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ppt/ink/ink8904.xml" ContentType="application/inkml+xml"/>
  <Override PartName="/ppt/ink/ink8905.xml" ContentType="application/inkml+xml"/>
  <Override PartName="/ppt/ink/ink8906.xml" ContentType="application/inkml+xml"/>
  <Override PartName="/ppt/ink/ink8907.xml" ContentType="application/inkml+xml"/>
  <Override PartName="/ppt/ink/ink8908.xml" ContentType="application/inkml+xml"/>
  <Override PartName="/ppt/ink/ink8909.xml" ContentType="application/inkml+xml"/>
  <Override PartName="/ppt/ink/ink8910.xml" ContentType="application/inkml+xml"/>
  <Override PartName="/ppt/ink/ink8911.xml" ContentType="application/inkml+xml"/>
  <Override PartName="/ppt/ink/ink8912.xml" ContentType="application/inkml+xml"/>
  <Override PartName="/ppt/ink/ink8913.xml" ContentType="application/inkml+xml"/>
  <Override PartName="/ppt/ink/ink8914.xml" ContentType="application/inkml+xml"/>
  <Override PartName="/ppt/ink/ink8915.xml" ContentType="application/inkml+xml"/>
  <Override PartName="/ppt/ink/ink8916.xml" ContentType="application/inkml+xml"/>
  <Override PartName="/ppt/ink/ink8917.xml" ContentType="application/inkml+xml"/>
  <Override PartName="/ppt/ink/ink8918.xml" ContentType="application/inkml+xml"/>
  <Override PartName="/ppt/ink/ink8919.xml" ContentType="application/inkml+xml"/>
  <Override PartName="/ppt/ink/ink8920.xml" ContentType="application/inkml+xml"/>
  <Override PartName="/ppt/ink/ink8921.xml" ContentType="application/inkml+xml"/>
  <Override PartName="/ppt/ink/ink8922.xml" ContentType="application/inkml+xml"/>
  <Override PartName="/ppt/ink/ink8923.xml" ContentType="application/inkml+xml"/>
  <Override PartName="/ppt/ink/ink8924.xml" ContentType="application/inkml+xml"/>
  <Override PartName="/ppt/ink/ink8925.xml" ContentType="application/inkml+xml"/>
  <Override PartName="/ppt/ink/ink8926.xml" ContentType="application/inkml+xml"/>
  <Override PartName="/ppt/ink/ink8927.xml" ContentType="application/inkml+xml"/>
  <Override PartName="/ppt/ink/ink8928.xml" ContentType="application/inkml+xml"/>
  <Override PartName="/ppt/ink/ink8929.xml" ContentType="application/inkml+xml"/>
  <Override PartName="/ppt/ink/ink8930.xml" ContentType="application/inkml+xml"/>
  <Override PartName="/ppt/ink/ink8931.xml" ContentType="application/inkml+xml"/>
  <Override PartName="/ppt/ink/ink8932.xml" ContentType="application/inkml+xml"/>
  <Override PartName="/ppt/ink/ink8933.xml" ContentType="application/inkml+xml"/>
  <Override PartName="/ppt/ink/ink8934.xml" ContentType="application/inkml+xml"/>
  <Override PartName="/ppt/ink/ink8935.xml" ContentType="application/inkml+xml"/>
  <Override PartName="/ppt/ink/ink8936.xml" ContentType="application/inkml+xml"/>
  <Override PartName="/ppt/ink/ink8937.xml" ContentType="application/inkml+xml"/>
  <Override PartName="/ppt/ink/ink8938.xml" ContentType="application/inkml+xml"/>
  <Override PartName="/ppt/ink/ink8939.xml" ContentType="application/inkml+xml"/>
  <Override PartName="/ppt/ink/ink8940.xml" ContentType="application/inkml+xml"/>
  <Override PartName="/ppt/ink/ink8941.xml" ContentType="application/inkml+xml"/>
  <Override PartName="/ppt/ink/ink8942.xml" ContentType="application/inkml+xml"/>
  <Override PartName="/ppt/ink/ink8943.xml" ContentType="application/inkml+xml"/>
  <Override PartName="/ppt/ink/ink8944.xml" ContentType="application/inkml+xml"/>
  <Override PartName="/ppt/ink/ink8945.xml" ContentType="application/inkml+xml"/>
  <Override PartName="/ppt/ink/ink8946.xml" ContentType="application/inkml+xml"/>
  <Override PartName="/ppt/ink/ink8947.xml" ContentType="application/inkml+xml"/>
  <Override PartName="/ppt/ink/ink8948.xml" ContentType="application/inkml+xml"/>
  <Override PartName="/ppt/ink/ink8949.xml" ContentType="application/inkml+xml"/>
  <Override PartName="/ppt/ink/ink8950.xml" ContentType="application/inkml+xml"/>
  <Override PartName="/ppt/ink/ink8951.xml" ContentType="application/inkml+xml"/>
  <Override PartName="/ppt/ink/ink8952.xml" ContentType="application/inkml+xml"/>
  <Override PartName="/ppt/ink/ink8953.xml" ContentType="application/inkml+xml"/>
  <Override PartName="/ppt/ink/ink8954.xml" ContentType="application/inkml+xml"/>
  <Override PartName="/ppt/ink/ink8955.xml" ContentType="application/inkml+xml"/>
  <Override PartName="/ppt/ink/ink8956.xml" ContentType="application/inkml+xml"/>
  <Override PartName="/ppt/ink/ink8957.xml" ContentType="application/inkml+xml"/>
  <Override PartName="/ppt/ink/ink8958.xml" ContentType="application/inkml+xml"/>
  <Override PartName="/ppt/ink/ink8959.xml" ContentType="application/inkml+xml"/>
  <Override PartName="/ppt/ink/ink8960.xml" ContentType="application/inkml+xml"/>
  <Override PartName="/ppt/ink/ink8961.xml" ContentType="application/inkml+xml"/>
  <Override PartName="/ppt/ink/ink8962.xml" ContentType="application/inkml+xml"/>
  <Override PartName="/ppt/ink/ink8963.xml" ContentType="application/inkml+xml"/>
  <Override PartName="/ppt/ink/ink8964.xml" ContentType="application/inkml+xml"/>
  <Override PartName="/ppt/ink/ink8965.xml" ContentType="application/inkml+xml"/>
  <Override PartName="/ppt/ink/ink8966.xml" ContentType="application/inkml+xml"/>
  <Override PartName="/ppt/ink/ink8967.xml" ContentType="application/inkml+xml"/>
  <Override PartName="/ppt/ink/ink8968.xml" ContentType="application/inkml+xml"/>
  <Override PartName="/ppt/ink/ink8969.xml" ContentType="application/inkml+xml"/>
  <Override PartName="/ppt/ink/ink8970.xml" ContentType="application/inkml+xml"/>
  <Override PartName="/ppt/ink/ink8971.xml" ContentType="application/inkml+xml"/>
  <Override PartName="/ppt/ink/ink8972.xml" ContentType="application/inkml+xml"/>
  <Override PartName="/ppt/ink/ink8973.xml" ContentType="application/inkml+xml"/>
  <Override PartName="/ppt/ink/ink8974.xml" ContentType="application/inkml+xml"/>
  <Override PartName="/ppt/ink/ink8975.xml" ContentType="application/inkml+xml"/>
  <Override PartName="/ppt/ink/ink8976.xml" ContentType="application/inkml+xml"/>
  <Override PartName="/ppt/ink/ink8977.xml" ContentType="application/inkml+xml"/>
  <Override PartName="/ppt/ink/ink8978.xml" ContentType="application/inkml+xml"/>
  <Override PartName="/ppt/ink/ink8979.xml" ContentType="application/inkml+xml"/>
  <Override PartName="/ppt/ink/ink8980.xml" ContentType="application/inkml+xml"/>
  <Override PartName="/ppt/ink/ink8981.xml" ContentType="application/inkml+xml"/>
  <Override PartName="/ppt/ink/ink8982.xml" ContentType="application/inkml+xml"/>
  <Override PartName="/ppt/ink/ink8983.xml" ContentType="application/inkml+xml"/>
  <Override PartName="/ppt/ink/ink8984.xml" ContentType="application/inkml+xml"/>
  <Override PartName="/ppt/ink/ink8985.xml" ContentType="application/inkml+xml"/>
  <Override PartName="/ppt/ink/ink8986.xml" ContentType="application/inkml+xml"/>
  <Override PartName="/ppt/ink/ink8987.xml" ContentType="application/inkml+xml"/>
  <Override PartName="/ppt/ink/ink8988.xml" ContentType="application/inkml+xml"/>
  <Override PartName="/ppt/ink/ink8989.xml" ContentType="application/inkml+xml"/>
  <Override PartName="/ppt/ink/ink8990.xml" ContentType="application/inkml+xml"/>
  <Override PartName="/ppt/ink/ink8991.xml" ContentType="application/inkml+xml"/>
  <Override PartName="/ppt/ink/ink8992.xml" ContentType="application/inkml+xml"/>
  <Override PartName="/ppt/ink/ink8993.xml" ContentType="application/inkml+xml"/>
  <Override PartName="/ppt/ink/ink8994.xml" ContentType="application/inkml+xml"/>
  <Override PartName="/ppt/ink/ink8995.xml" ContentType="application/inkml+xml"/>
  <Override PartName="/ppt/ink/ink8996.xml" ContentType="application/inkml+xml"/>
  <Override PartName="/ppt/ink/ink8997.xml" ContentType="application/inkml+xml"/>
  <Override PartName="/ppt/ink/ink8998.xml" ContentType="application/inkml+xml"/>
  <Override PartName="/ppt/ink/ink8999.xml" ContentType="application/inkml+xml"/>
  <Override PartName="/ppt/ink/ink9000.xml" ContentType="application/inkml+xml"/>
  <Override PartName="/ppt/ink/ink9001.xml" ContentType="application/inkml+xml"/>
  <Override PartName="/ppt/ink/ink9002.xml" ContentType="application/inkml+xml"/>
  <Override PartName="/ppt/ink/ink9003.xml" ContentType="application/inkml+xml"/>
  <Override PartName="/ppt/ink/ink9004.xml" ContentType="application/inkml+xml"/>
  <Override PartName="/ppt/ink/ink9005.xml" ContentType="application/inkml+xml"/>
  <Override PartName="/ppt/ink/ink9006.xml" ContentType="application/inkml+xml"/>
  <Override PartName="/ppt/ink/ink9007.xml" ContentType="application/inkml+xml"/>
  <Override PartName="/ppt/ink/ink9008.xml" ContentType="application/inkml+xml"/>
  <Override PartName="/ppt/ink/ink9009.xml" ContentType="application/inkml+xml"/>
  <Override PartName="/ppt/ink/ink9010.xml" ContentType="application/inkml+xml"/>
  <Override PartName="/ppt/ink/ink9011.xml" ContentType="application/inkml+xml"/>
  <Override PartName="/ppt/ink/ink9012.xml" ContentType="application/inkml+xml"/>
  <Override PartName="/ppt/ink/ink9013.xml" ContentType="application/inkml+xml"/>
  <Override PartName="/ppt/ink/ink9014.xml" ContentType="application/inkml+xml"/>
  <Override PartName="/ppt/ink/ink9015.xml" ContentType="application/inkml+xml"/>
  <Override PartName="/ppt/ink/ink9016.xml" ContentType="application/inkml+xml"/>
  <Override PartName="/ppt/ink/ink9017.xml" ContentType="application/inkml+xml"/>
  <Override PartName="/ppt/ink/ink9018.xml" ContentType="application/inkml+xml"/>
  <Override PartName="/ppt/ink/ink9019.xml" ContentType="application/inkml+xml"/>
  <Override PartName="/ppt/ink/ink9020.xml" ContentType="application/inkml+xml"/>
  <Override PartName="/ppt/ink/ink9021.xml" ContentType="application/inkml+xml"/>
  <Override PartName="/ppt/ink/ink9022.xml" ContentType="application/inkml+xml"/>
  <Override PartName="/ppt/ink/ink9023.xml" ContentType="application/inkml+xml"/>
  <Override PartName="/ppt/ink/ink9024.xml" ContentType="application/inkml+xml"/>
  <Override PartName="/ppt/ink/ink9025.xml" ContentType="application/inkml+xml"/>
  <Override PartName="/ppt/ink/ink9026.xml" ContentType="application/inkml+xml"/>
  <Override PartName="/ppt/ink/ink9027.xml" ContentType="application/inkml+xml"/>
  <Override PartName="/ppt/ink/ink9028.xml" ContentType="application/inkml+xml"/>
  <Override PartName="/ppt/ink/ink9029.xml" ContentType="application/inkml+xml"/>
  <Override PartName="/ppt/ink/ink9030.xml" ContentType="application/inkml+xml"/>
  <Override PartName="/ppt/ink/ink9031.xml" ContentType="application/inkml+xml"/>
  <Override PartName="/ppt/ink/ink9032.xml" ContentType="application/inkml+xml"/>
  <Override PartName="/ppt/ink/ink9033.xml" ContentType="application/inkml+xml"/>
  <Override PartName="/ppt/ink/ink9034.xml" ContentType="application/inkml+xml"/>
  <Override PartName="/ppt/ink/ink9035.xml" ContentType="application/inkml+xml"/>
  <Override PartName="/ppt/ink/ink9036.xml" ContentType="application/inkml+xml"/>
  <Override PartName="/ppt/ink/ink9037.xml" ContentType="application/inkml+xml"/>
  <Override PartName="/ppt/ink/ink9038.xml" ContentType="application/inkml+xml"/>
  <Override PartName="/ppt/ink/ink9039.xml" ContentType="application/inkml+xml"/>
  <Override PartName="/ppt/ink/ink9040.xml" ContentType="application/inkml+xml"/>
  <Override PartName="/ppt/ink/ink9041.xml" ContentType="application/inkml+xml"/>
  <Override PartName="/ppt/ink/ink9042.xml" ContentType="application/inkml+xml"/>
  <Override PartName="/ppt/ink/ink9043.xml" ContentType="application/inkml+xml"/>
  <Override PartName="/ppt/ink/ink9044.xml" ContentType="application/inkml+xml"/>
  <Override PartName="/ppt/ink/ink9045.xml" ContentType="application/inkml+xml"/>
  <Override PartName="/ppt/ink/ink9046.xml" ContentType="application/inkml+xml"/>
  <Override PartName="/ppt/ink/ink9047.xml" ContentType="application/inkml+xml"/>
  <Override PartName="/ppt/ink/ink9048.xml" ContentType="application/inkml+xml"/>
  <Override PartName="/ppt/ink/ink9049.xml" ContentType="application/inkml+xml"/>
  <Override PartName="/ppt/ink/ink9050.xml" ContentType="application/inkml+xml"/>
  <Override PartName="/ppt/ink/ink9051.xml" ContentType="application/inkml+xml"/>
  <Override PartName="/ppt/ink/ink9052.xml" ContentType="application/inkml+xml"/>
  <Override PartName="/ppt/ink/ink9053.xml" ContentType="application/inkml+xml"/>
  <Override PartName="/ppt/ink/ink9054.xml" ContentType="application/inkml+xml"/>
  <Override PartName="/ppt/ink/ink9055.xml" ContentType="application/inkml+xml"/>
  <Override PartName="/ppt/ink/ink9056.xml" ContentType="application/inkml+xml"/>
  <Override PartName="/ppt/ink/ink9057.xml" ContentType="application/inkml+xml"/>
  <Override PartName="/ppt/ink/ink9058.xml" ContentType="application/inkml+xml"/>
  <Override PartName="/ppt/ink/ink9059.xml" ContentType="application/inkml+xml"/>
  <Override PartName="/ppt/ink/ink9060.xml" ContentType="application/inkml+xml"/>
  <Override PartName="/ppt/ink/ink9061.xml" ContentType="application/inkml+xml"/>
  <Override PartName="/ppt/ink/ink9062.xml" ContentType="application/inkml+xml"/>
  <Override PartName="/ppt/ink/ink9063.xml" ContentType="application/inkml+xml"/>
  <Override PartName="/ppt/ink/ink9064.xml" ContentType="application/inkml+xml"/>
  <Override PartName="/ppt/ink/ink9065.xml" ContentType="application/inkml+xml"/>
  <Override PartName="/ppt/ink/ink9066.xml" ContentType="application/inkml+xml"/>
  <Override PartName="/ppt/ink/ink9067.xml" ContentType="application/inkml+xml"/>
  <Override PartName="/ppt/ink/ink9068.xml" ContentType="application/inkml+xml"/>
  <Override PartName="/ppt/ink/ink9069.xml" ContentType="application/inkml+xml"/>
  <Override PartName="/ppt/ink/ink9070.xml" ContentType="application/inkml+xml"/>
  <Override PartName="/ppt/ink/ink9071.xml" ContentType="application/inkml+xml"/>
  <Override PartName="/ppt/ink/ink9072.xml" ContentType="application/inkml+xml"/>
  <Override PartName="/ppt/ink/ink9073.xml" ContentType="application/inkml+xml"/>
  <Override PartName="/ppt/ink/ink9074.xml" ContentType="application/inkml+xml"/>
  <Override PartName="/ppt/ink/ink9075.xml" ContentType="application/inkml+xml"/>
  <Override PartName="/ppt/ink/ink9076.xml" ContentType="application/inkml+xml"/>
  <Override PartName="/ppt/ink/ink9077.xml" ContentType="application/inkml+xml"/>
  <Override PartName="/ppt/ink/ink9078.xml" ContentType="application/inkml+xml"/>
  <Override PartName="/ppt/ink/ink9079.xml" ContentType="application/inkml+xml"/>
  <Override PartName="/ppt/ink/ink9080.xml" ContentType="application/inkml+xml"/>
  <Override PartName="/ppt/ink/ink9081.xml" ContentType="application/inkml+xml"/>
  <Override PartName="/ppt/ink/ink9082.xml" ContentType="application/inkml+xml"/>
  <Override PartName="/ppt/ink/ink9083.xml" ContentType="application/inkml+xml"/>
  <Override PartName="/ppt/ink/ink9084.xml" ContentType="application/inkml+xml"/>
  <Override PartName="/ppt/ink/ink9085.xml" ContentType="application/inkml+xml"/>
  <Override PartName="/ppt/ink/ink9086.xml" ContentType="application/inkml+xml"/>
  <Override PartName="/ppt/ink/ink9087.xml" ContentType="application/inkml+xml"/>
  <Override PartName="/ppt/ink/ink9088.xml" ContentType="application/inkml+xml"/>
  <Override PartName="/ppt/ink/ink9089.xml" ContentType="application/inkml+xml"/>
  <Override PartName="/ppt/ink/ink9090.xml" ContentType="application/inkml+xml"/>
  <Override PartName="/ppt/ink/ink9091.xml" ContentType="application/inkml+xml"/>
  <Override PartName="/ppt/ink/ink9092.xml" ContentType="application/inkml+xml"/>
  <Override PartName="/ppt/ink/ink9093.xml" ContentType="application/inkml+xml"/>
  <Override PartName="/ppt/ink/ink9094.xml" ContentType="application/inkml+xml"/>
  <Override PartName="/ppt/ink/ink9095.xml" ContentType="application/inkml+xml"/>
  <Override PartName="/ppt/ink/ink9096.xml" ContentType="application/inkml+xml"/>
  <Override PartName="/ppt/ink/ink9097.xml" ContentType="application/inkml+xml"/>
  <Override PartName="/ppt/ink/ink9098.xml" ContentType="application/inkml+xml"/>
  <Override PartName="/ppt/ink/ink9099.xml" ContentType="application/inkml+xml"/>
  <Override PartName="/ppt/ink/ink9100.xml" ContentType="application/inkml+xml"/>
  <Override PartName="/ppt/ink/ink9101.xml" ContentType="application/inkml+xml"/>
  <Override PartName="/ppt/ink/ink9102.xml" ContentType="application/inkml+xml"/>
  <Override PartName="/ppt/ink/ink9103.xml" ContentType="application/inkml+xml"/>
  <Override PartName="/ppt/ink/ink9104.xml" ContentType="application/inkml+xml"/>
  <Override PartName="/ppt/ink/ink9105.xml" ContentType="application/inkml+xml"/>
  <Override PartName="/ppt/ink/ink9106.xml" ContentType="application/inkml+xml"/>
  <Override PartName="/ppt/ink/ink9107.xml" ContentType="application/inkml+xml"/>
  <Override PartName="/ppt/ink/ink9108.xml" ContentType="application/inkml+xml"/>
  <Override PartName="/ppt/ink/ink9109.xml" ContentType="application/inkml+xml"/>
  <Override PartName="/ppt/ink/ink9110.xml" ContentType="application/inkml+xml"/>
  <Override PartName="/ppt/ink/ink9111.xml" ContentType="application/inkml+xml"/>
  <Override PartName="/ppt/ink/ink9112.xml" ContentType="application/inkml+xml"/>
  <Override PartName="/ppt/ink/ink9113.xml" ContentType="application/inkml+xml"/>
  <Override PartName="/ppt/ink/ink9114.xml" ContentType="application/inkml+xml"/>
  <Override PartName="/ppt/ink/ink9115.xml" ContentType="application/inkml+xml"/>
  <Override PartName="/ppt/ink/ink9116.xml" ContentType="application/inkml+xml"/>
  <Override PartName="/ppt/ink/ink9117.xml" ContentType="application/inkml+xml"/>
  <Override PartName="/ppt/ink/ink9118.xml" ContentType="application/inkml+xml"/>
  <Override PartName="/ppt/ink/ink9119.xml" ContentType="application/inkml+xml"/>
  <Override PartName="/ppt/ink/ink9120.xml" ContentType="application/inkml+xml"/>
  <Override PartName="/ppt/ink/ink9121.xml" ContentType="application/inkml+xml"/>
  <Override PartName="/ppt/ink/ink9122.xml" ContentType="application/inkml+xml"/>
  <Override PartName="/ppt/ink/ink9123.xml" ContentType="application/inkml+xml"/>
  <Override PartName="/ppt/ink/ink9124.xml" ContentType="application/inkml+xml"/>
  <Override PartName="/ppt/ink/ink9125.xml" ContentType="application/inkml+xml"/>
  <Override PartName="/ppt/ink/ink9126.xml" ContentType="application/inkml+xml"/>
  <Override PartName="/ppt/ink/ink9127.xml" ContentType="application/inkml+xml"/>
  <Override PartName="/ppt/ink/ink9128.xml" ContentType="application/inkml+xml"/>
  <Override PartName="/ppt/ink/ink9129.xml" ContentType="application/inkml+xml"/>
  <Override PartName="/ppt/ink/ink9130.xml" ContentType="application/inkml+xml"/>
  <Override PartName="/ppt/ink/ink9131.xml" ContentType="application/inkml+xml"/>
  <Override PartName="/ppt/ink/ink9132.xml" ContentType="application/inkml+xml"/>
  <Override PartName="/ppt/ink/ink9133.xml" ContentType="application/inkml+xml"/>
  <Override PartName="/ppt/ink/ink9134.xml" ContentType="application/inkml+xml"/>
  <Override PartName="/ppt/ink/ink9135.xml" ContentType="application/inkml+xml"/>
  <Override PartName="/ppt/ink/ink9136.xml" ContentType="application/inkml+xml"/>
  <Override PartName="/ppt/ink/ink9137.xml" ContentType="application/inkml+xml"/>
  <Override PartName="/ppt/ink/ink9138.xml" ContentType="application/inkml+xml"/>
  <Override PartName="/ppt/ink/ink9139.xml" ContentType="application/inkml+xml"/>
  <Override PartName="/ppt/ink/ink9140.xml" ContentType="application/inkml+xml"/>
  <Override PartName="/ppt/ink/ink9141.xml" ContentType="application/inkml+xml"/>
  <Override PartName="/ppt/ink/ink9142.xml" ContentType="application/inkml+xml"/>
  <Override PartName="/ppt/ink/ink9143.xml" ContentType="application/inkml+xml"/>
  <Override PartName="/ppt/ink/ink9144.xml" ContentType="application/inkml+xml"/>
  <Override PartName="/ppt/ink/ink9145.xml" ContentType="application/inkml+xml"/>
  <Override PartName="/ppt/ink/ink9146.xml" ContentType="application/inkml+xml"/>
  <Override PartName="/ppt/ink/ink9147.xml" ContentType="application/inkml+xml"/>
  <Override PartName="/ppt/ink/ink9148.xml" ContentType="application/inkml+xml"/>
  <Override PartName="/ppt/ink/ink9149.xml" ContentType="application/inkml+xml"/>
  <Override PartName="/ppt/ink/ink9150.xml" ContentType="application/inkml+xml"/>
  <Override PartName="/ppt/ink/ink9151.xml" ContentType="application/inkml+xml"/>
  <Override PartName="/ppt/ink/ink9152.xml" ContentType="application/inkml+xml"/>
  <Override PartName="/ppt/ink/ink9153.xml" ContentType="application/inkml+xml"/>
  <Override PartName="/ppt/ink/ink9154.xml" ContentType="application/inkml+xml"/>
  <Override PartName="/ppt/ink/ink9155.xml" ContentType="application/inkml+xml"/>
  <Override PartName="/ppt/ink/ink9156.xml" ContentType="application/inkml+xml"/>
  <Override PartName="/ppt/ink/ink9157.xml" ContentType="application/inkml+xml"/>
  <Override PartName="/ppt/ink/ink9158.xml" ContentType="application/inkml+xml"/>
  <Override PartName="/ppt/ink/ink9159.xml" ContentType="application/inkml+xml"/>
  <Override PartName="/ppt/ink/ink9160.xml" ContentType="application/inkml+xml"/>
  <Override PartName="/ppt/ink/ink9161.xml" ContentType="application/inkml+xml"/>
  <Override PartName="/ppt/ink/ink9162.xml" ContentType="application/inkml+xml"/>
  <Override PartName="/ppt/ink/ink9163.xml" ContentType="application/inkml+xml"/>
  <Override PartName="/ppt/ink/ink9164.xml" ContentType="application/inkml+xml"/>
  <Override PartName="/ppt/ink/ink9165.xml" ContentType="application/inkml+xml"/>
  <Override PartName="/ppt/ink/ink9166.xml" ContentType="application/inkml+xml"/>
  <Override PartName="/ppt/ink/ink9167.xml" ContentType="application/inkml+xml"/>
  <Override PartName="/ppt/ink/ink9168.xml" ContentType="application/inkml+xml"/>
  <Override PartName="/ppt/ink/ink9169.xml" ContentType="application/inkml+xml"/>
  <Override PartName="/ppt/ink/ink9170.xml" ContentType="application/inkml+xml"/>
  <Override PartName="/ppt/ink/ink9171.xml" ContentType="application/inkml+xml"/>
  <Override PartName="/ppt/ink/ink9172.xml" ContentType="application/inkml+xml"/>
  <Override PartName="/ppt/ink/ink9173.xml" ContentType="application/inkml+xml"/>
  <Override PartName="/ppt/ink/ink9174.xml" ContentType="application/inkml+xml"/>
  <Override PartName="/ppt/ink/ink9175.xml" ContentType="application/inkml+xml"/>
  <Override PartName="/ppt/ink/ink9176.xml" ContentType="application/inkml+xml"/>
  <Override PartName="/ppt/ink/ink9177.xml" ContentType="application/inkml+xml"/>
  <Override PartName="/ppt/ink/ink9178.xml" ContentType="application/inkml+xml"/>
  <Override PartName="/ppt/ink/ink9179.xml" ContentType="application/inkml+xml"/>
  <Override PartName="/ppt/ink/ink9180.xml" ContentType="application/inkml+xml"/>
  <Override PartName="/ppt/ink/ink9181.xml" ContentType="application/inkml+xml"/>
  <Override PartName="/ppt/ink/ink9182.xml" ContentType="application/inkml+xml"/>
  <Override PartName="/ppt/ink/ink9183.xml" ContentType="application/inkml+xml"/>
  <Override PartName="/ppt/ink/ink9184.xml" ContentType="application/inkml+xml"/>
  <Override PartName="/ppt/ink/ink9185.xml" ContentType="application/inkml+xml"/>
  <Override PartName="/ppt/ink/ink9186.xml" ContentType="application/inkml+xml"/>
  <Override PartName="/ppt/ink/ink9187.xml" ContentType="application/inkml+xml"/>
  <Override PartName="/ppt/ink/ink9188.xml" ContentType="application/inkml+xml"/>
  <Override PartName="/ppt/ink/ink9189.xml" ContentType="application/inkml+xml"/>
  <Override PartName="/ppt/ink/ink9190.xml" ContentType="application/inkml+xml"/>
  <Override PartName="/ppt/ink/ink9191.xml" ContentType="application/inkml+xml"/>
  <Override PartName="/ppt/ink/ink9192.xml" ContentType="application/inkml+xml"/>
  <Override PartName="/ppt/ink/ink9193.xml" ContentType="application/inkml+xml"/>
  <Override PartName="/ppt/ink/ink9194.xml" ContentType="application/inkml+xml"/>
  <Override PartName="/ppt/ink/ink9195.xml" ContentType="application/inkml+xml"/>
  <Override PartName="/ppt/ink/ink9196.xml" ContentType="application/inkml+xml"/>
  <Override PartName="/ppt/ink/ink9197.xml" ContentType="application/inkml+xml"/>
  <Override PartName="/ppt/ink/ink9198.xml" ContentType="application/inkml+xml"/>
  <Override PartName="/ppt/ink/ink9199.xml" ContentType="application/inkml+xml"/>
  <Override PartName="/ppt/ink/ink9200.xml" ContentType="application/inkml+xml"/>
  <Override PartName="/ppt/ink/ink9201.xml" ContentType="application/inkml+xml"/>
  <Override PartName="/ppt/ink/ink9202.xml" ContentType="application/inkml+xml"/>
  <Override PartName="/ppt/ink/ink9203.xml" ContentType="application/inkml+xml"/>
  <Override PartName="/ppt/ink/ink9204.xml" ContentType="application/inkml+xml"/>
  <Override PartName="/ppt/ink/ink9205.xml" ContentType="application/inkml+xml"/>
  <Override PartName="/ppt/ink/ink9206.xml" ContentType="application/inkml+xml"/>
  <Override PartName="/ppt/ink/ink9207.xml" ContentType="application/inkml+xml"/>
  <Override PartName="/ppt/ink/ink9208.xml" ContentType="application/inkml+xml"/>
  <Override PartName="/ppt/ink/ink9209.xml" ContentType="application/inkml+xml"/>
  <Override PartName="/ppt/ink/ink9210.xml" ContentType="application/inkml+xml"/>
  <Override PartName="/ppt/ink/ink9211.xml" ContentType="application/inkml+xml"/>
  <Override PartName="/ppt/ink/ink9212.xml" ContentType="application/inkml+xml"/>
  <Override PartName="/ppt/ink/ink9213.xml" ContentType="application/inkml+xml"/>
  <Override PartName="/ppt/ink/ink9214.xml" ContentType="application/inkml+xml"/>
  <Override PartName="/ppt/ink/ink9215.xml" ContentType="application/inkml+xml"/>
  <Override PartName="/ppt/ink/ink9216.xml" ContentType="application/inkml+xml"/>
  <Override PartName="/ppt/ink/ink9217.xml" ContentType="application/inkml+xml"/>
  <Override PartName="/ppt/ink/ink9218.xml" ContentType="application/inkml+xml"/>
  <Override PartName="/ppt/ink/ink9219.xml" ContentType="application/inkml+xml"/>
  <Override PartName="/ppt/ink/ink9220.xml" ContentType="application/inkml+xml"/>
  <Override PartName="/ppt/ink/ink9221.xml" ContentType="application/inkml+xml"/>
  <Override PartName="/ppt/ink/ink9222.xml" ContentType="application/inkml+xml"/>
  <Override PartName="/ppt/ink/ink9223.xml" ContentType="application/inkml+xml"/>
  <Override PartName="/ppt/ink/ink9224.xml" ContentType="application/inkml+xml"/>
  <Override PartName="/ppt/ink/ink9225.xml" ContentType="application/inkml+xml"/>
  <Override PartName="/ppt/ink/ink9226.xml" ContentType="application/inkml+xml"/>
  <Override PartName="/ppt/ink/ink9227.xml" ContentType="application/inkml+xml"/>
  <Override PartName="/ppt/ink/ink9228.xml" ContentType="application/inkml+xml"/>
  <Override PartName="/ppt/ink/ink9229.xml" ContentType="application/inkml+xml"/>
  <Override PartName="/ppt/ink/ink9230.xml" ContentType="application/inkml+xml"/>
  <Override PartName="/ppt/ink/ink9231.xml" ContentType="application/inkml+xml"/>
  <Override PartName="/ppt/ink/ink9232.xml" ContentType="application/inkml+xml"/>
  <Override PartName="/ppt/ink/ink9233.xml" ContentType="application/inkml+xml"/>
  <Override PartName="/ppt/ink/ink9234.xml" ContentType="application/inkml+xml"/>
  <Override PartName="/ppt/ink/ink9235.xml" ContentType="application/inkml+xml"/>
  <Override PartName="/ppt/ink/ink9236.xml" ContentType="application/inkml+xml"/>
  <Override PartName="/ppt/ink/ink9237.xml" ContentType="application/inkml+xml"/>
  <Override PartName="/ppt/ink/ink9238.xml" ContentType="application/inkml+xml"/>
  <Override PartName="/ppt/ink/ink9239.xml" ContentType="application/inkml+xml"/>
  <Override PartName="/ppt/ink/ink9240.xml" ContentType="application/inkml+xml"/>
  <Override PartName="/ppt/ink/ink9241.xml" ContentType="application/inkml+xml"/>
  <Override PartName="/ppt/ink/ink9242.xml" ContentType="application/inkml+xml"/>
  <Override PartName="/ppt/ink/ink9243.xml" ContentType="application/inkml+xml"/>
  <Override PartName="/ppt/ink/ink9244.xml" ContentType="application/inkml+xml"/>
  <Override PartName="/ppt/ink/ink9245.xml" ContentType="application/inkml+xml"/>
  <Override PartName="/ppt/ink/ink9246.xml" ContentType="application/inkml+xml"/>
  <Override PartName="/ppt/ink/ink9247.xml" ContentType="application/inkml+xml"/>
  <Override PartName="/ppt/ink/ink9248.xml" ContentType="application/inkml+xml"/>
  <Override PartName="/ppt/ink/ink9249.xml" ContentType="application/inkml+xml"/>
  <Override PartName="/ppt/ink/ink9250.xml" ContentType="application/inkml+xml"/>
  <Override PartName="/ppt/ink/ink9251.xml" ContentType="application/inkml+xml"/>
  <Override PartName="/ppt/ink/ink9252.xml" ContentType="application/inkml+xml"/>
  <Override PartName="/ppt/ink/ink9253.xml" ContentType="application/inkml+xml"/>
  <Override PartName="/ppt/ink/ink9254.xml" ContentType="application/inkml+xml"/>
  <Override PartName="/ppt/ink/ink9255.xml" ContentType="application/inkml+xml"/>
  <Override PartName="/ppt/ink/ink9256.xml" ContentType="application/inkml+xml"/>
  <Override PartName="/ppt/ink/ink9257.xml" ContentType="application/inkml+xml"/>
  <Override PartName="/ppt/ink/ink9258.xml" ContentType="application/inkml+xml"/>
  <Override PartName="/ppt/ink/ink9259.xml" ContentType="application/inkml+xml"/>
  <Override PartName="/ppt/ink/ink9260.xml" ContentType="application/inkml+xml"/>
  <Override PartName="/ppt/ink/ink9261.xml" ContentType="application/inkml+xml"/>
  <Override PartName="/ppt/ink/ink9262.xml" ContentType="application/inkml+xml"/>
  <Override PartName="/ppt/ink/ink9263.xml" ContentType="application/inkml+xml"/>
  <Override PartName="/ppt/ink/ink9264.xml" ContentType="application/inkml+xml"/>
  <Override PartName="/ppt/ink/ink9265.xml" ContentType="application/inkml+xml"/>
  <Override PartName="/ppt/ink/ink9266.xml" ContentType="application/inkml+xml"/>
  <Override PartName="/ppt/ink/ink9267.xml" ContentType="application/inkml+xml"/>
  <Override PartName="/ppt/ink/ink9268.xml" ContentType="application/inkml+xml"/>
  <Override PartName="/ppt/ink/ink9269.xml" ContentType="application/inkml+xml"/>
  <Override PartName="/ppt/ink/ink9270.xml" ContentType="application/inkml+xml"/>
  <Override PartName="/ppt/ink/ink9271.xml" ContentType="application/inkml+xml"/>
  <Override PartName="/ppt/ink/ink9272.xml" ContentType="application/inkml+xml"/>
  <Override PartName="/ppt/ink/ink9273.xml" ContentType="application/inkml+xml"/>
  <Override PartName="/ppt/ink/ink9274.xml" ContentType="application/inkml+xml"/>
  <Override PartName="/ppt/ink/ink9275.xml" ContentType="application/inkml+xml"/>
  <Override PartName="/ppt/ink/ink9276.xml" ContentType="application/inkml+xml"/>
  <Override PartName="/ppt/ink/ink9277.xml" ContentType="application/inkml+xml"/>
  <Override PartName="/ppt/ink/ink9278.xml" ContentType="application/inkml+xml"/>
  <Override PartName="/ppt/ink/ink9279.xml" ContentType="application/inkml+xml"/>
  <Override PartName="/ppt/ink/ink9280.xml" ContentType="application/inkml+xml"/>
  <Override PartName="/ppt/ink/ink9281.xml" ContentType="application/inkml+xml"/>
  <Override PartName="/ppt/ink/ink9282.xml" ContentType="application/inkml+xml"/>
  <Override PartName="/ppt/ink/ink9283.xml" ContentType="application/inkml+xml"/>
  <Override PartName="/ppt/ink/ink9284.xml" ContentType="application/inkml+xml"/>
  <Override PartName="/ppt/ink/ink9285.xml" ContentType="application/inkml+xml"/>
  <Override PartName="/ppt/ink/ink9286.xml" ContentType="application/inkml+xml"/>
  <Override PartName="/ppt/ink/ink9287.xml" ContentType="application/inkml+xml"/>
  <Override PartName="/ppt/ink/ink9288.xml" ContentType="application/inkml+xml"/>
  <Override PartName="/ppt/ink/ink9289.xml" ContentType="application/inkml+xml"/>
  <Override PartName="/ppt/ink/ink9290.xml" ContentType="application/inkml+xml"/>
  <Override PartName="/ppt/ink/ink9291.xml" ContentType="application/inkml+xml"/>
  <Override PartName="/ppt/ink/ink9292.xml" ContentType="application/inkml+xml"/>
  <Override PartName="/ppt/ink/ink9293.xml" ContentType="application/inkml+xml"/>
  <Override PartName="/ppt/ink/ink9294.xml" ContentType="application/inkml+xml"/>
  <Override PartName="/ppt/ink/ink9295.xml" ContentType="application/inkml+xml"/>
  <Override PartName="/ppt/ink/ink9296.xml" ContentType="application/inkml+xml"/>
  <Override PartName="/ppt/ink/ink9297.xml" ContentType="application/inkml+xml"/>
  <Override PartName="/ppt/ink/ink9298.xml" ContentType="application/inkml+xml"/>
  <Override PartName="/ppt/ink/ink9299.xml" ContentType="application/inkml+xml"/>
  <Override PartName="/ppt/ink/ink9300.xml" ContentType="application/inkml+xml"/>
  <Override PartName="/ppt/ink/ink9301.xml" ContentType="application/inkml+xml"/>
  <Override PartName="/ppt/ink/ink9302.xml" ContentType="application/inkml+xml"/>
  <Override PartName="/ppt/ink/ink9303.xml" ContentType="application/inkml+xml"/>
  <Override PartName="/ppt/ink/ink9304.xml" ContentType="application/inkml+xml"/>
  <Override PartName="/ppt/ink/ink9305.xml" ContentType="application/inkml+xml"/>
  <Override PartName="/ppt/ink/ink9306.xml" ContentType="application/inkml+xml"/>
  <Override PartName="/ppt/ink/ink9307.xml" ContentType="application/inkml+xml"/>
  <Override PartName="/ppt/ink/ink9308.xml" ContentType="application/inkml+xml"/>
  <Override PartName="/ppt/ink/ink9309.xml" ContentType="application/inkml+xml"/>
  <Override PartName="/ppt/ink/ink9310.xml" ContentType="application/inkml+xml"/>
  <Override PartName="/ppt/ink/ink9311.xml" ContentType="application/inkml+xml"/>
  <Override PartName="/ppt/ink/ink9312.xml" ContentType="application/inkml+xml"/>
  <Override PartName="/ppt/ink/ink9313.xml" ContentType="application/inkml+xml"/>
  <Override PartName="/ppt/ink/ink9314.xml" ContentType="application/inkml+xml"/>
  <Override PartName="/ppt/ink/ink9315.xml" ContentType="application/inkml+xml"/>
  <Override PartName="/ppt/ink/ink9316.xml" ContentType="application/inkml+xml"/>
  <Override PartName="/ppt/ink/ink9317.xml" ContentType="application/inkml+xml"/>
  <Override PartName="/ppt/ink/ink9318.xml" ContentType="application/inkml+xml"/>
  <Override PartName="/ppt/ink/ink9319.xml" ContentType="application/inkml+xml"/>
  <Override PartName="/ppt/ink/ink9320.xml" ContentType="application/inkml+xml"/>
  <Override PartName="/ppt/ink/ink9321.xml" ContentType="application/inkml+xml"/>
  <Override PartName="/ppt/ink/ink9322.xml" ContentType="application/inkml+xml"/>
  <Override PartName="/ppt/ink/ink9323.xml" ContentType="application/inkml+xml"/>
  <Override PartName="/ppt/ink/ink9324.xml" ContentType="application/inkml+xml"/>
  <Override PartName="/ppt/ink/ink9325.xml" ContentType="application/inkml+xml"/>
  <Override PartName="/ppt/ink/ink9326.xml" ContentType="application/inkml+xml"/>
  <Override PartName="/ppt/ink/ink9327.xml" ContentType="application/inkml+xml"/>
  <Override PartName="/ppt/ink/ink9328.xml" ContentType="application/inkml+xml"/>
  <Override PartName="/ppt/ink/ink9329.xml" ContentType="application/inkml+xml"/>
  <Override PartName="/ppt/ink/ink9330.xml" ContentType="application/inkml+xml"/>
  <Override PartName="/ppt/ink/ink9331.xml" ContentType="application/inkml+xml"/>
  <Override PartName="/ppt/ink/ink9332.xml" ContentType="application/inkml+xml"/>
  <Override PartName="/ppt/ink/ink9333.xml" ContentType="application/inkml+xml"/>
  <Override PartName="/ppt/ink/ink9334.xml" ContentType="application/inkml+xml"/>
  <Override PartName="/ppt/ink/ink9335.xml" ContentType="application/inkml+xml"/>
  <Override PartName="/ppt/ink/ink9336.xml" ContentType="application/inkml+xml"/>
  <Override PartName="/ppt/ink/ink9337.xml" ContentType="application/inkml+xml"/>
  <Override PartName="/ppt/ink/ink9338.xml" ContentType="application/inkml+xml"/>
  <Override PartName="/ppt/ink/ink9339.xml" ContentType="application/inkml+xml"/>
  <Override PartName="/ppt/ink/ink9340.xml" ContentType="application/inkml+xml"/>
  <Override PartName="/ppt/ink/ink9341.xml" ContentType="application/inkml+xml"/>
  <Override PartName="/ppt/ink/ink9342.xml" ContentType="application/inkml+xml"/>
  <Override PartName="/ppt/ink/ink9343.xml" ContentType="application/inkml+xml"/>
  <Override PartName="/ppt/ink/ink9344.xml" ContentType="application/inkml+xml"/>
  <Override PartName="/ppt/ink/ink9345.xml" ContentType="application/inkml+xml"/>
  <Override PartName="/ppt/ink/ink9346.xml" ContentType="application/inkml+xml"/>
  <Override PartName="/ppt/ink/ink9347.xml" ContentType="application/inkml+xml"/>
  <Override PartName="/ppt/ink/ink9348.xml" ContentType="application/inkml+xml"/>
  <Override PartName="/ppt/ink/ink9349.xml" ContentType="application/inkml+xml"/>
  <Override PartName="/ppt/ink/ink9350.xml" ContentType="application/inkml+xml"/>
  <Override PartName="/ppt/ink/ink9351.xml" ContentType="application/inkml+xml"/>
  <Override PartName="/ppt/ink/ink9352.xml" ContentType="application/inkml+xml"/>
  <Override PartName="/ppt/ink/ink9353.xml" ContentType="application/inkml+xml"/>
  <Override PartName="/ppt/ink/ink9354.xml" ContentType="application/inkml+xml"/>
  <Override PartName="/ppt/ink/ink9355.xml" ContentType="application/inkml+xml"/>
  <Override PartName="/ppt/ink/ink9356.xml" ContentType="application/inkml+xml"/>
  <Override PartName="/ppt/ink/ink9357.xml" ContentType="application/inkml+xml"/>
  <Override PartName="/ppt/ink/ink9358.xml" ContentType="application/inkml+xml"/>
  <Override PartName="/ppt/ink/ink9359.xml" ContentType="application/inkml+xml"/>
  <Override PartName="/ppt/ink/ink9360.xml" ContentType="application/inkml+xml"/>
  <Override PartName="/ppt/ink/ink9361.xml" ContentType="application/inkml+xml"/>
  <Override PartName="/ppt/ink/ink9362.xml" ContentType="application/inkml+xml"/>
  <Override PartName="/ppt/ink/ink9363.xml" ContentType="application/inkml+xml"/>
  <Override PartName="/ppt/ink/ink9364.xml" ContentType="application/inkml+xml"/>
  <Override PartName="/ppt/ink/ink9365.xml" ContentType="application/inkml+xml"/>
  <Override PartName="/ppt/ink/ink9366.xml" ContentType="application/inkml+xml"/>
  <Override PartName="/ppt/ink/ink9367.xml" ContentType="application/inkml+xml"/>
  <Override PartName="/ppt/ink/ink9368.xml" ContentType="application/inkml+xml"/>
  <Override PartName="/ppt/ink/ink9369.xml" ContentType="application/inkml+xml"/>
  <Override PartName="/ppt/ink/ink9370.xml" ContentType="application/inkml+xml"/>
  <Override PartName="/ppt/ink/ink9371.xml" ContentType="application/inkml+xml"/>
  <Override PartName="/ppt/ink/ink9372.xml" ContentType="application/inkml+xml"/>
  <Override PartName="/ppt/ink/ink9373.xml" ContentType="application/inkml+xml"/>
  <Override PartName="/ppt/ink/ink9374.xml" ContentType="application/inkml+xml"/>
  <Override PartName="/ppt/ink/ink9375.xml" ContentType="application/inkml+xml"/>
  <Override PartName="/ppt/ink/ink9376.xml" ContentType="application/inkml+xml"/>
  <Override PartName="/ppt/ink/ink9377.xml" ContentType="application/inkml+xml"/>
  <Override PartName="/ppt/ink/ink9378.xml" ContentType="application/inkml+xml"/>
  <Override PartName="/ppt/ink/ink9379.xml" ContentType="application/inkml+xml"/>
  <Override PartName="/ppt/ink/ink9380.xml" ContentType="application/inkml+xml"/>
  <Override PartName="/ppt/ink/ink9381.xml" ContentType="application/inkml+xml"/>
  <Override PartName="/ppt/ink/ink9382.xml" ContentType="application/inkml+xml"/>
  <Override PartName="/ppt/ink/ink9383.xml" ContentType="application/inkml+xml"/>
  <Override PartName="/ppt/ink/ink9384.xml" ContentType="application/inkml+xml"/>
  <Override PartName="/ppt/ink/ink9385.xml" ContentType="application/inkml+xml"/>
  <Override PartName="/ppt/ink/ink9386.xml" ContentType="application/inkml+xml"/>
  <Override PartName="/ppt/ink/ink9387.xml" ContentType="application/inkml+xml"/>
  <Override PartName="/ppt/ink/ink9388.xml" ContentType="application/inkml+xml"/>
  <Override PartName="/ppt/ink/ink9389.xml" ContentType="application/inkml+xml"/>
  <Override PartName="/ppt/ink/ink9390.xml" ContentType="application/inkml+xml"/>
  <Override PartName="/ppt/ink/ink9391.xml" ContentType="application/inkml+xml"/>
  <Override PartName="/ppt/ink/ink9392.xml" ContentType="application/inkml+xml"/>
  <Override PartName="/ppt/ink/ink9393.xml" ContentType="application/inkml+xml"/>
  <Override PartName="/ppt/ink/ink9394.xml" ContentType="application/inkml+xml"/>
  <Override PartName="/ppt/ink/ink9395.xml" ContentType="application/inkml+xml"/>
  <Override PartName="/ppt/ink/ink9396.xml" ContentType="application/inkml+xml"/>
  <Override PartName="/ppt/ink/ink9397.xml" ContentType="application/inkml+xml"/>
  <Override PartName="/ppt/ink/ink9398.xml" ContentType="application/inkml+xml"/>
  <Override PartName="/ppt/ink/ink9399.xml" ContentType="application/inkml+xml"/>
  <Override PartName="/ppt/ink/ink9400.xml" ContentType="application/inkml+xml"/>
  <Override PartName="/ppt/ink/ink9401.xml" ContentType="application/inkml+xml"/>
  <Override PartName="/ppt/ink/ink9402.xml" ContentType="application/inkml+xml"/>
  <Override PartName="/ppt/ink/ink9403.xml" ContentType="application/inkml+xml"/>
  <Override PartName="/ppt/ink/ink9404.xml" ContentType="application/inkml+xml"/>
  <Override PartName="/ppt/ink/ink9405.xml" ContentType="application/inkml+xml"/>
  <Override PartName="/ppt/ink/ink9406.xml" ContentType="application/inkml+xml"/>
  <Override PartName="/ppt/ink/ink9407.xml" ContentType="application/inkml+xml"/>
  <Override PartName="/ppt/ink/ink9408.xml" ContentType="application/inkml+xml"/>
  <Override PartName="/ppt/ink/ink9409.xml" ContentType="application/inkml+xml"/>
  <Override PartName="/ppt/ink/ink9410.xml" ContentType="application/inkml+xml"/>
  <Override PartName="/ppt/ink/ink9411.xml" ContentType="application/inkml+xml"/>
  <Override PartName="/ppt/ink/ink9412.xml" ContentType="application/inkml+xml"/>
  <Override PartName="/ppt/ink/ink9413.xml" ContentType="application/inkml+xml"/>
  <Override PartName="/ppt/ink/ink9414.xml" ContentType="application/inkml+xml"/>
  <Override PartName="/ppt/ink/ink9415.xml" ContentType="application/inkml+xml"/>
  <Override PartName="/ppt/ink/ink9416.xml" ContentType="application/inkml+xml"/>
  <Override PartName="/ppt/ink/ink9417.xml" ContentType="application/inkml+xml"/>
  <Override PartName="/ppt/ink/ink9418.xml" ContentType="application/inkml+xml"/>
  <Override PartName="/ppt/ink/ink9419.xml" ContentType="application/inkml+xml"/>
  <Override PartName="/ppt/ink/ink9420.xml" ContentType="application/inkml+xml"/>
  <Override PartName="/ppt/ink/ink9421.xml" ContentType="application/inkml+xml"/>
  <Override PartName="/ppt/ink/ink9422.xml" ContentType="application/inkml+xml"/>
  <Override PartName="/ppt/ink/ink9423.xml" ContentType="application/inkml+xml"/>
  <Override PartName="/ppt/ink/ink9424.xml" ContentType="application/inkml+xml"/>
  <Override PartName="/ppt/ink/ink9425.xml" ContentType="application/inkml+xml"/>
  <Override PartName="/ppt/ink/ink9426.xml" ContentType="application/inkml+xml"/>
  <Override PartName="/ppt/ink/ink9427.xml" ContentType="application/inkml+xml"/>
  <Override PartName="/ppt/ink/ink9428.xml" ContentType="application/inkml+xml"/>
  <Override PartName="/ppt/ink/ink9429.xml" ContentType="application/inkml+xml"/>
  <Override PartName="/ppt/ink/ink9430.xml" ContentType="application/inkml+xml"/>
  <Override PartName="/ppt/ink/ink9431.xml" ContentType="application/inkml+xml"/>
  <Override PartName="/ppt/ink/ink9432.xml" ContentType="application/inkml+xml"/>
  <Override PartName="/ppt/ink/ink9433.xml" ContentType="application/inkml+xml"/>
  <Override PartName="/ppt/ink/ink9434.xml" ContentType="application/inkml+xml"/>
  <Override PartName="/ppt/ink/ink9435.xml" ContentType="application/inkml+xml"/>
  <Override PartName="/ppt/ink/ink9436.xml" ContentType="application/inkml+xml"/>
  <Override PartName="/ppt/ink/ink9437.xml" ContentType="application/inkml+xml"/>
  <Override PartName="/ppt/ink/ink9438.xml" ContentType="application/inkml+xml"/>
  <Override PartName="/ppt/ink/ink9439.xml" ContentType="application/inkml+xml"/>
  <Override PartName="/ppt/ink/ink9440.xml" ContentType="application/inkml+xml"/>
  <Override PartName="/ppt/ink/ink9441.xml" ContentType="application/inkml+xml"/>
  <Override PartName="/ppt/ink/ink9442.xml" ContentType="application/inkml+xml"/>
  <Override PartName="/ppt/ink/ink9443.xml" ContentType="application/inkml+xml"/>
  <Override PartName="/ppt/ink/ink9444.xml" ContentType="application/inkml+xml"/>
  <Override PartName="/ppt/ink/ink9445.xml" ContentType="application/inkml+xml"/>
  <Override PartName="/ppt/ink/ink9446.xml" ContentType="application/inkml+xml"/>
  <Override PartName="/ppt/ink/ink9447.xml" ContentType="application/inkml+xml"/>
  <Override PartName="/ppt/ink/ink9448.xml" ContentType="application/inkml+xml"/>
  <Override PartName="/ppt/ink/ink9449.xml" ContentType="application/inkml+xml"/>
  <Override PartName="/ppt/ink/ink9450.xml" ContentType="application/inkml+xml"/>
  <Override PartName="/ppt/ink/ink9451.xml" ContentType="application/inkml+xml"/>
  <Override PartName="/ppt/ink/ink9452.xml" ContentType="application/inkml+xml"/>
  <Override PartName="/ppt/ink/ink9453.xml" ContentType="application/inkml+xml"/>
  <Override PartName="/ppt/ink/ink9454.xml" ContentType="application/inkml+xml"/>
  <Override PartName="/ppt/ink/ink9455.xml" ContentType="application/inkml+xml"/>
  <Override PartName="/ppt/ink/ink9456.xml" ContentType="application/inkml+xml"/>
  <Override PartName="/ppt/ink/ink9457.xml" ContentType="application/inkml+xml"/>
  <Override PartName="/ppt/ink/ink9458.xml" ContentType="application/inkml+xml"/>
  <Override PartName="/ppt/ink/ink9459.xml" ContentType="application/inkml+xml"/>
  <Override PartName="/ppt/ink/ink9460.xml" ContentType="application/inkml+xml"/>
  <Override PartName="/ppt/ink/ink9461.xml" ContentType="application/inkml+xml"/>
  <Override PartName="/ppt/ink/ink9462.xml" ContentType="application/inkml+xml"/>
  <Override PartName="/ppt/ink/ink9463.xml" ContentType="application/inkml+xml"/>
  <Override PartName="/ppt/ink/ink9464.xml" ContentType="application/inkml+xml"/>
  <Override PartName="/ppt/ink/ink9465.xml" ContentType="application/inkml+xml"/>
  <Override PartName="/ppt/ink/ink9466.xml" ContentType="application/inkml+xml"/>
  <Override PartName="/ppt/ink/ink9467.xml" ContentType="application/inkml+xml"/>
  <Override PartName="/ppt/ink/ink9468.xml" ContentType="application/inkml+xml"/>
  <Override PartName="/ppt/ink/ink9469.xml" ContentType="application/inkml+xml"/>
  <Override PartName="/ppt/ink/ink9470.xml" ContentType="application/inkml+xml"/>
  <Override PartName="/ppt/ink/ink9471.xml" ContentType="application/inkml+xml"/>
  <Override PartName="/ppt/ink/ink9472.xml" ContentType="application/inkml+xml"/>
  <Override PartName="/ppt/ink/ink9473.xml" ContentType="application/inkml+xml"/>
  <Override PartName="/ppt/ink/ink9474.xml" ContentType="application/inkml+xml"/>
  <Override PartName="/ppt/ink/ink9475.xml" ContentType="application/inkml+xml"/>
  <Override PartName="/ppt/ink/ink9476.xml" ContentType="application/inkml+xml"/>
  <Override PartName="/ppt/ink/ink9477.xml" ContentType="application/inkml+xml"/>
  <Override PartName="/ppt/ink/ink9478.xml" ContentType="application/inkml+xml"/>
  <Override PartName="/ppt/ink/ink9479.xml" ContentType="application/inkml+xml"/>
  <Override PartName="/ppt/ink/ink9480.xml" ContentType="application/inkml+xml"/>
  <Override PartName="/ppt/ink/ink9481.xml" ContentType="application/inkml+xml"/>
  <Override PartName="/ppt/ink/ink9482.xml" ContentType="application/inkml+xml"/>
  <Override PartName="/ppt/ink/ink9483.xml" ContentType="application/inkml+xml"/>
  <Override PartName="/ppt/ink/ink9484.xml" ContentType="application/inkml+xml"/>
  <Override PartName="/ppt/ink/ink9485.xml" ContentType="application/inkml+xml"/>
  <Override PartName="/ppt/ink/ink9486.xml" ContentType="application/inkml+xml"/>
  <Override PartName="/ppt/ink/ink9487.xml" ContentType="application/inkml+xml"/>
  <Override PartName="/ppt/ink/ink9488.xml" ContentType="application/inkml+xml"/>
  <Override PartName="/ppt/ink/ink9489.xml" ContentType="application/inkml+xml"/>
  <Override PartName="/ppt/ink/ink9490.xml" ContentType="application/inkml+xml"/>
  <Override PartName="/ppt/ink/ink9491.xml" ContentType="application/inkml+xml"/>
  <Override PartName="/ppt/ink/ink9492.xml" ContentType="application/inkml+xml"/>
  <Override PartName="/ppt/ink/ink9493.xml" ContentType="application/inkml+xml"/>
  <Override PartName="/ppt/ink/ink9494.xml" ContentType="application/inkml+xml"/>
  <Override PartName="/ppt/ink/ink9495.xml" ContentType="application/inkml+xml"/>
  <Override PartName="/ppt/ink/ink9496.xml" ContentType="application/inkml+xml"/>
  <Override PartName="/ppt/ink/ink9497.xml" ContentType="application/inkml+xml"/>
  <Override PartName="/ppt/ink/ink9498.xml" ContentType="application/inkml+xml"/>
  <Override PartName="/ppt/ink/ink9499.xml" ContentType="application/inkml+xml"/>
  <Override PartName="/ppt/ink/ink9500.xml" ContentType="application/inkml+xml"/>
  <Override PartName="/ppt/ink/ink9501.xml" ContentType="application/inkml+xml"/>
  <Override PartName="/ppt/ink/ink9502.xml" ContentType="application/inkml+xml"/>
  <Override PartName="/ppt/ink/ink9503.xml" ContentType="application/inkml+xml"/>
  <Override PartName="/ppt/ink/ink9504.xml" ContentType="application/inkml+xml"/>
  <Override PartName="/ppt/ink/ink9505.xml" ContentType="application/inkml+xml"/>
  <Override PartName="/ppt/ink/ink9506.xml" ContentType="application/inkml+xml"/>
  <Override PartName="/ppt/ink/ink9507.xml" ContentType="application/inkml+xml"/>
  <Override PartName="/ppt/ink/ink9508.xml" ContentType="application/inkml+xml"/>
  <Override PartName="/ppt/ink/ink9509.xml" ContentType="application/inkml+xml"/>
  <Override PartName="/ppt/ink/ink9510.xml" ContentType="application/inkml+xml"/>
  <Override PartName="/ppt/ink/ink9511.xml" ContentType="application/inkml+xml"/>
  <Override PartName="/ppt/ink/ink9512.xml" ContentType="application/inkml+xml"/>
  <Override PartName="/ppt/ink/ink9513.xml" ContentType="application/inkml+xml"/>
  <Override PartName="/ppt/ink/ink9514.xml" ContentType="application/inkml+xml"/>
  <Override PartName="/ppt/ink/ink9515.xml" ContentType="application/inkml+xml"/>
  <Override PartName="/ppt/ink/ink9516.xml" ContentType="application/inkml+xml"/>
  <Override PartName="/ppt/ink/ink9517.xml" ContentType="application/inkml+xml"/>
  <Override PartName="/ppt/ink/ink9518.xml" ContentType="application/inkml+xml"/>
  <Override PartName="/ppt/ink/ink9519.xml" ContentType="application/inkml+xml"/>
  <Override PartName="/ppt/ink/ink9520.xml" ContentType="application/inkml+xml"/>
  <Override PartName="/ppt/ink/ink9521.xml" ContentType="application/inkml+xml"/>
  <Override PartName="/ppt/ink/ink9522.xml" ContentType="application/inkml+xml"/>
  <Override PartName="/ppt/ink/ink9523.xml" ContentType="application/inkml+xml"/>
  <Override PartName="/ppt/ink/ink9524.xml" ContentType="application/inkml+xml"/>
  <Override PartName="/ppt/ink/ink9525.xml" ContentType="application/inkml+xml"/>
  <Override PartName="/ppt/ink/ink9526.xml" ContentType="application/inkml+xml"/>
  <Override PartName="/ppt/ink/ink9527.xml" ContentType="application/inkml+xml"/>
  <Override PartName="/ppt/ink/ink9528.xml" ContentType="application/inkml+xml"/>
  <Override PartName="/ppt/ink/ink9529.xml" ContentType="application/inkml+xml"/>
  <Override PartName="/ppt/ink/ink9530.xml" ContentType="application/inkml+xml"/>
  <Override PartName="/ppt/ink/ink9531.xml" ContentType="application/inkml+xml"/>
  <Override PartName="/ppt/ink/ink9532.xml" ContentType="application/inkml+xml"/>
  <Override PartName="/ppt/ink/ink9533.xml" ContentType="application/inkml+xml"/>
  <Override PartName="/ppt/ink/ink9534.xml" ContentType="application/inkml+xml"/>
  <Override PartName="/ppt/ink/ink9535.xml" ContentType="application/inkml+xml"/>
  <Override PartName="/ppt/ink/ink9536.xml" ContentType="application/inkml+xml"/>
  <Override PartName="/ppt/ink/ink9537.xml" ContentType="application/inkml+xml"/>
  <Override PartName="/ppt/ink/ink9538.xml" ContentType="application/inkml+xml"/>
  <Override PartName="/ppt/ink/ink9539.xml" ContentType="application/inkml+xml"/>
  <Override PartName="/ppt/ink/ink9540.xml" ContentType="application/inkml+xml"/>
  <Override PartName="/ppt/ink/ink9541.xml" ContentType="application/inkml+xml"/>
  <Override PartName="/ppt/ink/ink9542.xml" ContentType="application/inkml+xml"/>
  <Override PartName="/ppt/ink/ink9543.xml" ContentType="application/inkml+xml"/>
  <Override PartName="/ppt/ink/ink9544.xml" ContentType="application/inkml+xml"/>
  <Override PartName="/ppt/ink/ink9545.xml" ContentType="application/inkml+xml"/>
  <Override PartName="/ppt/ink/ink9546.xml" ContentType="application/inkml+xml"/>
  <Override PartName="/ppt/ink/ink9547.xml" ContentType="application/inkml+xml"/>
  <Override PartName="/ppt/ink/ink9548.xml" ContentType="application/inkml+xml"/>
  <Override PartName="/ppt/ink/ink9549.xml" ContentType="application/inkml+xml"/>
  <Override PartName="/ppt/ink/ink9550.xml" ContentType="application/inkml+xml"/>
  <Override PartName="/ppt/ink/ink9551.xml" ContentType="application/inkml+xml"/>
  <Override PartName="/ppt/ink/ink9552.xml" ContentType="application/inkml+xml"/>
  <Override PartName="/ppt/ink/ink9553.xml" ContentType="application/inkml+xml"/>
  <Override PartName="/ppt/ink/ink9554.xml" ContentType="application/inkml+xml"/>
  <Override PartName="/ppt/ink/ink9555.xml" ContentType="application/inkml+xml"/>
  <Override PartName="/ppt/ink/ink9556.xml" ContentType="application/inkml+xml"/>
  <Override PartName="/ppt/ink/ink9557.xml" ContentType="application/inkml+xml"/>
  <Override PartName="/ppt/ink/ink9558.xml" ContentType="application/inkml+xml"/>
  <Override PartName="/ppt/ink/ink9559.xml" ContentType="application/inkml+xml"/>
  <Override PartName="/ppt/ink/ink9560.xml" ContentType="application/inkml+xml"/>
  <Override PartName="/ppt/ink/ink9561.xml" ContentType="application/inkml+xml"/>
  <Override PartName="/ppt/ink/ink9562.xml" ContentType="application/inkml+xml"/>
  <Override PartName="/ppt/ink/ink9563.xml" ContentType="application/inkml+xml"/>
  <Override PartName="/ppt/ink/ink9564.xml" ContentType="application/inkml+xml"/>
  <Override PartName="/ppt/ink/ink9565.xml" ContentType="application/inkml+xml"/>
  <Override PartName="/ppt/ink/ink9566.xml" ContentType="application/inkml+xml"/>
  <Override PartName="/ppt/ink/ink9567.xml" ContentType="application/inkml+xml"/>
  <Override PartName="/ppt/ink/ink9568.xml" ContentType="application/inkml+xml"/>
  <Override PartName="/ppt/ink/ink9569.xml" ContentType="application/inkml+xml"/>
  <Override PartName="/ppt/ink/ink9570.xml" ContentType="application/inkml+xml"/>
  <Override PartName="/ppt/ink/ink9571.xml" ContentType="application/inkml+xml"/>
  <Override PartName="/ppt/ink/ink9572.xml" ContentType="application/inkml+xml"/>
  <Override PartName="/ppt/ink/ink9573.xml" ContentType="application/inkml+xml"/>
  <Override PartName="/ppt/ink/ink9574.xml" ContentType="application/inkml+xml"/>
  <Override PartName="/ppt/ink/ink9575.xml" ContentType="application/inkml+xml"/>
  <Override PartName="/ppt/ink/ink9576.xml" ContentType="application/inkml+xml"/>
  <Override PartName="/ppt/ink/ink9577.xml" ContentType="application/inkml+xml"/>
  <Override PartName="/ppt/ink/ink9578.xml" ContentType="application/inkml+xml"/>
  <Override PartName="/ppt/ink/ink9579.xml" ContentType="application/inkml+xml"/>
  <Override PartName="/ppt/ink/ink9580.xml" ContentType="application/inkml+xml"/>
  <Override PartName="/ppt/ink/ink9581.xml" ContentType="application/inkml+xml"/>
  <Override PartName="/ppt/ink/ink9582.xml" ContentType="application/inkml+xml"/>
  <Override PartName="/ppt/ink/ink9583.xml" ContentType="application/inkml+xml"/>
  <Override PartName="/ppt/ink/ink9584.xml" ContentType="application/inkml+xml"/>
  <Override PartName="/ppt/ink/ink9585.xml" ContentType="application/inkml+xml"/>
  <Override PartName="/ppt/ink/ink9586.xml" ContentType="application/inkml+xml"/>
  <Override PartName="/ppt/ink/ink9587.xml" ContentType="application/inkml+xml"/>
  <Override PartName="/ppt/ink/ink9588.xml" ContentType="application/inkml+xml"/>
  <Override PartName="/ppt/ink/ink9589.xml" ContentType="application/inkml+xml"/>
  <Override PartName="/ppt/ink/ink9590.xml" ContentType="application/inkml+xml"/>
  <Override PartName="/ppt/ink/ink9591.xml" ContentType="application/inkml+xml"/>
  <Override PartName="/ppt/ink/ink9592.xml" ContentType="application/inkml+xml"/>
  <Override PartName="/ppt/ink/ink9593.xml" ContentType="application/inkml+xml"/>
  <Override PartName="/ppt/ink/ink9594.xml" ContentType="application/inkml+xml"/>
  <Override PartName="/ppt/ink/ink9595.xml" ContentType="application/inkml+xml"/>
  <Override PartName="/ppt/ink/ink9596.xml" ContentType="application/inkml+xml"/>
  <Override PartName="/ppt/ink/ink9597.xml" ContentType="application/inkml+xml"/>
  <Override PartName="/ppt/ink/ink9598.xml" ContentType="application/inkml+xml"/>
  <Override PartName="/ppt/ink/ink9599.xml" ContentType="application/inkml+xml"/>
  <Override PartName="/ppt/ink/ink9600.xml" ContentType="application/inkml+xml"/>
  <Override PartName="/ppt/ink/ink9601.xml" ContentType="application/inkml+xml"/>
  <Override PartName="/ppt/ink/ink9602.xml" ContentType="application/inkml+xml"/>
  <Override PartName="/ppt/ink/ink9603.xml" ContentType="application/inkml+xml"/>
  <Override PartName="/ppt/ink/ink9604.xml" ContentType="application/inkml+xml"/>
  <Override PartName="/ppt/ink/ink9605.xml" ContentType="application/inkml+xml"/>
  <Override PartName="/ppt/ink/ink9606.xml" ContentType="application/inkml+xml"/>
  <Override PartName="/ppt/ink/ink9607.xml" ContentType="application/inkml+xml"/>
  <Override PartName="/ppt/ink/ink9608.xml" ContentType="application/inkml+xml"/>
  <Override PartName="/ppt/ink/ink9609.xml" ContentType="application/inkml+xml"/>
  <Override PartName="/ppt/ink/ink9610.xml" ContentType="application/inkml+xml"/>
  <Override PartName="/ppt/ink/ink9611.xml" ContentType="application/inkml+xml"/>
  <Override PartName="/ppt/ink/ink9612.xml" ContentType="application/inkml+xml"/>
  <Override PartName="/ppt/ink/ink9613.xml" ContentType="application/inkml+xml"/>
  <Override PartName="/ppt/ink/ink9614.xml" ContentType="application/inkml+xml"/>
  <Override PartName="/ppt/ink/ink9615.xml" ContentType="application/inkml+xml"/>
  <Override PartName="/ppt/ink/ink9616.xml" ContentType="application/inkml+xml"/>
  <Override PartName="/ppt/ink/ink9617.xml" ContentType="application/inkml+xml"/>
  <Override PartName="/ppt/ink/ink9618.xml" ContentType="application/inkml+xml"/>
  <Override PartName="/ppt/ink/ink9619.xml" ContentType="application/inkml+xml"/>
  <Override PartName="/ppt/ink/ink9620.xml" ContentType="application/inkml+xml"/>
  <Override PartName="/ppt/ink/ink9621.xml" ContentType="application/inkml+xml"/>
  <Override PartName="/ppt/ink/ink9622.xml" ContentType="application/inkml+xml"/>
  <Override PartName="/ppt/ink/ink9623.xml" ContentType="application/inkml+xml"/>
  <Override PartName="/ppt/ink/ink9624.xml" ContentType="application/inkml+xml"/>
  <Override PartName="/ppt/ink/ink9625.xml" ContentType="application/inkml+xml"/>
  <Override PartName="/ppt/ink/ink9626.xml" ContentType="application/inkml+xml"/>
  <Override PartName="/ppt/ink/ink9627.xml" ContentType="application/inkml+xml"/>
  <Override PartName="/ppt/ink/ink9628.xml" ContentType="application/inkml+xml"/>
  <Override PartName="/ppt/ink/ink9629.xml" ContentType="application/inkml+xml"/>
  <Override PartName="/ppt/ink/ink9630.xml" ContentType="application/inkml+xml"/>
  <Override PartName="/ppt/ink/ink9631.xml" ContentType="application/inkml+xml"/>
  <Override PartName="/ppt/ink/ink9632.xml" ContentType="application/inkml+xml"/>
  <Override PartName="/ppt/ink/ink9633.xml" ContentType="application/inkml+xml"/>
  <Override PartName="/ppt/ink/ink9634.xml" ContentType="application/inkml+xml"/>
  <Override PartName="/ppt/ink/ink9635.xml" ContentType="application/inkml+xml"/>
  <Override PartName="/ppt/ink/ink9636.xml" ContentType="application/inkml+xml"/>
  <Override PartName="/ppt/ink/ink9637.xml" ContentType="application/inkml+xml"/>
  <Override PartName="/ppt/ink/ink9638.xml" ContentType="application/inkml+xml"/>
  <Override PartName="/ppt/ink/ink9639.xml" ContentType="application/inkml+xml"/>
  <Override PartName="/ppt/ink/ink9640.xml" ContentType="application/inkml+xml"/>
  <Override PartName="/ppt/ink/ink9641.xml" ContentType="application/inkml+xml"/>
  <Override PartName="/ppt/ink/ink9642.xml" ContentType="application/inkml+xml"/>
  <Override PartName="/ppt/ink/ink9643.xml" ContentType="application/inkml+xml"/>
  <Override PartName="/ppt/ink/ink9644.xml" ContentType="application/inkml+xml"/>
  <Override PartName="/ppt/ink/ink9645.xml" ContentType="application/inkml+xml"/>
  <Override PartName="/ppt/ink/ink9646.xml" ContentType="application/inkml+xml"/>
  <Override PartName="/ppt/ink/ink9647.xml" ContentType="application/inkml+xml"/>
  <Override PartName="/ppt/ink/ink9648.xml" ContentType="application/inkml+xml"/>
  <Override PartName="/ppt/ink/ink9649.xml" ContentType="application/inkml+xml"/>
  <Override PartName="/ppt/ink/ink9650.xml" ContentType="application/inkml+xml"/>
  <Override PartName="/ppt/ink/ink9651.xml" ContentType="application/inkml+xml"/>
  <Override PartName="/ppt/ink/ink9652.xml" ContentType="application/inkml+xml"/>
  <Override PartName="/ppt/ink/ink9653.xml" ContentType="application/inkml+xml"/>
  <Override PartName="/ppt/ink/ink9654.xml" ContentType="application/inkml+xml"/>
  <Override PartName="/ppt/ink/ink9655.xml" ContentType="application/inkml+xml"/>
  <Override PartName="/ppt/ink/ink9656.xml" ContentType="application/inkml+xml"/>
  <Override PartName="/ppt/ink/ink9657.xml" ContentType="application/inkml+xml"/>
  <Override PartName="/ppt/ink/ink9658.xml" ContentType="application/inkml+xml"/>
  <Override PartName="/ppt/ink/ink9659.xml" ContentType="application/inkml+xml"/>
  <Override PartName="/ppt/ink/ink9660.xml" ContentType="application/inkml+xml"/>
  <Override PartName="/ppt/ink/ink9661.xml" ContentType="application/inkml+xml"/>
  <Override PartName="/ppt/ink/ink9662.xml" ContentType="application/inkml+xml"/>
  <Override PartName="/ppt/ink/ink9663.xml" ContentType="application/inkml+xml"/>
  <Override PartName="/ppt/ink/ink9664.xml" ContentType="application/inkml+xml"/>
  <Override PartName="/ppt/ink/ink9665.xml" ContentType="application/inkml+xml"/>
  <Override PartName="/ppt/ink/ink9666.xml" ContentType="application/inkml+xml"/>
  <Override PartName="/ppt/ink/ink9667.xml" ContentType="application/inkml+xml"/>
  <Override PartName="/ppt/ink/ink9668.xml" ContentType="application/inkml+xml"/>
  <Override PartName="/ppt/ink/ink9669.xml" ContentType="application/inkml+xml"/>
  <Override PartName="/ppt/ink/ink9670.xml" ContentType="application/inkml+xml"/>
  <Override PartName="/ppt/ink/ink9671.xml" ContentType="application/inkml+xml"/>
  <Override PartName="/ppt/ink/ink9672.xml" ContentType="application/inkml+xml"/>
  <Override PartName="/ppt/ink/ink9673.xml" ContentType="application/inkml+xml"/>
  <Override PartName="/ppt/ink/ink9674.xml" ContentType="application/inkml+xml"/>
  <Override PartName="/ppt/ink/ink9675.xml" ContentType="application/inkml+xml"/>
  <Override PartName="/ppt/ink/ink9676.xml" ContentType="application/inkml+xml"/>
  <Override PartName="/ppt/ink/ink9677.xml" ContentType="application/inkml+xml"/>
  <Override PartName="/ppt/ink/ink9678.xml" ContentType="application/inkml+xml"/>
  <Override PartName="/ppt/ink/ink9679.xml" ContentType="application/inkml+xml"/>
  <Override PartName="/ppt/ink/ink9680.xml" ContentType="application/inkml+xml"/>
  <Override PartName="/ppt/ink/ink9681.xml" ContentType="application/inkml+xml"/>
  <Override PartName="/ppt/ink/ink9682.xml" ContentType="application/inkml+xml"/>
  <Override PartName="/ppt/ink/ink9683.xml" ContentType="application/inkml+xml"/>
  <Override PartName="/ppt/ink/ink9684.xml" ContentType="application/inkml+xml"/>
  <Override PartName="/ppt/ink/ink9685.xml" ContentType="application/inkml+xml"/>
  <Override PartName="/ppt/ink/ink9686.xml" ContentType="application/inkml+xml"/>
  <Override PartName="/ppt/ink/ink9687.xml" ContentType="application/inkml+xml"/>
  <Override PartName="/ppt/ink/ink9688.xml" ContentType="application/inkml+xml"/>
  <Override PartName="/ppt/ink/ink9689.xml" ContentType="application/inkml+xml"/>
  <Override PartName="/ppt/ink/ink9690.xml" ContentType="application/inkml+xml"/>
  <Override PartName="/ppt/ink/ink9691.xml" ContentType="application/inkml+xml"/>
  <Override PartName="/ppt/ink/ink9692.xml" ContentType="application/inkml+xml"/>
  <Override PartName="/ppt/ink/ink9693.xml" ContentType="application/inkml+xml"/>
  <Override PartName="/ppt/ink/ink9694.xml" ContentType="application/inkml+xml"/>
  <Override PartName="/ppt/ink/ink9695.xml" ContentType="application/inkml+xml"/>
  <Override PartName="/ppt/ink/ink9696.xml" ContentType="application/inkml+xml"/>
  <Override PartName="/ppt/ink/ink9697.xml" ContentType="application/inkml+xml"/>
  <Override PartName="/ppt/ink/ink9698.xml" ContentType="application/inkml+xml"/>
  <Override PartName="/ppt/ink/ink9699.xml" ContentType="application/inkml+xml"/>
  <Override PartName="/ppt/ink/ink9700.xml" ContentType="application/inkml+xml"/>
  <Override PartName="/ppt/ink/ink9701.xml" ContentType="application/inkml+xml"/>
  <Override PartName="/ppt/ink/ink9702.xml" ContentType="application/inkml+xml"/>
  <Override PartName="/ppt/ink/ink9703.xml" ContentType="application/inkml+xml"/>
  <Override PartName="/ppt/ink/ink9704.xml" ContentType="application/inkml+xml"/>
  <Override PartName="/ppt/ink/ink9705.xml" ContentType="application/inkml+xml"/>
  <Override PartName="/ppt/ink/ink9706.xml" ContentType="application/inkml+xml"/>
  <Override PartName="/ppt/ink/ink9707.xml" ContentType="application/inkml+xml"/>
  <Override PartName="/ppt/ink/ink9708.xml" ContentType="application/inkml+xml"/>
  <Override PartName="/ppt/ink/ink9709.xml" ContentType="application/inkml+xml"/>
  <Override PartName="/ppt/ink/ink9710.xml" ContentType="application/inkml+xml"/>
  <Override PartName="/ppt/ink/ink9711.xml" ContentType="application/inkml+xml"/>
  <Override PartName="/ppt/ink/ink9712.xml" ContentType="application/inkml+xml"/>
  <Override PartName="/ppt/ink/ink9713.xml" ContentType="application/inkml+xml"/>
  <Override PartName="/ppt/ink/ink9714.xml" ContentType="application/inkml+xml"/>
  <Override PartName="/ppt/ink/ink9715.xml" ContentType="application/inkml+xml"/>
  <Override PartName="/ppt/ink/ink9716.xml" ContentType="application/inkml+xml"/>
  <Override PartName="/ppt/ink/ink9717.xml" ContentType="application/inkml+xml"/>
  <Override PartName="/ppt/ink/ink9718.xml" ContentType="application/inkml+xml"/>
  <Override PartName="/ppt/ink/ink9719.xml" ContentType="application/inkml+xml"/>
  <Override PartName="/ppt/ink/ink9720.xml" ContentType="application/inkml+xml"/>
  <Override PartName="/ppt/ink/ink9721.xml" ContentType="application/inkml+xml"/>
  <Override PartName="/ppt/ink/ink9722.xml" ContentType="application/inkml+xml"/>
  <Override PartName="/ppt/ink/ink9723.xml" ContentType="application/inkml+xml"/>
  <Override PartName="/ppt/ink/ink9724.xml" ContentType="application/inkml+xml"/>
  <Override PartName="/ppt/ink/ink9725.xml" ContentType="application/inkml+xml"/>
  <Override PartName="/ppt/ink/ink9726.xml" ContentType="application/inkml+xml"/>
  <Override PartName="/ppt/ink/ink9727.xml" ContentType="application/inkml+xml"/>
  <Override PartName="/ppt/ink/ink9728.xml" ContentType="application/inkml+xml"/>
  <Override PartName="/ppt/ink/ink9729.xml" ContentType="application/inkml+xml"/>
  <Override PartName="/ppt/ink/ink9730.xml" ContentType="application/inkml+xml"/>
  <Override PartName="/ppt/ink/ink9731.xml" ContentType="application/inkml+xml"/>
  <Override PartName="/ppt/ink/ink9732.xml" ContentType="application/inkml+xml"/>
  <Override PartName="/ppt/ink/ink9733.xml" ContentType="application/inkml+xml"/>
  <Override PartName="/ppt/ink/ink9734.xml" ContentType="application/inkml+xml"/>
  <Override PartName="/ppt/ink/ink9735.xml" ContentType="application/inkml+xml"/>
  <Override PartName="/ppt/ink/ink9736.xml" ContentType="application/inkml+xml"/>
  <Override PartName="/ppt/ink/ink9737.xml" ContentType="application/inkml+xml"/>
  <Override PartName="/ppt/ink/ink9738.xml" ContentType="application/inkml+xml"/>
  <Override PartName="/ppt/ink/ink9739.xml" ContentType="application/inkml+xml"/>
  <Override PartName="/ppt/ink/ink9740.xml" ContentType="application/inkml+xml"/>
  <Override PartName="/ppt/ink/ink9741.xml" ContentType="application/inkml+xml"/>
  <Override PartName="/ppt/ink/ink9742.xml" ContentType="application/inkml+xml"/>
  <Override PartName="/ppt/ink/ink9743.xml" ContentType="application/inkml+xml"/>
  <Override PartName="/ppt/ink/ink9744.xml" ContentType="application/inkml+xml"/>
  <Override PartName="/ppt/ink/ink9745.xml" ContentType="application/inkml+xml"/>
  <Override PartName="/ppt/ink/ink9746.xml" ContentType="application/inkml+xml"/>
  <Override PartName="/ppt/ink/ink9747.xml" ContentType="application/inkml+xml"/>
  <Override PartName="/ppt/ink/ink9748.xml" ContentType="application/inkml+xml"/>
  <Override PartName="/ppt/ink/ink9749.xml" ContentType="application/inkml+xml"/>
  <Override PartName="/ppt/ink/ink9750.xml" ContentType="application/inkml+xml"/>
  <Override PartName="/ppt/ink/ink9751.xml" ContentType="application/inkml+xml"/>
  <Override PartName="/ppt/ink/ink9752.xml" ContentType="application/inkml+xml"/>
  <Override PartName="/ppt/ink/ink9753.xml" ContentType="application/inkml+xml"/>
  <Override PartName="/ppt/ink/ink9754.xml" ContentType="application/inkml+xml"/>
  <Override PartName="/ppt/ink/ink9755.xml" ContentType="application/inkml+xml"/>
  <Override PartName="/ppt/ink/ink9756.xml" ContentType="application/inkml+xml"/>
  <Override PartName="/ppt/ink/ink9757.xml" ContentType="application/inkml+xml"/>
  <Override PartName="/ppt/ink/ink9758.xml" ContentType="application/inkml+xml"/>
  <Override PartName="/ppt/ink/ink9759.xml" ContentType="application/inkml+xml"/>
  <Override PartName="/ppt/ink/ink9760.xml" ContentType="application/inkml+xml"/>
  <Override PartName="/ppt/ink/ink9761.xml" ContentType="application/inkml+xml"/>
  <Override PartName="/ppt/ink/ink9762.xml" ContentType="application/inkml+xml"/>
  <Override PartName="/ppt/ink/ink9763.xml" ContentType="application/inkml+xml"/>
  <Override PartName="/ppt/ink/ink9764.xml" ContentType="application/inkml+xml"/>
  <Override PartName="/ppt/ink/ink9765.xml" ContentType="application/inkml+xml"/>
  <Override PartName="/ppt/ink/ink9766.xml" ContentType="application/inkml+xml"/>
  <Override PartName="/ppt/ink/ink9767.xml" ContentType="application/inkml+xml"/>
  <Override PartName="/ppt/ink/ink9768.xml" ContentType="application/inkml+xml"/>
  <Override PartName="/ppt/ink/ink9769.xml" ContentType="application/inkml+xml"/>
  <Override PartName="/ppt/ink/ink9770.xml" ContentType="application/inkml+xml"/>
  <Override PartName="/ppt/ink/ink9771.xml" ContentType="application/inkml+xml"/>
  <Override PartName="/ppt/ink/ink9772.xml" ContentType="application/inkml+xml"/>
  <Override PartName="/ppt/ink/ink9773.xml" ContentType="application/inkml+xml"/>
  <Override PartName="/ppt/ink/ink9774.xml" ContentType="application/inkml+xml"/>
  <Override PartName="/ppt/ink/ink9775.xml" ContentType="application/inkml+xml"/>
  <Override PartName="/ppt/ink/ink9776.xml" ContentType="application/inkml+xml"/>
  <Override PartName="/ppt/ink/ink9777.xml" ContentType="application/inkml+xml"/>
  <Override PartName="/ppt/ink/ink9778.xml" ContentType="application/inkml+xml"/>
  <Override PartName="/ppt/ink/ink9779.xml" ContentType="application/inkml+xml"/>
  <Override PartName="/ppt/ink/ink9780.xml" ContentType="application/inkml+xml"/>
  <Override PartName="/ppt/ink/ink9781.xml" ContentType="application/inkml+xml"/>
  <Override PartName="/ppt/ink/ink9782.xml" ContentType="application/inkml+xml"/>
  <Override PartName="/ppt/ink/ink9783.xml" ContentType="application/inkml+xml"/>
  <Override PartName="/ppt/ink/ink9784.xml" ContentType="application/inkml+xml"/>
  <Override PartName="/ppt/ink/ink9785.xml" ContentType="application/inkml+xml"/>
  <Override PartName="/ppt/ink/ink9786.xml" ContentType="application/inkml+xml"/>
  <Override PartName="/ppt/ink/ink9787.xml" ContentType="application/inkml+xml"/>
  <Override PartName="/ppt/ink/ink9788.xml" ContentType="application/inkml+xml"/>
  <Override PartName="/ppt/ink/ink9789.xml" ContentType="application/inkml+xml"/>
  <Override PartName="/ppt/ink/ink9790.xml" ContentType="application/inkml+xml"/>
  <Override PartName="/ppt/ink/ink9791.xml" ContentType="application/inkml+xml"/>
  <Override PartName="/ppt/ink/ink9792.xml" ContentType="application/inkml+xml"/>
  <Override PartName="/ppt/ink/ink9793.xml" ContentType="application/inkml+xml"/>
  <Override PartName="/ppt/ink/ink9794.xml" ContentType="application/inkml+xml"/>
  <Override PartName="/ppt/ink/ink9795.xml" ContentType="application/inkml+xml"/>
  <Override PartName="/ppt/ink/ink9796.xml" ContentType="application/inkml+xml"/>
  <Override PartName="/ppt/ink/ink9797.xml" ContentType="application/inkml+xml"/>
  <Override PartName="/ppt/ink/ink9798.xml" ContentType="application/inkml+xml"/>
  <Override PartName="/ppt/ink/ink9799.xml" ContentType="application/inkml+xml"/>
  <Override PartName="/ppt/ink/ink9800.xml" ContentType="application/inkml+xml"/>
  <Override PartName="/ppt/ink/ink9801.xml" ContentType="application/inkml+xml"/>
  <Override PartName="/ppt/ink/ink9802.xml" ContentType="application/inkml+xml"/>
  <Override PartName="/ppt/ink/ink9803.xml" ContentType="application/inkml+xml"/>
  <Override PartName="/ppt/ink/ink9804.xml" ContentType="application/inkml+xml"/>
  <Override PartName="/ppt/ink/ink9805.xml" ContentType="application/inkml+xml"/>
  <Override PartName="/ppt/ink/ink9806.xml" ContentType="application/inkml+xml"/>
  <Override PartName="/ppt/ink/ink9807.xml" ContentType="application/inkml+xml"/>
  <Override PartName="/ppt/ink/ink9808.xml" ContentType="application/inkml+xml"/>
  <Override PartName="/ppt/ink/ink9809.xml" ContentType="application/inkml+xml"/>
  <Override PartName="/ppt/ink/ink9810.xml" ContentType="application/inkml+xml"/>
  <Override PartName="/ppt/ink/ink9811.xml" ContentType="application/inkml+xml"/>
  <Override PartName="/ppt/ink/ink9812.xml" ContentType="application/inkml+xml"/>
  <Override PartName="/ppt/ink/ink9813.xml" ContentType="application/inkml+xml"/>
  <Override PartName="/ppt/ink/ink9814.xml" ContentType="application/inkml+xml"/>
  <Override PartName="/ppt/ink/ink9815.xml" ContentType="application/inkml+xml"/>
  <Override PartName="/ppt/ink/ink9816.xml" ContentType="application/inkml+xml"/>
  <Override PartName="/ppt/ink/ink9817.xml" ContentType="application/inkml+xml"/>
  <Override PartName="/ppt/ink/ink9818.xml" ContentType="application/inkml+xml"/>
  <Override PartName="/ppt/ink/ink9819.xml" ContentType="application/inkml+xml"/>
  <Override PartName="/ppt/ink/ink9820.xml" ContentType="application/inkml+xml"/>
  <Override PartName="/ppt/ink/ink9821.xml" ContentType="application/inkml+xml"/>
  <Override PartName="/ppt/ink/ink9822.xml" ContentType="application/inkml+xml"/>
  <Override PartName="/ppt/ink/ink9823.xml" ContentType="application/inkml+xml"/>
  <Override PartName="/ppt/ink/ink9824.xml" ContentType="application/inkml+xml"/>
  <Override PartName="/ppt/ink/ink9825.xml" ContentType="application/inkml+xml"/>
  <Override PartName="/ppt/ink/ink9826.xml" ContentType="application/inkml+xml"/>
  <Override PartName="/ppt/ink/ink9827.xml" ContentType="application/inkml+xml"/>
  <Override PartName="/ppt/ink/ink9828.xml" ContentType="application/inkml+xml"/>
  <Override PartName="/ppt/ink/ink9829.xml" ContentType="application/inkml+xml"/>
  <Override PartName="/ppt/ink/ink9830.xml" ContentType="application/inkml+xml"/>
  <Override PartName="/ppt/ink/ink9831.xml" ContentType="application/inkml+xml"/>
  <Override PartName="/ppt/ink/ink9832.xml" ContentType="application/inkml+xml"/>
  <Override PartName="/ppt/ink/ink9833.xml" ContentType="application/inkml+xml"/>
  <Override PartName="/ppt/ink/ink9834.xml" ContentType="application/inkml+xml"/>
  <Override PartName="/ppt/ink/ink9835.xml" ContentType="application/inkml+xml"/>
  <Override PartName="/ppt/ink/ink9836.xml" ContentType="application/inkml+xml"/>
  <Override PartName="/ppt/ink/ink9837.xml" ContentType="application/inkml+xml"/>
  <Override PartName="/ppt/ink/ink9838.xml" ContentType="application/inkml+xml"/>
  <Override PartName="/ppt/ink/ink9839.xml" ContentType="application/inkml+xml"/>
  <Override PartName="/ppt/ink/ink9840.xml" ContentType="application/inkml+xml"/>
  <Override PartName="/ppt/ink/ink9841.xml" ContentType="application/inkml+xml"/>
  <Override PartName="/ppt/ink/ink9842.xml" ContentType="application/inkml+xml"/>
  <Override PartName="/ppt/ink/ink9843.xml" ContentType="application/inkml+xml"/>
  <Override PartName="/ppt/ink/ink9844.xml" ContentType="application/inkml+xml"/>
  <Override PartName="/ppt/ink/ink9845.xml" ContentType="application/inkml+xml"/>
  <Override PartName="/ppt/ink/ink9846.xml" ContentType="application/inkml+xml"/>
  <Override PartName="/ppt/ink/ink9847.xml" ContentType="application/inkml+xml"/>
  <Override PartName="/ppt/ink/ink9848.xml" ContentType="application/inkml+xml"/>
  <Override PartName="/ppt/ink/ink9849.xml" ContentType="application/inkml+xml"/>
  <Override PartName="/ppt/ink/ink9850.xml" ContentType="application/inkml+xml"/>
  <Override PartName="/ppt/ink/ink9851.xml" ContentType="application/inkml+xml"/>
  <Override PartName="/ppt/ink/ink9852.xml" ContentType="application/inkml+xml"/>
  <Override PartName="/ppt/ink/ink9853.xml" ContentType="application/inkml+xml"/>
  <Override PartName="/ppt/ink/ink9854.xml" ContentType="application/inkml+xml"/>
  <Override PartName="/ppt/ink/ink9855.xml" ContentType="application/inkml+xml"/>
  <Override PartName="/ppt/ink/ink9856.xml" ContentType="application/inkml+xml"/>
  <Override PartName="/ppt/ink/ink9857.xml" ContentType="application/inkml+xml"/>
  <Override PartName="/ppt/ink/ink9858.xml" ContentType="application/inkml+xml"/>
  <Override PartName="/ppt/ink/ink9859.xml" ContentType="application/inkml+xml"/>
  <Override PartName="/ppt/ink/ink9860.xml" ContentType="application/inkml+xml"/>
  <Override PartName="/ppt/ink/ink9861.xml" ContentType="application/inkml+xml"/>
  <Override PartName="/ppt/ink/ink9862.xml" ContentType="application/inkml+xml"/>
  <Override PartName="/ppt/ink/ink9863.xml" ContentType="application/inkml+xml"/>
  <Override PartName="/ppt/ink/ink9864.xml" ContentType="application/inkml+xml"/>
  <Override PartName="/ppt/ink/ink9865.xml" ContentType="application/inkml+xml"/>
  <Override PartName="/ppt/ink/ink9866.xml" ContentType="application/inkml+xml"/>
  <Override PartName="/ppt/ink/ink9867.xml" ContentType="application/inkml+xml"/>
  <Override PartName="/ppt/ink/ink9868.xml" ContentType="application/inkml+xml"/>
  <Override PartName="/ppt/ink/ink9869.xml" ContentType="application/inkml+xml"/>
  <Override PartName="/ppt/ink/ink9870.xml" ContentType="application/inkml+xml"/>
  <Override PartName="/ppt/ink/ink9871.xml" ContentType="application/inkml+xml"/>
  <Override PartName="/ppt/ink/ink9872.xml" ContentType="application/inkml+xml"/>
  <Override PartName="/ppt/ink/ink9873.xml" ContentType="application/inkml+xml"/>
  <Override PartName="/ppt/ink/ink9874.xml" ContentType="application/inkml+xml"/>
  <Override PartName="/ppt/ink/ink9875.xml" ContentType="application/inkml+xml"/>
  <Override PartName="/ppt/ink/ink9876.xml" ContentType="application/inkml+xml"/>
  <Override PartName="/ppt/ink/ink9877.xml" ContentType="application/inkml+xml"/>
  <Override PartName="/ppt/ink/ink9878.xml" ContentType="application/inkml+xml"/>
  <Override PartName="/ppt/ink/ink9879.xml" ContentType="application/inkml+xml"/>
  <Override PartName="/ppt/ink/ink9880.xml" ContentType="application/inkml+xml"/>
  <Override PartName="/ppt/ink/ink9881.xml" ContentType="application/inkml+xml"/>
  <Override PartName="/ppt/ink/ink9882.xml" ContentType="application/inkml+xml"/>
  <Override PartName="/ppt/ink/ink9883.xml" ContentType="application/inkml+xml"/>
  <Override PartName="/ppt/ink/ink9884.xml" ContentType="application/inkml+xml"/>
  <Override PartName="/ppt/ink/ink9885.xml" ContentType="application/inkml+xml"/>
  <Override PartName="/ppt/ink/ink9886.xml" ContentType="application/inkml+xml"/>
  <Override PartName="/ppt/ink/ink9887.xml" ContentType="application/inkml+xml"/>
  <Override PartName="/ppt/ink/ink9888.xml" ContentType="application/inkml+xml"/>
  <Override PartName="/ppt/ink/ink9889.xml" ContentType="application/inkml+xml"/>
  <Override PartName="/ppt/ink/ink9890.xml" ContentType="application/inkml+xml"/>
  <Override PartName="/ppt/ink/ink9891.xml" ContentType="application/inkml+xml"/>
  <Override PartName="/ppt/ink/ink9892.xml" ContentType="application/inkml+xml"/>
  <Override PartName="/ppt/ink/ink9893.xml" ContentType="application/inkml+xml"/>
  <Override PartName="/ppt/ink/ink9894.xml" ContentType="application/inkml+xml"/>
  <Override PartName="/ppt/ink/ink9895.xml" ContentType="application/inkml+xml"/>
  <Override PartName="/ppt/ink/ink9896.xml" ContentType="application/inkml+xml"/>
  <Override PartName="/ppt/ink/ink9897.xml" ContentType="application/inkml+xml"/>
  <Override PartName="/ppt/ink/ink9898.xml" ContentType="application/inkml+xml"/>
  <Override PartName="/ppt/ink/ink9899.xml" ContentType="application/inkml+xml"/>
  <Override PartName="/ppt/ink/ink9900.xml" ContentType="application/inkml+xml"/>
  <Override PartName="/ppt/ink/ink9901.xml" ContentType="application/inkml+xml"/>
  <Override PartName="/ppt/ink/ink9902.xml" ContentType="application/inkml+xml"/>
  <Override PartName="/ppt/ink/ink9903.xml" ContentType="application/inkml+xml"/>
  <Override PartName="/ppt/ink/ink9904.xml" ContentType="application/inkml+xml"/>
  <Override PartName="/ppt/ink/ink9905.xml" ContentType="application/inkml+xml"/>
  <Override PartName="/ppt/ink/ink9906.xml" ContentType="application/inkml+xml"/>
  <Override PartName="/ppt/ink/ink9907.xml" ContentType="application/inkml+xml"/>
  <Override PartName="/ppt/ink/ink9908.xml" ContentType="application/inkml+xml"/>
  <Override PartName="/ppt/ink/ink9909.xml" ContentType="application/inkml+xml"/>
  <Override PartName="/ppt/ink/ink9910.xml" ContentType="application/inkml+xml"/>
  <Override PartName="/ppt/ink/ink9911.xml" ContentType="application/inkml+xml"/>
  <Override PartName="/ppt/ink/ink9912.xml" ContentType="application/inkml+xml"/>
  <Override PartName="/ppt/ink/ink9913.xml" ContentType="application/inkml+xml"/>
  <Override PartName="/ppt/ink/ink9914.xml" ContentType="application/inkml+xml"/>
  <Override PartName="/ppt/ink/ink9915.xml" ContentType="application/inkml+xml"/>
  <Override PartName="/ppt/ink/ink9916.xml" ContentType="application/inkml+xml"/>
  <Override PartName="/ppt/ink/ink9917.xml" ContentType="application/inkml+xml"/>
  <Override PartName="/ppt/ink/ink9918.xml" ContentType="application/inkml+xml"/>
  <Override PartName="/ppt/ink/ink9919.xml" ContentType="application/inkml+xml"/>
  <Override PartName="/ppt/ink/ink9920.xml" ContentType="application/inkml+xml"/>
  <Override PartName="/ppt/ink/ink9921.xml" ContentType="application/inkml+xml"/>
  <Override PartName="/ppt/ink/ink9922.xml" ContentType="application/inkml+xml"/>
  <Override PartName="/ppt/ink/ink9923.xml" ContentType="application/inkml+xml"/>
  <Override PartName="/ppt/ink/ink9924.xml" ContentType="application/inkml+xml"/>
  <Override PartName="/ppt/ink/ink9925.xml" ContentType="application/inkml+xml"/>
  <Override PartName="/ppt/ink/ink9926.xml" ContentType="application/inkml+xml"/>
  <Override PartName="/ppt/ink/ink9927.xml" ContentType="application/inkml+xml"/>
  <Override PartName="/ppt/ink/ink9928.xml" ContentType="application/inkml+xml"/>
  <Override PartName="/ppt/ink/ink9929.xml" ContentType="application/inkml+xml"/>
  <Override PartName="/ppt/ink/ink9930.xml" ContentType="application/inkml+xml"/>
  <Override PartName="/ppt/ink/ink9931.xml" ContentType="application/inkml+xml"/>
  <Override PartName="/ppt/ink/ink9932.xml" ContentType="application/inkml+xml"/>
  <Override PartName="/ppt/ink/ink9933.xml" ContentType="application/inkml+xml"/>
  <Override PartName="/ppt/ink/ink9934.xml" ContentType="application/inkml+xml"/>
  <Override PartName="/ppt/ink/ink9935.xml" ContentType="application/inkml+xml"/>
  <Override PartName="/ppt/ink/ink9936.xml" ContentType="application/inkml+xml"/>
  <Override PartName="/ppt/ink/ink9937.xml" ContentType="application/inkml+xml"/>
  <Override PartName="/ppt/ink/ink9938.xml" ContentType="application/inkml+xml"/>
  <Override PartName="/ppt/ink/ink9939.xml" ContentType="application/inkml+xml"/>
  <Override PartName="/ppt/ink/ink9940.xml" ContentType="application/inkml+xml"/>
  <Override PartName="/ppt/ink/ink9941.xml" ContentType="application/inkml+xml"/>
  <Override PartName="/ppt/ink/ink9942.xml" ContentType="application/inkml+xml"/>
  <Override PartName="/ppt/ink/ink9943.xml" ContentType="application/inkml+xml"/>
  <Override PartName="/ppt/ink/ink9944.xml" ContentType="application/inkml+xml"/>
  <Override PartName="/ppt/ink/ink9945.xml" ContentType="application/inkml+xml"/>
  <Override PartName="/ppt/ink/ink9946.xml" ContentType="application/inkml+xml"/>
  <Override PartName="/ppt/ink/ink9947.xml" ContentType="application/inkml+xml"/>
  <Override PartName="/ppt/ink/ink9948.xml" ContentType="application/inkml+xml"/>
  <Override PartName="/ppt/ink/ink9949.xml" ContentType="application/inkml+xml"/>
  <Override PartName="/ppt/ink/ink9950.xml" ContentType="application/inkml+xml"/>
  <Override PartName="/ppt/ink/ink9951.xml" ContentType="application/inkml+xml"/>
  <Override PartName="/ppt/ink/ink9952.xml" ContentType="application/inkml+xml"/>
  <Override PartName="/ppt/ink/ink9953.xml" ContentType="application/inkml+xml"/>
  <Override PartName="/ppt/ink/ink9954.xml" ContentType="application/inkml+xml"/>
  <Override PartName="/ppt/ink/ink9955.xml" ContentType="application/inkml+xml"/>
  <Override PartName="/ppt/ink/ink9956.xml" ContentType="application/inkml+xml"/>
  <Override PartName="/ppt/ink/ink9957.xml" ContentType="application/inkml+xml"/>
  <Override PartName="/ppt/ink/ink9958.xml" ContentType="application/inkml+xml"/>
  <Override PartName="/ppt/ink/ink9959.xml" ContentType="application/inkml+xml"/>
  <Override PartName="/ppt/ink/ink9960.xml" ContentType="application/inkml+xml"/>
  <Override PartName="/ppt/ink/ink9961.xml" ContentType="application/inkml+xml"/>
  <Override PartName="/ppt/ink/ink9962.xml" ContentType="application/inkml+xml"/>
  <Override PartName="/ppt/ink/ink9963.xml" ContentType="application/inkml+xml"/>
  <Override PartName="/ppt/ink/ink9964.xml" ContentType="application/inkml+xml"/>
  <Override PartName="/ppt/ink/ink9965.xml" ContentType="application/inkml+xml"/>
  <Override PartName="/ppt/ink/ink9966.xml" ContentType="application/inkml+xml"/>
  <Override PartName="/ppt/ink/ink9967.xml" ContentType="application/inkml+xml"/>
  <Override PartName="/ppt/ink/ink9968.xml" ContentType="application/inkml+xml"/>
  <Override PartName="/ppt/ink/ink9969.xml" ContentType="application/inkml+xml"/>
  <Override PartName="/ppt/ink/ink9970.xml" ContentType="application/inkml+xml"/>
  <Override PartName="/ppt/ink/ink9971.xml" ContentType="application/inkml+xml"/>
  <Override PartName="/ppt/ink/ink9972.xml" ContentType="application/inkml+xml"/>
  <Override PartName="/ppt/ink/ink9973.xml" ContentType="application/inkml+xml"/>
  <Override PartName="/ppt/ink/ink9974.xml" ContentType="application/inkml+xml"/>
  <Override PartName="/ppt/ink/ink9975.xml" ContentType="application/inkml+xml"/>
  <Override PartName="/ppt/ink/ink9976.xml" ContentType="application/inkml+xml"/>
  <Override PartName="/ppt/ink/ink9977.xml" ContentType="application/inkml+xml"/>
  <Override PartName="/ppt/ink/ink9978.xml" ContentType="application/inkml+xml"/>
  <Override PartName="/ppt/ink/ink9979.xml" ContentType="application/inkml+xml"/>
  <Override PartName="/ppt/ink/ink9980.xml" ContentType="application/inkml+xml"/>
  <Override PartName="/ppt/ink/ink9981.xml" ContentType="application/inkml+xml"/>
  <Override PartName="/ppt/ink/ink9982.xml" ContentType="application/inkml+xml"/>
  <Override PartName="/ppt/ink/ink9983.xml" ContentType="application/inkml+xml"/>
  <Override PartName="/ppt/ink/ink9984.xml" ContentType="application/inkml+xml"/>
  <Override PartName="/ppt/ink/ink9985.xml" ContentType="application/inkml+xml"/>
  <Override PartName="/ppt/ink/ink9986.xml" ContentType="application/inkml+xml"/>
  <Override PartName="/ppt/ink/ink9987.xml" ContentType="application/inkml+xml"/>
  <Override PartName="/ppt/ink/ink9988.xml" ContentType="application/inkml+xml"/>
  <Override PartName="/ppt/ink/ink9989.xml" ContentType="application/inkml+xml"/>
  <Override PartName="/ppt/ink/ink9990.xml" ContentType="application/inkml+xml"/>
  <Override PartName="/ppt/ink/ink9991.xml" ContentType="application/inkml+xml"/>
  <Override PartName="/ppt/ink/ink9992.xml" ContentType="application/inkml+xml"/>
  <Override PartName="/ppt/ink/ink9993.xml" ContentType="application/inkml+xml"/>
  <Override PartName="/ppt/ink/ink9994.xml" ContentType="application/inkml+xml"/>
  <Override PartName="/ppt/ink/ink9995.xml" ContentType="application/inkml+xml"/>
  <Override PartName="/ppt/ink/ink9996.xml" ContentType="application/inkml+xml"/>
  <Override PartName="/ppt/ink/ink9997.xml" ContentType="application/inkml+xml"/>
  <Override PartName="/ppt/ink/ink9998.xml" ContentType="application/inkml+xml"/>
  <Override PartName="/ppt/ink/ink9999.xml" ContentType="application/inkml+xml"/>
  <Override PartName="/ppt/ink/ink10000.xml" ContentType="application/inkml+xml"/>
  <Override PartName="/ppt/ink/ink10001.xml" ContentType="application/inkml+xml"/>
  <Override PartName="/ppt/ink/ink10002.xml" ContentType="application/inkml+xml"/>
  <Override PartName="/ppt/ink/ink10003.xml" ContentType="application/inkml+xml"/>
  <Override PartName="/ppt/ink/ink10004.xml" ContentType="application/inkml+xml"/>
  <Override PartName="/ppt/ink/ink10005.xml" ContentType="application/inkml+xml"/>
  <Override PartName="/ppt/ink/ink10006.xml" ContentType="application/inkml+xml"/>
  <Override PartName="/ppt/ink/ink10007.xml" ContentType="application/inkml+xml"/>
  <Override PartName="/ppt/ink/ink10008.xml" ContentType="application/inkml+xml"/>
  <Override PartName="/ppt/ink/ink10009.xml" ContentType="application/inkml+xml"/>
  <Override PartName="/ppt/ink/ink10010.xml" ContentType="application/inkml+xml"/>
  <Override PartName="/ppt/ink/ink10011.xml" ContentType="application/inkml+xml"/>
  <Override PartName="/ppt/ink/ink10012.xml" ContentType="application/inkml+xml"/>
  <Override PartName="/ppt/ink/ink10013.xml" ContentType="application/inkml+xml"/>
  <Override PartName="/ppt/ink/ink10014.xml" ContentType="application/inkml+xml"/>
  <Override PartName="/ppt/ink/ink10015.xml" ContentType="application/inkml+xml"/>
  <Override PartName="/ppt/ink/ink10016.xml" ContentType="application/inkml+xml"/>
  <Override PartName="/ppt/ink/ink10017.xml" ContentType="application/inkml+xml"/>
  <Override PartName="/ppt/ink/ink10018.xml" ContentType="application/inkml+xml"/>
  <Override PartName="/ppt/ink/ink10019.xml" ContentType="application/inkml+xml"/>
  <Override PartName="/ppt/ink/ink10020.xml" ContentType="application/inkml+xml"/>
  <Override PartName="/ppt/ink/ink10021.xml" ContentType="application/inkml+xml"/>
  <Override PartName="/ppt/ink/ink10022.xml" ContentType="application/inkml+xml"/>
  <Override PartName="/ppt/ink/ink10023.xml" ContentType="application/inkml+xml"/>
  <Override PartName="/ppt/ink/ink10024.xml" ContentType="application/inkml+xml"/>
  <Override PartName="/ppt/ink/ink10025.xml" ContentType="application/inkml+xml"/>
  <Override PartName="/ppt/ink/ink10026.xml" ContentType="application/inkml+xml"/>
  <Override PartName="/ppt/ink/ink10027.xml" ContentType="application/inkml+xml"/>
  <Override PartName="/ppt/ink/ink10028.xml" ContentType="application/inkml+xml"/>
  <Override PartName="/ppt/ink/ink10029.xml" ContentType="application/inkml+xml"/>
  <Override PartName="/ppt/ink/ink10030.xml" ContentType="application/inkml+xml"/>
  <Override PartName="/ppt/ink/ink10031.xml" ContentType="application/inkml+xml"/>
  <Override PartName="/ppt/ink/ink10032.xml" ContentType="application/inkml+xml"/>
  <Override PartName="/ppt/ink/ink10033.xml" ContentType="application/inkml+xml"/>
  <Override PartName="/ppt/ink/ink10034.xml" ContentType="application/inkml+xml"/>
  <Override PartName="/ppt/ink/ink10035.xml" ContentType="application/inkml+xml"/>
  <Override PartName="/ppt/ink/ink10036.xml" ContentType="application/inkml+xml"/>
  <Override PartName="/ppt/ink/ink10037.xml" ContentType="application/inkml+xml"/>
  <Override PartName="/ppt/ink/ink10038.xml" ContentType="application/inkml+xml"/>
  <Override PartName="/ppt/ink/ink10039.xml" ContentType="application/inkml+xml"/>
  <Override PartName="/ppt/ink/ink10040.xml" ContentType="application/inkml+xml"/>
  <Override PartName="/ppt/ink/ink10041.xml" ContentType="application/inkml+xml"/>
  <Override PartName="/ppt/ink/ink10042.xml" ContentType="application/inkml+xml"/>
  <Override PartName="/ppt/ink/ink10043.xml" ContentType="application/inkml+xml"/>
  <Override PartName="/ppt/ink/ink10044.xml" ContentType="application/inkml+xml"/>
  <Override PartName="/ppt/ink/ink10045.xml" ContentType="application/inkml+xml"/>
  <Override PartName="/ppt/ink/ink10046.xml" ContentType="application/inkml+xml"/>
  <Override PartName="/ppt/ink/ink10047.xml" ContentType="application/inkml+xml"/>
  <Override PartName="/ppt/ink/ink10048.xml" ContentType="application/inkml+xml"/>
  <Override PartName="/ppt/ink/ink10049.xml" ContentType="application/inkml+xml"/>
  <Override PartName="/ppt/ink/ink10050.xml" ContentType="application/inkml+xml"/>
  <Override PartName="/ppt/ink/ink10051.xml" ContentType="application/inkml+xml"/>
  <Override PartName="/ppt/ink/ink10052.xml" ContentType="application/inkml+xml"/>
  <Override PartName="/ppt/ink/ink10053.xml" ContentType="application/inkml+xml"/>
  <Override PartName="/ppt/ink/ink10054.xml" ContentType="application/inkml+xml"/>
  <Override PartName="/ppt/ink/ink10055.xml" ContentType="application/inkml+xml"/>
  <Override PartName="/ppt/ink/ink10056.xml" ContentType="application/inkml+xml"/>
  <Override PartName="/ppt/ink/ink10057.xml" ContentType="application/inkml+xml"/>
  <Override PartName="/ppt/ink/ink10058.xml" ContentType="application/inkml+xml"/>
  <Override PartName="/ppt/ink/ink10059.xml" ContentType="application/inkml+xml"/>
  <Override PartName="/ppt/ink/ink10060.xml" ContentType="application/inkml+xml"/>
  <Override PartName="/ppt/ink/ink10061.xml" ContentType="application/inkml+xml"/>
  <Override PartName="/ppt/ink/ink10062.xml" ContentType="application/inkml+xml"/>
  <Override PartName="/ppt/ink/ink10063.xml" ContentType="application/inkml+xml"/>
  <Override PartName="/ppt/ink/ink10064.xml" ContentType="application/inkml+xml"/>
  <Override PartName="/ppt/ink/ink10065.xml" ContentType="application/inkml+xml"/>
  <Override PartName="/ppt/ink/ink10066.xml" ContentType="application/inkml+xml"/>
  <Override PartName="/ppt/ink/ink10067.xml" ContentType="application/inkml+xml"/>
  <Override PartName="/ppt/ink/ink10068.xml" ContentType="application/inkml+xml"/>
  <Override PartName="/ppt/ink/ink10069.xml" ContentType="application/inkml+xml"/>
  <Override PartName="/ppt/ink/ink10070.xml" ContentType="application/inkml+xml"/>
  <Override PartName="/ppt/ink/ink10071.xml" ContentType="application/inkml+xml"/>
  <Override PartName="/ppt/ink/ink10072.xml" ContentType="application/inkml+xml"/>
  <Override PartName="/ppt/ink/ink10073.xml" ContentType="application/inkml+xml"/>
  <Override PartName="/ppt/ink/ink10074.xml" ContentType="application/inkml+xml"/>
  <Override PartName="/ppt/ink/ink10075.xml" ContentType="application/inkml+xml"/>
  <Override PartName="/ppt/ink/ink10076.xml" ContentType="application/inkml+xml"/>
  <Override PartName="/ppt/ink/ink10077.xml" ContentType="application/inkml+xml"/>
  <Override PartName="/ppt/ink/ink10078.xml" ContentType="application/inkml+xml"/>
  <Override PartName="/ppt/ink/ink10079.xml" ContentType="application/inkml+xml"/>
  <Override PartName="/ppt/ink/ink10080.xml" ContentType="application/inkml+xml"/>
  <Override PartName="/ppt/ink/ink10081.xml" ContentType="application/inkml+xml"/>
  <Override PartName="/ppt/ink/ink10082.xml" ContentType="application/inkml+xml"/>
  <Override PartName="/ppt/ink/ink10083.xml" ContentType="application/inkml+xml"/>
  <Override PartName="/ppt/ink/ink10084.xml" ContentType="application/inkml+xml"/>
  <Override PartName="/ppt/ink/ink10085.xml" ContentType="application/inkml+xml"/>
  <Override PartName="/ppt/ink/ink10086.xml" ContentType="application/inkml+xml"/>
  <Override PartName="/ppt/ink/ink10087.xml" ContentType="application/inkml+xml"/>
  <Override PartName="/ppt/ink/ink10088.xml" ContentType="application/inkml+xml"/>
  <Override PartName="/ppt/ink/ink10089.xml" ContentType="application/inkml+xml"/>
  <Override PartName="/ppt/ink/ink10090.xml" ContentType="application/inkml+xml"/>
  <Override PartName="/ppt/ink/ink10091.xml" ContentType="application/inkml+xml"/>
  <Override PartName="/ppt/ink/ink10092.xml" ContentType="application/inkml+xml"/>
  <Override PartName="/ppt/ink/ink10093.xml" ContentType="application/inkml+xml"/>
  <Override PartName="/ppt/ink/ink10094.xml" ContentType="application/inkml+xml"/>
  <Override PartName="/ppt/ink/ink10095.xml" ContentType="application/inkml+xml"/>
  <Override PartName="/ppt/ink/ink10096.xml" ContentType="application/inkml+xml"/>
  <Override PartName="/ppt/ink/ink10097.xml" ContentType="application/inkml+xml"/>
  <Override PartName="/ppt/ink/ink10098.xml" ContentType="application/inkml+xml"/>
  <Override PartName="/ppt/ink/ink10099.xml" ContentType="application/inkml+xml"/>
  <Override PartName="/ppt/ink/ink10100.xml" ContentType="application/inkml+xml"/>
  <Override PartName="/ppt/ink/ink10101.xml" ContentType="application/inkml+xml"/>
  <Override PartName="/ppt/ink/ink10102.xml" ContentType="application/inkml+xml"/>
  <Override PartName="/ppt/ink/ink10103.xml" ContentType="application/inkml+xml"/>
  <Override PartName="/ppt/ink/ink10104.xml" ContentType="application/inkml+xml"/>
  <Override PartName="/ppt/ink/ink10105.xml" ContentType="application/inkml+xml"/>
  <Override PartName="/ppt/ink/ink10106.xml" ContentType="application/inkml+xml"/>
  <Override PartName="/ppt/ink/ink10107.xml" ContentType="application/inkml+xml"/>
  <Override PartName="/ppt/ink/ink10108.xml" ContentType="application/inkml+xml"/>
  <Override PartName="/ppt/ink/ink10109.xml" ContentType="application/inkml+xml"/>
  <Override PartName="/ppt/ink/ink10110.xml" ContentType="application/inkml+xml"/>
  <Override PartName="/ppt/ink/ink10111.xml" ContentType="application/inkml+xml"/>
  <Override PartName="/ppt/ink/ink10112.xml" ContentType="application/inkml+xml"/>
  <Override PartName="/ppt/ink/ink10113.xml" ContentType="application/inkml+xml"/>
  <Override PartName="/ppt/ink/ink10114.xml" ContentType="application/inkml+xml"/>
  <Override PartName="/ppt/ink/ink10115.xml" ContentType="application/inkml+xml"/>
  <Override PartName="/ppt/ink/ink10116.xml" ContentType="application/inkml+xml"/>
  <Override PartName="/ppt/ink/ink10117.xml" ContentType="application/inkml+xml"/>
  <Override PartName="/ppt/ink/ink10118.xml" ContentType="application/inkml+xml"/>
  <Override PartName="/ppt/ink/ink10119.xml" ContentType="application/inkml+xml"/>
  <Override PartName="/ppt/ink/ink10120.xml" ContentType="application/inkml+xml"/>
  <Override PartName="/ppt/ink/ink10121.xml" ContentType="application/inkml+xml"/>
  <Override PartName="/ppt/ink/ink10122.xml" ContentType="application/inkml+xml"/>
  <Override PartName="/ppt/ink/ink10123.xml" ContentType="application/inkml+xml"/>
  <Override PartName="/ppt/ink/ink10124.xml" ContentType="application/inkml+xml"/>
  <Override PartName="/ppt/ink/ink10125.xml" ContentType="application/inkml+xml"/>
  <Override PartName="/ppt/ink/ink10126.xml" ContentType="application/inkml+xml"/>
  <Override PartName="/ppt/ink/ink10127.xml" ContentType="application/inkml+xml"/>
  <Override PartName="/ppt/ink/ink10128.xml" ContentType="application/inkml+xml"/>
  <Override PartName="/ppt/ink/ink10129.xml" ContentType="application/inkml+xml"/>
  <Override PartName="/ppt/ink/ink10130.xml" ContentType="application/inkml+xml"/>
  <Override PartName="/ppt/ink/ink10131.xml" ContentType="application/inkml+xml"/>
  <Override PartName="/ppt/ink/ink10132.xml" ContentType="application/inkml+xml"/>
  <Override PartName="/ppt/ink/ink10133.xml" ContentType="application/inkml+xml"/>
  <Override PartName="/ppt/ink/ink10134.xml" ContentType="application/inkml+xml"/>
  <Override PartName="/ppt/ink/ink10135.xml" ContentType="application/inkml+xml"/>
  <Override PartName="/ppt/ink/ink10136.xml" ContentType="application/inkml+xml"/>
  <Override PartName="/ppt/ink/ink10137.xml" ContentType="application/inkml+xml"/>
  <Override PartName="/ppt/ink/ink10138.xml" ContentType="application/inkml+xml"/>
  <Override PartName="/ppt/ink/ink10139.xml" ContentType="application/inkml+xml"/>
  <Override PartName="/ppt/ink/ink10140.xml" ContentType="application/inkml+xml"/>
  <Override PartName="/ppt/ink/ink10141.xml" ContentType="application/inkml+xml"/>
  <Override PartName="/ppt/ink/ink10142.xml" ContentType="application/inkml+xml"/>
  <Override PartName="/ppt/ink/ink10143.xml" ContentType="application/inkml+xml"/>
  <Override PartName="/ppt/ink/ink10144.xml" ContentType="application/inkml+xml"/>
  <Override PartName="/ppt/ink/ink10145.xml" ContentType="application/inkml+xml"/>
  <Override PartName="/ppt/ink/ink10146.xml" ContentType="application/inkml+xml"/>
  <Override PartName="/ppt/ink/ink10147.xml" ContentType="application/inkml+xml"/>
  <Override PartName="/ppt/ink/ink10148.xml" ContentType="application/inkml+xml"/>
  <Override PartName="/ppt/ink/ink10149.xml" ContentType="application/inkml+xml"/>
  <Override PartName="/ppt/ink/ink10150.xml" ContentType="application/inkml+xml"/>
  <Override PartName="/ppt/ink/ink10151.xml" ContentType="application/inkml+xml"/>
  <Override PartName="/ppt/ink/ink10152.xml" ContentType="application/inkml+xml"/>
  <Override PartName="/ppt/ink/ink10153.xml" ContentType="application/inkml+xml"/>
  <Override PartName="/ppt/ink/ink10154.xml" ContentType="application/inkml+xml"/>
  <Override PartName="/ppt/ink/ink10155.xml" ContentType="application/inkml+xml"/>
  <Override PartName="/ppt/ink/ink10156.xml" ContentType="application/inkml+xml"/>
  <Override PartName="/ppt/ink/ink10157.xml" ContentType="application/inkml+xml"/>
  <Override PartName="/ppt/ink/ink10158.xml" ContentType="application/inkml+xml"/>
  <Override PartName="/ppt/ink/ink10159.xml" ContentType="application/inkml+xml"/>
  <Override PartName="/ppt/ink/ink10160.xml" ContentType="application/inkml+xml"/>
  <Override PartName="/ppt/ink/ink10161.xml" ContentType="application/inkml+xml"/>
  <Override PartName="/ppt/ink/ink10162.xml" ContentType="application/inkml+xml"/>
  <Override PartName="/ppt/ink/ink10163.xml" ContentType="application/inkml+xml"/>
  <Override PartName="/ppt/ink/ink10164.xml" ContentType="application/inkml+xml"/>
  <Override PartName="/ppt/ink/ink10165.xml" ContentType="application/inkml+xml"/>
  <Override PartName="/ppt/ink/ink10166.xml" ContentType="application/inkml+xml"/>
  <Override PartName="/ppt/ink/ink10167.xml" ContentType="application/inkml+xml"/>
  <Override PartName="/ppt/ink/ink10168.xml" ContentType="application/inkml+xml"/>
  <Override PartName="/ppt/ink/ink10169.xml" ContentType="application/inkml+xml"/>
  <Override PartName="/ppt/ink/ink10170.xml" ContentType="application/inkml+xml"/>
  <Override PartName="/ppt/ink/ink10171.xml" ContentType="application/inkml+xml"/>
  <Override PartName="/ppt/ink/ink10172.xml" ContentType="application/inkml+xml"/>
  <Override PartName="/ppt/ink/ink10173.xml" ContentType="application/inkml+xml"/>
  <Override PartName="/ppt/ink/ink10174.xml" ContentType="application/inkml+xml"/>
  <Override PartName="/ppt/ink/ink10175.xml" ContentType="application/inkml+xml"/>
  <Override PartName="/ppt/ink/ink10176.xml" ContentType="application/inkml+xml"/>
  <Override PartName="/ppt/ink/ink10177.xml" ContentType="application/inkml+xml"/>
  <Override PartName="/ppt/ink/ink10178.xml" ContentType="application/inkml+xml"/>
  <Override PartName="/ppt/ink/ink10179.xml" ContentType="application/inkml+xml"/>
  <Override PartName="/ppt/ink/ink10180.xml" ContentType="application/inkml+xml"/>
  <Override PartName="/ppt/ink/ink10181.xml" ContentType="application/inkml+xml"/>
  <Override PartName="/ppt/ink/ink10182.xml" ContentType="application/inkml+xml"/>
  <Override PartName="/ppt/ink/ink10183.xml" ContentType="application/inkml+xml"/>
  <Override PartName="/ppt/ink/ink10184.xml" ContentType="application/inkml+xml"/>
  <Override PartName="/ppt/ink/ink10185.xml" ContentType="application/inkml+xml"/>
  <Override PartName="/ppt/ink/ink10186.xml" ContentType="application/inkml+xml"/>
  <Override PartName="/ppt/ink/ink10187.xml" ContentType="application/inkml+xml"/>
  <Override PartName="/ppt/ink/ink10188.xml" ContentType="application/inkml+xml"/>
  <Override PartName="/ppt/ink/ink10189.xml" ContentType="application/inkml+xml"/>
  <Override PartName="/ppt/ink/ink10190.xml" ContentType="application/inkml+xml"/>
  <Override PartName="/ppt/ink/ink10191.xml" ContentType="application/inkml+xml"/>
  <Override PartName="/ppt/ink/ink10192.xml" ContentType="application/inkml+xml"/>
  <Override PartName="/ppt/ink/ink10193.xml" ContentType="application/inkml+xml"/>
  <Override PartName="/ppt/ink/ink10194.xml" ContentType="application/inkml+xml"/>
  <Override PartName="/ppt/ink/ink10195.xml" ContentType="application/inkml+xml"/>
  <Override PartName="/ppt/ink/ink10196.xml" ContentType="application/inkml+xml"/>
  <Override PartName="/ppt/ink/ink10197.xml" ContentType="application/inkml+xml"/>
  <Override PartName="/ppt/ink/ink10198.xml" ContentType="application/inkml+xml"/>
  <Override PartName="/ppt/ink/ink10199.xml" ContentType="application/inkml+xml"/>
  <Override PartName="/ppt/ink/ink10200.xml" ContentType="application/inkml+xml"/>
  <Override PartName="/ppt/ink/ink10201.xml" ContentType="application/inkml+xml"/>
  <Override PartName="/ppt/ink/ink10202.xml" ContentType="application/inkml+xml"/>
  <Override PartName="/ppt/ink/ink10203.xml" ContentType="application/inkml+xml"/>
  <Override PartName="/ppt/ink/ink10204.xml" ContentType="application/inkml+xml"/>
  <Override PartName="/ppt/ink/ink10205.xml" ContentType="application/inkml+xml"/>
  <Override PartName="/ppt/ink/ink10206.xml" ContentType="application/inkml+xml"/>
  <Override PartName="/ppt/ink/ink10207.xml" ContentType="application/inkml+xml"/>
  <Override PartName="/ppt/ink/ink10208.xml" ContentType="application/inkml+xml"/>
  <Override PartName="/ppt/ink/ink10209.xml" ContentType="application/inkml+xml"/>
  <Override PartName="/ppt/ink/ink10210.xml" ContentType="application/inkml+xml"/>
  <Override PartName="/ppt/ink/ink10211.xml" ContentType="application/inkml+xml"/>
  <Override PartName="/ppt/ink/ink10212.xml" ContentType="application/inkml+xml"/>
  <Override PartName="/ppt/ink/ink10213.xml" ContentType="application/inkml+xml"/>
  <Override PartName="/ppt/ink/ink10214.xml" ContentType="application/inkml+xml"/>
  <Override PartName="/ppt/ink/ink10215.xml" ContentType="application/inkml+xml"/>
  <Override PartName="/ppt/ink/ink10216.xml" ContentType="application/inkml+xml"/>
  <Override PartName="/ppt/ink/ink10217.xml" ContentType="application/inkml+xml"/>
  <Override PartName="/ppt/ink/ink10218.xml" ContentType="application/inkml+xml"/>
  <Override PartName="/ppt/ink/ink10219.xml" ContentType="application/inkml+xml"/>
  <Override PartName="/ppt/ink/ink10220.xml" ContentType="application/inkml+xml"/>
  <Override PartName="/ppt/ink/ink10221.xml" ContentType="application/inkml+xml"/>
  <Override PartName="/ppt/ink/ink10222.xml" ContentType="application/inkml+xml"/>
  <Override PartName="/ppt/ink/ink10223.xml" ContentType="application/inkml+xml"/>
  <Override PartName="/ppt/ink/ink10224.xml" ContentType="application/inkml+xml"/>
  <Override PartName="/ppt/ink/ink10225.xml" ContentType="application/inkml+xml"/>
  <Override PartName="/ppt/ink/ink10226.xml" ContentType="application/inkml+xml"/>
  <Override PartName="/ppt/ink/ink10227.xml" ContentType="application/inkml+xml"/>
  <Override PartName="/ppt/ink/ink10228.xml" ContentType="application/inkml+xml"/>
  <Override PartName="/ppt/ink/ink10229.xml" ContentType="application/inkml+xml"/>
  <Override PartName="/ppt/ink/ink10230.xml" ContentType="application/inkml+xml"/>
  <Override PartName="/ppt/ink/ink10231.xml" ContentType="application/inkml+xml"/>
  <Override PartName="/ppt/ink/ink10232.xml" ContentType="application/inkml+xml"/>
  <Override PartName="/ppt/ink/ink10233.xml" ContentType="application/inkml+xml"/>
  <Override PartName="/ppt/ink/ink10234.xml" ContentType="application/inkml+xml"/>
  <Override PartName="/ppt/ink/ink10235.xml" ContentType="application/inkml+xml"/>
  <Override PartName="/ppt/ink/ink10236.xml" ContentType="application/inkml+xml"/>
  <Override PartName="/ppt/ink/ink10237.xml" ContentType="application/inkml+xml"/>
  <Override PartName="/ppt/ink/ink10238.xml" ContentType="application/inkml+xml"/>
  <Override PartName="/ppt/ink/ink10239.xml" ContentType="application/inkml+xml"/>
  <Override PartName="/ppt/ink/ink10240.xml" ContentType="application/inkml+xml"/>
  <Override PartName="/ppt/ink/ink10241.xml" ContentType="application/inkml+xml"/>
  <Override PartName="/ppt/ink/ink10242.xml" ContentType="application/inkml+xml"/>
  <Override PartName="/ppt/ink/ink10243.xml" ContentType="application/inkml+xml"/>
  <Override PartName="/ppt/ink/ink10244.xml" ContentType="application/inkml+xml"/>
  <Override PartName="/ppt/ink/ink10245.xml" ContentType="application/inkml+xml"/>
  <Override PartName="/ppt/ink/ink10246.xml" ContentType="application/inkml+xml"/>
  <Override PartName="/ppt/ink/ink10247.xml" ContentType="application/inkml+xml"/>
  <Override PartName="/ppt/ink/ink10248.xml" ContentType="application/inkml+xml"/>
  <Override PartName="/ppt/ink/ink10249.xml" ContentType="application/inkml+xml"/>
  <Override PartName="/ppt/ink/ink10250.xml" ContentType="application/inkml+xml"/>
  <Override PartName="/ppt/ink/ink10251.xml" ContentType="application/inkml+xml"/>
  <Override PartName="/ppt/ink/ink10252.xml" ContentType="application/inkml+xml"/>
  <Override PartName="/ppt/ink/ink10253.xml" ContentType="application/inkml+xml"/>
  <Override PartName="/ppt/ink/ink10254.xml" ContentType="application/inkml+xml"/>
  <Override PartName="/ppt/ink/ink10255.xml" ContentType="application/inkml+xml"/>
  <Override PartName="/ppt/ink/ink10256.xml" ContentType="application/inkml+xml"/>
  <Override PartName="/ppt/ink/ink10257.xml" ContentType="application/inkml+xml"/>
  <Override PartName="/ppt/ink/ink10258.xml" ContentType="application/inkml+xml"/>
  <Override PartName="/ppt/ink/ink10259.xml" ContentType="application/inkml+xml"/>
  <Override PartName="/ppt/ink/ink10260.xml" ContentType="application/inkml+xml"/>
  <Override PartName="/ppt/ink/ink10261.xml" ContentType="application/inkml+xml"/>
  <Override PartName="/ppt/ink/ink10262.xml" ContentType="application/inkml+xml"/>
  <Override PartName="/ppt/ink/ink10263.xml" ContentType="application/inkml+xml"/>
  <Override PartName="/ppt/ink/ink10264.xml" ContentType="application/inkml+xml"/>
  <Override PartName="/ppt/ink/ink10265.xml" ContentType="application/inkml+xml"/>
  <Override PartName="/ppt/ink/ink10266.xml" ContentType="application/inkml+xml"/>
  <Override PartName="/ppt/ink/ink10267.xml" ContentType="application/inkml+xml"/>
  <Override PartName="/ppt/ink/ink10268.xml" ContentType="application/inkml+xml"/>
  <Override PartName="/ppt/ink/ink10269.xml" ContentType="application/inkml+xml"/>
  <Override PartName="/ppt/ink/ink10270.xml" ContentType="application/inkml+xml"/>
  <Override PartName="/ppt/ink/ink10271.xml" ContentType="application/inkml+xml"/>
  <Override PartName="/ppt/ink/ink10272.xml" ContentType="application/inkml+xml"/>
  <Override PartName="/ppt/ink/ink10273.xml" ContentType="application/inkml+xml"/>
  <Override PartName="/ppt/ink/ink10274.xml" ContentType="application/inkml+xml"/>
  <Override PartName="/ppt/ink/ink10275.xml" ContentType="application/inkml+xml"/>
  <Override PartName="/ppt/ink/ink10276.xml" ContentType="application/inkml+xml"/>
  <Override PartName="/ppt/ink/ink10277.xml" ContentType="application/inkml+xml"/>
  <Override PartName="/ppt/ink/ink10278.xml" ContentType="application/inkml+xml"/>
  <Override PartName="/ppt/ink/ink10279.xml" ContentType="application/inkml+xml"/>
  <Override PartName="/ppt/ink/ink10280.xml" ContentType="application/inkml+xml"/>
  <Override PartName="/ppt/ink/ink10281.xml" ContentType="application/inkml+xml"/>
  <Override PartName="/ppt/ink/ink10282.xml" ContentType="application/inkml+xml"/>
  <Override PartName="/ppt/ink/ink10283.xml" ContentType="application/inkml+xml"/>
  <Override PartName="/ppt/ink/ink10284.xml" ContentType="application/inkml+xml"/>
  <Override PartName="/ppt/ink/ink10285.xml" ContentType="application/inkml+xml"/>
  <Override PartName="/ppt/ink/ink10286.xml" ContentType="application/inkml+xml"/>
  <Override PartName="/ppt/ink/ink10287.xml" ContentType="application/inkml+xml"/>
  <Override PartName="/ppt/ink/ink10288.xml" ContentType="application/inkml+xml"/>
  <Override PartName="/ppt/ink/ink10289.xml" ContentType="application/inkml+xml"/>
  <Override PartName="/ppt/ink/ink10290.xml" ContentType="application/inkml+xml"/>
  <Override PartName="/ppt/ink/ink10291.xml" ContentType="application/inkml+xml"/>
  <Override PartName="/ppt/ink/ink10292.xml" ContentType="application/inkml+xml"/>
  <Override PartName="/ppt/ink/ink10293.xml" ContentType="application/inkml+xml"/>
  <Override PartName="/ppt/ink/ink10294.xml" ContentType="application/inkml+xml"/>
  <Override PartName="/ppt/ink/ink10295.xml" ContentType="application/inkml+xml"/>
  <Override PartName="/ppt/ink/ink10296.xml" ContentType="application/inkml+xml"/>
  <Override PartName="/ppt/ink/ink10297.xml" ContentType="application/inkml+xml"/>
  <Override PartName="/ppt/ink/ink10298.xml" ContentType="application/inkml+xml"/>
  <Override PartName="/ppt/ink/ink10299.xml" ContentType="application/inkml+xml"/>
  <Override PartName="/ppt/ink/ink10300.xml" ContentType="application/inkml+xml"/>
  <Override PartName="/ppt/ink/ink10301.xml" ContentType="application/inkml+xml"/>
  <Override PartName="/ppt/ink/ink10302.xml" ContentType="application/inkml+xml"/>
  <Override PartName="/ppt/ink/ink10303.xml" ContentType="application/inkml+xml"/>
  <Override PartName="/ppt/ink/ink10304.xml" ContentType="application/inkml+xml"/>
  <Override PartName="/ppt/ink/ink10305.xml" ContentType="application/inkml+xml"/>
  <Override PartName="/ppt/ink/ink10306.xml" ContentType="application/inkml+xml"/>
  <Override PartName="/ppt/ink/ink10307.xml" ContentType="application/inkml+xml"/>
  <Override PartName="/ppt/ink/ink10308.xml" ContentType="application/inkml+xml"/>
  <Override PartName="/ppt/ink/ink10309.xml" ContentType="application/inkml+xml"/>
  <Override PartName="/ppt/ink/ink10310.xml" ContentType="application/inkml+xml"/>
  <Override PartName="/ppt/ink/ink10311.xml" ContentType="application/inkml+xml"/>
  <Override PartName="/ppt/ink/ink10312.xml" ContentType="application/inkml+xml"/>
  <Override PartName="/ppt/ink/ink10313.xml" ContentType="application/inkml+xml"/>
  <Override PartName="/ppt/ink/ink10314.xml" ContentType="application/inkml+xml"/>
  <Override PartName="/ppt/ink/ink10315.xml" ContentType="application/inkml+xml"/>
  <Override PartName="/ppt/ink/ink10316.xml" ContentType="application/inkml+xml"/>
  <Override PartName="/ppt/ink/ink10317.xml" ContentType="application/inkml+xml"/>
  <Override PartName="/ppt/ink/ink10318.xml" ContentType="application/inkml+xml"/>
  <Override PartName="/ppt/ink/ink10319.xml" ContentType="application/inkml+xml"/>
  <Override PartName="/ppt/ink/ink10320.xml" ContentType="application/inkml+xml"/>
  <Override PartName="/ppt/ink/ink10321.xml" ContentType="application/inkml+xml"/>
  <Override PartName="/ppt/ink/ink10322.xml" ContentType="application/inkml+xml"/>
  <Override PartName="/ppt/ink/ink10323.xml" ContentType="application/inkml+xml"/>
  <Override PartName="/ppt/ink/ink10324.xml" ContentType="application/inkml+xml"/>
  <Override PartName="/ppt/ink/ink10325.xml" ContentType="application/inkml+xml"/>
  <Override PartName="/ppt/ink/ink10326.xml" ContentType="application/inkml+xml"/>
  <Override PartName="/ppt/ink/ink10327.xml" ContentType="application/inkml+xml"/>
  <Override PartName="/ppt/ink/ink10328.xml" ContentType="application/inkml+xml"/>
  <Override PartName="/ppt/ink/ink10329.xml" ContentType="application/inkml+xml"/>
  <Override PartName="/ppt/ink/ink10330.xml" ContentType="application/inkml+xml"/>
  <Override PartName="/ppt/ink/ink10331.xml" ContentType="application/inkml+xml"/>
  <Override PartName="/ppt/ink/ink10332.xml" ContentType="application/inkml+xml"/>
  <Override PartName="/ppt/ink/ink10333.xml" ContentType="application/inkml+xml"/>
  <Override PartName="/ppt/ink/ink10334.xml" ContentType="application/inkml+xml"/>
  <Override PartName="/ppt/ink/ink10335.xml" ContentType="application/inkml+xml"/>
  <Override PartName="/ppt/ink/ink10336.xml" ContentType="application/inkml+xml"/>
  <Override PartName="/ppt/ink/ink10337.xml" ContentType="application/inkml+xml"/>
  <Override PartName="/ppt/ink/ink10338.xml" ContentType="application/inkml+xml"/>
  <Override PartName="/ppt/ink/ink10339.xml" ContentType="application/inkml+xml"/>
  <Override PartName="/ppt/ink/ink10340.xml" ContentType="application/inkml+xml"/>
  <Override PartName="/ppt/ink/ink10341.xml" ContentType="application/inkml+xml"/>
  <Override PartName="/ppt/ink/ink10342.xml" ContentType="application/inkml+xml"/>
  <Override PartName="/ppt/ink/ink10343.xml" ContentType="application/inkml+xml"/>
  <Override PartName="/ppt/ink/ink10344.xml" ContentType="application/inkml+xml"/>
  <Override PartName="/ppt/ink/ink10345.xml" ContentType="application/inkml+xml"/>
  <Override PartName="/ppt/ink/ink10346.xml" ContentType="application/inkml+xml"/>
  <Override PartName="/ppt/ink/ink10347.xml" ContentType="application/inkml+xml"/>
  <Override PartName="/ppt/ink/ink10348.xml" ContentType="application/inkml+xml"/>
  <Override PartName="/ppt/ink/ink10349.xml" ContentType="application/inkml+xml"/>
  <Override PartName="/ppt/ink/ink10350.xml" ContentType="application/inkml+xml"/>
  <Override PartName="/ppt/ink/ink10351.xml" ContentType="application/inkml+xml"/>
  <Override PartName="/ppt/ink/ink10352.xml" ContentType="application/inkml+xml"/>
  <Override PartName="/ppt/ink/ink10353.xml" ContentType="application/inkml+xml"/>
  <Override PartName="/ppt/ink/ink10354.xml" ContentType="application/inkml+xml"/>
  <Override PartName="/ppt/ink/ink10355.xml" ContentType="application/inkml+xml"/>
  <Override PartName="/ppt/ink/ink10356.xml" ContentType="application/inkml+xml"/>
  <Override PartName="/ppt/ink/ink10357.xml" ContentType="application/inkml+xml"/>
  <Override PartName="/ppt/ink/ink10358.xml" ContentType="application/inkml+xml"/>
  <Override PartName="/ppt/ink/ink10359.xml" ContentType="application/inkml+xml"/>
  <Override PartName="/ppt/ink/ink10360.xml" ContentType="application/inkml+xml"/>
  <Override PartName="/ppt/ink/ink10361.xml" ContentType="application/inkml+xml"/>
  <Override PartName="/ppt/ink/ink10362.xml" ContentType="application/inkml+xml"/>
  <Override PartName="/ppt/ink/ink10363.xml" ContentType="application/inkml+xml"/>
  <Override PartName="/ppt/ink/ink10364.xml" ContentType="application/inkml+xml"/>
  <Override PartName="/ppt/ink/ink10365.xml" ContentType="application/inkml+xml"/>
  <Override PartName="/ppt/ink/ink10366.xml" ContentType="application/inkml+xml"/>
  <Override PartName="/ppt/ink/ink10367.xml" ContentType="application/inkml+xml"/>
  <Override PartName="/ppt/ink/ink10368.xml" ContentType="application/inkml+xml"/>
  <Override PartName="/ppt/ink/ink10369.xml" ContentType="application/inkml+xml"/>
  <Override PartName="/ppt/ink/ink10370.xml" ContentType="application/inkml+xml"/>
  <Override PartName="/ppt/ink/ink10371.xml" ContentType="application/inkml+xml"/>
  <Override PartName="/ppt/ink/ink10372.xml" ContentType="application/inkml+xml"/>
  <Override PartName="/ppt/ink/ink10373.xml" ContentType="application/inkml+xml"/>
  <Override PartName="/ppt/ink/ink10374.xml" ContentType="application/inkml+xml"/>
  <Override PartName="/ppt/ink/ink10375.xml" ContentType="application/inkml+xml"/>
  <Override PartName="/ppt/ink/ink10376.xml" ContentType="application/inkml+xml"/>
  <Override PartName="/ppt/ink/ink10377.xml" ContentType="application/inkml+xml"/>
  <Override PartName="/ppt/ink/ink10378.xml" ContentType="application/inkml+xml"/>
  <Override PartName="/ppt/ink/ink10379.xml" ContentType="application/inkml+xml"/>
  <Override PartName="/ppt/ink/ink10380.xml" ContentType="application/inkml+xml"/>
  <Override PartName="/ppt/ink/ink10381.xml" ContentType="application/inkml+xml"/>
  <Override PartName="/ppt/ink/ink10382.xml" ContentType="application/inkml+xml"/>
  <Override PartName="/ppt/ink/ink10383.xml" ContentType="application/inkml+xml"/>
  <Override PartName="/ppt/ink/ink10384.xml" ContentType="application/inkml+xml"/>
  <Override PartName="/ppt/ink/ink10385.xml" ContentType="application/inkml+xml"/>
  <Override PartName="/ppt/ink/ink10386.xml" ContentType="application/inkml+xml"/>
  <Override PartName="/ppt/ink/ink10387.xml" ContentType="application/inkml+xml"/>
  <Override PartName="/ppt/ink/ink10388.xml" ContentType="application/inkml+xml"/>
  <Override PartName="/ppt/ink/ink10389.xml" ContentType="application/inkml+xml"/>
  <Override PartName="/ppt/ink/ink10390.xml" ContentType="application/inkml+xml"/>
  <Override PartName="/ppt/ink/ink10391.xml" ContentType="application/inkml+xml"/>
  <Override PartName="/ppt/ink/ink10392.xml" ContentType="application/inkml+xml"/>
  <Override PartName="/ppt/ink/ink10393.xml" ContentType="application/inkml+xml"/>
  <Override PartName="/ppt/ink/ink10394.xml" ContentType="application/inkml+xml"/>
  <Override PartName="/ppt/ink/ink10395.xml" ContentType="application/inkml+xml"/>
  <Override PartName="/ppt/ink/ink10396.xml" ContentType="application/inkml+xml"/>
  <Override PartName="/ppt/ink/ink10397.xml" ContentType="application/inkml+xml"/>
  <Override PartName="/ppt/ink/ink10398.xml" ContentType="application/inkml+xml"/>
  <Override PartName="/ppt/ink/ink10399.xml" ContentType="application/inkml+xml"/>
  <Override PartName="/ppt/ink/ink10400.xml" ContentType="application/inkml+xml"/>
  <Override PartName="/ppt/ink/ink10401.xml" ContentType="application/inkml+xml"/>
  <Override PartName="/ppt/ink/ink10402.xml" ContentType="application/inkml+xml"/>
  <Override PartName="/ppt/ink/ink10403.xml" ContentType="application/inkml+xml"/>
  <Override PartName="/ppt/ink/ink10404.xml" ContentType="application/inkml+xml"/>
  <Override PartName="/ppt/ink/ink10405.xml" ContentType="application/inkml+xml"/>
  <Override PartName="/ppt/ink/ink10406.xml" ContentType="application/inkml+xml"/>
  <Override PartName="/ppt/ink/ink10407.xml" ContentType="application/inkml+xml"/>
  <Override PartName="/ppt/ink/ink10408.xml" ContentType="application/inkml+xml"/>
  <Override PartName="/ppt/ink/ink10409.xml" ContentType="application/inkml+xml"/>
  <Override PartName="/ppt/ink/ink10410.xml" ContentType="application/inkml+xml"/>
  <Override PartName="/ppt/ink/ink10411.xml" ContentType="application/inkml+xml"/>
  <Override PartName="/ppt/ink/ink10412.xml" ContentType="application/inkml+xml"/>
  <Override PartName="/ppt/ink/ink10413.xml" ContentType="application/inkml+xml"/>
  <Override PartName="/ppt/ink/ink10414.xml" ContentType="application/inkml+xml"/>
  <Override PartName="/ppt/ink/ink10415.xml" ContentType="application/inkml+xml"/>
  <Override PartName="/ppt/ink/ink10416.xml" ContentType="application/inkml+xml"/>
  <Override PartName="/ppt/ink/ink10417.xml" ContentType="application/inkml+xml"/>
  <Override PartName="/ppt/ink/ink10418.xml" ContentType="application/inkml+xml"/>
  <Override PartName="/ppt/ink/ink10419.xml" ContentType="application/inkml+xml"/>
  <Override PartName="/ppt/ink/ink10420.xml" ContentType="application/inkml+xml"/>
  <Override PartName="/ppt/ink/ink10421.xml" ContentType="application/inkml+xml"/>
  <Override PartName="/ppt/ink/ink10422.xml" ContentType="application/inkml+xml"/>
  <Override PartName="/ppt/ink/ink10423.xml" ContentType="application/inkml+xml"/>
  <Override PartName="/ppt/ink/ink10424.xml" ContentType="application/inkml+xml"/>
  <Override PartName="/ppt/ink/ink10425.xml" ContentType="application/inkml+xml"/>
  <Override PartName="/ppt/ink/ink10426.xml" ContentType="application/inkml+xml"/>
  <Override PartName="/ppt/ink/ink10427.xml" ContentType="application/inkml+xml"/>
  <Override PartName="/ppt/ink/ink10428.xml" ContentType="application/inkml+xml"/>
  <Override PartName="/ppt/ink/ink10429.xml" ContentType="application/inkml+xml"/>
  <Override PartName="/ppt/ink/ink10430.xml" ContentType="application/inkml+xml"/>
  <Override PartName="/ppt/ink/ink10431.xml" ContentType="application/inkml+xml"/>
  <Override PartName="/ppt/ink/ink10432.xml" ContentType="application/inkml+xml"/>
  <Override PartName="/ppt/ink/ink10433.xml" ContentType="application/inkml+xml"/>
  <Override PartName="/ppt/ink/ink10434.xml" ContentType="application/inkml+xml"/>
  <Override PartName="/ppt/ink/ink10435.xml" ContentType="application/inkml+xml"/>
  <Override PartName="/ppt/ink/ink10436.xml" ContentType="application/inkml+xml"/>
  <Override PartName="/ppt/ink/ink10437.xml" ContentType="application/inkml+xml"/>
  <Override PartName="/ppt/ink/ink10438.xml" ContentType="application/inkml+xml"/>
  <Override PartName="/ppt/ink/ink10439.xml" ContentType="application/inkml+xml"/>
  <Override PartName="/ppt/ink/ink10440.xml" ContentType="application/inkml+xml"/>
  <Override PartName="/ppt/ink/ink10441.xml" ContentType="application/inkml+xml"/>
  <Override PartName="/ppt/ink/ink10442.xml" ContentType="application/inkml+xml"/>
  <Override PartName="/ppt/ink/ink10443.xml" ContentType="application/inkml+xml"/>
  <Override PartName="/ppt/ink/ink10444.xml" ContentType="application/inkml+xml"/>
  <Override PartName="/ppt/ink/ink10445.xml" ContentType="application/inkml+xml"/>
  <Override PartName="/ppt/ink/ink10446.xml" ContentType="application/inkml+xml"/>
  <Override PartName="/ppt/ink/ink10447.xml" ContentType="application/inkml+xml"/>
  <Override PartName="/ppt/ink/ink10448.xml" ContentType="application/inkml+xml"/>
  <Override PartName="/ppt/ink/ink10449.xml" ContentType="application/inkml+xml"/>
  <Override PartName="/ppt/ink/ink10450.xml" ContentType="application/inkml+xml"/>
  <Override PartName="/ppt/ink/ink10451.xml" ContentType="application/inkml+xml"/>
  <Override PartName="/ppt/ink/ink10452.xml" ContentType="application/inkml+xml"/>
  <Override PartName="/ppt/ink/ink10453.xml" ContentType="application/inkml+xml"/>
  <Override PartName="/ppt/ink/ink10454.xml" ContentType="application/inkml+xml"/>
  <Override PartName="/ppt/ink/ink10455.xml" ContentType="application/inkml+xml"/>
  <Override PartName="/ppt/ink/ink10456.xml" ContentType="application/inkml+xml"/>
  <Override PartName="/ppt/ink/ink10457.xml" ContentType="application/inkml+xml"/>
  <Override PartName="/ppt/ink/ink10458.xml" ContentType="application/inkml+xml"/>
  <Override PartName="/ppt/ink/ink10459.xml" ContentType="application/inkml+xml"/>
  <Override PartName="/ppt/ink/ink10460.xml" ContentType="application/inkml+xml"/>
  <Override PartName="/ppt/ink/ink10461.xml" ContentType="application/inkml+xml"/>
  <Override PartName="/ppt/ink/ink10462.xml" ContentType="application/inkml+xml"/>
  <Override PartName="/ppt/ink/ink10463.xml" ContentType="application/inkml+xml"/>
  <Override PartName="/ppt/ink/ink10464.xml" ContentType="application/inkml+xml"/>
  <Override PartName="/ppt/ink/ink10465.xml" ContentType="application/inkml+xml"/>
  <Override PartName="/ppt/ink/ink10466.xml" ContentType="application/inkml+xml"/>
  <Override PartName="/ppt/ink/ink10467.xml" ContentType="application/inkml+xml"/>
  <Override PartName="/ppt/ink/ink10468.xml" ContentType="application/inkml+xml"/>
  <Override PartName="/ppt/ink/ink10469.xml" ContentType="application/inkml+xml"/>
  <Override PartName="/ppt/ink/ink10470.xml" ContentType="application/inkml+xml"/>
  <Override PartName="/ppt/ink/ink10471.xml" ContentType="application/inkml+xml"/>
  <Override PartName="/ppt/ink/ink10472.xml" ContentType="application/inkml+xml"/>
  <Override PartName="/ppt/ink/ink10473.xml" ContentType="application/inkml+xml"/>
  <Override PartName="/ppt/ink/ink10474.xml" ContentType="application/inkml+xml"/>
  <Override PartName="/ppt/ink/ink10475.xml" ContentType="application/inkml+xml"/>
  <Override PartName="/ppt/ink/ink10476.xml" ContentType="application/inkml+xml"/>
  <Override PartName="/ppt/ink/ink10477.xml" ContentType="application/inkml+xml"/>
  <Override PartName="/ppt/ink/ink10478.xml" ContentType="application/inkml+xml"/>
  <Override PartName="/ppt/ink/ink10479.xml" ContentType="application/inkml+xml"/>
  <Override PartName="/ppt/ink/ink10480.xml" ContentType="application/inkml+xml"/>
  <Override PartName="/ppt/ink/ink10481.xml" ContentType="application/inkml+xml"/>
  <Override PartName="/ppt/ink/ink10482.xml" ContentType="application/inkml+xml"/>
  <Override PartName="/ppt/ink/ink10483.xml" ContentType="application/inkml+xml"/>
  <Override PartName="/ppt/ink/ink10484.xml" ContentType="application/inkml+xml"/>
  <Override PartName="/ppt/ink/ink10485.xml" ContentType="application/inkml+xml"/>
  <Override PartName="/ppt/ink/ink10486.xml" ContentType="application/inkml+xml"/>
  <Override PartName="/ppt/ink/ink10487.xml" ContentType="application/inkml+xml"/>
  <Override PartName="/ppt/ink/ink10488.xml" ContentType="application/inkml+xml"/>
  <Override PartName="/ppt/ink/ink10489.xml" ContentType="application/inkml+xml"/>
  <Override PartName="/ppt/ink/ink10490.xml" ContentType="application/inkml+xml"/>
  <Override PartName="/ppt/ink/ink10491.xml" ContentType="application/inkml+xml"/>
  <Override PartName="/ppt/ink/ink10492.xml" ContentType="application/inkml+xml"/>
  <Override PartName="/ppt/ink/ink10493.xml" ContentType="application/inkml+xml"/>
  <Override PartName="/ppt/ink/ink10494.xml" ContentType="application/inkml+xml"/>
  <Override PartName="/ppt/ink/ink10495.xml" ContentType="application/inkml+xml"/>
  <Override PartName="/ppt/ink/ink10496.xml" ContentType="application/inkml+xml"/>
  <Override PartName="/ppt/ink/ink10497.xml" ContentType="application/inkml+xml"/>
  <Override PartName="/ppt/ink/ink10498.xml" ContentType="application/inkml+xml"/>
  <Override PartName="/ppt/ink/ink10499.xml" ContentType="application/inkml+xml"/>
  <Override PartName="/ppt/ink/ink10500.xml" ContentType="application/inkml+xml"/>
  <Override PartName="/ppt/ink/ink10501.xml" ContentType="application/inkml+xml"/>
  <Override PartName="/ppt/ink/ink10502.xml" ContentType="application/inkml+xml"/>
  <Override PartName="/ppt/ink/ink10503.xml" ContentType="application/inkml+xml"/>
  <Override PartName="/ppt/ink/ink10504.xml" ContentType="application/inkml+xml"/>
  <Override PartName="/ppt/ink/ink10505.xml" ContentType="application/inkml+xml"/>
  <Override PartName="/ppt/ink/ink10506.xml" ContentType="application/inkml+xml"/>
  <Override PartName="/ppt/ink/ink10507.xml" ContentType="application/inkml+xml"/>
  <Override PartName="/ppt/ink/ink10508.xml" ContentType="application/inkml+xml"/>
  <Override PartName="/ppt/ink/ink10509.xml" ContentType="application/inkml+xml"/>
  <Override PartName="/ppt/ink/ink10510.xml" ContentType="application/inkml+xml"/>
  <Override PartName="/ppt/ink/ink10511.xml" ContentType="application/inkml+xml"/>
  <Override PartName="/ppt/ink/ink10512.xml" ContentType="application/inkml+xml"/>
  <Override PartName="/ppt/ink/ink10513.xml" ContentType="application/inkml+xml"/>
  <Override PartName="/ppt/ink/ink10514.xml" ContentType="application/inkml+xml"/>
  <Override PartName="/ppt/ink/ink10515.xml" ContentType="application/inkml+xml"/>
  <Override PartName="/ppt/ink/ink10516.xml" ContentType="application/inkml+xml"/>
  <Override PartName="/ppt/ink/ink10517.xml" ContentType="application/inkml+xml"/>
  <Override PartName="/ppt/ink/ink10518.xml" ContentType="application/inkml+xml"/>
  <Override PartName="/ppt/ink/ink10519.xml" ContentType="application/inkml+xml"/>
  <Override PartName="/ppt/ink/ink10520.xml" ContentType="application/inkml+xml"/>
  <Override PartName="/ppt/ink/ink10521.xml" ContentType="application/inkml+xml"/>
  <Override PartName="/ppt/ink/ink10522.xml" ContentType="application/inkml+xml"/>
  <Override PartName="/ppt/ink/ink10523.xml" ContentType="application/inkml+xml"/>
  <Override PartName="/ppt/ink/ink10524.xml" ContentType="application/inkml+xml"/>
  <Override PartName="/ppt/ink/ink10525.xml" ContentType="application/inkml+xml"/>
  <Override PartName="/ppt/ink/ink10526.xml" ContentType="application/inkml+xml"/>
  <Override PartName="/ppt/ink/ink10527.xml" ContentType="application/inkml+xml"/>
  <Override PartName="/ppt/ink/ink10528.xml" ContentType="application/inkml+xml"/>
  <Override PartName="/ppt/ink/ink10529.xml" ContentType="application/inkml+xml"/>
  <Override PartName="/ppt/ink/ink10530.xml" ContentType="application/inkml+xml"/>
  <Override PartName="/ppt/ink/ink10531.xml" ContentType="application/inkml+xml"/>
  <Override PartName="/ppt/ink/ink10532.xml" ContentType="application/inkml+xml"/>
  <Override PartName="/ppt/ink/ink10533.xml" ContentType="application/inkml+xml"/>
  <Override PartName="/ppt/ink/ink10534.xml" ContentType="application/inkml+xml"/>
  <Override PartName="/ppt/ink/ink10535.xml" ContentType="application/inkml+xml"/>
  <Override PartName="/ppt/ink/ink10536.xml" ContentType="application/inkml+xml"/>
  <Override PartName="/ppt/ink/ink10537.xml" ContentType="application/inkml+xml"/>
  <Override PartName="/ppt/ink/ink10538.xml" ContentType="application/inkml+xml"/>
  <Override PartName="/ppt/ink/ink10539.xml" ContentType="application/inkml+xml"/>
  <Override PartName="/ppt/ink/ink10540.xml" ContentType="application/inkml+xml"/>
  <Override PartName="/ppt/ink/ink10541.xml" ContentType="application/inkml+xml"/>
  <Override PartName="/ppt/ink/ink10542.xml" ContentType="application/inkml+xml"/>
  <Override PartName="/ppt/ink/ink10543.xml" ContentType="application/inkml+xml"/>
  <Override PartName="/ppt/ink/ink10544.xml" ContentType="application/inkml+xml"/>
  <Override PartName="/ppt/ink/ink10545.xml" ContentType="application/inkml+xml"/>
  <Override PartName="/ppt/ink/ink10546.xml" ContentType="application/inkml+xml"/>
  <Override PartName="/ppt/ink/ink10547.xml" ContentType="application/inkml+xml"/>
  <Override PartName="/ppt/ink/ink10548.xml" ContentType="application/inkml+xml"/>
  <Override PartName="/ppt/ink/ink10549.xml" ContentType="application/inkml+xml"/>
  <Override PartName="/ppt/ink/ink10550.xml" ContentType="application/inkml+xml"/>
  <Override PartName="/ppt/ink/ink10551.xml" ContentType="application/inkml+xml"/>
  <Override PartName="/ppt/ink/ink10552.xml" ContentType="application/inkml+xml"/>
  <Override PartName="/ppt/ink/ink10553.xml" ContentType="application/inkml+xml"/>
  <Override PartName="/ppt/ink/ink10554.xml" ContentType="application/inkml+xml"/>
  <Override PartName="/ppt/ink/ink10555.xml" ContentType="application/inkml+xml"/>
  <Override PartName="/ppt/ink/ink10556.xml" ContentType="application/inkml+xml"/>
  <Override PartName="/ppt/ink/ink10557.xml" ContentType="application/inkml+xml"/>
  <Override PartName="/ppt/ink/ink10558.xml" ContentType="application/inkml+xml"/>
  <Override PartName="/ppt/ink/ink10559.xml" ContentType="application/inkml+xml"/>
  <Override PartName="/ppt/ink/ink10560.xml" ContentType="application/inkml+xml"/>
  <Override PartName="/ppt/ink/ink10561.xml" ContentType="application/inkml+xml"/>
  <Override PartName="/ppt/ink/ink10562.xml" ContentType="application/inkml+xml"/>
  <Override PartName="/ppt/ink/ink10563.xml" ContentType="application/inkml+xml"/>
  <Override PartName="/ppt/ink/ink10564.xml" ContentType="application/inkml+xml"/>
  <Override PartName="/ppt/ink/ink10565.xml" ContentType="application/inkml+xml"/>
  <Override PartName="/ppt/ink/ink10566.xml" ContentType="application/inkml+xml"/>
  <Override PartName="/ppt/ink/ink10567.xml" ContentType="application/inkml+xml"/>
  <Override PartName="/ppt/ink/ink10568.xml" ContentType="application/inkml+xml"/>
  <Override PartName="/ppt/ink/ink10569.xml" ContentType="application/inkml+xml"/>
  <Override PartName="/ppt/ink/ink10570.xml" ContentType="application/inkml+xml"/>
  <Override PartName="/ppt/ink/ink10571.xml" ContentType="application/inkml+xml"/>
  <Override PartName="/ppt/ink/ink10572.xml" ContentType="application/inkml+xml"/>
  <Override PartName="/ppt/ink/ink10573.xml" ContentType="application/inkml+xml"/>
  <Override PartName="/ppt/ink/ink10574.xml" ContentType="application/inkml+xml"/>
  <Override PartName="/ppt/ink/ink10575.xml" ContentType="application/inkml+xml"/>
  <Override PartName="/ppt/ink/ink10576.xml" ContentType="application/inkml+xml"/>
  <Override PartName="/ppt/ink/ink10577.xml" ContentType="application/inkml+xml"/>
  <Override PartName="/ppt/ink/ink10578.xml" ContentType="application/inkml+xml"/>
  <Override PartName="/ppt/ink/ink10579.xml" ContentType="application/inkml+xml"/>
  <Override PartName="/ppt/ink/ink10580.xml" ContentType="application/inkml+xml"/>
  <Override PartName="/ppt/ink/ink10581.xml" ContentType="application/inkml+xml"/>
  <Override PartName="/ppt/ink/ink10582.xml" ContentType="application/inkml+xml"/>
  <Override PartName="/ppt/ink/ink10583.xml" ContentType="application/inkml+xml"/>
  <Override PartName="/ppt/ink/ink10584.xml" ContentType="application/inkml+xml"/>
  <Override PartName="/ppt/ink/ink10585.xml" ContentType="application/inkml+xml"/>
  <Override PartName="/ppt/ink/ink10586.xml" ContentType="application/inkml+xml"/>
  <Override PartName="/ppt/ink/ink10587.xml" ContentType="application/inkml+xml"/>
  <Override PartName="/ppt/ink/ink10588.xml" ContentType="application/inkml+xml"/>
  <Override PartName="/ppt/ink/ink10589.xml" ContentType="application/inkml+xml"/>
  <Override PartName="/ppt/ink/ink10590.xml" ContentType="application/inkml+xml"/>
  <Override PartName="/ppt/ink/ink10591.xml" ContentType="application/inkml+xml"/>
  <Override PartName="/ppt/ink/ink10592.xml" ContentType="application/inkml+xml"/>
  <Override PartName="/ppt/ink/ink10593.xml" ContentType="application/inkml+xml"/>
  <Override PartName="/ppt/ink/ink10594.xml" ContentType="application/inkml+xml"/>
  <Override PartName="/ppt/ink/ink10595.xml" ContentType="application/inkml+xml"/>
  <Override PartName="/ppt/ink/ink10596.xml" ContentType="application/inkml+xml"/>
  <Override PartName="/ppt/ink/ink10597.xml" ContentType="application/inkml+xml"/>
  <Override PartName="/ppt/ink/ink10598.xml" ContentType="application/inkml+xml"/>
  <Override PartName="/ppt/ink/ink10599.xml" ContentType="application/inkml+xml"/>
  <Override PartName="/ppt/ink/ink10600.xml" ContentType="application/inkml+xml"/>
  <Override PartName="/ppt/ink/ink10601.xml" ContentType="application/inkml+xml"/>
  <Override PartName="/ppt/ink/ink10602.xml" ContentType="application/inkml+xml"/>
  <Override PartName="/ppt/ink/ink10603.xml" ContentType="application/inkml+xml"/>
  <Override PartName="/ppt/ink/ink10604.xml" ContentType="application/inkml+xml"/>
  <Override PartName="/ppt/ink/ink10605.xml" ContentType="application/inkml+xml"/>
  <Override PartName="/ppt/ink/ink10606.xml" ContentType="application/inkml+xml"/>
  <Override PartName="/ppt/ink/ink10607.xml" ContentType="application/inkml+xml"/>
  <Override PartName="/ppt/ink/ink10608.xml" ContentType="application/inkml+xml"/>
  <Override PartName="/ppt/ink/ink10609.xml" ContentType="application/inkml+xml"/>
  <Override PartName="/ppt/ink/ink10610.xml" ContentType="application/inkml+xml"/>
  <Override PartName="/ppt/ink/ink10611.xml" ContentType="application/inkml+xml"/>
  <Override PartName="/ppt/ink/ink10612.xml" ContentType="application/inkml+xml"/>
  <Override PartName="/ppt/ink/ink10613.xml" ContentType="application/inkml+xml"/>
  <Override PartName="/ppt/ink/ink10614.xml" ContentType="application/inkml+xml"/>
  <Override PartName="/ppt/ink/ink10615.xml" ContentType="application/inkml+xml"/>
  <Override PartName="/ppt/ink/ink10616.xml" ContentType="application/inkml+xml"/>
  <Override PartName="/ppt/ink/ink10617.xml" ContentType="application/inkml+xml"/>
  <Override PartName="/ppt/ink/ink10618.xml" ContentType="application/inkml+xml"/>
  <Override PartName="/ppt/ink/ink10619.xml" ContentType="application/inkml+xml"/>
  <Override PartName="/ppt/ink/ink10620.xml" ContentType="application/inkml+xml"/>
  <Override PartName="/ppt/ink/ink10621.xml" ContentType="application/inkml+xml"/>
  <Override PartName="/ppt/ink/ink10622.xml" ContentType="application/inkml+xml"/>
  <Override PartName="/ppt/ink/ink10623.xml" ContentType="application/inkml+xml"/>
  <Override PartName="/ppt/ink/ink10624.xml" ContentType="application/inkml+xml"/>
  <Override PartName="/ppt/ink/ink10625.xml" ContentType="application/inkml+xml"/>
  <Override PartName="/ppt/ink/ink10626.xml" ContentType="application/inkml+xml"/>
  <Override PartName="/ppt/ink/ink10627.xml" ContentType="application/inkml+xml"/>
  <Override PartName="/ppt/ink/ink10628.xml" ContentType="application/inkml+xml"/>
  <Override PartName="/ppt/ink/ink10629.xml" ContentType="application/inkml+xml"/>
  <Override PartName="/ppt/ink/ink10630.xml" ContentType="application/inkml+xml"/>
  <Override PartName="/ppt/ink/ink10631.xml" ContentType="application/inkml+xml"/>
  <Override PartName="/ppt/ink/ink10632.xml" ContentType="application/inkml+xml"/>
  <Override PartName="/ppt/ink/ink10633.xml" ContentType="application/inkml+xml"/>
  <Override PartName="/ppt/ink/ink10634.xml" ContentType="application/inkml+xml"/>
  <Override PartName="/ppt/ink/ink10635.xml" ContentType="application/inkml+xml"/>
  <Override PartName="/ppt/ink/ink10636.xml" ContentType="application/inkml+xml"/>
  <Override PartName="/ppt/ink/ink10637.xml" ContentType="application/inkml+xml"/>
  <Override PartName="/ppt/ink/ink10638.xml" ContentType="application/inkml+xml"/>
  <Override PartName="/ppt/ink/ink10639.xml" ContentType="application/inkml+xml"/>
  <Override PartName="/ppt/ink/ink10640.xml" ContentType="application/inkml+xml"/>
  <Override PartName="/ppt/ink/ink10641.xml" ContentType="application/inkml+xml"/>
  <Override PartName="/ppt/ink/ink10642.xml" ContentType="application/inkml+xml"/>
  <Override PartName="/ppt/ink/ink10643.xml" ContentType="application/inkml+xml"/>
  <Override PartName="/ppt/ink/ink10644.xml" ContentType="application/inkml+xml"/>
  <Override PartName="/ppt/ink/ink10645.xml" ContentType="application/inkml+xml"/>
  <Override PartName="/ppt/ink/ink10646.xml" ContentType="application/inkml+xml"/>
  <Override PartName="/ppt/ink/ink10647.xml" ContentType="application/inkml+xml"/>
  <Override PartName="/ppt/ink/ink10648.xml" ContentType="application/inkml+xml"/>
  <Override PartName="/ppt/ink/ink10649.xml" ContentType="application/inkml+xml"/>
  <Override PartName="/ppt/ink/ink10650.xml" ContentType="application/inkml+xml"/>
  <Override PartName="/ppt/ink/ink10651.xml" ContentType="application/inkml+xml"/>
  <Override PartName="/ppt/ink/ink10652.xml" ContentType="application/inkml+xml"/>
  <Override PartName="/ppt/ink/ink10653.xml" ContentType="application/inkml+xml"/>
  <Override PartName="/ppt/ink/ink10654.xml" ContentType="application/inkml+xml"/>
  <Override PartName="/ppt/ink/ink10655.xml" ContentType="application/inkml+xml"/>
  <Override PartName="/ppt/ink/ink10656.xml" ContentType="application/inkml+xml"/>
  <Override PartName="/ppt/ink/ink10657.xml" ContentType="application/inkml+xml"/>
  <Override PartName="/ppt/ink/ink10658.xml" ContentType="application/inkml+xml"/>
  <Override PartName="/ppt/ink/ink10659.xml" ContentType="application/inkml+xml"/>
  <Override PartName="/ppt/ink/ink10660.xml" ContentType="application/inkml+xml"/>
  <Override PartName="/ppt/ink/ink10661.xml" ContentType="application/inkml+xml"/>
  <Override PartName="/ppt/ink/ink10662.xml" ContentType="application/inkml+xml"/>
  <Override PartName="/ppt/ink/ink10663.xml" ContentType="application/inkml+xml"/>
  <Override PartName="/ppt/ink/ink10664.xml" ContentType="application/inkml+xml"/>
  <Override PartName="/ppt/ink/ink10665.xml" ContentType="application/inkml+xml"/>
  <Override PartName="/ppt/ink/ink10666.xml" ContentType="application/inkml+xml"/>
  <Override PartName="/ppt/ink/ink10667.xml" ContentType="application/inkml+xml"/>
  <Override PartName="/ppt/ink/ink10668.xml" ContentType="application/inkml+xml"/>
  <Override PartName="/ppt/ink/ink10669.xml" ContentType="application/inkml+xml"/>
  <Override PartName="/ppt/ink/ink10670.xml" ContentType="application/inkml+xml"/>
  <Override PartName="/ppt/ink/ink10671.xml" ContentType="application/inkml+xml"/>
  <Override PartName="/ppt/ink/ink10672.xml" ContentType="application/inkml+xml"/>
  <Override PartName="/ppt/ink/ink10673.xml" ContentType="application/inkml+xml"/>
  <Override PartName="/ppt/ink/ink10674.xml" ContentType="application/inkml+xml"/>
  <Override PartName="/ppt/ink/ink10675.xml" ContentType="application/inkml+xml"/>
  <Override PartName="/ppt/ink/ink10676.xml" ContentType="application/inkml+xml"/>
  <Override PartName="/ppt/ink/ink10677.xml" ContentType="application/inkml+xml"/>
  <Override PartName="/ppt/ink/ink10678.xml" ContentType="application/inkml+xml"/>
  <Override PartName="/ppt/ink/ink10679.xml" ContentType="application/inkml+xml"/>
  <Override PartName="/ppt/ink/ink10680.xml" ContentType="application/inkml+xml"/>
  <Override PartName="/ppt/ink/ink10681.xml" ContentType="application/inkml+xml"/>
  <Override PartName="/ppt/ink/ink10682.xml" ContentType="application/inkml+xml"/>
  <Override PartName="/ppt/ink/ink10683.xml" ContentType="application/inkml+xml"/>
  <Override PartName="/ppt/ink/ink10684.xml" ContentType="application/inkml+xml"/>
  <Override PartName="/ppt/ink/ink10685.xml" ContentType="application/inkml+xml"/>
  <Override PartName="/ppt/ink/ink10686.xml" ContentType="application/inkml+xml"/>
  <Override PartName="/ppt/ink/ink10687.xml" ContentType="application/inkml+xml"/>
  <Override PartName="/ppt/ink/ink10688.xml" ContentType="application/inkml+xml"/>
  <Override PartName="/ppt/ink/ink10689.xml" ContentType="application/inkml+xml"/>
  <Override PartName="/ppt/ink/ink10690.xml" ContentType="application/inkml+xml"/>
  <Override PartName="/ppt/ink/ink10691.xml" ContentType="application/inkml+xml"/>
  <Override PartName="/ppt/ink/ink10692.xml" ContentType="application/inkml+xml"/>
  <Override PartName="/ppt/ink/ink10693.xml" ContentType="application/inkml+xml"/>
  <Override PartName="/ppt/ink/ink10694.xml" ContentType="application/inkml+xml"/>
  <Override PartName="/ppt/ink/ink10695.xml" ContentType="application/inkml+xml"/>
  <Override PartName="/ppt/ink/ink10696.xml" ContentType="application/inkml+xml"/>
  <Override PartName="/ppt/ink/ink10697.xml" ContentType="application/inkml+xml"/>
  <Override PartName="/ppt/ink/ink10698.xml" ContentType="application/inkml+xml"/>
  <Override PartName="/ppt/ink/ink10699.xml" ContentType="application/inkml+xml"/>
  <Override PartName="/ppt/ink/ink10700.xml" ContentType="application/inkml+xml"/>
  <Override PartName="/ppt/ink/ink10701.xml" ContentType="application/inkml+xml"/>
  <Override PartName="/ppt/ink/ink10702.xml" ContentType="application/inkml+xml"/>
  <Override PartName="/ppt/ink/ink10703.xml" ContentType="application/inkml+xml"/>
  <Override PartName="/ppt/ink/ink10704.xml" ContentType="application/inkml+xml"/>
  <Override PartName="/ppt/ink/ink10705.xml" ContentType="application/inkml+xml"/>
  <Override PartName="/ppt/ink/ink10706.xml" ContentType="application/inkml+xml"/>
  <Override PartName="/ppt/ink/ink10707.xml" ContentType="application/inkml+xml"/>
  <Override PartName="/ppt/ink/ink10708.xml" ContentType="application/inkml+xml"/>
  <Override PartName="/ppt/ink/ink10709.xml" ContentType="application/inkml+xml"/>
  <Override PartName="/ppt/ink/ink10710.xml" ContentType="application/inkml+xml"/>
  <Override PartName="/ppt/ink/ink10711.xml" ContentType="application/inkml+xml"/>
  <Override PartName="/ppt/ink/ink10712.xml" ContentType="application/inkml+xml"/>
  <Override PartName="/ppt/ink/ink10713.xml" ContentType="application/inkml+xml"/>
  <Override PartName="/ppt/ink/ink10714.xml" ContentType="application/inkml+xml"/>
  <Override PartName="/ppt/ink/ink10715.xml" ContentType="application/inkml+xml"/>
  <Override PartName="/ppt/ink/ink10716.xml" ContentType="application/inkml+xml"/>
  <Override PartName="/ppt/ink/ink10717.xml" ContentType="application/inkml+xml"/>
  <Override PartName="/ppt/ink/ink10718.xml" ContentType="application/inkml+xml"/>
  <Override PartName="/ppt/ink/ink10719.xml" ContentType="application/inkml+xml"/>
  <Override PartName="/ppt/ink/ink10720.xml" ContentType="application/inkml+xml"/>
  <Override PartName="/ppt/ink/ink10721.xml" ContentType="application/inkml+xml"/>
  <Override PartName="/ppt/ink/ink10722.xml" ContentType="application/inkml+xml"/>
  <Override PartName="/ppt/ink/ink10723.xml" ContentType="application/inkml+xml"/>
  <Override PartName="/ppt/ink/ink10724.xml" ContentType="application/inkml+xml"/>
  <Override PartName="/ppt/ink/ink10725.xml" ContentType="application/inkml+xml"/>
  <Override PartName="/ppt/ink/ink10726.xml" ContentType="application/inkml+xml"/>
  <Override PartName="/ppt/ink/ink10727.xml" ContentType="application/inkml+xml"/>
  <Override PartName="/ppt/ink/ink10728.xml" ContentType="application/inkml+xml"/>
  <Override PartName="/ppt/ink/ink10729.xml" ContentType="application/inkml+xml"/>
  <Override PartName="/ppt/ink/ink10730.xml" ContentType="application/inkml+xml"/>
  <Override PartName="/ppt/ink/ink10731.xml" ContentType="application/inkml+xml"/>
  <Override PartName="/ppt/ink/ink10732.xml" ContentType="application/inkml+xml"/>
  <Override PartName="/ppt/ink/ink10733.xml" ContentType="application/inkml+xml"/>
  <Override PartName="/ppt/ink/ink10734.xml" ContentType="application/inkml+xml"/>
  <Override PartName="/ppt/ink/ink10735.xml" ContentType="application/inkml+xml"/>
  <Override PartName="/ppt/ink/ink10736.xml" ContentType="application/inkml+xml"/>
  <Override PartName="/ppt/ink/ink10737.xml" ContentType="application/inkml+xml"/>
  <Override PartName="/ppt/ink/ink10738.xml" ContentType="application/inkml+xml"/>
  <Override PartName="/ppt/ink/ink10739.xml" ContentType="application/inkml+xml"/>
  <Override PartName="/ppt/ink/ink10740.xml" ContentType="application/inkml+xml"/>
  <Override PartName="/ppt/ink/ink10741.xml" ContentType="application/inkml+xml"/>
  <Override PartName="/ppt/ink/ink10742.xml" ContentType="application/inkml+xml"/>
  <Override PartName="/ppt/ink/ink10743.xml" ContentType="application/inkml+xml"/>
  <Override PartName="/ppt/ink/ink10744.xml" ContentType="application/inkml+xml"/>
  <Override PartName="/ppt/ink/ink10745.xml" ContentType="application/inkml+xml"/>
  <Override PartName="/ppt/ink/ink10746.xml" ContentType="application/inkml+xml"/>
  <Override PartName="/ppt/ink/ink10747.xml" ContentType="application/inkml+xml"/>
  <Override PartName="/ppt/ink/ink10748.xml" ContentType="application/inkml+xml"/>
  <Override PartName="/ppt/ink/ink10749.xml" ContentType="application/inkml+xml"/>
  <Override PartName="/ppt/ink/ink10750.xml" ContentType="application/inkml+xml"/>
  <Override PartName="/ppt/ink/ink10751.xml" ContentType="application/inkml+xml"/>
  <Override PartName="/ppt/ink/ink10752.xml" ContentType="application/inkml+xml"/>
  <Override PartName="/ppt/ink/ink10753.xml" ContentType="application/inkml+xml"/>
  <Override PartName="/ppt/ink/ink10754.xml" ContentType="application/inkml+xml"/>
  <Override PartName="/ppt/ink/ink10755.xml" ContentType="application/inkml+xml"/>
  <Override PartName="/ppt/ink/ink10756.xml" ContentType="application/inkml+xml"/>
  <Override PartName="/ppt/ink/ink10757.xml" ContentType="application/inkml+xml"/>
  <Override PartName="/ppt/ink/ink10758.xml" ContentType="application/inkml+xml"/>
  <Override PartName="/ppt/ink/ink10759.xml" ContentType="application/inkml+xml"/>
  <Override PartName="/ppt/ink/ink10760.xml" ContentType="application/inkml+xml"/>
  <Override PartName="/ppt/ink/ink10761.xml" ContentType="application/inkml+xml"/>
  <Override PartName="/ppt/ink/ink10762.xml" ContentType="application/inkml+xml"/>
  <Override PartName="/ppt/ink/ink10763.xml" ContentType="application/inkml+xml"/>
  <Override PartName="/ppt/ink/ink10764.xml" ContentType="application/inkml+xml"/>
  <Override PartName="/ppt/ink/ink10765.xml" ContentType="application/inkml+xml"/>
  <Override PartName="/ppt/ink/ink10766.xml" ContentType="application/inkml+xml"/>
  <Override PartName="/ppt/ink/ink10767.xml" ContentType="application/inkml+xml"/>
  <Override PartName="/ppt/ink/ink10768.xml" ContentType="application/inkml+xml"/>
  <Override PartName="/ppt/ink/ink10769.xml" ContentType="application/inkml+xml"/>
  <Override PartName="/ppt/ink/ink10770.xml" ContentType="application/inkml+xml"/>
  <Override PartName="/ppt/ink/ink10771.xml" ContentType="application/inkml+xml"/>
  <Override PartName="/ppt/ink/ink10772.xml" ContentType="application/inkml+xml"/>
  <Override PartName="/ppt/ink/ink10773.xml" ContentType="application/inkml+xml"/>
  <Override PartName="/ppt/ink/ink10774.xml" ContentType="application/inkml+xml"/>
  <Override PartName="/ppt/ink/ink10775.xml" ContentType="application/inkml+xml"/>
  <Override PartName="/ppt/ink/ink10776.xml" ContentType="application/inkml+xml"/>
  <Override PartName="/ppt/ink/ink10777.xml" ContentType="application/inkml+xml"/>
  <Override PartName="/ppt/ink/ink10778.xml" ContentType="application/inkml+xml"/>
  <Override PartName="/ppt/ink/ink10779.xml" ContentType="application/inkml+xml"/>
  <Override PartName="/ppt/ink/ink10780.xml" ContentType="application/inkml+xml"/>
  <Override PartName="/ppt/ink/ink10781.xml" ContentType="application/inkml+xml"/>
  <Override PartName="/ppt/ink/ink10782.xml" ContentType="application/inkml+xml"/>
  <Override PartName="/ppt/ink/ink10783.xml" ContentType="application/inkml+xml"/>
  <Override PartName="/ppt/ink/ink10784.xml" ContentType="application/inkml+xml"/>
  <Override PartName="/ppt/ink/ink10785.xml" ContentType="application/inkml+xml"/>
  <Override PartName="/ppt/ink/ink10786.xml" ContentType="application/inkml+xml"/>
  <Override PartName="/ppt/ink/ink10787.xml" ContentType="application/inkml+xml"/>
  <Override PartName="/ppt/ink/ink10788.xml" ContentType="application/inkml+xml"/>
  <Override PartName="/ppt/ink/ink10789.xml" ContentType="application/inkml+xml"/>
  <Override PartName="/ppt/ink/ink10790.xml" ContentType="application/inkml+xml"/>
  <Override PartName="/ppt/ink/ink10791.xml" ContentType="application/inkml+xml"/>
  <Override PartName="/ppt/ink/ink10792.xml" ContentType="application/inkml+xml"/>
  <Override PartName="/ppt/ink/ink10793.xml" ContentType="application/inkml+xml"/>
  <Override PartName="/ppt/ink/ink10794.xml" ContentType="application/inkml+xml"/>
  <Override PartName="/ppt/ink/ink10795.xml" ContentType="application/inkml+xml"/>
  <Override PartName="/ppt/ink/ink10796.xml" ContentType="application/inkml+xml"/>
  <Override PartName="/ppt/ink/ink10797.xml" ContentType="application/inkml+xml"/>
  <Override PartName="/ppt/ink/ink10798.xml" ContentType="application/inkml+xml"/>
  <Override PartName="/ppt/ink/ink10799.xml" ContentType="application/inkml+xml"/>
  <Override PartName="/ppt/ink/ink10800.xml" ContentType="application/inkml+xml"/>
  <Override PartName="/ppt/ink/ink10801.xml" ContentType="application/inkml+xml"/>
  <Override PartName="/ppt/ink/ink10802.xml" ContentType="application/inkml+xml"/>
  <Override PartName="/ppt/ink/ink10803.xml" ContentType="application/inkml+xml"/>
  <Override PartName="/ppt/ink/ink10804.xml" ContentType="application/inkml+xml"/>
  <Override PartName="/ppt/ink/ink10805.xml" ContentType="application/inkml+xml"/>
  <Override PartName="/ppt/ink/ink10806.xml" ContentType="application/inkml+xml"/>
  <Override PartName="/ppt/ink/ink10807.xml" ContentType="application/inkml+xml"/>
  <Override PartName="/ppt/ink/ink10808.xml" ContentType="application/inkml+xml"/>
  <Override PartName="/ppt/ink/ink10809.xml" ContentType="application/inkml+xml"/>
  <Override PartName="/ppt/ink/ink10810.xml" ContentType="application/inkml+xml"/>
  <Override PartName="/ppt/ink/ink10811.xml" ContentType="application/inkml+xml"/>
  <Override PartName="/ppt/ink/ink10812.xml" ContentType="application/inkml+xml"/>
  <Override PartName="/ppt/ink/ink10813.xml" ContentType="application/inkml+xml"/>
  <Override PartName="/ppt/ink/ink10814.xml" ContentType="application/inkml+xml"/>
  <Override PartName="/ppt/ink/ink10815.xml" ContentType="application/inkml+xml"/>
  <Override PartName="/ppt/ink/ink10816.xml" ContentType="application/inkml+xml"/>
  <Override PartName="/ppt/ink/ink10817.xml" ContentType="application/inkml+xml"/>
  <Override PartName="/ppt/ink/ink10818.xml" ContentType="application/inkml+xml"/>
  <Override PartName="/ppt/ink/ink10819.xml" ContentType="application/inkml+xml"/>
  <Override PartName="/ppt/ink/ink10820.xml" ContentType="application/inkml+xml"/>
  <Override PartName="/ppt/ink/ink10821.xml" ContentType="application/inkml+xml"/>
  <Override PartName="/ppt/ink/ink10822.xml" ContentType="application/inkml+xml"/>
  <Override PartName="/ppt/ink/ink10823.xml" ContentType="application/inkml+xml"/>
  <Override PartName="/ppt/ink/ink10824.xml" ContentType="application/inkml+xml"/>
  <Override PartName="/ppt/ink/ink10825.xml" ContentType="application/inkml+xml"/>
  <Override PartName="/ppt/ink/ink10826.xml" ContentType="application/inkml+xml"/>
  <Override PartName="/ppt/ink/ink10827.xml" ContentType="application/inkml+xml"/>
  <Override PartName="/ppt/ink/ink10828.xml" ContentType="application/inkml+xml"/>
  <Override PartName="/ppt/ink/ink10829.xml" ContentType="application/inkml+xml"/>
  <Override PartName="/ppt/ink/ink10830.xml" ContentType="application/inkml+xml"/>
  <Override PartName="/ppt/ink/ink10831.xml" ContentType="application/inkml+xml"/>
  <Override PartName="/ppt/ink/ink10832.xml" ContentType="application/inkml+xml"/>
  <Override PartName="/ppt/ink/ink10833.xml" ContentType="application/inkml+xml"/>
  <Override PartName="/ppt/ink/ink10834.xml" ContentType="application/inkml+xml"/>
  <Override PartName="/ppt/ink/ink10835.xml" ContentType="application/inkml+xml"/>
  <Override PartName="/ppt/ink/ink10836.xml" ContentType="application/inkml+xml"/>
  <Override PartName="/ppt/ink/ink10837.xml" ContentType="application/inkml+xml"/>
  <Override PartName="/ppt/ink/ink10838.xml" ContentType="application/inkml+xml"/>
  <Override PartName="/ppt/ink/ink10839.xml" ContentType="application/inkml+xml"/>
  <Override PartName="/ppt/ink/ink10840.xml" ContentType="application/inkml+xml"/>
  <Override PartName="/ppt/ink/ink10841.xml" ContentType="application/inkml+xml"/>
  <Override PartName="/ppt/ink/ink10842.xml" ContentType="application/inkml+xml"/>
  <Override PartName="/ppt/ink/ink10843.xml" ContentType="application/inkml+xml"/>
  <Override PartName="/ppt/ink/ink10844.xml" ContentType="application/inkml+xml"/>
  <Override PartName="/ppt/ink/ink10845.xml" ContentType="application/inkml+xml"/>
  <Override PartName="/ppt/ink/ink10846.xml" ContentType="application/inkml+xml"/>
  <Override PartName="/ppt/ink/ink10847.xml" ContentType="application/inkml+xml"/>
  <Override PartName="/ppt/ink/ink10848.xml" ContentType="application/inkml+xml"/>
  <Override PartName="/ppt/ink/ink10849.xml" ContentType="application/inkml+xml"/>
  <Override PartName="/ppt/ink/ink10850.xml" ContentType="application/inkml+xml"/>
  <Override PartName="/ppt/ink/ink10851.xml" ContentType="application/inkml+xml"/>
  <Override PartName="/ppt/ink/ink10852.xml" ContentType="application/inkml+xml"/>
  <Override PartName="/ppt/ink/ink10853.xml" ContentType="application/inkml+xml"/>
  <Override PartName="/ppt/ink/ink10854.xml" ContentType="application/inkml+xml"/>
  <Override PartName="/ppt/ink/ink10855.xml" ContentType="application/inkml+xml"/>
  <Override PartName="/ppt/ink/ink10856.xml" ContentType="application/inkml+xml"/>
  <Override PartName="/ppt/ink/ink10857.xml" ContentType="application/inkml+xml"/>
  <Override PartName="/ppt/ink/ink10858.xml" ContentType="application/inkml+xml"/>
  <Override PartName="/ppt/ink/ink10859.xml" ContentType="application/inkml+xml"/>
  <Override PartName="/ppt/ink/ink10860.xml" ContentType="application/inkml+xml"/>
  <Override PartName="/ppt/ink/ink10861.xml" ContentType="application/inkml+xml"/>
  <Override PartName="/ppt/ink/ink10862.xml" ContentType="application/inkml+xml"/>
  <Override PartName="/ppt/ink/ink10863.xml" ContentType="application/inkml+xml"/>
  <Override PartName="/ppt/ink/ink10864.xml" ContentType="application/inkml+xml"/>
  <Override PartName="/ppt/ink/ink10865.xml" ContentType="application/inkml+xml"/>
  <Override PartName="/ppt/ink/ink10866.xml" ContentType="application/inkml+xml"/>
  <Override PartName="/ppt/ink/ink10867.xml" ContentType="application/inkml+xml"/>
  <Override PartName="/ppt/ink/ink10868.xml" ContentType="application/inkml+xml"/>
  <Override PartName="/ppt/ink/ink10869.xml" ContentType="application/inkml+xml"/>
  <Override PartName="/ppt/ink/ink10870.xml" ContentType="application/inkml+xml"/>
  <Override PartName="/ppt/ink/ink10871.xml" ContentType="application/inkml+xml"/>
  <Override PartName="/ppt/ink/ink10872.xml" ContentType="application/inkml+xml"/>
  <Override PartName="/ppt/ink/ink10873.xml" ContentType="application/inkml+xml"/>
  <Override PartName="/ppt/ink/ink10874.xml" ContentType="application/inkml+xml"/>
  <Override PartName="/ppt/ink/ink10875.xml" ContentType="application/inkml+xml"/>
  <Override PartName="/ppt/ink/ink10876.xml" ContentType="application/inkml+xml"/>
  <Override PartName="/ppt/ink/ink10877.xml" ContentType="application/inkml+xml"/>
  <Override PartName="/ppt/ink/ink10878.xml" ContentType="application/inkml+xml"/>
  <Override PartName="/ppt/ink/ink10879.xml" ContentType="application/inkml+xml"/>
  <Override PartName="/ppt/ink/ink10880.xml" ContentType="application/inkml+xml"/>
  <Override PartName="/ppt/ink/ink10881.xml" ContentType="application/inkml+xml"/>
  <Override PartName="/ppt/ink/ink10882.xml" ContentType="application/inkml+xml"/>
  <Override PartName="/ppt/ink/ink10883.xml" ContentType="application/inkml+xml"/>
  <Override PartName="/ppt/ink/ink10884.xml" ContentType="application/inkml+xml"/>
  <Override PartName="/ppt/ink/ink10885.xml" ContentType="application/inkml+xml"/>
  <Override PartName="/ppt/ink/ink10886.xml" ContentType="application/inkml+xml"/>
  <Override PartName="/ppt/ink/ink10887.xml" ContentType="application/inkml+xml"/>
  <Override PartName="/ppt/ink/ink10888.xml" ContentType="application/inkml+xml"/>
  <Override PartName="/ppt/ink/ink10889.xml" ContentType="application/inkml+xml"/>
  <Override PartName="/ppt/ink/ink10890.xml" ContentType="application/inkml+xml"/>
  <Override PartName="/ppt/ink/ink10891.xml" ContentType="application/inkml+xml"/>
  <Override PartName="/ppt/ink/ink10892.xml" ContentType="application/inkml+xml"/>
  <Override PartName="/ppt/ink/ink10893.xml" ContentType="application/inkml+xml"/>
  <Override PartName="/ppt/ink/ink10894.xml" ContentType="application/inkml+xml"/>
  <Override PartName="/ppt/ink/ink10895.xml" ContentType="application/inkml+xml"/>
  <Override PartName="/ppt/ink/ink10896.xml" ContentType="application/inkml+xml"/>
  <Override PartName="/ppt/ink/ink10897.xml" ContentType="application/inkml+xml"/>
  <Override PartName="/ppt/ink/ink10898.xml" ContentType="application/inkml+xml"/>
  <Override PartName="/ppt/ink/ink10899.xml" ContentType="application/inkml+xml"/>
  <Override PartName="/ppt/ink/ink10900.xml" ContentType="application/inkml+xml"/>
  <Override PartName="/ppt/ink/ink10901.xml" ContentType="application/inkml+xml"/>
  <Override PartName="/ppt/ink/ink10902.xml" ContentType="application/inkml+xml"/>
  <Override PartName="/ppt/ink/ink10903.xml" ContentType="application/inkml+xml"/>
  <Override PartName="/ppt/ink/ink10904.xml" ContentType="application/inkml+xml"/>
  <Override PartName="/ppt/ink/ink10905.xml" ContentType="application/inkml+xml"/>
  <Override PartName="/ppt/ink/ink10906.xml" ContentType="application/inkml+xml"/>
  <Override PartName="/ppt/ink/ink10907.xml" ContentType="application/inkml+xml"/>
  <Override PartName="/ppt/ink/ink10908.xml" ContentType="application/inkml+xml"/>
  <Override PartName="/ppt/ink/ink10909.xml" ContentType="application/inkml+xml"/>
  <Override PartName="/ppt/ink/ink10910.xml" ContentType="application/inkml+xml"/>
  <Override PartName="/ppt/ink/ink10911.xml" ContentType="application/inkml+xml"/>
  <Override PartName="/ppt/ink/ink10912.xml" ContentType="application/inkml+xml"/>
  <Override PartName="/ppt/ink/ink10913.xml" ContentType="application/inkml+xml"/>
  <Override PartName="/ppt/ink/ink10914.xml" ContentType="application/inkml+xml"/>
  <Override PartName="/ppt/ink/ink10915.xml" ContentType="application/inkml+xml"/>
  <Override PartName="/ppt/ink/ink10916.xml" ContentType="application/inkml+xml"/>
  <Override PartName="/ppt/ink/ink10917.xml" ContentType="application/inkml+xml"/>
  <Override PartName="/ppt/ink/ink10918.xml" ContentType="application/inkml+xml"/>
  <Override PartName="/ppt/ink/ink10919.xml" ContentType="application/inkml+xml"/>
  <Override PartName="/ppt/ink/ink10920.xml" ContentType="application/inkml+xml"/>
  <Override PartName="/ppt/ink/ink10921.xml" ContentType="application/inkml+xml"/>
  <Override PartName="/ppt/ink/ink10922.xml" ContentType="application/inkml+xml"/>
  <Override PartName="/ppt/ink/ink10923.xml" ContentType="application/inkml+xml"/>
  <Override PartName="/ppt/ink/ink10924.xml" ContentType="application/inkml+xml"/>
  <Override PartName="/ppt/ink/ink10925.xml" ContentType="application/inkml+xml"/>
  <Override PartName="/ppt/ink/ink10926.xml" ContentType="application/inkml+xml"/>
  <Override PartName="/ppt/ink/ink10927.xml" ContentType="application/inkml+xml"/>
  <Override PartName="/ppt/ink/ink10928.xml" ContentType="application/inkml+xml"/>
  <Override PartName="/ppt/ink/ink10929.xml" ContentType="application/inkml+xml"/>
  <Override PartName="/ppt/ink/ink10930.xml" ContentType="application/inkml+xml"/>
  <Override PartName="/ppt/ink/ink10931.xml" ContentType="application/inkml+xml"/>
  <Override PartName="/ppt/ink/ink10932.xml" ContentType="application/inkml+xml"/>
  <Override PartName="/ppt/ink/ink10933.xml" ContentType="application/inkml+xml"/>
  <Override PartName="/ppt/ink/ink10934.xml" ContentType="application/inkml+xml"/>
  <Override PartName="/ppt/ink/ink10935.xml" ContentType="application/inkml+xml"/>
  <Override PartName="/ppt/ink/ink10936.xml" ContentType="application/inkml+xml"/>
  <Override PartName="/ppt/ink/ink10937.xml" ContentType="application/inkml+xml"/>
  <Override PartName="/ppt/ink/ink10938.xml" ContentType="application/inkml+xml"/>
  <Override PartName="/ppt/ink/ink10939.xml" ContentType="application/inkml+xml"/>
  <Override PartName="/ppt/ink/ink10940.xml" ContentType="application/inkml+xml"/>
  <Override PartName="/ppt/ink/ink10941.xml" ContentType="application/inkml+xml"/>
  <Override PartName="/ppt/ink/ink10942.xml" ContentType="application/inkml+xml"/>
  <Override PartName="/ppt/ink/ink10943.xml" ContentType="application/inkml+xml"/>
  <Override PartName="/ppt/ink/ink10944.xml" ContentType="application/inkml+xml"/>
  <Override PartName="/ppt/ink/ink10945.xml" ContentType="application/inkml+xml"/>
  <Override PartName="/ppt/ink/ink10946.xml" ContentType="application/inkml+xml"/>
  <Override PartName="/ppt/ink/ink10947.xml" ContentType="application/inkml+xml"/>
  <Override PartName="/ppt/ink/ink10948.xml" ContentType="application/inkml+xml"/>
  <Override PartName="/ppt/ink/ink10949.xml" ContentType="application/inkml+xml"/>
  <Override PartName="/ppt/ink/ink10950.xml" ContentType="application/inkml+xml"/>
  <Override PartName="/ppt/ink/ink10951.xml" ContentType="application/inkml+xml"/>
  <Override PartName="/ppt/ink/ink10952.xml" ContentType="application/inkml+xml"/>
  <Override PartName="/ppt/ink/ink10953.xml" ContentType="application/inkml+xml"/>
  <Override PartName="/ppt/ink/ink10954.xml" ContentType="application/inkml+xml"/>
  <Override PartName="/ppt/ink/ink10955.xml" ContentType="application/inkml+xml"/>
  <Override PartName="/ppt/ink/ink10956.xml" ContentType="application/inkml+xml"/>
  <Override PartName="/ppt/ink/ink10957.xml" ContentType="application/inkml+xml"/>
  <Override PartName="/ppt/ink/ink10958.xml" ContentType="application/inkml+xml"/>
  <Override PartName="/ppt/ink/ink10959.xml" ContentType="application/inkml+xml"/>
  <Override PartName="/ppt/ink/ink10960.xml" ContentType="application/inkml+xml"/>
  <Override PartName="/ppt/ink/ink10961.xml" ContentType="application/inkml+xml"/>
  <Override PartName="/ppt/ink/ink10962.xml" ContentType="application/inkml+xml"/>
  <Override PartName="/ppt/ink/ink10963.xml" ContentType="application/inkml+xml"/>
  <Override PartName="/ppt/ink/ink10964.xml" ContentType="application/inkml+xml"/>
  <Override PartName="/ppt/ink/ink10965.xml" ContentType="application/inkml+xml"/>
  <Override PartName="/ppt/ink/ink10966.xml" ContentType="application/inkml+xml"/>
  <Override PartName="/ppt/ink/ink10967.xml" ContentType="application/inkml+xml"/>
  <Override PartName="/ppt/ink/ink10968.xml" ContentType="application/inkml+xml"/>
  <Override PartName="/ppt/ink/ink10969.xml" ContentType="application/inkml+xml"/>
  <Override PartName="/ppt/ink/ink10970.xml" ContentType="application/inkml+xml"/>
  <Override PartName="/ppt/ink/ink10971.xml" ContentType="application/inkml+xml"/>
  <Override PartName="/ppt/ink/ink10972.xml" ContentType="application/inkml+xml"/>
  <Override PartName="/ppt/ink/ink10973.xml" ContentType="application/inkml+xml"/>
  <Override PartName="/ppt/ink/ink10974.xml" ContentType="application/inkml+xml"/>
  <Override PartName="/ppt/ink/ink10975.xml" ContentType="application/inkml+xml"/>
  <Override PartName="/ppt/ink/ink10976.xml" ContentType="application/inkml+xml"/>
  <Override PartName="/ppt/ink/ink10977.xml" ContentType="application/inkml+xml"/>
  <Override PartName="/ppt/ink/ink10978.xml" ContentType="application/inkml+xml"/>
  <Override PartName="/ppt/ink/ink10979.xml" ContentType="application/inkml+xml"/>
  <Override PartName="/ppt/ink/ink10980.xml" ContentType="application/inkml+xml"/>
  <Override PartName="/ppt/ink/ink10981.xml" ContentType="application/inkml+xml"/>
  <Override PartName="/ppt/ink/ink10982.xml" ContentType="application/inkml+xml"/>
  <Override PartName="/ppt/ink/ink10983.xml" ContentType="application/inkml+xml"/>
  <Override PartName="/ppt/ink/ink10984.xml" ContentType="application/inkml+xml"/>
  <Override PartName="/ppt/ink/ink10985.xml" ContentType="application/inkml+xml"/>
  <Override PartName="/ppt/ink/ink10986.xml" ContentType="application/inkml+xml"/>
  <Override PartName="/ppt/ink/ink10987.xml" ContentType="application/inkml+xml"/>
  <Override PartName="/ppt/ink/ink10988.xml" ContentType="application/inkml+xml"/>
  <Override PartName="/ppt/ink/ink10989.xml" ContentType="application/inkml+xml"/>
  <Override PartName="/ppt/ink/ink10990.xml" ContentType="application/inkml+xml"/>
  <Override PartName="/ppt/ink/ink10991.xml" ContentType="application/inkml+xml"/>
  <Override PartName="/ppt/ink/ink10992.xml" ContentType="application/inkml+xml"/>
  <Override PartName="/ppt/ink/ink10993.xml" ContentType="application/inkml+xml"/>
  <Override PartName="/ppt/ink/ink10994.xml" ContentType="application/inkml+xml"/>
  <Override PartName="/ppt/ink/ink10995.xml" ContentType="application/inkml+xml"/>
  <Override PartName="/ppt/ink/ink10996.xml" ContentType="application/inkml+xml"/>
  <Override PartName="/ppt/ink/ink10997.xml" ContentType="application/inkml+xml"/>
  <Override PartName="/ppt/ink/ink10998.xml" ContentType="application/inkml+xml"/>
  <Override PartName="/ppt/ink/ink10999.xml" ContentType="application/inkml+xml"/>
  <Override PartName="/ppt/ink/ink11000.xml" ContentType="application/inkml+xml"/>
  <Override PartName="/ppt/ink/ink11001.xml" ContentType="application/inkml+xml"/>
  <Override PartName="/ppt/ink/ink11002.xml" ContentType="application/inkml+xml"/>
  <Override PartName="/ppt/ink/ink11003.xml" ContentType="application/inkml+xml"/>
  <Override PartName="/ppt/ink/ink11004.xml" ContentType="application/inkml+xml"/>
  <Override PartName="/ppt/ink/ink11005.xml" ContentType="application/inkml+xml"/>
  <Override PartName="/ppt/ink/ink11006.xml" ContentType="application/inkml+xml"/>
  <Override PartName="/ppt/ink/ink11007.xml" ContentType="application/inkml+xml"/>
  <Override PartName="/ppt/ink/ink11008.xml" ContentType="application/inkml+xml"/>
  <Override PartName="/ppt/ink/ink11009.xml" ContentType="application/inkml+xml"/>
  <Override PartName="/ppt/ink/ink11010.xml" ContentType="application/inkml+xml"/>
  <Override PartName="/ppt/ink/ink11011.xml" ContentType="application/inkml+xml"/>
  <Override PartName="/ppt/ink/ink11012.xml" ContentType="application/inkml+xml"/>
  <Override PartName="/ppt/ink/ink11013.xml" ContentType="application/inkml+xml"/>
  <Override PartName="/ppt/ink/ink11014.xml" ContentType="application/inkml+xml"/>
  <Override PartName="/ppt/ink/ink11015.xml" ContentType="application/inkml+xml"/>
  <Override PartName="/ppt/ink/ink11016.xml" ContentType="application/inkml+xml"/>
  <Override PartName="/ppt/ink/ink11017.xml" ContentType="application/inkml+xml"/>
  <Override PartName="/ppt/ink/ink11018.xml" ContentType="application/inkml+xml"/>
  <Override PartName="/ppt/ink/ink11019.xml" ContentType="application/inkml+xml"/>
  <Override PartName="/ppt/ink/ink11020.xml" ContentType="application/inkml+xml"/>
  <Override PartName="/ppt/ink/ink11021.xml" ContentType="application/inkml+xml"/>
  <Override PartName="/ppt/ink/ink11022.xml" ContentType="application/inkml+xml"/>
  <Override PartName="/ppt/ink/ink11023.xml" ContentType="application/inkml+xml"/>
  <Override PartName="/ppt/ink/ink11024.xml" ContentType="application/inkml+xml"/>
  <Override PartName="/ppt/ink/ink11025.xml" ContentType="application/inkml+xml"/>
  <Override PartName="/ppt/ink/ink11026.xml" ContentType="application/inkml+xml"/>
  <Override PartName="/ppt/ink/ink11027.xml" ContentType="application/inkml+xml"/>
  <Override PartName="/ppt/ink/ink11028.xml" ContentType="application/inkml+xml"/>
  <Override PartName="/ppt/ink/ink11029.xml" ContentType="application/inkml+xml"/>
  <Override PartName="/ppt/ink/ink11030.xml" ContentType="application/inkml+xml"/>
  <Override PartName="/ppt/ink/ink11031.xml" ContentType="application/inkml+xml"/>
  <Override PartName="/ppt/ink/ink11032.xml" ContentType="application/inkml+xml"/>
  <Override PartName="/ppt/ink/ink11033.xml" ContentType="application/inkml+xml"/>
  <Override PartName="/ppt/ink/ink11034.xml" ContentType="application/inkml+xml"/>
  <Override PartName="/ppt/ink/ink11035.xml" ContentType="application/inkml+xml"/>
  <Override PartName="/ppt/ink/ink11036.xml" ContentType="application/inkml+xml"/>
  <Override PartName="/ppt/ink/ink11037.xml" ContentType="application/inkml+xml"/>
  <Override PartName="/ppt/ink/ink11038.xml" ContentType="application/inkml+xml"/>
  <Override PartName="/ppt/ink/ink11039.xml" ContentType="application/inkml+xml"/>
  <Override PartName="/ppt/ink/ink11040.xml" ContentType="application/inkml+xml"/>
  <Override PartName="/ppt/ink/ink11041.xml" ContentType="application/inkml+xml"/>
  <Override PartName="/ppt/ink/ink11042.xml" ContentType="application/inkml+xml"/>
  <Override PartName="/ppt/ink/ink11043.xml" ContentType="application/inkml+xml"/>
  <Override PartName="/ppt/ink/ink11044.xml" ContentType="application/inkml+xml"/>
  <Override PartName="/ppt/ink/ink11045.xml" ContentType="application/inkml+xml"/>
  <Override PartName="/ppt/ink/ink11046.xml" ContentType="application/inkml+xml"/>
  <Override PartName="/ppt/ink/ink11047.xml" ContentType="application/inkml+xml"/>
  <Override PartName="/ppt/ink/ink11048.xml" ContentType="application/inkml+xml"/>
  <Override PartName="/ppt/ink/ink11049.xml" ContentType="application/inkml+xml"/>
  <Override PartName="/ppt/ink/ink11050.xml" ContentType="application/inkml+xml"/>
  <Override PartName="/ppt/ink/ink11051.xml" ContentType="application/inkml+xml"/>
  <Override PartName="/ppt/ink/ink11052.xml" ContentType="application/inkml+xml"/>
  <Override PartName="/ppt/ink/ink11053.xml" ContentType="application/inkml+xml"/>
  <Override PartName="/ppt/ink/ink11054.xml" ContentType="application/inkml+xml"/>
  <Override PartName="/ppt/ink/ink11055.xml" ContentType="application/inkml+xml"/>
  <Override PartName="/ppt/ink/ink11056.xml" ContentType="application/inkml+xml"/>
  <Override PartName="/ppt/ink/ink11057.xml" ContentType="application/inkml+xml"/>
  <Override PartName="/ppt/ink/ink11058.xml" ContentType="application/inkml+xml"/>
  <Override PartName="/ppt/ink/ink11059.xml" ContentType="application/inkml+xml"/>
  <Override PartName="/ppt/ink/ink11060.xml" ContentType="application/inkml+xml"/>
  <Override PartName="/ppt/ink/ink11061.xml" ContentType="application/inkml+xml"/>
  <Override PartName="/ppt/ink/ink11062.xml" ContentType="application/inkml+xml"/>
  <Override PartName="/ppt/ink/ink11063.xml" ContentType="application/inkml+xml"/>
  <Override PartName="/ppt/ink/ink11064.xml" ContentType="application/inkml+xml"/>
  <Override PartName="/ppt/ink/ink11065.xml" ContentType="application/inkml+xml"/>
  <Override PartName="/ppt/ink/ink11066.xml" ContentType="application/inkml+xml"/>
  <Override PartName="/ppt/ink/ink11067.xml" ContentType="application/inkml+xml"/>
  <Override PartName="/ppt/ink/ink11068.xml" ContentType="application/inkml+xml"/>
  <Override PartName="/ppt/ink/ink11069.xml" ContentType="application/inkml+xml"/>
  <Override PartName="/ppt/ink/ink11070.xml" ContentType="application/inkml+xml"/>
  <Override PartName="/ppt/ink/ink11071.xml" ContentType="application/inkml+xml"/>
  <Override PartName="/ppt/ink/ink11072.xml" ContentType="application/inkml+xml"/>
  <Override PartName="/ppt/ink/ink11073.xml" ContentType="application/inkml+xml"/>
  <Override PartName="/ppt/ink/ink11074.xml" ContentType="application/inkml+xml"/>
  <Override PartName="/ppt/ink/ink11075.xml" ContentType="application/inkml+xml"/>
  <Override PartName="/ppt/ink/ink11076.xml" ContentType="application/inkml+xml"/>
  <Override PartName="/ppt/ink/ink11077.xml" ContentType="application/inkml+xml"/>
  <Override PartName="/ppt/ink/ink11078.xml" ContentType="application/inkml+xml"/>
  <Override PartName="/ppt/ink/ink11079.xml" ContentType="application/inkml+xml"/>
  <Override PartName="/ppt/ink/ink11080.xml" ContentType="application/inkml+xml"/>
  <Override PartName="/ppt/ink/ink11081.xml" ContentType="application/inkml+xml"/>
  <Override PartName="/ppt/ink/ink11082.xml" ContentType="application/inkml+xml"/>
  <Override PartName="/ppt/ink/ink11083.xml" ContentType="application/inkml+xml"/>
  <Override PartName="/ppt/ink/ink11084.xml" ContentType="application/inkml+xml"/>
  <Override PartName="/ppt/ink/ink11085.xml" ContentType="application/inkml+xml"/>
  <Override PartName="/ppt/ink/ink11086.xml" ContentType="application/inkml+xml"/>
  <Override PartName="/ppt/ink/ink11087.xml" ContentType="application/inkml+xml"/>
  <Override PartName="/ppt/ink/ink11088.xml" ContentType="application/inkml+xml"/>
  <Override PartName="/ppt/ink/ink11089.xml" ContentType="application/inkml+xml"/>
  <Override PartName="/ppt/ink/ink11090.xml" ContentType="application/inkml+xml"/>
  <Override PartName="/ppt/ink/ink11091.xml" ContentType="application/inkml+xml"/>
  <Override PartName="/ppt/ink/ink11092.xml" ContentType="application/inkml+xml"/>
  <Override PartName="/ppt/ink/ink11093.xml" ContentType="application/inkml+xml"/>
  <Override PartName="/ppt/ink/ink11094.xml" ContentType="application/inkml+xml"/>
  <Override PartName="/ppt/ink/ink11095.xml" ContentType="application/inkml+xml"/>
  <Override PartName="/ppt/ink/ink11096.xml" ContentType="application/inkml+xml"/>
  <Override PartName="/ppt/ink/ink11097.xml" ContentType="application/inkml+xml"/>
  <Override PartName="/ppt/ink/ink11098.xml" ContentType="application/inkml+xml"/>
  <Override PartName="/ppt/ink/ink11099.xml" ContentType="application/inkml+xml"/>
  <Override PartName="/ppt/ink/ink11100.xml" ContentType="application/inkml+xml"/>
  <Override PartName="/ppt/ink/ink11101.xml" ContentType="application/inkml+xml"/>
  <Override PartName="/ppt/ink/ink11102.xml" ContentType="application/inkml+xml"/>
  <Override PartName="/ppt/ink/ink11103.xml" ContentType="application/inkml+xml"/>
  <Override PartName="/ppt/ink/ink11104.xml" ContentType="application/inkml+xml"/>
  <Override PartName="/ppt/ink/ink11105.xml" ContentType="application/inkml+xml"/>
  <Override PartName="/ppt/ink/ink11106.xml" ContentType="application/inkml+xml"/>
  <Override PartName="/ppt/ink/ink11107.xml" ContentType="application/inkml+xml"/>
  <Override PartName="/ppt/ink/ink11108.xml" ContentType="application/inkml+xml"/>
  <Override PartName="/ppt/ink/ink11109.xml" ContentType="application/inkml+xml"/>
  <Override PartName="/ppt/ink/ink11110.xml" ContentType="application/inkml+xml"/>
  <Override PartName="/ppt/ink/ink11111.xml" ContentType="application/inkml+xml"/>
  <Override PartName="/ppt/ink/ink11112.xml" ContentType="application/inkml+xml"/>
  <Override PartName="/ppt/ink/ink11113.xml" ContentType="application/inkml+xml"/>
  <Override PartName="/ppt/ink/ink11114.xml" ContentType="application/inkml+xml"/>
  <Override PartName="/ppt/ink/ink11115.xml" ContentType="application/inkml+xml"/>
  <Override PartName="/ppt/ink/ink11116.xml" ContentType="application/inkml+xml"/>
  <Override PartName="/ppt/ink/ink11117.xml" ContentType="application/inkml+xml"/>
  <Override PartName="/ppt/ink/ink11118.xml" ContentType="application/inkml+xml"/>
  <Override PartName="/ppt/ink/ink11119.xml" ContentType="application/inkml+xml"/>
  <Override PartName="/ppt/ink/ink11120.xml" ContentType="application/inkml+xml"/>
  <Override PartName="/ppt/ink/ink11121.xml" ContentType="application/inkml+xml"/>
  <Override PartName="/ppt/ink/ink11122.xml" ContentType="application/inkml+xml"/>
  <Override PartName="/ppt/ink/ink11123.xml" ContentType="application/inkml+xml"/>
  <Override PartName="/ppt/ink/ink11124.xml" ContentType="application/inkml+xml"/>
  <Override PartName="/ppt/ink/ink11125.xml" ContentType="application/inkml+xml"/>
  <Override PartName="/ppt/ink/ink11126.xml" ContentType="application/inkml+xml"/>
  <Override PartName="/ppt/ink/ink11127.xml" ContentType="application/inkml+xml"/>
  <Override PartName="/ppt/ink/ink11128.xml" ContentType="application/inkml+xml"/>
  <Override PartName="/ppt/ink/ink11129.xml" ContentType="application/inkml+xml"/>
  <Override PartName="/ppt/ink/ink11130.xml" ContentType="application/inkml+xml"/>
  <Override PartName="/ppt/ink/ink11131.xml" ContentType="application/inkml+xml"/>
  <Override PartName="/ppt/ink/ink11132.xml" ContentType="application/inkml+xml"/>
  <Override PartName="/ppt/ink/ink11133.xml" ContentType="application/inkml+xml"/>
  <Override PartName="/ppt/ink/ink11134.xml" ContentType="application/inkml+xml"/>
  <Override PartName="/ppt/ink/ink11135.xml" ContentType="application/inkml+xml"/>
  <Override PartName="/ppt/ink/ink11136.xml" ContentType="application/inkml+xml"/>
  <Override PartName="/ppt/ink/ink11137.xml" ContentType="application/inkml+xml"/>
  <Override PartName="/ppt/ink/ink11138.xml" ContentType="application/inkml+xml"/>
  <Override PartName="/ppt/ink/ink11139.xml" ContentType="application/inkml+xml"/>
  <Override PartName="/ppt/ink/ink11140.xml" ContentType="application/inkml+xml"/>
  <Override PartName="/ppt/ink/ink11141.xml" ContentType="application/inkml+xml"/>
  <Override PartName="/ppt/ink/ink11142.xml" ContentType="application/inkml+xml"/>
  <Override PartName="/ppt/ink/ink11143.xml" ContentType="application/inkml+xml"/>
  <Override PartName="/ppt/ink/ink11144.xml" ContentType="application/inkml+xml"/>
  <Override PartName="/ppt/ink/ink11145.xml" ContentType="application/inkml+xml"/>
  <Override PartName="/ppt/ink/ink11146.xml" ContentType="application/inkml+xml"/>
  <Override PartName="/ppt/ink/ink11147.xml" ContentType="application/inkml+xml"/>
  <Override PartName="/ppt/ink/ink11148.xml" ContentType="application/inkml+xml"/>
  <Override PartName="/ppt/ink/ink11149.xml" ContentType="application/inkml+xml"/>
  <Override PartName="/ppt/ink/ink11150.xml" ContentType="application/inkml+xml"/>
  <Override PartName="/ppt/ink/ink11151.xml" ContentType="application/inkml+xml"/>
  <Override PartName="/ppt/ink/ink11152.xml" ContentType="application/inkml+xml"/>
  <Override PartName="/ppt/ink/ink11153.xml" ContentType="application/inkml+xml"/>
  <Override PartName="/ppt/ink/ink11154.xml" ContentType="application/inkml+xml"/>
  <Override PartName="/ppt/ink/ink11155.xml" ContentType="application/inkml+xml"/>
  <Override PartName="/ppt/ink/ink11156.xml" ContentType="application/inkml+xml"/>
  <Override PartName="/ppt/ink/ink11157.xml" ContentType="application/inkml+xml"/>
  <Override PartName="/ppt/ink/ink11158.xml" ContentType="application/inkml+xml"/>
  <Override PartName="/ppt/ink/ink11159.xml" ContentType="application/inkml+xml"/>
  <Override PartName="/ppt/ink/ink11160.xml" ContentType="application/inkml+xml"/>
  <Override PartName="/ppt/ink/ink11161.xml" ContentType="application/inkml+xml"/>
  <Override PartName="/ppt/ink/ink11162.xml" ContentType="application/inkml+xml"/>
  <Override PartName="/ppt/ink/ink11163.xml" ContentType="application/inkml+xml"/>
  <Override PartName="/ppt/ink/ink11164.xml" ContentType="application/inkml+xml"/>
  <Override PartName="/ppt/ink/ink11165.xml" ContentType="application/inkml+xml"/>
  <Override PartName="/ppt/ink/ink11166.xml" ContentType="application/inkml+xml"/>
  <Override PartName="/ppt/ink/ink11167.xml" ContentType="application/inkml+xml"/>
  <Override PartName="/ppt/ink/ink11168.xml" ContentType="application/inkml+xml"/>
  <Override PartName="/ppt/ink/ink11169.xml" ContentType="application/inkml+xml"/>
  <Override PartName="/ppt/ink/ink11170.xml" ContentType="application/inkml+xml"/>
  <Override PartName="/ppt/ink/ink11171.xml" ContentType="application/inkml+xml"/>
  <Override PartName="/ppt/ink/ink11172.xml" ContentType="application/inkml+xml"/>
  <Override PartName="/ppt/ink/ink11173.xml" ContentType="application/inkml+xml"/>
  <Override PartName="/ppt/ink/ink11174.xml" ContentType="application/inkml+xml"/>
  <Override PartName="/ppt/ink/ink11175.xml" ContentType="application/inkml+xml"/>
  <Override PartName="/ppt/ink/ink11176.xml" ContentType="application/inkml+xml"/>
  <Override PartName="/ppt/ink/ink11177.xml" ContentType="application/inkml+xml"/>
  <Override PartName="/ppt/ink/ink11178.xml" ContentType="application/inkml+xml"/>
  <Override PartName="/ppt/ink/ink11179.xml" ContentType="application/inkml+xml"/>
  <Override PartName="/ppt/ink/ink11180.xml" ContentType="application/inkml+xml"/>
  <Override PartName="/ppt/ink/ink11181.xml" ContentType="application/inkml+xml"/>
  <Override PartName="/ppt/ink/ink11182.xml" ContentType="application/inkml+xml"/>
  <Override PartName="/ppt/ink/ink11183.xml" ContentType="application/inkml+xml"/>
  <Override PartName="/ppt/ink/ink11184.xml" ContentType="application/inkml+xml"/>
  <Override PartName="/ppt/ink/ink11185.xml" ContentType="application/inkml+xml"/>
  <Override PartName="/ppt/ink/ink11186.xml" ContentType="application/inkml+xml"/>
  <Override PartName="/ppt/ink/ink11187.xml" ContentType="application/inkml+xml"/>
  <Override PartName="/ppt/ink/ink11188.xml" ContentType="application/inkml+xml"/>
  <Override PartName="/ppt/ink/ink11189.xml" ContentType="application/inkml+xml"/>
  <Override PartName="/ppt/ink/ink11190.xml" ContentType="application/inkml+xml"/>
  <Override PartName="/ppt/ink/ink11191.xml" ContentType="application/inkml+xml"/>
  <Override PartName="/ppt/ink/ink11192.xml" ContentType="application/inkml+xml"/>
  <Override PartName="/ppt/ink/ink11193.xml" ContentType="application/inkml+xml"/>
  <Override PartName="/ppt/ink/ink11194.xml" ContentType="application/inkml+xml"/>
  <Override PartName="/ppt/ink/ink11195.xml" ContentType="application/inkml+xml"/>
  <Override PartName="/ppt/ink/ink11196.xml" ContentType="application/inkml+xml"/>
  <Override PartName="/ppt/ink/ink11197.xml" ContentType="application/inkml+xml"/>
  <Override PartName="/ppt/ink/ink11198.xml" ContentType="application/inkml+xml"/>
  <Override PartName="/ppt/ink/ink11199.xml" ContentType="application/inkml+xml"/>
  <Override PartName="/ppt/ink/ink11200.xml" ContentType="application/inkml+xml"/>
  <Override PartName="/ppt/ink/ink11201.xml" ContentType="application/inkml+xml"/>
  <Override PartName="/ppt/ink/ink11202.xml" ContentType="application/inkml+xml"/>
  <Override PartName="/ppt/ink/ink11203.xml" ContentType="application/inkml+xml"/>
  <Override PartName="/ppt/ink/ink11204.xml" ContentType="application/inkml+xml"/>
  <Override PartName="/ppt/ink/ink11205.xml" ContentType="application/inkml+xml"/>
  <Override PartName="/ppt/ink/ink11206.xml" ContentType="application/inkml+xml"/>
  <Override PartName="/ppt/ink/ink11207.xml" ContentType="application/inkml+xml"/>
  <Override PartName="/ppt/ink/ink11208.xml" ContentType="application/inkml+xml"/>
  <Override PartName="/ppt/ink/ink11209.xml" ContentType="application/inkml+xml"/>
  <Override PartName="/ppt/ink/ink11210.xml" ContentType="application/inkml+xml"/>
  <Override PartName="/ppt/ink/ink11211.xml" ContentType="application/inkml+xml"/>
  <Override PartName="/ppt/ink/ink11212.xml" ContentType="application/inkml+xml"/>
  <Override PartName="/ppt/ink/ink11213.xml" ContentType="application/inkml+xml"/>
  <Override PartName="/ppt/ink/ink11214.xml" ContentType="application/inkml+xml"/>
  <Override PartName="/ppt/ink/ink11215.xml" ContentType="application/inkml+xml"/>
  <Override PartName="/ppt/ink/ink11216.xml" ContentType="application/inkml+xml"/>
  <Override PartName="/ppt/ink/ink11217.xml" ContentType="application/inkml+xml"/>
  <Override PartName="/ppt/ink/ink11218.xml" ContentType="application/inkml+xml"/>
  <Override PartName="/ppt/ink/ink11219.xml" ContentType="application/inkml+xml"/>
  <Override PartName="/ppt/ink/ink11220.xml" ContentType="application/inkml+xml"/>
  <Override PartName="/ppt/ink/ink11221.xml" ContentType="application/inkml+xml"/>
  <Override PartName="/ppt/ink/ink11222.xml" ContentType="application/inkml+xml"/>
  <Override PartName="/ppt/ink/ink11223.xml" ContentType="application/inkml+xml"/>
  <Override PartName="/ppt/ink/ink11224.xml" ContentType="application/inkml+xml"/>
  <Override PartName="/ppt/ink/ink11225.xml" ContentType="application/inkml+xml"/>
  <Override PartName="/ppt/ink/ink11226.xml" ContentType="application/inkml+xml"/>
  <Override PartName="/ppt/ink/ink11227.xml" ContentType="application/inkml+xml"/>
  <Override PartName="/ppt/ink/ink11228.xml" ContentType="application/inkml+xml"/>
  <Override PartName="/ppt/ink/ink11229.xml" ContentType="application/inkml+xml"/>
  <Override PartName="/ppt/ink/ink11230.xml" ContentType="application/inkml+xml"/>
  <Override PartName="/ppt/ink/ink11231.xml" ContentType="application/inkml+xml"/>
  <Override PartName="/ppt/ink/ink11232.xml" ContentType="application/inkml+xml"/>
  <Override PartName="/ppt/ink/ink11233.xml" ContentType="application/inkml+xml"/>
  <Override PartName="/ppt/ink/ink11234.xml" ContentType="application/inkml+xml"/>
  <Override PartName="/ppt/ink/ink11235.xml" ContentType="application/inkml+xml"/>
  <Override PartName="/ppt/ink/ink11236.xml" ContentType="application/inkml+xml"/>
  <Override PartName="/ppt/ink/ink11237.xml" ContentType="application/inkml+xml"/>
  <Override PartName="/ppt/ink/ink11238.xml" ContentType="application/inkml+xml"/>
  <Override PartName="/ppt/ink/ink11239.xml" ContentType="application/inkml+xml"/>
  <Override PartName="/ppt/ink/ink11240.xml" ContentType="application/inkml+xml"/>
  <Override PartName="/ppt/ink/ink11241.xml" ContentType="application/inkml+xml"/>
  <Override PartName="/ppt/ink/ink11242.xml" ContentType="application/inkml+xml"/>
  <Override PartName="/ppt/ink/ink11243.xml" ContentType="application/inkml+xml"/>
  <Override PartName="/ppt/ink/ink11244.xml" ContentType="application/inkml+xml"/>
  <Override PartName="/ppt/ink/ink11245.xml" ContentType="application/inkml+xml"/>
  <Override PartName="/ppt/ink/ink11246.xml" ContentType="application/inkml+xml"/>
  <Override PartName="/ppt/ink/ink11247.xml" ContentType="application/inkml+xml"/>
  <Override PartName="/ppt/ink/ink11248.xml" ContentType="application/inkml+xml"/>
  <Override PartName="/ppt/ink/ink11249.xml" ContentType="application/inkml+xml"/>
  <Override PartName="/ppt/ink/ink11250.xml" ContentType="application/inkml+xml"/>
  <Override PartName="/ppt/ink/ink11251.xml" ContentType="application/inkml+xml"/>
  <Override PartName="/ppt/ink/ink11252.xml" ContentType="application/inkml+xml"/>
  <Override PartName="/ppt/ink/ink11253.xml" ContentType="application/inkml+xml"/>
  <Override PartName="/ppt/ink/ink11254.xml" ContentType="application/inkml+xml"/>
  <Override PartName="/ppt/ink/ink11255.xml" ContentType="application/inkml+xml"/>
  <Override PartName="/ppt/ink/ink11256.xml" ContentType="application/inkml+xml"/>
  <Override PartName="/ppt/ink/ink11257.xml" ContentType="application/inkml+xml"/>
  <Override PartName="/ppt/ink/ink11258.xml" ContentType="application/inkml+xml"/>
  <Override PartName="/ppt/ink/ink11259.xml" ContentType="application/inkml+xml"/>
  <Override PartName="/ppt/ink/ink11260.xml" ContentType="application/inkml+xml"/>
  <Override PartName="/ppt/ink/ink11261.xml" ContentType="application/inkml+xml"/>
  <Override PartName="/ppt/ink/ink11262.xml" ContentType="application/inkml+xml"/>
  <Override PartName="/ppt/ink/ink11263.xml" ContentType="application/inkml+xml"/>
  <Override PartName="/ppt/ink/ink11264.xml" ContentType="application/inkml+xml"/>
  <Override PartName="/ppt/ink/ink11265.xml" ContentType="application/inkml+xml"/>
  <Override PartName="/ppt/ink/ink11266.xml" ContentType="application/inkml+xml"/>
  <Override PartName="/ppt/ink/ink11267.xml" ContentType="application/inkml+xml"/>
  <Override PartName="/ppt/ink/ink11268.xml" ContentType="application/inkml+xml"/>
  <Override PartName="/ppt/ink/ink11269.xml" ContentType="application/inkml+xml"/>
  <Override PartName="/ppt/ink/ink11270.xml" ContentType="application/inkml+xml"/>
  <Override PartName="/ppt/ink/ink11271.xml" ContentType="application/inkml+xml"/>
  <Override PartName="/ppt/ink/ink11272.xml" ContentType="application/inkml+xml"/>
  <Override PartName="/ppt/ink/ink11273.xml" ContentType="application/inkml+xml"/>
  <Override PartName="/ppt/ink/ink11274.xml" ContentType="application/inkml+xml"/>
  <Override PartName="/ppt/ink/ink11275.xml" ContentType="application/inkml+xml"/>
  <Override PartName="/ppt/ink/ink11276.xml" ContentType="application/inkml+xml"/>
  <Override PartName="/ppt/ink/ink11277.xml" ContentType="application/inkml+xml"/>
  <Override PartName="/ppt/ink/ink11278.xml" ContentType="application/inkml+xml"/>
  <Override PartName="/ppt/ink/ink11279.xml" ContentType="application/inkml+xml"/>
  <Override PartName="/ppt/ink/ink11280.xml" ContentType="application/inkml+xml"/>
  <Override PartName="/ppt/ink/ink11281.xml" ContentType="application/inkml+xml"/>
  <Override PartName="/ppt/ink/ink11282.xml" ContentType="application/inkml+xml"/>
  <Override PartName="/ppt/ink/ink11283.xml" ContentType="application/inkml+xml"/>
  <Override PartName="/ppt/ink/ink11284.xml" ContentType="application/inkml+xml"/>
  <Override PartName="/ppt/ink/ink11285.xml" ContentType="application/inkml+xml"/>
  <Override PartName="/ppt/ink/ink11286.xml" ContentType="application/inkml+xml"/>
  <Override PartName="/ppt/ink/ink11287.xml" ContentType="application/inkml+xml"/>
  <Override PartName="/ppt/ink/ink11288.xml" ContentType="application/inkml+xml"/>
  <Override PartName="/ppt/ink/ink11289.xml" ContentType="application/inkml+xml"/>
  <Override PartName="/ppt/ink/ink11290.xml" ContentType="application/inkml+xml"/>
  <Override PartName="/ppt/ink/ink11291.xml" ContentType="application/inkml+xml"/>
  <Override PartName="/ppt/ink/ink11292.xml" ContentType="application/inkml+xml"/>
  <Override PartName="/ppt/ink/ink11293.xml" ContentType="application/inkml+xml"/>
  <Override PartName="/ppt/ink/ink11294.xml" ContentType="application/inkml+xml"/>
  <Override PartName="/ppt/ink/ink11295.xml" ContentType="application/inkml+xml"/>
  <Override PartName="/ppt/ink/ink11296.xml" ContentType="application/inkml+xml"/>
  <Override PartName="/ppt/ink/ink11297.xml" ContentType="application/inkml+xml"/>
  <Override PartName="/ppt/ink/ink11298.xml" ContentType="application/inkml+xml"/>
  <Override PartName="/ppt/ink/ink11299.xml" ContentType="application/inkml+xml"/>
  <Override PartName="/ppt/ink/ink11300.xml" ContentType="application/inkml+xml"/>
  <Override PartName="/ppt/ink/ink11301.xml" ContentType="application/inkml+xml"/>
  <Override PartName="/ppt/ink/ink11302.xml" ContentType="application/inkml+xml"/>
  <Override PartName="/ppt/ink/ink11303.xml" ContentType="application/inkml+xml"/>
  <Override PartName="/ppt/ink/ink11304.xml" ContentType="application/inkml+xml"/>
  <Override PartName="/ppt/ink/ink11305.xml" ContentType="application/inkml+xml"/>
  <Override PartName="/ppt/ink/ink11306.xml" ContentType="application/inkml+xml"/>
  <Override PartName="/ppt/ink/ink11307.xml" ContentType="application/inkml+xml"/>
  <Override PartName="/ppt/ink/ink11308.xml" ContentType="application/inkml+xml"/>
  <Override PartName="/ppt/ink/ink11309.xml" ContentType="application/inkml+xml"/>
  <Override PartName="/ppt/ink/ink11310.xml" ContentType="application/inkml+xml"/>
  <Override PartName="/ppt/ink/ink11311.xml" ContentType="application/inkml+xml"/>
  <Override PartName="/ppt/ink/ink11312.xml" ContentType="application/inkml+xml"/>
  <Override PartName="/ppt/ink/ink11313.xml" ContentType="application/inkml+xml"/>
  <Override PartName="/ppt/ink/ink11314.xml" ContentType="application/inkml+xml"/>
  <Override PartName="/ppt/ink/ink11315.xml" ContentType="application/inkml+xml"/>
  <Override PartName="/ppt/ink/ink11316.xml" ContentType="application/inkml+xml"/>
  <Override PartName="/ppt/ink/ink11317.xml" ContentType="application/inkml+xml"/>
  <Override PartName="/ppt/ink/ink11318.xml" ContentType="application/inkml+xml"/>
  <Override PartName="/ppt/ink/ink11319.xml" ContentType="application/inkml+xml"/>
  <Override PartName="/ppt/ink/ink11320.xml" ContentType="application/inkml+xml"/>
  <Override PartName="/ppt/ink/ink11321.xml" ContentType="application/inkml+xml"/>
  <Override PartName="/ppt/ink/ink11322.xml" ContentType="application/inkml+xml"/>
  <Override PartName="/ppt/ink/ink11323.xml" ContentType="application/inkml+xml"/>
  <Override PartName="/ppt/ink/ink11324.xml" ContentType="application/inkml+xml"/>
  <Override PartName="/ppt/ink/ink11325.xml" ContentType="application/inkml+xml"/>
  <Override PartName="/ppt/ink/ink11326.xml" ContentType="application/inkml+xml"/>
  <Override PartName="/ppt/ink/ink11327.xml" ContentType="application/inkml+xml"/>
  <Override PartName="/ppt/ink/ink11328.xml" ContentType="application/inkml+xml"/>
  <Override PartName="/ppt/ink/ink11329.xml" ContentType="application/inkml+xml"/>
  <Override PartName="/ppt/ink/ink11330.xml" ContentType="application/inkml+xml"/>
  <Override PartName="/ppt/ink/ink11331.xml" ContentType="application/inkml+xml"/>
  <Override PartName="/ppt/ink/ink11332.xml" ContentType="application/inkml+xml"/>
  <Override PartName="/ppt/ink/ink11333.xml" ContentType="application/inkml+xml"/>
  <Override PartName="/ppt/ink/ink11334.xml" ContentType="application/inkml+xml"/>
  <Override PartName="/ppt/ink/ink11335.xml" ContentType="application/inkml+xml"/>
  <Override PartName="/ppt/ink/ink11336.xml" ContentType="application/inkml+xml"/>
  <Override PartName="/ppt/ink/ink11337.xml" ContentType="application/inkml+xml"/>
  <Override PartName="/ppt/ink/ink11338.xml" ContentType="application/inkml+xml"/>
  <Override PartName="/ppt/ink/ink11339.xml" ContentType="application/inkml+xml"/>
  <Override PartName="/ppt/ink/ink11340.xml" ContentType="application/inkml+xml"/>
  <Override PartName="/ppt/ink/ink11341.xml" ContentType="application/inkml+xml"/>
  <Override PartName="/ppt/ink/ink11342.xml" ContentType="application/inkml+xml"/>
  <Override PartName="/ppt/ink/ink11343.xml" ContentType="application/inkml+xml"/>
  <Override PartName="/ppt/ink/ink11344.xml" ContentType="application/inkml+xml"/>
  <Override PartName="/ppt/ink/ink11345.xml" ContentType="application/inkml+xml"/>
  <Override PartName="/ppt/ink/ink11346.xml" ContentType="application/inkml+xml"/>
  <Override PartName="/ppt/ink/ink11347.xml" ContentType="application/inkml+xml"/>
  <Override PartName="/ppt/ink/ink11348.xml" ContentType="application/inkml+xml"/>
  <Override PartName="/ppt/ink/ink11349.xml" ContentType="application/inkml+xml"/>
  <Override PartName="/ppt/ink/ink11350.xml" ContentType="application/inkml+xml"/>
  <Override PartName="/ppt/ink/ink11351.xml" ContentType="application/inkml+xml"/>
  <Override PartName="/ppt/ink/ink11352.xml" ContentType="application/inkml+xml"/>
  <Override PartName="/ppt/ink/ink11353.xml" ContentType="application/inkml+xml"/>
  <Override PartName="/ppt/ink/ink11354.xml" ContentType="application/inkml+xml"/>
  <Override PartName="/ppt/ink/ink11355.xml" ContentType="application/inkml+xml"/>
  <Override PartName="/ppt/ink/ink1135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74"/>
  </p:notesMasterIdLst>
  <p:sldIdLst>
    <p:sldId id="382" r:id="rId3"/>
    <p:sldId id="671" r:id="rId4"/>
    <p:sldId id="672" r:id="rId5"/>
    <p:sldId id="673" r:id="rId6"/>
    <p:sldId id="674" r:id="rId7"/>
    <p:sldId id="675" r:id="rId8"/>
    <p:sldId id="676" r:id="rId9"/>
    <p:sldId id="677" r:id="rId10"/>
    <p:sldId id="678" r:id="rId11"/>
    <p:sldId id="679" r:id="rId12"/>
    <p:sldId id="680" r:id="rId13"/>
    <p:sldId id="681" r:id="rId14"/>
    <p:sldId id="453" r:id="rId15"/>
    <p:sldId id="454" r:id="rId16"/>
    <p:sldId id="455" r:id="rId17"/>
    <p:sldId id="456" r:id="rId18"/>
    <p:sldId id="457" r:id="rId19"/>
    <p:sldId id="458" r:id="rId20"/>
    <p:sldId id="459" r:id="rId21"/>
    <p:sldId id="460" r:id="rId22"/>
    <p:sldId id="461" r:id="rId23"/>
    <p:sldId id="462" r:id="rId24"/>
    <p:sldId id="463" r:id="rId25"/>
    <p:sldId id="464" r:id="rId26"/>
    <p:sldId id="465" r:id="rId27"/>
    <p:sldId id="466" r:id="rId28"/>
    <p:sldId id="467" r:id="rId29"/>
    <p:sldId id="468" r:id="rId30"/>
    <p:sldId id="469" r:id="rId31"/>
    <p:sldId id="470" r:id="rId32"/>
    <p:sldId id="471" r:id="rId33"/>
    <p:sldId id="472" r:id="rId34"/>
    <p:sldId id="473" r:id="rId35"/>
    <p:sldId id="474" r:id="rId36"/>
    <p:sldId id="475" r:id="rId37"/>
    <p:sldId id="476" r:id="rId38"/>
    <p:sldId id="477" r:id="rId39"/>
    <p:sldId id="478" r:id="rId40"/>
    <p:sldId id="479" r:id="rId41"/>
    <p:sldId id="389" r:id="rId42"/>
    <p:sldId id="480" r:id="rId43"/>
    <p:sldId id="481" r:id="rId44"/>
    <p:sldId id="482" r:id="rId45"/>
    <p:sldId id="390" r:id="rId46"/>
    <p:sldId id="483" r:id="rId47"/>
    <p:sldId id="484" r:id="rId48"/>
    <p:sldId id="485" r:id="rId49"/>
    <p:sldId id="487" r:id="rId50"/>
    <p:sldId id="486" r:id="rId51"/>
    <p:sldId id="488" r:id="rId52"/>
    <p:sldId id="489" r:id="rId53"/>
    <p:sldId id="490" r:id="rId54"/>
    <p:sldId id="491" r:id="rId55"/>
    <p:sldId id="492" r:id="rId56"/>
    <p:sldId id="493" r:id="rId57"/>
    <p:sldId id="494" r:id="rId58"/>
    <p:sldId id="495" r:id="rId59"/>
    <p:sldId id="496" r:id="rId60"/>
    <p:sldId id="497" r:id="rId61"/>
    <p:sldId id="498" r:id="rId62"/>
    <p:sldId id="499" r:id="rId63"/>
    <p:sldId id="500" r:id="rId64"/>
    <p:sldId id="501" r:id="rId65"/>
    <p:sldId id="502" r:id="rId66"/>
    <p:sldId id="503" r:id="rId67"/>
    <p:sldId id="504" r:id="rId68"/>
    <p:sldId id="505" r:id="rId69"/>
    <p:sldId id="506" r:id="rId70"/>
    <p:sldId id="391" r:id="rId71"/>
    <p:sldId id="507" r:id="rId72"/>
    <p:sldId id="508" r:id="rId73"/>
    <p:sldId id="509" r:id="rId74"/>
    <p:sldId id="510" r:id="rId75"/>
    <p:sldId id="511" r:id="rId76"/>
    <p:sldId id="512" r:id="rId77"/>
    <p:sldId id="392" r:id="rId78"/>
    <p:sldId id="516" r:id="rId79"/>
    <p:sldId id="517" r:id="rId80"/>
    <p:sldId id="518" r:id="rId81"/>
    <p:sldId id="519" r:id="rId82"/>
    <p:sldId id="520" r:id="rId83"/>
    <p:sldId id="521" r:id="rId84"/>
    <p:sldId id="522" r:id="rId85"/>
    <p:sldId id="523" r:id="rId86"/>
    <p:sldId id="524" r:id="rId87"/>
    <p:sldId id="525" r:id="rId88"/>
    <p:sldId id="526" r:id="rId89"/>
    <p:sldId id="527" r:id="rId90"/>
    <p:sldId id="528" r:id="rId91"/>
    <p:sldId id="529" r:id="rId92"/>
    <p:sldId id="530" r:id="rId93"/>
    <p:sldId id="531" r:id="rId94"/>
    <p:sldId id="532" r:id="rId95"/>
    <p:sldId id="533" r:id="rId96"/>
    <p:sldId id="534" r:id="rId97"/>
    <p:sldId id="535" r:id="rId98"/>
    <p:sldId id="538" r:id="rId99"/>
    <p:sldId id="536" r:id="rId100"/>
    <p:sldId id="537" r:id="rId101"/>
    <p:sldId id="539" r:id="rId102"/>
    <p:sldId id="540" r:id="rId103"/>
    <p:sldId id="541" r:id="rId104"/>
    <p:sldId id="542" r:id="rId105"/>
    <p:sldId id="543" r:id="rId106"/>
    <p:sldId id="544" r:id="rId107"/>
    <p:sldId id="513" r:id="rId108"/>
    <p:sldId id="545" r:id="rId109"/>
    <p:sldId id="546" r:id="rId110"/>
    <p:sldId id="547" r:id="rId111"/>
    <p:sldId id="548" r:id="rId112"/>
    <p:sldId id="549" r:id="rId113"/>
    <p:sldId id="384" r:id="rId114"/>
    <p:sldId id="419" r:id="rId115"/>
    <p:sldId id="420" r:id="rId116"/>
    <p:sldId id="385" r:id="rId117"/>
    <p:sldId id="421" r:id="rId118"/>
    <p:sldId id="422" r:id="rId119"/>
    <p:sldId id="423" r:id="rId120"/>
    <p:sldId id="424" r:id="rId121"/>
    <p:sldId id="425" r:id="rId122"/>
    <p:sldId id="426" r:id="rId123"/>
    <p:sldId id="427" r:id="rId124"/>
    <p:sldId id="428" r:id="rId125"/>
    <p:sldId id="386" r:id="rId126"/>
    <p:sldId id="429" r:id="rId127"/>
    <p:sldId id="430" r:id="rId128"/>
    <p:sldId id="431" r:id="rId129"/>
    <p:sldId id="432" r:id="rId130"/>
    <p:sldId id="433" r:id="rId131"/>
    <p:sldId id="550" r:id="rId132"/>
    <p:sldId id="551" r:id="rId133"/>
    <p:sldId id="552" r:id="rId134"/>
    <p:sldId id="553" r:id="rId135"/>
    <p:sldId id="554" r:id="rId136"/>
    <p:sldId id="555" r:id="rId137"/>
    <p:sldId id="556" r:id="rId138"/>
    <p:sldId id="557" r:id="rId139"/>
    <p:sldId id="558" r:id="rId140"/>
    <p:sldId id="559" r:id="rId141"/>
    <p:sldId id="560" r:id="rId142"/>
    <p:sldId id="561" r:id="rId143"/>
    <p:sldId id="562" r:id="rId144"/>
    <p:sldId id="563" r:id="rId145"/>
    <p:sldId id="564" r:id="rId146"/>
    <p:sldId id="565" r:id="rId147"/>
    <p:sldId id="566" r:id="rId148"/>
    <p:sldId id="567" r:id="rId149"/>
    <p:sldId id="568" r:id="rId150"/>
    <p:sldId id="569" r:id="rId151"/>
    <p:sldId id="570" r:id="rId152"/>
    <p:sldId id="571" r:id="rId153"/>
    <p:sldId id="572" r:id="rId154"/>
    <p:sldId id="573" r:id="rId155"/>
    <p:sldId id="574" r:id="rId156"/>
    <p:sldId id="575" r:id="rId157"/>
    <p:sldId id="576" r:id="rId158"/>
    <p:sldId id="388" r:id="rId159"/>
    <p:sldId id="577" r:id="rId160"/>
    <p:sldId id="578" r:id="rId161"/>
    <p:sldId id="579" r:id="rId162"/>
    <p:sldId id="580" r:id="rId163"/>
    <p:sldId id="581" r:id="rId164"/>
    <p:sldId id="582" r:id="rId165"/>
    <p:sldId id="583" r:id="rId166"/>
    <p:sldId id="584" r:id="rId167"/>
    <p:sldId id="585" r:id="rId168"/>
    <p:sldId id="586" r:id="rId169"/>
    <p:sldId id="587" r:id="rId170"/>
    <p:sldId id="588" r:id="rId171"/>
    <p:sldId id="589" r:id="rId172"/>
    <p:sldId id="590" r:id="rId173"/>
    <p:sldId id="591" r:id="rId174"/>
    <p:sldId id="592" r:id="rId175"/>
    <p:sldId id="593" r:id="rId176"/>
    <p:sldId id="594" r:id="rId177"/>
    <p:sldId id="595" r:id="rId178"/>
    <p:sldId id="596" r:id="rId179"/>
    <p:sldId id="597" r:id="rId180"/>
    <p:sldId id="598" r:id="rId181"/>
    <p:sldId id="599" r:id="rId182"/>
    <p:sldId id="601" r:id="rId183"/>
    <p:sldId id="602" r:id="rId184"/>
    <p:sldId id="603" r:id="rId185"/>
    <p:sldId id="604" r:id="rId186"/>
    <p:sldId id="605" r:id="rId187"/>
    <p:sldId id="606" r:id="rId188"/>
    <p:sldId id="607" r:id="rId189"/>
    <p:sldId id="608" r:id="rId190"/>
    <p:sldId id="609" r:id="rId191"/>
    <p:sldId id="610" r:id="rId192"/>
    <p:sldId id="611" r:id="rId193"/>
    <p:sldId id="612" r:id="rId194"/>
    <p:sldId id="613" r:id="rId195"/>
    <p:sldId id="614" r:id="rId196"/>
    <p:sldId id="434" r:id="rId197"/>
    <p:sldId id="435" r:id="rId198"/>
    <p:sldId id="436" r:id="rId199"/>
    <p:sldId id="437" r:id="rId200"/>
    <p:sldId id="438" r:id="rId201"/>
    <p:sldId id="439" r:id="rId202"/>
    <p:sldId id="440" r:id="rId203"/>
    <p:sldId id="441" r:id="rId204"/>
    <p:sldId id="442" r:id="rId205"/>
    <p:sldId id="443" r:id="rId206"/>
    <p:sldId id="444" r:id="rId207"/>
    <p:sldId id="445" r:id="rId208"/>
    <p:sldId id="446" r:id="rId209"/>
    <p:sldId id="447" r:id="rId210"/>
    <p:sldId id="448" r:id="rId211"/>
    <p:sldId id="449" r:id="rId212"/>
    <p:sldId id="450" r:id="rId213"/>
    <p:sldId id="451" r:id="rId214"/>
    <p:sldId id="452" r:id="rId215"/>
    <p:sldId id="615" r:id="rId216"/>
    <p:sldId id="616" r:id="rId217"/>
    <p:sldId id="617" r:id="rId218"/>
    <p:sldId id="618" r:id="rId219"/>
    <p:sldId id="619" r:id="rId220"/>
    <p:sldId id="620" r:id="rId221"/>
    <p:sldId id="621" r:id="rId222"/>
    <p:sldId id="622" r:id="rId223"/>
    <p:sldId id="623" r:id="rId224"/>
    <p:sldId id="624" r:id="rId225"/>
    <p:sldId id="625" r:id="rId226"/>
    <p:sldId id="626" r:id="rId227"/>
    <p:sldId id="627" r:id="rId228"/>
    <p:sldId id="628" r:id="rId229"/>
    <p:sldId id="629" r:id="rId230"/>
    <p:sldId id="630" r:id="rId231"/>
    <p:sldId id="631" r:id="rId232"/>
    <p:sldId id="632" r:id="rId233"/>
    <p:sldId id="633" r:id="rId234"/>
    <p:sldId id="634" r:id="rId235"/>
    <p:sldId id="387" r:id="rId236"/>
    <p:sldId id="635" r:id="rId237"/>
    <p:sldId id="636" r:id="rId238"/>
    <p:sldId id="637" r:id="rId239"/>
    <p:sldId id="638" r:id="rId240"/>
    <p:sldId id="639" r:id="rId241"/>
    <p:sldId id="640" r:id="rId242"/>
    <p:sldId id="641" r:id="rId243"/>
    <p:sldId id="642" r:id="rId244"/>
    <p:sldId id="643" r:id="rId245"/>
    <p:sldId id="644" r:id="rId246"/>
    <p:sldId id="645" r:id="rId247"/>
    <p:sldId id="646" r:id="rId248"/>
    <p:sldId id="647" r:id="rId249"/>
    <p:sldId id="648" r:id="rId250"/>
    <p:sldId id="649" r:id="rId251"/>
    <p:sldId id="650" r:id="rId252"/>
    <p:sldId id="651" r:id="rId253"/>
    <p:sldId id="652" r:id="rId254"/>
    <p:sldId id="653" r:id="rId255"/>
    <p:sldId id="654" r:id="rId256"/>
    <p:sldId id="655" r:id="rId257"/>
    <p:sldId id="656" r:id="rId258"/>
    <p:sldId id="657" r:id="rId259"/>
    <p:sldId id="658" r:id="rId260"/>
    <p:sldId id="659" r:id="rId261"/>
    <p:sldId id="660" r:id="rId262"/>
    <p:sldId id="661" r:id="rId263"/>
    <p:sldId id="662" r:id="rId264"/>
    <p:sldId id="663" r:id="rId265"/>
    <p:sldId id="664" r:id="rId266"/>
    <p:sldId id="665" r:id="rId267"/>
    <p:sldId id="666" r:id="rId268"/>
    <p:sldId id="667" r:id="rId269"/>
    <p:sldId id="668" r:id="rId270"/>
    <p:sldId id="669" r:id="rId271"/>
    <p:sldId id="670" r:id="rId272"/>
    <p:sldId id="515" r:id="rId273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63" Type="http://schemas.openxmlformats.org/officeDocument/2006/relationships/slide" Target="slides/slide61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226" Type="http://schemas.openxmlformats.org/officeDocument/2006/relationships/slide" Target="slides/slide224.xml"/><Relationship Id="rId268" Type="http://schemas.openxmlformats.org/officeDocument/2006/relationships/slide" Target="slides/slide266.xml"/><Relationship Id="rId32" Type="http://schemas.openxmlformats.org/officeDocument/2006/relationships/slide" Target="slides/slide30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181" Type="http://schemas.openxmlformats.org/officeDocument/2006/relationships/slide" Target="slides/slide179.xml"/><Relationship Id="rId237" Type="http://schemas.openxmlformats.org/officeDocument/2006/relationships/slide" Target="slides/slide235.xml"/><Relationship Id="rId258" Type="http://schemas.openxmlformats.org/officeDocument/2006/relationships/slide" Target="slides/slide256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227" Type="http://schemas.openxmlformats.org/officeDocument/2006/relationships/slide" Target="slides/slide225.xml"/><Relationship Id="rId248" Type="http://schemas.openxmlformats.org/officeDocument/2006/relationships/slide" Target="slides/slide246.xml"/><Relationship Id="rId269" Type="http://schemas.openxmlformats.org/officeDocument/2006/relationships/slide" Target="slides/slide267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217" Type="http://schemas.openxmlformats.org/officeDocument/2006/relationships/slide" Target="slides/slide215.xml"/><Relationship Id="rId6" Type="http://schemas.openxmlformats.org/officeDocument/2006/relationships/slide" Target="slides/slide4.xml"/><Relationship Id="rId238" Type="http://schemas.openxmlformats.org/officeDocument/2006/relationships/slide" Target="slides/slide236.xml"/><Relationship Id="rId259" Type="http://schemas.openxmlformats.org/officeDocument/2006/relationships/slide" Target="slides/slide257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270" Type="http://schemas.openxmlformats.org/officeDocument/2006/relationships/slide" Target="slides/slide268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7" Type="http://schemas.openxmlformats.org/officeDocument/2006/relationships/slide" Target="slides/slide205.xml"/><Relationship Id="rId228" Type="http://schemas.openxmlformats.org/officeDocument/2006/relationships/slide" Target="slides/slide226.xml"/><Relationship Id="rId249" Type="http://schemas.openxmlformats.org/officeDocument/2006/relationships/slide" Target="slides/slide247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260" Type="http://schemas.openxmlformats.org/officeDocument/2006/relationships/slide" Target="slides/slide258.xml"/><Relationship Id="rId34" Type="http://schemas.openxmlformats.org/officeDocument/2006/relationships/slide" Target="slides/slide32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20" Type="http://schemas.openxmlformats.org/officeDocument/2006/relationships/slide" Target="slides/slide118.xml"/><Relationship Id="rId141" Type="http://schemas.openxmlformats.org/officeDocument/2006/relationships/slide" Target="slides/slide139.xml"/><Relationship Id="rId7" Type="http://schemas.openxmlformats.org/officeDocument/2006/relationships/slide" Target="slides/slide5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8" Type="http://schemas.openxmlformats.org/officeDocument/2006/relationships/slide" Target="slides/slide216.xml"/><Relationship Id="rId239" Type="http://schemas.openxmlformats.org/officeDocument/2006/relationships/slide" Target="slides/slide237.xml"/><Relationship Id="rId250" Type="http://schemas.openxmlformats.org/officeDocument/2006/relationships/slide" Target="slides/slide248.xml"/><Relationship Id="rId271" Type="http://schemas.openxmlformats.org/officeDocument/2006/relationships/slide" Target="slides/slide269.xml"/><Relationship Id="rId24" Type="http://schemas.openxmlformats.org/officeDocument/2006/relationships/slide" Target="slides/slide22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31" Type="http://schemas.openxmlformats.org/officeDocument/2006/relationships/slide" Target="slides/slide129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208" Type="http://schemas.openxmlformats.org/officeDocument/2006/relationships/slide" Target="slides/slide206.xml"/><Relationship Id="rId229" Type="http://schemas.openxmlformats.org/officeDocument/2006/relationships/slide" Target="slides/slide227.xml"/><Relationship Id="rId240" Type="http://schemas.openxmlformats.org/officeDocument/2006/relationships/slide" Target="slides/slide238.xml"/><Relationship Id="rId261" Type="http://schemas.openxmlformats.org/officeDocument/2006/relationships/slide" Target="slides/slide259.xml"/><Relationship Id="rId14" Type="http://schemas.openxmlformats.org/officeDocument/2006/relationships/slide" Target="slides/slide12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8" Type="http://schemas.openxmlformats.org/officeDocument/2006/relationships/slide" Target="slides/slide6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219" Type="http://schemas.openxmlformats.org/officeDocument/2006/relationships/slide" Target="slides/slide217.xml"/><Relationship Id="rId230" Type="http://schemas.openxmlformats.org/officeDocument/2006/relationships/slide" Target="slides/slide228.xml"/><Relationship Id="rId251" Type="http://schemas.openxmlformats.org/officeDocument/2006/relationships/slide" Target="slides/slide249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272" Type="http://schemas.openxmlformats.org/officeDocument/2006/relationships/slide" Target="slides/slide270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220" Type="http://schemas.openxmlformats.org/officeDocument/2006/relationships/slide" Target="slides/slide218.xml"/><Relationship Id="rId241" Type="http://schemas.openxmlformats.org/officeDocument/2006/relationships/slide" Target="slides/slide23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262" Type="http://schemas.openxmlformats.org/officeDocument/2006/relationships/slide" Target="slides/slide260.xml"/><Relationship Id="rId78" Type="http://schemas.openxmlformats.org/officeDocument/2006/relationships/slide" Target="slides/slide76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64" Type="http://schemas.openxmlformats.org/officeDocument/2006/relationships/slide" Target="slides/slide162.xml"/><Relationship Id="rId185" Type="http://schemas.openxmlformats.org/officeDocument/2006/relationships/slide" Target="slides/slide183.xml"/><Relationship Id="rId9" Type="http://schemas.openxmlformats.org/officeDocument/2006/relationships/slide" Target="slides/slide7.xml"/><Relationship Id="rId210" Type="http://schemas.openxmlformats.org/officeDocument/2006/relationships/slide" Target="slides/slide208.xml"/><Relationship Id="rId26" Type="http://schemas.openxmlformats.org/officeDocument/2006/relationships/slide" Target="slides/slide24.xml"/><Relationship Id="rId231" Type="http://schemas.openxmlformats.org/officeDocument/2006/relationships/slide" Target="slides/slide229.xml"/><Relationship Id="rId252" Type="http://schemas.openxmlformats.org/officeDocument/2006/relationships/slide" Target="slides/slide250.xml"/><Relationship Id="rId273" Type="http://schemas.openxmlformats.org/officeDocument/2006/relationships/slide" Target="slides/slide271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221" Type="http://schemas.openxmlformats.org/officeDocument/2006/relationships/slide" Target="slides/slide219.xml"/><Relationship Id="rId242" Type="http://schemas.openxmlformats.org/officeDocument/2006/relationships/slide" Target="slides/slide240.xml"/><Relationship Id="rId263" Type="http://schemas.openxmlformats.org/officeDocument/2006/relationships/slide" Target="slides/slide261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32" Type="http://schemas.openxmlformats.org/officeDocument/2006/relationships/slide" Target="slides/slide230.xml"/><Relationship Id="rId253" Type="http://schemas.openxmlformats.org/officeDocument/2006/relationships/slide" Target="slides/slide251.xml"/><Relationship Id="rId274" Type="http://schemas.openxmlformats.org/officeDocument/2006/relationships/notesMaster" Target="notesMasters/notesMaster1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222" Type="http://schemas.openxmlformats.org/officeDocument/2006/relationships/slide" Target="slides/slide220.xml"/><Relationship Id="rId243" Type="http://schemas.openxmlformats.org/officeDocument/2006/relationships/slide" Target="slides/slide241.xml"/><Relationship Id="rId264" Type="http://schemas.openxmlformats.org/officeDocument/2006/relationships/slide" Target="slides/slide262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0.xml"/><Relationship Id="rId233" Type="http://schemas.openxmlformats.org/officeDocument/2006/relationships/slide" Target="slides/slide231.xml"/><Relationship Id="rId254" Type="http://schemas.openxmlformats.org/officeDocument/2006/relationships/slide" Target="slides/slide252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275" Type="http://schemas.openxmlformats.org/officeDocument/2006/relationships/presProps" Target="presProps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202" Type="http://schemas.openxmlformats.org/officeDocument/2006/relationships/slide" Target="slides/slide200.xml"/><Relationship Id="rId223" Type="http://schemas.openxmlformats.org/officeDocument/2006/relationships/slide" Target="slides/slide221.xml"/><Relationship Id="rId244" Type="http://schemas.openxmlformats.org/officeDocument/2006/relationships/slide" Target="slides/slide242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265" Type="http://schemas.openxmlformats.org/officeDocument/2006/relationships/slide" Target="slides/slide263.xml"/><Relationship Id="rId50" Type="http://schemas.openxmlformats.org/officeDocument/2006/relationships/slide" Target="slides/slide48.xml"/><Relationship Id="rId104" Type="http://schemas.openxmlformats.org/officeDocument/2006/relationships/slide" Target="slides/slide102.xml"/><Relationship Id="rId125" Type="http://schemas.openxmlformats.org/officeDocument/2006/relationships/slide" Target="slides/slide123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13" Type="http://schemas.openxmlformats.org/officeDocument/2006/relationships/slide" Target="slides/slide211.xml"/><Relationship Id="rId234" Type="http://schemas.openxmlformats.org/officeDocument/2006/relationships/slide" Target="slides/slide232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55" Type="http://schemas.openxmlformats.org/officeDocument/2006/relationships/slide" Target="slides/slide253.xml"/><Relationship Id="rId276" Type="http://schemas.openxmlformats.org/officeDocument/2006/relationships/viewProps" Target="viewProps.xml"/><Relationship Id="rId40" Type="http://schemas.openxmlformats.org/officeDocument/2006/relationships/slide" Target="slides/slide38.xml"/><Relationship Id="rId115" Type="http://schemas.openxmlformats.org/officeDocument/2006/relationships/slide" Target="slides/slide113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19" Type="http://schemas.openxmlformats.org/officeDocument/2006/relationships/slide" Target="slides/slide17.xml"/><Relationship Id="rId224" Type="http://schemas.openxmlformats.org/officeDocument/2006/relationships/slide" Target="slides/slide222.xml"/><Relationship Id="rId245" Type="http://schemas.openxmlformats.org/officeDocument/2006/relationships/slide" Target="slides/slide243.xml"/><Relationship Id="rId266" Type="http://schemas.openxmlformats.org/officeDocument/2006/relationships/slide" Target="slides/slide264.xml"/><Relationship Id="rId30" Type="http://schemas.openxmlformats.org/officeDocument/2006/relationships/slide" Target="slides/slide2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14" Type="http://schemas.openxmlformats.org/officeDocument/2006/relationships/slide" Target="slides/slide212.xml"/><Relationship Id="rId235" Type="http://schemas.openxmlformats.org/officeDocument/2006/relationships/slide" Target="slides/slide233.xml"/><Relationship Id="rId256" Type="http://schemas.openxmlformats.org/officeDocument/2006/relationships/slide" Target="slides/slide254.xml"/><Relationship Id="rId277" Type="http://schemas.openxmlformats.org/officeDocument/2006/relationships/theme" Target="theme/theme1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179" Type="http://schemas.openxmlformats.org/officeDocument/2006/relationships/slide" Target="slides/slide17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225" Type="http://schemas.openxmlformats.org/officeDocument/2006/relationships/slide" Target="slides/slide223.xml"/><Relationship Id="rId246" Type="http://schemas.openxmlformats.org/officeDocument/2006/relationships/slide" Target="slides/slide244.xml"/><Relationship Id="rId267" Type="http://schemas.openxmlformats.org/officeDocument/2006/relationships/slide" Target="slides/slide26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94" Type="http://schemas.openxmlformats.org/officeDocument/2006/relationships/slide" Target="slides/slide92.xml"/><Relationship Id="rId148" Type="http://schemas.openxmlformats.org/officeDocument/2006/relationships/slide" Target="slides/slide146.xml"/><Relationship Id="rId169" Type="http://schemas.openxmlformats.org/officeDocument/2006/relationships/slide" Target="slides/slide167.xml"/><Relationship Id="rId4" Type="http://schemas.openxmlformats.org/officeDocument/2006/relationships/slide" Target="slides/slide2.xml"/><Relationship Id="rId180" Type="http://schemas.openxmlformats.org/officeDocument/2006/relationships/slide" Target="slides/slide178.xml"/><Relationship Id="rId215" Type="http://schemas.openxmlformats.org/officeDocument/2006/relationships/slide" Target="slides/slide213.xml"/><Relationship Id="rId236" Type="http://schemas.openxmlformats.org/officeDocument/2006/relationships/slide" Target="slides/slide234.xml"/><Relationship Id="rId257" Type="http://schemas.openxmlformats.org/officeDocument/2006/relationships/slide" Target="slides/slide255.xml"/><Relationship Id="rId278" Type="http://schemas.openxmlformats.org/officeDocument/2006/relationships/tableStyles" Target="tableStyles.xml"/><Relationship Id="rId42" Type="http://schemas.openxmlformats.org/officeDocument/2006/relationships/slide" Target="slides/slide40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247" Type="http://schemas.openxmlformats.org/officeDocument/2006/relationships/slide" Target="slides/slide245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53" Type="http://schemas.openxmlformats.org/officeDocument/2006/relationships/slide" Target="slides/slide51.xml"/><Relationship Id="rId149" Type="http://schemas.openxmlformats.org/officeDocument/2006/relationships/slide" Target="slides/slide147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216" Type="http://schemas.openxmlformats.org/officeDocument/2006/relationships/slide" Target="slides/slide21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10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10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10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10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10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10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10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10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10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10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10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10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10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10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10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10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10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10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10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10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10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10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10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10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10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10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10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10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10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58">2814 622,'0'14,"0"5</inkml:trace>
</inkml:ink>
</file>

<file path=ppt/ink/ink10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10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10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10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10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10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10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10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10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10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10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10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10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10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10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10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10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10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10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10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10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10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10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10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10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10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10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58">2814 622,'0'14,"0"5</inkml:trace>
</inkml:ink>
</file>

<file path=ppt/ink/ink10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10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10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10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10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10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10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10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10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10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10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10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10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10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10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10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10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10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10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10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10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10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10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10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10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10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10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10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10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10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10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10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10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10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10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58">2814 622,'0'14,"0"5</inkml:trace>
</inkml:ink>
</file>

<file path=ppt/ink/ink10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10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10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10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10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10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10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10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10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10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10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10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10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10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10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10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10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10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10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10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10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10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10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10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10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10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10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10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10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10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10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10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10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10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10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10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10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58">2814 622,'0'14,"0"5</inkml:trace>
</inkml:ink>
</file>

<file path=ppt/ink/ink10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10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10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10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10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10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10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10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10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10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10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10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10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10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10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10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10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10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10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10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10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10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10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10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10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10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10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10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10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10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10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10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10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10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10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10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10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10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10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58">2814 622,'0'14,"0"5</inkml:trace>
</inkml:ink>
</file>

<file path=ppt/ink/ink10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10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10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10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10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10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10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10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10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10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10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10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10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10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10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10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10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10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10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10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10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10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10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10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10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10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10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10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10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10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10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10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10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10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10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10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10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10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10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10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10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58">2814 622,'0'14,"0"5</inkml:trace>
</inkml:ink>
</file>

<file path=ppt/ink/ink10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10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10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10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10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10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10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10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10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10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10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10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0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10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373 102,'2'-3,"-1"0,0 0,0 1,0-1,-1 0,1 0,-1 0,0-1,1 1,-1 0,-1 0,1 0,0 0,-1 0,1 0,-1 0,0 0,0 0,0 0,-1 1,1-1,0 0,-1 1,0-1,0 1,0-1,0 1,0 0,0 0,0 0,-1 0,1 0,-1 0,0 1,1-1,-1 1,0 0,0 0,0 0,0 0,0 0,0 1,0 0,0-1,0 1,0 0,-2 0,-15 7,1 1,0 0,0 1,1 1,1 1,-1 1,2 0,-6 6,22-18,-4 2,0 0,0 0,0 1,0-1,1 1,-1-1,1 1,0 0,0 1,0-1,0 0,0 1,1 0,-1-1,1 1,0 0,1 0,-1 0,0 1,1-1,0 0,0 1,1-1,-1 0,1 1,0-1,0 1,0-1,1 0,-1 1,1-1,0 1,0-1,1 0,-1 0,1 0,0 0,0 0,0 0,2 1,103 49,-97-51,0 0,1 1,-1 0,0 1,-1 0,1 0,-1 1,0 0,-1 1,1 0,-1 0,5 7,-11-12,-1 0,0 0,0 1,0-1,0 1,0-1,0 0,0 1,-1-1,0 1,1 0,-1-1,0 1,0-1,0 1,-1-1,1 1,0 0,-1-1,0 1,0-1,0 0,0 1,0-1,0 0,0 1,-1-1,1 0,-1 0,0 0,1 0,-1-1,0 1,0 0,-1 0,-80 47,57-40,0 0,0-2,-1-1,1-1,-1-2,-10 1,37-4,-1 1,0-1,0 0,1 1,-1-1,0 0,0 1,0-1,0 0,1 0,-1 0,0 0,0 0,0 0,0 0,0 0,1 0,-1 0,0 0,0-1,0 1,0 0,1 0,-1-1,0 1,0-1,1 1,-1-1,0 1,0-1,1 1,-1-1,1 0,-1 1,1-1,-1 0,1 0,-1 1,1-1,-1 0,1 0,0 1,0-1,-1 0,1 0,0 0,0 0,0 0,0 1,0-1,0 0,0 0,0 0,0 0,0 0,1 1,-1-1,0 0,1-1,7-8</inkml:trace>
</inkml:ink>
</file>

<file path=ppt/ink/ink10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62,'-17'29,"0"2,2 1,1 0,2 0,1 1,0 5,9-34,1 0,-1 0,1 0,0 0,0 1,1-1,-1 0,1 0,0 1,0-1,0 0,1 1,0-1,-1 0,1 0,1 0,-1 0,1 0,-1 0,1 0,0 0,1 0,-1-1,1 1,-1-1,1 0,0 0,0 0,1 0,-1 0,0-1,1 1,0-1,0 0,-1 0,1-1,0 1,0-1,5 2,6-6,0-1,-1 0,1-1,-1-1,0 0,0-1,-1 0,0-1,0-1,0 0,-2 0,1-1,-1-1,1-1,2-1,-1-1,-1 0,0 0,-1-1,0-1,-1 1,4-12,-11 21,0 1,0-1,-1 0,0 0,0 0,-1 0,0-1,0 1,0 0,-1-1,0 1,0 0,0-1,-1 1,0 0,0 0,-1-1,0 1,0 0,0 1,-1-1,0 0,0 1,0-1,-3 1,1 1,0 1,-1-1,0 1,1 0,-1 0,0 1,-1 0,1 0,0 0,-1 1,1 0,-1 0,1 0,-1 1,1 0,-1 0,0 1,1 0,-1 0,1 1,0-1,-1 1,1 1,0-1,0 1,0 0,1 1,-1-1,1 1,-1 1,-13 6</inkml:trace>
</inkml:ink>
</file>

<file path=ppt/ink/ink10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0,'0'397,"11"-325,-5-54</inkml:trace>
</inkml:ink>
</file>

<file path=ppt/ink/ink10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1 151,'43'-5,"29"-2,6 1,1 1,-10-3,-10-1,-12 2,-13 7,-12 3</inkml:trace>
  <inkml:trace contextRef="#ctx0" brushRef="#br0" timeOffset="1">141 348,'19'-6,"-1"1,1 1,0 1,0 0,1 2,-1 0,0 1,0 1,1 0,-1 2,14 3,-30-5,-1 0,0-1,0 1,1 0,-1 0,0 0,0 0,0 1,0-1,0 1,-1-1,1 1,0-1,-1 1,1 0,-1 0,1 0,-1 0,0 0,0 0,0 0,0 1,0-1,-1 0,1 0,0 1,-1-1,0 0,0 1,0-1,0 1,0-1,0 0,0 1,-1-1,1 0,-1 1,0-1,0 0,0 1,-60 75,40-61,7-7,0 1,0 0,1 1,1 0,0 1,1 1,0 0,1 0,0 3,9-15,1 1,-1 0,1 0,0 0,0 0,0 0,1-1,-1 1,1 0,-1 0,1 0,0-1,0 1,0 0,1-1,-1 1,1-1,-1 0,1 1,0-1,0 0,0 0,0 0,0 0,0 0,0-1,1 1,-1 0,1-1,-1 0,1 0,0 0,-1 0,1 0,0 0,0-1,0 1,-1-1,1 0,0 0,0 0,0 0,0 0,0-1,-1 0,1 1,1-2,138-43,-104 29,-16 7</inkml:trace>
  <inkml:trace contextRef="#ctx0" brushRef="#br0" timeOffset="2">932 9,'-127'391,"102"-343,24-64,70-112,-42 88,-6 6,2 0,2 2,1 0,16-14,11 15,-52 31,0-1,0 1,0 0,0 0,0 0,1 0,-1 0,0 0,0 0,0 0,0 0,0 1,1-1,-1 0,0 1,0-1,0 1,0-1,0 1,0 0,0-1,-1 1,1 0,0 0,0 0,0-1,-1 1,1 0,0 0,-1 0,1 0,-1 0,1 0,-1 0,0 0,1 1,-1-1,0 0,0 0,0 0,1 0,-1 0,0 0,-1 1,1-1,0 0,0 0,0 0,-1 0,1 0,-1 1,-20 170,21-171,0 1,-1 0,1-1,0 1,0 0,1 0,-1-1,0 1,0 0,1-1,-1 1,1 0,0-1,-1 1,1-1,0 1,0-1,0 0,0 1,0-1,0 0,0 1,1-1,-1 0,0 0,1 0,-1 0,0 0,1 0,0-1,-1 1,1 0,-1-1,1 0,0 1,-1-1,1 0,0 1,-1-1,1 0,0 0,0-1,-1 1,1 0,0 0,-1-1,1 1,-1-1,1 0,0 1,-1-1,1 0,-1 0,0 0,1 0,-1 0,0 0,2-1,13-11,0 0,-1 0,0-1,-2-1,1-1,-2 0,0 0,1-4,65-78,-7 35,-69 64,0 0,-1 1,1-1,0 0,-1 0,1 1,-1-1,1 1,-1-1,0 1,1 0,-1-1,0 1,0 0,0 0,0 0,-1 0,1 0,-1 0,1 0,-1 0,1 0,-1 0,0 0,0 0,0 0,0 0,0 0,-1 0,1 0,-1 2,-26 119,23 73,9-173,1-5</inkml:trace>
</inkml:ink>
</file>

<file path=ppt/ink/ink10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0,'-5'39,"-1"31,0 9,1 1,2-9,1-12,0-10,2-9,5-3,1-1,0-3,0-2,-3-2,-5-5,-3-3,-1-4</inkml:trace>
</inkml:ink>
</file>

<file path=ppt/ink/ink10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0 137,'59'-27,"1"1,1 3,1 3,1 3,48-6,0 22,-108 2,0-1,0 1,-1-1,1 1,-1 0,1 0,-1 0,1 0,-1 1,1-1,-1 1,0-1,0 1,0 0,0 0,0 0,0 0,0 0,-1 0,1 0,-1 1,0-1,1 1,-1-1,0 1,0-1,-1 1,1 0,-1-1,1 1,-1 0,0-1,0 1,0 0,0 0,0-1,-1 1,1 0,-4 6,0 0,0 0,-1-1,0 1,0-1,-1 0,0-1,0 1,-1-1,0-1,0 1,-1-1,-6 4,3-1,-220 153,228-161,1 0,0 0,-1 0,1 0,0 0,0 0,0 0,0 1,0-1,0 1,0 0,1-1,-1 1,0 0,1 0,0 0,-1 0,1 0,0 1,0-1,0 0,0 1,1-1,-1 0,1 1,-1-1,1 1,0-1,0 0,0 1,0-1,0 1,0-1,1 1,-1-1,1 0,0 1,0-1,0 0,0 0,0 1,0-1,1 0,-1 0,1 0,0 1,159 60,-154-58,1 1,-1 0,0 0,0 1,-1 0,0 0,0 1,0 0,-1 0,-1 0,1 0,-1 1,-1 0,1-1,-2 2,1-1,-1 0,0 0,-1 1,0-1,-1 9,0-17,0 1,0 0,0 0,0 0,0 0,1 0,-1 0,1 0,-1-1,1 1,-1 0,1 0,0 0,0-1,0 1,0-1,0 1,1-1,-1 1,0-1,1 0,-1 1,1-1,-1 0,1 0,-1 0,1 0,0 0,0-1,-1 1,1 0,0-1,0 1,0-1,0 0,2 0,10-2</inkml:trace>
</inkml:ink>
</file>

<file path=ppt/ink/ink10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15,'26'-4,"-15"1,0 0,1 1,-1 1,0 0,1 0,-1 1,1 1,-1 0,1 1,-1 0,0 0,0 1,11 5,-21-7,0 1,0 1,0-1,0 0,-1 0,1 0,-1 0,1 1,-1-1,0 0,0 0,0 1,0-1,0 0,0 0,-1 1,1-1,-1 0,1 0,-1 0,0 0,0 0,0 0,0 0,0 0,0 0,-1 0,1 0,-1-1,1 1,-1 0,0-1,0 0,1 1,-1-1,0 0,0 0,-2 1,-5 7,-84 111,93-118,-1 0,0-1,0 1,1 0,-1 0,1 0,-1 0,1 0,0 0,0 0,0 0,0 0,0 0,0 0,1 0,-1 0,1 0,-1 0,1 0,0 0,0 0,0 0,0 0,0-1,0 1,0-1,0 1,1 0,-1-1,1 0,-1 1,1-1,0 0,-1 0,1 0,0 0,0 0,0 0,0-1,-1 1,1 0,2-1,87 10,-62-11,-3 1</inkml:trace>
</inkml:ink>
</file>

<file path=ppt/ink/ink10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0,'-30'41,"2"0,2 2,1 0,3 2,1 1,-6 24,24-64,1 0,-1 0,1 0,0 0,0 0,1 1,0-1,0 1,0-1,1 0,0 1,0-1,1 1,0-1,0 1,0-1,1 0,0 1,0-1,1 0,-1 0,2-1,-1 1,0-1,1 1,0-1,0 0,1 0,-1-1,1 1,2 0,9 4,1-2,0 0,0-1,1 0,0-2,0 0,0-1,0 0,0-2,1 0,-1-1,0-1,1-1,-1-1,0 0,0-1,0-1,-1-1,0 0,0-1,0-1,7-5,-13 8,-1 0,0 0,0-1,0 0,-1-1,0 0,0 0,-1-1,0 0,0-1,0 1,-2-2,1 1,-1-1,0 0,-1 0,0 0,-1-1,0 0,0 0,-2 0,1 0,-1 0,-1-1,0 1,0-1,-1 1,-1-1,0 1,0-1,-2 1,1 0,-1 0,-1 0,0 0,-2-4,-2 6,0 0,0 0,0 1,-1 0,-1 1,1 0,-1 1,-1-1,1 2,-1 0,0 0,0 1,0 0,0 1,-1 0,0 1,1 0,-1 1,0 0,0 1,0 0,0 1,1 1,-1 0,-3 1,-21 4</inkml:trace>
</inkml:ink>
</file>

<file path=ppt/ink/ink10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1 170,'56'-28,"15"-9,2 3,1 3,5 3,-75 26,-1 0,1 1,-1-1,1 1,-1 0,1 0,0 1,-1-1,1 1,0-1,0 1,0 0,-1 1,1-1,0 0,0 1,-1 0,1 0,-1 0,1 1,0-1,-1 1,0 0,0 0,1 0,-1 0,0 0,-1 1,1-1,0 1,1 4,0-1,1 1,0-1,0 0,0-1,1 1,0-1,0 0,0-1,0 0,1 0,0 0,0 0,0-1,0 0,0-1,1 0,-1 0,1 0,0-1,0-1,1 1,-1-2,0 1,0-1,1 0,-1-1,0 0,0 0,0-1,-1 0,1-1,-1 1,4-3,4-5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10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38,'11'-6,"1"1,-1 0,1 0,0 1,1 1,-1 0,1 1,-1 0,1 1,-1 0,1 1,0 0,-1 1,2 1,-12-2,-1 1,1-1,0 1,-1-1,1 1,0 0,-1 0,1-1,-1 1,1 0,-1 0,0 1,1-1,-1 0,0 0,0 1,0-1,0 0,0 1,0-1,0 1,0 0,0-1,-1 1,1 0,-1-1,1 1,-1 0,0-1,0 1,0 0,0 0,0 0,0-1,0 1,0 0,-1 0,1-1,-1 1,1 0,-1-1,0 1,0-1,1 1,-2 0,-49 72,47-69,-47 62,51-65,1-1,0 1,0 0,-1-1,1 1,0-1,1 1,-1-1,0 1,0-1,1 0,-1 1,0-1,1 0,-1 0,1 0,0 0,-1-1,1 1,0 0,0-1,-1 1,1-1,0 1,0-1,0 0,-1 0,1 0,0 0,0 0,0 0,0 0,0-1,-1 1,1-1,1 0,115-23,-92 19</inkml:trace>
</inkml:ink>
</file>

<file path=ppt/ink/ink10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1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0 198,'284'-1,"-115"-25,-145 25</inkml:trace>
  <inkml:trace contextRef="#ctx0" brushRef="#br0" timeOffset="16474.348">197 1,'3'0,"-1"0,1 1,-1-1,1 1,-1-1,0 1,1 0,-1 0,0 0,0 0,1 1,-1-1,0 1,0-1,-1 1,1 0,0-1,0 1,-1 0,1 0,-1 0,0 0,1 1,-1-1,0 0,0 0,-1 1,1-1,0 1,-1-1,0 0,1 3,4 90,-6-77,0 296,17-279,-11-41</inkml:trace>
</inkml:ink>
</file>

<file path=ppt/ink/ink10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3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26,'0'-5,"-5"-1,-1 5,4 2,4-3,5-2,-2 1,-8-1,-3 2</inkml:trace>
</inkml:ink>
</file>

<file path=ppt/ink/ink10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01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75 106,'-33'73,"-9"99,42-172,1-1,-1 1,0 0,0 0,0 0,1 0,-1-1,0 1,0 0,1 0,-1 0,0 0,0 0,1 0,-1 0,0 0,0 0,1 0,-1 0,0 0,0 0,1 0,-1 0,0 0,1 0,-1 0,0 0,0 0,1 0,-1 1,0-1,0 0,0 0,1 0,-1 0,0 1,16-30,153-243,-169 270,0 1,0-1,1 1,-1-1,1 1,-1-1,1 1,0-1,-1 1,1 0,0-1,0 1,0 0,0 0,0 0,0 0,1 0,-1 0,0 0,0 0,1 0,-1 0,1 1,-1-1,0 0,1 1,-1-1,1 1,0 0,-1 0,1-1,-1 1,1 0,-1 0,1 1,-1-1,1 0,0 0,-1 1,1-1,-1 1,1-1,-1 1,0 0,1-1,-1 1,0 0,1 0,2 7,0 1,0-1,-1 0,-1 1,1 0,-1 0,-1-1,1 1,-2 0,1 0,-1 1,-1-1,0 3,4 55,-2-59,1-1,-1 0,1 0,1 0,-1 0,1 0,0-1,0 1,1-1,0 0,0 0,5 5,-6-10,0-1,0 1,-1-1,1 0,0 0,0 0,0 0,0-1,-1 1,1-1,0 1,0-1,-1 0,1 0,-1-1,1 1,-1 0,1-1,-1 1,0-1,1 0,-1 0,0 0,0 0,-1 0,1 0,0-1,-1 1,1-1,-1 1,0-1,0 1,1-2,3-3,127-170,-132 176,0 0,1 0,-1 0,1 0,-1 0,1 0,-1 0,1 1,-1-1,1 0,0 0,0 1,-1-1,1 1,0-1,0 0,0 1,0-1,0 1,-1 0,1-1,0 1,0 0,0 0,0-1,0 1,0 0,0 0,0 0,0 0,0 0,0 0,0 1,0-1,0 0,0 0,0 1,0-1,0 1,0-1,0 0,0 1,0 0,-1-1,1 1,0 0,0-1,-1 1,1 0,0 0,-1-1,1 1,-1 0,1 0,-1 0,0 0,1 0,9 157,-4-139</inkml:trace>
  <inkml:trace contextRef="#ctx0" brushRef="#br0" timeOffset="678.483">922 78,'-21'16,"1"2,1 0,0 1,2 1,0 1,-13 22,29-42,-1 0,1 0,0 0,-1 0,1 0,0 1,0-1,0 0,0 1,0-1,0 1,0-1,1 1,-1 0,1-1,-1 1,1 0,-1-1,1 1,0 0,0-1,0 1,0 0,0-1,0 1,0 0,1 0,-1-1,1 1,-1-1,1 1,0 0,-1-1,1 1,0-1,0 1,0-1,0 0,0 1,0-1,1 0,-1 0,0 0,1 0,-1 0,1 0,-1 0,1 0,-1-1,1 1,-1-1,1 1,0-1,-1 1,1-1,1 0,9-2,0-2,0 1,-1-1,0-1,1 0,-2-1,1 0,-1-1,0 0,0 0,0-1,-1 0,-1-1,1 0,-2-1,1 1,-1-1,0-1,2-6,47-53,-55 70,-1-1,0 0,1 0,-1 1,0-1,1 0,-1 1,1-1,-1 1,1-1,-1 0,1 1,0-1,-1 1,1-1,0 1,-1 0,1-1,0 1,-1 0,1-1,0 1,0 0,0 0,-1 0,1 0,0-1,0 1,0 0,-1 1,1-1,0 0,0 0,-1 0,1 0,0 1,0-1,0 0,-1 0,1 1,0-1,-1 1,1-1,0 1,-1-1,1 1,-1-1,1 1,-1 0,1-1,-1 1,1 0,-1-1,0 1,1 0,-1-1,0 1,1 0,-1 0,9 54,-8-45,40 151,-38-156,-1 1,0-1,-1 0,1 1,-1-1,0 1,-1-1,1 1,-1-1,0 1,0-1,-1 1,0 0,0-1,0 0,0 1,-1-1,0 0,0 1,-1-1,1 0,-1-1,0 1,0 0,-1-1,1 0,-3 3,-10 2,0-1,0 0,-1-1,0 0,0-2,0 0,-1-1,0 0,0-2,-1 0,-28-2,46 0,0 0,1 0,-1 1,0-1,0 0,1 0,-1 0,0-1,0 1,1 0,-1 0,0 0,0 0,1-1,-1 1,0 0,1-1,-1 1,0 0,1-1,-1 1,1-1,-1 1,1-1,-1 0,1 1,-1-1,1 1,-1-1,1 0,0 1,-1-1,1 0,0 1,0-1,-1 0,1 0,0 1,0-1,0 0,0 0,0 1,0-1,0 0,0 0,0 1,1-1,-1 0,0 0,0 1,1-1,-1 0,0 1,1-1,-1 0,1 1,-1-1,1 1,11-13,1 1,0 1,1 0,0 0,0 2,1 0,1 0,0 2,0 0,0 1,17-5,179-56,-150 78,-49-1</inkml:trace>
  <inkml:trace contextRef="#ctx0" brushRef="#br0" timeOffset="1000.353">131 529,'39'5,"36"1,15 1,2-2,-5-7,-8-2,-7-1,-7 0,-5 2,-3 0,-6 2,-2 0,-5 1,-5 0,-4 0,-4 5,-6 2</inkml:trace>
  <inkml:trace contextRef="#ctx0" brushRef="#br0" timeOffset="1469.091">414 755,'251'-24,"-201"29,-49-5,0 0,0 0,0 1,0-1,0 0,-1 0,1 1,0-1,0 0,0 1,0-1,-1 1,1-1,0 1,-1 0,1-1,0 1,-1-1,1 1,-1 0,1 0,-1-1,1 1,-1 0,1 0,-1 0,0 0,1 0,-1-1,0 1,0 0,0 0,0 0,0 0,0 0,0 0,0 0,0 0,0-1,0 1,-1 0,1 0,0 0,0 0,-1 0,1-1,-1 1,1 0,-1 0,-64 62,58-59,0 1,0 0,1 0,0 0,0 1,0 0,1 0,0 1,0 0,1 0,-3 3,7-8,-1-1,1 0,-1 1,1-1,0 0,0 1,-1-1,1 0,0 1,0-1,1 0,-1 1,0-1,0 0,1 1,-1-1,0 0,1 1,-1-1,1 0,0 0,-1 0,1 1,0-1,0 0,0 0,0 0,0 0,0 0,0-1,0 1,0 0,0 0,0-1,1 1,-1-1,0 1,0-1,1 1,-1-1,0 0,1 0,-1 1,1-1,64 5,-44-8,-1-1,1 0,-1-2,0 0,-1-2,0 0,10-6,-6 1</inkml:trace>
  <inkml:trace contextRef="#ctx0" brushRef="#br0" timeOffset="2080.476">1514 162,'0'29,"0"29,-5 8,-1-1,0-7,1-9,-3-7,-1-7,2-4,-3-3,0-1,2 0,2-1,2 1,2 1,2-6</inkml:trace>
  <inkml:trace contextRef="#ctx0" brushRef="#br0" timeOffset="2580.352">1402 275,'9'-13,"1"0,1 0,0 1,1 0,0 1,1 1,0 0,0 0,1 2,1-1,-1 2,1 0,1 1,-1 0,13-2,-26 7,1 0,0 1,0-1,0 1,0-1,0 1,0 0,0 0,0 1,0-1,0 0,0 1,-1 0,1 0,0 0,0 0,0 0,-1 0,1 1,-1-1,1 1,-1 0,0 0,1 0,-1 0,0 0,0 0,-1 1,1-1,0 1,-1-1,1 1,-1-1,0 1,0 0,0 0,0 0,0 0,-1-1,1 4,0 5,-1 0,0-1,-1 1,0 0,0-1,-1 1,0-1,-1 1,-1-1,-2 7,-116 184,119-198,1-1,0 1,0 0,0 0,0 0,0 0,1 1,-1-1,1 0,0 1,0-1,0 1,1-1,-1 1,1-1,0 1,0 0,0-1,0 1,1-1,-1 1,1-1,0 1,0-1,0 1,0-1,1 0,0 0,-1 1,1-1,0-1,1 1,-1 0,0 0,1-1,-1 1,1-1,2 1,40 19,-38-20,1 1,-1 0,0 0,0 1,-1 0,1 0,-1 1,0-1,0 1,0 1,-1-1,0 1,0 0,1 3,14 26,-10-20</inkml:trace>
  <inkml:trace contextRef="#ctx0" brushRef="#br0" timeOffset="3585.589">2023 219,'-17'20,"2"1,0 1,2 0,0 1,1 0,2 1,0 0,2 1,-4 16,7-26,1 1,1-1,0 1,1 0,0-1,1 1,2 13,-1-24,1-1,-1 0,1 1,0-1,1 0,-1 1,1-1,0 0,0 0,0 0,0 0,1-1,-1 1,1-1,0 1,0-1,0 0,1 0,-1 0,1-1,0 1,0-1,-1 0,1 0,1 0,-1 0,0-1,0 0,2 0,9 1,0 0,1-2,-1 0,0 0,1-2,-1 0,0 0,0-2,0 0,-1 0,1-1,-1-1,0-1,-1 0,1-1,-2 0,1-1,-1 0,0-1,-1 0,6-8,-7 8,76-99,-85 106,1 0,0-1,-1 1,1 0,-1-1,0 1,0-1,0 1,-1-1,1 0,-1 1,0-1,0 1,0-1,-1 0,1 1,-1-1,0 1,0-1,0 1,0-1,-1 1,1 0,-1-1,0 1,0 0,0 0,0 0,-1 1,1-1,-1 1,1-1,-1 1,0 0,-1-1,-5-1,0 0,0 0,0 1,-1 0,1 1,-1 0,0 1,1 0,-1 0,0 1,0 0,0 1,-1 0,-5 0,-8 0</inkml:trace>
  <inkml:trace contextRef="#ctx0" brushRef="#br0" timeOffset="3901.505">1909 529,'34'-14,"16"-5,3 0,-6 10,-7 4,-5 5,-9 6,-4 3,0-1,0-1,1-2,2-2,-4-2</inkml:trace>
  <inkml:trace contextRef="#ctx0" brushRef="#br0" timeOffset="4534.401">2248 361,'-10'-5,"-3"-7,-4 0,-3-4,-5 1,-1 3,-2 4,-1 3,0 2,0 7,0 3,5 4,7 6,6 0</inkml:trace>
  <inkml:trace contextRef="#ctx0" brushRef="#br0" timeOffset="5100.083">2389 50,'5'-4,"-1"-1,0 1,1 0,0 0,0 0,0 1,0 0,1 0,-1 0,1 1,0 0,-1 0,1 0,0 1,0 0,1 0,1 0,-6 2,-1 0,1 0,-1 0,0 0,1 0,-1 0,0 0,0 0,0 1,0-1,0 0,0 1,0-1,-1 1,1-1,0 1,-1-1,1 1,-1 0,0-1,1 1,-1 0,0-1,0 1,0 0,0-1,0 1,-1 0,1-1,0 1,-1-1,1 1,-1 0,0-1,1 1,-1-1,0 1,0-1,0 0,-1 2,-1 7,1-7,1 0,-1 1,1-1,0 1,0-1,0 1,0-1,1 1,-1 0,1-1,0 1,0 0,0-1,1 1,-1 0,1-1,0 1,0 0,0-1,0 1,1-1,0 0,-1 0,1 1,0-1,1 0,-1 0,0-1,1 1,0 0,-1-1,1 0,0 0,0 1,1-2,0 2,3-2,-1 1,1-1,-1 0,1-1,0 0,-1 0,1 0,0-1,-1 0,1 0,-1-1,1 0,4-1,8-5</inkml:trace>
  <inkml:trace contextRef="#ctx0" brushRef="#br0" timeOffset="10216.421">2868 445,'20'0,"15"0,7 0,1 0,-2 0,-3 0,1 0,0 0,-3-5,-3-2,-1 1,-3 1,0 2,-1 0,0 2,-10 1,-7 0</inkml:trace>
  <inkml:trace contextRef="#ctx0" brushRef="#br0" timeOffset="10449.337">2897 614,'29'5,"19"1,11 0,0-6,-5-2,-7-2,-7 0,-5 1,-3 1,-4-4,0-1,-1 0,0-3,-5 1</inkml:trace>
  <inkml:trace contextRef="#ctx0" brushRef="#br0" timeOffset="10865.568">4111 21,'-13'2,"0"0,0 1,0 1,1 0,-1 0,1 1,0 1,1 0,-4 2,13-7,-25 16,2 1,0 1,1 2,1 0,1 1,0 1,-16 25,24-31,1 1,0 0,2 0,0 1,1 0,1 1,1 0,1 1,0 0,2 0,0 0,1 1,2-1,0 1,1 0,2 15,0-30,1 0,-1 0,2 0,-1 0,1 0,-1-1,2 1,-1-1,1 0,0 0,0 0,1-1,0 1,0-1,0 0,0-1,1 1,0-1,0 0,0 0,0-1,1 0,-1 0,1 0,6 1,9 3,0-1,1-1,0-1,0-1,0-1,0-1,13-2,0-1,-1-1,0-2,0-2,0-1,-1-1,-1-2,0-2,0-1,-1-1,13-10,-27 14</inkml:trace>
</inkml:ink>
</file>

<file path=ppt/ink/ink10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10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10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10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10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10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10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10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10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10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10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10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10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10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10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10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10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10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10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10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10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10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10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10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10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10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10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58">2814 622,'0'14,"0"5</inkml:trace>
</inkml:ink>
</file>

<file path=ppt/ink/ink10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10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10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10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10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10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10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10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10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10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10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10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10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10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373 102,'2'-3,"-1"0,0 0,0 1,0-1,-1 0,1 0,-1 0,0-1,1 1,-1 0,-1 0,1 0,0 0,-1 0,1 0,-1 0,0 0,0 0,0 0,-1 1,1-1,0 0,-1 1,0-1,0 1,0-1,0 1,0 0,0 0,0 0,-1 0,1 0,-1 0,0 1,1-1,-1 1,0 0,0 0,0 0,0 0,0 0,0 1,0 0,0-1,0 1,0 0,-2 0,-15 7,1 1,0 0,0 1,1 1,1 1,-1 1,2 0,-6 6,22-18,-4 2,0 0,0 0,0 1,0-1,1 1,-1-1,1 1,0 0,0 1,0-1,0 0,0 1,1 0,-1-1,1 1,0 0,1 0,-1 0,0 1,1-1,0 0,0 1,1-1,-1 0,1 1,0-1,0 1,0-1,1 0,-1 1,1-1,0 1,0-1,1 0,-1 0,1 0,0 0,0 0,0 0,2 1,103 49,-97-51,0 0,1 1,-1 0,0 1,-1 0,1 0,-1 1,0 0,-1 1,1 0,-1 0,5 7,-11-12,-1 0,0 0,0 1,0-1,0 1,0-1,0 0,0 1,-1-1,0 1,1 0,-1-1,0 1,0-1,0 1,-1-1,1 1,0 0,-1-1,0 1,0-1,0 0,0 1,0-1,0 0,0 1,-1-1,1 0,-1 0,0 0,1 0,-1-1,0 1,0 0,-1 0,-80 47,57-40,0 0,0-2,-1-1,1-1,-1-2,-10 1,37-4,-1 1,0-1,0 0,1 1,-1-1,0 0,0 1,0-1,0 0,1 0,-1 0,0 0,0 0,0 0,0 0,0 0,1 0,-1 0,0 0,0-1,0 1,0 0,1 0,-1-1,0 1,0-1,1 1,-1-1,0 1,0-1,1 1,-1-1,1 0,-1 1,1-1,-1 0,1 0,-1 1,1-1,-1 0,1 0,0 1,0-1,-1 0,1 0,0 0,0 0,0 0,0 1,0-1,0 0,0 0,0 0,0 0,0 0,1 1,-1-1,0 0,1-1,7-8</inkml:trace>
</inkml:ink>
</file>

<file path=ppt/ink/ink10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62,'-17'29,"0"2,2 1,1 0,2 0,1 1,0 5,9-34,1 0,-1 0,1 0,0 0,0 1,1-1,-1 0,1 0,0 1,0-1,0 0,1 1,0-1,-1 0,1 0,1 0,-1 0,1 0,-1 0,1 0,0 0,1 0,-1-1,1 1,-1-1,1 0,0 0,0 0,1 0,-1 0,0-1,1 1,0-1,0 0,-1 0,1-1,0 1,0-1,5 2,6-6,0-1,-1 0,1-1,-1-1,0 0,0-1,-1 0,0-1,0-1,0 0,-2 0,1-1,-1-1,1-1,2-1,-1-1,-1 0,0 0,-1-1,0-1,-1 1,4-12,-11 21,0 1,0-1,-1 0,0 0,0 0,-1 0,0-1,0 1,0 0,-1-1,0 1,0 0,0-1,-1 1,0 0,0 0,-1-1,0 1,0 0,0 1,-1-1,0 0,0 1,0-1,-3 1,1 1,0 1,-1-1,0 1,1 0,-1 0,0 1,-1 0,1 0,0 0,-1 1,1 0,-1 0,1 0,-1 1,1 0,-1 0,0 1,1 0,-1 0,1 1,0-1,-1 1,1 1,0-1,0 1,0 0,1 1,-1-1,1 1,-1 1,-13 6</inkml:trace>
</inkml:ink>
</file>

<file path=ppt/ink/ink10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0,'0'397,"11"-325,-5-54</inkml:trace>
</inkml:ink>
</file>

<file path=ppt/ink/ink10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1 151,'43'-5,"29"-2,6 1,1 1,-10-3,-10-1,-12 2,-13 7,-12 3</inkml:trace>
  <inkml:trace contextRef="#ctx0" brushRef="#br0" timeOffset="1">141 348,'19'-6,"-1"1,1 1,0 1,0 0,1 2,-1 0,0 1,0 1,1 0,-1 2,14 3,-30-5,-1 0,0-1,0 1,1 0,-1 0,0 0,0 0,0 1,0-1,0 1,-1-1,1 1,0-1,-1 1,1 0,-1 0,1 0,-1 0,0 0,0 0,0 0,0 1,0-1,-1 0,1 0,0 1,-1-1,0 0,0 1,0-1,0 1,0-1,0 0,0 1,-1-1,1 0,-1 1,0-1,0 0,0 1,-60 75,40-61,7-7,0 1,0 0,1 1,1 0,0 1,1 1,0 0,1 0,0 3,9-15,1 1,-1 0,1 0,0 0,0 0,0 0,1-1,-1 1,1 0,-1 0,1 0,0-1,0 1,0 0,1-1,-1 1,1-1,-1 0,1 1,0-1,0 0,0 0,0 0,0 0,0 0,0-1,1 1,-1 0,1-1,-1 0,1 0,0 0,-1 0,1 0,0 0,0-1,0 1,-1-1,1 0,0 0,0 0,0 0,0 0,0-1,-1 0,1 1,1-2,138-43,-104 29,-16 7</inkml:trace>
  <inkml:trace contextRef="#ctx0" brushRef="#br0" timeOffset="2">932 9,'-127'391,"102"-343,24-64,70-112,-42 88,-6 6,2 0,2 2,1 0,16-14,11 15,-52 31,0-1,0 1,0 0,0 0,0 0,1 0,-1 0,0 0,0 0,0 0,0 0,0 1,1-1,-1 0,0 1,0-1,0 1,0-1,0 1,0 0,0-1,-1 1,1 0,0 0,0 0,0-1,-1 1,1 0,0 0,-1 0,1 0,-1 0,1 0,-1 0,0 0,1 1,-1-1,0 0,0 0,0 0,1 0,-1 0,0 0,-1 1,1-1,0 0,0 0,0 0,-1 0,1 0,-1 1,-20 170,21-171,0 1,-1 0,1-1,0 1,0 0,1 0,-1-1,0 1,0 0,1-1,-1 1,1 0,0-1,-1 1,1-1,0 1,0-1,0 0,0 1,0-1,0 0,0 1,1-1,-1 0,0 0,1 0,-1 0,0 0,1 0,0-1,-1 1,1 0,-1-1,1 0,0 1,-1-1,1 0,0 1,-1-1,1 0,0 0,0-1,-1 1,1 0,0 0,-1-1,1 1,-1-1,1 0,0 1,-1-1,1 0,-1 0,0 0,1 0,-1 0,0 0,2-1,13-11,0 0,-1 0,0-1,-2-1,1-1,-2 0,0 0,1-4,65-78,-7 35,-69 64,0 0,-1 1,1-1,0 0,-1 0,1 1,-1-1,1 1,-1-1,0 1,1 0,-1-1,0 1,0 0,0 0,0 0,-1 0,1 0,-1 0,1 0,-1 0,1 0,-1 0,0 0,0 0,0 0,0 0,0 0,-1 0,1 0,-1 2,-26 119,23 73,9-173,1-5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10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0,'-5'39,"-1"31,0 9,1 1,2-9,1-12,0-10,2-9,5-3,1-1,0-3,0-2,-3-2,-5-5,-3-3,-1-4</inkml:trace>
</inkml:ink>
</file>

<file path=ppt/ink/ink10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0 137,'59'-27,"1"1,1 3,1 3,1 3,48-6,0 22,-108 2,0-1,0 1,-1-1,1 1,-1 0,1 0,-1 0,1 0,-1 1,1-1,-1 1,0-1,0 1,0 0,0 0,0 0,0 0,0 0,-1 0,1 0,-1 1,0-1,1 1,-1-1,0 1,0-1,-1 1,1 0,-1-1,1 1,-1 0,0-1,0 1,0 0,0 0,0-1,-1 1,1 0,-4 6,0 0,0 0,-1-1,0 1,0-1,-1 0,0-1,0 1,-1-1,0-1,0 1,-1-1,-6 4,3-1,-220 153,228-161,1 0,0 0,-1 0,1 0,0 0,0 0,0 0,0 1,0-1,0 1,0 0,1-1,-1 1,0 0,1 0,0 0,-1 0,1 0,0 1,0-1,0 0,0 1,1-1,-1 0,1 1,-1-1,1 1,0-1,0 0,0 1,0-1,0 1,0-1,1 1,-1-1,1 0,0 1,0-1,0 0,0 0,0 1,0-1,1 0,-1 0,1 0,0 1,159 60,-154-58,1 1,-1 0,0 0,0 1,-1 0,0 0,0 1,0 0,-1 0,-1 0,1 0,-1 1,-1 0,1-1,-2 2,1-1,-1 0,0 0,-1 1,0-1,-1 9,0-17,0 1,0 0,0 0,0 0,0 0,1 0,-1 0,1 0,-1-1,1 1,-1 0,1 0,0 0,0-1,0 1,0-1,0 1,1-1,-1 1,0-1,1 0,-1 1,1-1,-1 0,1 0,-1 0,1 0,0 0,0-1,-1 1,1 0,0-1,0 1,0-1,0 0,2 0,10-2</inkml:trace>
</inkml:ink>
</file>

<file path=ppt/ink/ink10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15,'26'-4,"-15"1,0 0,1 1,-1 1,0 0,1 0,-1 1,1 1,-1 0,1 1,-1 0,0 0,0 1,11 5,-21-7,0 1,0 1,0-1,0 0,-1 0,1 0,-1 0,1 1,-1-1,0 0,0 0,0 1,0-1,0 0,0 0,-1 1,1-1,-1 0,1 0,-1 0,0 0,0 0,0 0,0 0,0 0,0 0,-1 0,1 0,-1-1,1 1,-1 0,0-1,0 0,1 1,-1-1,0 0,0 0,-2 1,-5 7,-84 111,93-118,-1 0,0-1,0 1,1 0,-1 0,1 0,-1 0,1 0,0 0,0 0,0 0,0 0,0 0,0 0,1 0,-1 0,1 0,-1 0,1 0,0 0,0 0,0 0,0 0,0-1,0 1,0-1,0 1,1 0,-1-1,1 0,-1 1,1-1,0 0,-1 0,1 0,0 0,0 0,0 0,0-1,-1 1,1 0,2-1,87 10,-62-11,-3 1</inkml:trace>
</inkml:ink>
</file>

<file path=ppt/ink/ink10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0,'-30'41,"2"0,2 2,1 0,3 2,1 1,-6 24,24-64,1 0,-1 0,1 0,0 0,0 0,1 1,0-1,0 1,0-1,1 0,0 1,0-1,1 1,0-1,0 1,0-1,1 0,0 1,0-1,1 0,-1 0,2-1,-1 1,0-1,1 1,0-1,0 0,1 0,-1-1,1 1,2 0,9 4,1-2,0 0,0-1,1 0,0-2,0 0,0-1,0 0,0-2,1 0,-1-1,0-1,1-1,-1-1,0 0,0-1,0-1,-1-1,0 0,0-1,0-1,7-5,-13 8,-1 0,0 0,0-1,0 0,-1-1,0 0,0 0,-1-1,0 0,0-1,0 1,-2-2,1 1,-1-1,0 0,-1 0,0 0,-1-1,0 0,0 0,-2 0,1 0,-1 0,-1-1,0 1,0-1,-1 1,-1-1,0 1,0-1,-2 1,1 0,-1 0,-1 0,0 0,-2-4,-2 6,0 0,0 0,0 1,-1 0,-1 1,1 0,-1 1,-1-1,1 2,-1 0,0 0,0 1,0 0,0 1,-1 0,0 1,1 0,-1 1,0 0,0 1,0 0,0 1,1 1,-1 0,-3 1,-21 4</inkml:trace>
</inkml:ink>
</file>

<file path=ppt/ink/ink10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1 170,'56'-28,"15"-9,2 3,1 3,5 3,-75 26,-1 0,1 1,-1-1,1 1,-1 0,1 0,0 1,-1-1,1 1,0-1,0 1,0 0,-1 1,1-1,0 0,0 1,-1 0,1 0,-1 0,1 1,0-1,-1 1,0 0,0 0,1 0,-1 0,0 0,-1 1,1-1,0 1,1 4,0-1,1 1,0-1,0 0,0-1,1 1,0-1,0 0,0-1,0 0,1 0,0 0,0 0,0-1,0 0,0-1,1 0,-1 0,1 0,0-1,0-1,1 1,-1-2,0 1,0-1,1 0,-1-1,0 0,0 0,0-1,-1 0,1-1,-1 1,4-3,4-5</inkml:trace>
</inkml:ink>
</file>

<file path=ppt/ink/ink10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38,'11'-6,"1"1,-1 0,1 0,0 1,1 1,-1 0,1 1,-1 0,1 1,-1 0,1 1,0 0,-1 1,2 1,-12-2,-1 1,1-1,0 1,-1-1,1 1,0 0,-1 0,1-1,-1 1,1 0,-1 0,0 1,1-1,-1 0,0 0,0 1,0-1,0 0,0 1,0-1,0 1,0 0,0-1,-1 1,1 0,-1-1,1 1,-1 0,0-1,0 1,0 0,0 0,0 0,0-1,0 1,0 0,-1 0,1-1,-1 1,1 0,-1-1,0 1,0-1,1 1,-2 0,-49 72,47-69,-47 62,51-65,1-1,0 1,0 0,-1-1,1 1,0-1,1 1,-1-1,0 1,0-1,1 0,-1 1,0-1,1 0,-1 0,1 0,0 0,-1-1,1 1,0 0,0-1,-1 1,1-1,0 1,0-1,0 0,-1 0,1 0,0 0,0 0,0 0,0 0,0-1,-1 1,1-1,1 0,115-23,-92 19</inkml:trace>
</inkml:ink>
</file>

<file path=ppt/ink/ink10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1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0 198,'284'-1,"-115"-25,-145 25</inkml:trace>
  <inkml:trace contextRef="#ctx0" brushRef="#br0" timeOffset="16474.348">197 1,'3'0,"-1"0,1 1,-1-1,1 1,-1-1,0 1,1 0,-1 0,0 0,0 0,1 1,-1-1,0 1,0-1,-1 1,1 0,0-1,0 1,-1 0,1 0,-1 0,0 0,1 1,-1-1,0 0,0 0,-1 1,1-1,0 1,-1-1,0 0,1 3,4 90,-6-77,0 296,17-279,-11-41</inkml:trace>
</inkml:ink>
</file>

<file path=ppt/ink/ink10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3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26,'0'-5,"-5"-1,-1 5,4 2,4-3,5-2,-2 1,-8-1,-3 2</inkml:trace>
</inkml:ink>
</file>

<file path=ppt/ink/ink10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01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75 106,'-33'73,"-9"99,42-172,1-1,-1 1,0 0,0 0,0 0,1 0,-1-1,0 1,0 0,1 0,-1 0,0 0,0 0,1 0,-1 0,0 0,0 0,1 0,-1 0,0 0,0 0,1 0,-1 0,0 0,1 0,-1 0,0 0,0 0,1 0,-1 1,0-1,0 0,0 0,1 0,-1 0,0 1,16-30,153-243,-169 270,0 1,0-1,1 1,-1-1,1 1,-1-1,1 1,0-1,-1 1,1 0,0-1,0 1,0 0,0 0,0 0,0 0,1 0,-1 0,0 0,0 0,1 0,-1 0,1 1,-1-1,0 0,1 1,-1-1,1 1,0 0,-1 0,1-1,-1 1,1 0,-1 0,1 1,-1-1,1 0,0 0,-1 1,1-1,-1 1,1-1,-1 1,0 0,1-1,-1 1,0 0,1 0,2 7,0 1,0-1,-1 0,-1 1,1 0,-1 0,-1-1,1 1,-2 0,1 0,-1 1,-1-1,0 3,4 55,-2-59,1-1,-1 0,1 0,1 0,-1 0,1 0,0-1,0 1,1-1,0 0,0 0,5 5,-6-10,0-1,0 1,-1-1,1 0,0 0,0 0,0 0,0-1,-1 1,1-1,0 1,0-1,-1 0,1 0,-1-1,1 1,-1 0,1-1,-1 1,0-1,1 0,-1 0,0 0,0 0,-1 0,1 0,0-1,-1 1,1-1,-1 1,0-1,0 1,1-2,3-3,127-170,-132 176,0 0,1 0,-1 0,1 0,-1 0,1 0,-1 0,1 1,-1-1,1 0,0 0,0 1,-1-1,1 1,0-1,0 0,0 1,0-1,0 1,-1 0,1-1,0 1,0 0,0 0,0-1,0 1,0 0,0 0,0 0,0 0,0 0,0 0,0 1,0-1,0 0,0 0,0 1,0-1,0 1,0-1,0 0,0 1,0 0,-1-1,1 1,0 0,0-1,-1 1,1 0,0 0,-1-1,1 1,-1 0,1 0,-1 0,0 0,1 0,9 157,-4-139</inkml:trace>
  <inkml:trace contextRef="#ctx0" brushRef="#br0" timeOffset="678.483">922 78,'-21'16,"1"2,1 0,0 1,2 1,0 1,-13 22,29-42,-1 0,1 0,0 0,-1 0,1 0,0 1,0-1,0 0,0 1,0-1,0 1,0-1,1 1,-1 0,1-1,-1 1,1 0,-1-1,1 1,0 0,0-1,0 1,0 0,0-1,0 1,0 0,1 0,-1-1,1 1,-1-1,1 1,0 0,-1-1,1 1,0-1,0 1,0-1,0 0,0 1,0-1,1 0,-1 0,0 0,1 0,-1 0,1 0,-1 0,1 0,-1-1,1 1,-1-1,1 1,0-1,-1 1,1-1,1 0,9-2,0-2,0 1,-1-1,0-1,1 0,-2-1,1 0,-1-1,0 0,0 0,0-1,-1 0,-1-1,1 0,-2-1,1 1,-1-1,0-1,2-6,47-53,-55 70,-1-1,0 0,1 0,-1 1,0-1,1 0,-1 1,1-1,-1 1,1-1,-1 0,1 1,0-1,-1 1,1-1,0 1,-1 0,1-1,0 1,-1 0,1-1,0 1,0 0,0 0,-1 0,1 0,0-1,0 1,0 0,-1 1,1-1,0 0,0 0,-1 0,1 0,0 1,0-1,0 0,-1 0,1 1,0-1,-1 1,1-1,0 1,-1-1,1 1,-1-1,1 1,-1 0,1-1,-1 1,1 0,-1-1,0 1,1 0,-1-1,0 1,1 0,-1 0,9 54,-8-45,40 151,-38-156,-1 1,0-1,-1 0,1 1,-1-1,0 1,-1-1,1 1,-1-1,0 1,0-1,-1 1,0 0,0-1,0 0,0 1,-1-1,0 0,0 1,-1-1,1 0,-1-1,0 1,0 0,-1-1,1 0,-3 3,-10 2,0-1,0 0,-1-1,0 0,0-2,0 0,-1-1,0 0,0-2,-1 0,-28-2,46 0,0 0,1 0,-1 1,0-1,0 0,1 0,-1 0,0-1,0 1,1 0,-1 0,0 0,0 0,1-1,-1 1,0 0,1-1,-1 1,0 0,1-1,-1 1,1-1,-1 1,1-1,-1 0,1 1,-1-1,1 1,-1-1,1 0,0 1,-1-1,1 0,0 1,0-1,-1 0,1 0,0 1,0-1,0 0,0 0,0 1,0-1,0 0,0 0,0 1,1-1,-1 0,0 0,0 1,1-1,-1 0,0 1,1-1,-1 0,1 1,-1-1,1 1,11-13,1 1,0 1,1 0,0 0,0 2,1 0,1 0,0 2,0 0,0 1,17-5,179-56,-150 78,-49-1</inkml:trace>
  <inkml:trace contextRef="#ctx0" brushRef="#br0" timeOffset="1000.353">131 529,'39'5,"36"1,15 1,2-2,-5-7,-8-2,-7-1,-7 0,-5 2,-3 0,-6 2,-2 0,-5 1,-5 0,-4 0,-4 5,-6 2</inkml:trace>
  <inkml:trace contextRef="#ctx0" brushRef="#br0" timeOffset="1469.091">414 755,'251'-24,"-201"29,-49-5,0 0,0 0,0 1,0-1,0 0,-1 0,1 1,0-1,0 0,0 1,0-1,-1 1,1-1,0 1,-1 0,1-1,0 1,-1-1,1 1,-1 0,1 0,-1-1,1 1,-1 0,1 0,-1 0,0 0,1 0,-1-1,0 1,0 0,0 0,0 0,0 0,0 0,0 0,0 0,0 0,0-1,0 1,-1 0,1 0,0 0,0 0,-1 0,1-1,-1 1,1 0,-1 0,-64 62,58-59,0 1,0 0,1 0,0 0,0 1,0 0,1 0,0 1,0 0,1 0,-3 3,7-8,-1-1,1 0,-1 1,1-1,0 0,0 1,-1-1,1 0,0 1,0-1,1 0,-1 1,0-1,0 0,1 1,-1-1,0 0,1 1,-1-1,1 0,0 0,-1 0,1 1,0-1,0 0,0 0,0 0,0 0,0 0,0-1,0 1,0 0,0 0,0-1,1 1,-1-1,0 1,0-1,1 1,-1-1,0 0,1 0,-1 1,1-1,64 5,-44-8,-1-1,1 0,-1-2,0 0,-1-2,0 0,10-6,-6 1</inkml:trace>
  <inkml:trace contextRef="#ctx0" brushRef="#br0" timeOffset="2080.476">1514 162,'0'29,"0"29,-5 8,-1-1,0-7,1-9,-3-7,-1-7,2-4,-3-3,0-1,2 0,2-1,2 1,2 1,2-6</inkml:trace>
  <inkml:trace contextRef="#ctx0" brushRef="#br0" timeOffset="2580.352">1402 275,'9'-13,"1"0,1 0,0 1,1 0,0 1,1 1,0 0,0 0,1 2,1-1,-1 2,1 0,1 1,-1 0,13-2,-26 7,1 0,0 1,0-1,0 1,0-1,0 1,0 0,0 0,0 1,0-1,0 0,0 1,-1 0,1 0,0 0,0 0,0 0,-1 0,1 1,-1-1,1 1,-1 0,0 0,1 0,-1 0,0 0,0 0,-1 1,1-1,0 1,-1-1,1 1,-1-1,0 1,0 0,0 0,0 0,0 0,-1-1,1 4,0 5,-1 0,0-1,-1 1,0 0,0-1,-1 1,0-1,-1 1,-1-1,-2 7,-116 184,119-198,1-1,0 1,0 0,0 0,0 0,0 0,1 1,-1-1,1 0,0 1,0-1,0 1,1-1,-1 1,1-1,0 1,0 0,0-1,0 1,1-1,-1 1,1-1,0 1,0-1,0 1,0-1,1 0,0 0,-1 1,1-1,0-1,1 1,-1 0,0 0,1-1,-1 1,1-1,2 1,40 19,-38-20,1 1,-1 0,0 0,0 1,-1 0,1 0,-1 1,0-1,0 1,0 1,-1-1,0 1,0 0,1 3,14 26,-10-20</inkml:trace>
  <inkml:trace contextRef="#ctx0" brushRef="#br0" timeOffset="3585.589">2023 219,'-17'20,"2"1,0 1,2 0,0 1,1 0,2 1,0 0,2 1,-4 16,7-26,1 1,1-1,0 1,1 0,0-1,1 1,2 13,-1-24,1-1,-1 0,1 1,0-1,1 0,-1 1,1-1,0 0,0 0,0 0,0 0,1-1,-1 1,1-1,0 1,0-1,0 0,1 0,-1 0,1-1,0 1,0-1,-1 0,1 0,1 0,-1 0,0-1,0 0,2 0,9 1,0 0,1-2,-1 0,0 0,1-2,-1 0,0 0,0-2,0 0,-1 0,1-1,-1-1,0-1,-1 0,1-1,-2 0,1-1,-1 0,0-1,-1 0,6-8,-7 8,76-99,-85 106,1 0,0-1,-1 1,1 0,-1-1,0 1,0-1,0 1,-1-1,1 0,-1 1,0-1,0 1,0-1,-1 0,1 1,-1-1,0 1,0-1,0 1,0-1,-1 1,1 0,-1-1,0 1,0 0,0 0,0 0,-1 1,1-1,-1 1,1-1,-1 1,0 0,-1-1,-5-1,0 0,0 0,0 1,-1 0,1 1,-1 0,0 1,1 0,-1 0,0 1,0 0,0 1,-1 0,-5 0,-8 0</inkml:trace>
  <inkml:trace contextRef="#ctx0" brushRef="#br0" timeOffset="3901.505">1909 529,'34'-14,"16"-5,3 0,-6 10,-7 4,-5 5,-9 6,-4 3,0-1,0-1,1-2,2-2,-4-2</inkml:trace>
  <inkml:trace contextRef="#ctx0" brushRef="#br0" timeOffset="4534.401">2248 361,'-10'-5,"-3"-7,-4 0,-3-4,-5 1,-1 3,-2 4,-1 3,0 2,0 7,0 3,5 4,7 6,6 0</inkml:trace>
  <inkml:trace contextRef="#ctx0" brushRef="#br0" timeOffset="5100.083">2389 50,'5'-4,"-1"-1,0 1,1 0,0 0,0 0,0 1,0 0,1 0,-1 0,1 1,0 0,-1 0,1 0,0 1,0 0,1 0,1 0,-6 2,-1 0,1 0,-1 0,0 0,1 0,-1 0,0 0,0 0,0 1,0-1,0 0,0 1,0-1,-1 1,1-1,0 1,-1-1,1 1,-1 0,0-1,1 1,-1 0,0-1,0 1,0 0,0-1,0 1,-1 0,1-1,0 1,-1-1,1 1,-1 0,0-1,1 1,-1-1,0 1,0-1,0 0,-1 2,-1 7,1-7,1 0,-1 1,1-1,0 1,0-1,0 1,0-1,1 1,-1 0,1-1,0 1,0 0,0-1,1 1,-1 0,1-1,0 1,0 0,0-1,0 1,1-1,0 0,-1 0,1 1,0-1,1 0,-1 0,0-1,1 1,0 0,-1-1,1 0,0 0,0 1,1-2,0 2,3-2,-1 1,1-1,-1 0,1-1,0 0,-1 0,1 0,0-1,-1 0,1 0,-1-1,1 0,4-1,8-5</inkml:trace>
  <inkml:trace contextRef="#ctx0" brushRef="#br0" timeOffset="10216.421">2868 445,'20'0,"15"0,7 0,1 0,-2 0,-3 0,1 0,0 0,-3-5,-3-2,-1 1,-3 1,0 2,-1 0,0 2,-10 1,-7 0</inkml:trace>
  <inkml:trace contextRef="#ctx0" brushRef="#br0" timeOffset="10449.337">2897 614,'29'5,"19"1,11 0,0-6,-5-2,-7-2,-7 0,-5 1,-3 1,-4-4,0-1,-1 0,0-3,-5 1</inkml:trace>
  <inkml:trace contextRef="#ctx0" brushRef="#br0" timeOffset="10865.568">4111 21,'-13'2,"0"0,0 1,0 1,1 0,-1 0,1 1,0 1,1 0,-4 2,13-7,-25 16,2 1,0 1,1 2,1 0,1 1,0 1,-16 25,24-31,1 1,0 0,2 0,0 1,1 0,1 1,1 0,1 1,0 0,2 0,0 0,1 1,2-1,0 1,1 0,2 15,0-30,1 0,-1 0,2 0,-1 0,1 0,-1-1,2 1,-1-1,1 0,0 0,0 0,1-1,0 1,0-1,0 0,0-1,1 1,0-1,0 0,0 0,0-1,1 0,-1 0,1 0,6 1,9 3,0-1,1-1,0-1,0-1,0-1,0-1,13-2,0-1,-1-1,0-2,0-2,0-1,-1-1,-1-2,0-2,0-1,-1-1,13-10,-27 14</inkml:trace>
</inkml:ink>
</file>

<file path=ppt/ink/ink10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2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86 282,'226'23,"158"-72,-246 24,-108 21</inkml:trace>
  <inkml:trace contextRef="#ctx0" brushRef="#br0" timeOffset="267.44">1 593,'48'-10,"49"-12,18-3,-1 3,-10 6,-18 4,-15 1,-13 1,-13 3,-9 2,-5 8,-9 2</inkml:trace>
  <inkml:trace contextRef="#ctx0" brushRef="#br0" timeOffset="696.098">537 1,'7'13,"0"-1,1 0,0 0,1 0,0-1,1 0,0-1,1 0,0 0,0-2,1 1,0-1,3 0,65 35,-64-36,0 0,-1 1,0 1,0 0,-1 1,0 1,-1 0,0 0,3 6,-13-14,0 1,0 0,-1 1,1-1,-1 0,0 1,-1 0,1-1,-1 1,0 0,0 0,0-1,0 1,-1 0,0 0,0 0,0 0,-1 0,0 0,0 0,0-1,0 1,-1 0,0-1,0 1,0-1,-2 4,-3 3,-1-1,0 0,0 0,-1 0,0-1,-1-1,0 1,0-2,-1 1,-1-1,-280 185,260-156,24-19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10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311 226,'-10'2,"-1"0,1 1,1 0,-1 1,0 0,1 0,0 1,0 0,0 1,1 0,0 0,0 1,0 0,1 0,0 1,-1 1,-5 8,1 0,0 1,2 0,0 1,1 0,0 0,2 1,1 0,0 1,1 0,1-1,2 1,0 1,0-1,2 0,1 0,2 6,-3-15,1-1,0 0,1 0,0 0,1 0,0 0,1 0,0 0,0-1,2 0,-1 0,1 0,0-1,1 0,0 0,1 0,0-1,0 0,0-1,1 0,1 0,-1-1,1 0,0-1,0 0,0 0,1-1,0-1,0 0,4 1,11-3,0-1,0-1,0-2,0 0,-1-2,1 0,-1-2,0-1,-1-1,0-1,0-1,-1-2,0 0,-1-1,-1-1,9-8,-14 10,0 0,0-1,-2-1,0 0,0-1,-1-1,-2 0,9-16,-16 27,0 0,-1-1,-1 1,1-1,-1 0,0 0,0 0,-1 0,0-1,0 1,-1 0,0 0,0-1,-1 1,1 0,-2 0,1 0,-1 0,0 0,-1 0,1 0,-1 0,-1 1,1 0,-1-1,-3-3,-8-6,-1 0,0 2,-1 0,-1 0,0 2,-1 0,0 1,0 1,-1 1,-1 1,1 0,-1 2,-1 0,1 1,-12 0,-2 1</inkml:trace>
  <inkml:trace contextRef="#ctx0" brushRef="#br0" timeOffset="396.253">0 593,'24'5,"0"-1,1-1,-1-1,0-2,1 0,-1-1,0-2,0 0,0-2,21-6,184-70,-226 78,2 0,-1 1,0 0,0 0,1 0,-1 0,1 0,-1 1,1 0,0 0,0 0,-1 1,1 0,0 0,0 0,0 0,-1 1,1 0,0 0,0 0,-1 0,1 1,-1 0,1 0,-1 0,0 0,0 1,0-1,0 1,0 0,0 1,20 37,-22-35,1 1,0-2,0 1,1 0,0 0,0-1,0 0,0 0,1 0,0-1,0 1,0-1,1 0,-1-1,1 1,0-1,2 1,-1-1,-1-1,1 0,0 0,0-1,0 0,0 0,0 0,0-1,0 0,0-1,0 1,0-1,0-1,0 1,0-1,-1 0,1-1,-1 0,1 0,2-2,5-7</inkml:trace>
  <inkml:trace contextRef="#ctx0" brushRef="#br0" timeOffset="815.678">509 0,'-5'0,"4"0,1 0</inkml:trace>
  <inkml:trace contextRef="#ctx0" brushRef="#br0" timeOffset="1298.851">933 113,'190'-27,"-188"26,0 1,0-1,-1 1,1 0,0 0,0 0,-1 0,1 0,0 0,0 0,-1 1,1-1,0 1,0-1,-1 1,1 0,0-1,-1 1,1 0,-1 0,1 0,-1 0,0 0,1 1,-1-1,0 0,0 1,0-1,0 1,0-1,0 1,0-1,-1 1,1 0,0-1,-1 1,1 0,-1-1,0 1,0 0,1 0,-1 0,0-1,-1 1,1 0,0 0,0-1,-1 1,1 0,-1 0,0-1,1 1,-1-1,0 1,0 0,-91 95,90-96,1-1,0 1,0 0,0 0,0 0,0 0,0 0,1 0,-1 0,0 0,0 0,1 0,-1 0,1 1,-1-1,1 0,-1 0,1 1,0-1,0 0,-1 1,1-1,0 0,0 1,1-1,-1 0,0 1,0-1,0 0,1 0,-1 1,1-1,-1 0,1 0,-1 1,1-1,0 0,0 0,0 0,-1 0,1 0,0 0,0 0,0-1,0 1,1 0,-1 0,0-1,0 1,0-1,0 1,69 13,77-16,-122 2</inkml:trace>
  <inkml:trace contextRef="#ctx0" brushRef="#br0" timeOffset="2145.417">621 338,'-5'-5,"-6"-1,-6 0,-5-4,-3 1,-3 0,-1 3,-1-3,1 1,0 1,-1 2,2 2,4 6,2 2,0 1,4-1</inkml:trace>
</inkml:ink>
</file>

<file path=ppt/ink/ink10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57,'-31'6,"1"1,0 1,0 2,1 1,1 1,0 1,0 2,2 1,0 1,-5 5,22-17,-1 2,1-1,1 1,-1 1,1-1,0 1,1 1,0-1,0 1,1 1,0-1,1 1,0 0,0 0,1 1,1-1,-1 1,2 0,0 0,0 0,1 0,0 0,1 0,0 1,1-1,0 0,0 0,2 0,0 3,0-5,1-1,0 1,1-1,0 0,0-1,0 1,1-1,0 0,1 0,-1 0,1-1,1 0,-1-1,1 0,0 0,0 0,1-1,-1-1,1 1,0-1,0 0,0-1,0 0,0-1,0 0,1 0,-1-1,5-1,137-34,-119 25</inkml:trace>
  <inkml:trace contextRef="#ctx0" brushRef="#br0" timeOffset="286.177">785 255,'-8'12,"1"-1,0 2,1-1,0 1,1 0,1 0,0 0,0 0,2 1,-1 0,2-1,0 1,1 0,0 0,1 0,0 0,1-1,3 8,-4-17,1 0,0 0,0 0,1 0,-1 0,1-1,0 1,0-1,0 0,0 0,1 0,-1-1,1 1,0-1,-1 1,1-1,0 0,1-1,-1 1,0-1,0 0,1 0,-1 0,0 0,1-1,-1 0,1 0,-1 0,1 0,-1-1,2 0,10-2,1 0,-1-1,1 0,-2-1,1-1,0-1,10-6,-6 2,0-1,-1 0,-1-2,0 0,-1-1,0 0,-1-2,-11 12,0-1,-1 1,1-1,-1 0,0 0,-1-1,0 1,0-1,0 0,-1 0,0 0,0 0,0 0,-1 0,0 0,-1 0,0-1,0 1,0 0,-1 0,0 0,-1-1,-1-4,-2 4,0-1,-1 1,0 1,0-1,-1 1,0 0,-1 1,1-1,-1 1,0 1,0 0,-1 0,0 1,0 0,0 0,0 1,-1 0,1 0,-1 1,1 1,-1 0,0 0,0 1,-9 0,-18 3,2 3</inkml:trace>
  <inkml:trace contextRef="#ctx0" brushRef="#br0" timeOffset="765.688">1179 650,'67'-138,"-42"96,-21 35,5-12,2 0,0 1,0 0,2 0,0 2,1-1,1 2,0 0,1 1,9-6,-26 21,1-1,0 1,0-1,0 1,0-1,0 0,0 1,0-1,0 1,0-1,0 1,0-1,0 1,0-1,0 1,0-1,0 0,1 1,-1-1,0 1,0-1,0 0,1 1,-1-1,0 1,1-1,-1 0,0 0,1 1,-1-1,0 0,1 1,-1-1,1 0,-1 0,0 0,1 1,-1-1,1 0,-1 0,1 0,-1 0,0 0,1 0,-1 0,1 0,-1 0,1 0,-1 0,1 0,-1 0,1 0,-1-1,0 1,1 0,-1 0,1 0,-1-1,0 1,1 0,-1 0,0-1,1 1,-1 0,0-1,1 1,-1-1,0 1,-14 42,10-32,0 3,0 1,1 1,0-1,1 0,0 1,2-1,-1 1,2 6,-1-17,1 0,-1 0,1 0,-1 0,1 0,0 0,1 0,-1-1,1 1,-1 0,1-1,0 0,0 1,1-1,-1 0,1 0,0 0,-1 0,1-1,1 1,-1-1,0 1,0-1,1 0,-1-1,1 1,0 0,0-1,-1 0,1 0,0 0,0-1,1 1,5-3,-1 1,1-2,0 1,0-2,-1 1,0-1,0-1,0 1,0-1,-1-1,1 0,-1 0,-1-1,1 0,-1 0,-1 0,2-2,-1 1,0 1,-1-1,1 0,-2-1,1 1,-1-1,0-1,-1 1,0 0,-1-1,0 0,0 0,-1 0,0 0,-1 0,0 0,-1 0,0-1,0 1,-1 0,-1 0,0 0,0 0,-1 0,0 0,0 1,-5-8,-4-2</inkml:trace>
  <inkml:trace contextRef="#ctx0" brushRef="#br0" timeOffset="1184.507">2224 29,'-14'9,"-53"36,1 2,-55 54,115-96,2-2,0 0,0 0,0 1,0-1,0 1,1 0,0 0,0 1,0-1,0 0,1 1,0 0,-1 0,2 0,-1 0,1 0,-1 0,1 0,0 3,4-5,0-1,-1 0,1 1,0-1,0 0,0 0,0-1,1 1,-1-1,0 0,1 1,-1-1,1-1,-1 1,1 0,-1-1,1 0,-1 0,1 0,0 0,-1-1,1 1,-1-1,1 0,3 1,23-2,63 2,-90 0,-1 0,1 1,0-1,-1 1,1 0,-1 0,1 0,-1 0,1 0,-1 1,0-1,1 1,-1-1,0 1,0 0,0 0,-1 0,1 0,0 0,-1 1,1-1,-1 0,0 1,1-1,-1 1,0-1,-1 1,1-1,0 3,-2 1,-1 0,1 0,-1 0,0 0,-1 0,1 0,-1 0,-1-1,1 1,-1-1,0 0,0 0,0 0,0-1,-1 0,0 1,0-2,0 1,-1 0,-2 0,-17 15,-2-2,1-2,-2 0,0-1,-1-2,-12 3,16-8</inkml:trace>
  <inkml:trace contextRef="#ctx0" brushRef="#br0" timeOffset="1432.944">2704 0,'-10'44,"-12"32,-8 9,2 0,0-10,5-13,7-13,6-9,4-7,4-4,-3-7,-1-7</inkml:trace>
  <inkml:trace contextRef="#ctx0" brushRef="#br0" timeOffset="1683.205">2253 255,'38'5,"27"1,8 5,-5 0,-8-2,-10-2,-13-2</inkml:trace>
  <inkml:trace contextRef="#ctx0" brushRef="#br0" timeOffset="1851.567">2930 453,'5'23,"1"9</inkml:trace>
</inkml:ink>
</file>

<file path=ppt/ink/ink10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0 735,'38'16,"66"-29,66-19,-120 30,-50 3</inkml:trace>
  <inkml:trace contextRef="#ctx0" brushRef="#br0" timeOffset="409.546">226 452,'-1'284,"-3"-253,-2-1,-1 0,-2-1,-1 0,-9 19,9-24</inkml:trace>
  <inkml:trace contextRef="#ctx0" brushRef="#br0" timeOffset="1308.336">593 960,'99'-27,"-2"-5,-1-3,39-24,-120 51,0 0,0-2,-1 1,-1-2,1 0,-2 0,1-1,-2-1,0 0,0 0,-1-1,-1-1,0 1,-1-2,-6 13,0 0,0 1,-1-1,1 0,-1 0,1 0,-1 0,0 0,0 0,0 0,-1 0,1 0,-1-1,0 1,0 0,0 0,0-1,0 1,-1 0,0 0,1 0,-1 0,0-1,0 1,-1 1,1-1,-1 0,0 0,1 0,-1 1,0-1,0 1,-1-1,1 1,0 0,-1 0,0 0,1 0,-1 1,0-1,0 1,0-1,0 1,0 0,-3 0,-3 2,-1 1,0 0,1 0,-1 1,1 0,0 1,0 0,0 0,1 1,-1 0,1 1,0 0,1 0,-1 1,1 0,0 0,1 0,0 1,0 0,1 0,0 1,0-1,1 1,0 0,1 0,0 1,0-1,1 1,0 0,1-1,0 1,0 8,1-13,1-1,-1 1,1 0,0 0,1 0,-1-1,1 1,0 0,0-1,0 0,1 1,0-1,0 0,0 0,0-1,0 1,1-1,-1 1,1-1,0 0,0 0,0-1,1 1,-1-1,1 0,-1 0,1-1,0 1,-1-1,1 0,2 0,158 5,-139-10,0 0,0-2,0-1,0-2,-1 0,-1-1,0-2,0 0,-1-1,2-4,-14 11,0-2,-1 1,0-1,0-1,-1 0,0 0,-1-1,0 0,0 0,-1-1,-1 0,0 0,0-1,-1 0,0 0,-1 0,-1 0,0-1,0-3,-3 12,0 1,0-1,0 1,-1-1,0 1,1-1,-1 1,-1-1,1 1,0 0,-1 0,0 0,1-1,-1 2,-1-1,1 0,0 0,-1 1,1-1,-1 1,0 0,0-1,1 1,-2 1,1-1,0 0,0 1,0 0,-1-1,1 1,-1 1,1-1,-1 0,1 1,-1 0,1 0,-1 0,1 0,-1 0,0 1,1 0,0-1,-1 1,1 1,-1-1,1 0,0 1,0 0,0-1,0 1,-2 2,-3 1,1 0,0 0,0 0,0 1,0 0,1 0,0 1,1 0,-1 0,1 0,1 1,-1-1,1 1,1 0,-1 0,2 1,-1-1,1 1,0-1,1 1,-1 0,2 0,-1-1,2 1,-1 0,1 0,0 0,1-1,0 1,0-1,1 1,0-1,1 1,4 0,2 0,0-1,0 0,0 0,1-1,0 0,0-1,1 0,-1-1,1-1,1 0,-1 0,1-1,-1 0,1-1,0-1,0 0,0-1,-1 0,1-1,0-1,6-1,-5 1,0-1,-1 0,1-1,-1-1,0 0,0 0,-1-2,1 1,-1-2,-1 1,1-2,-2 0,1 0,-1 0,0-2,-1 1,0-1,-1 0,0-1,5-11,-9 17,0 1,0-1,0 0,-1 0,0 0,0 0,0 0,-1-1,0 0,0 1,-1-1,0 0,0 0,-1 1,1-1,-2 0,1 0,-1 0,0 0,0 1,-1-1,1 0,-2 1,1-1,-1 1,0 0,0 0,-1 0,0-1,2 6,1-1,-1 1,0 0,1-1,-1 1,0 0,0 0,0 0,0 1,0-1,0 0,0 1,0 0,0-1,0 1,-1 0,1 0,0 0,0 0,0 0,0 1,0-1,0 0,0 1,0 0,0-1,0 1,0 0,0 0,0 0,0 1,1-1,-1 0,0 1,1-1,-1 1,1-1,-1 1,1 0,0-1,0 1,0 0,0 0,0 0,0 0,1 0,-1 0,1 0,-1 0,1 0,0 0,-1 0,1 1,0-1,1 0,-1 0,0 2,-1 7,0 1,1-1,0 1,1 0,0-1,1 1,0-1,1 1,0-1,1 0,0 0,1 0,0-1,1 0,0 0,0 0,1 0,0-1,1 0,0-1,0 0,1 0,0-1,1 0,-1 0,1-1,1-1,-1 1,5 0,11 1</inkml:trace>
  <inkml:trace contextRef="#ctx0" brushRef="#br0" timeOffset="1707.879">2060 226,'5'-2,"8"-2,1 1,-1-1,1 2,0 0,0 1,0 0,0 1,-1 1,1 0,4 1,-18-2,1 0,0 1,0-1,0 0,0 1,0-1,0 1,-1-1,1 1,0-1,0 1,-1-1,1 1,0 0,-1-1,1 1,0 0,-1 0,1 0,-1-1,0 1,1 0,-1 0,0 0,1 0,-1 0,0 0,0 0,0 0,0-1,0 1,0 0,0 0,0 0,0 0,0 0,0 0,-1 0,1 0,0 0,-1 0,1-1,0 1,-1 0,1 0,-2 0,-30 46,22-34,8-11,0-1,1 1,-1-1,1 1,0 0,-1-1,1 1,0 0,0 0,0 0,0 0,0 0,0 0,1 0,-1 0,1 1,0-1,-1 0,1 0,0 0,0 1,0-1,1 0,-1 0,0 0,1 1,-1-1,1 0,0 0,0 0,0 0,0 0,0 0,0-1,1 1,-1 0,0 0,1-1,0 1,-1-1,1 1,0-1,0 0,0 0,-1 0,3 1,134 3,-112-6</inkml:trace>
  <inkml:trace contextRef="#ctx0" brushRef="#br0" timeOffset="2541.292">2907 282,'-28'18,"2"2,0 0,1 1,1 2,2 1,0 0,1 2,1 0,-8 18,20-31,1 1,1-1,0 2,1-1,0 1,1 0,1 0,0 0,1 0,1 6,0-14,1 0,1 0,-1 0,1 0,0 0,1 0,-1 0,1-1,1 1,-1-1,1 1,0-1,1 0,-1 0,1 0,1-1,-1 1,1-1,-1 0,2-1,-1 1,0-1,4 3,3-1,1 0,-1-1,1 0,0 0,0-2,0 0,0 0,1-1,-1-1,1 0,-1-1,1 0,0-1,-1-1,0 0,1 0,2-3,12-2,1-3,-1 0,-1-1,0-2,-1-1,0-1,8-8,-10 7,-1-1,-1-1,0-2,-2 0,0-1,7-11,-21 25,-1-1,1 0,-1 0,-1 0,0 0,0-1,-1 0,0 0,0 0,-1 0,0 0,0 0,-1-1,-1 1,0 0,0-1,0 1,-1 0,-1-1,0 1,-2-6,-2 5,0 0,-1 1,-1 0,1 0,-1 1,-1 0,0 0,0 1,0 0,-1 1,0 0,0 0,-1 1,1 0,-1 1,0 1,-1-1,1 2,0 0,-1 0,1 1,-7 0,-18-5</inkml:trace>
  <inkml:trace contextRef="#ctx0" brushRef="#br0" timeOffset="2862.344">2540 678,'460'-105,"-455"104,-1 0,1 0,0 0,0 1,0 0,-1 0,1 0,0 0,0 1,0 0,-1 0,1 0,0 1,-1-1,1 1,-1 0,0 0,1 1,-1-1,0 1,0 0,0 0,0 2,1-1,0 1,0-2,0 1,1 0,-1-1,1 0,0-1,0 1,0-1,0 0,0 0,1-1,-1 0,0 0,1-1,-1 1,1-1,-1-1,7 0,58-12,-49 10</inkml:trace>
  <inkml:trace contextRef="#ctx0" brushRef="#br0" timeOffset="3408.355">3303 1,'77'20,"-76"-19,1 0,0 0,-1 0,1 0,0 0,-1 1,0-1,1 1,-1-1,0 1,0-1,1 1,-1 0,-1 0,1 0,0-1,0 1,-1 0,1 0,-1 0,1 0,-1 0,0 0,0 0,0 0,0 0,0 0,0 0,-1 0,1 0,-1 0,1 0,-1 0,0 0,0-1,0 1,-1 2,-35 38,34-40,-1 0,1 0,0 1,0-1,0 1,0 0,1 0,-1 0,1 0,0 0,0 1,0-1,0 1,0-1,1 1,-1 0,1 0,0-1,1 1,-1 0,0 0,1 0,0 0,0 0,0 0,3 0,0 0,0-1,1 1,-1-1,1 0,-1 0,1 0,0 0,0 0,1-1,-1 0,0 0,1 0,-1-1,1 1,0-1,-1 0,1 0,0-1,0 0,0 1,18 4,45 12,-51-9</inkml:trace>
  <inkml:trace contextRef="#ctx0" brushRef="#br0" timeOffset="3879.388">3697 508,'34'-8,"-1"1,1 1,0 2,1 1,-1 2,1 1,2 2,112-4,-37-19,-87 17</inkml:trace>
  <inkml:trace contextRef="#ctx0" brushRef="#br0" timeOffset="4128.076">3668 762,'39'-4,"26"-3,8 1,1-3,-8-1,-10 1,-9 3,-9 2,-5 2,-9 1</inkml:trace>
</inkml:ink>
</file>

<file path=ppt/ink/ink10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10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10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10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10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10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10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10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10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10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10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10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10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10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10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10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10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89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10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10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10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10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10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2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533 197,'-8'13,"0"1,1 1,1-1,0 1,1 0,0 1,2-1,0 1,0 0,1-1,1 1,1 0,0 0,1 0,1 0,1 0,0-1,0 1,3 2,3 60,-4-43,-3 0,-1 0,-1 0,-2 0,-2 0,-1 0,-1 0,-2-1,-2 0,-1-1,-1 0,-2-1,-1 0,-2-1,-8 10,-4-16,15-19</inkml:trace>
  <inkml:trace contextRef="#ctx0" brushRef="#br0" timeOffset="338.543">1 439,'2'-7,"1"0,0 0,1 0,-1 1,1-1,0 1,1 0,0 0,0 0,0 1,1 0,-1 0,1 0,0 1,1 0,-1 0,1 0,0 1,-1 0,2 0,-1 1,192-91,3 8,170-43,-285 109,-66 18</inkml:trace>
  <inkml:trace contextRef="#ctx0" brushRef="#br0" timeOffset="1528.305">1017 125,'-2'0,"1"1,-1-1,1 1,-1 0,1 0,0 0,-1-1,1 1,0 0,0 1,-1-1,1 0,0 0,0 0,0 1,0-1,1 0,-1 1,0-1,1 1,-1-1,1 1,-1-1,1 1,-1 0,1-1,0 1,0-1,0 1,0 0,0-1,0 1,1-1,-1 1,0-1,1 1,-1 0,1-1,-1-1,-64 777,65-652,44-145,149-231,-138 180,-55 72,1 0,-1 0,0 0,1 0,-1 1,0-1,0 0,1 1,-1-1,0 1,-1 0,1-1,0 1,0 0,-1-1,1 1,-1 0,1 0,-1-1,0 1,0 0,0 0,0 0,0 0,0-1,0 1,-1 0,1 0,-1-1,1 1,-1 0,0 0,0 0,1 1,-1 24,-1-12,1-1,0 0,1 1,0-1,2 1,-1-1,2 0,0 0,1 0,0 0,1 0,0-1,4 6,4 0</inkml:trace>
  <inkml:trace contextRef="#ctx0" brushRef="#br0" timeOffset="1875.879">1477 705,'-2'53,"0"-41,0 0,1 1,0-1,1 1,1-1,0 1,0-1,1 1,1-1,0 0,1 0,0 0,0-1,2 1,-1-1,1 0,3 3,-7-12,0 0,-1-1,1 1,0-1,0 1,0-1,0 1,0-1,0 0,0 0,0 0,0 0,0-1,1 1,-1-1,0 1,1-1,-1 0,0 0,1 0,-1 0,0 0,1 0,-1-1,0 1,1-1,-1 1,0-1,0 0,0 0,1 0,-1 0,0-1,-1 1,1 0,0-1,0 1,0-1,-1 0,1 0,-1 1,0-1,1 0,-1 0,0 0,0-1,0 1,35-109,-25 36,-6 54</inkml:trace>
  <inkml:trace contextRef="#ctx0" brushRef="#br0" timeOffset="2157.062">1888 1092,'2'-94,"4"61,1 1,2 0,1 1,2 0,0 0,2 1,2 1,0 0,5-3,5 11,-16 19</inkml:trace>
  <inkml:trace contextRef="#ctx0" brushRef="#br0" timeOffset="2793.788">2396 656,'-7'1,"0"1,0-1,0 2,1-1,-1 0,1 1,-1 0,1 1,0 0,0 0,0 0,1 0,-1 1,1 0,0 0,1 1,-1-1,1 1,0 0,0 0,1 0,0 1,0-1,0 1,1 1,3-3,1 0,0 0,0 0,1 0,-1 0,1-1,0 1,1-1,-1 1,1-1,-1 0,1-1,1 1,-1-1,0 0,1 0,-1 0,1 0,0-1,0 0,0 0,38 28,-40-28,-1 1,1-1,-1 1,1-1,-1 1,0 0,0 0,0 0,-1 0,1 1,-1-1,0 0,0 1,0-1,0 1,0-1,-1 1,1-1,-1 1,0-1,0 1,-1 0,1-1,-1 1,1-1,-1 1,0-1,-1 0,1 1,0-1,-1 0,0 0,0 0,0 0,0 0,0 0,-1-1,1 1,-1-1,1 1,-1-1,0 0,0 0,0 0,0-1,-1 1,1-1,0 0,-1 1,1-1,-1-1,1 1,-1-1,1 1,-1-1,1 0,-1 0,1 0,-1-1,0 0,1 1,-3-2,-34-18,23 7</inkml:trace>
  <inkml:trace contextRef="#ctx0" brushRef="#br0" timeOffset="3581.975">2880 729,'-94'53,"87"-49,1 0,-1 1,1 0,0 0,0 0,0 1,1 0,-1 0,1 0,1 1,0-1,-1 1,2 0,-1 1,1-1,0 1,1-1,0 1,0 0,1 0,0 0,0 0,1 0,0 0,0 0,1 0,0-1,0 1,2 6,-1-12,0 0,0 0,0 1,1-1,-1 0,1-1,-1 1,1 0,0-1,0 0,-1 1,1-1,0 0,0 0,0-1,0 1,0-1,0 1,0-1,1 0,-1 0,0-1,0 1,0 0,0-1,0 0,0 0,0 0,0 0,-1 0,1 0,0-1,1-1,87-60,-70 44,0-1,-1 0,-1-2,0 0,-2-1,-1-1,-1 0,-1-1,-1-1,-1 0,-1-1,-2 0,-1 0,-1-1,-1 0,-1-1,-2 1,-1-1,-1 0,-2-13,2 37,-1 1,0-1,-1 1,1-1,-1 1,0-1,0 1,0 0,-1-1,1 1,-1 0,0 0,0 0,-1 0,1 1,-1-1,0 1,0-1,0 1,0 0,-1 0,1 0,-1 0,1 1,-1 0,0 0,0 0,0 0,-1 0,1 1,0 0,-1-1,1 2,0-1,-1 0,1 1,-1 0,1 0,-1 1,1-1,-3 1,-8 10,1 0,0 1,0 0,1 1,1 1,0 0,1 0,1 1,0 1,1 0,1 0,0 1,1 0,1 0,0 0,2 1,0 0,1 0,-1 18,1-20,1-1,1 1,1 0,0-1,1 1,1 0,0-1,1 1,1-1,0 0,1 0,1 0,0-1,1 0,1 0,0 0,0-1,2-1,-1 1,2-2,0 1,0-1,1-1,3 3,-5-11,1 1,-1-2,0 1,1-1,-1-1,1 0,-1 0,1-1,-1-1,0 1,1-2,-1 1,0-2,0 1,-1-1,1-1,-1 1,0-2,0 1,0-1,-1-1,0 1,4-6,12-7</inkml:trace>
  <inkml:trace contextRef="#ctx0" brushRef="#br0" timeOffset="4568.021">3460 656,'-4'-2,"-1"1,1-1,-1 1,0 0,0 0,1 0,-1 1,0 0,0 0,0 0,0 0,1 1,-1 0,0 0,0 0,1 0,-1 1,1 0,-1 0,1 0,0 0,0 1,0 0,0 0,0 0,0 0,1 0,0 1,-9 4,1 1,0 0,0 0,1 1,1 1,-1-1,2 1,0 1,0 0,1 0,0 1,1-1,1 1,0 1,0-1,2 1,-2 9,5-21,-1 0,1 0,0 0,1 0,-1 0,0-1,0 1,1 0,-1 0,1 0,0 0,-1-1,1 1,0 0,0 0,0-1,0 1,1-1,-1 1,0-1,1 0,-1 1,1-1,-1 0,1 0,-1 0,1 0,0 0,-1 0,1-1,0 1,0 0,0-1,0 0,0 1,0-1,-1 0,1 0,0 0,0 0,0 0,0-1,0 1,0 0,0-1,-1 0,2 0,83-42,92-164,-178 207,1 1,-1 0,1 0,-1-1,0 1,1-1,0 1,-1 0,1-1,-1 1,1-1,0 1,-1-1,1 0,0 1,0-1,-1 0,1 1,0-1,0 0,0 0,-1 0,1 1,0-1,0 0,0 0,-1 0,1-1,0 1,0 0,0 0,-1 0,1 0,0-1,0 1,-1 0,1-1,0 1,-1-1,1 1,0-1,-1 1,1-1,0 1,-1-1,1 0,-1 1,1-1,-1 0,0 1,1-1,-1 0,0 0,1 1,-1-1,0 0,0 0,-5 72,3-57,-1-3,0 1,1 0,1-1,0 1,1 0,0 0,1-1,0 1,1 0,0-1,1 1,0-1,3 6,-5-15,0 0,0-1,0 1,0-1,1 1,-1-1,0 0,1 0,-1 0,1 1,0-1,-1-1,1 1,0 0,-1 0,1-1,0 1,0 0,0-1,-1 0,1 0,0 1,0-1,0 0,0 0,0-1,0 1,0 0,-1-1,1 1,0-1,0 1,-1-1,1 0,0 0,-1 0,1 0,0 0,-1 0,1 0,-1-1,0 1,1 0,-1-1,58-66,24-109,-98 321,15-135,1 1,0-1,0 0,1 0,0 0,0 0,1 0,1 0,-1-1,2 1,-1-1,1 0,4 6,-6-14,0 0,0 0,0 0,0 0,0 0,0-1,0 1,0-1,0 0,-1 1,1-1,0-1,0 1,-1 0,1-1,-1 1,1-1,-1 0,0 0,0 0,0 0,0 0,0 0,0-1,0 1,-1-1,1 1,-1-1,0 0,0 1,0-1,0 0,0 0,0 0,-1 0,1 0,-1 1,0-1,0-1,1 0,102-268,-103 271,0 0,0 0,0 0,0-1,0 1,0 0,0 0,0 0,0 0,0 0,1 0,-1 0,1 0,-1 0,0 0,1 0,0 0,-1 0,1 1,-1-1,1 0,0 0,0 0,0 1,-1-1,1 0,0 1,0-1,0 1,0-1,0 1,0-1,0 1,0 0,0 0,0-1,0 1,0 0,0 0,0 0,1 0,-1 0,0 0,0 1,0-1,0 0,0 0,0 1,0-1,0 1,0-1,0 1,0-1,0 1,-1-1,1 1,0 0,0 0,0-1,-1 1,1 0,0 0,-1 0,1 0,-1 0,1 0,-1 0,19 75,25 306,-42-352,-1 1,-2 0,-1-1,-1 1,-2-1,-1 0,-1 0,-1 0,-2-1,-1 0,-2-1,0-1,-2 0,-1 0,-1-2,-1 0,-5 3,22-26,0 0,-1 0,1-1,0 1,-1-1,0 1,1-1,-1 1,0-1,1 0,-1 0,0 0,0 0,0 0,0 0,0-1,0 1,0-1,0 1,0-1,0 0,-1 0,1 0,0 0,0 0,0 0,0 0,0-1,0 1,0-1,0 0,0 1,0-1,0 0,0 0,0 0,0-1,1 1,-1 0,0-1,1 1,-1-1,1 1,0-1,-1 0,1 1,0-1,0 0,0 0,0 0,0 0,1 0,-1 0,1 0,-1 0,1 0,0-1,0 1,0 0,0 0,0 0,0 0,0 0,1 0,-1 0,1-1,0 1,-1 0,1 0,7-32,0 0,3 0,0 1,2 1,2 0,1 1,1 0,1 1,2 1,1 1,1 1,2 1,23-21,125-71,-148 108</inkml:trace>
  <inkml:trace contextRef="#ctx0" brushRef="#br0" timeOffset="5758.424">171 1455,'119'-26,"69"-9,2 9,70 3,138-18,-203 13,243-35,3 18,136 16,-21-1,-78-41,-187 33,-253 34,-19 4,0-1,0-1,0-1,0 0,0-2,-1 0,0-1,0-1,0 0,-1-1,0-2,3-2,33-29,-45 28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10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10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10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10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10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58">2814 622,'0'14,"0"5</inkml:trace>
</inkml:ink>
</file>

<file path=ppt/ink/ink10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10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10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10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10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10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10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10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10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10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10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10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10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10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373 102,'2'-3,"-1"0,0 0,0 1,0-1,-1 0,1 0,-1 0,0-1,1 1,-1 0,-1 0,1 0,0 0,-1 0,1 0,-1 0,0 0,0 0,0 0,-1 1,1-1,0 0,-1 1,0-1,0 1,0-1,0 1,0 0,0 0,0 0,-1 0,1 0,-1 0,0 1,1-1,-1 1,0 0,0 0,0 0,0 0,0 0,0 1,0 0,0-1,0 1,0 0,-2 0,-15 7,1 1,0 0,0 1,1 1,1 1,-1 1,2 0,-6 6,22-18,-4 2,0 0,0 0,0 1,0-1,1 1,-1-1,1 1,0 0,0 1,0-1,0 0,0 1,1 0,-1-1,1 1,0 0,1 0,-1 0,0 1,1-1,0 0,0 1,1-1,-1 0,1 1,0-1,0 1,0-1,1 0,-1 1,1-1,0 1,0-1,1 0,-1 0,1 0,0 0,0 0,0 0,2 1,103 49,-97-51,0 0,1 1,-1 0,0 1,-1 0,1 0,-1 1,0 0,-1 1,1 0,-1 0,5 7,-11-12,-1 0,0 0,0 1,0-1,0 1,0-1,0 0,0 1,-1-1,0 1,1 0,-1-1,0 1,0-1,0 1,-1-1,1 1,0 0,-1-1,0 1,0-1,0 0,0 1,0-1,0 0,0 1,-1-1,1 0,-1 0,0 0,1 0,-1-1,0 1,0 0,-1 0,-80 47,57-40,0 0,0-2,-1-1,1-1,-1-2,-10 1,37-4,-1 1,0-1,0 0,1 1,-1-1,0 0,0 1,0-1,0 0,1 0,-1 0,0 0,0 0,0 0,0 0,0 0,1 0,-1 0,0 0,0-1,0 1,0 0,1 0,-1-1,0 1,0-1,1 1,-1-1,0 1,0-1,1 1,-1-1,1 0,-1 1,1-1,-1 0,1 0,-1 1,1-1,-1 0,1 0,0 1,0-1,-1 0,1 0,0 0,0 0,0 0,0 1,0-1,0 0,0 0,0 0,0 0,0 0,1 1,-1-1,0 0,1-1,7-8</inkml:trace>
</inkml:ink>
</file>

<file path=ppt/ink/ink10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62,'-17'29,"0"2,2 1,1 0,2 0,1 1,0 5,9-34,1 0,-1 0,1 0,0 0,0 1,1-1,-1 0,1 0,0 1,0-1,0 0,1 1,0-1,-1 0,1 0,1 0,-1 0,1 0,-1 0,1 0,0 0,1 0,-1-1,1 1,-1-1,1 0,0 0,0 0,1 0,-1 0,0-1,1 1,0-1,0 0,-1 0,1-1,0 1,0-1,5 2,6-6,0-1,-1 0,1-1,-1-1,0 0,0-1,-1 0,0-1,0-1,0 0,-2 0,1-1,-1-1,1-1,2-1,-1-1,-1 0,0 0,-1-1,0-1,-1 1,4-12,-11 21,0 1,0-1,-1 0,0 0,0 0,-1 0,0-1,0 1,0 0,-1-1,0 1,0 0,0-1,-1 1,0 0,0 0,-1-1,0 1,0 0,0 1,-1-1,0 0,0 1,0-1,-3 1,1 1,0 1,-1-1,0 1,1 0,-1 0,0 1,-1 0,1 0,0 0,-1 1,1 0,-1 0,1 0,-1 1,1 0,-1 0,0 1,1 0,-1 0,1 1,0-1,-1 1,1 1,0-1,0 1,0 0,1 1,-1-1,1 1,-1 1,-13 6</inkml:trace>
</inkml:ink>
</file>

<file path=ppt/ink/ink10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0,'0'397,"11"-325,-5-54</inkml:trace>
</inkml:ink>
</file>

<file path=ppt/ink/ink10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1 151,'43'-5,"29"-2,6 1,1 1,-10-3,-10-1,-12 2,-13 7,-12 3</inkml:trace>
  <inkml:trace contextRef="#ctx0" brushRef="#br0" timeOffset="1">141 348,'19'-6,"-1"1,1 1,0 1,0 0,1 2,-1 0,0 1,0 1,1 0,-1 2,14 3,-30-5,-1 0,0-1,0 1,1 0,-1 0,0 0,0 0,0 1,0-1,0 1,-1-1,1 1,0-1,-1 1,1 0,-1 0,1 0,-1 0,0 0,0 0,0 0,0 1,0-1,-1 0,1 0,0 1,-1-1,0 0,0 1,0-1,0 1,0-1,0 0,0 1,-1-1,1 0,-1 1,0-1,0 0,0 1,-60 75,40-61,7-7,0 1,0 0,1 1,1 0,0 1,1 1,0 0,1 0,0 3,9-15,1 1,-1 0,1 0,0 0,0 0,0 0,1-1,-1 1,1 0,-1 0,1 0,0-1,0 1,0 0,1-1,-1 1,1-1,-1 0,1 1,0-1,0 0,0 0,0 0,0 0,0 0,0-1,1 1,-1 0,1-1,-1 0,1 0,0 0,-1 0,1 0,0 0,0-1,0 1,-1-1,1 0,0 0,0 0,0 0,0 0,0-1,-1 0,1 1,1-2,138-43,-104 29,-16 7</inkml:trace>
  <inkml:trace contextRef="#ctx0" brushRef="#br0" timeOffset="2">932 9,'-127'391,"102"-343,24-64,70-112,-42 88,-6 6,2 0,2 2,1 0,16-14,11 15,-52 31,0-1,0 1,0 0,0 0,0 0,1 0,-1 0,0 0,0 0,0 0,0 0,0 1,1-1,-1 0,0 1,0-1,0 1,0-1,0 1,0 0,0-1,-1 1,1 0,0 0,0 0,0-1,-1 1,1 0,0 0,-1 0,1 0,-1 0,1 0,-1 0,0 0,1 1,-1-1,0 0,0 0,0 0,1 0,-1 0,0 0,-1 1,1-1,0 0,0 0,0 0,-1 0,1 0,-1 1,-20 170,21-171,0 1,-1 0,1-1,0 1,0 0,1 0,-1-1,0 1,0 0,1-1,-1 1,1 0,0-1,-1 1,1-1,0 1,0-1,0 0,0 1,0-1,0 0,0 1,1-1,-1 0,0 0,1 0,-1 0,0 0,1 0,0-1,-1 1,1 0,-1-1,1 0,0 1,-1-1,1 0,0 1,-1-1,1 0,0 0,0-1,-1 1,1 0,0 0,-1-1,1 1,-1-1,1 0,0 1,-1-1,1 0,-1 0,0 0,1 0,-1 0,0 0,2-1,13-11,0 0,-1 0,0-1,-2-1,1-1,-2 0,0 0,1-4,65-78,-7 35,-69 64,0 0,-1 1,1-1,0 0,-1 0,1 1,-1-1,1 1,-1-1,0 1,1 0,-1-1,0 1,0 0,0 0,0 0,-1 0,1 0,-1 0,1 0,-1 0,1 0,-1 0,0 0,0 0,0 0,0 0,0 0,-1 0,1 0,-1 2,-26 119,23 73,9-173,1-5</inkml:trace>
</inkml:ink>
</file>

<file path=ppt/ink/ink10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0,'-5'39,"-1"31,0 9,1 1,2-9,1-12,0-10,2-9,5-3,1-1,0-3,0-2,-3-2,-5-5,-3-3,-1-4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10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0 137,'59'-27,"1"1,1 3,1 3,1 3,48-6,0 22,-108 2,0-1,0 1,-1-1,1 1,-1 0,1 0,-1 0,1 0,-1 1,1-1,-1 1,0-1,0 1,0 0,0 0,0 0,0 0,0 0,-1 0,1 0,-1 1,0-1,1 1,-1-1,0 1,0-1,-1 1,1 0,-1-1,1 1,-1 0,0-1,0 1,0 0,0 0,0-1,-1 1,1 0,-4 6,0 0,0 0,-1-1,0 1,0-1,-1 0,0-1,0 1,-1-1,0-1,0 1,-1-1,-6 4,3-1,-220 153,228-161,1 0,0 0,-1 0,1 0,0 0,0 0,0 0,0 1,0-1,0 1,0 0,1-1,-1 1,0 0,1 0,0 0,-1 0,1 0,0 1,0-1,0 0,0 1,1-1,-1 0,1 1,-1-1,1 1,0-1,0 0,0 1,0-1,0 1,0-1,1 1,-1-1,1 0,0 1,0-1,0 0,0 0,0 1,0-1,1 0,-1 0,1 0,0 1,159 60,-154-58,1 1,-1 0,0 0,0 1,-1 0,0 0,0 1,0 0,-1 0,-1 0,1 0,-1 1,-1 0,1-1,-2 2,1-1,-1 0,0 0,-1 1,0-1,-1 9,0-17,0 1,0 0,0 0,0 0,0 0,1 0,-1 0,1 0,-1-1,1 1,-1 0,1 0,0 0,0-1,0 1,0-1,0 1,1-1,-1 1,0-1,1 0,-1 1,1-1,-1 0,1 0,-1 0,1 0,0 0,0-1,-1 1,1 0,0-1,0 1,0-1,0 0,2 0,10-2</inkml:trace>
</inkml:ink>
</file>

<file path=ppt/ink/ink10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15,'26'-4,"-15"1,0 0,1 1,-1 1,0 0,1 0,-1 1,1 1,-1 0,1 1,-1 0,0 0,0 1,11 5,-21-7,0 1,0 1,0-1,0 0,-1 0,1 0,-1 0,1 1,-1-1,0 0,0 0,0 1,0-1,0 0,0 0,-1 1,1-1,-1 0,1 0,-1 0,0 0,0 0,0 0,0 0,0 0,0 0,-1 0,1 0,-1-1,1 1,-1 0,0-1,0 0,1 1,-1-1,0 0,0 0,-2 1,-5 7,-84 111,93-118,-1 0,0-1,0 1,1 0,-1 0,1 0,-1 0,1 0,0 0,0 0,0 0,0 0,0 0,0 0,1 0,-1 0,1 0,-1 0,1 0,0 0,0 0,0 0,0 0,0-1,0 1,0-1,0 1,1 0,-1-1,1 0,-1 1,1-1,0 0,-1 0,1 0,0 0,0 0,0 0,0-1,-1 1,1 0,2-1,87 10,-62-11,-3 1</inkml:trace>
</inkml:ink>
</file>

<file path=ppt/ink/ink10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0,'-30'41,"2"0,2 2,1 0,3 2,1 1,-6 24,24-64,1 0,-1 0,1 0,0 0,0 0,1 1,0-1,0 1,0-1,1 0,0 1,0-1,1 1,0-1,0 1,0-1,1 0,0 1,0-1,1 0,-1 0,2-1,-1 1,0-1,1 1,0-1,0 0,1 0,-1-1,1 1,2 0,9 4,1-2,0 0,0-1,1 0,0-2,0 0,0-1,0 0,0-2,1 0,-1-1,0-1,1-1,-1-1,0 0,0-1,0-1,-1-1,0 0,0-1,0-1,7-5,-13 8,-1 0,0 0,0-1,0 0,-1-1,0 0,0 0,-1-1,0 0,0-1,0 1,-2-2,1 1,-1-1,0 0,-1 0,0 0,-1-1,0 0,0 0,-2 0,1 0,-1 0,-1-1,0 1,0-1,-1 1,-1-1,0 1,0-1,-2 1,1 0,-1 0,-1 0,0 0,-2-4,-2 6,0 0,0 0,0 1,-1 0,-1 1,1 0,-1 1,-1-1,1 2,-1 0,0 0,0 1,0 0,0 1,-1 0,0 1,1 0,-1 1,0 0,0 1,0 0,0 1,1 1,-1 0,-3 1,-21 4</inkml:trace>
</inkml:ink>
</file>

<file path=ppt/ink/ink10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1 170,'56'-28,"15"-9,2 3,1 3,5 3,-75 26,-1 0,1 1,-1-1,1 1,-1 0,1 0,0 1,-1-1,1 1,0-1,0 1,0 0,-1 1,1-1,0 0,0 1,-1 0,1 0,-1 0,1 1,0-1,-1 1,0 0,0 0,1 0,-1 0,0 0,-1 1,1-1,0 1,1 4,0-1,1 1,0-1,0 0,0-1,1 1,0-1,0 0,0-1,0 0,1 0,0 0,0 0,0-1,0 0,0-1,1 0,-1 0,1 0,0-1,0-1,1 1,-1-2,0 1,0-1,1 0,-1-1,0 0,0 0,0-1,-1 0,1-1,-1 1,4-3,4-5</inkml:trace>
</inkml:ink>
</file>

<file path=ppt/ink/ink10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38,'11'-6,"1"1,-1 0,1 0,0 1,1 1,-1 0,1 1,-1 0,1 1,-1 0,1 1,0 0,-1 1,2 1,-12-2,-1 1,1-1,0 1,-1-1,1 1,0 0,-1 0,1-1,-1 1,1 0,-1 0,0 1,1-1,-1 0,0 0,0 1,0-1,0 0,0 1,0-1,0 1,0 0,0-1,-1 1,1 0,-1-1,1 1,-1 0,0-1,0 1,0 0,0 0,0 0,0-1,0 1,0 0,-1 0,1-1,-1 1,1 0,-1-1,0 1,0-1,1 1,-2 0,-49 72,47-69,-47 62,51-65,1-1,0 1,0 0,-1-1,1 1,0-1,1 1,-1-1,0 1,0-1,1 0,-1 1,0-1,1 0,-1 0,1 0,0 0,-1-1,1 1,0 0,0-1,-1 1,1-1,0 1,0-1,0 0,-1 0,1 0,0 0,0 0,0 0,0 0,0-1,-1 1,1-1,1 0,115-23,-92 19</inkml:trace>
</inkml:ink>
</file>

<file path=ppt/ink/ink10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1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0 198,'284'-1,"-115"-25,-145 25</inkml:trace>
  <inkml:trace contextRef="#ctx0" brushRef="#br0" timeOffset="16474.348">197 1,'3'0,"-1"0,1 1,-1-1,1 1,-1-1,0 1,1 0,-1 0,0 0,0 0,1 1,-1-1,0 1,0-1,-1 1,1 0,0-1,0 1,-1 0,1 0,-1 0,0 0,1 1,-1-1,0 0,0 0,-1 1,1-1,0 1,-1-1,0 0,1 3,4 90,-6-77,0 296,17-279,-11-41</inkml:trace>
</inkml:ink>
</file>

<file path=ppt/ink/ink10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3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26,'0'-5,"-5"-1,-1 5,4 2,4-3,5-2,-2 1,-8-1,-3 2</inkml:trace>
</inkml:ink>
</file>

<file path=ppt/ink/ink10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01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75 106,'-33'73,"-9"99,42-172,1-1,-1 1,0 0,0 0,0 0,1 0,-1-1,0 1,0 0,1 0,-1 0,0 0,0 0,1 0,-1 0,0 0,0 0,1 0,-1 0,0 0,0 0,1 0,-1 0,0 0,1 0,-1 0,0 0,0 0,1 0,-1 1,0-1,0 0,0 0,1 0,-1 0,0 1,16-30,153-243,-169 270,0 1,0-1,1 1,-1-1,1 1,-1-1,1 1,0-1,-1 1,1 0,0-1,0 1,0 0,0 0,0 0,0 0,1 0,-1 0,0 0,0 0,1 0,-1 0,1 1,-1-1,0 0,1 1,-1-1,1 1,0 0,-1 0,1-1,-1 1,1 0,-1 0,1 1,-1-1,1 0,0 0,-1 1,1-1,-1 1,1-1,-1 1,0 0,1-1,-1 1,0 0,1 0,2 7,0 1,0-1,-1 0,-1 1,1 0,-1 0,-1-1,1 1,-2 0,1 0,-1 1,-1-1,0 3,4 55,-2-59,1-1,-1 0,1 0,1 0,-1 0,1 0,0-1,0 1,1-1,0 0,0 0,5 5,-6-10,0-1,0 1,-1-1,1 0,0 0,0 0,0 0,0-1,-1 1,1-1,0 1,0-1,-1 0,1 0,-1-1,1 1,-1 0,1-1,-1 1,0-1,1 0,-1 0,0 0,0 0,-1 0,1 0,0-1,-1 1,1-1,-1 1,0-1,0 1,1-2,3-3,127-170,-132 176,0 0,1 0,-1 0,1 0,-1 0,1 0,-1 0,1 1,-1-1,1 0,0 0,0 1,-1-1,1 1,0-1,0 0,0 1,0-1,0 1,-1 0,1-1,0 1,0 0,0 0,0-1,0 1,0 0,0 0,0 0,0 0,0 0,0 0,0 1,0-1,0 0,0 0,0 1,0-1,0 1,0-1,0 0,0 1,0 0,-1-1,1 1,0 0,0-1,-1 1,1 0,0 0,-1-1,1 1,-1 0,1 0,-1 0,0 0,1 0,9 157,-4-139</inkml:trace>
  <inkml:trace contextRef="#ctx0" brushRef="#br0" timeOffset="678.483">922 78,'-21'16,"1"2,1 0,0 1,2 1,0 1,-13 22,29-42,-1 0,1 0,0 0,-1 0,1 0,0 1,0-1,0 0,0 1,0-1,0 1,0-1,1 1,-1 0,1-1,-1 1,1 0,-1-1,1 1,0 0,0-1,0 1,0 0,0-1,0 1,0 0,1 0,-1-1,1 1,-1-1,1 1,0 0,-1-1,1 1,0-1,0 1,0-1,0 0,0 1,0-1,1 0,-1 0,0 0,1 0,-1 0,1 0,-1 0,1 0,-1-1,1 1,-1-1,1 1,0-1,-1 1,1-1,1 0,9-2,0-2,0 1,-1-1,0-1,1 0,-2-1,1 0,-1-1,0 0,0 0,0-1,-1 0,-1-1,1 0,-2-1,1 1,-1-1,0-1,2-6,47-53,-55 70,-1-1,0 0,1 0,-1 1,0-1,1 0,-1 1,1-1,-1 1,1-1,-1 0,1 1,0-1,-1 1,1-1,0 1,-1 0,1-1,0 1,-1 0,1-1,0 1,0 0,0 0,-1 0,1 0,0-1,0 1,0 0,-1 1,1-1,0 0,0 0,-1 0,1 0,0 1,0-1,0 0,-1 0,1 1,0-1,-1 1,1-1,0 1,-1-1,1 1,-1-1,1 1,-1 0,1-1,-1 1,1 0,-1-1,0 1,1 0,-1-1,0 1,1 0,-1 0,9 54,-8-45,40 151,-38-156,-1 1,0-1,-1 0,1 1,-1-1,0 1,-1-1,1 1,-1-1,0 1,0-1,-1 1,0 0,0-1,0 0,0 1,-1-1,0 0,0 1,-1-1,1 0,-1-1,0 1,0 0,-1-1,1 0,-3 3,-10 2,0-1,0 0,-1-1,0 0,0-2,0 0,-1-1,0 0,0-2,-1 0,-28-2,46 0,0 0,1 0,-1 1,0-1,0 0,1 0,-1 0,0-1,0 1,1 0,-1 0,0 0,0 0,1-1,-1 1,0 0,1-1,-1 1,0 0,1-1,-1 1,1-1,-1 1,1-1,-1 0,1 1,-1-1,1 1,-1-1,1 0,0 1,-1-1,1 0,0 1,0-1,-1 0,1 0,0 1,0-1,0 0,0 0,0 1,0-1,0 0,0 0,0 1,1-1,-1 0,0 0,0 1,1-1,-1 0,0 1,1-1,-1 0,1 1,-1-1,1 1,11-13,1 1,0 1,1 0,0 0,0 2,1 0,1 0,0 2,0 0,0 1,17-5,179-56,-150 78,-49-1</inkml:trace>
  <inkml:trace contextRef="#ctx0" brushRef="#br0" timeOffset="1000.353">131 529,'39'5,"36"1,15 1,2-2,-5-7,-8-2,-7-1,-7 0,-5 2,-3 0,-6 2,-2 0,-5 1,-5 0,-4 0,-4 5,-6 2</inkml:trace>
  <inkml:trace contextRef="#ctx0" brushRef="#br0" timeOffset="1469.091">414 755,'251'-24,"-201"29,-49-5,0 0,0 0,0 1,0-1,0 0,-1 0,1 1,0-1,0 0,0 1,0-1,-1 1,1-1,0 1,-1 0,1-1,0 1,-1-1,1 1,-1 0,1 0,-1-1,1 1,-1 0,1 0,-1 0,0 0,1 0,-1-1,0 1,0 0,0 0,0 0,0 0,0 0,0 0,0 0,0 0,0-1,0 1,-1 0,1 0,0 0,0 0,-1 0,1-1,-1 1,1 0,-1 0,-64 62,58-59,0 1,0 0,1 0,0 0,0 1,0 0,1 0,0 1,0 0,1 0,-3 3,7-8,-1-1,1 0,-1 1,1-1,0 0,0 1,-1-1,1 0,0 1,0-1,1 0,-1 1,0-1,0 0,1 1,-1-1,0 0,1 1,-1-1,1 0,0 0,-1 0,1 1,0-1,0 0,0 0,0 0,0 0,0 0,0-1,0 1,0 0,0 0,0-1,1 1,-1-1,0 1,0-1,1 1,-1-1,0 0,1 0,-1 1,1-1,64 5,-44-8,-1-1,1 0,-1-2,0 0,-1-2,0 0,10-6,-6 1</inkml:trace>
  <inkml:trace contextRef="#ctx0" brushRef="#br0" timeOffset="2080.476">1514 162,'0'29,"0"29,-5 8,-1-1,0-7,1-9,-3-7,-1-7,2-4,-3-3,0-1,2 0,2-1,2 1,2 1,2-6</inkml:trace>
  <inkml:trace contextRef="#ctx0" brushRef="#br0" timeOffset="2580.352">1402 275,'9'-13,"1"0,1 0,0 1,1 0,0 1,1 1,0 0,0 0,1 2,1-1,-1 2,1 0,1 1,-1 0,13-2,-26 7,1 0,0 1,0-1,0 1,0-1,0 1,0 0,0 0,0 1,0-1,0 0,0 1,-1 0,1 0,0 0,0 0,0 0,-1 0,1 1,-1-1,1 1,-1 0,0 0,1 0,-1 0,0 0,0 0,-1 1,1-1,0 1,-1-1,1 1,-1-1,0 1,0 0,0 0,0 0,0 0,-1-1,1 4,0 5,-1 0,0-1,-1 1,0 0,0-1,-1 1,0-1,-1 1,-1-1,-2 7,-116 184,119-198,1-1,0 1,0 0,0 0,0 0,0 0,1 1,-1-1,1 0,0 1,0-1,0 1,1-1,-1 1,1-1,0 1,0 0,0-1,0 1,1-1,-1 1,1-1,0 1,0-1,0 1,0-1,1 0,0 0,-1 1,1-1,0-1,1 1,-1 0,0 0,1-1,-1 1,1-1,2 1,40 19,-38-20,1 1,-1 0,0 0,0 1,-1 0,1 0,-1 1,0-1,0 1,0 1,-1-1,0 1,0 0,1 3,14 26,-10-20</inkml:trace>
  <inkml:trace contextRef="#ctx0" brushRef="#br0" timeOffset="3585.589">2023 219,'-17'20,"2"1,0 1,2 0,0 1,1 0,2 1,0 0,2 1,-4 16,7-26,1 1,1-1,0 1,1 0,0-1,1 1,2 13,-1-24,1-1,-1 0,1 1,0-1,1 0,-1 1,1-1,0 0,0 0,0 0,0 0,1-1,-1 1,1-1,0 1,0-1,0 0,1 0,-1 0,1-1,0 1,0-1,-1 0,1 0,1 0,-1 0,0-1,0 0,2 0,9 1,0 0,1-2,-1 0,0 0,1-2,-1 0,0 0,0-2,0 0,-1 0,1-1,-1-1,0-1,-1 0,1-1,-2 0,1-1,-1 0,0-1,-1 0,6-8,-7 8,76-99,-85 106,1 0,0-1,-1 1,1 0,-1-1,0 1,0-1,0 1,-1-1,1 0,-1 1,0-1,0 1,0-1,-1 0,1 1,-1-1,0 1,0-1,0 1,0-1,-1 1,1 0,-1-1,0 1,0 0,0 0,0 0,-1 1,1-1,-1 1,1-1,-1 1,0 0,-1-1,-5-1,0 0,0 0,0 1,-1 0,1 1,-1 0,0 1,1 0,-1 0,0 1,0 0,0 1,-1 0,-5 0,-8 0</inkml:trace>
  <inkml:trace contextRef="#ctx0" brushRef="#br0" timeOffset="3901.505">1909 529,'34'-14,"16"-5,3 0,-6 10,-7 4,-5 5,-9 6,-4 3,0-1,0-1,1-2,2-2,-4-2</inkml:trace>
  <inkml:trace contextRef="#ctx0" brushRef="#br0" timeOffset="4534.401">2248 361,'-10'-5,"-3"-7,-4 0,-3-4,-5 1,-1 3,-2 4,-1 3,0 2,0 7,0 3,5 4,7 6,6 0</inkml:trace>
  <inkml:trace contextRef="#ctx0" brushRef="#br0" timeOffset="5100.083">2389 50,'5'-4,"-1"-1,0 1,1 0,0 0,0 0,0 1,0 0,1 0,-1 0,1 1,0 0,-1 0,1 0,0 1,0 0,1 0,1 0,-6 2,-1 0,1 0,-1 0,0 0,1 0,-1 0,0 0,0 0,0 1,0-1,0 0,0 1,0-1,-1 1,1-1,0 1,-1-1,1 1,-1 0,0-1,1 1,-1 0,0-1,0 1,0 0,0-1,0 1,-1 0,1-1,0 1,-1-1,1 1,-1 0,0-1,1 1,-1-1,0 1,0-1,0 0,-1 2,-1 7,1-7,1 0,-1 1,1-1,0 1,0-1,0 1,0-1,1 1,-1 0,1-1,0 1,0 0,0-1,1 1,-1 0,1-1,0 1,0 0,0-1,0 1,1-1,0 0,-1 0,1 1,0-1,1 0,-1 0,0-1,1 1,0 0,-1-1,1 0,0 0,0 1,1-2,0 2,3-2,-1 1,1-1,-1 0,1-1,0 0,-1 0,1 0,0-1,-1 0,1 0,-1-1,1 0,4-1,8-5</inkml:trace>
  <inkml:trace contextRef="#ctx0" brushRef="#br0" timeOffset="10216.421">2868 445,'20'0,"15"0,7 0,1 0,-2 0,-3 0,1 0,0 0,-3-5,-3-2,-1 1,-3 1,0 2,-1 0,0 2,-10 1,-7 0</inkml:trace>
  <inkml:trace contextRef="#ctx0" brushRef="#br0" timeOffset="10449.337">2897 614,'29'5,"19"1,11 0,0-6,-5-2,-7-2,-7 0,-5 1,-3 1,-4-4,0-1,-1 0,0-3,-5 1</inkml:trace>
  <inkml:trace contextRef="#ctx0" brushRef="#br0" timeOffset="10865.568">4111 21,'-13'2,"0"0,0 1,0 1,1 0,-1 0,1 1,0 1,1 0,-4 2,13-7,-25 16,2 1,0 1,1 2,1 0,1 1,0 1,-16 25,24-31,1 1,0 0,2 0,0 1,1 0,1 1,1 0,1 1,0 0,2 0,0 0,1 1,2-1,0 1,1 0,2 15,0-30,1 0,-1 0,2 0,-1 0,1 0,-1-1,2 1,-1-1,1 0,0 0,0 0,1-1,0 1,0-1,0 0,0-1,1 1,0-1,0 0,0 0,0-1,1 0,-1 0,1 0,6 1,9 3,0-1,1-1,0-1,0-1,0-1,0-1,13-2,0-1,-1-1,0-2,0-2,0-1,-1-1,-1-2,0-2,0-1,-1-1,13-10,-27 14</inkml:trace>
</inkml:ink>
</file>

<file path=ppt/ink/ink10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2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86 282,'226'23,"158"-72,-246 24,-108 21</inkml:trace>
  <inkml:trace contextRef="#ctx0" brushRef="#br0" timeOffset="267.44">1 593,'48'-10,"49"-12,18-3,-1 3,-10 6,-18 4,-15 1,-13 1,-13 3,-9 2,-5 8,-9 2</inkml:trace>
  <inkml:trace contextRef="#ctx0" brushRef="#br0" timeOffset="696.098">537 1,'7'13,"0"-1,1 0,0 0,1 0,0-1,1 0,0-1,1 0,0 0,0-2,1 1,0-1,3 0,65 35,-64-36,0 0,-1 1,0 1,0 0,-1 1,0 1,-1 0,0 0,3 6,-13-14,0 1,0 0,-1 1,1-1,-1 0,0 1,-1 0,1-1,-1 1,0 0,0 0,0-1,0 1,-1 0,0 0,0 0,0 0,-1 0,0 0,0 0,0-1,0 1,-1 0,0-1,0 1,0-1,-2 4,-3 3,-1-1,0 0,0 0,-1 0,0-1,-1-1,0 1,0-2,-1 1,-1-1,-280 185,260-156,24-19</inkml:trace>
</inkml:ink>
</file>

<file path=ppt/ink/ink10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311 226,'-10'2,"-1"0,1 1,1 0,-1 1,0 0,1 0,0 1,0 0,0 1,1 0,0 0,0 1,0 0,1 0,0 1,-1 1,-5 8,1 0,0 1,2 0,0 1,1 0,0 0,2 1,1 0,0 1,1 0,1-1,2 1,0 1,0-1,2 0,1 0,2 6,-3-15,1-1,0 0,1 0,0 0,1 0,0 0,1 0,0 0,0-1,2 0,-1 0,1 0,0-1,1 0,0 0,1 0,0-1,0 0,0-1,1 0,1 0,-1-1,1 0,0-1,0 0,0 0,1-1,0-1,0 0,4 1,11-3,0-1,0-1,0-2,0 0,-1-2,1 0,-1-2,0-1,-1-1,0-1,0-1,-1-2,0 0,-1-1,-1-1,9-8,-14 10,0 0,0-1,-2-1,0 0,0-1,-1-1,-2 0,9-16,-16 27,0 0,-1-1,-1 1,1-1,-1 0,0 0,0 0,-1 0,0-1,0 1,-1 0,0 0,0-1,-1 1,1 0,-2 0,1 0,-1 0,0 0,-1 0,1 0,-1 0,-1 1,1 0,-1-1,-3-3,-8-6,-1 0,0 2,-1 0,-1 0,0 2,-1 0,0 1,0 1,-1 1,-1 1,1 0,-1 2,-1 0,1 1,-12 0,-2 1</inkml:trace>
  <inkml:trace contextRef="#ctx0" brushRef="#br0" timeOffset="396.253">0 593,'24'5,"0"-1,1-1,-1-1,0-2,1 0,-1-1,0-2,0 0,0-2,21-6,184-70,-226 78,2 0,-1 1,0 0,0 0,1 0,-1 0,1 0,-1 1,1 0,0 0,0 0,-1 1,1 0,0 0,0 0,0 0,-1 1,1 0,0 0,0 0,-1 0,1 1,-1 0,1 0,-1 0,0 0,0 1,0-1,0 1,0 0,0 1,20 37,-22-35,1 1,0-2,0 1,1 0,0 0,0-1,0 0,0 0,1 0,0-1,0 1,0-1,1 0,-1-1,1 1,0-1,2 1,-1-1,-1-1,1 0,0 0,0-1,0 0,0 0,0 0,0-1,0 0,0-1,0 1,0-1,0-1,0 1,0-1,-1 0,1-1,-1 0,1 0,2-2,5-7</inkml:trace>
  <inkml:trace contextRef="#ctx0" brushRef="#br0" timeOffset="815.678">509 0,'-5'0,"4"0,1 0</inkml:trace>
  <inkml:trace contextRef="#ctx0" brushRef="#br0" timeOffset="1298.851">933 113,'190'-27,"-188"26,0 1,0-1,-1 1,1 0,0 0,0 0,-1 0,1 0,0 0,0 0,-1 1,1-1,0 1,0-1,-1 1,1 0,0-1,-1 1,1 0,-1 0,1 0,-1 0,0 0,1 1,-1-1,0 0,0 1,0-1,0 1,0-1,0 1,0-1,-1 1,1 0,0-1,-1 1,1 0,-1-1,0 1,0 0,1 0,-1 0,0-1,-1 1,1 0,0 0,0-1,-1 1,1 0,-1 0,0-1,1 1,-1-1,0 1,0 0,-91 95,90-96,1-1,0 1,0 0,0 0,0 0,0 0,0 0,1 0,-1 0,0 0,0 0,1 0,-1 0,1 1,-1-1,1 0,-1 0,1 1,0-1,0 0,-1 1,1-1,0 0,0 1,1-1,-1 0,0 1,0-1,0 0,1 0,-1 1,1-1,-1 0,1 0,-1 1,1-1,0 0,0 0,0 0,-1 0,1 0,0 0,0 0,0-1,0 1,1 0,-1 0,0-1,0 1,0-1,0 1,69 13,77-16,-122 2</inkml:trace>
  <inkml:trace contextRef="#ctx0" brushRef="#br0" timeOffset="2145.417">621 338,'-5'-5,"-6"-1,-6 0,-5-4,-3 1,-3 0,-1 3,-1-3,1 1,0 1,-1 2,2 2,4 6,2 2,0 1,4-1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10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57,'-31'6,"1"1,0 1,0 2,1 1,1 1,0 1,0 2,2 1,0 1,-5 5,22-17,-1 2,1-1,1 1,-1 1,1-1,0 1,1 1,0-1,0 1,1 1,0-1,1 1,0 0,0 0,1 1,1-1,-1 1,2 0,0 0,0 0,1 0,0 0,1 0,0 1,1-1,0 0,0 0,2 0,0 3,0-5,1-1,0 1,1-1,0 0,0-1,0 1,1-1,0 0,1 0,-1 0,1-1,1 0,-1-1,1 0,0 0,0 0,1-1,-1-1,1 1,0-1,0 0,0-1,0 0,0-1,0 0,1 0,-1-1,5-1,137-34,-119 25</inkml:trace>
  <inkml:trace contextRef="#ctx0" brushRef="#br0" timeOffset="286.177">785 255,'-8'12,"1"-1,0 2,1-1,0 1,1 0,1 0,0 0,0 0,2 1,-1 0,2-1,0 1,1 0,0 0,1 0,0 0,1-1,3 8,-4-17,1 0,0 0,0 0,1 0,-1 0,1-1,0 1,0-1,0 0,0 0,1 0,-1-1,1 1,0-1,-1 1,1-1,0 0,1-1,-1 1,0-1,0 0,1 0,-1 0,0 0,1-1,-1 0,1 0,-1 0,1 0,-1-1,2 0,10-2,1 0,-1-1,1 0,-2-1,1-1,0-1,10-6,-6 2,0-1,-1 0,-1-2,0 0,-1-1,0 0,-1-2,-11 12,0-1,-1 1,1-1,-1 0,0 0,-1-1,0 1,0-1,0 0,-1 0,0 0,0 0,0 0,-1 0,0 0,-1 0,0-1,0 1,0 0,-1 0,0 0,-1-1,-1-4,-2 4,0-1,-1 1,0 1,0-1,-1 1,0 0,-1 1,1-1,-1 1,0 1,0 0,-1 0,0 1,0 0,0 0,0 1,-1 0,1 0,-1 1,1 1,-1 0,0 0,0 1,-9 0,-18 3,2 3</inkml:trace>
  <inkml:trace contextRef="#ctx0" brushRef="#br0" timeOffset="765.688">1179 650,'67'-138,"-42"96,-21 35,5-12,2 0,0 1,0 0,2 0,0 2,1-1,1 2,0 0,1 1,9-6,-26 21,1-1,0 1,0-1,0 1,0-1,0 0,0 1,0-1,0 1,0-1,0 1,0-1,0 1,0-1,0 1,0-1,0 0,1 1,-1-1,0 1,0-1,0 0,1 1,-1-1,0 1,1-1,-1 0,0 0,1 1,-1-1,0 0,1 1,-1-1,1 0,-1 0,0 0,1 1,-1-1,1 0,-1 0,1 0,-1 0,0 0,1 0,-1 0,1 0,-1 0,1 0,-1 0,1 0,-1 0,1 0,-1-1,0 1,1 0,-1 0,1 0,-1-1,0 1,1 0,-1 0,0-1,1 1,-1 0,0-1,1 1,-1-1,0 1,-14 42,10-32,0 3,0 1,1 1,0-1,1 0,0 1,2-1,-1 1,2 6,-1-17,1 0,-1 0,1 0,-1 0,1 0,0 0,1 0,-1-1,1 1,-1 0,1-1,0 0,0 1,1-1,-1 0,1 0,0 0,-1 0,1-1,1 1,-1-1,0 1,0-1,1 0,-1-1,1 1,0 0,0-1,-1 0,1 0,0 0,0-1,1 1,5-3,-1 1,1-2,0 1,0-2,-1 1,0-1,0-1,0 1,0-1,-1-1,1 0,-1 0,-1-1,1 0,-1 0,-1 0,2-2,-1 1,0 1,-1-1,1 0,-2-1,1 1,-1-1,0-1,-1 1,0 0,-1-1,0 0,0 0,-1 0,0 0,-1 0,0 0,-1 0,0-1,0 1,-1 0,-1 0,0 0,0 0,-1 0,0 0,0 1,-5-8,-4-2</inkml:trace>
  <inkml:trace contextRef="#ctx0" brushRef="#br0" timeOffset="1184.507">2224 29,'-14'9,"-53"36,1 2,-55 54,115-96,2-2,0 0,0 0,0 1,0-1,0 1,1 0,0 0,0 1,0-1,0 0,1 1,0 0,-1 0,2 0,-1 0,1 0,-1 0,1 0,0 3,4-5,0-1,-1 0,1 1,0-1,0 0,0 0,0-1,1 1,-1-1,0 0,1 1,-1-1,1-1,-1 1,1 0,-1-1,1 0,-1 0,1 0,0 0,-1-1,1 1,-1-1,1 0,3 1,23-2,63 2,-90 0,-1 0,1 1,0-1,-1 1,1 0,-1 0,1 0,-1 0,1 0,-1 1,0-1,1 1,-1-1,0 1,0 0,0 0,-1 0,1 0,0 0,-1 1,1-1,-1 0,0 1,1-1,-1 1,0-1,-1 1,1-1,0 3,-2 1,-1 0,1 0,-1 0,0 0,-1 0,1 0,-1 0,-1-1,1 1,-1-1,0 0,0 0,0 0,0-1,-1 0,0 1,0-2,0 1,-1 0,-2 0,-17 15,-2-2,1-2,-2 0,0-1,-1-2,-12 3,16-8</inkml:trace>
  <inkml:trace contextRef="#ctx0" brushRef="#br0" timeOffset="1432.944">2704 0,'-10'44,"-12"32,-8 9,2 0,0-10,5-13,7-13,6-9,4-7,4-4,-3-7,-1-7</inkml:trace>
  <inkml:trace contextRef="#ctx0" brushRef="#br0" timeOffset="1683.205">2253 255,'38'5,"27"1,8 5,-5 0,-8-2,-10-2,-13-2</inkml:trace>
  <inkml:trace contextRef="#ctx0" brushRef="#br0" timeOffset="1851.567">2930 453,'5'23,"1"9</inkml:trace>
</inkml:ink>
</file>

<file path=ppt/ink/ink10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0 735,'38'16,"66"-29,66-19,-120 30,-50 3</inkml:trace>
  <inkml:trace contextRef="#ctx0" brushRef="#br0" timeOffset="409.546">226 452,'-1'284,"-3"-253,-2-1,-1 0,-2-1,-1 0,-9 19,9-24</inkml:trace>
  <inkml:trace contextRef="#ctx0" brushRef="#br0" timeOffset="1308.336">593 960,'99'-27,"-2"-5,-1-3,39-24,-120 51,0 0,0-2,-1 1,-1-2,1 0,-2 0,1-1,-2-1,0 0,0 0,-1-1,-1-1,0 1,-1-2,-6 13,0 0,0 1,-1-1,1 0,-1 0,1 0,-1 0,0 0,0 0,0 0,-1 0,1 0,-1-1,0 1,0 0,0 0,0-1,0 1,-1 0,0 0,1 0,-1 0,0-1,0 1,-1 1,1-1,-1 0,0 0,1 0,-1 1,0-1,0 1,-1-1,1 1,0 0,-1 0,0 0,1 0,-1 1,0-1,0 1,0-1,0 1,0 0,-3 0,-3 2,-1 1,0 0,1 0,-1 1,1 0,0 1,0 0,0 0,1 1,-1 0,1 1,0 0,1 0,-1 1,1 0,0 0,1 0,0 1,0 0,1 0,0 1,0-1,1 1,0 0,1 0,0 1,0-1,1 1,0 0,1-1,0 1,0 8,1-13,1-1,-1 1,1 0,0 0,1 0,-1-1,1 1,0 0,0-1,0 0,1 1,0-1,0 0,0 0,0-1,0 1,1-1,-1 1,1-1,0 0,0 0,0-1,1 1,-1-1,1 0,-1 0,1-1,0 1,-1-1,1 0,2 0,158 5,-139-10,0 0,0-2,0-1,0-2,-1 0,-1-1,0-2,0 0,-1-1,2-4,-14 11,0-2,-1 1,0-1,0-1,-1 0,0 0,-1-1,0 0,0 0,-1-1,-1 0,0 0,0-1,-1 0,0 0,-1 0,-1 0,0-1,0-3,-3 12,0 1,0-1,0 1,-1-1,0 1,1-1,-1 1,-1-1,1 1,0 0,-1 0,0 0,1-1,-1 2,-1-1,1 0,0 0,-1 1,1-1,-1 1,0 0,0-1,1 1,-2 1,1-1,0 0,0 1,0 0,-1-1,1 1,-1 1,1-1,-1 0,1 1,-1 0,1 0,-1 0,1 0,-1 0,0 1,1 0,0-1,-1 1,1 1,-1-1,1 0,0 1,0 0,0-1,0 1,-2 2,-3 1,1 0,0 0,0 0,0 1,0 0,1 0,0 1,1 0,-1 0,1 0,1 1,-1-1,1 1,1 0,-1 0,2 1,-1-1,1 1,0-1,1 1,-1 0,2 0,-1-1,2 1,-1 0,1 0,0 0,1-1,0 1,0-1,1 1,0-1,1 1,4 0,2 0,0-1,0 0,0 0,1-1,0 0,0-1,1 0,-1-1,1-1,1 0,-1 0,1-1,-1 0,1-1,0-1,0 0,0-1,-1 0,1-1,0-1,6-1,-5 1,0-1,-1 0,1-1,-1-1,0 0,0 0,-1-2,1 1,-1-2,-1 1,1-2,-2 0,1 0,-1 0,0-2,-1 1,0-1,-1 0,0-1,5-11,-9 17,0 1,0-1,0 0,-1 0,0 0,0 0,0 0,-1-1,0 0,0 1,-1-1,0 0,0 0,-1 1,1-1,-2 0,1 0,-1 0,0 0,0 1,-1-1,1 0,-2 1,1-1,-1 1,0 0,0 0,-1 0,0-1,2 6,1-1,-1 1,0 0,1-1,-1 1,0 0,0 0,0 0,0 1,0-1,0 0,0 1,0 0,0-1,0 1,-1 0,1 0,0 0,0 0,0 0,0 1,0-1,0 0,0 1,0 0,0-1,0 1,0 0,0 0,0 0,0 1,1-1,-1 0,0 1,1-1,-1 1,1-1,-1 1,1 0,0-1,0 1,0 0,0 0,0 0,0 0,1 0,-1 0,1 0,-1 0,1 0,0 0,-1 0,1 1,0-1,1 0,-1 0,0 2,-1 7,0 1,1-1,0 1,1 0,0-1,1 1,0-1,1 1,0-1,1 0,0 0,1 0,0-1,1 0,0 0,0 0,1 0,0-1,1 0,0-1,0 0,1 0,0-1,1 0,-1 0,1-1,1-1,-1 1,5 0,11 1</inkml:trace>
  <inkml:trace contextRef="#ctx0" brushRef="#br0" timeOffset="1707.879">2060 226,'5'-2,"8"-2,1 1,-1-1,1 2,0 0,0 1,0 0,0 1,-1 1,1 0,4 1,-18-2,1 0,0 1,0-1,0 0,0 1,0-1,0 1,-1-1,1 1,0-1,0 1,-1-1,1 1,0 0,-1-1,1 1,0 0,-1 0,1 0,-1-1,0 1,1 0,-1 0,0 0,1 0,-1 0,0 0,0 0,0 0,0-1,0 1,0 0,0 0,0 0,0 0,0 0,0 0,-1 0,1 0,0 0,-1 0,1-1,0 1,-1 0,1 0,-2 0,-30 46,22-34,8-11,0-1,1 1,-1-1,1 1,0 0,-1-1,1 1,0 0,0 0,0 0,0 0,0 0,0 0,1 0,-1 0,1 1,0-1,-1 0,1 0,0 0,0 1,0-1,1 0,-1 0,0 0,1 1,-1-1,1 0,0 0,0 0,0 0,0 0,0 0,0-1,1 1,-1 0,0 0,1-1,0 1,-1-1,1 1,0-1,0 0,0 0,-1 0,3 1,134 3,-112-6</inkml:trace>
  <inkml:trace contextRef="#ctx0" brushRef="#br0" timeOffset="2541.292">2907 282,'-28'18,"2"2,0 0,1 1,1 2,2 1,0 0,1 2,1 0,-8 18,20-31,1 1,1-1,0 2,1-1,0 1,1 0,1 0,0 0,1 0,1 6,0-14,1 0,1 0,-1 0,1 0,0 0,1 0,-1 0,1-1,1 1,-1-1,1 1,0-1,1 0,-1 0,1 0,1-1,-1 1,1-1,-1 0,2-1,-1 1,0-1,4 3,3-1,1 0,-1-1,1 0,0 0,0-2,0 0,0 0,1-1,-1-1,1 0,-1-1,1 0,0-1,-1-1,0 0,1 0,2-3,12-2,1-3,-1 0,-1-1,0-2,-1-1,0-1,8-8,-10 7,-1-1,-1-1,0-2,-2 0,0-1,7-11,-21 25,-1-1,1 0,-1 0,-1 0,0 0,0-1,-1 0,0 0,0 0,-1 0,0 0,0 0,-1-1,-1 1,0 0,0-1,0 1,-1 0,-1-1,0 1,-2-6,-2 5,0 0,-1 1,-1 0,1 0,-1 1,-1 0,0 0,0 1,0 0,-1 1,0 0,0 0,-1 1,1 0,-1 1,0 1,-1-1,1 2,0 0,-1 0,1 1,-7 0,-18-5</inkml:trace>
  <inkml:trace contextRef="#ctx0" brushRef="#br0" timeOffset="2862.344">2540 678,'460'-105,"-455"104,-1 0,1 0,0 0,0 1,0 0,-1 0,1 0,0 0,0 1,0 0,-1 0,1 0,0 1,-1-1,1 1,-1 0,0 0,1 1,-1-1,0 1,0 0,0 0,0 2,1-1,0 1,0-2,0 1,1 0,-1-1,1 0,0-1,0 1,0-1,0 0,0 0,1-1,-1 0,0 0,1-1,-1 1,1-1,-1-1,7 0,58-12,-49 10</inkml:trace>
  <inkml:trace contextRef="#ctx0" brushRef="#br0" timeOffset="3408.355">3303 1,'77'20,"-76"-19,1 0,0 0,-1 0,1 0,0 0,-1 1,0-1,1 1,-1-1,0 1,0-1,1 1,-1 0,-1 0,1 0,0-1,0 1,-1 0,1 0,-1 0,1 0,-1 0,0 0,0 0,0 0,0 0,0 0,0 0,-1 0,1 0,-1 0,1 0,-1 0,0 0,0-1,0 1,-1 2,-35 38,34-40,-1 0,1 0,0 1,0-1,0 1,0 0,1 0,-1 0,1 0,0 0,0 1,0-1,0 1,0-1,1 1,-1 0,1 0,0-1,1 1,-1 0,0 0,1 0,0 0,0 0,0 0,3 0,0 0,0-1,1 1,-1-1,1 0,-1 0,1 0,0 0,0 0,1-1,-1 0,0 0,1 0,-1-1,1 1,0-1,-1 0,1 0,0-1,0 0,0 1,18 4,45 12,-51-9</inkml:trace>
  <inkml:trace contextRef="#ctx0" brushRef="#br0" timeOffset="3879.388">3697 508,'34'-8,"-1"1,1 1,0 2,1 1,-1 2,1 1,2 2,112-4,-37-19,-87 17</inkml:trace>
  <inkml:trace contextRef="#ctx0" brushRef="#br0" timeOffset="4128.076">3668 762,'39'-4,"26"-3,8 1,1-3,-8-1,-10 1,-9 3,-9 2,-5 2,-9 1</inkml:trace>
</inkml:ink>
</file>

<file path=ppt/ink/ink10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1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1,'-4'19,"-7"11,-2 6,-2 1,0-1,-2-2,-2-1,1-2,0-7,2-1,0-6,2-5</inkml:trace>
</inkml:ink>
</file>

<file path=ppt/ink/ink10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0,'-3'14,"1"-1,0 1,1 0,1-1,0 1,1 0,0 0,1-1,0 1,1-1,1 0,0 0,1 0,0 0,7 11,-8-21,0 1,0-1,0 0,0 0,0-1,1 1,-1-1,1 0,0 0,-1 0,1-1,0 0,0 0,0 0,0-1,0 1,0-1,0 0,0 0,0-1,0 0,0 0,0 0,0 0,0-1,0 0,-1 0,1 0,-1-1,1 1,-1-1,0 0,0 0,0-1,0 1,-1-1,3-3,112-84,-117 89,0 0,0 1,1-1,-1 1,1 0,-1 0,1-1,-1 1,1 0,0 0,-1 0,1 1,0-1,0 0,0 1,0-1,-1 1,1-1,0 1,0 0,0 0,0 0,0 0,0 0,0 1,0-1,0 0,0 1,-1-1,1 1,0 0,0 0,0 0,-1 0,1 0,-1 0,1 0,-1 0,2 1,-1 3,1 0,0 0,0-1,0 1,1-1,-1 0,1 0,0 0,1 0,-1-1,0 0,1 0,0 0,0 0,0-1,0 1,0-1,0-1,1 1,-1-1,1 0,-1 0,1 0,-1-1,1 0,-1 0,1-1,-1 1,1-1,-1 0,1-1,-1 1,7-5,-1 0,0 0,-1-1,1 0,-1-1,0 0,-1-1,0 1,-1-2,1 0,-2 0,2-3,6-6</inkml:trace>
</inkml:ink>
</file>

<file path=ppt/ink/ink10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28,'12'-28,"-12"29,0-1,0 0,0 1,0-1,0 0,0 1,0-1,0 0,0 1,0-1,0 0,0 1,0-1,0 0,1 1,-1-1,0 0,0 1,0-1,1 0,-1 0,0 1,0-1,0 0,1 0,-1 0,0 1,1-1,-1 0,0 0,1 0,-1 0,0 0,0 1,1-1,-1 0,0 0,1 0,-1 0,1 0,-1 0,0 0,1 0,-1 0,0 0,1 0,-1-1,0 1,0 0,1 0,-1 0,0 0,1 0,-1-1,0 1,1 0,-1 0,0-1,0 1,-17 129,-3 103,3-64,17-166,0 0,0 0,0-1,0 1,1 0,-1 0,0-1,1 1,-1 0,1 0,0-1,-1 1,1 0,0-1,0 1,0-1,0 1,0-1,1 0,-1 1,0-1,1 0,-1 0,0 0,1 0,0 0,-1 0,1 0,-1-1,1 1,0-1,0 1,-1-1,1 1,0-1,0 0,0 0,-1 0,1 0,0 0,0 0,0-1,-1 1,1-1,0 1,-1-1,1 1,0-1,-1 0,1 0,-1 0,1 0,-1 0,1 0,-1 0,0-1,1 1,-1 0,0-1,0 0,166-171,-166 172,-1 0,1 1,0-1,0 0,0 1,-1-1,1 1,0-1,0 1,0 0,0-1,0 1,0 0,0 0,0 0,0-1,0 1,0 0,0 0,0 0,0 1,0-1,0 0,0 0,0 0,0 1,-1-1,1 1,0-1,0 0,0 1,0 0,0-1,-1 1,1-1,0 1,-1 0,1 0,0-1,-1 1,1 0,-1 0,1 0,-1 0,1-1,-1 1,0 0,1 0,-1 0,0 0,0 0,0 0,0 1,5 59,-5-56,-1 1,1 0,-1-1,1 1,1 0,-1-1,1 1,0-1,0 1,0-1,1 1,0-1,0 0,0 0,1 0,0 0,0 0,0 0,0-1,1 1,1 0,10 4</inkml:trace>
  <inkml:trace contextRef="#ctx0" brushRef="#br0" timeOffset="432.311">537 620,'28'-9,"0"0,-1-2,-1-1,0-1,0-2,-2 0,0-2,0 0,-2-2,9-9,-29 27,0 0,-1-1,1 1,0-1,-1 1,1-1,-1 0,0 1,1-1,-1 0,0 0,0 0,0 0,0 0,-1 0,1-1,0 1,-1 0,0 0,1 0,-1-1,0 1,0 0,0 0,0-1,-1 1,1 0,-1 0,1 0,-1-1,0 1,0 0,0 0,0 0,0 0,0 0,-1 1,1-1,0 0,-1 1,0-1,1 1,-1-1,0 0,-9 1,0 0,0 0,0 1,0 0,0 1,1 0,-1 1,0 0,1 1,-1 0,1 1,0 0,0 0,0 1,0 1,1-1,0 1,0 1,1 0,0 0,0 1,1 0,-1 0,2 1,-3 3,1-3,1 0,0 1,1-1,0 1,1 1,0-1,0 1,1 0,-1 4,4-11,0 0,1 0,-1-1,1 1,0 0,0 0,0 0,1-1,-1 1,1 0,0-1,0 1,0 0,1-1,-1 1,1-1,0 1,0-1,0 0,0 0,0 0,1 0,-1 0,1-1,0 1,0-1,0 0,0 0,0 0,1 1,9 2,0 0,1-1,-1 0,1-1,0 0,0-1,0-1,0 0,0-1,0 0,1-1,-1-1,0 0,-1-1,1-1,2 0,8-4</inkml:trace>
  <inkml:trace contextRef="#ctx0" brushRef="#br0" timeOffset="732.189">932 649,'0'-5,"9"-11,4-8,4-5,0-1,0-2,4 1,-3 1,1 4,2 4,2-1,-3 9,-5 7</inkml:trace>
  <inkml:trace contextRef="#ctx0" brushRef="#br0" timeOffset="1098.218">1355 507,'16'-3,"-1"-1,1-1,-1 0,0-1,0 0,-1-1,0-1,0 0,-1-1,0 0,-1-1,0-1,0 0,-1 0,2-4,-12 14,0 0,0-1,0 1,0 0,0 0,0-1,0 1,-1-1,1 1,0-1,-1 1,1-1,-1 1,0-1,1 1,-1-1,0 0,0 1,0-1,0 1,0-1,-1 0,1 1,0-1,-1 1,1-1,-1 1,1-1,-1 1,0-1,0 1,0 0,0-1,0 1,0 0,0 0,0-1,0 1,0 0,-1 0,1 1,0-1,-1 0,1 0,-1 1,1-1,-1 0,0 1,-78-1,66 6,1 1,0 0,1 0,-1 2,1 0,0 0,1 1,0 0,1 1,0 0,0 1,1 0,0 0,1 1,1 0,0 0,0 1,-4 13,9-22,1 1,0-1,0 1,0-1,1 1,-1-1,1 1,0 0,1-1,-1 1,1-1,0 1,0-1,0 1,0-1,1 1,0-1,0 0,0 0,0 0,1 0,0 0,-1-1,1 1,1-1,-1 0,0 0,1 0,2 2,4 1,0 0,0 0,0-1,1-1,0 0,0 0,0-1,0 0,0-1,1-1,6 1,96-1,-83-2</inkml:trace>
</inkml:ink>
</file>

<file path=ppt/ink/ink10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0 474,'27'-14,"31"-13,-2-2,-1-3,-1-3,42-36,-90 67,0-1,0 0,0 0,-1-1,0 1,0-1,0-1,-1 1,0 0,0-1,-1 0,1 0,-2 0,1-1,-1 1,0 0,0-1,-1 1,0-1,-1 0,1 1,-2-5,1 11,0 0,-1 0,1-1,-1 1,1 0,-1 0,1-1,-1 1,0 0,0 0,1 0,-1 0,0 0,0 0,0 0,0 0,0 1,0-1,-1 0,1 1,0-1,0 1,0-1,-1 1,1-1,0 1,-1 0,1-1,0 1,-1 0,1 0,0 0,-1 0,1 0,0 1,-1-1,1 0,0 1,0-1,-1 1,1-1,0 1,0-1,0 1,0 0,-1 0,1-1,0 2,-52 44,42-35,1 1,1 0,0 1,0 0,1 1,1 0,0 0,1 0,-2 9,6-18,1 1,-1-1,1 1,0 0,1 0,-1 0,1 0,0-1,1 1,0 0,0 0,0 0,0-1,1 1,0-1,0 1,0-1,1 0,0 0,0 0,0 0,1 0,-1 0,1-1,0 0,4 3,5 0,0 0,1-1,-1 0,1-1,1-1,-1-1,1 1,-1-2,1 0,0-1,0-1,-1 0,1-1,0 0,0-1,-1-1,1-1,-1 0,0 0,0-1,0-1,-1-1,0 0,0 0,10-9,120-103,-135 112,-1 1,0-1,0 0,-1 0,0-1,0 0,-1 0,0-1,0 1,-1-1,0 0,0 0,-1-1,-1 1,1 0,-2-1,1 0,-1 0,-1 1,0-4,1 12,-1-1,0 0,0 1,0-1,0 0,0 1,0-1,-1 1,1-1,0 1,-1-1,1 1,-1-1,0 1,1-1,-1 1,0-1,0 1,0 0,0 0,0-1,0 1,0 0,-1 0,1 0,0 0,-1 0,1 1,0-1,-1 0,1 1,-1-1,1 0,-1 1,0 0,1-1,-1 1,1 0,-1 0,0 0,1 0,-1 0,-1 1,-61 36,53-24,0 0,1 1,1 0,0 1,1-1,1 2,0-1,1 1,-3 12,8-24,0 1,0-1,1 0,-1 1,1-1,0 0,0 1,1-1,-1 1,1-1,0 0,0 0,1 1,-1-1,1 0,0 0,0-1,0 1,1 0,-1 0,1-1,0 0,0 1,0-1,0 0,0-1,1 1,0-1,-1 1,5 2,1 0,-1-1,1 0,-1 0,1-1,0 0,0-1,1 0,-1 0,0-1,1 0,-1-1,2 0,12-2,1 0,-1-2,-1-1,1-1,-1-1,0-1,0-1,-1-1,0 0,-1-2,9-6,-20 12,0 0,-1-1,0 1,0-2,0 1,-1-1,-1 0,1-1,-1 1,0-1,-1 0,0-1,-1 1,0-1,0 0,-1 0,0-1,-1 1,0-1,-1 1,0-1,0 1,-1-1,-1 1,0-1,0 0,-1 1,0 0,-3-7,4 15,0 0,0 0,0 0,0 0,0 0,-1 0,1 1,0-1,-1 1,0-1,1 1,-1-1,0 1,0 0,1 0,-1 0,0 0,0 0,0 0,0 0,-1 1,1-1,0 1,0 0,0-1,0 1,-1 0,1 0,0 0,0 1,0-1,0 1,-1-1,1 1,0-1,0 1,0 0,0 0,0 0,-1 1,-68 61,62-51,1 1,1 0,0 0,0 1,2 0,0 0,0 0,1 1,1 0,0-1,0 10,3-18,-1 1,1 0,0-1,0 1,1 0,0-1,0 1,1-1,0 1,0-1,0 0,1 1,0-1,0-1,0 1,1 0,0-1,0 1,0-1,1-1,0 1,0 0,0-1,0 0,1 0,3 1,1-1,0 0,0-1,0 0,0-1,0 0,0 0,1-1,-1-1,1 0,1 0,13-1</inkml:trace>
</inkml:ink>
</file>

<file path=ppt/ink/ink10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1 541,'48'0,"20"0,5 0,-7 0,-9 0,-15 0</inkml:trace>
  <inkml:trace contextRef="#ctx0" brushRef="#br0" timeOffset="244.015">114 739,'38'0,"23"0,5 0,-8 0</inkml:trace>
  <inkml:trace contextRef="#ctx0" brushRef="#br0" timeOffset="18304.752">1384 372,'-5'-6,"0"1,-1 0,0 0,0 0,0 1,-1 0,0 0,1 0,-1 1,0 0,-1 0,1 1,0 0,-1 1,1-1,-1 1,0 1,1-1,-1 1,0 1,1-1,-1 1,1 1,-1 0,1 0,-1 0,0 1,-11 5,0 0,1 1,0 1,0 1,1 0,1 2,0-1,1 2,0 0,-3 5,-36 62,52-78,1-1,0 0,0 0,0 1,0-1,1 0,-1 1,1-1,-1 1,1-1,0 1,0-1,0 1,0-1,0 1,1-1,-1 1,1-1,0 1,-1-1,1 0,0 1,1-1,-1 0,0 0,0 0,1 0,0 0,-1 0,1 0,0-1,0 1,0 0,0-1,0 0,0 1,0-1,11 3,1-1,-1-1,1 0,0 0,-1-2,1 0,0 0,-1-1,1-1,0 0,-1-1,0 0,0-1,12-5,3-1,-1 0,0-2,-1-1,-1-1,0-1,-1-1,0-1,-1-2,-1 0,-1-1,18-22,-7-9,-60 97,22-32,1 1,1 0,0-1,1 2,0-1,1 0,1 0,1 1,0-1,1 0,0 1,2-1,-1 0,5 10,7 21,3-1,1-1,2-1,4 3,-18-34,0 0,-1 0,-1 0,0 1,0 0,-1 0,-1 0,1 11,-3-19,0-1,0 1,0-1,-1 1,1-1,-1 1,0-1,-1 0,1 1,-1-1,0 0,1 0,-2 0,1 0,0 0,-1-1,0 1,0-1,0 0,0 1,-1-1,1-1,-1 1,0 0,1-1,-1 0,-1 0,-4 2,0 0,0-1,0 0,0-1,-1 0,1 0,-1-1,1 0,-1-1,0 0,1 0,-1-1,1-1,-3 0,7 1,1 0,0 0,0-1,0 1,0-1,0 0,0-1,0 1,1 0,-1-1,1 0,0 0,0 0,0 0,0-1,0 1,1-1,-1 1,1-1,0 0,0 0,0 0,1 0,0 0,-1-1,1 1,1 0,-1-1,1 1,0 0,0-5,2-4,1 0,0 1,0 0,2-1,0 1,0 1,1-1,0 1,1 0,0 0,1 1,0 0,1 0,0 1,0 0,1 0,0 1,1 1,0 0,0 0,0 1,1 0,42-15,-29 16</inkml:trace>
  <inkml:trace contextRef="#ctx0" brushRef="#br0" timeOffset="18717.177">2315 231,'-169'197,"-104"127,256-305</inkml:trace>
  <inkml:trace contextRef="#ctx0" brushRef="#br0" timeOffset="18969.711">2569 288,'-19'43,"-6"24,0 5,5-5,2-8,2-10,6-9,3-6,3-4,3-2,-4-6,-1-7</inkml:trace>
  <inkml:trace contextRef="#ctx0" brushRef="#br0" timeOffset="23468.148">2569 315,'56'-17,"103"-6,-146 19,1 0,0 1,0 1,0 0,0 0,0 2,0 0,0 0,0 1,0 1,0 0,0 1,2 2,-14-5,0 1,0 0,0 0,0 0,0 1,0-1,-1 0,1 1,0-1,-1 1,1 0,-1-1,0 1,0 0,1 0,-1 0,0 0,-1 0,1 0,0 0,-1 0,1 0,-1 0,1 0,-1 0,0 1,0-1,0 0,0 0,0 0,-1 1,1-1,-1 0,1 0,-1 0,0 0,0 0,0 0,0 0,0 0,0 0,0-1,-60 77,-69 34,120-106,-1 0,1-1,-1 0,0-1,-1-1,1 1,-1-2,1 0,-1 0,0-1,0 0,0-1,1 0,-1-1,0-1,-5-1,-27 1,25 3,31 2,14 4,0 5,0 1,0 1,-2 1,0 2,-1 0,0 1,-2 2,0 0,-1 1,-1 1,12 10,-6 5,20 15,-35-50</inkml:trace>
  <inkml:trace contextRef="#ctx0" brushRef="#br0" timeOffset="25327.914">424 147,'16'-8,"13"-8,0 3,0 0,1 2,0 1,11-1,-39 9,1 1,-1 1,0-1,0 0,1 0,-1 1,1-1,-1 1,0 0,1 0,-1 0,1 0,-1 0,1 0,-1 1,0-1,1 1,-1 0,0 0,1 0,-1 0,0 0,0 0,0 0,0 1,0-1,0 1,0-1,0 1,-1 0,1 0,-1 0,1 0,-1 0,0 0,0 0,0 0,0 1,0-1,0 0,-1 1,1-1,-1 0,1 1,-1-1,-49 235,-10 260,54-431,-18 65,12-171,43-164,-9 99,4 1,6 1,30-64,-49 139,1 1,2 1,1 0,1 1,1 1,5-4,-13 17,1 0,0 1,1 0,0 1,1 1,-1 0,2 1,-1 1,1 0,0 1,0 1,0 0,1 1,-1 1,1 1,0 0,-1 1,1 1,11 2,560-1,-300-32,-35 32,-84 25,-132-25,0-3,-1 0,1-3,0-1,5-3,11 1,0 2,0 2,0 3,10 2,29 0,-89-3,0 1,0-1,0 1,0 0,0 0,0 0,0 1,0-1,0 1,0-1,0 1,0 0,0 0,0 0,-1 1,1-1,0 1,-1-1,1 1,-1 0,0 0,1 0,-1 0,0 1,0-1,-1 1,1-1,0 1,-1-1,1 1,-1 0,0 0,0 0,0 0,0-1,-1 2,2 7,-1 1,0-1,-1 0,0 0,-1 1,0-1,-1 0,0 0,-1 0,-2 6,-2 2</inkml:trace>
</inkml:ink>
</file>

<file path=ppt/ink/ink10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37.1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821 162,'1'-12,"-1"0,0 0,-1 0,0 0,-1 0,0 1,-1-1,0 1,-1-1,0 1,-5-8,8 18,1 0,-1 0,0 0,1 0,-1 1,0-1,0 0,0 0,0 1,0-1,1 0,-1 1,0-1,0 1,-1-1,1 1,0 0,0-1,0 1,0 0,0 0,0 0,0 0,-1 0,1 0,0 0,0 0,0 0,0 0,0 1,0-1,0 0,0 1,0-1,0 1,0-1,0 1,0 0,0-1,0 1,0 0,0 0,0-1,1 1,-1 0,0 0,-37 49,32-42,-37 54,-104 175,-11 148,74-182,9 3,10 3,-28 162,80-308,5-28,2 0,1 1,1 0,2 0,2 0,1 3,-1-37,1 0,-1 0,1 0,-1 0,1-1,0 1,0 0,0 0,0-1,0 1,0 0,0-1,1 1,-1-1,0 0,1 1,-1-1,1 0,0 0,-1 0,1 0,0 0,0 0,0-1,-1 1,1 0,0-1,0 0,0 1,0-1,0 0,0 0,0 0,0 0,0 0,0-1,0 1,0-1,0 1,-1-1,1 0,0 1,0-1,1-1,13 0,398-12,354-54,-71 38,1463-140,-1505 138,155 27,-722-5,-86 9,0 1,1-1,-1 0,0 0,0 0,1 0,-1 0,0 0,0-1,0 1,0-1,0 1,-1-1,1 0,0 0,-1 0,1 0,-1 0,0 0,0 0,0 0,0 0,0-1,0 1,0 0,-1-1,1 1,-1 0,0-1,1 1,-1-1,0 1,-1-2,-5-41,3 32,0-1,2 1,0-1,0 0,1 0,1 1,0-1,1 0,1-1,126-330,190-626,-314 954,0 0,-1 0,0 0,-2-1,0 1,-1-1,0 0,-2 1,1 15,0 1,0 0,0-1,0 1,0 0,0-1,-1 1,1 0,-1 0,1-1,-1 1,1 0,-1 0,0 0,0 0,1-1,-1 1,0 0,0 0,0 1,0-1,0 0,0 0,0 0,-1 1,1-1,0 1,0-1,0 1,-1-1,1 1,0 0,-1-1,1 1,0 0,-1 0,1 0,0 0,-1 0,1 0,0 1,-1-1,1 0,0 1,0-1,-1 1,-61 30,58-28,-8 5,3-1,0-1,0 0,-1 0,1-1,-1-1,-1 1,1-2,0 0,-1 0,0-1,-3 0,-400 48,-678 29,19-66,156-5,381 5,-793 48,864-31,428-30</inkml:trace>
</inkml:ink>
</file>

<file path=ppt/ink/ink10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10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10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10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10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10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10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10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10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10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10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10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10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10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10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10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10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10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10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10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10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10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10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10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10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10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10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10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10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10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10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10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10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10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10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10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10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10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10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10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10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10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10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10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10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10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10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10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10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58">2814 622,'0'14,"0"5</inkml:trace>
</inkml:ink>
</file>

<file path=ppt/ink/ink10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10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10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1,'25'482,"-51"58,26-537,-1-3,1 1,-1 0,1-1,0 1,-1 0,1 0,-1 0,1-1,0 1,0 0,0 0,-1 0,1 0,0 0,0 0,0-1,0 1,0 0,1 0,-1 0,0 0,0 0,0 0,1-1,-1 1,1 0,-1 0,0 0,1-1,-1 1,1 0,0-1,-1 1,1 0,-1-1,1 1,0-1,0 1,-1-1,1 1,0-1,0 0,0 1,-1-1,1 0,0 0,0 1,0-1,0 0,0 0,0 0,-1 0,1 0,0 0,1 0,7-10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10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10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10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10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10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10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10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10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10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10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10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373 102,'2'-3,"-1"0,0 0,0 1,0-1,-1 0,1 0,-1 0,0-1,1 1,-1 0,-1 0,1 0,0 0,-1 0,1 0,-1 0,0 0,0 0,0 0,-1 1,1-1,0 0,-1 1,0-1,0 1,0-1,0 1,0 0,0 0,0 0,-1 0,1 0,-1 0,0 1,1-1,-1 1,0 0,0 0,0 0,0 0,0 0,0 1,0 0,0-1,0 1,0 0,-2 0,-15 7,1 1,0 0,0 1,1 1,1 1,-1 1,2 0,-6 6,22-18,-4 2,0 0,0 0,0 1,0-1,1 1,-1-1,1 1,0 0,0 1,0-1,0 0,0 1,1 0,-1-1,1 1,0 0,1 0,-1 0,0 1,1-1,0 0,0 1,1-1,-1 0,1 1,0-1,0 1,0-1,1 0,-1 1,1-1,0 1,0-1,1 0,-1 0,1 0,0 0,0 0,0 0,2 1,103 49,-97-51,0 0,1 1,-1 0,0 1,-1 0,1 0,-1 1,0 0,-1 1,1 0,-1 0,5 7,-11-12,-1 0,0 0,0 1,0-1,0 1,0-1,0 0,0 1,-1-1,0 1,1 0,-1-1,0 1,0-1,0 1,-1-1,1 1,0 0,-1-1,0 1,0-1,0 0,0 1,0-1,0 0,0 1,-1-1,1 0,-1 0,0 0,1 0,-1-1,0 1,0 0,-1 0,-80 47,57-40,0 0,0-2,-1-1,1-1,-1-2,-10 1,37-4,-1 1,0-1,0 0,1 1,-1-1,0 0,0 1,0-1,0 0,1 0,-1 0,0 0,0 0,0 0,0 0,0 0,1 0,-1 0,0 0,0-1,0 1,0 0,1 0,-1-1,0 1,0-1,1 1,-1-1,0 1,0-1,1 1,-1-1,1 0,-1 1,1-1,-1 0,1 0,-1 1,1-1,-1 0,1 0,0 1,0-1,-1 0,1 0,0 0,0 0,0 0,0 1,0-1,0 0,0 0,0 0,0 0,0 0,1 1,-1-1,0 0,1-1,7-8</inkml:trace>
</inkml:ink>
</file>

<file path=ppt/ink/ink10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62,'-17'29,"0"2,2 1,1 0,2 0,1 1,0 5,9-34,1 0,-1 0,1 0,0 0,0 1,1-1,-1 0,1 0,0 1,0-1,0 0,1 1,0-1,-1 0,1 0,1 0,-1 0,1 0,-1 0,1 0,0 0,1 0,-1-1,1 1,-1-1,1 0,0 0,0 0,1 0,-1 0,0-1,1 1,0-1,0 0,-1 0,1-1,0 1,0-1,5 2,6-6,0-1,-1 0,1-1,-1-1,0 0,0-1,-1 0,0-1,0-1,0 0,-2 0,1-1,-1-1,1-1,2-1,-1-1,-1 0,0 0,-1-1,0-1,-1 1,4-12,-11 21,0 1,0-1,-1 0,0 0,0 0,-1 0,0-1,0 1,0 0,-1-1,0 1,0 0,0-1,-1 1,0 0,0 0,-1-1,0 1,0 0,0 1,-1-1,0 0,0 1,0-1,-3 1,1 1,0 1,-1-1,0 1,1 0,-1 0,0 1,-1 0,1 0,0 0,-1 1,1 0,-1 0,1 0,-1 1,1 0,-1 0,0 1,1 0,-1 0,1 1,0-1,-1 1,1 1,0-1,0 1,0 0,1 1,-1-1,1 1,-1 1,-13 6</inkml:trace>
</inkml:ink>
</file>

<file path=ppt/ink/ink10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0,'0'397,"11"-325,-5-54</inkml:trace>
</inkml:ink>
</file>

<file path=ppt/ink/ink10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1 151,'43'-5,"29"-2,6 1,1 1,-10-3,-10-1,-12 2,-13 7,-12 3</inkml:trace>
  <inkml:trace contextRef="#ctx0" brushRef="#br0" timeOffset="1">141 348,'19'-6,"-1"1,1 1,0 1,0 0,1 2,-1 0,0 1,0 1,1 0,-1 2,14 3,-30-5,-1 0,0-1,0 1,1 0,-1 0,0 0,0 0,0 1,0-1,0 1,-1-1,1 1,0-1,-1 1,1 0,-1 0,1 0,-1 0,0 0,0 0,0 0,0 1,0-1,-1 0,1 0,0 1,-1-1,0 0,0 1,0-1,0 1,0-1,0 0,0 1,-1-1,1 0,-1 1,0-1,0 0,0 1,-60 75,40-61,7-7,0 1,0 0,1 1,1 0,0 1,1 1,0 0,1 0,0 3,9-15,1 1,-1 0,1 0,0 0,0 0,0 0,1-1,-1 1,1 0,-1 0,1 0,0-1,0 1,0 0,1-1,-1 1,1-1,-1 0,1 1,0-1,0 0,0 0,0 0,0 0,0 0,0-1,1 1,-1 0,1-1,-1 0,1 0,0 0,-1 0,1 0,0 0,0-1,0 1,-1-1,1 0,0 0,0 0,0 0,0 0,0-1,-1 0,1 1,1-2,138-43,-104 29,-16 7</inkml:trace>
  <inkml:trace contextRef="#ctx0" brushRef="#br0" timeOffset="2">932 9,'-127'391,"102"-343,24-64,70-112,-42 88,-6 6,2 0,2 2,1 0,16-14,11 15,-52 31,0-1,0 1,0 0,0 0,0 0,1 0,-1 0,0 0,0 0,0 0,0 0,0 1,1-1,-1 0,0 1,0-1,0 1,0-1,0 1,0 0,0-1,-1 1,1 0,0 0,0 0,0-1,-1 1,1 0,0 0,-1 0,1 0,-1 0,1 0,-1 0,0 0,1 1,-1-1,0 0,0 0,0 0,1 0,-1 0,0 0,-1 1,1-1,0 0,0 0,0 0,-1 0,1 0,-1 1,-20 170,21-171,0 1,-1 0,1-1,0 1,0 0,1 0,-1-1,0 1,0 0,1-1,-1 1,1 0,0-1,-1 1,1-1,0 1,0-1,0 0,0 1,0-1,0 0,0 1,1-1,-1 0,0 0,1 0,-1 0,0 0,1 0,0-1,-1 1,1 0,-1-1,1 0,0 1,-1-1,1 0,0 1,-1-1,1 0,0 0,0-1,-1 1,1 0,0 0,-1-1,1 1,-1-1,1 0,0 1,-1-1,1 0,-1 0,0 0,1 0,-1 0,0 0,2-1,13-11,0 0,-1 0,0-1,-2-1,1-1,-2 0,0 0,1-4,65-78,-7 35,-69 64,0 0,-1 1,1-1,0 0,-1 0,1 1,-1-1,1 1,-1-1,0 1,1 0,-1-1,0 1,0 0,0 0,0 0,-1 0,1 0,-1 0,1 0,-1 0,1 0,-1 0,0 0,0 0,0 0,0 0,0 0,-1 0,1 0,-1 2,-26 119,23 73,9-173,1-5</inkml:trace>
</inkml:ink>
</file>

<file path=ppt/ink/ink10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0,'-5'39,"-1"31,0 9,1 1,2-9,1-12,0-10,2-9,5-3,1-1,0-3,0-2,-3-2,-5-5,-3-3,-1-4</inkml:trace>
</inkml:ink>
</file>

<file path=ppt/ink/ink10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0 137,'59'-27,"1"1,1 3,1 3,1 3,48-6,0 22,-108 2,0-1,0 1,-1-1,1 1,-1 0,1 0,-1 0,1 0,-1 1,1-1,-1 1,0-1,0 1,0 0,0 0,0 0,0 0,0 0,-1 0,1 0,-1 1,0-1,1 1,-1-1,0 1,0-1,-1 1,1 0,-1-1,1 1,-1 0,0-1,0 1,0 0,0 0,0-1,-1 1,1 0,-4 6,0 0,0 0,-1-1,0 1,0-1,-1 0,0-1,0 1,-1-1,0-1,0 1,-1-1,-6 4,3-1,-220 153,228-161,1 0,0 0,-1 0,1 0,0 0,0 0,0 0,0 1,0-1,0 1,0 0,1-1,-1 1,0 0,1 0,0 0,-1 0,1 0,0 1,0-1,0 0,0 1,1-1,-1 0,1 1,-1-1,1 1,0-1,0 0,0 1,0-1,0 1,0-1,1 1,-1-1,1 0,0 1,0-1,0 0,0 0,0 1,0-1,1 0,-1 0,1 0,0 1,159 60,-154-58,1 1,-1 0,0 0,0 1,-1 0,0 0,0 1,0 0,-1 0,-1 0,1 0,-1 1,-1 0,1-1,-2 2,1-1,-1 0,0 0,-1 1,0-1,-1 9,0-17,0 1,0 0,0 0,0 0,0 0,1 0,-1 0,1 0,-1-1,1 1,-1 0,1 0,0 0,0-1,0 1,0-1,0 1,1-1,-1 1,0-1,1 0,-1 1,1-1,-1 0,1 0,-1 0,1 0,0 0,0-1,-1 1,1 0,0-1,0 1,0-1,0 0,2 0,10-2</inkml:trace>
</inkml:ink>
</file>

<file path=ppt/ink/ink10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15,'26'-4,"-15"1,0 0,1 1,-1 1,0 0,1 0,-1 1,1 1,-1 0,1 1,-1 0,0 0,0 1,11 5,-21-7,0 1,0 1,0-1,0 0,-1 0,1 0,-1 0,1 1,-1-1,0 0,0 0,0 1,0-1,0 0,0 0,-1 1,1-1,-1 0,1 0,-1 0,0 0,0 0,0 0,0 0,0 0,0 0,-1 0,1 0,-1-1,1 1,-1 0,0-1,0 0,1 1,-1-1,0 0,0 0,-2 1,-5 7,-84 111,93-118,-1 0,0-1,0 1,1 0,-1 0,1 0,-1 0,1 0,0 0,0 0,0 0,0 0,0 0,0 0,1 0,-1 0,1 0,-1 0,1 0,0 0,0 0,0 0,0 0,0-1,0 1,0-1,0 1,1 0,-1-1,1 0,-1 1,1-1,0 0,-1 0,1 0,0 0,0 0,0 0,0-1,-1 1,1 0,2-1,87 10,-62-11,-3 1</inkml:trace>
</inkml:ink>
</file>

<file path=ppt/ink/ink10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0,'-30'41,"2"0,2 2,1 0,3 2,1 1,-6 24,24-64,1 0,-1 0,1 0,0 0,0 0,1 1,0-1,0 1,0-1,1 0,0 1,0-1,1 1,0-1,0 1,0-1,1 0,0 1,0-1,1 0,-1 0,2-1,-1 1,0-1,1 1,0-1,0 0,1 0,-1-1,1 1,2 0,9 4,1-2,0 0,0-1,1 0,0-2,0 0,0-1,0 0,0-2,1 0,-1-1,0-1,1-1,-1-1,0 0,0-1,0-1,-1-1,0 0,0-1,0-1,7-5,-13 8,-1 0,0 0,0-1,0 0,-1-1,0 0,0 0,-1-1,0 0,0-1,0 1,-2-2,1 1,-1-1,0 0,-1 0,0 0,-1-1,0 0,0 0,-2 0,1 0,-1 0,-1-1,0 1,0-1,-1 1,-1-1,0 1,0-1,-2 1,1 0,-1 0,-1 0,0 0,-2-4,-2 6,0 0,0 0,0 1,-1 0,-1 1,1 0,-1 1,-1-1,1 2,-1 0,0 0,0 1,0 0,0 1,-1 0,0 1,1 0,-1 1,0 0,0 1,0 0,0 1,1 1,-1 0,-3 1,-21 4</inkml:trace>
</inkml:ink>
</file>

<file path=ppt/ink/ink10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1 170,'56'-28,"15"-9,2 3,1 3,5 3,-75 26,-1 0,1 1,-1-1,1 1,-1 0,1 0,0 1,-1-1,1 1,0-1,0 1,0 0,-1 1,1-1,0 0,0 1,-1 0,1 0,-1 0,1 1,0-1,-1 1,0 0,0 0,1 0,-1 0,0 0,-1 1,1-1,0 1,1 4,0-1,1 1,0-1,0 0,0-1,1 1,0-1,0 0,0-1,0 0,1 0,0 0,0 0,0-1,0 0,0-1,1 0,-1 0,1 0,0-1,0-1,1 1,-1-2,0 1,0-1,1 0,-1-1,0 0,0 0,0-1,-1 0,1-1,-1 1,4-3,4-5</inkml:trace>
</inkml:ink>
</file>

<file path=ppt/ink/ink10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38,'11'-6,"1"1,-1 0,1 0,0 1,1 1,-1 0,1 1,-1 0,1 1,-1 0,1 1,0 0,-1 1,2 1,-12-2,-1 1,1-1,0 1,-1-1,1 1,0 0,-1 0,1-1,-1 1,1 0,-1 0,0 1,1-1,-1 0,0 0,0 1,0-1,0 0,0 1,0-1,0 1,0 0,0-1,-1 1,1 0,-1-1,1 1,-1 0,0-1,0 1,0 0,0 0,0 0,0-1,0 1,0 0,-1 0,1-1,-1 1,1 0,-1-1,0 1,0-1,1 1,-2 0,-49 72,47-69,-47 62,51-65,1-1,0 1,0 0,-1-1,1 1,0-1,1 1,-1-1,0 1,0-1,1 0,-1 1,0-1,1 0,-1 0,1 0,0 0,-1-1,1 1,0 0,0-1,-1 1,1-1,0 1,0-1,0 0,-1 0,1 0,0 0,0 0,0 0,0 0,0-1,-1 1,1-1,1 0,115-23,-92 19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10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1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0 198,'284'-1,"-115"-25,-145 25</inkml:trace>
  <inkml:trace contextRef="#ctx0" brushRef="#br0" timeOffset="16474.348">197 1,'3'0,"-1"0,1 1,-1-1,1 1,-1-1,0 1,1 0,-1 0,0 0,0 0,1 1,-1-1,0 1,0-1,-1 1,1 0,0-1,0 1,-1 0,1 0,-1 0,0 0,1 1,-1-1,0 0,0 0,-1 1,1-1,0 1,-1-1,0 0,1 3,4 90,-6-77,0 296,17-279,-11-41</inkml:trace>
</inkml:ink>
</file>

<file path=ppt/ink/ink10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3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26,'0'-5,"-5"-1,-1 5,4 2,4-3,5-2,-2 1,-8-1,-3 2</inkml:trace>
</inkml:ink>
</file>

<file path=ppt/ink/ink10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01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75 106,'-33'73,"-9"99,42-172,1-1,-1 1,0 0,0 0,0 0,1 0,-1-1,0 1,0 0,1 0,-1 0,0 0,0 0,1 0,-1 0,0 0,0 0,1 0,-1 0,0 0,0 0,1 0,-1 0,0 0,1 0,-1 0,0 0,0 0,1 0,-1 1,0-1,0 0,0 0,1 0,-1 0,0 1,16-30,153-243,-169 270,0 1,0-1,1 1,-1-1,1 1,-1-1,1 1,0-1,-1 1,1 0,0-1,0 1,0 0,0 0,0 0,0 0,1 0,-1 0,0 0,0 0,1 0,-1 0,1 1,-1-1,0 0,1 1,-1-1,1 1,0 0,-1 0,1-1,-1 1,1 0,-1 0,1 1,-1-1,1 0,0 0,-1 1,1-1,-1 1,1-1,-1 1,0 0,1-1,-1 1,0 0,1 0,2 7,0 1,0-1,-1 0,-1 1,1 0,-1 0,-1-1,1 1,-2 0,1 0,-1 1,-1-1,0 3,4 55,-2-59,1-1,-1 0,1 0,1 0,-1 0,1 0,0-1,0 1,1-1,0 0,0 0,5 5,-6-10,0-1,0 1,-1-1,1 0,0 0,0 0,0 0,0-1,-1 1,1-1,0 1,0-1,-1 0,1 0,-1-1,1 1,-1 0,1-1,-1 1,0-1,1 0,-1 0,0 0,0 0,-1 0,1 0,0-1,-1 1,1-1,-1 1,0-1,0 1,1-2,3-3,127-170,-132 176,0 0,1 0,-1 0,1 0,-1 0,1 0,-1 0,1 1,-1-1,1 0,0 0,0 1,-1-1,1 1,0-1,0 0,0 1,0-1,0 1,-1 0,1-1,0 1,0 0,0 0,0-1,0 1,0 0,0 0,0 0,0 0,0 0,0 0,0 1,0-1,0 0,0 0,0 1,0-1,0 1,0-1,0 0,0 1,0 0,-1-1,1 1,0 0,0-1,-1 1,1 0,0 0,-1-1,1 1,-1 0,1 0,-1 0,0 0,1 0,9 157,-4-139</inkml:trace>
  <inkml:trace contextRef="#ctx0" brushRef="#br0" timeOffset="678.483">922 78,'-21'16,"1"2,1 0,0 1,2 1,0 1,-13 22,29-42,-1 0,1 0,0 0,-1 0,1 0,0 1,0-1,0 0,0 1,0-1,0 1,0-1,1 1,-1 0,1-1,-1 1,1 0,-1-1,1 1,0 0,0-1,0 1,0 0,0-1,0 1,0 0,1 0,-1-1,1 1,-1-1,1 1,0 0,-1-1,1 1,0-1,0 1,0-1,0 0,0 1,0-1,1 0,-1 0,0 0,1 0,-1 0,1 0,-1 0,1 0,-1-1,1 1,-1-1,1 1,0-1,-1 1,1-1,1 0,9-2,0-2,0 1,-1-1,0-1,1 0,-2-1,1 0,-1-1,0 0,0 0,0-1,-1 0,-1-1,1 0,-2-1,1 1,-1-1,0-1,2-6,47-53,-55 70,-1-1,0 0,1 0,-1 1,0-1,1 0,-1 1,1-1,-1 1,1-1,-1 0,1 1,0-1,-1 1,1-1,0 1,-1 0,1-1,0 1,-1 0,1-1,0 1,0 0,0 0,-1 0,1 0,0-1,0 1,0 0,-1 1,1-1,0 0,0 0,-1 0,1 0,0 1,0-1,0 0,-1 0,1 1,0-1,-1 1,1-1,0 1,-1-1,1 1,-1-1,1 1,-1 0,1-1,-1 1,1 0,-1-1,0 1,1 0,-1-1,0 1,1 0,-1 0,9 54,-8-45,40 151,-38-156,-1 1,0-1,-1 0,1 1,-1-1,0 1,-1-1,1 1,-1-1,0 1,0-1,-1 1,0 0,0-1,0 0,0 1,-1-1,0 0,0 1,-1-1,1 0,-1-1,0 1,0 0,-1-1,1 0,-3 3,-10 2,0-1,0 0,-1-1,0 0,0-2,0 0,-1-1,0 0,0-2,-1 0,-28-2,46 0,0 0,1 0,-1 1,0-1,0 0,1 0,-1 0,0-1,0 1,1 0,-1 0,0 0,0 0,1-1,-1 1,0 0,1-1,-1 1,0 0,1-1,-1 1,1-1,-1 1,1-1,-1 0,1 1,-1-1,1 1,-1-1,1 0,0 1,-1-1,1 0,0 1,0-1,-1 0,1 0,0 1,0-1,0 0,0 0,0 1,0-1,0 0,0 0,0 1,1-1,-1 0,0 0,0 1,1-1,-1 0,0 1,1-1,-1 0,1 1,-1-1,1 1,11-13,1 1,0 1,1 0,0 0,0 2,1 0,1 0,0 2,0 0,0 1,17-5,179-56,-150 78,-49-1</inkml:trace>
  <inkml:trace contextRef="#ctx0" brushRef="#br0" timeOffset="1000.353">131 529,'39'5,"36"1,15 1,2-2,-5-7,-8-2,-7-1,-7 0,-5 2,-3 0,-6 2,-2 0,-5 1,-5 0,-4 0,-4 5,-6 2</inkml:trace>
  <inkml:trace contextRef="#ctx0" brushRef="#br0" timeOffset="1469.091">414 755,'251'-24,"-201"29,-49-5,0 0,0 0,0 1,0-1,0 0,-1 0,1 1,0-1,0 0,0 1,0-1,-1 1,1-1,0 1,-1 0,1-1,0 1,-1-1,1 1,-1 0,1 0,-1-1,1 1,-1 0,1 0,-1 0,0 0,1 0,-1-1,0 1,0 0,0 0,0 0,0 0,0 0,0 0,0 0,0 0,0-1,0 1,-1 0,1 0,0 0,0 0,-1 0,1-1,-1 1,1 0,-1 0,-64 62,58-59,0 1,0 0,1 0,0 0,0 1,0 0,1 0,0 1,0 0,1 0,-3 3,7-8,-1-1,1 0,-1 1,1-1,0 0,0 1,-1-1,1 0,0 1,0-1,1 0,-1 1,0-1,0 0,1 1,-1-1,0 0,1 1,-1-1,1 0,0 0,-1 0,1 1,0-1,0 0,0 0,0 0,0 0,0 0,0-1,0 1,0 0,0 0,0-1,1 1,-1-1,0 1,0-1,1 1,-1-1,0 0,1 0,-1 1,1-1,64 5,-44-8,-1-1,1 0,-1-2,0 0,-1-2,0 0,10-6,-6 1</inkml:trace>
  <inkml:trace contextRef="#ctx0" brushRef="#br0" timeOffset="2080.476">1514 162,'0'29,"0"29,-5 8,-1-1,0-7,1-9,-3-7,-1-7,2-4,-3-3,0-1,2 0,2-1,2 1,2 1,2-6</inkml:trace>
  <inkml:trace contextRef="#ctx0" brushRef="#br0" timeOffset="2580.352">1402 275,'9'-13,"1"0,1 0,0 1,1 0,0 1,1 1,0 0,0 0,1 2,1-1,-1 2,1 0,1 1,-1 0,13-2,-26 7,1 0,0 1,0-1,0 1,0-1,0 1,0 0,0 0,0 1,0-1,0 0,0 1,-1 0,1 0,0 0,0 0,0 0,-1 0,1 1,-1-1,1 1,-1 0,0 0,1 0,-1 0,0 0,0 0,-1 1,1-1,0 1,-1-1,1 1,-1-1,0 1,0 0,0 0,0 0,0 0,-1-1,1 4,0 5,-1 0,0-1,-1 1,0 0,0-1,-1 1,0-1,-1 1,-1-1,-2 7,-116 184,119-198,1-1,0 1,0 0,0 0,0 0,0 0,1 1,-1-1,1 0,0 1,0-1,0 1,1-1,-1 1,1-1,0 1,0 0,0-1,0 1,1-1,-1 1,1-1,0 1,0-1,0 1,0-1,1 0,0 0,-1 1,1-1,0-1,1 1,-1 0,0 0,1-1,-1 1,1-1,2 1,40 19,-38-20,1 1,-1 0,0 0,0 1,-1 0,1 0,-1 1,0-1,0 1,0 1,-1-1,0 1,0 0,1 3,14 26,-10-20</inkml:trace>
  <inkml:trace contextRef="#ctx0" brushRef="#br0" timeOffset="3585.589">2023 219,'-17'20,"2"1,0 1,2 0,0 1,1 0,2 1,0 0,2 1,-4 16,7-26,1 1,1-1,0 1,1 0,0-1,1 1,2 13,-1-24,1-1,-1 0,1 1,0-1,1 0,-1 1,1-1,0 0,0 0,0 0,0 0,1-1,-1 1,1-1,0 1,0-1,0 0,1 0,-1 0,1-1,0 1,0-1,-1 0,1 0,1 0,-1 0,0-1,0 0,2 0,9 1,0 0,1-2,-1 0,0 0,1-2,-1 0,0 0,0-2,0 0,-1 0,1-1,-1-1,0-1,-1 0,1-1,-2 0,1-1,-1 0,0-1,-1 0,6-8,-7 8,76-99,-85 106,1 0,0-1,-1 1,1 0,-1-1,0 1,0-1,0 1,-1-1,1 0,-1 1,0-1,0 1,0-1,-1 0,1 1,-1-1,0 1,0-1,0 1,0-1,-1 1,1 0,-1-1,0 1,0 0,0 0,0 0,-1 1,1-1,-1 1,1-1,-1 1,0 0,-1-1,-5-1,0 0,0 0,0 1,-1 0,1 1,-1 0,0 1,1 0,-1 0,0 1,0 0,0 1,-1 0,-5 0,-8 0</inkml:trace>
  <inkml:trace contextRef="#ctx0" brushRef="#br0" timeOffset="3901.505">1909 529,'34'-14,"16"-5,3 0,-6 10,-7 4,-5 5,-9 6,-4 3,0-1,0-1,1-2,2-2,-4-2</inkml:trace>
  <inkml:trace contextRef="#ctx0" brushRef="#br0" timeOffset="4534.401">2248 361,'-10'-5,"-3"-7,-4 0,-3-4,-5 1,-1 3,-2 4,-1 3,0 2,0 7,0 3,5 4,7 6,6 0</inkml:trace>
  <inkml:trace contextRef="#ctx0" brushRef="#br0" timeOffset="5100.083">2389 50,'5'-4,"-1"-1,0 1,1 0,0 0,0 0,0 1,0 0,1 0,-1 0,1 1,0 0,-1 0,1 0,0 1,0 0,1 0,1 0,-6 2,-1 0,1 0,-1 0,0 0,1 0,-1 0,0 0,0 0,0 1,0-1,0 0,0 1,0-1,-1 1,1-1,0 1,-1-1,1 1,-1 0,0-1,1 1,-1 0,0-1,0 1,0 0,0-1,0 1,-1 0,1-1,0 1,-1-1,1 1,-1 0,0-1,1 1,-1-1,0 1,0-1,0 0,-1 2,-1 7,1-7,1 0,-1 1,1-1,0 1,0-1,0 1,0-1,1 1,-1 0,1-1,0 1,0 0,0-1,1 1,-1 0,1-1,0 1,0 0,0-1,0 1,1-1,0 0,-1 0,1 1,0-1,1 0,-1 0,0-1,1 1,0 0,-1-1,1 0,0 0,0 1,1-2,0 2,3-2,-1 1,1-1,-1 0,1-1,0 0,-1 0,1 0,0-1,-1 0,1 0,-1-1,1 0,4-1,8-5</inkml:trace>
  <inkml:trace contextRef="#ctx0" brushRef="#br0" timeOffset="10216.421">2868 445,'20'0,"15"0,7 0,1 0,-2 0,-3 0,1 0,0 0,-3-5,-3-2,-1 1,-3 1,0 2,-1 0,0 2,-10 1,-7 0</inkml:trace>
  <inkml:trace contextRef="#ctx0" brushRef="#br0" timeOffset="10449.337">2897 614,'29'5,"19"1,11 0,0-6,-5-2,-7-2,-7 0,-5 1,-3 1,-4-4,0-1,-1 0,0-3,-5 1</inkml:trace>
  <inkml:trace contextRef="#ctx0" brushRef="#br0" timeOffset="10865.568">4111 21,'-13'2,"0"0,0 1,0 1,1 0,-1 0,1 1,0 1,1 0,-4 2,13-7,-25 16,2 1,0 1,1 2,1 0,1 1,0 1,-16 25,24-31,1 1,0 0,2 0,0 1,1 0,1 1,1 0,1 1,0 0,2 0,0 0,1 1,2-1,0 1,1 0,2 15,0-30,1 0,-1 0,2 0,-1 0,1 0,-1-1,2 1,-1-1,1 0,0 0,0 0,1-1,0 1,0-1,0 0,0-1,1 1,0-1,0 0,0 0,0-1,1 0,-1 0,1 0,6 1,9 3,0-1,1-1,0-1,0-1,0-1,0-1,13-2,0-1,-1-1,0-2,0-2,0-1,-1-1,-1-2,0-2,0-1,-1-1,13-10,-27 14</inkml:trace>
</inkml:ink>
</file>

<file path=ppt/ink/ink10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2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86 282,'226'23,"158"-72,-246 24,-108 21</inkml:trace>
  <inkml:trace contextRef="#ctx0" brushRef="#br0" timeOffset="267.44">1 593,'48'-10,"49"-12,18-3,-1 3,-10 6,-18 4,-15 1,-13 1,-13 3,-9 2,-5 8,-9 2</inkml:trace>
  <inkml:trace contextRef="#ctx0" brushRef="#br0" timeOffset="696.098">537 1,'7'13,"0"-1,1 0,0 0,1 0,0-1,1 0,0-1,1 0,0 0,0-2,1 1,0-1,3 0,65 35,-64-36,0 0,-1 1,0 1,0 0,-1 1,0 1,-1 0,0 0,3 6,-13-14,0 1,0 0,-1 1,1-1,-1 0,0 1,-1 0,1-1,-1 1,0 0,0 0,0-1,0 1,-1 0,0 0,0 0,0 0,-1 0,0 0,0 0,0-1,0 1,-1 0,0-1,0 1,0-1,-2 4,-3 3,-1-1,0 0,0 0,-1 0,0-1,-1-1,0 1,0-2,-1 1,-1-1,-280 185,260-156,24-19</inkml:trace>
</inkml:ink>
</file>

<file path=ppt/ink/ink10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311 226,'-10'2,"-1"0,1 1,1 0,-1 1,0 0,1 0,0 1,0 0,0 1,1 0,0 0,0 1,0 0,1 0,0 1,-1 1,-5 8,1 0,0 1,2 0,0 1,1 0,0 0,2 1,1 0,0 1,1 0,1-1,2 1,0 1,0-1,2 0,1 0,2 6,-3-15,1-1,0 0,1 0,0 0,1 0,0 0,1 0,0 0,0-1,2 0,-1 0,1 0,0-1,1 0,0 0,1 0,0-1,0 0,0-1,1 0,1 0,-1-1,1 0,0-1,0 0,0 0,1-1,0-1,0 0,4 1,11-3,0-1,0-1,0-2,0 0,-1-2,1 0,-1-2,0-1,-1-1,0-1,0-1,-1-2,0 0,-1-1,-1-1,9-8,-14 10,0 0,0-1,-2-1,0 0,0-1,-1-1,-2 0,9-16,-16 27,0 0,-1-1,-1 1,1-1,-1 0,0 0,0 0,-1 0,0-1,0 1,-1 0,0 0,0-1,-1 1,1 0,-2 0,1 0,-1 0,0 0,-1 0,1 0,-1 0,-1 1,1 0,-1-1,-3-3,-8-6,-1 0,0 2,-1 0,-1 0,0 2,-1 0,0 1,0 1,-1 1,-1 1,1 0,-1 2,-1 0,1 1,-12 0,-2 1</inkml:trace>
  <inkml:trace contextRef="#ctx0" brushRef="#br0" timeOffset="396.253">0 593,'24'5,"0"-1,1-1,-1-1,0-2,1 0,-1-1,0-2,0 0,0-2,21-6,184-70,-226 78,2 0,-1 1,0 0,0 0,1 0,-1 0,1 0,-1 1,1 0,0 0,0 0,-1 1,1 0,0 0,0 0,0 0,-1 1,1 0,0 0,0 0,-1 0,1 1,-1 0,1 0,-1 0,0 0,0 1,0-1,0 1,0 0,0 1,20 37,-22-35,1 1,0-2,0 1,1 0,0 0,0-1,0 0,0 0,1 0,0-1,0 1,0-1,1 0,-1-1,1 1,0-1,2 1,-1-1,-1-1,1 0,0 0,0-1,0 0,0 0,0 0,0-1,0 0,0-1,0 1,0-1,0-1,0 1,0-1,-1 0,1-1,-1 0,1 0,2-2,5-7</inkml:trace>
  <inkml:trace contextRef="#ctx0" brushRef="#br0" timeOffset="815.678">509 0,'-5'0,"4"0,1 0</inkml:trace>
  <inkml:trace contextRef="#ctx0" brushRef="#br0" timeOffset="1298.851">933 113,'190'-27,"-188"26,0 1,0-1,-1 1,1 0,0 0,0 0,-1 0,1 0,0 0,0 0,-1 1,1-1,0 1,0-1,-1 1,1 0,0-1,-1 1,1 0,-1 0,1 0,-1 0,0 0,1 1,-1-1,0 0,0 1,0-1,0 1,0-1,0 1,0-1,-1 1,1 0,0-1,-1 1,1 0,-1-1,0 1,0 0,1 0,-1 0,0-1,-1 1,1 0,0 0,0-1,-1 1,1 0,-1 0,0-1,1 1,-1-1,0 1,0 0,-91 95,90-96,1-1,0 1,0 0,0 0,0 0,0 0,0 0,1 0,-1 0,0 0,0 0,1 0,-1 0,1 1,-1-1,1 0,-1 0,1 1,0-1,0 0,-1 1,1-1,0 0,0 1,1-1,-1 0,0 1,0-1,0 0,1 0,-1 1,1-1,-1 0,1 0,-1 1,1-1,0 0,0 0,0 0,-1 0,1 0,0 0,0 0,0-1,0 1,1 0,-1 0,0-1,0 1,0-1,0 1,69 13,77-16,-122 2</inkml:trace>
  <inkml:trace contextRef="#ctx0" brushRef="#br0" timeOffset="2145.417">621 338,'-5'-5,"-6"-1,-6 0,-5-4,-3 1,-3 0,-1 3,-1-3,1 1,0 1,-1 2,2 2,4 6,2 2,0 1,4-1</inkml:trace>
</inkml:ink>
</file>

<file path=ppt/ink/ink10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57,'-31'6,"1"1,0 1,0 2,1 1,1 1,0 1,0 2,2 1,0 1,-5 5,22-17,-1 2,1-1,1 1,-1 1,1-1,0 1,1 1,0-1,0 1,1 1,0-1,1 1,0 0,0 0,1 1,1-1,-1 1,2 0,0 0,0 0,1 0,0 0,1 0,0 1,1-1,0 0,0 0,2 0,0 3,0-5,1-1,0 1,1-1,0 0,0-1,0 1,1-1,0 0,1 0,-1 0,1-1,1 0,-1-1,1 0,0 0,0 0,1-1,-1-1,1 1,0-1,0 0,0-1,0 0,0-1,0 0,1 0,-1-1,5-1,137-34,-119 25</inkml:trace>
  <inkml:trace contextRef="#ctx0" brushRef="#br0" timeOffset="286.177">785 255,'-8'12,"1"-1,0 2,1-1,0 1,1 0,1 0,0 0,0 0,2 1,-1 0,2-1,0 1,1 0,0 0,1 0,0 0,1-1,3 8,-4-17,1 0,0 0,0 0,1 0,-1 0,1-1,0 1,0-1,0 0,0 0,1 0,-1-1,1 1,0-1,-1 1,1-1,0 0,1-1,-1 1,0-1,0 0,1 0,-1 0,0 0,1-1,-1 0,1 0,-1 0,1 0,-1-1,2 0,10-2,1 0,-1-1,1 0,-2-1,1-1,0-1,10-6,-6 2,0-1,-1 0,-1-2,0 0,-1-1,0 0,-1-2,-11 12,0-1,-1 1,1-1,-1 0,0 0,-1-1,0 1,0-1,0 0,-1 0,0 0,0 0,0 0,-1 0,0 0,-1 0,0-1,0 1,0 0,-1 0,0 0,-1-1,-1-4,-2 4,0-1,-1 1,0 1,0-1,-1 1,0 0,-1 1,1-1,-1 1,0 1,0 0,-1 0,0 1,0 0,0 0,0 1,-1 0,1 0,-1 1,1 1,-1 0,0 0,0 1,-9 0,-18 3,2 3</inkml:trace>
  <inkml:trace contextRef="#ctx0" brushRef="#br0" timeOffset="765.688">1179 650,'67'-138,"-42"96,-21 35,5-12,2 0,0 1,0 0,2 0,0 2,1-1,1 2,0 0,1 1,9-6,-26 21,1-1,0 1,0-1,0 1,0-1,0 0,0 1,0-1,0 1,0-1,0 1,0-1,0 1,0-1,0 1,0-1,0 0,1 1,-1-1,0 1,0-1,0 0,1 1,-1-1,0 1,1-1,-1 0,0 0,1 1,-1-1,0 0,1 1,-1-1,1 0,-1 0,0 0,1 1,-1-1,1 0,-1 0,1 0,-1 0,0 0,1 0,-1 0,1 0,-1 0,1 0,-1 0,1 0,-1 0,1 0,-1-1,0 1,1 0,-1 0,1 0,-1-1,0 1,1 0,-1 0,0-1,1 1,-1 0,0-1,1 1,-1-1,0 1,-14 42,10-32,0 3,0 1,1 1,0-1,1 0,0 1,2-1,-1 1,2 6,-1-17,1 0,-1 0,1 0,-1 0,1 0,0 0,1 0,-1-1,1 1,-1 0,1-1,0 0,0 1,1-1,-1 0,1 0,0 0,-1 0,1-1,1 1,-1-1,0 1,0-1,1 0,-1-1,1 1,0 0,0-1,-1 0,1 0,0 0,0-1,1 1,5-3,-1 1,1-2,0 1,0-2,-1 1,0-1,0-1,0 1,0-1,-1-1,1 0,-1 0,-1-1,1 0,-1 0,-1 0,2-2,-1 1,0 1,-1-1,1 0,-2-1,1 1,-1-1,0-1,-1 1,0 0,-1-1,0 0,0 0,-1 0,0 0,-1 0,0 0,-1 0,0-1,0 1,-1 0,-1 0,0 0,0 0,-1 0,0 0,0 1,-5-8,-4-2</inkml:trace>
  <inkml:trace contextRef="#ctx0" brushRef="#br0" timeOffset="1184.507">2224 29,'-14'9,"-53"36,1 2,-55 54,115-96,2-2,0 0,0 0,0 1,0-1,0 1,1 0,0 0,0 1,0-1,0 0,1 1,0 0,-1 0,2 0,-1 0,1 0,-1 0,1 0,0 3,4-5,0-1,-1 0,1 1,0-1,0 0,0 0,0-1,1 1,-1-1,0 0,1 1,-1-1,1-1,-1 1,1 0,-1-1,1 0,-1 0,1 0,0 0,-1-1,1 1,-1-1,1 0,3 1,23-2,63 2,-90 0,-1 0,1 1,0-1,-1 1,1 0,-1 0,1 0,-1 0,1 0,-1 1,0-1,1 1,-1-1,0 1,0 0,0 0,-1 0,1 0,0 0,-1 1,1-1,-1 0,0 1,1-1,-1 1,0-1,-1 1,1-1,0 3,-2 1,-1 0,1 0,-1 0,0 0,-1 0,1 0,-1 0,-1-1,1 1,-1-1,0 0,0 0,0 0,0-1,-1 0,0 1,0-2,0 1,-1 0,-2 0,-17 15,-2-2,1-2,-2 0,0-1,-1-2,-12 3,16-8</inkml:trace>
  <inkml:trace contextRef="#ctx0" brushRef="#br0" timeOffset="1432.944">2704 0,'-10'44,"-12"32,-8 9,2 0,0-10,5-13,7-13,6-9,4-7,4-4,-3-7,-1-7</inkml:trace>
  <inkml:trace contextRef="#ctx0" brushRef="#br0" timeOffset="1683.205">2253 255,'38'5,"27"1,8 5,-5 0,-8-2,-10-2,-13-2</inkml:trace>
  <inkml:trace contextRef="#ctx0" brushRef="#br0" timeOffset="1851.567">2930 453,'5'23,"1"9</inkml:trace>
</inkml:ink>
</file>

<file path=ppt/ink/ink10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0 735,'38'16,"66"-29,66-19,-120 30,-50 3</inkml:trace>
  <inkml:trace contextRef="#ctx0" brushRef="#br0" timeOffset="409.546">226 452,'-1'284,"-3"-253,-2-1,-1 0,-2-1,-1 0,-9 19,9-24</inkml:trace>
  <inkml:trace contextRef="#ctx0" brushRef="#br0" timeOffset="1308.336">593 960,'99'-27,"-2"-5,-1-3,39-24,-120 51,0 0,0-2,-1 1,-1-2,1 0,-2 0,1-1,-2-1,0 0,0 0,-1-1,-1-1,0 1,-1-2,-6 13,0 0,0 1,-1-1,1 0,-1 0,1 0,-1 0,0 0,0 0,0 0,-1 0,1 0,-1-1,0 1,0 0,0 0,0-1,0 1,-1 0,0 0,1 0,-1 0,0-1,0 1,-1 1,1-1,-1 0,0 0,1 0,-1 1,0-1,0 1,-1-1,1 1,0 0,-1 0,0 0,1 0,-1 1,0-1,0 1,0-1,0 1,0 0,-3 0,-3 2,-1 1,0 0,1 0,-1 1,1 0,0 1,0 0,0 0,1 1,-1 0,1 1,0 0,1 0,-1 1,1 0,0 0,1 0,0 1,0 0,1 0,0 1,0-1,1 1,0 0,1 0,0 1,0-1,1 1,0 0,1-1,0 1,0 8,1-13,1-1,-1 1,1 0,0 0,1 0,-1-1,1 1,0 0,0-1,0 0,1 1,0-1,0 0,0 0,0-1,0 1,1-1,-1 1,1-1,0 0,0 0,0-1,1 1,-1-1,1 0,-1 0,1-1,0 1,-1-1,1 0,2 0,158 5,-139-10,0 0,0-2,0-1,0-2,-1 0,-1-1,0-2,0 0,-1-1,2-4,-14 11,0-2,-1 1,0-1,0-1,-1 0,0 0,-1-1,0 0,0 0,-1-1,-1 0,0 0,0-1,-1 0,0 0,-1 0,-1 0,0-1,0-3,-3 12,0 1,0-1,0 1,-1-1,0 1,1-1,-1 1,-1-1,1 1,0 0,-1 0,0 0,1-1,-1 2,-1-1,1 0,0 0,-1 1,1-1,-1 1,0 0,0-1,1 1,-2 1,1-1,0 0,0 1,0 0,-1-1,1 1,-1 1,1-1,-1 0,1 1,-1 0,1 0,-1 0,1 0,-1 0,0 1,1 0,0-1,-1 1,1 1,-1-1,1 0,0 1,0 0,0-1,0 1,-2 2,-3 1,1 0,0 0,0 0,0 1,0 0,1 0,0 1,1 0,-1 0,1 0,1 1,-1-1,1 1,1 0,-1 0,2 1,-1-1,1 1,0-1,1 1,-1 0,2 0,-1-1,2 1,-1 0,1 0,0 0,1-1,0 1,0-1,1 1,0-1,1 1,4 0,2 0,0-1,0 0,0 0,1-1,0 0,0-1,1 0,-1-1,1-1,1 0,-1 0,1-1,-1 0,1-1,0-1,0 0,0-1,-1 0,1-1,0-1,6-1,-5 1,0-1,-1 0,1-1,-1-1,0 0,0 0,-1-2,1 1,-1-2,-1 1,1-2,-2 0,1 0,-1 0,0-2,-1 1,0-1,-1 0,0-1,5-11,-9 17,0 1,0-1,0 0,-1 0,0 0,0 0,0 0,-1-1,0 0,0 1,-1-1,0 0,0 0,-1 1,1-1,-2 0,1 0,-1 0,0 0,0 1,-1-1,1 0,-2 1,1-1,-1 1,0 0,0 0,-1 0,0-1,2 6,1-1,-1 1,0 0,1-1,-1 1,0 0,0 0,0 0,0 1,0-1,0 0,0 1,0 0,0-1,0 1,-1 0,1 0,0 0,0 0,0 0,0 1,0-1,0 0,0 1,0 0,0-1,0 1,0 0,0 0,0 0,0 1,1-1,-1 0,0 1,1-1,-1 1,1-1,-1 1,1 0,0-1,0 1,0 0,0 0,0 0,0 0,1 0,-1 0,1 0,-1 0,1 0,0 0,-1 0,1 1,0-1,1 0,-1 0,0 2,-1 7,0 1,1-1,0 1,1 0,0-1,1 1,0-1,1 1,0-1,1 0,0 0,1 0,0-1,1 0,0 0,0 0,1 0,0-1,1 0,0-1,0 0,1 0,0-1,1 0,-1 0,1-1,1-1,-1 1,5 0,11 1</inkml:trace>
  <inkml:trace contextRef="#ctx0" brushRef="#br0" timeOffset="1707.879">2060 226,'5'-2,"8"-2,1 1,-1-1,1 2,0 0,0 1,0 0,0 1,-1 1,1 0,4 1,-18-2,1 0,0 1,0-1,0 0,0 1,0-1,0 1,-1-1,1 1,0-1,0 1,-1-1,1 1,0 0,-1-1,1 1,0 0,-1 0,1 0,-1-1,0 1,1 0,-1 0,0 0,1 0,-1 0,0 0,0 0,0 0,0-1,0 1,0 0,0 0,0 0,0 0,0 0,0 0,-1 0,1 0,0 0,-1 0,1-1,0 1,-1 0,1 0,-2 0,-30 46,22-34,8-11,0-1,1 1,-1-1,1 1,0 0,-1-1,1 1,0 0,0 0,0 0,0 0,0 0,0 0,1 0,-1 0,1 1,0-1,-1 0,1 0,0 0,0 1,0-1,1 0,-1 0,0 0,1 1,-1-1,1 0,0 0,0 0,0 0,0 0,0 0,0-1,1 1,-1 0,0 0,1-1,0 1,-1-1,1 1,0-1,0 0,0 0,-1 0,3 1,134 3,-112-6</inkml:trace>
  <inkml:trace contextRef="#ctx0" brushRef="#br0" timeOffset="2541.292">2907 282,'-28'18,"2"2,0 0,1 1,1 2,2 1,0 0,1 2,1 0,-8 18,20-31,1 1,1-1,0 2,1-1,0 1,1 0,1 0,0 0,1 0,1 6,0-14,1 0,1 0,-1 0,1 0,0 0,1 0,-1 0,1-1,1 1,-1-1,1 1,0-1,1 0,-1 0,1 0,1-1,-1 1,1-1,-1 0,2-1,-1 1,0-1,4 3,3-1,1 0,-1-1,1 0,0 0,0-2,0 0,0 0,1-1,-1-1,1 0,-1-1,1 0,0-1,-1-1,0 0,1 0,2-3,12-2,1-3,-1 0,-1-1,0-2,-1-1,0-1,8-8,-10 7,-1-1,-1-1,0-2,-2 0,0-1,7-11,-21 25,-1-1,1 0,-1 0,-1 0,0 0,0-1,-1 0,0 0,0 0,-1 0,0 0,0 0,-1-1,-1 1,0 0,0-1,0 1,-1 0,-1-1,0 1,-2-6,-2 5,0 0,-1 1,-1 0,1 0,-1 1,-1 0,0 0,0 1,0 0,-1 1,0 0,0 0,-1 1,1 0,-1 1,0 1,-1-1,1 2,0 0,-1 0,1 1,-7 0,-18-5</inkml:trace>
  <inkml:trace contextRef="#ctx0" brushRef="#br0" timeOffset="2862.344">2540 678,'460'-105,"-455"104,-1 0,1 0,0 0,0 1,0 0,-1 0,1 0,0 0,0 1,0 0,-1 0,1 0,0 1,-1-1,1 1,-1 0,0 0,1 1,-1-1,0 1,0 0,0 0,0 2,1-1,0 1,0-2,0 1,1 0,-1-1,1 0,0-1,0 1,0-1,0 0,0 0,1-1,-1 0,0 0,1-1,-1 1,1-1,-1-1,7 0,58-12,-49 10</inkml:trace>
  <inkml:trace contextRef="#ctx0" brushRef="#br0" timeOffset="3408.355">3303 1,'77'20,"-76"-19,1 0,0 0,-1 0,1 0,0 0,-1 1,0-1,1 1,-1-1,0 1,0-1,1 1,-1 0,-1 0,1 0,0-1,0 1,-1 0,1 0,-1 0,1 0,-1 0,0 0,0 0,0 0,0 0,0 0,0 0,-1 0,1 0,-1 0,1 0,-1 0,0 0,0-1,0 1,-1 2,-35 38,34-40,-1 0,1 0,0 1,0-1,0 1,0 0,1 0,-1 0,1 0,0 0,0 1,0-1,0 1,0-1,1 1,-1 0,1 0,0-1,1 1,-1 0,0 0,1 0,0 0,0 0,0 0,3 0,0 0,0-1,1 1,-1-1,1 0,-1 0,1 0,0 0,0 0,1-1,-1 0,0 0,1 0,-1-1,1 1,0-1,-1 0,1 0,0-1,0 0,0 1,18 4,45 12,-51-9</inkml:trace>
  <inkml:trace contextRef="#ctx0" brushRef="#br0" timeOffset="3879.388">3697 508,'34'-8,"-1"1,1 1,0 2,1 1,-1 2,1 1,2 2,112-4,-37-19,-87 17</inkml:trace>
  <inkml:trace contextRef="#ctx0" brushRef="#br0" timeOffset="4128.076">3668 762,'39'-4,"26"-3,8 1,1-3,-8-1,-10 1,-9 3,-9 2,-5 2,-9 1</inkml:trace>
</inkml:ink>
</file>

<file path=ppt/ink/ink10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1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1,'-4'19,"-7"11,-2 6,-2 1,0-1,-2-2,-2-1,1-2,0-7,2-1,0-6,2-5</inkml:trace>
</inkml:ink>
</file>

<file path=ppt/ink/ink10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0,'-3'14,"1"-1,0 1,1 0,1-1,0 1,1 0,0 0,1-1,0 1,1-1,1 0,0 0,1 0,0 0,7 11,-8-21,0 1,0-1,0 0,0 0,0-1,1 1,-1-1,1 0,0 0,-1 0,1-1,0 0,0 0,0 0,0-1,0 1,0-1,0 0,0 0,0-1,0 0,0 0,0 0,0 0,0-1,0 0,-1 0,1 0,-1-1,1 1,-1-1,0 0,0 0,0-1,0 1,-1-1,3-3,112-84,-117 89,0 0,0 1,1-1,-1 1,1 0,-1 0,1-1,-1 1,1 0,0 0,-1 0,1 1,0-1,0 0,0 1,0-1,-1 1,1-1,0 1,0 0,0 0,0 0,0 0,0 0,0 1,0-1,0 0,0 1,-1-1,1 1,0 0,0 0,0 0,-1 0,1 0,-1 0,1 0,-1 0,2 1,-1 3,1 0,0 0,0-1,0 1,1-1,-1 0,1 0,0 0,1 0,-1-1,0 0,1 0,0 0,0 0,0-1,0 1,0-1,0-1,1 1,-1-1,1 0,-1 0,1 0,-1-1,1 0,-1 0,1-1,-1 1,1-1,-1 0,1-1,-1 1,7-5,-1 0,0 0,-1-1,1 0,-1-1,0 0,-1-1,0 1,-1-2,1 0,-2 0,2-3,6-6</inkml:trace>
</inkml:ink>
</file>

<file path=ppt/ink/ink10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28,'12'-28,"-12"29,0-1,0 0,0 1,0-1,0 0,0 1,0-1,0 0,0 1,0-1,0 0,0 1,0-1,0 0,1 1,-1-1,0 0,0 1,0-1,1 0,-1 0,0 1,0-1,0 0,1 0,-1 0,0 1,1-1,-1 0,0 0,1 0,-1 0,0 0,0 1,1-1,-1 0,0 0,1 0,-1 0,1 0,-1 0,0 0,1 0,-1 0,0 0,1 0,-1-1,0 1,0 0,1 0,-1 0,0 0,1 0,-1-1,0 1,1 0,-1 0,0-1,0 1,-17 129,-3 103,3-64,17-166,0 0,0 0,0-1,0 1,1 0,-1 0,0-1,1 1,-1 0,1 0,0-1,-1 1,1 0,0-1,0 1,0-1,0 1,0-1,1 0,-1 1,0-1,1 0,-1 0,0 0,1 0,0 0,-1 0,1 0,-1-1,1 1,0-1,0 1,-1-1,1 1,0-1,0 0,0 0,-1 0,1 0,0 0,0 0,0-1,-1 1,1-1,0 1,-1-1,1 1,0-1,-1 0,1 0,-1 0,1 0,-1 0,1 0,-1 0,0-1,1 1,-1 0,0-1,0 0,166-171,-166 172,-1 0,1 1,0-1,0 0,0 1,-1-1,1 1,0-1,0 1,0 0,0-1,0 1,0 0,0 0,0 0,0-1,0 1,0 0,0 0,0 0,0 1,0-1,0 0,0 0,0 0,0 1,-1-1,1 1,0-1,0 0,0 1,0 0,0-1,-1 1,1-1,0 1,-1 0,1 0,0-1,-1 1,1 0,-1 0,1 0,-1 0,1-1,-1 1,0 0,1 0,-1 0,0 0,0 0,0 0,0 1,5 59,-5-56,-1 1,1 0,-1-1,1 1,1 0,-1-1,1 1,0-1,0 1,0-1,1 1,0-1,0 0,0 0,1 0,0 0,0 0,0 0,0-1,1 1,1 0,10 4</inkml:trace>
  <inkml:trace contextRef="#ctx0" brushRef="#br0" timeOffset="432.311">537 620,'28'-9,"0"0,-1-2,-1-1,0-1,0-2,-2 0,0-2,0 0,-2-2,9-9,-29 27,0 0,-1-1,1 1,0-1,-1 1,1-1,-1 0,0 1,1-1,-1 0,0 0,0 0,0 0,0 0,-1 0,1-1,0 1,-1 0,0 0,1 0,-1-1,0 1,0 0,0 0,0-1,-1 1,1 0,-1 0,1 0,-1-1,0 1,0 0,0 0,0 0,0 0,0 0,-1 1,1-1,0 0,-1 1,0-1,1 1,-1-1,0 0,-9 1,0 0,0 0,0 1,0 0,0 1,1 0,-1 1,0 0,1 1,-1 0,1 1,0 0,0 0,0 1,0 1,1-1,0 1,0 1,1 0,0 0,0 1,1 0,-1 0,2 1,-3 3,1-3,1 0,0 1,1-1,0 1,1 1,0-1,0 1,1 0,-1 4,4-11,0 0,1 0,-1-1,1 1,0 0,0 0,0 0,1-1,-1 1,1 0,0-1,0 1,0 0,1-1,-1 1,1-1,0 1,0-1,0 0,0 0,0 0,1 0,-1 0,1-1,0 1,0-1,0 0,0 0,0 0,1 1,9 2,0 0,1-1,-1 0,1-1,0 0,0-1,0-1,0 0,0-1,0 0,1-1,-1-1,0 0,-1-1,1-1,2 0,8-4</inkml:trace>
  <inkml:trace contextRef="#ctx0" brushRef="#br0" timeOffset="732.189">932 649,'0'-5,"9"-11,4-8,4-5,0-1,0-2,4 1,-3 1,1 4,2 4,2-1,-3 9,-5 7</inkml:trace>
  <inkml:trace contextRef="#ctx0" brushRef="#br0" timeOffset="1098.218">1355 507,'16'-3,"-1"-1,1-1,-1 0,0-1,0 0,-1-1,0-1,0 0,-1-1,0 0,-1-1,0-1,0 0,-1 0,2-4,-12 14,0 0,0-1,0 1,0 0,0 0,0-1,0 1,-1-1,1 1,0-1,-1 1,1-1,-1 1,0-1,1 1,-1-1,0 0,0 1,0-1,0 1,0-1,-1 0,1 1,0-1,-1 1,1-1,-1 1,1-1,-1 1,0-1,0 1,0 0,0-1,0 1,0 0,0 0,0-1,0 1,0 0,-1 0,1 1,0-1,-1 0,1 0,-1 1,1-1,-1 0,0 1,-78-1,66 6,1 1,0 0,1 0,-1 2,1 0,0 0,1 1,0 0,1 1,0 0,0 1,1 0,0 0,1 1,1 0,0 0,0 1,-4 13,9-22,1 1,0-1,0 1,0-1,1 1,-1-1,1 1,0 0,1-1,-1 1,1-1,0 1,0-1,0 1,0-1,1 1,0-1,0 0,0 0,0 0,1 0,0 0,-1-1,1 1,1-1,-1 0,0 0,1 0,2 2,4 1,0 0,0 0,0-1,1-1,0 0,0 0,0-1,0 0,0-1,1-1,6 1,96-1,-83-2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10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0 474,'27'-14,"31"-13,-2-2,-1-3,-1-3,42-36,-90 67,0-1,0 0,0 0,-1-1,0 1,0-1,0-1,-1 1,0 0,0-1,-1 0,1 0,-2 0,1-1,-1 1,0 0,0-1,-1 1,0-1,-1 0,1 1,-2-5,1 11,0 0,-1 0,1-1,-1 1,1 0,-1 0,1-1,-1 1,0 0,0 0,1 0,-1 0,0 0,0 0,0 0,0 0,0 1,0-1,-1 0,1 1,0-1,0 1,0-1,-1 1,1-1,0 1,-1 0,1-1,0 1,-1 0,1 0,0 0,-1 0,1 0,0 1,-1-1,1 0,0 1,0-1,-1 1,1-1,0 1,0-1,0 1,0 0,-1 0,1-1,0 2,-52 44,42-35,1 1,1 0,0 1,0 0,1 1,1 0,0 0,1 0,-2 9,6-18,1 1,-1-1,1 1,0 0,1 0,-1 0,1 0,0-1,1 1,0 0,0 0,0 0,0-1,1 1,0-1,0 1,0-1,1 0,0 0,0 0,0 0,1 0,-1 0,1-1,0 0,4 3,5 0,0 0,1-1,-1 0,1-1,1-1,-1-1,1 1,-1-2,1 0,0-1,0-1,-1 0,1-1,0 0,0-1,-1-1,1-1,-1 0,0 0,0-1,0-1,-1-1,0 0,0 0,10-9,120-103,-135 112,-1 1,0-1,0 0,-1 0,0-1,0 0,-1 0,0-1,0 1,-1-1,0 0,0 0,-1-1,-1 1,1 0,-2-1,1 0,-1 0,-1 1,0-4,1 12,-1-1,0 0,0 1,0-1,0 0,0 1,0-1,-1 1,1-1,0 1,-1-1,1 1,-1-1,0 1,1-1,-1 1,0-1,0 1,0 0,0 0,0-1,0 1,0 0,-1 0,1 0,0 0,-1 0,1 1,0-1,-1 0,1 1,-1-1,1 0,-1 1,0 0,1-1,-1 1,1 0,-1 0,0 0,1 0,-1 0,-1 1,-61 36,53-24,0 0,1 1,1 0,0 1,1-1,1 2,0-1,1 1,-3 12,8-24,0 1,0-1,1 0,-1 1,1-1,0 0,0 1,1-1,-1 1,1-1,0 0,0 0,1 1,-1-1,1 0,0 0,0-1,0 1,1 0,-1 0,1-1,0 0,0 1,0-1,0 0,0-1,1 1,0-1,-1 1,5 2,1 0,-1-1,1 0,-1 0,1-1,0 0,0-1,1 0,-1 0,0-1,1 0,-1-1,2 0,12-2,1 0,-1-2,-1-1,1-1,-1-1,0-1,0-1,-1-1,0 0,-1-2,9-6,-20 12,0 0,-1-1,0 1,0-2,0 1,-1-1,-1 0,1-1,-1 1,0-1,-1 0,0-1,-1 1,0-1,0 0,-1 0,0-1,-1 1,0-1,-1 1,0-1,0 1,-1-1,-1 1,0-1,0 0,-1 1,0 0,-3-7,4 15,0 0,0 0,0 0,0 0,0 0,-1 0,1 1,0-1,-1 1,0-1,1 1,-1-1,0 1,0 0,1 0,-1 0,0 0,0 0,0 0,0 0,-1 1,1-1,0 1,0 0,0-1,0 1,-1 0,1 0,0 0,0 1,0-1,0 1,-1-1,1 1,0-1,0 1,0 0,0 0,0 0,-1 1,-68 61,62-51,1 1,1 0,0 0,0 1,2 0,0 0,0 0,1 1,1 0,0-1,0 10,3-18,-1 1,1 0,0-1,0 1,1 0,0-1,0 1,1-1,0 1,0-1,0 0,1 1,0-1,0-1,0 1,1 0,0-1,0 1,0-1,1-1,0 1,0 0,0-1,0 0,1 0,3 1,1-1,0 0,0-1,0 0,0-1,0 0,0 0,1-1,-1-1,1 0,1 0,13-1</inkml:trace>
</inkml:ink>
</file>

<file path=ppt/ink/ink10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1 541,'48'0,"20"0,5 0,-7 0,-9 0,-15 0</inkml:trace>
  <inkml:trace contextRef="#ctx0" brushRef="#br0" timeOffset="244.015">114 739,'38'0,"23"0,5 0,-8 0</inkml:trace>
  <inkml:trace contextRef="#ctx0" brushRef="#br0" timeOffset="18304.752">1384 372,'-5'-6,"0"1,-1 0,0 0,0 0,0 1,-1 0,0 0,1 0,-1 1,0 0,-1 0,1 1,0 0,-1 1,1-1,-1 1,0 1,1-1,-1 1,0 1,1-1,-1 1,1 1,-1 0,1 0,-1 0,0 1,-11 5,0 0,1 1,0 1,0 1,1 0,1 2,0-1,1 2,0 0,-3 5,-36 62,52-78,1-1,0 0,0 0,0 1,0-1,1 0,-1 1,1-1,-1 1,1-1,0 1,0-1,0 1,0-1,0 1,1-1,-1 1,1-1,0 1,-1-1,1 0,0 1,1-1,-1 0,0 0,0 0,1 0,0 0,-1 0,1 0,0-1,0 1,0 0,0-1,0 0,0 1,0-1,11 3,1-1,-1-1,1 0,0 0,-1-2,1 0,0 0,-1-1,1-1,0 0,-1-1,0 0,0-1,12-5,3-1,-1 0,0-2,-1-1,-1-1,0-1,-1-1,0-1,-1-2,-1 0,-1-1,18-22,-7-9,-60 97,22-32,1 1,1 0,0-1,1 2,0-1,1 0,1 0,1 1,0-1,1 0,0 1,2-1,-1 0,5 10,7 21,3-1,1-1,2-1,4 3,-18-34,0 0,-1 0,-1 0,0 1,0 0,-1 0,-1 0,1 11,-3-19,0-1,0 1,0-1,-1 1,1-1,-1 1,0-1,-1 0,1 1,-1-1,0 0,1 0,-2 0,1 0,0 0,-1-1,0 1,0-1,0 0,0 1,-1-1,1-1,-1 1,0 0,1-1,-1 0,-1 0,-4 2,0 0,0-1,0 0,0-1,-1 0,1 0,-1-1,1 0,-1-1,0 0,1 0,-1-1,1-1,-3 0,7 1,1 0,0 0,0-1,0 1,0-1,0 0,0-1,0 1,1 0,-1-1,1 0,0 0,0 0,0 0,0-1,0 1,1-1,-1 1,1-1,0 0,0 0,0 0,1 0,0 0,-1-1,1 1,1 0,-1-1,1 1,0 0,0-5,2-4,1 0,0 1,0 0,2-1,0 1,0 1,1-1,0 1,1 0,0 0,1 1,0 0,1 0,0 1,0 0,1 0,0 1,1 1,0 0,0 0,0 1,1 0,42-15,-29 16</inkml:trace>
  <inkml:trace contextRef="#ctx0" brushRef="#br0" timeOffset="18717.177">2315 231,'-169'197,"-104"127,256-305</inkml:trace>
  <inkml:trace contextRef="#ctx0" brushRef="#br0" timeOffset="18969.711">2569 288,'-19'43,"-6"24,0 5,5-5,2-8,2-10,6-9,3-6,3-4,3-2,-4-6,-1-7</inkml:trace>
  <inkml:trace contextRef="#ctx0" brushRef="#br0" timeOffset="23468.148">2569 315,'56'-17,"103"-6,-146 19,1 0,0 1,0 1,0 0,0 0,0 2,0 0,0 0,0 1,0 1,0 0,0 1,2 2,-14-5,0 1,0 0,0 0,0 0,0 1,0-1,-1 0,1 1,0-1,-1 1,1 0,-1-1,0 1,0 0,1 0,-1 0,0 0,-1 0,1 0,0 0,-1 0,1 0,-1 0,1 0,-1 0,0 1,0-1,0 0,0 0,0 0,-1 1,1-1,-1 0,1 0,-1 0,0 0,0 0,0 0,0 0,0 0,0 0,0-1,-60 77,-69 34,120-106,-1 0,1-1,-1 0,0-1,-1-1,1 1,-1-2,1 0,-1 0,0-1,0 0,0-1,1 0,-1-1,0-1,-5-1,-27 1,25 3,31 2,14 4,0 5,0 1,0 1,-2 1,0 2,-1 0,0 1,-2 2,0 0,-1 1,-1 1,12 10,-6 5,20 15,-35-50</inkml:trace>
  <inkml:trace contextRef="#ctx0" brushRef="#br0" timeOffset="25327.914">424 147,'16'-8,"13"-8,0 3,0 0,1 2,0 1,11-1,-39 9,1 1,-1 1,0-1,0 0,1 0,-1 1,1-1,-1 1,0 0,1 0,-1 0,1 0,-1 0,1 0,-1 1,0-1,1 1,-1 0,0 0,1 0,-1 0,0 0,0 0,0 0,0 1,0-1,0 1,0-1,0 1,-1 0,1 0,-1 0,1 0,-1 0,0 0,0 0,0 0,0 1,0-1,0 0,-1 1,1-1,-1 0,1 1,-1-1,-49 235,-10 260,54-431,-18 65,12-171,43-164,-9 99,4 1,6 1,30-64,-49 139,1 1,2 1,1 0,1 1,1 1,5-4,-13 17,1 0,0 1,1 0,0 1,1 1,-1 0,2 1,-1 1,1 0,0 1,0 1,0 0,1 1,-1 1,1 1,0 0,-1 1,1 1,11 2,560-1,-300-32,-35 32,-84 25,-132-25,0-3,-1 0,1-3,0-1,5-3,11 1,0 2,0 2,0 3,10 2,29 0,-89-3,0 1,0-1,0 1,0 0,0 0,0 0,0 1,0-1,0 1,0-1,0 1,0 0,0 0,0 0,-1 1,1-1,0 1,-1-1,1 1,-1 0,0 0,1 0,-1 0,0 1,0-1,-1 1,1-1,0 1,-1-1,1 1,-1 0,0 0,0 0,0 0,0-1,-1 2,2 7,-1 1,0-1,-1 0,0 0,-1 1,0-1,-1 0,0 0,-1 0,-2 6,-2 2</inkml:trace>
</inkml:ink>
</file>

<file path=ppt/ink/ink10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37.1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821 162,'1'-12,"-1"0,0 0,-1 0,0 0,-1 0,0 1,-1-1,0 1,-1-1,0 1,-5-8,8 18,1 0,-1 0,0 0,1 0,-1 1,0-1,0 0,0 0,0 1,0-1,1 0,-1 1,0-1,0 1,-1-1,1 1,0 0,0-1,0 1,0 0,0 0,0 0,0 0,-1 0,1 0,0 0,0 0,0 0,0 0,0 1,0-1,0 0,0 1,0-1,0 1,0-1,0 1,0 0,0-1,0 1,0 0,0 0,0-1,1 1,-1 0,0 0,-37 49,32-42,-37 54,-104 175,-11 148,74-182,9 3,10 3,-28 162,80-308,5-28,2 0,1 1,1 0,2 0,2 0,1 3,-1-37,1 0,-1 0,1 0,-1 0,1-1,0 1,0 0,0 0,0-1,0 1,0 0,0-1,1 1,-1-1,0 0,1 1,-1-1,1 0,0 0,-1 0,1 0,0 0,0 0,0-1,-1 1,1 0,0-1,0 0,0 1,0-1,0 0,0 0,0 0,0 0,0 0,0-1,0 1,0-1,0 1,-1-1,1 0,0 1,0-1,1-1,13 0,398-12,354-54,-71 38,1463-140,-1505 138,155 27,-722-5,-86 9,0 1,1-1,-1 0,0 0,0 0,1 0,-1 0,0 0,0-1,0 1,0-1,0 1,-1-1,1 0,0 0,-1 0,1 0,-1 0,0 0,0 0,0 0,0 0,0-1,0 1,0 0,-1-1,1 1,-1 0,0-1,1 1,-1-1,0 1,-1-2,-5-41,3 32,0-1,2 1,0-1,0 0,1 0,1 1,0-1,1 0,1-1,126-330,190-626,-314 954,0 0,-1 0,0 0,-2-1,0 1,-1-1,0 0,-2 1,1 15,0 1,0 0,0-1,0 1,0 0,0-1,-1 1,1 0,-1 0,1-1,-1 1,1 0,-1 0,0 0,0 0,1-1,-1 1,0 0,0 0,0 1,0-1,0 0,0 0,0 0,-1 1,1-1,0 1,0-1,0 1,-1-1,1 1,0 0,-1-1,1 1,0 0,-1 0,1 0,0 0,-1 0,1 0,0 1,-1-1,1 0,0 1,0-1,-1 1,-61 30,58-28,-8 5,3-1,0-1,0 0,-1 0,1-1,-1-1,-1 1,1-2,0 0,-1 0,0-1,-3 0,-400 48,-678 29,19-66,156-5,381 5,-793 48,864-31,428-30</inkml:trace>
</inkml:ink>
</file>

<file path=ppt/ink/ink10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43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127 1134,'0'-8,"1"0,0-1,0 1,1 0,0 0,0 1,1-1,0 0,1 1,-1 0,1-1,1 2,-1-1,1 0,0 1,1 0,0 0,0 0,0 1,0 0,1 0,0 1,0 0,0 0,0 0,1 1,42-29,2 2,0 3,2 2,1 2,1 3,0 2,2 2,0 3,0 3,11 1,-61 7,0 1,0-1,0 1,0 1,0-1,0 1,0 1,0-1,0 1,-1 1,1 0,0 0,0 0,-1 1,0 0,1 1,-1-1,0 1,-1 1,1-1,-1 1,0 0,0 1,2 2,-7 0,0 1,0-1,-1 1,0-1,-1 1,0-1,0 0,-1 1,0-1,0 0,-1 0,0 0,-1 0,1-1,-1 1,-1-1,-4 6,1 1,-59 97,-5-3,-5-3,-4-4,-21 14,27-27,-321 364,279-288,115-161,0-1,0 1,1-1,-1 1,1 0,0 0,0-1,0 1,0 0,0 0,1 0,-1 0,1 0,0 0,0 0,0 0,0 0,0 0,1 0,-1 0,1 0,0 0,0 0,0 0,0 0,1-1,-1 1,1 0,-1-1,1 0,0 1,0-1,0 0,0 0,1 0,-1 0,0 0,1 0,0-1,-1 1,1-1,2 1,11 1,1-1,0-1,-1 0,1-1,0-1,0 0,-1-2,1 0,-1-1,0 0,0-1,0-1,0 0,4-4,-3 3,60-22,-1-4,-2-4,-2-2,-2-3,31-27,-76 51</inkml:trace>
  <inkml:trace contextRef="#ctx0" brushRef="#br0" timeOffset="443.509">1312 1303,'14'-41,"1"0,3 0,1 2,2 0,14-18,-11 15,180-263,-190 289,-10 23,-11 33,-1 55,8-92,1 0,0 0,-1-1,1 1,1 0,-1-1,0 1,1 0,-1-1,1 1,0-1,-1 0,1 0,0 0,1 0,-1 0,0 0,1 0,-1-1,1 1,-1-1,1 0,0 0,-1 0,1 0,0 0,0 0,0-1,0 1,0-1,1 0,7-1,1 0,-1 0,0-2,0 1,0-1,0-1,0 0,0-1,-1 0,0 0,0-1,-1 0,1-1,-2 0,1 0,-1-1,0-1,0 1,-1-1,5-8,8-34,-15 27</inkml:trace>
  <inkml:trace contextRef="#ctx0" brushRef="#br0" timeOffset="828.371">2356 541,'-17'19,"0"1,1 1,1 1,1 0,1 0,1 2,1 0,1 0,-6 22,16-44,-1 0,0 1,1-1,0 0,-1 0,1 0,0 1,0-1,0 0,0 0,0 1,1-1,-1 0,1 0,0 0,-1 1,1-1,0 0,0 0,0 0,0 0,1-1,-1 1,1 0,-1 0,1-1,-1 1,1-1,0 1,0-1,0 0,-1 0,1 0,1 0,-1 0,0 0,0 0,0-1,0 1,0-1,1 0,1 1,97-14,-65-2,-2-2,0-1,-1-2,0-1,-2-2,-1-1,-1-1,-1-2,-1-1,-2 0,0-2,8-17,-23 36,-1 0,0-1,-1 0,0-1,-1 0,0 0,-1 0,-1-1,0 0,-1 0,0 0,-1 0,-1-1,0 0,-1 1,-1-1,0 0,-1 1,-1-1,0 1,0-1,-2 1,0 0,-1 0,0 0,-1 1,0-1,-1 1,-1 1,-5-8,4 11,0 0,-1 1,0 0,-1 1,0 0,0 0,0 1,-1 1,1 0,-1 1,-1 0,1 0,0 1,-1 1,0 0,0 1,1 0,-1 1,0 1,0 0,0 1,1 0,-1 0,1 2,0-1,-1 2,2 0,-1 0,-5 4,4 0,0 1,1 0,0 1,1 0,0 1,1 0,1 1,-1 0,2 0,0 1,-1 3,5-9,1 0,-1 0,2 0,-1 0,1 0,0 0,1 1,0-1,0 0,1 1,0-1,0 1,1-1,0 1,1-1,0 0,0 1,0-1,1 0,1-1,2 6,3 1,1-1,1 0,0-1,0 0,1 0,1-2,0 1,0-2,1 1,0-2,1 0,0-1,0 0,0-1,1-1,2 0,28 7,0-2,1-3,0-1,0-2,3-3,104 0,-118-2</inkml:trace>
  <inkml:trace contextRef="#ctx0" brushRef="#br0" timeOffset="1077.512">917 1529,'53'0,"84"-24,44-13,14-9,3-7,-8-4,-13-2,-12 5,-10 1,-12 6,-7 5,-7 1,-11 2,-11 7,-15 6,-22 6</inkml:trace>
  <inkml:trace contextRef="#ctx0" brushRef="#br0" timeOffset="2094.327">4162 1303,'-12'61,"3"0,2 0,3 0,3 0,7 62,-6-112,1 0,0 1,1-1,0 0,1 0,0 0,1 0,0-1,1 0,0 0,0 0,1 0,1-1,-1 0,2 0,-1 0,1-1,0 0,1-1,0 0,0 0,0-1,1 0,0-1,0 0,6 2,-2-4,-1 0,0-1,1 0,-1-1,1 0,0-2,-1 1,1-2,-1 0,1 0,-1-1,0-1,0 0,0-1,-1 0,1-1,-1 0,-1-1,1 0,-1-1,2-2,8-8,0 0,-2-1,0-1,0 0,-2-2,-1 0,-1-1,0 0,-2-1,0-3,-6 13,-1-1,0 1,-1-1,-1-1,0 1,-1 0,-1-1,0-1,-2 17,-1 1,1-1,0 0,0 1,-1-1,1 0,0 0,0 1,-1-1,1 0,0 0,-1 1,1-1,0 0,-1 0,1 0,-1 0,1 0,0 1,-1-1,1 0,0 0,-1 0,1 0,-1 0,1 0,0 0,-1 0,1-1,-1 1,1 0,0 0,-1 0,1 0,0 0,-1-1,1 1,0 0,-1 0,1 0,0-1,-1 1,1 0,0-1,-1 1,-4 25,0 0,2 0,1 0,1 1,1-1,2 11,-2-25,0 0,1 0,1 0,0-1,0 1,1-1,0 1,1-1,0 0,1 0,0 0,0-1,1 0,0 0,1 0,0-1,0 0,1 0,0-1,0 0,1 0,0-1,0 0,1-1,-1 0,1 0,0-1,1 0,9 2,6-3,-1-1,1-2,0 0,0-2,0 0,0-2,0-1,-1-1,0-1,0-1,-1-2,0 0,-1-1,0-2,-1 0,0-1,-1-2,0 0,-2-1,7-7,-13 10,-1-2,1 1,-2-1,-1-1,0 0,-1 0,0-1,-2 0,0 0,-1-1,-1 0,-1 0,1-6,-13-48,1 55</inkml:trace>
  <inkml:trace contextRef="#ctx0" brushRef="#br0" timeOffset="3417.627">6449 1247,'-68'34,"1"3,3 3,0 3,-6 10,20-16,3 2,1 2,1 2,3 2,2 2,-14 22,47-58,0 0,0 1,1 0,1 0,0 0,1 0,0 1,1-1,-2 13,4-21,1 1,0-1,0 1,0-1,0 1,1-1,0 1,0-1,0 0,0 1,1-1,0 0,0 0,0 0,0 0,0 0,1 0,0-1,0 1,0-1,0 0,0 0,1 0,-1 0,1-1,0 1,0-1,-1 0,2 0,-1 0,8 0,0 1,0-1,0-1,0 0,1-1,-1 0,0-1,0-1,0 1,1-2,-2 0,1 0,0-1,-1-1,1 0,-1 0,0-1,0 1,34-16,-1-2,-1-1,-1-3,-1-2,-2-1,-1-2,-1-1,-2-2,-2-2,-1-1,-1-1,6-16,-17 26,-2-1,-2-1,0 0,-3-1,0-1,-2 0,5-29,-17 67,-28 208,28-196,1 0,0 1,2-1,0 1,0-1,2 0,0 0,1-1,1 1,0-1,1 0,2 2,-1-9,0-1,1 0,-1 0,1-1,1 0,-1-1,1 0,1-1,-1 0,1 0,-1-1,1 0,1-1,-1 0,0-1,1 0,-1-1,1 0,-1-1,1 0,-1-1,1-1,-1 1,1-2,-1 0,0 0,0-1,0 0,-1-1,1 0,-1 0,0-1,-1-1,8-6,15-16,-2-2,-1-1,-1-1,-2-2,-2 0,5-12,-20 33,56-114,-85 173,14-26,-29 156,35-167,0-1,0 1,1 0,0-1,0 1,1-1,0 1,0-1,1 0,0 0,0 0,1 0,0-1,0 1,1-1,-1 0,1 0,0 0,1-1,0 0,0 0,0 0,2 1,0-1,1 0,-1 0,1-1,0 0,0 0,0-1,0 0,1-1,-1 0,1-1,0 0,-1 0,1-1,0 0,0-1,-1 0,1 0,0-1,-1 0,0-1,1 0,-1-1,0 0,-1 0,1-1,-1 0,0 0,0-1,6-6,6-8,-1-1,-1-1,-2-1,0 0,-1-2,-1 1,-2-2,7-19,12-18,-18 37,-2-1,0 0,-1-1,-2 0,-1-1,-2 1,0-1,-1-17,-3 47,-1-1,1 0,-1 0,1 0,-1 0,0 0,1 0,-1 0,1 0,-1 0,1 0,-1 0,1 0,-1 0,0 0,1 0,-1 0,1 0,-1-1,0 1,1 0,-1 0,1 0,-1-1,0 1,1 0,-1-1,0 1,1 0,-1-1,0 1,0 0,1-1,-1 1,0 0,0-1,0 1,1-1,-1 1,0-1,0 1,0 0,0-1,0 1,0-1,0 1,0-1,0 1,0-1,0 1,0 0,0-1,-1 1,1-1,0 1,0 0,0-1,-1 1,1-1,19 37,-19-34,33 83,-5 3,-3 0,-4 1,-4 2,-1 22,2 72,-9 1,-10 117,3-254,-2-1,-2 0,-3 1,-1-1,-3-1,-1 0,-3 0,-2-1,-1 0,-3-2,-1 0,-3-1,-21 30,30-53,-2 0,0-1,-1 0,-1-2,-1 0,0-1,-1-1,-1 0,-1-2,1 0,-2-2,-16 6,33-15,1 0,-1-1,0 0,0 0,0-1,0 1,0-1,0-1,0 1,0-1,0 0,0 0,0-1,1 1,-1-1,0-1,1 1,0-1,-1 0,1 0,0 0,1-1,-1 0,1 0,-1 0,1-1,0 1,1-1,-4-5,-2-5,0 0,1-1,0 0,2 0,0-1,1 0,0 0,1-1,0-13,-2-31,2 0,4-1,2 0,3 1,3 0,2 0,3 1,3 1,2 0,3 1,2 1,3 1,3 1,2 2,2 1,21-24,-34 51,2 1,1 0,0 2,2 1,0 1,2 0,19-9,-34 22,1 1,0 1,0 0,0 0,1 2,0-1,0 2,0 0,0 1,1 0,-1 1,1 0,-1 1,0 1,1 1,-1 0,0 1,10 2,97 41,-90-35</inkml:trace>
  <inkml:trace contextRef="#ctx0" brushRef="#br0" timeOffset="4565.298">9412 1642,'1108'-192,"-645"143,232 14,-441 32,0 10,-1 11,29 16,-227-25,0 3,0 2,-2 3,11 5,-59-21,1 1,-1-1,1 1,-1 0,0 0,0 1,0-1,0 1,0 0,-1 1,0-1,1 1,-1 0,0 0,-1 0,1 0,-1 1,0 0,0-1,0 1,0 0,-1 1,0-1,0 0,-1 0,1 1,-1-1,0 1,-1 0,1-1,-1 1,0-1,-1 1,1 0,-1-1,0 1,0-1,-1 0,0 1,0-1,-1 2,-14 16,-1 0,-2-2,0-1,-1 0,0-1,-2-2,0 0,-11 5,15-9,-361 233,-188 80,234-138,187-104,-88 72,227-150,2-3,0 1,0 0,0 0,0 1,1-1,0 1,0 0,0 1,1 0,-1-1,1 1,1 0,-1 1,1-1,0 1,1 0,-1 0,5-2,0-1,0 0,1 0,0 0,-1 0,1 0,0 0,1 0,-1-1,1 0,0 0,-1 0,1 0,1 0,-1-1,0 0,0 0,1 0,0 0,-1-1,1 0,0 0,-1 0,1 0,0-1,0 0,0 0,4 0,74 5,0-3,-1-4,1-4,-1-3,74-18,-90 16,259-41,1290-182,56 122,-1079 83,696-45,-903 63,-826 2,-199-75,485 65,151 20,0 1,1-1,-1 1,0-1,1 1,0 0,-1 0,1 1,0-1,0 1,1-1,-1 1,0 0,1 0,0 0,-1 1,1-1,1 0,-1 1,0-1,1 1,0 0,0 0,0-1,0 1,0 0,1 0,0 0,0 0,0 0,0-1,0 1,1 0,0 0,0 0,0-1,1 4,-2 41,-5-27,0 0,-2 0,0 0,-1-1,-1 0,-1 0,0-1,-2 0,0-1,-1-1,-1 0,0 0,-2-2,0 0,0 0,-17 9,32-23,-1-1,1 0,-1 0,1 1,-1-1,1 1,0-1,-1 1,1 0,0-1,-1 1,1 0,0 0,0 0,0 0,0 0,-1 0,2 1,-1-1,0 0,0 0,0 1,1-1,-1 0,0 1,1-1,-1 1,1-1,0 1,-1-1,1 1,0-1,0 1,0-1,0 1,0-1,1 1,-1-1,0 1,1-1,-1 1,1-1,-1 0,1 1,0-1,-1 0,1 1,0-1,0 0,0 0,0 0,0 0,0 0,0 0,1 0,-1 0,0 0,0 0,2 0,13 2,0-1,1 0,-1-1,1-1,0-1,-1 0,1-1,-1 0,0-2,0 0,0-1,0 0,3-3,-10 5,745-260,-701 245</inkml:trace>
</inkml:ink>
</file>

<file path=ppt/ink/ink10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10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10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10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10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10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10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408 216,'-26'-147,"24"142,0 1,0 0,0 0,-1 0,1 0,-1 1,0-1,0 1,-1-1,1 1,0 0,-1 0,0 1,0-1,0 1,0-1,0 1,0 1,-1-1,1 1,-1-1,1 1,-1 0,1 1,-1-1,0 1,1 0,-1 0,1 1,-1-1,-1 1,-10 5,-1 0,1 1,0 1,0 0,1 1,1 1,-1 1,1 0,1 0,0 1,1 1,0 0,1 1,1 0,0 1,-4 7,12-20,0 0,0 0,0 0,0 0,0 1,0-1,0 0,1 1,-1 0,1-1,0 1,0 0,0 0,0-1,0 1,1 0,-1 0,1 0,-1 0,1 0,0 0,1 0,-1 0,0 0,1 0,0 0,-1 0,1-1,0 1,1 0,-1 0,0-1,1 1,0-1,-1 1,1-1,0 0,0 1,0-1,1 0,-1-1,0 1,1 0,-1-1,1 1,0-1,-1 0,1 1,0-1,0-1,0 1,0 0,-1-1,1 1,2-1,16-3,0-1,0-1,0-1,-1-1,1 0,-2-2,1 0,-1-1,-1-1,0-1,0 0,-1-2,-1 0,0 0,5-8,65-48,-86 69,1 0,-1 0,1 0,-1 0,1 0,-1 1,1-1,0 0,0 0,-1 1,1-1,0 1,0-1,0 1,-1-1,1 1,0-1,0 1,0 0,0-1,0 1,0 0,0 0,0 0,0-1,0 1,0 0,0 1,0-1,0 0,0 0,0 0,0 0,0 1,0-1,0 1,0-1,-1 0,1 1,0 0,0-1,0 1,-1-1,1 1,0 0,-1 0,1-1,0 1,-1 0,1 0,-1 0,1 0,-1 0,0-1,1 1,-1 0,0 0,0 0,1 0,-1 0,0 0,0 0,0 0,0 0,-8 75,6-64,-84 555,85-562,0 1,1-1,0 1,0-1,0 0,1 1,-1-1,1 1,1-1,-1 0,1 0,0 0,0 0,1 0,-1 0,1 0,0-1,0 1,1-1,-1 0,1 0,0 0,0 0,0-1,0 0,1 0,0 0,2 1,7-4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10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0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10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10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0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0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10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10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10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0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0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0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0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0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10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10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10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0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0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0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0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0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0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0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10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0 847,'0'4,"5"6,0 5,0 4,-5-1,-2 0,3 2,1-3</inkml:trace>
  <inkml:trace contextRef="#ctx0" brushRef="#br0" timeOffset="387.585">242 170,'0'1,"0"-1,0 1,0 0,1 0,-1 0,0 0,1-1,-1 1,0 0,1 0,-1 0,1-1,-1 1,1 0,0-1,-1 1,1-1,0 1,-1-1,1 1,0-1,0 1,-1-1,1 1,0-1,0 0,0 0,0 1,-1-1,1 0,0 0,0 0,0 0,0 0,0 0,0 0,0 0,-1 0,1-1,0 1,0 0,0-1,0 1,-1 0,1-1,0 1,0-1,-1 1,1-1,0 1,-1-1,1 0,0 0,-9 73,8 134,1-202,0-1,0 1,0 0,1-1,0 1,-1-1,1 0,1 0,-1 0,0 0,1 0,-1 0,1 0,0-1,0 1,0-1,0 0,1 0,-1 0,0-1,1 1,-1-1,1 1,0-1,-1 0,1-1,0 1,0-1,-1 1,1-1,0 0,0-1,0 1,0-1,129-38,-54-11,-68 41</inkml:trace>
  <inkml:trace contextRef="#ctx0" brushRef="#br0" timeOffset="784.299">750 1,'-4'1,"0"1,0 0,1 1,-1-1,1 1,-1 0,1 0,0 0,0 0,0 0,0 1,1-1,-1 1,1 0,0-1,0 1,0 0,1 1,-1-1,1 0,-1 5,1-6,-12 40,3 1,1 1,3-1,1 1,3 0,1 14,-5 55,-1-37,4 1,2 0,4 0,11 63,-4-68,-9-53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10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10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0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0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0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0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0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0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0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0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0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10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0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0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0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0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0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10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10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0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10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0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0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0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0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0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0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0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0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0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10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0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0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0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10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10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79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10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10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10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10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10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0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0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0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0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0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0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0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0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0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28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4573 1162,'4'-34,"1"0,2 1,1 0,2 0,1 1,1 1,2 0,1 0,15-21,13-33,91-168,-133 251,0 0,0 0,1 0,-1 0,1 0,-1 0,1 0,0 0,0 1,0-1,0 1,0-1,0 1,0 0,0 0,1 0,-1 0,0 0,1 0,-1 1,1-1,-1 1,1 0,-1-1,1 1,-1 0,1 1,-1-1,1 0,-1 1,1-1,-1 1,0 0,1 0,-1 0,0 0,0 0,0 1,1-1,-1 0,0 1,-1 0,1-1,0 1,0 0,-1 0,1 0,-1 0,0 0,0 1,1-1,-1 0,-1 0,1 1,0-1,0 1,-1-1,0 1,1-1,-1 1,0 0,112 516,-74-388,-41-130,0 1,1-1,-1 0,0-1,1 1,-1 0,0-1,0 0,0 1,0-1,1 0,-1 0,0-1,0 1,0-1,0 1,1-1,-1 0,0 0,1 0,-1 0,1-1,-1 1,1-1,-2-1,3 3,-370-227,284 184,65 36</inkml:trace>
  <inkml:trace contextRef="#ctx0" brushRef="#br0" timeOffset="710.078">5299 1016,'31'73,"1"194,-30-259,-1-1,-1 1,1-1,-1 1,0 0,-1-1,1 1,-2-1,1 1,-1-1,0 1,-1-1,1 0,-1 0,-1 0,1-1,-1 1,-1-1,1 0,-1 0,0 0,0 0,2-7,0 0,1 0,-1-1,1 1,-1 0,1-1,0 1,0-1,0 0,0 0,0 0,0 0,0 0,0 0,1 0,-1-1,1 1,0-1,0 1,-1-1,2 1,-1-1,0 0,0 1,1-1,0 0,-1 0,1 1,0-1,1 0,-1 0,0 0,1 1,-1-1,1 0,0 1,0-1,0 1,0-1,11-47,1 1,2 1,3 1,1 0,3 1,2 1,1 1,3 2,1 0,2 2,12-10,71-49,-113 98,0 1,0-1,0 1,0-1,0 1,0 0,1 0,-1 0,0-1,0 1,0 0,0 0,1 1,-1-1,0 0,0 0,0 1,0-1,0 0,1 1,-1-1,0 1,0-1,0 1,0 0,0-1,-1 1,1 0,0 0,0 0,0-1,-1 1,1 0,0 0,-1 0,1 0,-1 1,1-1,-1 0,1 0,-1 0,0 0,0 0,0 0,1 1,-1-1,0 0,0 0,-1 0,1 0,0 1,0-1,0 0,-1 0,1 0,-1 0,1 0,-1 0,1 0,-1 1,-22 73,8-42,-2 0,-1-1,-1-1,-2-1,-2 0,0-2,-2-1,-1-1,-26 21,50-45,2-1,0 0,-1 0,1 1,0-1,-1 0,1 0,-1 0,1 0,-1 0,0 0,1 0,-1 0,0 0,0 0,0 0,0 0,1 0,-1-1,0 1,-1 0,1-1,0 1,0 0,0-1,0 0,0 1,-1-1,1 0,0 1,0-1,0 0,-1 0,1 0,0 0,0 0,-1 0,1-1,0 1,0 0,0-1,-1 1,1-1,0 1,0-1,0 1,0-1,0 0,0 1,0-1,0 0,0 0,0 0,1 0,-1 0,0 0,0 0,1 0,-1 0,1 0,-1 0,1 0,0-1,-1 1,1 0,2-16</inkml:trace>
  <inkml:trace contextRef="#ctx0" brushRef="#br0" timeOffset="2349.973">5758 1162,'13'-3,"-1"1,0-2,1 0,-1 0,-1-1,1 0,-1-1,0-1,0 1,-1-2,0 0,0 0,0 0,-2-1,1-1,-1 0,0 0,-1 0,0-1,2-6,-2 8,-1-1,0 0,0 0,-2-1,1 0,-1 0,-1 0,0 0,0-1,-1 1,-1-1,0 1,0-1,-1 0,-1 1,0-1,0 1,-1-1,-1 1,0-1,-4-8,7 18,-1 1,0-1,0 1,0 0,0-1,-1 1,1 0,0 0,0 0,-1 0,1 0,0 0,-1 0,1 0,-1 1,0-1,1 0,-1 1,1-1,-1 1,0 0,1 0,-1 0,0-1,1 1,-1 1,0-1,1 0,-1 0,0 1,1-1,-1 1,0-1,1 1,-1 0,1-1,-1 1,1 0,0 0,-1 0,1 0,0 0,0 1,-1-1,1 0,0 1,0-1,0 1,-24 79,27-77,0 0,0-1,0 1,1 0,-1-1,1 1,0-1,0 0,0 0,1 0,-1 0,1-1,-1 1,1-1,0 0,0 0,0-1,0 1,0-1,0 1,1-2,-1 1,0 0,1-1,-1 1,0-1,1-1,-1 1,0 0,1-1,-1 0,0 0,0 0,1-1,-1 1,0-1,2-1,80-1,-84 7,0 0,0 1,0-1,0 0,-1 1,1-1,-1 1,0-1,0 1,0 0,-1 0,1-1,-1 1,0 0,0 0,0 0,-1-1,1 1,-1 0,0-1,0 1,0 0,-1-1,1 1,-1-1,0 0,-1 3,0 4,1-2,1-1,0 1,0 0,1 0,0 1,1-1,0 0,0-1,0 1,1 0,0 0,1 0,0-1,2 5,-4-9,0 0,1 0,-1 0,1 0,-1-1,1 1,0-1,0 1,0-1,1 0,-1 1,0-1,1 0,0-1,-1 1,1 0,0-1,0 0,0 1,0-1,0 0,0 0,0-1,0 1,0-1,0 1,1-1,-1 0,0 0,0-1,0 1,1-1,-1 1,0-1,0 0,0 0,2-1,2-4,1 1,-1-1,0 0,0-1,-1 0,1 0,-2 0,1-1,-1 0,0 0,-1 0,0-1,0 1,0-1,1-9,20-35,39-92,-94 181,28-30,0 1,1-1,0 1,0-1,1 1,0-1,0 1,0-1,1 1,0-1,0 0,1 1,0-1,0 0,0 0,1 0,0 0,0 0,0-1,1 1,-1-1,2 0,-1 0,0 0,1-1,0 1,0-1,0 0,1-1,-1 1,1-1,0 0,0-1,0 1,0-1,0 0,1-1,-1 0,0 0,1 0,-1 0,1-1,-1 0,1-1,-1 1,7-3,7-5,-1-2,-1 0,0-2,0 0,-1 0,-1-2,0 0,0-1,-2 0,0-1,-1-1,0 0,-2-1,0-1,-1 1,0-2,-2 1,0-1,-2 0,2-10,57-281,-57 282,-2-1,-1 0,-1 0,-1-1,-2 1,-1 0,-2-1,0 1,-8-30,10 59,0-1,-1 0,1 0,-1 0,1 0,-1 0,0 0,0 1,0-1,0 0,0 1,0-1,0 1,-1-1,1 1,-1-1,1 1,-1 0,1 0,-1 0,0 0,1 0,-1 0,0 0,0 1,0-1,1 0,-1 1,0 0,0-1,0 1,0 0,0 0,0 0,0 0,0 1,0-1,0 0,0 1,0-1,1 1,-1 0,0 0,0-1,1 1,-1 0,0 1,1-1,-1 0,1 0,-1 1,1-1,0 1,-1-1,1 1,0-1,0 1,0 0,1 0,-1-1,0 1,0 0,1 0,0 0,-1 2,-19 35,1 2,3 0,1 1,2 1,2 0,2 1,2 0,2 0,1 0,3 7,1-50,-3 52,2 0,2 0,3 0,2 0,2-1,3 0,2 0,2-1,3-1,5 9,54 65,-75-119</inkml:trace>
  <inkml:trace contextRef="#ctx0" brushRef="#br0" timeOffset="2619.954">6436 218,'-8'0,"-8"4,-4 1,1 4,4 5,8 0,10-7,4-4</inkml:trace>
  <inkml:trace contextRef="#ctx0" brushRef="#br0" timeOffset="-2405.001">2613 967,'-6'-5,"-1"0,0 0,0 0,0 1,-1 0,1 0,-1 0,0 1,0 1,0 0,0 0,-1 0,1 1,0 0,-1 0,1 1,-1 0,1 1,0 0,-1 0,1 1,0 0,0 1,0-1,0 1,0 1,0 0,1 0,0 0,0 1,0 0,1 0,-1 1,1 0,0 0,-2 4,6-7,-1 1,1 0,0 0,0 0,0 0,0 0,1 0,0 1,-1-1,2 0,-1 1,0-1,1 1,0-1,0 1,0-1,1 1,0-1,-1 1,2-1,-1 0,0 0,1 1,0-1,0 0,0 0,0-1,1 1,-1 0,1-1,0 1,0-1,0 0,1 0,-1 0,1-1,0 1,0-1,-1 0,1 0,1 0,-1 0,0-1,0 1,1-1,-1-1,1 1,-1 0,0-1,1 0,2 0,9-4,0 0,-1 0,0-1,0-1,0-1,-1 0,0-1,0-1,-1 0,0 0,-1-2,0 1,-1-1,0-1,0 0,-1-1,-1 0,0-1,-1 1,0-1,-1-1,-1 0,0 0,-1 0,-1 0,0-1,-1 0,0-12,0 13,-1 1,-1-1,0 0,-2 1,1-1,-1 0,-1 1,-1-1,0 1,-1 0,0 0,-1 0,-1 0,0 1,-1 0,-1 0,0 1,0-1,-1 2,-3-4,9 13,0-1,0 1,0 0,0 0,0 0,0 0,-1 1,1-1,0 1,-1 0,1 0,-1 0,0 0,1 1,-1 0,0-1,1 1,-1 0,0 1,0-1,1 1,-1 0,1-1,-1 2,1-1,-1 0,1 1,-1-1,1 1,0 0,0 0,0 0,0 1,1-1,-1 1,0 0,1-1,-1 3,-70 125,69-116,0-1,1 0,1 1,0-1,1 1,0 0,1-1,1 1,0 0,1-1,0 1,1-1,0 0,1 0,1 0,0 0,1-1,0 0,1 0,1 0,-1-1,2 0,0 0,0-1,0-1,1 1,1-1,0-1,0 0,1-1,-1 0,13 5,-13-8,-1 0,1-1,0 0,0-1,0 0,0 0,0-1,1-1,-1 0,0-1,0 0,0 0,1-1,-2-1,1 0,0 0,-1-1,1-1,-1 1,0-2,0 1,1-3,14-9,-3 2</inkml:trace>
  <inkml:trace contextRef="#ctx0" brushRef="#br0" timeOffset="-3631.261">1332 1064,'0'3,"0"-1,0 0,1 0,-1 0,0 0,1 0,0 0,-1 0,1 0,0 0,0 0,0-1,0 1,1 0,-1 0,0-1,1 1,-1-1,1 1,-1-1,1 0,0 0,0 0,0 0,-1 0,1 0,0 0,0 0,0-1,0 1,0-1,0 1,1-1,-1 0,0 0,0 0,0 0,0 0,0-1,0 1,0 0,0-1,0 0,0 1,0-1,1-1,93-42,-90 40,0-1,-1 0,1 0,-1-1,-1 0,1 0,-1 0,0 0,0 0,-1-1,0 0,0 0,-1 0,1 0,-2 0,1 0,-1 0,0-1,0 1,-1-1,0 1,0 0,-1-1,0 1,-1-1,1 1,-1 0,-3-6,3 11,0 0,-1 0,1 0,-1 1,1-1,-1 1,0 0,1 0,-1 0,0 0,0 0,0 0,0 1,0-1,0 1,0 0,0 0,0 0,0 1,0-1,0 1,0-1,0 1,1 0,-1 0,0 0,0 0,1 1,-1-1,1 1,-1 0,1 0,0 0,-1 0,1 0,-76 78,26 45,51-121,0 0,0-1,0 1,1 0,0-1,0 1,0 0,0 0,1-1,-1 1,1 0,0-1,0 1,0 0,0-1,1 0,0 1,-1-1,1 0,1 0,-1 0,0 0,1 0,-1 0,1-1,0 1,0-1,0 0,0 0,0 0,0 0,1 0,-1-1,1 1,12 2,0-1,1 0,-1-1,1-1,0-1,-1 0,1-1,0 0,-1-2,0 0,1-1,-1 0,12-6,-8 0</inkml:trace>
  <inkml:trace contextRef="#ctx0" brushRef="#br0" timeOffset="-3244.635">2008 846,'5'-13,"-5"13,1 0,-1-1,0 1,1-1,-1 1,1 0,-1-1,0 1,1-1,-1 1,0-1,1 1,-1-1,0 1,0-1,1 0,-1 1,0-1,0 1,0-1,0 1,0-1,0 0,0 1,0-1,0 1,0-1,0 0,0 1,-1-1,1 1,0-1,0 1,-1-1,1 1,0-1,-1 1,1-1,0 1,-1-1,1 1,-1 0,1-1,0 1,-1-1,1 1,-1 0,1 0,-1-1,0 1,1 0,-1 0,1 0,-1-1,1 1,-1 0,0 0,1 0,-1 0,1 0,-1 0,1 0,-1 0,0 1,1-1,-1 0,-4 1,0 1,1 0,-1 0,0 0,1 1,0 0,-1-1,1 2,0-1,0 0,1 1,-1-1,1 1,0 0,0 1,0-1,0 0,1 1,0-1,0 1,0 0,0 0,1 0,0 0,0 0,0 0,0 0,1 0,0 0,0 0,0 0,1 0,0 0,0 0,0 0,1 0,1 3,42 46,-41-53,-1 1,0-1,1 1,-1 0,0 0,0 0,0 1,0-1,0 1,-1 0,1 0,-1-1,0 1,0 1,0-1,0 0,0 1,-1-1,1 1,-1-1,0 1,0-1,0 1,-1 0,1 0,-1-1,0 1,0 0,0 0,-1-1,1 1,-1 0,0-1,0 1,0 0,0-1,-1 1,0-1,1 0,-1 1,-1-1,1 0,0 0,-1 0,1-1,-1 1,-1 0,-1 1,0 0,0 0,0-1,-1 0,0 0,1 0,-1-1,0 1,0-2,0 1,-1-1,1 1,0-2,-1 1,1-1,0 0,-1 0,1-1,0 0,-1 0,1 0,-3-2,-2-7</inkml:trace>
  <inkml:trace contextRef="#ctx0" brushRef="#br0" timeOffset="-5060.626">533 532,'-48'290,"-64"164,101-379,10-65</inkml:trace>
  <inkml:trace contextRef="#ctx0" brushRef="#br0" timeOffset="-4744.284">0 653,'78'-52,"-44"36,2 1,0 3,0 1,1 1,0 2,7 1,54-13,222-68,-300 80,-5 1</inkml:trace>
  <inkml:trace contextRef="#ctx0" brushRef="#br0" timeOffset="-4295.182">751 895,'26'67,"58"86,-82-150,1 0,0 0,0-1,0 1,0-1,0 1,0-1,1 0,-1 0,1-1,-1 1,1-1,0 1,-1-1,1 0,0-1,0 1,0-1,0 1,0-1,0-1,0 1,0 0,0-1,-1 0,1 0,0 0,0 0,-1 0,1-1,-1 0,1 0,-1 0,1 0,-1 0,0-1,0 0,0 1,-1-1,1 0,-1 0,1-1,5-7,0-1,-1 0,-1 0,1 0,-2-1,0 1,-1-1,0-1,-1 1,0 0,-1-1,-1 0,0 1,-1-1,0 0,-1 1,-2-8,3 0</inkml:trace>
  <inkml:trace contextRef="#ctx0" brushRef="#br0" timeOffset="-1445.416">3122 774,'-116'64,"23"43,91-104,-1 0,1 1,0-1,0 1,0-1,0 1,1 0,0 0,-1 0,2 0,-1 0,0 0,1 0,-1 0,1 0,1 0,-1 1,0-1,1 0,0 0,0 0,0 0,0 0,1-1,-1 1,1 0,0-1,0 1,1-1,-1 1,1-1,1 2,3-4,0 1,0-1,0-1,0 1,0-1,0-1,0 1,0-1,0 0,0-1,-1 1,1-1,0-1,-1 1,1-1,-1 0,0-1,0 0,0 0,-1 0,1 0,-1-1,0 0,0 0,-1 0,1-1,-1 0,2-4,84-115,-81 168,-10-40,0 0,0 0,0 1,0-1,0 0,1 1,-1-1,1 1,0-1,0 1,0-1,1 1,-1-1,1 0,0 1,0-1,0 0,0 1,1-1,-1 0,1 0,0 0,0 0,0-1,0 1,0 0,1-1,-1 1,1-1,-1 0,1 0,0 0,0 0,0-1,0 1,0-1,1 1,-1-1,0 0,1-1,-1 1,0 0,1-1,-1 0,1 0,-1 0,1 0,-1 0,1-1,9-8,0 0,0 0,-1-1,0-1,-1 0,0-1,-1 0,0 0,-1-1,0-1,-1 1,-1-1,0-1,0-2,-4 12,-8 18,0 0,1 0,1 1,0 0,1-1,0 1,1 0,1 0,0 0,1 0,1 0,0 0,1 1,-1-12,1-1,-1 0,1 1,0-1,0 0,0 0,0 0,0-1,1 1,-1-1,0 0,1 0,-1 0,1 0,-1-1,1 1,-1-1,1 0,0 0,-1 0,1 0,-1-1,1 1,-1-1,1 0,-1 0,0-1,1 1,-1 0,0-1,0 0,0 0,0 0,0 0,0-1,-1 1,1-1,-1 1,0-1,1 0,-1 0,0 0,-1 0,1 0,-1 0,1-1,-1 1,0-2,107-224,-108 230,0-1,0 1,0-1,0 1,0-1,0 1,0-1,1 1,-1-1,0 1,0-1,0 0,0 1,1-1,-1 1,0-1,0 0,1 1,-1-1,0 1,1-1,-1 0,0 1,1-1,-1 0,1 0,-1 1,0-1,1 0,-1 0,1 0,-1 0,1 1,-1-1,1 0,-1 0,0 0,1 0,-1 0,1 0,-1 0,1 0,-1 0,1-1,-1 1,1 0,-1 0,1 0,-1 0,0-1,1 1,-1 0,1 0,-1-1,0 1,1 0,-1-1,0 1,1 0,-1-1,0 1,0 0,1-1,8 44,13 137,-9-97,-3 0,-4 0,-4 1,-3 0,-9 53,8-122,-1 1,0-1,-1-1,-1 1,0-1,-1 1,-1-2,0 1,-1-1,0 0,-1 0,0-1,-1 0,-1-1,0 0,0-1,-1 0,0-1,-1 0,0-1,-2 0,13-6,0-1,0 0,-1 0,1 0,0-1,-1 1,1 0,0-1,-1 0,1 1,-1-1,1 0,0 0,-1 0,1-1,-1 1,1-1,0 1,-1-1,1 0,0 0,-1 0,1 0,0 0,0 0,0-1,0 1,0-1,0 1,1-1,-1 0,0 0,1 1,0-1,-1 0,1-1,0 1,0 0,0 0,0 0,0-1,0 0,3-103,24 41,2 2,4 0,2 3,3 1,2 1,3 2,2 2,3 2,36-30,-54 53</inkml:trace>
  <inkml:trace contextRef="#ctx0" brushRef="#br0" timeOffset="4109.87">7718 315,'3'3,"-1"-1,1 1,-1 1,0-1,0 0,0 1,-1-1,1 1,-1-1,0 1,0 0,0-1,0 1,0 0,-1 0,0 0,0-1,0 1,0 0,-1 0,0 2,-68 512,47-366,48-143,-12-17</inkml:trace>
  <inkml:trace contextRef="#ctx0" brushRef="#br0" timeOffset="4649.829">8104 242,'3'-12,"1"0,-1 1,2 0,-1 0,2 0,-1 0,1 1,1 0,0 0,0 1,1 0,1 0,-1 1,1 0,0 0,1 1,0 0,0 1,1 0,-1 1,1 0,0 0,1 1,-1 1,1 0,0 1,0 0,-1 0,11 1,-17 1,-1-1,1 1,-1 0,1 0,-1 1,1 0,-1 0,1 0,-1 0,1 0,-1 1,0 0,0 0,0 0,0 0,0 1,0 0,-1-1,1 1,-1 1,0-1,0 0,0 1,0 0,-1-1,1 1,-1 0,0 0,0 1,-1-1,1 0,-1 0,0 1,0-1,0 1,-1-1,1 1,-1 0,0-1,0 1,-1-1,0 1,0-1,0 1,0-1,0 0,-1 1,0-1,0 0,-11 28,-2-1,-1 0,-1-1,-2-1,-1 0,-1-2,-1 0,-14 11,-54 71,88-107,0-1,1 1,-1 0,1 0,-1 0,1-1,0 1,0 0,0 1,0-1,0 0,0 0,1 0,-1 0,1 1,-1-1,1 0,0 0,0 1,0-1,0 0,0 1,1-1,-1 0,1 0,0 1,-1-1,1 0,0 0,0 0,0 0,0 0,1 0,-1 0,0 0,1-1,0 1,-1 0,1-1,0 1,0-1,0 0,0 0,0 0,0 0,0 0,0 0,0 0,0 0,0-1,1 1,-1-1,66 25,80 44,-143-66,-1 1,0 0,0 0,-1 0,1 0,-1 0,0 1,0 0,0 0,-1-1,1 2,-1-1,-1 0,1 0,-1 1,0-1,0 0,0 1,-1-1,1 1,-2-1,1 1,0-1,-1 1,0-1,-1 1,1-1,-1 1,-6 13,-2 1,0-2,-1 1,-1-1,0-1,-1 0,-1-1,-1 0,0-2,-1 1,-1-2,0 0,-1-1,0-1,0 0,-2-2,1 0,-11 3,25-11,0 1,-1-1,1 0,-1 0,1-1,-1 1,1-1,-1 0,1-1,-1 1,1-1,-1 0,1-1,-1 1,1-1,0 0,0 0,0-1,0 0,1 0,-1 0,1 0,-1-1,1 1,0-1,0 0,1 0,-1-1,1 1,0-1,0 0,1 0,-1 0,1 0,0 0,0 0,1 0,-1-1,1 1,1-1,-1 1,1-1,0 1,0-5,-1-16</inkml:trace>
  <inkml:trace contextRef="#ctx0" brushRef="#br0" timeOffset="5229.792">8999 24,'-46'306,"43"-151,4-133</inkml:trace>
  <inkml:trace contextRef="#ctx0" brushRef="#br0" timeOffset="5679.807">8758 242,'2'1,"1"1,-1-1,0 0,1 1,-1-1,1 0,0 0,-1-1,1 1,-1 0,1-1,0 0,0 1,-1-1,1 0,0-1,0 1,-1 0,1-1,0 1,-1-1,1 0,-1 0,1 0,-1 0,1-1,-1 1,0-1,1 1,0-2,1 1,254-145,-142 72,-116 74,0 0,1 0,-1 0,1 0,0 1,-1-1,1 0,0 0,-1 0,1 1,0-1,0 1,0-1,0 0,0 1,-1-1,1 1,0 0,0-1,0 1,0 0,0 0,0-1,0 1,0 0,0 0,1 0,-1 0,0 0,0 0,0 1,0-1,0 0,0 1,0-1,0 0,-1 1,1-1,0 1,0-1,0 1,0 0,0-1,-1 1,1 0,0 0,-1-1,1 1,0 0,-1 0,1 0,-1 0,1 0,-1 0,0 0,1 0,-1 0,0 0,0 0,0 0,0 0,0 0,0 0,0 0,0 0,0 0,0 0,0 0,-1 0,1 0,-25 85,20-72,-21 126,26-136,0 0,0 0,1 0,-1 0,1-1,0 1,0 0,0 0,0-1,1 1,0 0,-1-1,1 1,0-1,1 0,-1 0,1 0,-1 0,1 0,0-1,0 1,0-1,0 1,1-1,-1 0,1-1,-1 1,1 0,-1-1,1 0,0 0,0 0,0 0,1-1,140 2,-141 0,0 1,-1-1,1 1,-1 0,0 0,0 1,0-1,0 0,-1 1,0 0,1-1,-1 1,0 0,-1 0,1 0,-1 1,0-1,0 0,0 2,3 11</inkml:trace>
  <inkml:trace contextRef="#ctx0" brushRef="#br0" timeOffset="14401.034">195 1669,'50'19,"320"-10,-158 14,0-9,208-15,2323-111,-84-50,-1143 105,-1228 83,-229-15,-49-9,0 1,0-2,0 1,0-1,1-1,-1 0,0 0,0-1,1 0,-1-1,0 0,9-3,141-31,-141 33,1 2,0 0,0 1,0 1,0 1,-1 1,1 0,-1 2,7 2,-10-2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10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0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0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0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0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0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10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10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79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10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10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10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10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10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10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10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10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10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10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0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10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0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0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0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0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0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0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0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0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0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10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0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0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0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10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10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79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10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10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10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10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10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10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10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10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10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10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10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0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0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0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10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0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0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0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0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0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0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0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0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0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10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0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0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0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0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0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0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0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0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0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10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0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0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0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0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0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0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0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0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0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1,'-22'120,"16"85,-23 165,-8-192,37-176,-1-1,1 1,0-1,0 1,1-1,-1 1,0-1,0 1,1-1,-1 1,1-1,0 1,-1-1,1 0,0 1,0-1,-1 0,1 0,0 1,0-1,1 0,-1 0,0 0,0 0,0 0,1-1,-1 1,0 0,1-1,-1 1,1-1,-1 1,1-1,-1 1,1-1,-1 0,1 0,-1 0,1 0,-1 0,1 0,-1 0,1-1,0 1,16-3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1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1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1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79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1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1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1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1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1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1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1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1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1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1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1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1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1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1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1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1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1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1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1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1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1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1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1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1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1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1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79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1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1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1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1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1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1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1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1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1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1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1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1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1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1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1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1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1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1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1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1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1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1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1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423 173,'-3'-9,"0"0,0 0,-1 0,0 1,0-1,-1 1,0 0,0 0,-1 1,0-1,-1 1,0 1,0-1,0 1,-1 0,1 1,-1 0,-1 0,1 1,-1 0,0 0,-4-1,5 2,0 0,0 1,0-1,-1 2,1-1,0 1,-1 0,0 1,1 0,-1 0,1 1,-1 0,1 1,-1-1,1 2,0-1,0 1,0 0,0 1,1 0,-1 0,1 1,0 0,0 0,1 1,-1-1,1 1,0 1,1-1,0 1,0 0,0 0,1 1,0-1,0 1,1 0,0 0,0 0,1 1,0-1,1 1,0-1,0 1,1-1,0 1,0-1,1 1,0-1,0 1,1-1,0 0,3 7,-2-9,-1-1,0 0,1 0,0 0,0 0,1 0,0-1,-1 1,1-1,1 0,-1 0,0 0,1-1,0 0,0 0,0 0,0 0,0-1,1 0,-1 0,1 0,0-1,-1 0,1 0,0 0,0-1,-1 0,1 0,0 0,0-1,-1 0,1 0,0 0,-1-1,1 0,3-2,7-1,-1-1,-1-1,1-1,-1 0,-1-1,1 0,-2-1,1-1,-1 0,-1 0,0-1,7-11,52-66,-68 90,-1-1,0 1,1 0,-1-1,0 1,0 0,1 0,-1 0,0 0,0 0,0 0,0 0,0 0,0 0,-1 0,1 1,0-1,-1 0,1 1,0-1,-1 0,0 1,1-1,-1 1,0-1,0 0,0 1,0-1,0 1,0-1,0 1,0-1,0 1,-1-1,1 0,-1 1,1-1,-1 1,0-1,1 0,-2 2,2 2,-74 439,71-432,5 89,3-96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1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1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1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1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1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79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1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1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1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1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1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1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1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1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1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1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1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1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1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1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1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1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1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1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1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1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1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1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3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1887,'0'-3,"37"-128,6 2,34-66,199-388,60-90,-272 545,-41 83</inkml:trace>
</inkml:ink>
</file>

<file path=ppt/ink/ink1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4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2306,'129'-282,"11"5,54-64,-134 237,-21 38,601-1096,-602 1088</inkml:trace>
</inkml:ink>
</file>

<file path=ppt/ink/ink1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1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1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1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1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1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79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1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1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1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1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1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1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1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0,'0'5,"0"4,-4 2,-1 2,-5 0,1 1,1 2,6 0,7-9,8-8,1-5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1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1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1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1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1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1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1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1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1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1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1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1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1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1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1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3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1887,'0'-3,"37"-128,6 2,34-66,199-388,60-90,-272 545,-41 83</inkml:trace>
</inkml:ink>
</file>

<file path=ppt/ink/ink1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4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2306,'129'-282,"11"5,54-64,-134 237,-21 38,601-1096,-602 1088</inkml:trace>
</inkml:ink>
</file>

<file path=ppt/ink/ink1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2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2131,'82'-252,"25"-32,-96 257,247-572,93-243,-321 771,-8 16</inkml:trace>
</inkml:ink>
</file>

<file path=ppt/ink/ink1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3.8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0 716,'0'-20,"5"-15,6-7,2-1,3 2,3-1,4 1,3-2,1-3,2-3,4-4,2-1,0-2,4-1,-5 5,-9 11</inkml:trace>
</inkml:ink>
</file>

<file path=ppt/ink/ink1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1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1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1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1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1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1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79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1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1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1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1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1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1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1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1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1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1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1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1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1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1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1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1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1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1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1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1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1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89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1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3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1887,'0'-3,"37"-128,6 2,34-66,199-388,60-90,-272 545,-41 83</inkml:trace>
</inkml:ink>
</file>

<file path=ppt/ink/ink1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4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2306,'129'-282,"11"5,54-64,-134 237,-21 38,601-1096,-602 1088</inkml:trace>
</inkml:ink>
</file>

<file path=ppt/ink/ink1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2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2131,'82'-252,"25"-32,-96 257,247-572,93-243,-321 771,-8 16</inkml:trace>
</inkml:ink>
</file>

<file path=ppt/ink/ink1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3.8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0 716,'0'-20,"5"-15,6-7,2-1,3 2,3-1,4 1,3-2,1-3,2-3,4-4,2-1,0-2,4-1,-5 5,-9 11</inkml:trace>
</inkml:ink>
</file>

<file path=ppt/ink/ink1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2134,'135'-160,"6"6,103-81,540-429,-340 301,143-146,-534 460</inkml:trace>
</inkml:ink>
</file>

<file path=ppt/ink/ink1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54.1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2533,'158'-261,"-59"118,7 4,19-9,225-235,218-172,-514 504,309-288,36-1,-236 212,-106 82</inkml:trace>
</inkml:ink>
</file>

<file path=ppt/ink/ink1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1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1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1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1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29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1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1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1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1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1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1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1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1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1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5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48,'-99'-43,"82"41,1 0,-1 2,1 0,0 0,-1 2,1 0,0 1,-1 0,2 2,-16 5,-64 13,91-22,-1 0,0 0,1 0,0 1,-1 0,1 0,0 0,0 0,-1 0,2 1,-1 0,0 0,1 0,-1 0,1 1,0-1,0 1,0 0,1 0,-1 0,1 0,0 0,0 0,0 1,1-1,0 1,0-1,-1 4,-3 142,7-102,-3-43,0-1,0 1,1 0,0-1,0 1,0 0,0-1,1 1,0 0,0-1,0 1,0-1,1 1,0-1,0 0,0 1,0-1,1 0,-1-1,1 1,0 0,1-1,-1 1,0-1,1 0,0 0,0-1,0 1,0-1,0 0,0 0,0 0,1 0,-1-1,2 1,38-7,-36 3,1 0,-1 1,1 0,0 0,-1 1,1 0,-1 0,1 1,0 0,-1 1,0 0,1 0,-1 1,0 0,0 0,0 1,-1 0,1 1,-1-1,3 3,6 8,-10-11,0-1,0 1,0 1,-1-1,1 1,-1 0,0 0,0 0,-1 1,0 0,0 0,0 0,0 0,-1 0,0 1,-1 0,1-1,-1 1,-1 0,1 0,-1 0,0 0,-1 1,0-1,0 0,0 0,-1 0,0 0,0 0,-1 0,0 0,0 0,-3 3,-6 3,-1 0,0-1,-1 0,-1-1,1-1,-2 0,0-1,0 0,0-1,-1-1,-13 4,21-7,-12 2,1-1,-1-1,0 0,0-2,0 0,0-1,0-1,-1-1,1-1,0-1,-59-1,20-9,49 2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1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1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1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1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1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1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1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1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1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8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1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1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3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4">1214 172,'116'20,"-86"-19,192 9,107-14,108-24,-331 23,-89-1</inkml:trace>
</inkml:ink>
</file>

<file path=ppt/ink/ink1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1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1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1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1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1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1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1">246 1,'29'446,"-13"-304,-7 0,-5 1,-9 39,-67 381,68-542,2-10,-1 0,1 1,1-1,0 0,1 0,0 1,0-1,1 0,1 0,0 0,0 0,1 0,5 10,4-3</inkml:trace>
</inkml:ink>
</file>

<file path=ppt/ink/ink1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1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1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1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1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1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1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1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1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79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1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1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1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1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1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1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1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1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1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1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1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1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1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1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1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1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1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1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1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1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1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1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3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1887,'0'-3,"37"-128,6 2,34-66,199-388,60-90,-272 545,-41 83</inkml:trace>
</inkml:ink>
</file>

<file path=ppt/ink/ink1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4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2306,'129'-282,"11"5,54-64,-134 237,-21 38,601-1096,-602 1088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1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2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2131,'82'-252,"25"-32,-96 257,247-572,93-243,-321 771,-8 16</inkml:trace>
</inkml:ink>
</file>

<file path=ppt/ink/ink1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3.8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0 716,'0'-20,"5"-15,6-7,2-1,3 2,3-1,4 1,3-2,1-3,2-3,4-4,2-1,0-2,4-1,-5 5,-9 11</inkml:trace>
</inkml:ink>
</file>

<file path=ppt/ink/ink1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2134,'135'-160,"6"6,103-81,540-429,-340 301,143-146,-534 460</inkml:trace>
</inkml:ink>
</file>

<file path=ppt/ink/ink1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54.1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2533,'158'-261,"-59"118,7 4,19-9,225-235,218-172,-514 504,309-288,36-1,-236 212,-106 82</inkml:trace>
</inkml:ink>
</file>

<file path=ppt/ink/ink1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4:06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1 231,'707'0,"-656"-5,-33-1</inkml:trace>
  <inkml:trace contextRef="#ctx0" brushRef="#br0" timeOffset="362.115">1 541,'96'9,"1"-4,0-5,77-10,37-12,-93 0,-94 15</inkml:trace>
  <inkml:trace contextRef="#ctx0" brushRef="#br0" timeOffset="927.939">537 5,'-27'-5,"27"6,0-1,1 0,-1 0,0 1,0-1,0 0,1 0,-1 1,0-1,0 0,0 0,0 1,0-1,0 0,0 0,1 1,-1-1,0 0,0 1,0-1,0 0,0 1,0-1,0 0,-1 0,1 1,0-1,0 0,0 1,0-1,0 0,0 0,0 1,-1-1,1 0,0 0,0 1,0-1,-1 0,1 0,0 0,0 1,-1-1,1 0,0 0,0 0,-1 0,1 0,0 0,-1 0,1 1,0-1,0 0,-1 0,1 0,0 0,12 7,0 1,1-2,0 0,0 0,1-1,0-1,0 0,0-1,2 0,20 6,44 9,-52-13,1 1,-2 2,1 0,-1 2,12 7,-35-15,0 0,0 1,0-1,-1 1,1 0,-1 0,0 0,0 1,0-1,0 1,-1-1,1 1,-1 0,0 0,0 0,0 0,-1 0,0 1,1-1,-1 0,-1 1,1-1,-1 1,0-1,0 1,0-1,0 1,-1-1,0 1,0 0,-1 7,-2-1,0 1,0-1,-1 0,0 0,-1 0,0 0,-1-1,0 0,-6 6,-34 32,-2-2,-2-2,-2-3,-37 22,-154 130,216-168,22-21,0 0,0 0,1 0,-1 1,1 0,1 0,-1 0,1 1,-1 0,1-1,1 2,0-1,-1 0,2 1,-1-1,1 1,0 0,0 0,1 0,4 9</inkml:trace>
</inkml:ink>
</file>

<file path=ppt/ink/ink1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4:10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1497 753,'0'-2,"0"-1,-1 1,0-1,1 1,-1-1,0 1,0 0,-1-1,1 1,0 0,-1 0,1 0,-1 0,0 0,1 0,-1 1,0-1,0 0,0 1,-1 0,1-1,0 1,0 0,-1 0,1 0,-1 0,1 1,-1-1,1 1,-3-1,-79-5,66 10,0 0,0 1,0 1,1 1,0 1,0 0,1 1,0 0,0 2,1 0,1 0,0 1,-1 3,6-7,1 1,-1 0,2 1,-1 0,2 0,-1 0,1 1,1 0,0 0,-2 6,6-13,0 0,0 0,0-1,0 1,1 0,0 0,-1 0,1 0,1 0,-1-1,1 1,-1 0,1 0,0 0,0-1,1 1,-1-1,1 1,0-1,0 1,0-1,0 0,0 0,1 0,0 0,-1 0,1-1,0 1,0-1,1 0,-1 0,0 0,1 0,0 0,3 1,-1-1,0 0,1-1,-1 1,1-1,-1 0,1-1,0 0,-1 0,1 0,0-1,-1 0,1 0,-1-1,1 1,-1-1,0-1,0 1,0-1,3-2,109-79,-87 54,0-1,-2-2,-1 0,-2-2,-1-1,8-20,36-54,-69 109,0 0,1 1,-1-1,0 0,1 1,-1-1,1 0,-1 1,1-1,-1 1,1-1,0 1,-1-1,1 1,-1-1,1 1,0-1,-1 1,1 0,0-1,0 1,-1 0,1 0,0 0,0-1,0 1,-1 0,1 0,0 0,0 0,-1 0,1 1,0-1,0 0,0 0,-1 0,1 1,0-1,-1 0,1 1,0-1,-1 1,1-1,0 1,-1-1,1 1,-1-1,1 1,-1-1,1 1,-1 0,1-1,-1 1,0 0,1-1,-1 1,0 0,1 0,-1-1,0 1,0 0,0 0,0 0,0-1,0 1,0 0,0 0,0 0,4 63,-4-60,8 340,-1-313,-2-1,0 1,-3 0,0 0,-2 0,-1 0,-2 0,-1 0,-1 0,-2-1,-1 0,-1 0,-2-1,-12 24,17-41,0-1,-1 1,0-1,-1-1,-1 1,1-1,-2-1,1 0,-1 0,-1-1,0 0,0-1,0 0,-1-1,0 0,0 0,0-2,-1 1,0-2,-4 1,12-2,-1 0,0-1,0 0,0 0,0 0,0 0,0-1,0 0,0-1,0 1,0-1,1 0,-1-1,0 1,0-1,1 0,-1-1,1 1,-1-1,1 0,0-1,0 1,1-1,-1 0,1 0,-1 0,1-1,1 1,-1-1,1 0,-1-2,2-8,1 0,0 0,2 0,0-1,0 1,1 0,1 0,1 0,0 1,1-1,0 1,1 0,1 0,0 1,1 0,0 0,1 1,0 0,1 0,1 1,0 1,0 0,1 0,0 1,1 0,0 1,11-4,-3-1,0 1,2 1,-1 0,2 2,-1 1,1 1,0 1,0 1,1 2,0 0,0 1,-1 2,15 1,28 17,-49-13</inkml:trace>
  <inkml:trace contextRef="#ctx0" brushRef="#br0" timeOffset="399.052">650 1657,'224'-10,"148"-27,-121 10,136-8,-348 34,-1 2,0 1,0 2,0 2,8 3,22 17,-49-14</inkml:trace>
  <inkml:trace contextRef="#ctx0" brushRef="#br0" timeOffset="713.838">1582 1797,'-10'48,"-12"40,-3 15,3-1,0-8,5-16,4-15,0-10,2-8,3-8,3-4,2-4,2-7</inkml:trace>
  <inkml:trace contextRef="#ctx0" brushRef="#br0" timeOffset="1168.461">1299 2080,'17'-30,"1"0,1 2,1 0,2 1,0 1,2 2,1 0,1 1,1 2,1 0,1 2,-5 6,-1 2,1 1,1 0,0 2,0 1,1 1,0 1,0 2,0 0,0 2,0 1,1 0,-1 2,11 3,-27-4,0 1,0 0,-1 0,1 1,-1 0,1 1,-1 0,0 0,-1 1,8 5,-13-8,0 0,0 1,-1-1,1 0,-1 1,0 0,0-1,0 1,0 0,0 0,-1 0,1 0,-1 1,0-1,0 0,0 1,0-1,0 0,-1 1,0-1,1 1,-1-1,-1 1,1-1,0 1,-1-1,0 0,0 1,0-1,0 0,0 1,-1 0,-10 15,-1-1,0 0,-1 0,-1-1,0-1,-2-1,0 0,0-1,-1-1,-9 5,22-16,-47 32,-3-3,0-2,-2-2,-14 1,-32 12,102-40,1 0,-1 0,1 0,-1 0,1 0,-1 0,1 0,-1 0,1 0,-1 0,1 0,0 0,-1 0,1 1,-1-1,1 0,-1 0,1 0,-1 1,1-1,0 0,-1 1,1-1,0 0,-1 1,1-1,0 0,-1 1,1-1,0 1,0-1,-1 1,1-1,0 0,0 1,0-1,0 1,0-1,0 1,0-1,0 1,0-1,0 1,0-1,0 1,0-1,0 1,0-1,0 1,0-1,0 1,1-1,-1 0,0 1,0-1,1 1,-1-1,0 0,1 1,-1-1,0 0,1 1,-1-1,1 0,-1 1,0-1,1 0,38 10,-28-8,60 12,124 41,-53 33,-87-62,-31-19</inkml:trace>
  <inkml:trace contextRef="#ctx0" brushRef="#br0" timeOffset="1565.053">3134 1487,'33'5,"31"1,14 1,-2-2,-3-2,-11-1,-5 0,-8-7,-7-1,-7-1,-3 2,-4 1,0 2,-6 0</inkml:trace>
  <inkml:trace contextRef="#ctx0" brushRef="#br0" timeOffset="1818.575">3021 1826,'38'0,"32"0,14 0,2 0,-3 0,-8 0,-10-5,-8-1,-3 0,-6 1,-7 1,-5 2,-5 1,-1 0,-3 1,-4 0</inkml:trace>
  <inkml:trace contextRef="#ctx0" brushRef="#br0" timeOffset="2634.68">4150 1883,'52'-13,"-2"-3,0-1,0-3,-2-1,-1-3,0-2,-2-2,-1-2,-2-1,27-27,-22 15,-36 36,-1-1,0-1,-1 0,0 0,0-1,-1 0,0 0,-1-1,0 0,-1 0,5-11,-11 21,1 0,-1 0,1 0,-1 0,1 0,-1 0,1-1,-1 1,0 0,0 0,0-1,0 1,1 0,-2 0,1 0,0-1,0 1,0 0,-1 0,1 0,0-1,-1 1,1 0,-1 0,1 0,-1 0,0 0,1 0,-1 0,0 0,0 0,0 0,0 0,0 1,0-1,0 0,0 1,0-1,0 1,0-1,0 1,0-1,-1 1,1 0,0-1,0 1,-1 0,1 0,0 0,0 0,0 0,-1 0,-62 23,53-14,1 0,0 0,0 1,1 0,0 1,1 0,0 1,1-1,0 1,1 1,0-1,1 1,0 0,1 0,1 1,0-1,-1 13,6-16,0 0,0-1,1 1,0-1,0 1,1-1,1 0,-1-1,2 1,-1-1,1 0,0 0,1-1,-1 1,2-2,-1 1,1-1,0 0,0 0,0-1,1 0,0-1,0 0,0 0,3 0,6 2,0 0,0-1,0 0,0-2,1 0,0-1,-1-1,1-1,0-1,-1 0,1-1,-1-1,16-5,-7 1,-1-2,1-1,-2 0,1-2,-1-2,-1 0,-1-1,0-1,-1-2,9-8,0-2,-21 21,0-1,-1 0,0 0,-1-1,0 0,0-1,-1 0,0 0,0 0,-1-1,0-3,-5 13,0-1,-1 1,0 0,1-1,-1 1,0 0,0 0,1-1,-1 1,0 0,0-1,-1 1,1-1,0 1,0 0,-1 0,1-1,0 1,-1 0,1 0,-1-1,0 1,1 0,-1 0,0 0,0 0,0 0,0 0,0 0,0 0,0 0,0 1,0-1,0 0,0 0,-1 1,1-1,0 1,0 0,-1-1,1 1,0 0,-1-1,1 1,0 0,-1 0,1 0,0 0,-1 1,1-1,0 0,-1 0,1 1,0-1,0 1,-1-1,1 1,0 0,0-1,0 1,0 0,0 0,0 0,-1 0,-5 5,0-1,1 1,-1 1,1-1,1 1,-1 0,1 0,0 1,1-1,0 1,0 0,1 1,-1-1,2 0,-1 1,2 0,-1-1,1 1,0 0,1 0,0 8,0-13,1 1,0 0,0 0,1-1,-1 1,1-1,0 1,0-1,0 0,1 0,0 0,-1 0,1 0,1-1,-1 1,0-1,1 0,0 0,0 0,0 0,0-1,0 1,0-1,1 0,-1-1,3 2,7 1,-1 1,1-2,1 0,-1 0,0-2,1 1,-1-2,5 0,28-6,-1-2,0-1,-1-3,0-2,-1-1,0-3,-1-1,34-22,-46 23,-1-1,0-1,-1-1,-2-2,0-1,-1-1,21-28,-40 46,-1 0,0-1,0 0,-1 0,0 0,-1-1,0 1,0-1,0 0,-1-1,-1 1,0 0,0-1,0-7,-2 15,0 0,-1 0,1 0,0 0,-1 0,0 1,0-1,1 0,-1 0,0 1,0-1,0 0,-1 1,1 0,0-1,-1 1,1-1,-1 1,1 0,-1 0,1 0,-1 0,0 0,1 0,-1 1,0-1,0 0,0 1,0 0,0-1,1 1,-1 0,0 0,0 0,0 0,0 0,0 0,0 1,0-1,-78 22,56-9,1 0,0 1,1 1,1 1,0 1,2 1,0 1,-7 9,20-21,0-1,1 1,0 0,0 0,0 1,1 0,0-1,1 1,0 1,0-1,1 0,0 1,0-1,1 1,0 0,0-1,1 1,0 0,1 0,0-1,0 1,1-1,0 1,1-1,0 1,0-1,0 0,1-1,2 4,4 2,-1 0,2-1,-1 0,2-1,0 0,0-1,1 0,0-1,0 0,1-1,0-1,1 0,0-1,0 0,0-1,9 1,24 4,0-1,0-3,1-1,40-3,-66-1,0-1,-1-1,1-1,-1-1,1-1,-1-1,0-1,0-1,-1-1,0-1,17-9,-7-1,-5 2</inkml:trace>
  <inkml:trace contextRef="#ctx0" brushRef="#br0" timeOffset="3921.326">1 358,'21'-16,"-4"2,1 1,0 0,0 1,1 2,1-1,0 2,0 1,2 0,-19 7,0 0,0 0,0 0,0 1,0 0,-1-1,1 1,0 0,0 0,0 1,0-1,0 1,0-1,0 1,0 0,0 0,-1 0,1 0,0 1,-1-1,1 1,-1-1,1 1,-1 0,0 0,0 0,0 0,0 1,0-1,0 1,-1-1,1 1,-1-1,0 1,0 0,0-1,0 1,0 0,0 0,-1 0,1 0,-1 0,0 0,0 0,4 254,-7-160,5 312,30 133,-15-179,-15 14,-4-324,-3 1,-1-1,-3 0,-3-1,-1 0,-16 37,29-88,0 0,1 0,-1 0,0 0,0 0,0 0,0-1,0 1,0 0,0 0,0 0,0 0,0 0,0 0,0 0,-1-1,1 1,0 0,-1 0,1 0,0-1,-1 1,1 0,-1 0,0-1,1 1,-1 0,1-1,-1 1,0-1,0 1,1-1,-1 1,0-1,0 1,0-1,1 0,-1 1,0-1,0 0,0 0,0 0,0 1,0-1,1 0,-1 0,0-1,0 1,0 0,0 0,0 0,0 0,1-1,-1 1,0 0,0-1,0 1,1-1,-1 1,0-1,0 1,1-1,-2 0,-6-25,0 0,2 0,1-1,1 0,1 0,1-16,-5-42,-6-56,6 0,7 0,15-116,-9 174,3 1,4-1,4 2,3 0,4 2,3 0,4 2,2 1,5 1,2 3,3 1,4 2,16-15,-12 24,2 3,3 2,3 3,1 2,3 3,2 3,40-20,-46 35,2 2,0 3,1 2,2 3,0 3,0 3,9 2,258-19,-192 21,0-5,0-7,41-15,-149 27,-26 6,-1 1,1 0,0 0,0 1,1-1,-1 1,0 1,0-1,1 0,-1 1,0 0,1 1,-1-1,0 1,0 0,1 0,-1 1,0-1,1 1,-5 1,1 0,-1 0,0 0,0 0,0 0,0 0,-1 0,1 0,-1 0,0 0,0 0,0 0,0 0,0 0,-1 0,1 0,-1 0,0 0,0 0,0 0,0 0,-1 0,1 0,-2 0,-4 19,-43 225,4-76,38-136,6-28,-1-1,2 1,-1 0,1-1,0 1,0 0,1 0,0 0,0 0,1-1,0 1,0 0,1 0,1 5,7 6</inkml:trace>
</inkml:ink>
</file>

<file path=ppt/ink/ink1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4:17.6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719 264,'-26'91,"5"2,3 0,0 48,-8 175,13 231,-2 57,-11-266,-14-1,-15-3,-14-2,-57 142,101-396,-4-1,-3-1,-3-2,-4-2,-22 30,16-18,46-83,-1 1,1 0,0 0,0-1,0 1,0-1,0 1,1-1,-1 1,0-1,1 0,-1 1,1-1,-1 0,1 0,-1 0,1 0,0 0,0-1,-1 1,1 0,0-1,0 1,0-1,0 0,0 0,0 0,-1 0,1 0,0 0,0 0,0 0,0-1,0 1,0-1,-1 0,1 1,0-1,0 0,-1 0,1 0,0-1,173-69,-54 16,-15 26,1 4,1 6,0 4,1 5,1 4,-1 6,45 7,-9-5,1059-5,-10-76,-883 58,1115-46,-58 86,262-8,-1033-41,120-42,-482 42,-233 30,0 0,0-1,0 0,-1 1,1-1,0 0,0 0,0 0,-1 0,1 0,0-1,-1 1,0 0,1-1,-1 1,0-1,1 0,-1 1,0-1,0 0,0 0,0 1,-1-1,1 0,-1 0,1 0,-1 0,1 0,-1 0,0 0,0 0,0 0,0 0,0 0,-1 0,1 0,0 0,-1 0,0 0,1 0,-2-1,-46-77,41 71,-15-21,2-1,1 0,1-2,2 0,1-1,2-1,-5-19,-13-75,5-1,5-1,7 0,5-2,6-38,14-38,9 1,45-201,-24 173,74-543,-112 757,28-220,-6-78,-23 297,-1 0,-2 1,0-1,-1 0,-2 1,0-1,-1 1,-1 1,-2-1,0 1,-7-14,8 27,0 0,-1 1,0 0,0 0,-1 1,1 0,-1 1,-1 0,1 0,-1 1,1 0,-1 0,-1 1,1 1,0 0,-1 0,1 1,-1 0,1 1,-1 0,1 1,-1 0,1 0,0 1,-1 1,1 0,0 0,-1 1,-209 34,203-34,-1146 200,117-102,-1051-65,1252-36,-111 30,-62 48,942-72,-1800 149,1713-149,34-3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11.0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621 92,'22'178,"13"244,-21-199,0 100,-45-169,23-137</inkml:trace>
  <inkml:trace contextRef="#ctx0" brushRef="#br0" timeOffset="255.414">0 713,'35'-42,"2"1,1 2,2 2,2 1,1 2,2 3,35-20,382-162,-362 171,154-87,-229 111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12.0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453 983,'-125'95,"3"5,-2 13,120-110,-2 2,0-1,0 1,1 1,-1-1,1 1,0 0,0 0,1 0,0 1,0 0,1-1,-1 1,1 1,1-1,0 0,0 1,0-1,1 1,0 0,0 3,3-9,0 1,0 0,1-1,-1 0,0 0,1 1,0-1,0-1,-1 1,1 0,0-1,0 0,0 1,1-1,-1 0,0-1,0 1,1 0,-1-1,0 0,1 0,-1 0,0 0,0 0,1-1,-1 0,0 1,0-1,1 0,-1-1,0 1,0 0,0-1,0 0,1-1,28-15,-1-1,0-2,-2-1,0-1,-2-2,13-14,141-196,-154 196,28-37,-55 75,1 1,-1-1,1 1,-1-1,1 1,0 0,-1-1,1 1,0 0,-1-1,1 1,0 0,0 0,-1 0,1 0,0 0,-1 0,1 0,0 0,0 0,-1 0,1 0,0 0,0 0,-1 1,1-1,0 0,-1 0,1 1,0-1,-1 1,1-1,-1 0,1 1,-1-1,1 1,-1-1,1 1,-1 0,1-1,-1 1,0-1,1 1,-1 0,0-1,1 1,-1 0,0 0,0-1,0 1,0 0,0-1,1 1,-2 0,1 0,7 50,-6-42,1 17,1-1,2 1,0-1,2 0,9 22,-14-40,1 0,0 0,1 0,-1-1,1 1,1-1,-1 0,1 0,0-1,0 0,1 1,0-2,0 1,0-1,0 0,1 0,-1 0,1-1,0 0,0-1,0 0,5 1,-3-1,1-1,-1 0,1 0,-1-1,1 0,-1-1,1 0,-1-1,0 0,0 0,1-1,-1 0,-1-1,1 0,0 0,-1-1,0 0,0 0,-1-1,1 0,-1-1,-1 1,1-1,-1-1,0 1,4-8,22-34,-3-2,-2-1,-3-1,-1-1,-3-1,-3-1,-2 0,0-13,-4-2,-3 0,-4-1,-3 1,-2-1,-4 1,-3 0,-3 0,-12-39,17 89,0 44,12 80,5 0,4-1,5 0,5-2,30 80,-35-114,-3-19,-2 1,-2 1,-2 0,-3 1,-1 0,-3 1,-2-1,-3 19,-18-16,18-52,1 0,-1-1,0 1,0 0,1 0,-1-1,0 1,0 0,0-1,0 1,0-1,0 1,0-1,0 0,0 1,0-1,0 0,0 0,0 1,0-1,0 0,0 0,0 0,0 0,0 0,0-1,0 1,0 0,0 0,0-1,0 1,0-1,0 1,0-1,0 1,0-1,0 1,1-1,-1 0,0 1,0-1,1 0,-1 0,0 0,1 0,-1 0,1 1,-1-2,-10-14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4:03.2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9 169,'-9'70,"19"273,-11-338,1 0,1 0,-1 0,1 0,0 1,0-1,0 0,1 0,-1-1,1 1,1 0,-1-1,1 1,-1-1,1 1,1-1,-1 0,0-1,1 1,0 0,0-1,0 0,0 0,1 0,-1-1,1 1,-1-1,1 0,0 0,0-1,0 1,0-1,0 0,0-1,0 1,1-1,-1 0,0 0,0-1,0 1,3-2,560-47,940-116,-856 89,-628 74,-21 3,0-1,0 1,0-1,0 0,0 0,0 0,0 0,0 0,0-1,0 1,0-1,-1 0,1 0,0 0,0 0,0-1,-1 1,1-1,-1 0,1 1,-1-1,0 0,0 0,1-1,-2 1,1 0,0-1,0 1,-1-1,1 0,-1 1,0-1,0 0,0 0,0-1,4-189,10 46,-15 126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12.5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269 1,'-44'37,"8"-9,2 2,1 1,1 2,2 1,-12 19,41-52,-1 0,1 0,0 0,-1 1,1-1,0 0,0 0,0 1,0-1,1 0,-1 1,0-1,0 1,1-1,-1 1,1 0,-1-1,1 1,0-1,0 1,0 0,0-1,0 1,0 0,0-1,0 1,1 0,-1-1,0 1,1-1,0 1,-1-1,1 1,0-1,0 1,0-1,0 0,0 1,0-1,0 0,0 0,0 0,1 0,-1 0,0 0,1 0,-1 0,1 0,-1-1,1 1,-1-1,1 1,-1-1,1 0,1 1,123-14,-68 1,108 3,-161 10,0 0,0 0,-1 1,1 0,0 0,-1 0,1 1,-1-1,0 1,0 0,0 0,-1 1,1-1,-1 1,1 0,-1 0,0 0,-1 0,1 0,-1 1,1-1,-1 1,0 2,55 64,-50-67,0-1,0 0,0-1,1 1,-1-1,1-1,0 1,-1-2,1 1,0-1,0 0,-1 0,1-1,0 0,0 0,-1-1,1 0,3-2,130-62,-130 60,6-3,-1-2,1 0,-2-1,0 0,0-1,-1-1,12-15,-22 23,1 1,-1-1,0 0,-1 0,1 0,-1 0,-1 0,1-1,-1 0,0 1,0-1,-1 0,0 0,0 0,-1 0,0 0,0 0,-1 0,1 0,-2 0,1 0,-1 1,-2-7,2 9,0-1,0 1,0 0,-1 0,0 1,0-1,0 0,0 1,0 0,-1-1,1 2,-1-1,0 0,0 1,0-1,0 1,-1 0,1 1,0-1,-1 1,0 0,1 0,-1 0,1 0,-1 1,0 0,0 0,1 0,-2 1,-4 0,0 0,0 1,1 0,-1 1,1 0,-1 0,1 1,0 1,0-1,1 1,-1 1,1 0,-4 3,-1 3,1 1,0 0,1 1,0 0,1 1,1 0,0 1,1 0,1 0,0 0,1 1,1 0,1 0,0 1,0 9,3-14,0-1,0 0,1 0,1 0,0 0,1 0,0 0,1 0,0 0,1-1,0 1,1-1,0 0,1 0,0-1,1 0,0 0,1 0,0-1,0 0,1-1,0 0,1 0,13 6,1-2,1 0,0-2,0 0,1-2,0-1,0-1,1-1,0-2,0 0,0-2,0-1,0-1,0-1,15-4,-4 1,-6-2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16.3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649 1147,'-18'0,"-1"2,1 0,0 1,0 0,0 2,0 0,1 1,-1 1,2 1,-1 0,1 1,0 1,1 0,0 1,1 1,0 0,1 1,0 1,1 0,0 0,2 1,-6 10,3 5,1 1,2 0,2 0,0 1,2 0,2 0,1 1,1-1,1 1,4 19,-2-43,0-1,1 1,0-1,0 1,1-1,0 0,1 0,-1 0,2 0,-1 0,1-1,0 0,1 0,-1 0,1-1,1 0,-1 0,1-1,0 1,0-1,1-1,0 0,-1 0,1 0,1-1,-1 0,0 0,1-1,-1-1,1 1,4-1,9 1,1-1,-1-1,1-2,-1 0,0-1,1-1,-2-1,1-1,0-1,-1-1,-1 0,14-9,8-7,0-2,-1-1,-2-3,-1-1,9-11,-25 23,-1 0,-2-2,0 0,-1-1,-1-1,-1 0,-1-1,-1-1,-1 0,-2-1,0-1,-2 0,-1 0,4-22,-11 36,0 0,-1 0,0 0,-1 0,-1 1,0-1,0 0,-1 1,-1 0,0-1,-1 1,0 1,-1-1,0 1,-1 0,0 0,-1 1,0 0,0 0,-1 1,-1 0,1 1,-1 0,-1 0,0 1,0 1,0 0,0 0,-1 1,0 0,0 1,-1 1,1 0,-1 0,0 1,-5 1,-14 3,1 2,0 2,-1 0,2 2,-1 2,2 1,-1 1,1 1,1 1,1 2,0 1,-4 5,-17 10</inkml:trace>
  <inkml:trace contextRef="#ctx0" brushRef="#br0" timeOffset="347.832">1 1683,'222'-135,"-215"130,1 1,-1 0,0 0,1 1,0 0,0 1,0-1,0 1,0 1,1 0,-1 0,0 0,1 1,-1 0,1 1,-1 0,0 0,0 1,0 0,1 0,-2 1,1 0,7 4,8 2,0-2,0-1,1-1,0-1,0-1,0-1,1-1,-1-1,0-1,0-2,0 0,0-1,0-2,-1 0,0-1,0-2,19-10,46-16,-73 34</inkml:trace>
  <inkml:trace contextRef="#ctx0" brushRef="#br0" timeOffset="6215.634">2060 1034,'-10'-3,"0"1,0 0,-1 1,1 0,-1 0,1 1,-1 1,1 0,-1 0,1 1,-1 0,1 1,0 0,0 1,1 0,-1 0,1 1,0 1,0-1,0 1,-7 7,-21 11,22-15,0 0,1 1,0 0,1 1,0 1,0 0,-3 6,15-17,0 0,0 0,0 0,0 0,0 0,0 0,1 1,-1-1,0 0,1 1,-1-1,1 0,-1 1,1-1,0 0,-1 1,1-1,0 1,0-1,0 1,0-1,0 0,1 1,-1-1,0 1,1-1,-1 0,1 1,-1-1,1 0,-1 1,1-1,0 0,0 0,0 0,0 0,0 0,0 0,0 0,0 0,0 0,0 0,0 0,1-1,-1 1,0 0,1-1,-1 1,1-1,74 12,-15-17,-45 2,1 2,0 0,0 0,0 2,0 0,0 1,8 2,-23-3,1-1,-1 1,0-1,0 1,0 0,0 0,0 0,0 0,0 0,0 0,0 0,0 1,-1-1,1 1,0-1,-1 1,0 0,1 0,-1 0,0-1,0 1,0 0,0 1,0-1,0 0,-1 0,1 0,-1 0,1 1,-1-1,0 0,0 0,0 1,0-1,0 0,0 0,-1 0,1 1,-1-1,0 0,0 0,1 0,-2 1,-58 82,34-63,-2 0,0-3,-1 0,-1-2,-7 3,12-7</inkml:trace>
  <inkml:trace contextRef="#ctx0" brushRef="#br0" timeOffset="6462.705">2173 1457,'92'-181,"-43"95,70-89,-119 174,0 0,0 1,1-1,-1 0,0 0,1 0,-1 0,1 1,-1-1,1 0,-1 0,1 1,0-1,-1 0,1 1,0-1,-1 0,1 1,0-1,0 1,-1-1,1 1,0 0,0-1,0 1,0 0,0 0,0-1,0 1,-1 0,1 0,0 0,0 0,0 0,0 0,0 1,0-1,0 0,0 0,0 1,-1-1,1 0,0 1,0-1,0 1,-1-1,1 1,0-1,0 1,-1 0,1-1,-1 1,1 0,0 0,-1-1,1 1,-1 0,0 0,1 1,11 59,-11-51,-1-7,0 1,0-1,0 0,0 0,1 0,0 0,-1 0,1 0,0 0,1-1,-1 1,0 0,1 0,-1-1,1 1,0-1,0 1,0-1,0 0,1 0,-1 0,0 0,1 0,-1-1,1 1,0-1,0 1,0-1,-1 0,1 0,0 0,0-1,0 1,0-1,1 1,-1-1,0 0,0 0,0-1,0 1,0-1,0 1,3-2,125-90,-76 46,76-55,-130 100,0 0,0 1,0-1,1 0,-1 1,0-1,1 1,-1-1,0 1,1-1,-1 1,0 0,1 0,-1 0,1 0,-1 0,0 0,1 0,-1 0,1 1,-1-1,0 1,1-1,-1 1,0-1,1 1,-1-1,0 1,0 0,0 0,0 0,0 0,0 0,0 0,0 0,0 0,0 0,0 0,0 1,23 61,-15-36,-8-23,0 0,0 0,1-1,0 1,0-1,0 1,0-1,0 0,0 1,1-1,0 0,0-1,0 1,0 0,0-1,0 0,1 0,-1 0,1 0,-1 0,1-1,0 1,-1-1,2 0,9-3</inkml:trace>
  <inkml:trace contextRef="#ctx0" brushRef="#br0" timeOffset="6463.705">3472 695,'-22'14,"0"1,1 1,1 0,1 1,0 2,2 0,0 0,1 2,1 0,-12 21,26-40,0-1,1 1,-1-1,0 1,0 0,1 0,-1 0,1-1,0 1,-1 0,1 0,0 0,0 0,0 0,0-1,1 1,-1 0,0 0,1 0,-1 0,1-1,0 1,-1 0,1-1,0 1,0 0,0-1,0 1,1-1,-1 1,0-1,0 0,1 0,-1 1,1-1,-1 0,1 0,0-1,-1 1,1 0,0 0,0-1,0 1,-1-1,1 0,0 1,0-1,0 0,0 0,12-2,1 0,-1-1,0 0,0-1,0-1,0 0,-1-1,0-1,0 0,-1 0,0-1,0-1,-1 0,2-2,25-16,161-135,-172 142,-27 20,1 0,-1 0,1 0,-1 0,1-1,-1 1,1 0,-1 0,0 0,1 1,-1-1,1 0,-1 0,1 0,-1 0,1 0,-1 0,1 1,-1-1,0 0,1 0,-1 1,1-1,-1 0,0 1,1-1,-1 0,0 1,1-1,-1 1,0-1,0 0,0 1,1-1,-1 1,0-1,0 1,0-1,0 1,0-1,0 1,0-1,0 1,0-1,0 0,0 1,0-1,0 1,0-1,0 1,0-1,0 1,-1-1,1 1,0-1,0 0,-1 1,1-1,0 1,0-1,-1 0,1 1,-2 3,1 0,0 0,0 1,0-1,0 0,1 1,-1-1,1 1,0-1,1 1,-1-1,1 0,0 1,0-1,0 0,1 0,-1 1,1-1,0 0,0-1,0 1,1 0,0-1,-1 1,1-1,0 0,1 0,-1 0,0 0,1 0,3 1,-2-2,1 0,0-1,0 1,0-1,0 0,-1-1,1 1,0-1,0-1,0 1,0-1,0 0,0 0,0-1,-1 1,1-1,-1-1,1 1,-1-1,0 0,4-2,97-88,-91 78,8-10,0-1,-2-1,-1-1,-1-1,-1 0,-2-1,-1-1,11-33,-21 49,0-1,-1-1,0 1,-2 0,0-1,0 0,-2 1,0-1,-1 1,0-1,-2-1,3 16,-1 0,1-1,0 1,-1 0,0-1,0 1,1 0,-1 0,-1 0,1 0,0-1,0 2,-1-1,1 0,-1 0,0 0,1 1,-1-1,0 1,0-1,0 1,0 0,0 0,0 0,-1 0,1 0,0 0,0 1,-1-1,1 1,-1 0,1-1,0 1,-1 0,1 0,0 1,-1-1,1 0,0 1,-1-1,1 1,0 0,0 0,-1 0,1 0,0 0,0 0,0 1,0-1,0 1,1-1,-2 2,-7 10,0 0,1 1,0 1,1 0,0 0,2 0,0 1,0 0,2 0,-1 2,1-3,0 1,1 0,0 0,2 0,0 0,0 0,2 0,0 0,3 14,-3-23,1 0,0 0,0 0,1-1,-1 1,2 0,-1-1,1 0,0 0,0 0,0 0,1-1,0 1,0-1,0-1,1 1,0-1,0 0,0 0,0 0,1-1,5 2,-4-2,0-1,0 0,1 0,-1-1,0 0,0-1,1 0,-1 0,0-1,0 0,1 0,-1-1,0 0,0 0,-1-1,1 0,0 0,-1-1,4-3,127-99,-117 86,0-1,-2-1,0 0,-1-2,-2 0,0-1,-2 0,-1-2,0 1,-2-1,7-29,-11 30,-3 17,0 0,-1-1,0 0,-1 1,0-1,0 0,-1 0,-1 0,0 0,0 0,-1 0,0 0,0 0,-1 0,-2-4,3 13,0-1,0 1,0-1,0 1,0 0,0-1,0 1,-1 0,1 0,0 0,-1 0,1 0,-1 0,1 0,-1 1,0-1,1 0,-1 1,0-1,1 1,-1 0,0 0,0-1,0 1,1 0,-1 1,0-1,0 0,1 0,-1 1,0-1,1 1,-1-1,0 1,1 0,-1 0,1 0,-1 0,1 0,-1 0,1 0,0 0,0 0,-1 1,0 0,-51 66,43-47,2 0,0 1,1 0,1 0,1 1,1-1,1 1,1 0,2 0,0 0,1 0,1-1,1 1,1 0,1-1,1 0,1 0,1 0,1-1,0 0,2-1,5 7,-6-10,0 0,1-1,1 0,0-1,1 0,1-1,0 0,1-1,14 8,26 17,-31-21</inkml:trace>
  <inkml:trace contextRef="#ctx0" brushRef="#br0" timeOffset="6464.705">452 2614,'-121'93,"70"-48,-105 84,155-128,-1-1,0 1,1 0,0 0,-1 0,1 1,0-1,-1 0,1 0,0 1,0-1,0 0,0 1,0-1,1 1,-1 0,0-1,1 1,-1 0,1-1,-1 1,1 0,0-1,0 1,0 0,0 0,0-1,0 1,0 0,1-1,-1 1,1 0,-1 0,1-1,-1 1,1-1,0 1,0-1,0 1,0-1,0 1,0-1,0 0,1 0,-1 1,12 2,1-1,-1-1,0 0,0-1,1 0,-1-1,1-1,-1 0,3-1,25 0,-13 0,-21 0,1 1,-1 0,0 1,0 0,0 0,0 0,1 1,-1 0,0 0,0 1,0 0,0 0,-1 1,1 0,5 2,-11-1,0-1,0 1,0 0,0-1,-1 1,1 0,-1-1,0 1,0 0,0-1,-1 1,0 0,1-1,-1 1,0 0,0-1,-1 1,1-1,-1 0,0 1,0-1,0 0,0 0,0 0,-1-1,0 1,1 0,-1-1,0 0,0 0,0 0,0 0,0 0,-4 1,-9 13,-53 47,-2-2,-68 43,126-94,12-9,5-3</inkml:trace>
  <inkml:trace contextRef="#ctx0" brushRef="#br0" timeOffset="6465.705">848 2784,'88'124,"-84"-120,0 0,0 0,0-1,0 1,1-1,-1 0,1 0,0 0,0-1,0 0,0 0,0 0,0 0,0-1,1 0,-1 0,1-1,-1 1,1-1,-1 0,1 0,-1-1,0 0,1 0,-1 0,3-1,15-11,0-1,-1-1,0 0,-1-2,-1 0,-1-2,0 0,-2-1,0 0,-1-2,-1 0,3-7,-5 8,0 0,-2 0,0-1,-2-1,0 0,5-23,-9 22</inkml:trace>
  <inkml:trace contextRef="#ctx0" brushRef="#br0" timeOffset="6466.705">1863 2275,'-22'7,"0"1,1 0,-1 2,2 1,0 0,0 1,1 1,0 1,1 1,1 1,0 0,2 1,0 1,0 0,1 1,11-12,1 0,-1 0,1 0,0 0,1 0,0 0,0 0,0 1,1-1,0 0,1 1,0-1,0 0,0 0,1 0,0 0,0 0,1 0,-1 0,2-1,-1 1,1-1,0 0,0 0,1 0,-1-1,2 0,-1 1,0-2,1 1,0-1,0 0,0 0,0 0,1-1,0 0,-1 0,1-1,0 0,0 0,5 0,-1 1,1-1,-1 0,1-1,0 0,0-1,0 0,0-1,-1 0,1-1,0-1,-1 0,0 0,1-1,-1 0,0-1,-1 0,0-1,1 0,-2-1,1 0,-1 0,0-1,3-4,-3 1,0 1,-1-2,0 1,-1-1,0 0,-1 0,-1-1,5-12,-4 0</inkml:trace>
  <inkml:trace contextRef="#ctx0" brushRef="#br0" timeOffset="6467.705">2060 1853,'-1'100,"-2"-51,1 0,3 0,2 0,2 0,2 0,2-1,3 0,1-1,5 8,-16-49,0 0,0-1,1 1,0-1,0 1,0-1,1 0,-1 0,1 0,0 0,1-1,-1 0,1 0,0 0,0 0,0-1,0 1,1-2,-1 1,1 0,0-1,0 0,0-1,0 1,0-1,0 0,0 0,0-1,0 0,1 0,-1-1,0 1,0-1,0-1,0 1,0-1,5-2,13-11,-1 0,0-2,-1-1,0-1,-2-1,0 0,-2-2,0 0,1-3,-6 8,106-116,-118 132,0 0,0 0,0 0,0 0,0 0,0 0,0 0,0 1,0-1,0 0,0 0,0 1,1-1,-1 1,0-1,0 1,1 0,-1-1,0 1,1 0,-1 0,0 0,1 0,-1 0,0 0,1 0,-1 0,0 1,1-1,-1 1,0-1,0 1,1-1,-1 1,0-1,0 1,0 0,0 0,0 0,0 0,0 0,0 0,0 0,0 0,0 0,-1 0,1 0,0 0,-1 1,1-1,-1 0,0 0,1 1,-1-1,0 0,0 1,1-1,-1 1,3 56,8 38,-10-93,0 0,0 0,0 0,0 0,1 0,0-1,-1 1,1-1,0 1,0-1,0 0,1 0,-1 0,1 0,-1 0,1 0,-1-1,1 1,0-1,0 1,0-1,0 0,0-1,0 1,0 0,0-1,3 1,37-8,-24 0</inkml:trace>
  <inkml:trace contextRef="#ctx0" brushRef="#br0" timeOffset="7412.5">3811 1401,'10'13,"0"1,-1 1,-1 0,0 0,-1 1,0 0,-2 0,0 1,0-1,-2 1,1 9,4 9,63 272,10-127,-73-161</inkml:trace>
  <inkml:trace contextRef="#ctx0" brushRef="#br0" timeOffset="7994.775">3585 1937,'341'-311,"-119"112,-127 96,-95 102,1-1,0 1,-1 0,1 0,0 0,0 0,0 0,0 0,0 0,0 0,0 0,1 1,-1-1,0 0,0 1,1-1,-1 1,0-1,1 1,-1 0,0-1,1 1,-1 0,0 0,1 0,-1 0,1 0,-1 0,0 1,1-1,-1 0,0 1,1-1,-1 1,0-1,0 1,1-1,-1 1,0 0,0 0,0 0,0 0,0 0,0 0,0 0,0 0,0 0,-1 0,1 0,0 1,-1-1,1 0,-1 0,1 1,44 154,-32-112,43 107,-53-144,1-1,0-1,0 1,1-1,0 1,-1-1,2-1,-1 1,0-1,1 0,0 0,0 0,0-1,1 0,-1 0,1-1,-1 1,1-2,0 1,0-1,4 1,0-4,1 1,-1-2,0 0,0 0,0-1,0 0,0-1,-1 0,0 0,0-1,0-1,-1 0,0 0,-1-1,1 0,-1 0,-1-1,5-7,3 1,6-9,-18 19,1 0,-1 0,1 1,-1 0,1-1,0 1,1 1,-1-1,1 0,0 1,0 0,0 0,0 1,0-1,0 1,1 0,-1 1,1-1,0 1,-2 3,0 0,0 0,0 1,0-1,0 1,0 0,0 0,-1 0,0 0,1 1,-1 0,-1-1,1 1,0 0,-1 0,0 1,0-1,0 0,-1 1,2 2,6 12,-5-11,-1-2,-1 0,1-1,0 1,1 0,-1-1,1 0,0 0,1 0,-1-1,1 1,0-1,0 0,0 0,2 0,4-2</inkml:trace>
  <inkml:trace contextRef="#ctx0" brushRef="#br0" timeOffset="8615.07">5363 1316,'-34'34,"10"-14,2 2,0 1,2 0,1 1,0 2,2 0,1 0,-11 25,18 9,9-59,0 0,0 0,1 1,-1-1,0 0,0 0,1 0,-1 1,1-1,-1 0,1 0,-1 0,1 0,0 0,-1 0,1 0,0 0,0 0,0 0,0 0,0-1,0 1,0 0,0-1,0 1,0-1,0 1,0-1,0 1,1-1,-1 0,0 1,0-1,1 0,-1 0,0 0,0 0,0 0,1 0,-1-1,0 1,0 0,1 0,-1-1,0 1,0-1,15-5,0-1,-1 0,0-1,-1-1,0-1,0 1,-1-2,0 0,1-2,30-24,76-83,-120 119,1 0,-1-1,1 1,0 0,-1 0,1 0,0 0,0 0,0 0,0 0,0 0,0 0,0 0,0 1,0-1,0 0,0 1,0-1,1 1,-1-1,0 1,0 0,1-1,-1 1,0 0,1 0,-1 0,0 0,1 0,-1 0,0 0,0 0,1 1,-1-1,0 0,0 1,1-1,-1 1,0 0,0-1,0 1,0 0,0 0,0-1,0 1,0 0,0 0,0 0,0 0,0 0,-1 0,1 1,-1-1,1 0,2 4,-1 1,0-1,0 1,1-1,0 0,0 0,0 0,1 0,-1 0,1-1,0 1,1-1,-1 0,1-1,-1 1,1-1,0 0,1 0,-1 0,0-1,1 1,-1-1,1-1,0 1,0-1,0 0,0-1,-1 1,1-1,0 0,1 0,8-6,0-1,-1 0,0-1,0 0,-1-1,0-1,0 0,-1-1,0 0,-1-1,-1 0,4-5,1-3,0-2,-1 0,-1 0,-1-1,-1-1,-1 0,-1 0,-1-1,-2 0,0 0,-2-1,0 0,-2 0,-1 0,-1 1,-1-1,-1 0,-2 0,0 0,-2 1,-1 0,-1 0,-1 1,-1 0,-1 0,-1 1,-1 1,-1 0,-1 1,-10-12,24 32,0-1,0 1,0-1,0 1,-1-1,1 1,-1 0,1 0,-1-1,1 1,-1 0,0 0,1 1,-1-1,0 0,0 1,1-1,-1 1,0-1,0 1,0 0,0 0,0-1,0 2,0-1,0 0,1 0,-1 1,0-1,0 1,0-1,0 1,1 0,-1-1,0 1,1 0,-1 0,0 1,1-1,-1 0,1 0,0 1,0-1,-1 1,1-1,0 1,0 0,-4 8,0 1,1-1,0 1,1-1,0 1,1 0,0 0,1 0,0 1,1-1,0 0,1 0,0 0,0 0,4 10,57 164,-56-170,4 9,2 0,0-1,2 0,0-1,2 0,0-1,2-1,0-1,1 0,1-2,0 0,1-1,1-1,1-1,0-1,12 4,16-6,-33-13</inkml:trace>
  <inkml:trace contextRef="#ctx0" brushRef="#br0" timeOffset="8871.609">5476 1090,'38'-14,"23"-10,14-6,6-2,2 5,-3 1,-1 0,1 1,-4 4,-5 1,0-1,-8 3,-9 4,-15 5</inkml:trace>
  <inkml:trace contextRef="#ctx0" brushRef="#br0" timeOffset="9549.819">5757 2474,'-37'12,"1"2,0 1,0 3,2 0,0 2,1 2,1 1,2 1,-4 6,-4 2,-47 57,85-88,-1 0,0 1,1-1,-1 0,1 0,-1 0,1 1,0-1,-1 0,1 1,0-1,0 0,0 1,0-1,0 0,0 1,1-1,-1 0,0 0,1 1,-1-1,0 0,1 0,0 1,-1-1,1 0,0 0,-1 0,1 0,0 0,0 0,0 0,0 0,0-1,0 1,0 0,0 0,1-1,-1 1,0-1,0 1,0-1,1 1,-1-1,0 0,1 0,-1 1,68 5,-64-6,145-13,-119 8,0 1,0 2,0 1,0 1,0 2,27 5,-54-6,-1-1,0 1,0 0,0 0,1 0,-1 1,0-1,-1 1,1-1,0 1,0 0,-1 0,1 1,-1-1,1 0,-1 1,0-1,0 1,0 0,-1 0,1 0,0 0,-1 0,0 0,0 0,0 0,0 1,0-1,-1 0,0 0,1 1,-1-1,0 0,-1 3,-35 110,10-74,-2-2,-1-1,-2-2,-2 0,-31 25,-14 19,53-56,31-27</inkml:trace>
  <inkml:trace contextRef="#ctx0" brushRef="#br0" timeOffset="9816.277">6097 2953,'4'28,"3"6,-1-4</inkml:trace>
  <inkml:trace contextRef="#ctx0" brushRef="#br0" timeOffset="10069.814">5814 2191,'19'5,"7"1</inkml:trace>
  <inkml:trace contextRef="#ctx0" brushRef="#br0" timeOffset="10367.884">6407 3151,'87'-262,"-41"0,-32 111,-14 150,0 1,0-1,0 1,0-1,0 0,0 1,0-1,1 0,-1 1,0-1,0 1,0-1,1 1,-1-1,0 0,1 1,-1-1,0 1,1-1,-1 1,1 0,-1-1,0 1,1-1,-1 1,1 0,-1-1,1 1,0 0,-1 0,1-1,-1 1,1 0,0 0,-1 0,1 0,-1 0,1 0,0 0,-1 0,1 0,-1 0,1 0,0 0,-1 0,1 0,-1 0,1 1,0-1,-1 0,1 1,-1-1,1 0,-1 1,1-1,-1 0,1 1,-1-1,23 32,-21-29,31 59,-25-45,0 0,1-1,0 0,2-1,0 0,0 0,1-1,8 6,-12-16,0 0,0-1,1 1,-1-2,1 1,0-1,0 0,0-1,-1 0,1-1,0 1,0-2,0 1,0-1,0-1,0 0,0 0,-1 0,1-1,-1-1,0 1,0-1,0-1,0 1,-1-2,1 1,-1-1,4-4,-2 1,1 0,-2-1,1 0,-2-1,1 0,-1 0,-1 0,0-1,-1 0,0 0,-1-1,0 1,-1-1,0 0,0-5,4-204,-9 154,2 39</inkml:trace>
  <inkml:trace contextRef="#ctx0" brushRef="#br0" timeOffset="10859.97">7564 1881,'-15'10,"-1"2,2 0,-1 0,2 1,0 1,0 1,1 0,1 0,1 1,0 0,1 1,1 0,0 1,1-1,1 1,1 1,1-1,0 1,1 5,2-10,1 0,1 0,1 0,-1 0,2 0,0 0,1-1,0 0,1 1,0-1,2-1,-1 1,1-1,1-1,0 1,0-1,2-1,-1 1,1-1,0-1,1 0,9 5,-11-8,0-1,0 0,1 0,0-1,0-1,0 0,0 0,0-1,1 0,-1 0,1-1,-1-1,1 0,-1 0,1-1,-1-1,1 1,-1-2,0 1,0-2,0 1,0-1,0-1,-1 0,0 0,0-1,5-4,-2 1,-1 0,-1-1,0 0,0-1,-1 0,0 0,-1-1,-1 0,0-1,0 0,-1 0,-1 0,0-1,-1 1,0-1,-1 0,-1 0,0-1,-1 1,-1 0,0-1,-1 1,0 0,-1-1,-1 1,-3-11,2 14,-1 0,-1 0,0 0,0 1,-1 0,0 0,-1 0,0 1,0 1,-1-1,0 1,-1 1,1-1,-2 2,1-1,-1 2,0-1,0 1,0 1,-11-3,-11-2</inkml:trace>
  <inkml:trace contextRef="#ctx0" brushRef="#br0" timeOffset="11132.153">7311 2417,'66'-22,"-1"-2,-2-4,0-2,-2-3,-1-2,14-15,-64 45,1 0,-1 0,1 1,0 0,0 1,0 0,1 1,-1 0,1 0,-1 2,1-1,-1 2,9 0,98-11,-102 4,0 0,-1-2,1 1,-1-2,-1 0,0 0,0-2,2-2,-2 2</inkml:trace>
  <inkml:trace contextRef="#ctx0" brushRef="#br0" timeOffset="11403.113">8156 1740,'34'-24,"15"-13,10 0,-1 1,-5 3,-7 1,-7 7,-5 7,-3 2,-2 4,-7 4</inkml:trace>
  <inkml:trace contextRef="#ctx0" brushRef="#br0" timeOffset="11669.728">8354 1937,'33'-19,"17"-7,9-3,-1-2,-5 0,-3 0,-4 1,-6 5,1 2,-3 1,-2 3,-8 1,-4 3,0 4,-5-1,-6 2</inkml:trace>
  <inkml:trace contextRef="#ctx0" brushRef="#br0" timeOffset="12128.96">7931 1373,'19'-25,"1"1,1 2,1 0,0 1,2 1,1 1,0 1,23-11,-43 25,0 1,0 0,1 0,0 1,-1 0,1 0,0 0,0 0,0 1,0 0,0 1,0-1,0 1,0 0,0 0,0 1,0 0,0 0,0 1,0-1,0 1,-1 0,1 1,4 2,-2 1,0 0,0 0,0-1,1 0,0-1,0 0,0 0,0-1,1 0,-1-1,1 0,0 0,0-1,0-1,-1 1,1-2,0 1,0-1,0-1,-1 0,1 0,-1-1,1 0,-1 0,5-4,-3 2,-1 0,0-1,-1-1,0 1,0-1,0-1,-1 0,0 0,0 0,-1-1,0 0,-1-1,0 0,3-7,-6 2,-3 2</inkml:trace>
  <inkml:trace contextRef="#ctx0" brushRef="#br0" timeOffset="12582.954">9596 582,'-32'10,"0"0,1 2,0 2,1 1,1 1,0 1,-8 8,25-16,0 0,1 1,0 0,1 1,0 0,0 1,1 0,1 1,0 0,1 0,0 0,1 1,0 0,1 0,1 1,1-1,-1 6,1-5,2-1,0 1,0 0,2-1,-1 1,2 0,0-1,1 0,0 1,1-1,1 0,0-1,1 1,1-1,0 0,0-1,1 0,1 0,0 0,0-1,2-1,-1 1,1-2,0 0,1 0,0-1,1 0,2 0,6 1,0-1,0-1,0-1,1-1,0-1,0-1,0 0,1-2,-1-1,0-1,1 0,-1-2,0-1,0 0,-1-2,1 0,-1-2,0 0,-1-1,0-1,0-1,7-7,-9 7,0-1,-1 0,0-1,-2-1,1-1,-2 0,0-1,0 0,-2-1,0-1,-1 0,-1-1,-1 0,0 0,-1-1,-1 0,-2 0,0-1,0 1,-2-1,-1 0,0 0,-2-16,-2 22,-1-1,-1 1,0 0,-1 0,-1 0,0 1,-1 0,0 0,-1 0,-1 1,0 0,-1 1,0 0,-1 0,0 1,-1 1,0 0,0 0,-1 2,-1-1,0 2,0-1,0 2,-1 0,1 1,-2 0,1 1,0 1,-1 1,1 0,-2 1,-27-2</inkml:trace>
  <inkml:trace contextRef="#ctx0" brushRef="#br0" timeOffset="12909.289">9144 1175,'300'-221,"-288"211,-7 3,1 0,0 1,1 0,0 0,0 0,0 1,0 0,1 1,-1-1,1 1,1 1,-1 0,0 0,1 0,-1 1,1 1,0-1,0 1,-1 1,10 0,179 29,-56-30,-117 1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4:04.2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 48,'34'70,"-26"-24,-1 0,-3 0,-2 0,-2 0,-4 29,3-39,-39 379,39-415,1 1,-1 0,1 0,0 0,-1 0,1 0,0 0,0 0,0 0,0 0,-1 0,1 0,1 0,-1 0,0 0,0-1,0 1,0 0,1 0,-1 0,0 0,1 0,-1 0,1 0,-1 0,1-1,-1 1,1 0,0 0,-1-1,1 1,0 0,-1-1,1 1,0-1,0 1,0-1,0 1,0-1,-1 0,1 1,0-1,0 0,0 0,0 0,0 1,0-1,0 0,0 0,0 0,0-1,0 1,0 0,0 0,0-1,0 1,0 0,0-1,-1 1,1-1,0 1,0-1,0 1,-1-1,1 1,0-1,66-48,-55 39,-9 8,-1 0,1 1,0 0,0-1,0 1,0 0,0 1,0-1,0 0,1 1,-1 0,0-1,0 1,0 1,1-1,-1 0,0 1,0 0,0-1,0 1,0 1,0-1,0 0,0 1,0-1,-1 1,1 0,-1 0,1 0,-1 0,1 0,-1 1,0-1,0 1,0-1,-1 1,1 0,-1-1,1 1,-1 0,0 0,0 0,0 1,0 1,34 43,-30-44,1 1,0-1,0 0,0 0,0-1,0 0,1 0,-1 0,1-1,0 0,0 0,0-1,0 0,0 0,0-1,0 1,0-2,0 1,0-1,0 0,0 0,0-1,0 0,-1 0,1-1,-1 0,1 0,-1 0,0-1,0 0,0 0,-1 0,1-1,-1 0,0 0,2-4,4-3,-1 0,-1 0,0-1,-1 0,-1-1,0 1,0-2,-1 1,-1-1,-1 0,0 0,-1 0,0 0,-1-1,-1 1,-1-1,0 1,-1-5,-2-13,0 0,-3 0,-1 0,-1 1,-1 0,-2 0,-15-29,17 40,0 1,0-1,-2 2,-1-1,0 2,-1 0,-2 0,1 1,-2 1,0 0,-1 2,0-1,-1 2,-1 1,0 0,-1 1,0 1,0 1,-1 1,-1 1,1 0,-1 2,0 1,0 0,0 2,-10 0,28 1,0 1,0 0,0 0,0 0,0 1,0-1,0 1,1 0,-1 0,0 0,0 1,0-1,1 1,-1 0,1 0,0 0,-1 1,1-1,0 1,0 0,0 0,1 0,-1 0,1 0,0 0,-1 1,2-1,-1 1,0 0,1-1,-1 1,1 0,0 0,0 0,1 0,-1 0,1 0,0 0,0 0,0 0,1 0,-1 0,1 0,0 0,0-1,0 1,2 3,11 23,1-3</inkml:trace>
  <inkml:trace contextRef="#ctx0" brushRef="#br0" timeOffset="1400.351">1109 628,'-1'-3,"0"-1,0 1,0 0,0-1,-1 1,0 0,0 0,0 0,0 0,0 0,0 1,-1-1,1 1,-1-1,0 1,0 0,0 0,0 0,0 0,0 1,0-1,-1 1,1 0,0 0,-1 0,1 0,-1 1,0-1,1 1,-1 0,1 0,-1 0,1 1,-1-1,1 1,-1 0,1 0,-1 0,1 0,0 0,-1 1,1 0,0 0,0 0,0 0,1 0,-1 0,0 1,1-1,-1 1,1 0,0 0,0 0,0 0,0 1,-7 8,0 1,1 0,0 1,1 0,1 0,0 1,1-1,0 1,1 0,1 1,1-1,0 1,1-1,0 1,1-1,1 1,1-1,1 7,-2-19,0 0,0 0,0-1,0 1,1-1,-1 1,1-1,0 0,0 1,-1-1,1 0,1 0,-1 0,0 0,0-1,1 1,-1-1,1 1,-1-1,1 0,0 0,-1 0,1 0,0 0,0-1,0 1,0-1,-1 0,1 0,0 0,0 0,0-1,0 1,0-1,-1 1,1-1,0 0,0 0,-1 0,1-1,92-72,-21-38,-72 112,-1-1,1 1,-1 0,1 1,-1-1,1 0,-1 0,1 1,-1-1,1 1,-1-1,0 1,1 0,-1-1,0 1,1 0,-1 0,0 0,0 0,0 0,0 0,0 0,0 1,0-1,0 0,0 0,0 1,-1-1,1 1,-1-1,1 0,-1 1,1-1,-1 1,0-1,0 1,0-1,0 1,0 0,0-1,0 1,0-1,-1 1,6 13,-1-5,0 1,0 0,1-1,0 0,1 0,0-1,1 1,0-1,0-1,1 1,0-1,1-1,0 1,8 4,-11-13,0 0,0-1,0 0,-1 0,1 0,-1-1,1 0,-1 0,0 0,0-1,0 1,-1-1,1-1,-1 1,0 0,0-1,0 0,-1 0,0 0,0 0,0-1,0 1,-1-1,0 0,0 0,-1 1,0-1,0 0,0-2,8-17,-4 7,1 1,1-1,1 1,0 1,1-1,0 1,2 1,0 0,3-2,-13 15,0 0,1 1,-1 0,1-1,-1 1,1 0,0 0,-1 0,1 0,0 0,0 0,-1 1,1-1,0 0,0 1,0 0,0-1,0 1,0 0,0 0,0 0,0 0,0 0,0 1,0-1,0 1,0-1,0 1,0 0,-1-1,1 1,0 0,0 0,-1 0,1 1,-1-1,1 0,-1 1,1-1,-1 0,0 1,0 0,0-1,0 1,0 0,0 0,0-1,0 1,0 2,26 95,-27-90,8 49,-8-57,1 0,0 0,-1 0,1 0,0 0,-1-1,1 1,0 0,0-1,0 1,0 0,0-1,0 1,0-1,0 0,0 1,0-1,0 0,0 1,0-1,0 0,0 0,0 0,1 0,-1 0,0 0,0 0,0-1,0 1,0 0,0-1,0 1,0 0,0-1,0 1,0-1,0 0,0 1,0-1,-1 0,1 1,0-1,0 0,-1 0,1 0,0 0,-1 0,1 0,-1 0,1 0,98-127,-99 127,1 0,-1 1,1-1,-1 0,0 0,1 1,-1-1,1 0,-1 1,1-1,0 1,-1-1,1 1,0-1,-1 1,1-1,0 1,-1 0,1-1,0 1,0 0,0-1,-1 1,1 0,0 0,0 0,0 0,0 0,-1 0,1 0,0 0,0 0,0 0,-1 1,1-1,0 0,0 1,0-1,-1 0,1 1,0-1,-1 1,1-1,0 1,-1-1,1 1,-1-1,1 1,-1 0,1-1,-1 1,1 0,-1-1,1 1,-1 0,0 0,0 0,1-1,-1 1,0 1,8 65,-5-34,-1-32,0 1,0-1,1 0,-1 0,0 0,1 0,-1-1,1 1,0-1,-1 1,1-1,-1 0,1 0,-1 0,1 0,0-1,-1 1,1-1,-1 1,1-1,-1 0,1 0,-1 0,0 0,1 0,-1-1,0 1,0-1,0 1,0-1,0 0,-1 0,1 0,0 0,-1 0,1 0,-1 0,0-1,0 1,7-5,115-82,-120 90,0 0,0 1,0 0,0-1,0 1,-1 0,1 0,-1 0,0 1,1-1,-1 1,0-1,-1 1,1 0,0 0,-1-1,1 1,-1 0,0 0,0 1,0-1,0 0,-1 0,1 0,-1 1,0-1,0 0,0 0,0 1,-1-1,1 0,-1 0,-1 2,6 30,4-14,2-4</inkml:trace>
  <inkml:trace contextRef="#ctx0" brushRef="#br0" timeOffset="3004.561">2294 604,'43'-55,"-39"48,-4 8,1-1,-1 1,0-1,1 1,0-1,-1 0,1 1,-1-1,1 0,-1 1,1-1,0 0,-1 0,1 0,0 1,-1-1,1 0,0 0,-1 0,1 0,0 0,-1 0,1 0,0-1,-1 1,1 0,-1 0,1 0,0-1,-1 1,1 0,-1-1,1 1,0 0,-1-1,1 1,-1-1,1 1,-1-1,0 1,1-1,-1 1,1-1,-1 1,0-1,0 1,1-1,-1 0,0 1,0-1,0 0,0 1,1-1,-1 0,0 1,0-1,8 243,-1-202,-2-1,-2 1,-2 0,-1 0,-2 0,-2 0,-5 23,-12 12,19-76,0 0,0 0,0 0,0 0,1 0,-1-1,0 1,1-1,0 1,-1-1,1 0,0 1,-1-1,1 0,0 0,0 0,1 0,-1 0,0 0,1 0,-1 0,1 0,0 0,-1 0,1-1,0 1,0 0,1 0,-1 0,0 0,1-1,1-44,2 1,1-1,3 1,2 1,2 0,2 0,2 1,1 1,3 1,1 1,2 0,2 2,25-31,-47 67,1-3,0 0,0 0,0 1,1-1,0 1,0 0,0 1,1-1,-1 1,1 0,0 0,0 1,1 0,-1 0,1 0,5 0,-9 5,-1 1,1 0,-1 0,0 0,1 1,-1-1,-1 1,1-1,0 1,-1-1,0 1,0 0,0 0,0-1,-1 1,1 0,-1 0,0 0,0 0,-1 0,1 0,-1-1,1 1,-1 0,-1 0,1-1,0 1,-1 0,0-1,-1 3,1-1,-96 253,97-255,-1 0,1 0,-1 0,0-1,1 1,-1-1,0 1,-1-1,1 0,0 0,-1 0,1 0,-1 0,0-1,1 1,-1-1,0 1,0-1,0 0,0 0,0-1,0 1,-1 0,1-1,0 0,0 0,0 0,0 0,0-1,-1 1,1-1,0 1,0-1,0 0,0 0,0-1,1 1,-1-1,0 1,0-1,1 0,-1 0,1 0,0 0,0-1,0 1,0 0,0-1,0 0,0 1,1-1,-1 0,1 0,-21-38,13 21</inkml:trace>
  <inkml:trace contextRef="#ctx0" brushRef="#br0" timeOffset="3734.513">2923 652,'71'-71,"-35"-18,-36 87,0 0,1 1,-1-1,0 0,0 0,0 0,0 0,0 0,0 0,-1 0,1 1,-1-1,1 0,-1 0,0 0,0 1,1-1,-1 0,0 1,-1-1,1 1,0-1,0 1,-1 0,1-1,0 1,-1 0,0 0,1 0,-1 0,0 0,1 0,-1 0,0 1,0-1,1 1,-1-1,0 1,0 0,0 0,0 0,0 0,0 0,0 0,0 0,1 1,-1-1,0 1,-6 1,0 0,1 1,-1 0,1 1,0 0,0 0,0 0,1 1,-1 0,1 0,1 1,-1-1,1 1,-1 1,2-1,-1 1,1 0,0 0,0 0,1 0,0 1,0-1,1 1,0 0,0 0,1 0,0 0,1 0,-1 0,1 0,1 0,0 0,0 0,0 0,1 0,0 0,1-1,0 1,0-1,1 0,-1 0,2 0,-1 0,1 0,0-1,0 0,0 0,6 4,0-7,0 0,0 0,0-1,0-1,1 1,-1-2,1 0,-1 0,1-1,-1 0,0-1,1-1,-1 0,0 0,-1-1,1 0,-1-1,1 0,-1-1,-1 0,1 0,-1-1,0 0,-1-1,1 0,-2-1,1 0,13-9</inkml:trace>
  <inkml:trace contextRef="#ctx0" brushRef="#br0" timeOffset="4164.487">3408 435,'-10'0,"1"1,-1 0,1 0,-1 1,1 0,0 1,0 0,0 1,0-1,0 2,1-1,0 1,0 0,0 1,1 0,0 0,0 1,0 0,1 0,0 0,0 1,1 0,0 0,0 0,1 1,0-1,0 1,1 0,1 1,-1-1,1 0,1 1,0-1,0 1,1-1,0 1,1-1,0 1,0-1,1 1,2 5,-3-13,1 1,-1 0,1-1,0 1,0-1,0 0,0 0,0 0,0 0,1 0,-1 0,1 0,-1-1,1 1,0-1,-1 1,1-1,0 0,0-1,0 1,0 0,0-1,0 1,0-1,0 0,0 0,0 0,0-1,0 1,0-1,0 0,0 1,0-1,0-1,0 1,-1 0,3-2,101-62,-86 49,-1-1,-1-1,0 0,-1-2,-1 0,-1 0,0-2,-2 0,-1-1,-1 0,0 0,-2-1,-1-1,-1 1,-1-1,-1 0,-1-1,-1 1,-2-1,0 0,-2 0,0 1,-2-1,-1 1,-1 0,-2-1,6 23,0 0,0-1,-1 1,0 0,1 0,-1 0,0 0,-1 0,1 0,0 1,-1-1,0 1,1-1,-1 1,0 0,0 0,0 1,-1-1,1 0,0 1,-1 0,1 0,0 0,-1 0,0 1,1-1,-1 1,1 0,-1 0,1 0,-1 0,0 1,1 0,-1-1,1 1,0 0,-1 1,1-1,0 1,-1-1,1 1,0 0,0 0,1 0,-1 1,0-1,1 1,-1-1,1 1,0 0,0 0,0 0,0 0,1 0,-1 1,-7 11,1 0,0 1,2-1,0 1,0 1,2-1,0 1,1 0,0 0,2 0,0 0,0 0,2 0,0 0,1 0,1 0,1 0,0-1,1 0,0 1,2-1,0-1,1 0,0 0,1 0,1-1,0 0,1-1,0 0,1-1,1 0,0-1,0-1,1 0,0 0,1-2,0 0,0 0,17 4,241 77,-246-83</inkml:trace>
  <inkml:trace contextRef="#ctx0" brushRef="#br0" timeOffset="5152.327">2730 1475,'31'52,"75"378,-87-346,-5-135,-3-37,5 0,3 1,3 1,29-69,-50 152,-1 0,1 0,0-1,0 1,0 0,0 0,1 0,-1 0,1 0,-1 0,1 0,0 1,0-1,1 0,-1 1,0 0,1 0,0 0,-1 0,1 0,0 0,0 0,0 1,0 0,0-1,0 1,1 1,-1-1,0 0,1 1,-1-1,3 1,5 8</inkml:trace>
  <inkml:trace contextRef="#ctx0" brushRef="#br0" timeOffset="5602.285">3480 1644,'0'4,"-4"2,-2 3,1 5,1 4,1 3,1 2,1 1,1 1,0 4,0 1,0 1,-4-3,-1 0,0-2,1-5</inkml:trace>
  <inkml:trace contextRef="#ctx0" brushRef="#br0" timeOffset="5842.326">3432 1427,'-9'-24,"-6"-14,-5-3,-3 1,2 3,5 12,9 10,10 12,8 7,3 2</inkml:trace>
  <inkml:trace contextRef="#ctx0" brushRef="#br0" timeOffset="6362.256">3722 1112,'22'127,"3"91,-14-150,-2 1,-4 0,-3 0,-4 16,-12-21,17-100,5 14,1 1,2 0,-1 0,2 1,1 1,1 0,0 1,1 0,1 1,1 1,0 1,1 0,0 1,2 1,-1 1,2 1,-1 0,9-2,-26 12,1 0,-1 0,0 1,1-1,-1 1,0 0,1 0,-1 0,0 0,1 0,-1 1,0 0,0-1,1 1,-1 1,0-1,0 0,0 1,0-1,0 1,0 0,-1 0,1 0,-1 0,1 0,-1 1,0-1,0 1,0 0,0 0,0-1,-1 1,1 0,-1 0,0 1,1-1,-2 0,1 0,0 1,-1-1,1 0,-1 1,0-1,0 0,0 1,-1-1,1 0,-1 1,0-1,0 0,0 0,0 0,0 0,-1 0,0 1,-10 24,-1-1,-1 0,-1-1,-2-1,0-1,-2 0,-19 18,33-34,0-1,-1 0,0-1,0 1,0-1,-1 0,0-1,0 0,-1 0,0-1,1 1,-1-2,-1 1,1-1,0 0,-1-1,0 0,1 0,-1-1,-5 0,-11-42,27 22</inkml:trace>
  <inkml:trace contextRef="#ctx0" brushRef="#br0" timeOffset="7342.179">4302 1887,'11'-4,"0"0,-1-1,0 0,0-1,-1 0,1 0,-1-1,0 0,-1-1,0 1,0-2,-1 1,0-1,0 0,-1-1,0 0,-1 0,1-2,6-6,4-5,-1-1,-1 0,-1-1,-1-1,-1 0,-1 0,-2-1,-1 0,-1-1,1-14,-5 39,-1 1,-1-1,1 1,0-1,-1 1,1-1,-1 1,0-1,0 1,0-1,0 0,0 1,0-1,-1 1,1-1,-1 1,0-1,0 1,0-1,0 1,0 0,0 0,-1-1,1 1,-1 0,1 0,-1 0,0 1,0-1,0 0,0 1,0-1,0 1,0-1,-1 1,1 0,0 0,-1 0,1 0,-1 1,1-1,-1 1,1 0,-1-1,0 1,1 0,-1 0,1 1,-1-1,1 0,-1 1,1 0,-1-1,1 1,-1 0,1 0,0 1,-1-1,0 1,-1 1,0-1,1 1,-1 0,1 0,-1 0,1 0,0 0,1 1,-1 0,0-1,1 1,0 0,0 0,0 0,0 1,1-1,0 0,0 1,0-1,0 0,1 1,-1-1,1 1,0 0,1-1,-1 1,1-1,0 0,0 1,0-1,1 0,-1 1,1-1,0 0,0 0,1 0,-1-1,1 1,0 0,0-1,0 0,0 0,0 0,1 0,0 0,-1-1,1 1,0-1,0 0,2 0,156 2,-81-11,-80 7,0 0,1-1,-1 1,1 0,-1 0,1 0,-1 0,0 0,1 1,-1-1,1 0,-1 0,0 1,1-1,-1 1,0 0,0-1,1 1,-1 0,0 0,0-1,0 1,0 0,0 0,0 0,0 1,0-1,0 0,0 0,-1 0,1 1,-1-1,1 0,-1 1,1-1,-1 0,1 1,-1-1,0 0,0 1,0-1,0 1,0-1,0 1,0-1,-1 0,1 1,0-1,-1 0,1 1,-1-1,1 0,-1 1,-42 78,35-68,6-10,-1 0,1 0,0 0,0 1,0-1,0 1,1 0,-1-1,1 1,0 0,0 0,-1 0,2 0,-1 0,0 0,1 0,-1 0,1 0,0 0,0 0,0 0,0 0,1 0,-1 0,1 0,0 0,0 0,0 0,0 0,1 0,-1-1,1 1,-1 0,1-1,0 1,2 1,10-3</inkml:trace>
  <inkml:trace contextRef="#ctx0" brushRef="#br0" timeOffset="8012.47">5124 1547,'0'0,"-1"0,0 0,1 0,-1 0,0 0,1 0,-1 0,0 0,1 0,-1 0,0-1,1 1,-1 0,0-1,1 1,-1 0,1-1,-1 1,1 0,-1-1,1 1,-1-1,1 1,-1-1,1 1,0-1,-1 0,1 1,0-1,-1 1,1-1,0 0,0 1,0-1,0 0,0 0,-13 12,2 0,0 0,0 1,1 1,1 0,0 0,0 0,2 1,-1 1,2-1,0 1,1 0,0 1,0 4,6-18,-1 1,1 0,-1-1,1 1,0-1,0 1,0-1,1 1,-1-1,1 0,-1 1,1-1,0 0,-1 0,1 0,0 0,0-1,1 1,-1 0,0-1,0 0,1 1,-1-1,1 0,-1 0,1 0,0-1,-1 1,1-1,0 1,-1-1,1 0,0 0,-1 0,1 0,0-1,0 1,-1-1,1 0,-1 1,1-1,0 0,-1 0,0-1,1 1,-1-1,0 1,0-1,0 0,0 1,0-1,0 0,0 0,0-1,0 0,125-125,-125 126,0 1,0 0,0-1,0 1,1 0,-1 0,0 0,0 1,1-1,-1 1,1-1,-1 1,0 0,1 0,-1 0,1 0,-1 0,1 0,-1 1,0-1,1 1,-1 0,0-1,1 1,-1 0,0 1,0-1,0 0,0 0,0 1,0 0,0-1,0 1,-1 0,1 0,-1 0,1 0,-1 0,0 0,0 0,0 0,0 0,0 1,0-1,0 0,-1 1,0-1,1 1,-1-1,0 0,0 1,0-1,0 1,-1 1,23 38,-20-38,1-1,0 1,1-1,-1 1,1-1,-1 0,1 0,0-1,0 1,0-1,1 0,-1 0,0 0,1-1,-1 1,1-1,0 0,-1 0,1-1,0 1,-1-1,1 0,0-1,0 1,-1-1,1 0,-1 0,1 0,0-1,-1 1,0-1,1 0,-1-1,0 1,0-1,0 1,-1-1,1 0,-1-1,1 1,-1-1,0 0,28-27,-2-2,-1 0,-2-2,-2-1,-1-2,-1 0,-3 0,-1-2,-2-1,-1 0,-2-1,-3 0,-1-1,-2 0,0-22,-3 46,1-6,0 0,-1 0,-2-1,0 1,-2-1,-1 0,-1 1,-1-1,-3-7,7 34,-1 0,1 1,-1-1,0 1,0-1,0 1,0-1,0 1,0-1,0 1,0-1,-1 0,1 1,-1-1,1 1,-1-1,1 0,-1 1,0-1,0 0,1 0,-1 1,0-1,0 0,0 0,0 0,0 0,-1 0,1-1,0 1,0 0,-1 0,1-1,0 1,-1-1,1 1,-1-1,1 0,0 1,-1-1,1 0,-1 0,1 0,-1 0,1 0,-1 0,1-1,-1 1,1 0,0-1,-1 1,1-1,-1 1,1-1,0 0,0 0,-1 1,1-1,0 0,0 0,0 0,0 0,0-1,0 1,0 0,1 0,-1 0,0-1,0 0,-11 75,4 0,2 1,4-1,3 1,3 0,5 15,5 164,-15-70,1-169</inkml:trace>
  <inkml:trace contextRef="#ctx0" brushRef="#br0" timeOffset="8272.402">5560 1378,'55'-38,"157"4,-91 43,-101-4</inkml:trace>
  <inkml:trace contextRef="#ctx0" brushRef="#br0" timeOffset="8702.39">6261 1475,'-4'4,"-1"6,-4 4,-1 6,2 2,2 2,2 0,2 2,5-5,2-6</inkml:trace>
  <inkml:trace contextRef="#ctx0" brushRef="#br0" timeOffset="8862.418">6334 1161,'0'-4,"-4"-6,-1-5,0 4,1 8,1 9,5 12,2 6,5 3,1 2,-2-4</inkml:trace>
  <inkml:trace contextRef="#ctx0" brushRef="#br0" timeOffset="9152.363">6625 1427,'-3'0,"0"0,0 0,0 0,0 0,0 0,0 1,0-1,1 1,-1 0,0 0,0 0,0 0,1 1,-1-1,1 1,-1-1,1 1,0 0,0 0,-1 0,1 0,0 0,1 1,-1-1,0 0,1 1,-1 0,1-1,0 1,0 0,0 0,0-1,1 1,-1 0,1 0,-1 0,1 0,0 0,0 0,0 0,1 0,-1 0,1-1,0 1,-1 0,2 2,-1-2,0 1,0-1,0 1,0-1,1 1,-1-1,1 0,0 1,0-1,0 0,1 0,-1-1,0 1,1 0,0-1,0 0,0 1,0-1,0 0,0-1,1 1,-1 0,0-1,1 0,0 0,-1 0,1 0,-1 0,1-1,0 0,0 0,-1 0,1 0,0 0,-1-1,1 0,0 1,0-2,4 0,0 0,0-1,0-1,0 1,-1-1,1 0,-1-1,0 0,0 0,-1 0,0-1,1 0,-2 0,1-1,-1 0,1-2,-3 5,0 0,0 0,-1 0,1-1,-1 1,0-1,-1 1,1-1,-1 0,0 1,0-1,0 0,-1 0,0 0,0 0,0 0,0 0,-1 0,0 1,0-1,0 0,-1 0,1 1,-1-1,0 1,-1-1,1 1,-1 0,0 0,1 0,-2 0,1 0,0 1,-1 0,0-1,0 1,0 1,0-1,-4-1,-62 36,57-18</inkml:trace>
  <inkml:trace contextRef="#ctx0" brushRef="#br0" timeOffset="9592.318">6891 1644,'41'-71,"116"-163,-157 233,0 0,0 0,0 0,1 0,-1 0,0 1,1-1,-1 0,1 0,-1 0,0 1,1-1,0 0,-1 1,1-1,-1 0,1 1,0-1,-1 1,1-1,0 1,0-1,0 1,-1 0,1-1,0 1,0 0,0-1,0 1,0 0,-1 0,1 0,0 0,0 0,0 0,0 0,0 0,0 0,0 1,-1-1,1 0,0 1,0-1,0 0,-1 1,1-1,0 1,0-1,-1 1,1-1,0 1,-1 0,1-1,-1 1,1 0,-1-1,1 1,-1 0,1 1,8 61,-7-37,-2-22,-1-1,1 1,1 0,-1 0,0-1,1 1,0 0,0-1,0 1,0 0,1-1,-1 1,1-1,0 0,0 0,0 0,1 0,-1 0,1 0,-1 0,1-1,0 1,0-1,0 0,0 0,0 0,1 0,-1-1,1 1,-1-1,1 0,0 0,-1 0,1 0,0-1,-1 1,1-1,0 0,0 0,0-1,-1 1,1-1,0 0,2-1,4-2,-1 0,0-1,0 0,0 0,-1-1,1-1,-2 1,1-1,-1-1,0 1,0-1,-1 0,0-1,0 0,-1 1,0-2,-1 1,0-1,0 1,1-10,-2 2</inkml:trace>
  <inkml:trace contextRef="#ctx0" brushRef="#br0" timeOffset="10002.306">7762 1185,'-8'0,"1"2,0 0,0 1,0 0,0 0,0 0,1 1,-1 0,1 0,0 1,1 0,-1 0,1 0,0 1,0-1,0 1,1 0,0 1,0-1,1 1,0 0,0 0,0 0,1 0,0 0,0 4,100 57,-93-65,0 0,0 0,-1 1,1 0,-1 0,0 0,0 1,-1-1,1 1,-1 0,0 0,0 0,-1 0,0 0,0 1,0-1,0 1,-1-1,0 1,0 0,0 0,-1-1,0 1,0 0,0 0,-1 0,0-1,0 1,-1 0,1-1,-1 1,0-1,-1 0,1 1,-1-1,-1 1,1-3,0 1,0-1,0 0,-1 0,1 0,-1-1,0 1,0-1,0 0,0 0,0 0,0-1,0 1,-1-1,1 0,-1 0,1-1,-1 1,1-1,-1 0,1 0,-1 0,1-1,0 0,-1 0,1 0,-1 0,1-1,0 1,0-1,0 0,0 0,0-1,0 1,1-1,-1 0,1 0,0 0,-1-1,-6-9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89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2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533 197,'-8'13,"0"1,1 1,1-1,0 1,1 0,0 1,2-1,0 1,0 0,1-1,1 1,1 0,0 0,1 0,1 0,1 0,0-1,0 1,3 2,3 60,-4-43,-3 0,-1 0,-1 0,-2 0,-2 0,-1 0,-1 0,-2-1,-2 0,-1-1,-1 0,-2-1,-1 0,-2-1,-8 10,-4-16,15-19</inkml:trace>
  <inkml:trace contextRef="#ctx0" brushRef="#br0" timeOffset="338.543">1 439,'2'-7,"1"0,0 0,1 0,-1 1,1-1,0 1,1 0,0 0,0 0,0 1,1 0,-1 0,1 0,0 1,1 0,-1 0,1 0,0 1,-1 0,2 0,-1 1,192-91,3 8,170-43,-285 109,-66 18</inkml:trace>
  <inkml:trace contextRef="#ctx0" brushRef="#br0" timeOffset="1528.305">1017 125,'-2'0,"1"1,-1-1,1 1,-1 0,1 0,0 0,-1-1,1 1,0 0,0 1,-1-1,1 0,0 0,0 0,0 1,0-1,1 0,-1 1,0-1,1 1,-1-1,1 1,-1-1,1 1,-1 0,1-1,0 1,0-1,0 1,0 0,0-1,0 1,1-1,-1 1,0-1,1 1,-1 0,1-1,-1-1,-64 777,65-652,44-145,149-231,-138 180,-55 72,1 0,-1 0,0 0,1 0,-1 1,0-1,0 0,1 1,-1-1,0 1,-1 0,1-1,0 1,0 0,-1-1,1 1,-1 0,1 0,-1-1,0 1,0 0,0 0,0 0,0 0,0-1,0 1,-1 0,1 0,-1-1,1 1,-1 0,0 0,0 0,1 1,-1 24,-1-12,1-1,0 0,1 1,0-1,2 1,-1-1,2 0,0 0,1 0,0 0,1 0,0-1,4 6,4 0</inkml:trace>
  <inkml:trace contextRef="#ctx0" brushRef="#br0" timeOffset="1875.879">1477 705,'-2'53,"0"-41,0 0,1 1,0-1,1 1,1-1,0 1,0-1,1 1,1-1,0 0,1 0,0 0,0-1,2 1,-1-1,1 0,3 3,-7-12,0 0,-1-1,1 1,0-1,0 1,0-1,0 1,0-1,0 0,0 0,0 0,0 0,0-1,1 1,-1-1,0 1,1-1,-1 0,0 0,1 0,-1 0,0 0,1 0,-1-1,0 1,1-1,-1 1,0-1,0 0,0 0,1 0,-1 0,0-1,-1 1,1 0,0-1,0 1,0-1,-1 0,1 0,-1 1,0-1,1 0,-1 0,0 0,0-1,0 1,35-109,-25 36,-6 54</inkml:trace>
  <inkml:trace contextRef="#ctx0" brushRef="#br0" timeOffset="2157.062">1888 1092,'2'-94,"4"61,1 1,2 0,1 1,2 0,0 0,2 1,2 1,0 0,5-3,5 11,-16 19</inkml:trace>
  <inkml:trace contextRef="#ctx0" brushRef="#br0" timeOffset="2793.788">2396 656,'-7'1,"0"1,0-1,0 2,1-1,-1 0,1 1,-1 0,1 1,0 0,0 0,0 0,1 0,-1 1,1 0,0 0,1 1,-1-1,1 1,0 0,0 0,1 0,0 1,0-1,0 1,1 1,3-3,1 0,0 0,0 0,1 0,-1 0,1-1,0 1,1-1,-1 1,1-1,-1 0,1-1,1 1,-1-1,0 0,1 0,-1 0,1 0,0-1,0 0,0 0,38 28,-40-28,-1 1,1-1,-1 1,1-1,-1 1,0 0,0 0,0 0,-1 0,1 1,-1-1,0 0,0 1,0-1,0 1,0-1,-1 1,1-1,-1 1,0-1,0 1,-1 0,1-1,-1 1,1-1,-1 1,0-1,-1 0,1 1,0-1,-1 0,0 0,0 0,0 0,0 0,0 0,-1-1,1 1,-1-1,1 1,-1-1,0 0,0 0,0 0,0-1,-1 1,1-1,0 0,-1 1,1-1,-1-1,1 1,-1-1,1 1,-1-1,1 0,-1 0,1 0,-1-1,0 0,1 1,-3-2,-34-18,23 7</inkml:trace>
  <inkml:trace contextRef="#ctx0" brushRef="#br0" timeOffset="3581.975">2880 729,'-94'53,"87"-49,1 0,-1 1,1 0,0 0,0 0,0 1,1 0,-1 0,1 0,1 1,0-1,-1 1,2 0,-1 1,1-1,0 1,1-1,0 1,0 0,1 0,0 0,0 0,1 0,0 0,0 0,1 0,0-1,0 1,2 6,-1-12,0 0,0 0,0 1,1-1,-1 0,1-1,-1 1,1 0,0-1,0 0,-1 1,1-1,0 0,0 0,0-1,0 1,0-1,0 1,0-1,1 0,-1 0,0-1,0 1,0 0,0-1,0 0,0 0,0 0,0 0,-1 0,1 0,0-1,1-1,87-60,-70 44,0-1,-1 0,-1-2,0 0,-2-1,-1-1,-1 0,-1-1,-1-1,-1 0,-1-1,-2 0,-1 0,-1-1,-1 0,-1-1,-2 1,-1-1,-1 0,-2-13,2 37,-1 1,0-1,-1 1,1-1,-1 1,0-1,0 1,0 0,-1-1,1 1,-1 0,0 0,0 0,-1 0,1 1,-1-1,0 1,0-1,0 1,0 0,-1 0,1 0,-1 0,1 1,-1 0,0 0,0 0,0 0,-1 0,1 1,0 0,-1-1,1 2,0-1,-1 0,1 1,-1 0,1 0,-1 1,1-1,-3 1,-8 10,1 0,0 1,0 0,1 1,1 1,0 0,1 0,1 1,0 1,1 0,1 0,0 1,1 0,1 0,0 0,2 1,0 0,1 0,-1 18,1-20,1-1,1 1,1 0,0-1,1 1,1 0,0-1,1 1,1-1,0 0,1 0,1 0,0-1,1 0,1 0,0 0,0-1,2-1,-1 1,2-2,0 1,0-1,1-1,3 3,-5-11,1 1,-1-2,0 1,1-1,-1-1,1 0,-1 0,1-1,-1-1,0 1,1-2,-1 1,0-2,0 1,-1-1,1-1,-1 1,0-2,0 1,0-1,-1-1,0 1,4-6,12-7</inkml:trace>
  <inkml:trace contextRef="#ctx0" brushRef="#br0" timeOffset="4568.021">3460 656,'-4'-2,"-1"1,1-1,-1 1,0 0,0 0,1 0,-1 1,0 0,0 0,0 0,0 0,1 1,-1 0,0 0,0 0,1 0,-1 1,1 0,-1 0,1 0,0 0,0 1,0 0,0 0,0 0,0 0,1 0,0 1,-9 4,1 1,0 0,0 0,1 1,1 1,-1-1,2 1,0 1,0 0,1 0,0 1,1-1,1 1,0 1,0-1,2 1,-2 9,5-21,-1 0,1 0,0 0,1 0,-1 0,0-1,0 1,1 0,-1 0,1 0,0 0,-1-1,1 1,0 0,0 0,0-1,0 1,1-1,-1 1,0-1,1 0,-1 1,1-1,-1 0,1 0,-1 0,1 0,0 0,-1 0,1-1,0 1,0 0,0-1,0 0,0 1,0-1,-1 0,1 0,0 0,0 0,0 0,0-1,0 1,0 0,0-1,-1 0,2 0,83-42,92-164,-178 207,1 1,-1 0,1 0,-1-1,0 1,1-1,0 1,-1 0,1-1,-1 1,1-1,0 1,-1-1,1 0,0 1,0-1,-1 0,1 1,0-1,0 0,0 0,-1 0,1 1,0-1,0 0,0 0,-1 0,1-1,0 1,0 0,0 0,-1 0,1 0,0-1,0 1,-1 0,1-1,0 1,-1-1,1 1,0-1,-1 1,1-1,0 1,-1-1,1 0,-1 1,1-1,-1 0,0 1,1-1,-1 0,0 0,1 1,-1-1,0 0,0 0,-5 72,3-57,-1-3,0 1,1 0,1-1,0 1,1 0,0 0,1-1,0 1,1 0,0-1,1 1,0-1,3 6,-5-15,0 0,0-1,0 1,0-1,1 1,-1-1,0 0,1 0,-1 0,1 1,0-1,-1-1,1 1,0 0,-1 0,1-1,0 1,0 0,0-1,-1 0,1 0,0 1,0-1,0 0,0 0,0-1,0 1,0 0,-1-1,1 1,0-1,0 1,-1-1,1 0,0 0,-1 0,1 0,0 0,-1 0,1 0,-1-1,0 1,1 0,-1-1,58-66,24-109,-98 321,15-135,1 1,0-1,0 0,1 0,0 0,0 0,1 0,1 0,-1-1,2 1,-1-1,1 0,4 6,-6-14,0 0,0 0,0 0,0 0,0 0,0-1,0 1,0-1,0 0,-1 1,1-1,0-1,0 1,-1 0,1-1,-1 1,1-1,-1 0,0 0,0 0,0 0,0 0,0 0,0-1,0 1,-1-1,1 1,-1-1,0 0,0 1,0-1,0 0,0 0,0 0,-1 0,1 0,-1 1,0-1,0-1,1 0,102-268,-103 271,0 0,0 0,0 0,0-1,0 1,0 0,0 0,0 0,0 0,0 0,1 0,-1 0,1 0,-1 0,0 0,1 0,0 0,-1 0,1 1,-1-1,1 0,0 0,0 0,0 1,-1-1,1 0,0 1,0-1,0 1,0-1,0 1,0-1,0 1,0 0,0 0,0-1,0 1,0 0,0 0,0 0,1 0,-1 0,0 0,0 1,0-1,0 0,0 0,0 1,0-1,0 1,0-1,0 1,0-1,0 1,-1-1,1 1,0 0,0 0,0-1,-1 1,1 0,0 0,-1 0,1 0,-1 0,1 0,-1 0,19 75,25 306,-42-352,-1 1,-2 0,-1-1,-1 1,-2-1,-1 0,-1 0,-1 0,-2-1,-1 0,-2-1,0-1,-2 0,-1 0,-1-2,-1 0,-5 3,22-26,0 0,-1 0,1-1,0 1,-1-1,0 1,1-1,-1 1,0-1,1 0,-1 0,0 0,0 0,0 0,0 0,0-1,0 1,0-1,0 1,0-1,0 0,-1 0,1 0,0 0,0 0,0 0,0 0,0-1,0 1,0-1,0 0,0 1,0-1,0 0,0 0,0 0,0-1,1 1,-1 0,0-1,1 1,-1-1,1 1,0-1,-1 0,1 1,0-1,0 0,0 0,0 0,0 0,1 0,-1 0,1 0,-1 0,1 0,0-1,0 1,0 0,0 0,0 0,0 0,0 0,1 0,-1 0,1-1,0 1,-1 0,1 0,7-32,0 0,3 0,0 1,2 1,2 0,1 1,1 0,1 1,2 1,1 1,1 1,2 1,23-21,125-71,-148 108</inkml:trace>
  <inkml:trace contextRef="#ctx0" brushRef="#br0" timeOffset="5758.424">171 1455,'119'-26,"69"-9,2 9,70 3,138-18,-203 13,243-35,3 18,136 16,-21-1,-78-41,-187 33,-253 34,-19 4,0-1,0-1,0-1,0 0,0-2,-1 0,0-1,0-1,0 0,-1-1,0-2,3-2,33-29,-45 28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1,'25'482,"-51"58,26-537,-1-3,1 1,-1 0,1-1,0 1,-1 0,1 0,-1 0,1-1,0 1,0 0,0 0,-1 0,1 0,0 0,0 0,0-1,0 1,0 0,1 0,-1 0,0 0,0 0,0 0,1-1,-1 1,1 0,-1 0,0 0,1-1,-1 1,1 0,0-1,-1 1,1 0,-1-1,1 1,0-1,0 1,-1-1,1 1,0-1,0 0,0 1,-1-1,1 0,0 0,0 1,0-1,0 0,0 0,0 0,-1 0,1 0,0 0,1 0,7-10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408 216,'-26'-147,"24"142,0 1,0 0,0 0,-1 0,1 0,-1 1,0-1,0 1,-1-1,1 1,0 0,-1 0,0 1,0-1,0 1,0-1,0 1,0 1,-1-1,1 1,-1-1,1 1,-1 0,1 1,-1-1,0 1,1 0,-1 0,1 1,-1-1,-1 1,-10 5,-1 0,1 1,0 1,0 0,1 1,1 1,-1 1,1 0,1 0,0 1,1 1,0 0,1 1,1 0,0 1,-4 7,12-20,0 0,0 0,0 0,0 0,0 1,0-1,0 0,1 1,-1 0,1-1,0 1,0 0,0 0,0-1,0 1,1 0,-1 0,1 0,-1 0,1 0,0 0,1 0,-1 0,0 0,1 0,0 0,-1 0,1-1,0 1,1 0,-1 0,0-1,1 1,0-1,-1 1,1-1,0 0,0 1,0-1,1 0,-1-1,0 1,1 0,-1-1,1 1,0-1,-1 0,1 1,0-1,0-1,0 1,0 0,-1-1,1 1,2-1,16-3,0-1,0-1,0-1,-1-1,1 0,-2-2,1 0,-1-1,-1-1,0-1,0 0,-1-2,-1 0,0 0,5-8,65-48,-86 69,1 0,-1 0,1 0,-1 0,1 0,-1 1,1-1,0 0,0 0,-1 1,1-1,0 1,0-1,0 1,-1-1,1 1,0-1,0 1,0 0,0-1,0 1,0 0,0 0,0 0,0-1,0 1,0 0,0 1,0-1,0 0,0 0,0 0,0 0,0 1,0-1,0 1,0-1,-1 0,1 1,0 0,0-1,0 1,-1-1,1 1,0 0,-1 0,1-1,0 1,-1 0,1 0,-1 0,1 0,-1 0,0-1,1 1,-1 0,0 0,0 0,1 0,-1 0,0 0,0 0,0 0,0 0,-8 75,6-64,-84 555,85-562,0 1,1-1,0 1,0-1,0 0,1 1,-1-1,1 1,1-1,-1 0,1 0,0 0,0 0,1 0,-1 0,1 0,0-1,0 1,1-1,-1 0,1 0,0 0,0 0,0-1,0 0,1 0,0 0,2 1,7-4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0 847,'0'4,"5"6,0 5,0 4,-5-1,-2 0,3 2,1-3</inkml:trace>
  <inkml:trace contextRef="#ctx0" brushRef="#br0" timeOffset="387.585">242 170,'0'1,"0"-1,0 1,0 0,1 0,-1 0,0 0,1-1,-1 1,0 0,1 0,-1 0,1-1,-1 1,1 0,0-1,-1 1,1-1,0 1,-1-1,1 1,0-1,0 1,-1-1,1 1,0-1,0 0,0 0,0 1,-1-1,1 0,0 0,0 0,0 0,0 0,0 0,0 0,0 0,-1 0,1-1,0 1,0 0,0-1,0 1,-1 0,1-1,0 1,0-1,-1 1,1-1,0 1,-1-1,1 0,0 0,-9 73,8 134,1-202,0-1,0 1,0 0,1-1,0 1,-1-1,1 0,1 0,-1 0,0 0,1 0,-1 0,1 0,0-1,0 1,0-1,0 0,1 0,-1 0,0-1,1 1,-1-1,1 1,0-1,-1 0,1-1,0 1,0-1,-1 1,1-1,0 0,0-1,0 1,0-1,129-38,-54-11,-68 41</inkml:trace>
  <inkml:trace contextRef="#ctx0" brushRef="#br0" timeOffset="784.299">750 1,'-4'1,"0"1,0 0,1 1,-1-1,1 1,-1 0,1 0,0 0,0 0,0 0,0 1,1-1,-1 1,1 0,0-1,0 1,0 0,1 1,-1-1,1 0,-1 5,1-6,-12 40,3 1,1 1,3-1,1 1,3 0,1 14,-5 55,-1-37,4 1,2 0,4 0,11 63,-4-68,-9-53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89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28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4573 1162,'4'-34,"1"0,2 1,1 0,2 0,1 1,1 1,2 0,1 0,15-21,13-33,91-168,-133 251,0 0,0 0,1 0,-1 0,1 0,-1 0,1 0,0 0,0 1,0-1,0 1,0-1,0 1,0 0,0 0,1 0,-1 0,0 0,1 0,-1 1,1-1,-1 1,1 0,-1-1,1 1,-1 0,1 1,-1-1,1 0,-1 1,1-1,-1 1,0 0,1 0,-1 0,0 0,0 0,0 1,1-1,-1 0,0 1,-1 0,1-1,0 1,0 0,-1 0,1 0,-1 0,0 0,0 1,1-1,-1 0,-1 0,1 1,0-1,0 1,-1-1,0 1,1-1,-1 1,0 0,112 516,-74-388,-41-130,0 1,1-1,-1 0,0-1,1 1,-1 0,0-1,0 0,0 1,0-1,1 0,-1 0,0-1,0 1,0-1,0 1,1-1,-1 0,0 0,1 0,-1 0,1-1,-1 1,1-1,-2-1,3 3,-370-227,284 184,65 36</inkml:trace>
  <inkml:trace contextRef="#ctx0" brushRef="#br0" timeOffset="710.078">5299 1016,'31'73,"1"194,-30-259,-1-1,-1 1,1-1,-1 1,0 0,-1-1,1 1,-2-1,1 1,-1-1,0 1,-1-1,1 0,-1 0,-1 0,1-1,-1 1,-1-1,1 0,-1 0,0 0,0 0,2-7,0 0,1 0,-1-1,1 1,-1 0,1-1,0 1,0-1,0 0,0 0,0 0,0 0,0 0,0 0,1 0,-1-1,1 1,0-1,0 1,-1-1,2 1,-1-1,0 0,0 1,1-1,0 0,-1 0,1 1,0-1,1 0,-1 0,0 0,1 1,-1-1,1 0,0 1,0-1,0 1,0-1,11-47,1 1,2 1,3 1,1 0,3 1,2 1,1 1,3 2,1 0,2 2,12-10,71-49,-113 98,0 1,0-1,0 1,0-1,0 1,0 0,1 0,-1 0,0-1,0 1,0 0,0 0,1 1,-1-1,0 0,0 0,0 1,0-1,0 0,1 1,-1-1,0 1,0-1,0 1,0 0,0-1,-1 1,1 0,0 0,0 0,0-1,-1 1,1 0,0 0,-1 0,1 0,-1 1,1-1,-1 0,1 0,-1 0,0 0,0 0,0 0,1 1,-1-1,0 0,0 0,-1 0,1 0,0 1,0-1,0 0,-1 0,1 0,-1 0,1 0,-1 0,1 0,-1 1,-22 73,8-42,-2 0,-1-1,-1-1,-2-1,-2 0,0-2,-2-1,-1-1,-26 21,50-45,2-1,0 0,-1 0,1 1,0-1,-1 0,1 0,-1 0,1 0,-1 0,0 0,1 0,-1 0,0 0,0 0,0 0,0 0,1 0,-1-1,0 1,-1 0,1-1,0 1,0 0,0-1,0 0,0 1,-1-1,1 0,0 1,0-1,0 0,-1 0,1 0,0 0,0 0,-1 0,1-1,0 1,0 0,0-1,-1 1,1-1,0 1,0-1,0 1,0-1,0 0,0 1,0-1,0 0,0 0,0 0,1 0,-1 0,0 0,0 0,1 0,-1 0,1 0,-1 0,1 0,0-1,-1 1,1 0,2-16</inkml:trace>
  <inkml:trace contextRef="#ctx0" brushRef="#br0" timeOffset="2349.973">5758 1162,'13'-3,"-1"1,0-2,1 0,-1 0,-1-1,1 0,-1-1,0-1,0 1,-1-2,0 0,0 0,0 0,-2-1,1-1,-1 0,0 0,-1 0,0-1,2-6,-2 8,-1-1,0 0,0 0,-2-1,1 0,-1 0,-1 0,0 0,0-1,-1 1,-1-1,0 1,0-1,-1 0,-1 1,0-1,0 1,-1-1,-1 1,0-1,-4-8,7 18,-1 1,0-1,0 1,0 0,0-1,-1 1,1 0,0 0,0 0,-1 0,1 0,0 0,-1 0,1 0,-1 1,0-1,1 0,-1 1,1-1,-1 1,0 0,1 0,-1 0,0-1,1 1,-1 1,0-1,1 0,-1 0,0 1,1-1,-1 1,0-1,1 1,-1 0,1-1,-1 1,1 0,0 0,-1 0,1 0,0 0,0 1,-1-1,1 0,0 1,0-1,0 1,-24 79,27-77,0 0,0-1,0 1,1 0,-1-1,1 1,0-1,0 0,0 0,1 0,-1 0,1-1,-1 1,1-1,0 0,0 0,0-1,0 1,0-1,0 1,1-2,-1 1,0 0,1-1,-1 1,0-1,1-1,-1 1,0 0,1-1,-1 0,0 0,0 0,1-1,-1 1,0-1,2-1,80-1,-84 7,0 0,0 1,0-1,0 0,-1 1,1-1,-1 1,0-1,0 1,0 0,-1 0,1-1,-1 1,0 0,0 0,0 0,-1-1,1 1,-1 0,0-1,0 1,0 0,-1-1,1 1,-1-1,0 0,-1 3,0 4,1-2,1-1,0 1,0 0,1 0,0 1,1-1,0 0,0-1,0 1,1 0,0 0,1 0,0-1,2 5,-4-9,0 0,1 0,-1 0,1 0,-1-1,1 1,0-1,0 1,0-1,1 0,-1 1,0-1,1 0,0-1,-1 1,1 0,0-1,0 0,0 1,0-1,0 0,0 0,0-1,0 1,0-1,0 1,1-1,-1 0,0 0,0-1,0 1,1-1,-1 1,0-1,0 0,0 0,2-1,2-4,1 1,-1-1,0 0,0-1,-1 0,1 0,-2 0,1-1,-1 0,0 0,-1 0,0-1,0 1,0-1,1-9,20-35,39-92,-94 181,28-30,0 1,1-1,0 1,0-1,1 1,0-1,0 1,0-1,1 1,0-1,0 0,1 1,0-1,0 0,0 0,1 0,0 0,0 0,0-1,1 1,-1-1,2 0,-1 0,0 0,1-1,0 1,0-1,0 0,1-1,-1 1,1-1,0 0,0-1,0 1,0-1,0 0,1-1,-1 0,0 0,1 0,-1 0,1-1,-1 0,1-1,-1 1,7-3,7-5,-1-2,-1 0,0-2,0 0,-1 0,-1-2,0 0,0-1,-2 0,0-1,-1-1,0 0,-2-1,0-1,-1 1,0-2,-2 1,0-1,-2 0,2-10,57-281,-57 282,-2-1,-1 0,-1 0,-1-1,-2 1,-1 0,-2-1,0 1,-8-30,10 59,0-1,-1 0,1 0,-1 0,1 0,-1 0,0 0,0 1,0-1,0 0,0 1,0-1,0 1,-1-1,1 1,-1-1,1 1,-1 0,1 0,-1 0,0 0,1 0,-1 0,0 0,0 1,0-1,1 0,-1 1,0 0,0-1,0 1,0 0,0 0,0 0,0 0,0 1,0-1,0 0,0 1,0-1,1 1,-1 0,0 0,0-1,1 1,-1 0,0 1,1-1,-1 0,1 0,-1 1,1-1,0 1,-1-1,1 1,0-1,0 1,0 0,1 0,-1-1,0 1,0 0,1 0,0 0,-1 2,-19 35,1 2,3 0,1 1,2 1,2 0,2 1,2 0,2 0,1 0,3 7,1-50,-3 52,2 0,2 0,3 0,2 0,2-1,3 0,2 0,2-1,3-1,5 9,54 65,-75-119</inkml:trace>
  <inkml:trace contextRef="#ctx0" brushRef="#br0" timeOffset="2619.954">6436 218,'-8'0,"-8"4,-4 1,1 4,4 5,8 0,10-7,4-4</inkml:trace>
  <inkml:trace contextRef="#ctx0" brushRef="#br0" timeOffset="-2405.001">2613 967,'-6'-5,"-1"0,0 0,0 0,0 1,-1 0,1 0,-1 0,0 1,0 1,0 0,0 0,-1 0,1 1,0 0,-1 0,1 1,-1 0,1 1,0 0,-1 0,1 1,0 0,0 1,0-1,0 1,0 1,0 0,1 0,0 0,0 1,0 0,1 0,-1 1,1 0,0 0,-2 4,6-7,-1 1,1 0,0 0,0 0,0 0,0 0,1 0,0 1,-1-1,2 0,-1 1,0-1,1 1,0-1,0 1,0-1,1 1,0-1,-1 1,2-1,-1 0,0 0,1 1,0-1,0 0,0 0,0-1,1 1,-1 0,1-1,0 1,0-1,0 0,1 0,-1 0,1-1,0 1,0-1,-1 0,1 0,1 0,-1 0,0-1,0 1,1-1,-1-1,1 1,-1 0,0-1,1 0,2 0,9-4,0 0,-1 0,0-1,0-1,0-1,-1 0,0-1,0-1,-1 0,0 0,-1-2,0 1,-1-1,0-1,0 0,-1-1,-1 0,0-1,-1 1,0-1,-1-1,-1 0,0 0,-1 0,-1 0,0-1,-1 0,0-12,0 13,-1 1,-1-1,0 0,-2 1,1-1,-1 0,-1 1,-1-1,0 1,-1 0,0 0,-1 0,-1 0,0 1,-1 0,-1 0,0 1,0-1,-1 2,-3-4,9 13,0-1,0 1,0 0,0 0,0 0,0 0,-1 1,1-1,0 1,-1 0,1 0,-1 0,0 0,1 1,-1 0,0-1,1 1,-1 0,0 1,0-1,1 1,-1 0,1-1,-1 2,1-1,-1 0,1 1,-1-1,1 1,0 0,0 0,0 0,0 1,1-1,-1 1,0 0,1-1,-1 3,-70 125,69-116,0-1,1 0,1 1,0-1,1 1,0 0,1-1,1 1,0 0,1-1,0 1,1-1,0 0,1 0,1 0,0 0,1-1,0 0,1 0,1 0,-1-1,2 0,0 0,0-1,0-1,1 1,1-1,0-1,0 0,1-1,-1 0,13 5,-13-8,-1 0,1-1,0 0,0-1,0 0,0 0,0-1,1-1,-1 0,0-1,0 0,0 0,1-1,-2-1,1 0,0 0,-1-1,1-1,-1 1,0-2,0 1,1-3,14-9,-3 2</inkml:trace>
  <inkml:trace contextRef="#ctx0" brushRef="#br0" timeOffset="-3631.261">1332 1064,'0'3,"0"-1,0 0,1 0,-1 0,0 0,1 0,0 0,-1 0,1 0,0 0,0 0,0-1,0 1,1 0,-1 0,0-1,1 1,-1-1,1 1,-1-1,1 0,0 0,0 0,0 0,-1 0,1 0,0 0,0 0,0-1,0 1,0-1,0 1,1-1,-1 0,0 0,0 0,0 0,0 0,0-1,0 1,0 0,0-1,0 0,0 1,0-1,1-1,93-42,-90 40,0-1,-1 0,1 0,-1-1,-1 0,1 0,-1 0,0 0,0 0,-1-1,0 0,0 0,-1 0,1 0,-2 0,1 0,-1 0,0-1,0 1,-1-1,0 1,0 0,-1-1,0 1,-1-1,1 1,-1 0,-3-6,3 11,0 0,-1 0,1 0,-1 1,1-1,-1 1,0 0,1 0,-1 0,0 0,0 0,0 0,0 1,0-1,0 1,0 0,0 0,0 0,0 1,0-1,0 1,0-1,0 1,1 0,-1 0,0 0,0 0,1 1,-1-1,1 1,-1 0,1 0,0 0,-1 0,1 0,-76 78,26 45,51-121,0 0,0-1,0 1,1 0,0-1,0 1,0 0,0 0,1-1,-1 1,1 0,0-1,0 1,0 0,0-1,1 0,0 1,-1-1,1 0,1 0,-1 0,0 0,1 0,-1 0,1-1,0 1,0-1,0 0,0 0,0 0,0 0,1 0,-1-1,1 1,12 2,0-1,1 0,-1-1,1-1,0-1,-1 0,1-1,0 0,-1-2,0 0,1-1,-1 0,12-6,-8 0</inkml:trace>
  <inkml:trace contextRef="#ctx0" brushRef="#br0" timeOffset="-3244.635">2008 846,'5'-13,"-5"13,1 0,-1-1,0 1,1-1,-1 1,1 0,-1-1,0 1,1-1,-1 1,0-1,1 1,-1-1,0 1,0-1,1 0,-1 1,0-1,0 1,0-1,0 1,0-1,0 0,0 1,0-1,0 1,0-1,0 0,0 1,-1-1,1 1,0-1,0 1,-1-1,1 1,0-1,-1 1,1-1,0 1,-1-1,1 1,-1 0,1-1,0 1,-1-1,1 1,-1 0,1 0,-1-1,0 1,1 0,-1 0,1 0,-1-1,1 1,-1 0,0 0,1 0,-1 0,1 0,-1 0,1 0,-1 0,0 1,1-1,-1 0,-4 1,0 1,1 0,-1 0,0 0,1 1,0 0,-1-1,1 2,0-1,0 0,1 1,-1-1,1 1,0 0,0 1,0-1,0 0,1 1,0-1,0 1,0 0,0 0,1 0,0 0,0 0,0 0,0 0,1 0,0 0,0 0,0 0,1 0,0 0,0 0,0 0,1 0,1 3,42 46,-41-53,-1 1,0-1,1 1,-1 0,0 0,0 0,0 1,0-1,0 1,-1 0,1 0,-1-1,0 1,0 1,0-1,0 0,0 1,-1-1,1 1,-1-1,0 1,0-1,0 1,-1 0,1 0,-1-1,0 1,0 0,0 0,-1-1,1 1,-1 0,0-1,0 1,0 0,0-1,-1 1,0-1,1 0,-1 1,-1-1,1 0,0 0,-1 0,1-1,-1 1,-1 0,-1 1,0 0,0 0,0-1,-1 0,0 0,1 0,-1-1,0 1,0-2,0 1,-1-1,1 1,0-2,-1 1,1-1,0 0,-1 0,1-1,0 0,-1 0,1 0,-3-2,-2-7</inkml:trace>
  <inkml:trace contextRef="#ctx0" brushRef="#br0" timeOffset="-5060.626">533 532,'-48'290,"-64"164,101-379,10-65</inkml:trace>
  <inkml:trace contextRef="#ctx0" brushRef="#br0" timeOffset="-4744.284">0 653,'78'-52,"-44"36,2 1,0 3,0 1,1 1,0 2,7 1,54-13,222-68,-300 80,-5 1</inkml:trace>
  <inkml:trace contextRef="#ctx0" brushRef="#br0" timeOffset="-4295.182">751 895,'26'67,"58"86,-82-150,1 0,0 0,0-1,0 1,0-1,0 1,0-1,1 0,-1 0,1-1,-1 1,1-1,0 1,-1-1,1 0,0-1,0 1,0-1,0 1,0-1,0-1,0 1,0 0,0-1,-1 0,1 0,0 0,0 0,-1 0,1-1,-1 0,1 0,-1 0,1 0,-1 0,0-1,0 0,0 1,-1-1,1 0,-1 0,1-1,5-7,0-1,-1 0,-1 0,1 0,-2-1,0 1,-1-1,0-1,-1 1,0 0,-1-1,-1 0,0 1,-1-1,0 0,-1 1,-2-8,3 0</inkml:trace>
  <inkml:trace contextRef="#ctx0" brushRef="#br0" timeOffset="-1445.416">3122 774,'-116'64,"23"43,91-104,-1 0,1 1,0-1,0 1,0-1,0 1,1 0,0 0,-1 0,2 0,-1 0,0 0,1 0,-1 0,1 0,1 0,-1 1,0-1,1 0,0 0,0 0,0 0,0 0,1-1,-1 1,1 0,0-1,0 1,1-1,-1 1,1-1,1 2,3-4,0 1,0-1,0-1,0 1,0-1,0-1,0 1,0-1,0 0,0-1,-1 1,1-1,0-1,-1 1,1-1,-1 0,0-1,0 0,0 0,-1 0,1 0,-1-1,0 0,0 0,-1 0,1-1,-1 0,2-4,84-115,-81 168,-10-40,0 0,0 0,0 1,0-1,0 0,1 1,-1-1,1 1,0-1,0 1,0-1,1 1,-1-1,1 0,0 1,0-1,0 0,0 1,1-1,-1 0,1 0,0 0,0 0,0-1,0 1,0 0,1-1,-1 1,1-1,-1 0,1 0,0 0,0 0,0-1,0 1,0-1,1 1,-1-1,0 0,1-1,-1 1,0 0,1-1,-1 0,1 0,-1 0,1 0,-1 0,1-1,9-8,0 0,0 0,-1-1,0-1,-1 0,0-1,-1 0,0 0,-1-1,0-1,-1 1,-1-1,0-1,0-2,-4 12,-8 18,0 0,1 0,1 1,0 0,1-1,0 1,1 0,1 0,0 0,1 0,1 0,0 0,1 1,-1-12,1-1,-1 0,1 1,0-1,0 0,0 0,0 0,0-1,1 1,-1-1,0 0,1 0,-1 0,1 0,-1-1,1 1,-1-1,1 0,0 0,-1 0,1 0,-1-1,1 1,-1-1,1 0,-1 0,0-1,1 1,-1 0,0-1,0 0,0 0,0 0,0 0,0-1,-1 1,1-1,-1 1,0-1,1 0,-1 0,0 0,-1 0,1 0,-1 0,1-1,-1 1,0-2,107-224,-108 230,0-1,0 1,0-1,0 1,0-1,0 1,0-1,1 1,-1-1,0 1,0-1,0 0,0 1,1-1,-1 1,0-1,0 0,1 1,-1-1,0 1,1-1,-1 0,0 1,1-1,-1 0,1 0,-1 1,0-1,1 0,-1 0,1 0,-1 0,1 1,-1-1,1 0,-1 0,0 0,1 0,-1 0,1 0,-1 0,1 0,-1 0,1-1,-1 1,1 0,-1 0,1 0,-1 0,0-1,1 1,-1 0,1 0,-1-1,0 1,1 0,-1-1,0 1,1 0,-1-1,0 1,0 0,1-1,8 44,13 137,-9-97,-3 0,-4 0,-4 1,-3 0,-9 53,8-122,-1 1,0-1,-1-1,-1 1,0-1,-1 1,-1-2,0 1,-1-1,0 0,-1 0,0-1,-1 0,-1-1,0 0,0-1,-1 0,0-1,-1 0,0-1,-2 0,13-6,0-1,0 0,-1 0,1 0,0-1,-1 1,1 0,0-1,-1 0,1 1,-1-1,1 0,0 0,-1 0,1-1,-1 1,1-1,0 1,-1-1,1 0,0 0,-1 0,1 0,0 0,0 0,0-1,0 1,0-1,0 1,1-1,-1 0,0 0,1 1,0-1,-1 0,1-1,0 1,0 0,0 0,0 0,0-1,0 0,3-103,24 41,2 2,4 0,2 3,3 1,2 1,3 2,2 2,3 2,36-30,-54 53</inkml:trace>
  <inkml:trace contextRef="#ctx0" brushRef="#br0" timeOffset="4109.87">7718 315,'3'3,"-1"-1,1 1,-1 1,0-1,0 0,0 1,-1-1,1 1,-1-1,0 1,0 0,0-1,0 1,0 0,-1 0,0 0,0-1,0 1,0 0,-1 0,0 2,-68 512,47-366,48-143,-12-17</inkml:trace>
  <inkml:trace contextRef="#ctx0" brushRef="#br0" timeOffset="4649.829">8104 242,'3'-12,"1"0,-1 1,2 0,-1 0,2 0,-1 0,1 1,1 0,0 0,0 1,1 0,1 0,-1 1,1 0,0 0,1 1,0 0,0 1,1 0,-1 1,1 0,0 0,1 1,-1 1,1 0,0 1,0 0,-1 0,11 1,-17 1,-1-1,1 1,-1 0,1 0,-1 1,1 0,-1 0,1 0,-1 0,1 0,-1 1,0 0,0 0,0 0,0 0,0 1,0 0,-1-1,1 1,-1 1,0-1,0 0,0 1,0 0,-1-1,1 1,-1 0,0 0,0 1,-1-1,1 0,-1 0,0 1,0-1,0 1,-1-1,1 1,-1 0,0-1,0 1,-1-1,0 1,0-1,0 1,0-1,0 0,-1 1,0-1,0 0,-11 28,-2-1,-1 0,-1-1,-2-1,-1 0,-1-2,-1 0,-14 11,-54 71,88-107,0-1,1 1,-1 0,1 0,-1 0,1-1,0 1,0 0,0 1,0-1,0 0,0 0,1 0,-1 0,1 1,-1-1,1 0,0 0,0 1,0-1,0 0,0 1,1-1,-1 0,1 0,0 1,-1-1,1 0,0 0,0 0,0 0,0 0,1 0,-1 0,0 0,1-1,0 1,-1 0,1-1,0 1,0-1,0 0,0 0,0 0,0 0,0 0,0 0,0 0,0 0,0-1,1 1,-1-1,66 25,80 44,-143-66,-1 1,0 0,0 0,-1 0,1 0,-1 0,0 1,0 0,0 0,-1-1,1 2,-1-1,-1 0,1 0,-1 1,0-1,0 0,0 1,-1-1,1 1,-2-1,1 1,0-1,-1 1,0-1,-1 1,1-1,-1 1,-6 13,-2 1,0-2,-1 1,-1-1,0-1,-1 0,-1-1,-1 0,0-2,-1 1,-1-2,0 0,-1-1,0-1,0 0,-2-2,1 0,-11 3,25-11,0 1,-1-1,1 0,-1 0,1-1,-1 1,1-1,-1 0,1-1,-1 1,1-1,-1 0,1-1,-1 1,1-1,0 0,0 0,0-1,0 0,1 0,-1 0,1 0,-1-1,1 1,0-1,0 0,1 0,-1-1,1 1,0-1,0 0,1 0,-1 0,1 0,0 0,0 0,1 0,-1-1,1 1,1-1,-1 1,1-1,0 1,0-5,-1-16</inkml:trace>
  <inkml:trace contextRef="#ctx0" brushRef="#br0" timeOffset="5229.792">8999 24,'-46'306,"43"-151,4-133</inkml:trace>
  <inkml:trace contextRef="#ctx0" brushRef="#br0" timeOffset="5679.807">8758 242,'2'1,"1"1,-1-1,0 0,1 1,-1-1,1 0,0 0,-1-1,1 1,-1 0,1-1,0 0,0 1,-1-1,1 0,0-1,0 1,-1 0,1-1,0 1,-1-1,1 0,-1 0,1 0,-1 0,1-1,-1 1,0-1,1 1,0-2,1 1,254-145,-142 72,-116 74,0 0,1 0,-1 0,1 0,0 1,-1-1,1 0,0 0,-1 0,1 1,0-1,0 1,0-1,0 0,0 1,-1-1,1 1,0 0,0-1,0 1,0 0,0 0,0-1,0 1,0 0,0 0,1 0,-1 0,0 0,0 0,0 1,0-1,0 0,0 1,0-1,0 0,-1 1,1-1,0 1,0-1,0 1,0 0,0-1,-1 1,1 0,0 0,-1-1,1 1,0 0,-1 0,1 0,-1 0,1 0,-1 0,0 0,1 0,-1 0,0 0,0 0,0 0,0 0,0 0,0 0,0 0,0 0,0 0,0 0,0 0,-1 0,1 0,-25 85,20-72,-21 126,26-136,0 0,0 0,1 0,-1 0,1-1,0 1,0 0,0 0,0-1,1 1,0 0,-1-1,1 1,0-1,1 0,-1 0,1 0,-1 0,1 0,0-1,0 1,0-1,0 1,1-1,-1 0,1-1,-1 1,1 0,-1-1,1 0,0 0,0 0,0 0,1-1,140 2,-141 0,0 1,-1-1,1 1,-1 0,0 0,0 1,0-1,0 0,-1 1,0 0,1-1,-1 1,0 0,-1 0,1 0,-1 1,0-1,0 0,0 2,3 11</inkml:trace>
  <inkml:trace contextRef="#ctx0" brushRef="#br0" timeOffset="14401.034">195 1669,'50'19,"320"-10,-158 14,0-9,208-15,2323-111,-84-50,-1143 105,-1228 83,-229-15,-49-9,0 1,0-2,0 1,0-1,1-1,-1 0,0 0,0-1,1 0,-1-1,0 0,9-3,141-31,-141 33,1 2,0 0,0 1,0 1,0 1,-1 1,1 0,-1 2,7 2,-10-2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0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28 277,'19'-5,"11"-2,6 1,1 1,-1 2,-2 0,-1 2,-2 1,-2 0,0-5,-1-1,0 1,0 0,0 2,0 1,0 1,-5 0</inkml:trace>
  <inkml:trace contextRef="#ctx0" brushRef="#br0" timeOffset="268.751">0 531,'38'-5,"18"-1,4 0,-4 1,-6 1,-7 2,-5 1,-6 1,-2 0,-2 0,-1 0,-5 0</inkml:trace>
  <inkml:trace contextRef="#ctx0" brushRef="#br0" timeOffset="858.949">367 23,'-29'-23,"48"49,204 173,-219-195,-1 0,1 0,-1 0,1 0,-1 0,-1 1,1 0,-1-1,1 1,-1 0,0 0,-1 0,0 0,1 1,-2-1,1 0,0 1,-1-1,0 0,-1 1,1-1,-1 0,0 1,0-1,0 0,-1 0,0 0,0 0,0 0,-1 0,1-1,-1 1,-1-1,-10 23,-1-2,-2 0,0-1,-2-1,-20 20,-132 114,104-91,49-49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147 175,'-14'13,"1"0,0 1,1 1,0 0,1 1,1 0,1 0,0 1,1 0,1 1,1 0,0 0,1 0,1 1,1-1,0 1,2 0,0 0,1 0,1 0,1 0,1 3,-1-15,0 1,1-1,0 0,0 0,0-1,1 1,0-1,1 1,-1-1,1-1,0 1,1-1,-1 0,1 0,0 0,0-1,1 0,-1 0,1 0,0-1,0 0,0-1,1 1,-1-1,0-1,1 0,-1 0,1 0,-1-1,1 0,0 0,-1-1,2 0,21-7,0-1,-1-2,0 0,-1-3,0 0,-1-1,-1-2,-1-1,0-1,-1 0,21-24,-29 31,0-1,0-1,-2-1,1 0,-2 0,0-2,-1 1,-1-2,0 0,-1 0,-1 0,-1-1,-1-1,0 1,-2-1,0-1,0-6,-6 18,-1 0,1 0,-1 0,-1 1,0-1,0 1,-1 0,0-1,0 2,-1-1,0 0,0 1,-1 0,0 0,0 1,-1 0,1 0,-1 0,-1 1,1 0,-1 0,0 1,0 0,0 0,-1 1,1 0,-1 0,1 1,-1 0,0 1,0 0,0 1,0-1,-6 2,-14-2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1,'-22'120,"16"85,-23 165,-8-192,37-176,-1-1,1 1,0-1,0 1,1-1,-1 1,0-1,0 1,1-1,-1 1,1-1,0 1,-1-1,1 0,0 1,0-1,-1 0,1 0,0 1,0-1,1 0,-1 0,0 0,0 0,0 0,1-1,-1 1,0 0,1-1,-1 1,1-1,-1 1,1-1,-1 1,1-1,-1 0,1 0,-1 0,1 0,-1 0,1 0,-1 0,1-1,0 1,16-3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0 179,'192'-144,"-175"137,1 1,-1 1,2 0,-1 1,0 1,1 1,0 0,-1 1,1 2,0 0,-1 0,4 3,55-1,30 3,-89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1,'-13'2,"0"1,-1 0,1 1,1 0,-1 1,1 1,-1 0,1 1,-5 4,8-6,-173 104,105-33,64-59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43,'-10'5,"-2"6,-1-3,8-3,10-8,8-7,2-7,3-2,-6 4,-5 9,-8 5,-5 8,-6 2,0 5,6 0,4-2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0,'-9'5,"-4"6,6 1,3-5,8-6,-2-1,-1 3,-5 2,-3 4,-4 1,-1 3,7 0,4-2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24,'19'0,"11"0,5 0,2 0,-1 0,-1 0,-3 0,-1 0,-2-5,0-2,-1 1,-5 1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0,-3 0,-4 0,-6 0,-10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0 545,'24'-5,"13"-2,4 1,1 1,-2 2,-3-4,-4-1,-2 2,-1 1,-2-3,0 0,-5 1</inkml:trace>
  <inkml:trace contextRef="#ctx0" brushRef="#br0" timeOffset="5218.236">311 1025,'40'-10,"-22"7,0-1,0-1,0-1,-1 0,0-1,0-1,0 0,-1-1,-1-1,4-3,116-138,-102 108,-23 31,-1 0,-1 0,0-1,-1 0,0 0,-1-1,0 0,-1 0,0-1,-2 1,2-10,-4 23,-1 0,0 0,1 0,-1 0,0 0,0 0,1 0,-1 0,0 0,0 0,0 0,0 0,0 0,-1 0,1 0,0 0,0 0,-1 0,1 0,0 0,-1 0,1 1,-1-1,1 0,-1 0,0 0,1 0,-1 1,0-1,1 0,-1 1,0-1,0 1,0-1,0 1,0-1,1 1,-1-1,0 1,0 0,0 0,0-1,0 1,0 0,0 0,0 0,0 0,0 0,0 0,0 0,0 0,0 1,0-1,-49 28,32-11,1 0,1 0,0 2,2 0,0 1,1 0,-6 15,17-32,0 0,0 0,0 0,1 0,-1 0,1 1,0-1,0 1,0-1,0 1,1-1,-1 1,1-1,0 1,0 0,0-1,1 1,-1-1,1 1,0-1,0 1,0-1,1 1,-1-1,1 0,-1 0,1 0,0 0,1 0,-1 0,0 0,1-1,-1 1,4 1,2 1,0 0,0 0,1-1,0-1,0 1,0-1,0-1,0 0,1 0,-1-1,1 0,-1 0,1-1,-1-1,1 1,-1-2,1 1,-1-1,1-1,19-6,-1 0,0-2,0-2,-1 0,11-9,-19 9,0 0,-2 0,0-2,0 0,-2-1,0-1,0 0,-2-1,10-16,-20 28,0 1,0 0,0-1,0 0,-1 0,0 0,-1 0,1 0,-1 0,0 0,0 0,-1 0,0-1,0 1,0 0,-1-3,-1 7,0 0,-1 1,1-1,0 1,0 0,-1 0,1 0,0 0,-1 0,1 0,-1 0,0 1,1 0,-1-1,1 1,-1 0,0 0,1 0,-1 1,1-1,-1 0,1 1,-1 0,1 0,-1 0,1 0,-1 0,1 0,0 1,0-1,0 1,0-1,0 1,0 0,0 0,0 0,0 0,-8 5,-1 1,1-1,0 2,1 0,0 0,0 0,1 1,1 1,-1-1,2 1,-1 0,1 1,1-1,0 1,1 0,0 1,1-1,1 1,-1 2,3-12,0 1,0-1,1 0,-1 0,1 1,-1-1,1 0,0 0,0 0,1 0,-1 0,1 0,-1 0,1 0,0-1,0 1,0-1,1 1,-1-1,0 0,1 0,-1 0,1 0,0 0,0-1,0 1,0-1,0 0,0 0,0 0,0 0,0 0,3 0,108-3,-95-2,1-1,-1 0,0-2,0 0,-1-2,0 0,-1 0,0-2,0 0,-1-1,0-1,-1 0,2-4,94-86,-43 17,-68 85,1 1,-1-1,1 0,-1 0,1 1,-1-1,0 0,1 0,-1 0,0 0,1 1,-1-1,0 0,0 0,0 0,0 0,0 0,0 1,0-1,0 0,0 0,-1 0,1 0,0 0,0 1,-1-1,1 0,-1 0,1 0,-1 1,1-1,-1 0,1 1,-1-1,1 0,-1 1,0-1,1 1,-1-1,0 1,0-1,1 1,-1 0,0-1,0 1,0 0,0-1,0 1,1 0,-1 0,0 0,0 0,0 0,0 0,0 0,0 0,1 0,-2 1,-50 13,39-4,1 0,1 1,0 0,0 1,1 0,1 1,0 0,0 0,2 1,0 0,0 1,1-1,1 2,2-12,1 1,0 0,0-1,0 1,0 0,1 0,0 1,0-1,0 0,1 0,-1 0,1 1,1-1,-1 0,1 0,0 0,0 1,0-1,1 0,0 0,0-1,0 1,0 0,1-1,0 1,0-1,0 0,0 0,1 0,-1 0,1-1,0 1,1-1,-1 0,0 0,4 1,16 0,-1-2</inkml:trace>
  <inkml:trace contextRef="#ctx0" brushRef="#br0" timeOffset="5718.643">1552 37,'25'-8,"-14"2,1 2,0-1,0 2,1 0,-1 0,1 1,-1 0,1 1,0 1,0 0,-1 1,7 1,-17-2,-1 0,1 1,-1-1,1 1,-1-1,1 1,-1 0,0-1,1 1,-1 0,0 0,0 0,1 0,-1 0,0 0,0 0,0 0,0 1,0-1,-1 0,1 1,0-1,0 0,-1 1,1-1,-1 1,1-1,-1 1,0-1,0 1,0-1,0 1,0-1,0 1,0 0,0-1,0 1,-1-1,1 1,-1-1,1 1,-1-1,1 0,-1 1,0-1,0 0,0 1,0-1,0 0,0 0,-56 63,53-62,-4 6,6-8,0 1,0 0,0 0,0 0,0 0,0 0,0 0,0 0,1 1,-1-1,0 1,1-1,-1 1,1 0,0-1,-1 1,1 0,0 0,0 0,0 0,0 0,1 0,-1 0,0 0,1 0,0 1,-1-1,1 0,0 0,0 0,0 1,0-1,1 0,-1 0,1 0,-1 0,1 0,0 1,0-1,-1 0,2-1,-1 1,0 0,0 0,2 1,4 1,1-1,0 0,0-1,0 0,0 0,0-1,0 0,1 0,-1-1,0 0,1 0,-5 0,22 0</inkml:trace>
  <inkml:trace contextRef="#ctx0" brushRef="#br0" timeOffset="6223.309">2145 319,'-28'20,"1"1,0 1,2 1,0 2,-20 27,38-43,1 0,0 0,0 1,1-1,0 2,0-1,1 0,1 1,0 0,0 0,1 0,0 0,1 0,1 0,-1 0,2 0,0 0,0 1,1-1,1 4,1-3,1 0,1 0,0-1,0 0,1 0,1 0,-1-1,2 0,0 0,0-1,0 0,1-1,1 0,-1 0,1-1,0-1,1 0,0 0,0-1,0-1,0 0,1-1,-1 0,1-1,0 0,0-1,5 0,4-1,0 0,1-2,-1-1,0 0,-1-2,1 0,-1-2,0 0,0-1,-1-1,0-1,-1-1,0-1,0 0,-1-1,-1-1,-1-1,0-1,7-8,-14 14,-1 0,0 0,0-1,-1 0,-1-1,0 1,0-1,-1 0,-1-1,0 1,-1-1,0 1,0-1,-2 0,0 0,0-1,-1 1,-1 0,0 0,-1 0,0 0,-1 1,0-1,-1 0,-1 1,0 0,0 0,-1 1,-1-1,-6-8,5 11,-1 0,1 0,-1 0,-1 1,0 0,0 1,0 1,-1-1,0 1,0 1,-1 0,0 1,1 0,-1 1,-1 0,1 1,0 0,-1 1,1 0,0 1,-4 1,-28 2,7 2</inkml:trace>
  <inkml:trace contextRef="#ctx0" brushRef="#br0" timeOffset="6530.35">1778 771,'125'-67,"-71"36,1 2,1 3,1 2,56-14,-110 37,-1 0,1 0,-1 0,1 1,0-1,-1 1,1-1,0 1,-1 0,1 0,0 0,-1 1,1-1,0 1,-1-1,1 1,-1 0,1 0,-1 0,1 0,-1 1,0-1,1 1,-1-1,0 1,0 0,0 0,0 0,-1 0,1 0,0 0,-1 0,0 1,1-1,-1 0,0 1,1 2,10 21,-11-20,1-1,0 0,0 0,1 1,-1-1,1 0,0-1,0 1,1-1,-1 1,1-1,0 0,0 0,1-1,-1 1,1-1,0 0,0 0,0 0,0-1,0 0,0 0,4 1,8-1,0 0,0 0,0-2,0 0,0-1,0-1,0 0,-1-1,1-1,-1-1,8-3,8-16,-23 9</inkml:trace>
  <inkml:trace contextRef="#ctx0" brushRef="#br0" timeOffset="10236.864">2963 827,'-9'24,"-9"13,-5 4,-4-4,-2-3,-1-9,0-3,0-5,5-5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423 173,'-3'-9,"0"0,0 0,-1 0,0 1,0-1,-1 1,0 0,0 0,-1 1,0-1,-1 1,0 1,0-1,0 1,-1 0,1 1,-1 0,-1 0,1 1,-1 0,0 0,-4-1,5 2,0 0,0 1,0-1,-1 2,1-1,0 1,-1 0,0 1,1 0,-1 0,1 1,-1 0,1 1,-1-1,1 2,0-1,0 1,0 0,0 1,1 0,-1 0,1 1,0 0,0 0,1 1,-1-1,1 1,0 1,1-1,0 1,0 0,0 0,1 1,0-1,0 1,1 0,0 0,0 0,1 1,0-1,1 1,0-1,0 1,1-1,0 1,0-1,1 1,0-1,0 1,1-1,0 0,3 7,-2-9,-1-1,0 0,1 0,0 0,0 0,1 0,0-1,-1 1,1-1,1 0,-1 0,0 0,1-1,0 0,0 0,0 0,0 0,0-1,1 0,-1 0,1 0,0-1,-1 0,1 0,0 0,0-1,-1 0,1 0,0 0,0-1,-1 0,1 0,0 0,-1-1,1 0,3-2,7-1,-1-1,-1-1,1-1,-1 0,-1-1,1 0,-2-1,1-1,-1 0,-1 0,0-1,7-11,52-66,-68 90,-1-1,0 1,1 0,-1-1,0 1,0 0,1 0,-1 0,0 0,0 0,0 0,0 0,0 0,0 0,-1 0,1 1,0-1,-1 0,1 1,0-1,-1 0,0 1,1-1,-1 1,0-1,0 0,0 1,0-1,0 1,0-1,0 1,0-1,0 1,-1-1,1 0,-1 1,1-1,-1 1,0-1,1 0,-2 2,2 2,-74 439,71-432,5 89,3-96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0,'0'5,"0"4,-4 2,-1 2,-5 0,1 1,1 2,6 0,7-9,8-8,1-5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5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48,'-99'-43,"82"41,1 0,-1 2,1 0,0 0,-1 2,1 0,0 1,-1 0,2 2,-16 5,-64 13,91-22,-1 0,0 0,1 0,0 1,-1 0,1 0,0 0,0 0,-1 0,2 1,-1 0,0 0,1 0,-1 0,1 1,0-1,0 1,0 0,1 0,-1 0,1 0,0 0,0 0,0 1,1-1,0 1,0-1,-1 4,-3 142,7-102,-3-43,0-1,0 1,1 0,0-1,0 1,0 0,0-1,1 1,0 0,0-1,0 1,0-1,1 1,0-1,0 0,0 1,0-1,1 0,-1-1,1 1,0 0,1-1,-1 1,0-1,1 0,0 0,0-1,0 1,0-1,0 0,0 0,0 0,1 0,-1-1,2 1,38-7,-36 3,1 0,-1 1,1 0,0 0,-1 1,1 0,-1 0,1 1,0 0,-1 1,0 0,1 0,-1 1,0 0,0 0,0 1,-1 0,1 1,-1-1,3 3,6 8,-10-11,0-1,0 1,0 1,-1-1,1 1,-1 0,0 0,0 0,-1 1,0 0,0 0,0 0,0 0,-1 0,0 1,-1 0,1-1,-1 1,-1 0,1 0,-1 0,0 0,-1 1,0-1,0 0,0 0,-1 0,0 0,0 0,-1 0,0 0,0 0,-3 3,-6 3,-1 0,0-1,-1 0,-1-1,1-1,-2 0,0-1,0 0,0-1,-1-1,-13 4,21-7,-12 2,1-1,-1-1,0 0,0-2,0 0,0-1,0-1,-1-1,1-1,0-1,-59-1,20-9,49 2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4:44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556 460,'1'0,"-1"0,1-1,-1 1,1 0,0 0,-1 0,1 0,-1-1,1 1,0 0,-1 0,1 0,-1 0,1 0,0 1,-1-1,1 0,-1 0,1 0,-1 0,1 1,-1-1,1 0,0 0,-1 1,1-1,-1 1,0-1,1 0,-1 1,1-1,-1 1,0-1,1 1,-1-1,0 1,1-1,-1 1,0-1,0 1,0-1,1 1,-1 0,0-1,0 1,0-1,0 1,0 0,0-1,0 1,0-1,0 1,-1 0,1-1,0 1,0-1,0 1,-1-1,1 1,0-1,-1 1,1-1,0 1,-1-1,1 1,-1-1,1 1,-1-1,0 3,-52 358,10-106,-54 169,77-348,14-72</inkml:trace>
  <inkml:trace contextRef="#ctx0" brushRef="#br0" timeOffset="399.966">0 654,'2'-6,"0"0,0-1,0 1,1 0,0 1,0-1,1 0,-1 1,1 0,1 0,-1 0,0 0,1 1,0-1,0 1,1 1,-1-1,1 1,0 0,-1 0,1 0,1 1,-1 0,0 0,0 1,1 0,1-1,214-51,-71 18,-2-5,118-51,-217 66,-35 14</inkml:trace>
  <inkml:trace contextRef="#ctx0" brushRef="#br0" timeOffset="1349.929">1016 484,'-20'75,"-81"553,60-368,41-259,-1 1,0 0,1 0,0 0,-1 0,1 0,0 0,0 0,0 1,0-1,0 0,1 0,-1 0,0 0,1 0,0-1,-1 1,1 0,0 0,0 0,0 0,0-1,1 1,-1-1,0 1,1-1,-1 1,1-1,-1 0,1 1,0-1,-1 0,1 0,0 0,0 0,0-1,0 1,0-1,0 1,0-1,0 1,0-1,0 0,0 0,0 0,0 0,0 0,0-1,0 1,0-1,0 1,0-1,0 0,-1 1,1-1,0 0,0 0,-1-1,1 1,0 0,0-2,204-256,-205 258,-1 0,0 1,1-1,-1 0,1 1,-1-1,1 0,-1 1,1-1,0 1,-1-1,1 1,0-1,-1 1,1-1,0 1,0 0,-1-1,1 1,0 0,0 0,0-1,-1 1,1 0,0 0,0 0,0 0,-1 0,1 0,0 0,0 1,0-1,0 0,-1 0,1 1,0-1,0 0,-1 1,1-1,0 1,-1-1,1 1,0-1,-1 1,1-1,-1 1,1 0,-1-1,1 1,-1 0,1-1,-1 1,0 0,1 0,-1-1,0 1,0 0,0 0,1 0,-1-1,0 1,-4 61,1-43,0 7,1-17,0 1,1-1,0 1,1-1,-1 1,2 0,-1-1,2 1,-1-1,1 1,0-1,1 0,0 0,1 0,3 6,19-3,-14-13</inkml:trace>
  <inkml:trace contextRef="#ctx0" brushRef="#br0" timeOffset="2239.854">1427 1259,'40'124,"-39"-122,1 1,-1-1,1 0,0 1,-1-1,1 0,0 0,0 0,0 0,0 0,1-1,-1 1,1-1,-1 0,0 1,1-1,0 0,-1 0,1-1,0 1,-1 0,1-1,0 0,0 0,0 1,-1-2,1 1,0 0,0-1,0 1,-1-1,1 0,0 0,-1 0,1 0,-1 0,1 0,-1-1,0 1,1-1,-1 0,0 0,1-1,4-4,-1 1,0-1,0 0,-1-1,0 0,0 1,-1-2,0 1,-1 0,0-1,0 1,0-1,-1 0,-1 0,1 0,-2 0,1-8,-10 48,56 98,-45-126,0 0,1 0,-1 0,1 0,-1-1,1 1,0-1,0 0,0 1,0-1,1-1,-1 1,0 0,1-1,-1 0,1 0,0 0,-1 0,1 0,0-1,0 0,-1 1,1-1,0-1,0 1,-1-1,1 1,0-1,-1 0,1 0,0-1,-1 1,0-1,1 0,-1 0,14-9,0 0,-2-2,1 0,-2 0,1-1,-2-1,0-1,-1 0,0 0,-2-1,8-17,-15 31,-1-1,1 1,-1-1,0 0,-1 0,1 0,-1 0,1 0,-1 0,-1 0,1-1,0 1,-1 0,0-1,0 1,0 0,-1 0,1-1,-1 1,0 0,0 0,-1 0,1 0,-1 0,0 0,0 0,0 0,-1 1,1-1,-1 1,0 0,1 0,-2 0,1 0,0 0,-1 0,-1 0,2 4,-1 0,1 1,-1-1,1 1,0 0,-1 0,1 0,0 0,0 0,1 1,-1-1,0 1,1 0,0 0,-1 0,1 0,0 0,1 0,-1 1,1-1,-1 1,1-1,0 1,0-1,0 1,1 0,-1-1,1 1,0 0,0 0,1-1,-1 1,1 0,-1-1,1 1,0 0,1-1,-1 1,0-1,1 0,1 2,0-2,0 0,0 0,0-1,0 1,1-1,-1 0,1 0,-1 0,1 0,0-1,0 0,0 1,0-2,0 1,0 0,0-1,0 1,0-1,0 0,0-1,0 1,0-1,0 1,0-1,0-1,0 1,0 0,-1-1,2 0,-1 0,1 0,-1 1,1-1,-1 1,1 0,0 0,-1 1,1 0,0 0,-1 0,1 0,0 0,0 1,-1 0,1 0,-1 1,1-1,-1 1,1 0,-1 0,0 0,2 2,-4-1,1 2,-1-1,0 0,0 0,0 1,-1-1,0 1,1-1,-2 1,1 0,0 0,-1-1,0 1,0 0,0 0,-1-1,0 1,0 0,0-1,0 1,-1-1,1 1,-3 2,-3 76,24-63,-7-19</inkml:trace>
  <inkml:trace contextRef="#ctx0" brushRef="#br0" timeOffset="3089.831">2588 1040,'-8'0,"0"0,0 1,0 0,0 0,1 1,-1 0,0 0,1 0,-1 1,1 0,0 1,0 0,0 0,1 0,-1 1,1 0,0 0,0 1,1-1,0 1,0 0,-3 6,8-7,1 0,-1 0,1 0,0 1,1-1,-1 0,1 0,0-1,0 1,1 0,-1-1,1 1,0-1,0 0,1 0,-1 0,1 0,0-1,0 1,0-1,0 0,1 0,-1-1,5 3,26 25,-32-27,1 0,-1 1,0-1,0 0,0 1,-1 0,1-1,-1 1,0 0,0 1,0-1,0 0,-1 0,0 1,0-1,0 1,0-1,-1 1,0-1,0 1,0-1,0 1,-1-1,0 1,0-1,0 1,0-1,-1 0,1 0,-1 1,0-1,-1 0,1-1,-1 1,1 0,-1-1,0 1,-1-1,1 0,0 0,-1 0,0-1,0 1,1-1,-3 1,-81 28,85-31,1 1,-1-1,0 0,1 1,-1-1,0 0,1 0,-1 0,0 0,1 0,-1-1,0 1,1 0,-1-1,1 1,-1-1,0 0,1 1,-1-1,1 0,0 0,-1 0,1 0,0 0,-1 0,1-1,0 1,0 0,0-1,0 1,0 0,0-1,1 1,-1-1,0 0,1 1,-1-1,1 1,0-1,-1 0,1 1,0-1,0 0,0 0,0 1,0-1,1 0,-1 1,0-1,1 1,0-2,2-15,2 2</inkml:trace>
  <inkml:trace contextRef="#ctx0" brushRef="#br0" timeOffset="15088.923">8273 315,'-19'435,"-6"-164,24-261,-1-8,1 1,-1-1,1 1,0 0,0-1,0 1,0 0,0 0,1 0,-1-1,1 1,0 0,0 0,0 0,0 0,0 0,1 0,-1 0,1-1,0 1,0 0,0 0,0-1,1 1,-1-1,0 1,1-1,0 1,0-1,0 0,0 0,0 0,0 0,0 0,0-1,1 1,-1 0,1-1,0 0,-1 0,1 0,0 0,-1 0,1 0,0-1,16-4</inkml:trace>
  <inkml:trace contextRef="#ctx0" brushRef="#br0" timeOffset="15498.881">8805 339,'-1'-1,"0"0,0 0,0 1,0-1,0 0,-1 1,1-1,0 1,0-1,0 1,-1-1,1 1,0 0,0 0,-1 0,1 0,0 0,-1 0,1 0,0 0,-1 0,1 0,0 1,0-1,-1 1,1-1,0 1,0-1,0 1,0 0,0-1,0 1,0 0,0 0,0 0,0 0,0 0,0 0,0 1,-1-1,-11 6,1 1,0 1,0 0,1 0,0 1,0 1,1-1,1 2,-1 0,2 0,0 0,1 1,0 0,0 0,2 1,0 0,0 0,1 0,0 6,6-15,1 0,-1 0,1 0,0 0,0-1,1 0,-1 1,1-1,0 0,0-1,1 1,-1-1,1 0,0 0,-1 0,1 0,0-1,1 0,-1 0,0 0,1-1,-1 0,1 0,-1 0,1-1,-1 0,1 0,0 0,-1-1,1 1,-1-1,1-1,-1 1,19 2,-19-3,1 1,0 0,-1 1,1-1,0 1,-1 1,1-1,0 1,0 0,-1 0,1 0,-1 1,1 0,-1 0,0 0,0 1,0 0,0 0,0 0,0 0,-1 1,0 0,0 0,0 0,0 0,0 1,-1-1,0 1,0 0,0 0,-1 0,0 1,0-1,0 0,0 1,-1 0,0-1,0 5,-5 9,-1-1,0 0,-2 0,0 0,-1-1,-1 0,0-1,-2 0,0 0,0-1,-1-1,-1 0,-1 0,-13 10,-16 3,23-19</inkml:trace>
  <inkml:trace contextRef="#ctx0" brushRef="#br0" timeOffset="15758.916">8733 315,'14'-12,"0"1,1 1,0 0,0 1,1 1,1 0,-1 1,1 1,0 0,1 2,-1 0,1 1,0 0,0 2,0 0,0 1,0 1,0 0,0 1,-1 2,1-1,0 2,2 0</inkml:trace>
  <inkml:trace contextRef="#ctx0" brushRef="#br0" timeOffset="16428.825">9555 0,'-22'95,"19"273,-1-348,-1-5</inkml:trace>
  <inkml:trace contextRef="#ctx0" brushRef="#br0" timeOffset="16908.809">9337 291,'57'-41,"305"-175,-362 216,0 1,0 0,0-1,-1 1,1 0,0-1,0 1,0 0,0 0,0-1,0 1,0 0,0-1,1 1,-1 0,0-1,0 1,1 0,-1-1,0 1,1 0,-1-1,0 1,1-1,-1 1,1-1,-1 1,1-1,-1 1,1-1,-1 1,1-1,0 0,-1 1,1-1,0 0,-1 1,1-1,0 0,-1 0,1 0,0 0,-1 0,1 0,0 0,0 0,-9 22,-1 143,10-160,0 0,1 0,-1 0,1 0,0-1,1 1,-1 0,1-1,0 1,0-1,0 0,1 0,-1-1,1 1,0 0,0-1,0 0,1 0,-1-1,1 1,0-1,-1 0,1 0,0 0,0-1,0 1,0-1,1-1,-1 1,1-1,9 1,-11-1,0-1,-1 1,1 0,0 0,0 0,0 0,0 1,0 0,0 0,-1 0,1 0,0 0,-1 1,1-1,-1 1,1 0,-1 0,0 1,0-1,0 0,0 1,0 0,-1 0,1 0,-1 0,0 0,1 0,-2 1,1-1,0 1,-1-1,1 1,0 3,7 41,-3-27</inkml:trace>
  <inkml:trace contextRef="#ctx0" brushRef="#br0" timeOffset="11423.914">5200 1307,'71'-70,"346"-612,-417 683,0 0,0-1,1 1,-1 0,0-1,1 1,-1 0,0-1,1 1,-1 0,1-1,-1 1,1-1,-1 1,1 0,-1-1,1 0,0 1,-1-1,1 1,0-1,-1 0,1 1,0-1,0 0,-1 0,1 0,0 1,0-1,-1 0,1 0,0 0,0 0,-1 0,1 0,0-1,0 1,-1 0,1 0,0 0,0-1,-1 1,1 0,0-1,-1 1,1-1,-1 1,1-1,0 1,-1-1,1 1,-1-1,1 0,-1 1,0-1,1 0,-1 1,1-1,-1 0,0 1,0-1,0 0,1 0,-1 1,0-1,10 74,-9-63,12 78,5-1,3-1,3 0,9 9,-16-43,0 26,-17-76,1-1,-1 0,0 0,0 1,1-1,-1 0,0 0,0 1,0-1,-1 0,1 0,0 1,0-1,-1 0,1 0,-1 0,1 1,-1-1,1 0,-1 0,0 0,1 0,-1 0,0 0,0 0,0 0,0-1,0 1,0 0,0 0,0-1,0 1,0-1,0 1,0-1,0 1,-1-1,1 1,0-1,0 0,-1 0,1 0,0 0,0 0,-1 0,1 0,0 0,0 0,-1-1,1 1,0-1,0 1,0 0,0-1,-1 0,1 1,0-1,0 0,-227-159,205 146,-1 1,-1 1,0 1,-1 1,0 2,0 0,-1 2,1 1,-2 1,1 1,0 2,0 0,-1 2,1 1,-3 2,29-4,-1 0,1 0,-1 0,1 0,-1 0,1 0,-1 1,1-1,-1 0,1 1,-1 0,1-1,0 1,-1 0,1-1,0 1,0 0,-1 0,1 0,0 0,0 0,0 1,0-1,0 0,0 0,1 1,-1-1,0 0,1 1,-1-1,1 1,-1-1,1 0,0 1,0-1,-1 1,1 0,0-1,0 1,1-1,-1 1,0-1,0 1,1-1,-1 0,1 1,-1-1,1 1,0-1,-1 0,1 1,0-1,0 0,0 0,0 0,0 0,0 1,12 12</inkml:trace>
  <inkml:trace contextRef="#ctx0" brushRef="#br0" timeOffset="12253.962">6071 1090,'15'73,"-18"-3,-3 0,-4-1,-2-1,-6 11,-9-27,16-94,17 3,1 0,3 1,0 0,3 1,1 0,2 1,1 1,2 0,1 2,2 0,8-8,-14 18,0 0,2 1,0 0,2 2,0 0,1 2,4-2,-24 19,-1 0,1 0,-1 0,1 0,-1 0,1 1,0-1,0 0,-1 0,1 1,0-1,0 0,0 1,0-1,0 1,0 0,0-1,0 1,0-1,0 1,0 0,0 0,0 0,0 0,0 0,0 0,0 0,0 0,0 0,0 0,0 0,0 1,0-1,0 0,0 1,0-1,0 1,0-1,-1 1,1-1,0 1,0 0,0-1,-1 1,1 0,0 0,-1 0,1 0,-1-1,1 1,-1 0,1 0,-1 0,1 0,-1 0,0 0,0 0,1 0,-1 0,0 1,-11 64,-1-36,-1 0,-1-1,-1 0,-2-1,-1-1,-1-1,-1 0,-1-2,-15 14,36-39,1-1,-1 1,1 0,-1-1,1 1,-1-1,0 1,0 0,0-1,0 1,0-1,0 1,0-1,0 1,0-1,-1 1,1 0,-1-1,1 1,-1 0,1-1,-1 1,0 0,0-1,1 1,-1 0,0 0,0 0,0 0,0 0,0 0,-1 0,1 0,0 1,0-1,-1 0,1 1,0-1,-1 1,1-1,-1 1,1 0,0-1,-1 1,1 0,-1 0,1 0,-1 0,1 0,-1 1,1-1,0 0,-1 1,1-1,0 1,-1-1,1 1,0-1,-1 1,1 0,13-24,1 1</inkml:trace>
  <inkml:trace contextRef="#ctx0" brushRef="#br0" timeOffset="12809.056">6387 1259,'11'-3,"-1"-1,1 0,-1 0,1-1,-1-1,0 0,-1 0,0 0,0-1,0-1,-1 0,0 0,0 0,-1-1,0 0,-1-1,5-8,1-3,-1 0,-1-1,-1 0,-1-1,-1 0,-1 0,-1 0,-1-1,0-10,-3 32,0 0,0-1,0 1,0 0,0-1,-1 1,1-1,-1 1,0-1,0 0,0 1,0-1,0 1,-1-1,1 1,-1-1,1 1,-1-1,0 1,0 0,0-1,0 1,0 0,-1 0,1 0,-1 0,1 0,-1 0,0 0,0 0,0 1,0-1,0 1,0-1,0 1,-1 0,1 0,0 0,-1 0,1 0,-1 1,1-1,-1 1,1-1,-1 1,1 0,-1 0,1 0,-1 1,1-1,-1 0,1 1,-1 0,1-1,-1 1,1 0,0 0,0 0,-1 1,1-1,0 1,0-1,0 1,0 0,1-1,-1 1,0 1,0-1,0 0,0 0,0 0,0 0,1 0,-1 0,1 1,0-1,-1 1,1-1,0 1,0-1,1 1,-1-1,1 1,-1 0,1 0,0-1,0 1,0 0,0 0,0-1,1 1,-1 0,1-1,0 1,0-1,0 1,0-1,0 1,0-1,1 1,-1-1,1 0,0 0,0 0,-1 0,1 0,1 0,-1 0,104 39,0-35,-104-4,-1 1,1 0,-1 0,0-1,1 1,-1 0,-1 0,1 0,0 0,-1 0,1 0,-1 1,0-1,0 0,0 0,0 0,-1 0,1 0,-1 0,0 0,0 0,0 0,0 0,0 0,-1-1,0 1,1 0,-1-1,0 1,0-1,0 0,-2 2,-4 11,4-6,1-5,0 0,0 1,1-1,-1 0,1 1,0-1,1 1,-1 0,1 0,0-1,0 1,0 0,1 0,-1 0,1 0,1 0,-1 0,1 0,0 0,0 0,0 0,0-1,1 1,0 0,2 3,31-7,-16-8</inkml:trace>
  <inkml:trace contextRef="#ctx0" brushRef="#br0" timeOffset="13968.989">6991 992,'-35'134,"34"-131,-1 0,1 0,0 0,-1 0,1 0,0 0,1 0,-1 0,0 0,1 0,0 0,0 1,0-1,0 0,0 0,1 0,-1 0,1 1,0-1,0 0,0 0,1 0,-1 0,0-1,1 1,0 0,0-1,0 1,0-1,0 1,0-1,1 0,-1 0,1 0,-1 0,1-1,0 1,0-1,0 1,0-1,0 0,0 0,0-1,0 1,0 0,0-1,1 0,-1 0,0 0,0 0,0 0,1-1,-1 1,1-1,8-8,0 0,0-1,-1 0,0 0,0-1,-1-1,-1 0,0 0,-1-1,0 0,-1 0,0-1,-1 0,-1 0,4-13,6-10,26-52,-19 50,-2-1,-2-1,-2 0,-2-1,-1-1,-2 0,-2-1,-2 0,-2 0,-1-31,-20 23,5 97,-11 151,14-155,2 0,1 1,3-1,1 1,2 0,2-1,4 13,-3-33,1-1,1 0,0 0,2 0,0-1,1 0,1-1,1 1,0-2,1 0,1 0,1-1,10 8,-20-20,-4-3</inkml:trace>
  <inkml:trace contextRef="#ctx0" brushRef="#br0" timeOffset="14188.975">6967 509,'-4'-4,"-2"2,5 3,2 0</inkml:trace>
  <inkml:trace contextRef="#ctx0" brushRef="#br0" timeOffset="8657.334">3120 1186,'-1'-3,"0"0,0 1,-1-1,1 1,-1-1,0 1,0 0,0 0,0 0,0 0,0 0,0 0,-1 0,1 1,-1-1,1 1,-1 0,0 0,1 0,-1 0,0 0,0 0,0 1,0 0,1-1,-1 1,0 0,0 0,0 1,0-1,0 0,0 1,1 0,-1 0,0 0,0 0,1 0,-1 1,-7 3,0 0,0 1,0 0,1 1,0 0,1 1,-1 0,2 0,-1 0,1 1,0 0,1 1,0 0,0 0,1 0,1 0,0 1,0 0,1 0,0 0,1 0,0 0,1 1,0 2,1-11,0 0,1 0,-1-1,1 1,0 0,0 0,-1-1,2 1,-1 0,0-1,1 0,-1 1,1-1,-1 0,1 1,0-1,0 0,0 0,1-1,-1 1,0 0,1-1,-1 1,1-1,-1 0,1 0,-1 0,1 0,0 0,0-1,-1 1,1-1,0 1,0-1,0 0,0 0,-1-1,1 1,0-1,0 1,0-1,110-43,-96 25,0-1,-1-1,-2 0,0-1,-1-1,-1 0,-1-1,-1 0,-2-1,0 0,-1 0,-2 0,0-1,-2-6,2 6,-1 0,-1 1,-1-1,-2 0,-1-1,0 2,-2-1,-1 0,-2 0,0 1,-8-21,13 45,1-1,0 1,0 0,0-1,-1 1,1 0,-1-1,1 1,-1 0,1-1,-1 1,0 0,0 0,0 0,1 0,-1 0,0 0,0 0,0 0,-1 0,1 0,0 1,0-1,0 0,-1 1,1-1,0 1,0-1,-1 1,1 0,0 0,-1-1,1 1,-1 0,1 0,0 0,-1 0,1 1,0-1,-1 0,1 1,0-1,-1 0,1 1,0 0,0-1,-1 1,1 0,0-1,0 1,0 0,0 0,0 0,-35 66,28-33,1 1,2-1,1 1,2 0,2 0,1 0,1-1,2 1,2 0,1-1,1 0,2-1,1 0,2 0,1-1,15 23,38 7,-48-55</inkml:trace>
  <inkml:trace contextRef="#ctx0" brushRef="#br0" timeOffset="10497.689">3749 1090,'-2'-2,"0"0,0 0,0 0,0 1,0-1,0 1,-1 0,1 0,-1-1,1 2,-1-1,1 0,-1 0,1 1,-1-1,0 1,1 0,-1 0,1 0,-1 0,0 0,1 1,-1-1,0 1,1 0,-1-1,1 1,0 0,-1 1,1-1,-1 1,-4 0,0 0,0 1,0 0,0 1,1-1,0 1,0 0,0 1,0-1,1 1,-1 1,1-1,1 1,-1-1,1 1,0 1,0-1,1 0,-1 1,1 0,1 0,0 0,0 0,0 0,1 0,0 1,0-1,1 0,-1 1,2-1,-1 0,1 1,0-1,1 0,0 0,0 0,0 0,1 0,2 4,0-9,0 0,1 0,-1-1,0 0,0 0,1 0,-1-1,0 0,1 0,-1 0,0-1,1 0,-1 0,0 0,0 0,0-1,0 0,0 0,0 0,0-1,0 0,-1 0,0 0,1 0,-1-1,0 1,-1-1,1 0,-1 0,0-1,0 1,0-1,0 1,-1-1,0 0,0 0,0 0,1-3,54-131,-61 151,1 1,1-1,0 0,1 1,0 0,1-1,0 1,1-1,1 1,0-1,0 1,1-1,1 0,0 0,1 0,0-1,1 1,0-1,1-1,0 1,1 0,-6-10,0 1,1 0,-1-1,1 0,-1 0,1 1,0-1,-1-1,1 1,0 0,0-1,-1 1,1-1,0 0,0 0,0 0,0 0,-1-1,1 1,0-1,0 1,0-1,-1 0,1 0,-1 0,1-1,-1 1,1-1,-1 1,0-1,1 0,-1 0,0 0,0 0,0 0,0-2,62-87,8-94,-74 198,0 0,2 0,-1 0,2-1,0 1,0 0,1 0,1-1,0 1,0-1,5 10,-7-18,0-1,0 1,1-1,-1 0,1 1,-1-1,1 0,0 0,0 0,1 0,-1 0,0-1,1 1,0-1,0 1,-1-1,1 0,1 0,-1 0,0-1,0 1,1-1,-1 1,1-1,-1 0,1-1,-1 1,1-1,0 1,-1-1,1 0,0 0,-1-1,1 1,-1-1,1 0,-1 0,1 0,-1 0,1-1,-1 1,0-1,0 0,0 0,3-2,5-5,-1-1,1 0,-2 0,0-1,0-1,-1 1,0-1,-1-1,0 1,-1-1,-1-1,0 1,-1-1,0 1,-1-2,10-25,20 111,-11-19,-5-15,-1 0,-2 1,-2 1,-1 0,-2 0,-2 1,2 38,-6-53,-1 1,-1 0,-1 0,-1 0,-2 0,0-1,-2 1,-1-1,0 0,-2-1,-1 1,-1-2,-2 1,0-1,-1-1,-1 0,-1-1,-1-1,-4 4,18-22,0 0,1 0,-1-1,0 1,0-1,0 1,0-1,0 0,0 0,0 0,0 0,-1 0,1-1,0 1,-1 0,1-1,0 0,-1 0,1 0,-1 0,1 0,0 0,-1 0,1-1,0 1,-1-1,1 0,0 1,-1-1,1 0,0-1,0 1,0 0,0 0,0-1,0 0,1 1,-1-1,0 0,1 0,-1 1,1-1,0 0,0-1,0 1,0 0,0 0,0 0,0-1,1 1,-1 0,1-1,-1 1,1 0,0-1,0 1,0-1,1 1,-1 0,0-1,1 1,0 0,-1-1,2-1,5-30,1 1,2-1,1 2,1-1,3 2,0-1,2 2,1 0,1 2,2 0,14-15,-24 29,157-161,-150 165</inkml:trace>
  <inkml:trace contextRef="#ctx0" brushRef="#br0" timeOffset="19119.094">193 2033,'168'-24,"68"0,160-1,379-26,25-39,144 2,878-46,-263-5,-1338 114,243-12,310 20,-139 33,-31-28,-58-17,-524 29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0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232 114,'-22'154,"-3"447,20-550,-2 0,-3-1,-2 0,-1-1,-3 0,-2-1,-2-1,-7 8,18-40</inkml:trace>
  <inkml:trace contextRef="#ctx0" brushRef="#br0" timeOffset="609.935">15 235,'-14'-51,"21"39,0 1,1 0,0 0,1 1,1 0,-1 1,1 0,1 0,0 1,0 1,0-1,1 2,0 0,0 0,1 1,0 1,-1 0,2 1,-1 0,0 1,12-1,-9-3,1 1,0 0,0 2,1 0,-1 0,1 2,-1 0,1 1,0 1,-1 0,1 2,-1 0,0 1,0 0,0 2,-1 0,1 0,-1 2,-1 0,6 4,-17-7,0-1,-1 1,1 0,-1 0,0 0,0 0,-1 0,0 0,0 1,0-1,-1 1,1 0,-1 0,-1-1,1 1,-1 0,0 0,0 0,-1-1,1 1,-1 0,-1 0,1-1,-1 1,0-1,0 1,-3 3,-92 133,-229 94,324-235,0 0,-1-1,1 1,0 0,0 0,0 1,0-1,0 0,0 1,0-1,0 1,0-1,1 1,-1 0,1 0,-1 0,1 0,0 0,-1 0,1 0,0 0,1 0,-1 1,0-1,1 0,-1 1,1-1,-1 0,1 1,0-1,0 0,0 1,1-1,-1 1,1-1,-1 0,1 1,0-1,-1 0,1 0,0 0,1 0,-1 1,0-2,1 1,-1 0,1 0,-1 0,1-1,0 1,0 0,0-1,0 0,0 1,0-1,2 0,90 45,-80-41,1 0,-1 1,0 1,-1 0,0 0,0 2,0-1,-1 2,0-1,-1 2,0 0,-1 0,0 1,-1 0,0 0,-1 1,1 2,-5-2,-1-1,0 1,-1 0,0 0,-1 0,-1 0,0 0,-1 0,0 0,-1 0,0 0,-2 4,-6 73,9-88,1 1,0-1,0 1,0-1,0 1,0-1,1 0,-1 1,1-1,-1 1,1-1,0 0,0 0,0 1,0-1,0 0,1 0,-1 0,1 0,-1 0,1-1,0 1,0 0,-1-1,1 1,0-1,1 0,-1 1,0-1,0 0,0 0,1-1,-1 1,0 0,1-1,-1 1,1-1,-1 0,1 0,-1 0,0 0,1 0,-1-1,1 1,-1-1,0 1,1-1,0 0,110-49,-91 36</inkml:trace>
  <inkml:trace contextRef="#ctx0" brushRef="#br0" timeOffset="1609.876">909 1033,'94'-11,"-84"5,-1 0,0 0,0-1,0 0,-1-1,0 0,0 0,-1-1,0 0,-1 0,0 0,0-1,4-10,-8 16,0 0,0 0,0 0,-1 0,1-1,-1 1,0 0,0-1,0 1,-1-1,0 1,0-1,0 1,0-1,-1 1,1-1,-1 1,0-1,-1 1,1 0,-1-1,0 1,0 0,0 0,0 0,-1 1,0-1,1 0,-1 1,-1 0,1 0,0 0,-1 0,0 0,0 0,0 1,-1 0,1 0,0 1,-1-1,1 1,-1 0,1 1,-1-1,1 1,-1-1,0 1,1 1,-1-1,1 1,-1-1,1 1,-1 1,1-1,0 1,-1-1,1 1,0 1,0-1,0 0,0 1,1 0,-1 0,1 0,0 0,0 1,0-1,-2 3,-69 134,71-131,0 1,1-1,1 1,0 0,0-1,0 1,1 0,1 0,0 0,0-1,1 1,0 0,1-1,0 0,0 1,1-1,0 0,1-1,0 1,0-1,1 0,0 0,0-1,1 0,0 0,0 0,0-1,1 0,0 0,1-1,-1 0,1-1,0 0,0 0,0-1,0 0,7 1,-6-1,0-1,0 0,0 0,0-1,0-1,1 0,-1 0,0-1,0 0,0-1,0 0,0-1,0 0,0 0,-1-1,0 0,0-1,0 0,0 0,-1-1,1 0,-2-1,1 0,-1 0,0 0,0-1,-1 0,0 0,0-1,-1 0,1-3,0-5</inkml:trace>
  <inkml:trace contextRef="#ctx0" brushRef="#br0" timeOffset="2019.849">1514 694,'-23'148,"21"-130,1 0,1 0,0-1,2 1,0 0,1 0,0-1,2 0,0 0,1 0,1 0,0-1,8 14,-13-29,-1 1,0 0,0-1,0 1,1-1,-1 1,1-1,-1 1,1-1,0 0,0 0,-1 0,1 0,0 0,0 0,0-1,0 1,0-1,0 1,0-1,0 0,0 1,0-1,0 0,0-1,0 1,0 0,0 0,0-1,0 1,0-1,0 0,0 0,0 0,0 0,0 0,-1 0,1 0,0 0,-1-1,1 1,-1 0,1-1,-1 0,1-1,61-84,-56 77,3-6,9-13,-1-1,-1-1,-1 0,-2-1,-2 0,0-1,2-20,-11 33</inkml:trace>
  <inkml:trace contextRef="#ctx0" brushRef="#br0" timeOffset="2259.833">2071 815,'-4'13,"-6"7,-1 5,2 3,2 0,2-1,2 0,2-1,5-5,5-10,2-7</inkml:trace>
  <inkml:trace contextRef="#ctx0" brushRef="#br0" timeOffset="2439.859">2095 597,'-4'-20,"-2"-12,-3-4,-1 5</inkml:trace>
  <inkml:trace contextRef="#ctx0" brushRef="#br0" timeOffset="3289.779">2361 863,'2'3,"1"0,0 0,0-1,0 1,0-1,0 0,0 0,1 0,-1-1,0 1,1-1,0 1,-1-1,1-1,0 1,0 0,-1-1,1 0,0 0,0 0,0 0,-1 0,1-1,0 0,0 0,-1 0,10-1,-1-1,-1-1,1 0,0 0,-1-1,0-1,0 0,0 0,-1-1,0-1,-1 0,1 0,-1 0,-1-1,0-1,0 1,-1-1,0-1,-1 1,0-1,4-11,-9 19,0 1,0 0,-1-1,0 1,1-1,-1 1,0-1,0 1,0 0,-1-1,1 1,0-1,-1 1,0 0,1-1,-1 1,0 0,0-1,-1 1,1 0,0 0,-1 0,1 0,-1 0,1 1,-1-1,0 0,0 1,0-1,0 1,0 0,0-1,0 1,-1 0,1 0,0 1,-1-1,1 0,0 1,-1-1,1 1,-1 0,1 0,-1 0,1 0,-1 0,-1 1,-120 19,113-16,1 2,-1 0,1 0,-1 1,2 0,-1 0,1 1,0 1,1-1,0 1,0 1,1 0,1 0,-1 0,1 1,1-1,0 2,0 2,2-8,1 1,0-1,0 0,1 1,-1 0,2-1,-1 1,1 0,0-1,0 1,0 0,1-1,1 1,-1-1,1 1,0-1,0 0,1 1,-1-1,1 0,1-1,-1 1,1-1,0 1,1-1,-1 0,1 0,0-1,0 0,0 0,1 0,-1 0,2 0,8 5,1-2,0 1,0-2,0 0,0-1,1-1,0 0,0-1,0-1,1-1,-1 0,0-2,0 1,1-2,-1-1,0 0,0-1,-1 0,1-2,-1 0,14-7,-10-2,-4 1</inkml:trace>
  <inkml:trace contextRef="#ctx0" brushRef="#br0" timeOffset="3799.77">3013 621,'-38'119,"36"-113,-1 0,1 1,0-1,0 1,1 0,-1-1,2 1,-1 0,1 0,0 0,0 0,1-1,0 1,0 0,0 0,1-1,0 1,1-1,-1 0,1 1,0-1,1 0,0-1,0 1,0-1,0 0,1 1,0-2,0 1,0-1,1 0,-1 0,1 0,0-1,0 0,0 0,1 0,-1-1,1 0,6 1,-5-4,1 0,-1-1,1 0,-1-1,0 0,0 0,0-1,0 0,-1 0,1-1,-1 1,0-2,-1 1,1-1,-1 0,0-1,0 1,-1-1,1-2,60-53,-64 62,1 0,0-1,0 1,-1 0,1 0,0 0,-1 1,1-1,0 1,0-1,-1 1,1 0,-1 0,1 0,-1 0,1 1,-1-1,0 1,0-1,0 1,1 0,-2 0,1 0,0 0,0 0,-1 0,1 0,-1 1,1-1,-1 1,0-1,0 1,0-1,-1 1,1 0,0-1,-1 2,34 41,-25-43,0 0,0-1,0 0,0-1,0 0,0-1,0 0,0 0,0-1,0 0,0 0,0-1,-1 0,1-1,-1 0,0 0,0-1,-1 0,1 0,-1-1,0 0,0 0,-1 0,0-1,0-1,10-10,0-1,-2-1,0 0,-1-1,-1 0,-2-1,0-1,-1 1,-1-1,1-10,-9-25,-9 48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89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0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28 277,'19'-5,"11"-2,6 1,1 1,-1 2,-2 0,-1 2,-2 1,-2 0,0-5,-1-1,0 1,0 0,0 2,0 1,0 1,-5 0</inkml:trace>
  <inkml:trace contextRef="#ctx0" brushRef="#br0" timeOffset="268.751">0 531,'38'-5,"18"-1,4 0,-4 1,-6 1,-7 2,-5 1,-6 1,-2 0,-2 0,-1 0,-5 0</inkml:trace>
  <inkml:trace contextRef="#ctx0" brushRef="#br0" timeOffset="858.949">367 23,'-29'-23,"48"49,204 173,-219-195,-1 0,1 0,-1 0,1 0,-1 0,-1 1,1 0,-1-1,1 1,-1 0,0 0,-1 0,0 0,1 1,-2-1,1 0,0 1,-1-1,0 0,-1 1,1-1,-1 0,0 1,0-1,0 0,-1 0,0 0,0 0,0 0,-1 0,1-1,-1 1,-1-1,-10 23,-1-2,-2 0,0-1,-2-1,-20 20,-132 114,104-91,49-49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147 175,'-14'13,"1"0,0 1,1 1,0 0,1 1,1 0,1 0,0 1,1 0,1 1,1 0,0 0,1 0,1 1,1-1,0 1,2 0,0 0,1 0,1 0,1 0,1 3,-1-15,0 1,1-1,0 0,0 0,0-1,1 1,0-1,1 1,-1-1,1-1,0 1,1-1,-1 0,1 0,0 0,0-1,1 0,-1 0,1 0,0-1,0 0,0-1,1 1,-1-1,0-1,1 0,-1 0,1 0,-1-1,1 0,0 0,-1-1,2 0,21-7,0-1,-1-2,0 0,-1-3,0 0,-1-1,-1-2,-1-1,0-1,-1 0,21-24,-29 31,0-1,0-1,-2-1,1 0,-2 0,0-2,-1 1,-1-2,0 0,-1 0,-1 0,-1-1,-1-1,0 1,-2-1,0-1,0-6,-6 18,-1 0,1 0,-1 0,-1 1,0-1,0 1,-1 0,0-1,0 2,-1-1,0 0,0 1,-1 0,0 0,0 1,-1 0,1 0,-1 0,-1 1,1 0,-1 0,0 1,0 0,0 0,-1 1,1 0,-1 0,1 1,-1 0,0 1,0 0,0 1,0-1,-6 2,-14-2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0 179,'192'-144,"-175"137,1 1,-1 1,2 0,-1 1,0 1,1 1,0 0,-1 1,1 2,0 0,-1 0,4 3,55-1,30 3,-89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1,'-13'2,"0"1,-1 0,1 1,1 0,-1 1,1 1,-1 0,1 1,-5 4,8-6,-173 104,105-33,64-59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43,'-10'5,"-2"6,-1-3,8-3,10-8,8-7,2-7,3-2,-6 4,-5 9,-8 5,-5 8,-6 2,0 5,6 0,4-2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0,'-9'5,"-4"6,6 1,3-5,8-6,-2-1,-1 3,-5 2,-3 4,-4 1,-1 3,7 0,4-2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24,'19'0,"11"0,5 0,2 0,-1 0,-1 0,-3 0,-1 0,-2-5,0-2,-1 1,-5 1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0,-3 0,-4 0,-6 0,-10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0 545,'24'-5,"13"-2,4 1,1 1,-2 2,-3-4,-4-1,-2 2,-1 1,-2-3,0 0,-5 1</inkml:trace>
  <inkml:trace contextRef="#ctx0" brushRef="#br0" timeOffset="5218.236">311 1025,'40'-10,"-22"7,0-1,0-1,0-1,-1 0,0-1,0-1,0 0,-1-1,-1-1,4-3,116-138,-102 108,-23 31,-1 0,-1 0,0-1,-1 0,0 0,-1-1,0 0,-1 0,0-1,-2 1,2-10,-4 23,-1 0,0 0,1 0,-1 0,0 0,0 0,1 0,-1 0,0 0,0 0,0 0,0 0,0 0,-1 0,1 0,0 0,0 0,-1 0,1 0,0 0,-1 0,1 1,-1-1,1 0,-1 0,0 0,1 0,-1 1,0-1,1 0,-1 1,0-1,0 1,0-1,0 1,0-1,1 1,-1-1,0 1,0 0,0 0,0-1,0 1,0 0,0 0,0 0,0 0,0 0,0 0,0 0,0 0,0 1,0-1,-49 28,32-11,1 0,1 0,0 2,2 0,0 1,1 0,-6 15,17-32,0 0,0 0,0 0,1 0,-1 0,1 1,0-1,0 1,0-1,0 1,1-1,-1 1,1-1,0 1,0 0,0-1,1 1,-1-1,1 1,0-1,0 1,0-1,1 1,-1-1,1 0,-1 0,1 0,0 0,1 0,-1 0,0 0,1-1,-1 1,4 1,2 1,0 0,0 0,1-1,0-1,0 1,0-1,0-1,0 0,1 0,-1-1,1 0,-1 0,1-1,-1-1,1 1,-1-2,1 1,-1-1,1-1,19-6,-1 0,0-2,0-2,-1 0,11-9,-19 9,0 0,-2 0,0-2,0 0,-2-1,0-1,0 0,-2-1,10-16,-20 28,0 1,0 0,0-1,0 0,-1 0,0 0,-1 0,1 0,-1 0,0 0,0 0,-1 0,0-1,0 1,0 0,-1-3,-1 7,0 0,-1 1,1-1,0 1,0 0,-1 0,1 0,0 0,-1 0,1 0,-1 0,0 1,1 0,-1-1,1 1,-1 0,0 0,1 0,-1 1,1-1,-1 0,1 1,-1 0,1 0,-1 0,1 0,-1 0,1 0,0 1,0-1,0 1,0-1,0 1,0 0,0 0,0 0,0 0,-8 5,-1 1,1-1,0 2,1 0,0 0,0 0,1 1,1 1,-1-1,2 1,-1 0,1 1,1-1,0 1,1 0,0 1,1-1,1 1,-1 2,3-12,0 1,0-1,1 0,-1 0,1 1,-1-1,1 0,0 0,0 0,1 0,-1 0,1 0,-1 0,1 0,0-1,0 1,0-1,1 1,-1-1,0 0,1 0,-1 0,1 0,0 0,0-1,0 1,0-1,0 0,0 0,0 0,0 0,0 0,3 0,108-3,-95-2,1-1,-1 0,0-2,0 0,-1-2,0 0,-1 0,0-2,0 0,-1-1,0-1,-1 0,2-4,94-86,-43 17,-68 85,1 1,-1-1,1 0,-1 0,1 1,-1-1,0 0,1 0,-1 0,0 0,1 1,-1-1,0 0,0 0,0 0,0 0,0 0,0 1,0-1,0 0,0 0,-1 0,1 0,0 0,0 1,-1-1,1 0,-1 0,1 0,-1 1,1-1,-1 0,1 1,-1-1,1 0,-1 1,0-1,1 1,-1-1,0 1,0-1,1 1,-1 0,0-1,0 1,0 0,0-1,0 1,1 0,-1 0,0 0,0 0,0 0,0 0,0 0,0 0,1 0,-2 1,-50 13,39-4,1 0,1 1,0 0,0 1,1 0,1 1,0 0,0 0,2 1,0 0,0 1,1-1,1 2,2-12,1 1,0 0,0-1,0 1,0 0,1 0,0 1,0-1,0 0,1 0,-1 0,1 1,1-1,-1 0,1 0,0 0,0 1,0-1,1 0,0 0,0-1,0 1,0 0,1-1,0 1,0-1,0 0,0 0,1 0,-1 0,1-1,0 1,1-1,-1 0,0 0,4 1,16 0,-1-2</inkml:trace>
  <inkml:trace contextRef="#ctx0" brushRef="#br0" timeOffset="5718.643">1552 37,'25'-8,"-14"2,1 2,0-1,0 2,1 0,-1 0,1 1,-1 0,1 1,0 1,0 0,-1 1,7 1,-17-2,-1 0,1 1,-1-1,1 1,-1-1,1 1,-1 0,0-1,1 1,-1 0,0 0,0 0,1 0,-1 0,0 0,0 0,0 0,0 1,0-1,-1 0,1 1,0-1,0 0,-1 1,1-1,-1 1,1-1,-1 1,0-1,0 1,0-1,0 1,0-1,0 1,0 0,0-1,0 1,-1-1,1 1,-1-1,1 1,-1-1,1 0,-1 1,0-1,0 0,0 1,0-1,0 0,0 0,-56 63,53-62,-4 6,6-8,0 1,0 0,0 0,0 0,0 0,0 0,0 0,0 0,1 1,-1-1,0 1,1-1,-1 1,1 0,0-1,-1 1,1 0,0 0,0 0,0 0,0 0,1 0,-1 0,0 0,1 0,0 1,-1-1,1 0,0 0,0 0,0 1,0-1,1 0,-1 0,1 0,-1 0,1 0,0 1,0-1,-1 0,2-1,-1 1,0 0,0 0,2 1,4 1,1-1,0 0,0-1,0 0,0 0,0-1,0 0,1 0,-1-1,0 0,1 0,-5 0,22 0</inkml:trace>
  <inkml:trace contextRef="#ctx0" brushRef="#br0" timeOffset="6223.309">2145 319,'-28'20,"1"1,0 1,2 1,0 2,-20 27,38-43,1 0,0 0,0 1,1-1,0 2,0-1,1 0,1 1,0 0,0 0,1 0,0 0,1 0,1 0,-1 0,2 0,0 0,0 1,1-1,1 4,1-3,1 0,1 0,0-1,0 0,1 0,1 0,-1-1,2 0,0 0,0-1,0 0,1-1,1 0,-1 0,1-1,0-1,1 0,0 0,0-1,0-1,0 0,1-1,-1 0,1-1,0 0,0-1,5 0,4-1,0 0,1-2,-1-1,0 0,-1-2,1 0,-1-2,0 0,0-1,-1-1,0-1,-1-1,0-1,0 0,-1-1,-1-1,-1-1,0-1,7-8,-14 14,-1 0,0 0,0-1,-1 0,-1-1,0 1,0-1,-1 0,-1-1,0 1,-1-1,0 1,0-1,-2 0,0 0,0-1,-1 1,-1 0,0 0,-1 0,0 0,-1 1,0-1,-1 0,-1 1,0 0,0 0,-1 1,-1-1,-6-8,5 11,-1 0,1 0,-1 0,-1 1,0 0,0 1,0 1,-1-1,0 1,0 1,-1 0,0 1,1 0,-1 1,-1 0,1 1,0 0,-1 1,1 0,0 1,-4 1,-28 2,7 2</inkml:trace>
  <inkml:trace contextRef="#ctx0" brushRef="#br0" timeOffset="6530.35">1778 771,'125'-67,"-71"36,1 2,1 3,1 2,56-14,-110 37,-1 0,1 0,-1 0,1 1,0-1,-1 1,1-1,0 1,-1 0,1 0,0 0,-1 1,1-1,0 1,-1-1,1 1,-1 0,1 0,-1 0,1 0,-1 1,0-1,1 1,-1-1,0 1,0 0,0 0,0 0,-1 0,1 0,0 0,-1 0,0 1,1-1,-1 0,0 1,1 2,10 21,-11-20,1-1,0 0,0 0,1 1,-1-1,1 0,0-1,0 1,1-1,-1 1,1-1,0 0,0 0,1-1,-1 1,1-1,0 0,0 0,0 0,0-1,0 0,0 0,4 1,8-1,0 0,0 0,0-2,0 0,0-1,0-1,0 0,-1-1,1-1,-1-1,8-3,8-16,-23 9</inkml:trace>
  <inkml:trace contextRef="#ctx0" brushRef="#br0" timeOffset="10236.864">2963 827,'-9'24,"-9"13,-5 4,-4-4,-2-3,-1-9,0-3,0-5,5-5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0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58 565,'-53'197,"49"-24,4-169,0 0,0 0,1 1,-1-1,1 0,0 0,0 0,1 0,-1 0,1 0,0 0,0 0,0 0,1-1,-1 1,1-1,0 0,0 0,0 0,0 0,1 0,-1-1,1 1,-1-1,1 0,0 0,0-1,0 1,0-1,0 1,0-1,1-1,-1 1,0-1,0 1,5-1,7-6,-1 0,1-1,-1-1,0 0,-1-1,0 0,-1-1,0-1,0 0,-1-1,0-1,12-8,199-226,-223 246,0 0,1 0,-1 0,0 0,1 0,-1 0,0 0,1 0,-1 0,1 0,0 0,-1 1,1-1,0 0,-1 0,1 1,0-1,0 0,-1 1,1-1,0 1,0-1,0 1,0-1,0 1,0 0,0-1,0 1,0 0,0 0,0 0,0 0,0 0,0 0,0 0,0 0,0 0,0 0,0 1,0-1,0 0,0 1,0-1,0 1,0-1,0 1,-1-1,1 1,0 0,0-1,0 1,-1 0,1 0,0-1,-1 1,1 0,-1 0,1 0,-1 0,6 33,-6-30,0-1,0 1,0 0,0-1,1 1,0-1,-1 1,1 0,0-1,1 1,-1-1,1 0,-1 0,1 1,0-1,0 0,1 0,-1-1,1 1,-1 0,1-1,0 1,0-1,0 0,0 0,0 0,0-1,4 2,4-2,0-1,-1-1,1 0,0 0,0-1,0 0,-1-1,1 0,-1-1,0 0,0 0,0-1,-1-1,0 0,0 0,0 0,-1-1,0-1,0 1,0-1,4-8,37-66,-41 60</inkml:trace>
  <inkml:trace contextRef="#ctx0" brushRef="#br0" timeOffset="420.495">1103 0,'-27'112,"6"1,5 1,4 3,-20 173,29-271,1 72,2-89,1 0,-1 1,0-1,1 0,0 1,0-1,0 0,0 0,0 1,0-1,0 0,1 0,-1 0,1-1,-1 1,1 0,0-1,-1 1,1-1,0 1,0-1,0 0,1 0,-1 1,0-2,0 1,1 0,-1 0,0-1,1 1,-1-1,0 0,1 0,4-1,1-1,-2 0,1 0,0-1,0 1,-1-2,1 1,-1-1,0 0,0 0,0 0,-1-1,0 0,5-5,8-6,140-119,-157 133,0 1,0 0,0 0,0 0,0 0,1 0,-1 0,0 0,1 0,-1 1,1-1,-1 0,1 1,-1-1,1 1,-1 0,1 0,0-1,-1 1,1 0,0 0,-1 0,1 1,-1-1,1 0,-1 0,1 1,0-1,-1 1,1 0,-1-1,0 1,1 0,-1 0,0 0,1 0,-1 0,0 0,0 0,0 0,0 1,0-1,0 0,0 1,0-1,0 1,10 39,-10-36,-1-1,1 1,0-1,0 1,0-1,0 1,1-1,0 0,0 0,0 1,0-2,0 1,1 0,0 0,0-1,0 1,0-1,1 0,-1 0,1 0,0-1,0 1,0-1,0 0,0 0,0 0,5 1,16 1,-1-3</inkml:trace>
  <inkml:trace contextRef="#ctx0" brushRef="#br0" timeOffset="947.509">1639 819,'23'-1,"0"0,1-1,-2-1,1-1,0-1,-1-1,0-1,11-6,-24 9,0 0,0-1,0 0,-1 0,1-1,-1 0,-1-1,1 0,-1 0,0-1,-1 1,0-1,0-1,-1 1,0-1,0 0,-1 0,0-1,-1 1,2-7,-5 14,1 0,0-1,0 1,-1 0,0-1,1 1,-1-1,0 1,0-1,0 1,-1-1,1 1,-1-1,1 1,-1-1,0 1,0 0,0 0,0-1,0 1,0 0,-1 0,1 0,-1 0,1 0,-1 0,0 1,0-1,0 0,0 1,0 0,0-1,0 1,0 0,-1 0,-1 0,-2-1,1 1,-1 0,-1 0,1 0,0 1,0 0,0 0,0 1,0 0,0 0,0 0,0 1,0 0,-4 2,-4 2,0 0,1 1,0 1,0 1,0-1,1 2,1 0,-1 0,2 1,-1 1,2-1,0 2,0-1,1 1,0 1,1-1,1 1,0 0,1 1,1-1,0 1,1 0,0 0,1 1,1-1,0 0,2 0,-1 1,3 10,-1-21,0 0,1 0,-1 0,1 0,0 0,0-1,0 1,1-1,-1 0,1 0,0 0,1 0,-1-1,1 0,-1 0,1 0,0 0,0-1,0 0,0 0,1 0,-1-1,0 1,1-1,-1 0,1-1,3 0,151-14,-23-37,-111 34</inkml:trace>
  <inkml:trace contextRef="#ctx0" brushRef="#br0" timeOffset="1388.329">2176 988,'16'-56,"53"-143,-63 186,0-1,1 1,0 0,1 0,1 1,0 0,0 0,6-3,-12 13,1 1,0 0,0 0,0 0,0 0,0 1,0 0,0 0,0 0,-1 0,1 0,0 1,0 0,0 0,0 0,0 0,-1 1,1-1,0 1,-1 0,0 0,3 2,25 8,-8-6</inkml:trace>
  <inkml:trace contextRef="#ctx0" brushRef="#br0" timeOffset="1837.817">2570 791,'17'-2,"-1"-1,1 0,-1-1,0-1,0 0,-1-1,0-1,0-1,0 0,-1 0,0-2,-1 0,0 0,-1-1,0-1,0 0,7-10,13-44,-32 65,0-1,1 1,-1-1,0 1,0-1,0 1,0-1,0 1,-1-1,1 1,0-1,-1 1,1 0,-1-1,1 1,-1-1,0 1,0 0,0 0,1-1,-1 1,0 0,0 0,-1 0,1 0,0 0,0 0,0 0,-1 1,1-1,0 0,-1 1,1-1,-1 1,1-1,-1 1,1 0,-1-1,1 1,-1 0,1 0,-1 0,1 0,-1 1,0-1,-11 2,1 0,0 1,0 0,1 1,-1 0,1 1,0 0,0 1,0 0,1 1,0 0,0 0,1 1,-8 9,6-7,0 0,1 1,1 0,0 1,0 0,1 1,1 0,0 0,1 0,0 1,1 0,1 0,0 0,-1 9,5-17,0-1,0 1,1 0,0 0,0-1,0 1,1 0,-1-1,1 1,1-1,-1 0,1 0,0 0,0 0,0 0,1-1,0 1,0-1,0 0,0 0,1 0,-1-1,1 0,0 0,0 0,0 0,0-1,1 0,0 1,15 4,-1 0,1-1,0-1,1-1,-1 0,1-2,5-1,2 2,1-2,0 0,-1-3,1 0,0-2,-1-1,0-1,0-2,21-8,-32 7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1145,'117'-96,"60"-98,-149 159,-2-2,-1-1,-3-1,14-31,-27 8,-9 61,0-1,0 1,0 0,0-1,0 1,0 0,-1 0,1-1,-1 1,1 0,-1 0,1 0,-1 0,0 0,1 0,-1 0,0 0,0 0,0 0,0 0,0 0,0 0,0 0,0 1,0-1,0 1,0-1,0 1,-1-1,1 1,0-1,0 1,-1 0,1 0,0 0,0 0,-1 0,1 0,0 0,-1 0,1 0,0 0,0 1,0-1,-2 1,-5 4,0 1,0-1,0 1,0 1,1 0,0 0,1 0,0 1,0 0,0 0,1 1,0-1,1 1,0 0,0 0,1 1,-2 6,-2 4,0 1,0 0,2 0,1 0,1 1,0-1,2 1,0 1,2-13,-1-1,1 0,1 0,0 0,0 0,1 0,0 0,0 0,1-1,0 1,0-1,1 0,0-1,1 1,0-1,0 0,0 0,1-1,0 0,0 0,6 3,0-1,0 0,0-1,1-1,0 0,0-1,0 0,1-1,0-1,0 0,0-1,0-1,0 0,0-1,0-1,0 0,0-1,0 0,1-2,13-3,0-2,0-1,-1-1,0-2,-1 0,0-2,-2-1,1-1,0-3,-3 4,-1-1,-1 0,0-2,-1 0,-2-2,0 0,-1-1,-1 0,-1-1,-1-1,-1-1,-1 0,6-18,-21-31,3 72,-1 0,1 0,-1 1,0-1,0 0,0 1,0-1,0 1,0-1,0 1,0 0,-1-1,1 1,0 0,-1 0,1 0,-1 0,1 0,-1 0,0 0,1 1,-1-1,0 1,0-1,1 1,-1 0,0-1,0 1,0 0,1 0,-1 0,0 0,0 1,0-1,0 0,1 1,-1-1,0 1,0 0,-5 4,0-1,1 1,-1 0,1 1,0-1,1 1,0 0,0 1,0-1,0 1,1 0,0 0,1 1,0-1,-1 4,-3 4,-1 0,2 0,0 0,1 1,0 0,1 0,1 0,1 1,0-1,1 1,1-1,0 7,1-15,0-1,0 0,0 1,1-1,0 0,1 0,0 0,0 0,0 0,1-1,-1 0,2 1,-1-1,1-1,0 1,0-1,0 0,1 0,0 0,0-1,0 0,0 0,1 0,0-1,6 2,-3 0,1 0,0-1,0-1,0 0,0-1,1 0,-1 0,1-1,-1-1,1 0,-1-1,1 0,-1 0,1-1,-1-1,0 0,1-1,193-99,-20-53,-174 146,0 0,-1-1,-1 0,1-1,-2 0,0 0,0-1,-1 0,-1 0,0 0,0-1,-2 0,0 0,0-1,-2 1,1-1,-2 0,-1 12,0-1,-1 0,1 0,-1 1,0-1,0 1,-1-1,1 1,-1-1,1 1,-1 0,0-1,-1 1,1 0,0 0,-1 1,1-1,-1 1,0-1,0 1,0 0,0 0,-1 0,1 0,0 0,-1 1,1 0,-1 0,1 0,-1 0,0 0,0 1,1-1,-1 1,0 0,0 0,1 1,-1-1,0 1,1 0,-1 0,0 0,1 0,-1 1,-9 2,0 2,0-1,1 2,0-1,1 2,-1-1,1 2,1-1,-1 2,2-1,-1 1,1 1,1 0,0 0,0 0,1 1,1 0,0 1,1-1,0 1,1 0,0 1,-1 11,3-15,1 0,0-1,0 1,1 0,1 0,0-1,0 1,1 0,0-1,0 1,1-1,1 0,-1 0,1 0,1 0,0-1,0 1,4 3,7 9,1 0,0-1,2-1,0-1,1 0,8 3,-23-17,0 1,1-1,0 0,0-1,0 1,0-1,1 0,-1-1,1 0,0 0,-1 0,1-1,0 0,4 0,12-3</inkml:trace>
  <inkml:trace contextRef="#ctx0" brushRef="#br0" timeOffset="516.211">2032 694,'24'0,"13"0,4 0,1 0,-2 0,-4-5,-2-2,-3 1,-1 1,-2 1,0 2,-1 1,1 1,-5 0</inkml:trace>
  <inkml:trace contextRef="#ctx0" brushRef="#br0" timeOffset="885.512">2144 891,'10'5,"8"1,5 0,4-1,2-2,2-1,-1-1,0 0,-1-6,0-1,0-1,-1 2,0-3,1-1,-1 2,0 1,-5 2</inkml:trace>
  <inkml:trace contextRef="#ctx0" brushRef="#br0" timeOffset="6387.971">3330 157,'0'0,"0"-1,-1 1,1 0,-1-1,1 1,-1 0,1-1,-1 1,1 0,-1 0,1-1,-1 1,1 0,-1 0,0 0,1 0,-1 0,1 0,-1 0,1 0,-1 0,0 0,1 0,-1 0,1 0,-1 1,1-1,-1 0,1 0,-1 1,1-1,-1 0,1 1,-1-1,1 0,-1 1,1-1,0 1,-1-1,1 0,0 1,-1-1,1 1,0-1,0 1,-1-1,1 1,0 0,0-1,0 1,0-1,0 1,0-1,0 1,0 0,0-1,0 1,0-1,0 1,-6 40,6-40,-12 205,-22-59,15-34,20-113,-1 1,1-1,-1 1,1-1,-1 0,1 0,0 1,-1-1,1 0,-1 0,1 1,-1-1,1 0,0 0,-1 0,1 0,0 0,-1 0,1 0,-1 0,1 0,0 0,-1 0,1 0,-1-1,1 1,0 0,-1 0,1-1,-1 1,1 0,-1-1,1 1,-1 0,1-1,-1 1,0-1,1 1,-1-1,1 1,-1-1,0 1,1-1,-1 0,0 1,0-1,0 1,1-1,-1 1,0-1,0 0,4-3,12-9,1 1,0 0,1 1,1 0,-1 2,2 0,-1 1,1 2,0 0,1 0,-1 2,1 1,0 0,0 2,0 0,17 2,-34 0,0-1,0 1,0 0,0 0,0 1,0-1,-1 1,1 0,-1 0,1 0,-1 0,0 1,1-1,-1 1,0 0,-1 0,1 0,-1 0,1 0,-1 1,0-1,0 1,0-1,-1 1,1 0,-1 0,0-1,0 1,0 0,0 3,0 3,0-1,-1 0,0 0,0 1,-1-1,0 0,-1 0,0 1,0-1,-1-1,0 1,-4 8,2-8,0 0,0-1,0 1,-1-1,0-1,-1 1,0-1,0 0,-1 0,1-1,-1 0,-1-1,1 0,-1 0,0 0,0-1,0-1,-1 0,1 0,-1-1,0 0,0 0,0-1,-9 0,3 0,0-1,0-1,1 0,-1-1,0-1,1 0,-14-5,24 6,-1 0,1-1,0 1,1-1,-1 0,0-1,1 1,0-1,0 1,0-1,0-1,0 1,1 0,0-1,0 0,0 0,0 1,1-2,0 1,0 0,0 0,1-1,-1-3,-1-12</inkml:trace>
  <inkml:trace contextRef="#ctx0" brushRef="#br0" timeOffset="7333.098">3809 975,'14'-30,"1"0,1 0,1 2,1 0,2 1,1 1,1 0,11-8,-12 11,-12 12,0 1,0 0,1 0,1 1,-1 0,1 1,1 0,-1 1,6-3,-15 10,-1-1,1 0,-1 1,1-1,-1 0,1 1,-1 0,1-1,-1 1,1 0,0 0,-1 0,1 0,-1 0,1 0,0 0,-1 1,1-1,-1 1,1-1,-1 1,1-1,-1 1,1 0,-1 0,0 0,1 0,-1 0,0 0,0 0,0 0,1 0,-1 0,-1 1,1-1,0 0,0 1,0-1,0 2,10 71,-6-28,-5-44,1-1,-1 1,1-1,-1 1,1-1,0 1,0-1,0 0,-1 1,1-1,0 0,1 0,-1 0,0 0,0 0,0 0,1 0,-1 0,0-1,1 1,-1 0,1-1,-1 1,1-1,-1 1,1-1,-1 0,1 0,-1 0,1 1,-1-2,1 1,0 0,-1 0,1 0,-1-1,1 1,-1-1,1 1,-1-1,0 0,1 1,-1-1,0 0,1 0,60-43,-62 43,133-129,-133 129,1 0,-1 0,1 0,-1 0,1 0,-1 1,1-1,0 0,-1 0,1 0,0 1,0-1,-1 0,1 1,0-1,0 1,0-1,0 1,0-1,0 1,0-1,0 1,0 0,0 0,0 0,0-1,0 1,0 0,0 0,0 0,0 1,0-1,0 0,0 0,0 1,0-1,0 0,0 1,0-1,0 1,0-1,0 1,0-1,0 1,-1 0,1 0,0-1,0 1,-1 0,1 0,-1 0,1 0,-1-1,1 1,0 1,1 9,-1 0,0-1,0 1,-1 0,0 0,-1 0,0 0,-1-1,0 1,-3 9,-6 44,20-22,2-30</inkml:trace>
  <inkml:trace contextRef="#ctx0" brushRef="#br0" timeOffset="8047.343">5023 581,'-52'21,"20"-9,1 1,0 2,1 1,1 1,0 1,-10 11,33-23,0 0,0 0,1 1,0 0,0 0,1 1,0-1,0 1,1 0,0 0,0 0,1 0,0 2,1-7,0 0,1 0,-1 0,1 0,0 0,-1 0,1 0,1 0,-1 0,0 1,1-1,0-1,-1 1,1 0,0 0,1 0,-1 0,0-1,1 1,-1 0,1-1,0 1,0-1,0 0,0 0,1 0,-1 0,0 0,1 0,0 0,-1-1,1 0,0 1,-1-1,1 0,0 0,0 0,7 0,-1 1,1-1,0-1,-1 0,1 0,0 0,-1-2,1 1,-1-1,1 0,-1-1,0 0,0-1,0 0,0 0,-1-1,1 0,4-5,129-122,-141 132,0-4,1 0,0 1,1-1,-1 1,1 0,-1 0,1 0,0 0,0 0,0 0,0 1,1 0,-1-1,1 1,0 1,-1-1,1 0,0 1,0 0,0 0,0 0,0 0,0 1,0-1,0 1,0 0,0 0,0 1,0-1,0 1,0 0,0 0,0 0,1 1,6 8,-1 1,0 0,-1 0,0 1,0 0,-2 0,1 1,-2 0,1 1,3 13,-5-15,-1-2,-1 0,-1 1,0-1,0 0,-1 1,0-1,-1 1,-1 0,1-1,-1 1,-1-1,0 0,-1 1,0-1,0 0,-1 0,0-1,-1 1,0-1,-1 0,1 0,-2-1,1 0,-1 0,-1 0,1-1,-1 0,-1 0,1-1,-1 0,0-1,0 0,-1 0,1-1,-6 1,6 1,0-1,-1 0,1-1,-1 0,0-1,0 0,0 0,-1-1,1-1,-1 0,1 0,-1-1,1 0,-1-1,1 0,-1-1,1 0,0 0,0-1,0 0,0-1,0-1,1 1,-1-2,8 5,1-1,-1 1,1-1,0 0,0 0,-1 1,1-1,0 0,1 0,-1 0,0 0,0 0,1 0,0-1,-1 1,1 0,0 0,0 0,0 0,0-1,0 1,1 0,-1 0,0 0,1 0,0 0,0 0,-1 0,1 0,0 0,1 0,-1 0,0 0,0 1,1-1,-1 1,1-1,0 0,70-51,-12 26,0 2,2 3,27-5,242-41,-248 58,-59 9</inkml:trace>
  <inkml:trace contextRef="#ctx0" brushRef="#br0" timeOffset="9055.51">3302 1173,'-13'0,"37"0,-9 0,282-11,102-19,300-15,-178 19,82-4,-502 31,-90-1</inkml:trace>
  <inkml:trace contextRef="#ctx0" brushRef="#br0" timeOffset="16893.377">4233 1455,'0'5,"0"6,0 6,0 5,0 4,0 2,0 1,0 1,-5-1,-1 0,0 0,1 0,2-1,0 1,2-1,1 0,0-5</inkml:trace>
  <inkml:trace contextRef="#ctx0" brushRef="#br0" timeOffset="17442.532">3838 1568,'-1'0,"0"-1,0 1,1-1,-1 0,0 0,0 1,0-1,1 0,-1 0,0 0,1 0,-1 0,1 0,-1 0,1 0,-1 0,1 0,0 0,0 0,-1 0,1 0,0 0,0 0,0 0,0 0,0 0,0 0,0 0,1-1,-1 1,0 0,1 0,-1 0,0 0,1 0,0 0,-1 0,1 1,-1-1,1 0,0 0,0 0,-1 1,1-1,0 0,0 1,0-1,0 0,0 1,0-1,0 1,0 0,0-1,0 1,0 0,0 0,0-1,1 1,67-11,111 1,150-25,-128 24,-178 11</inkml:trace>
  <inkml:trace contextRef="#ctx0" brushRef="#br0" timeOffset="17792.987">3838 1935,'158'-23,"3"-13,-98 19,1 4,0 2,1 3,13 2,16 23,-76-11</inkml:trace>
  <inkml:trace contextRef="#ctx0" brushRef="#br0" timeOffset="18153.8">4939 1709,'5'14,"1"10,0 6,-1 2,-2 0,-1 1,-1-2,0-1,-6-5,-1-2,4-6,3-5</inkml:trace>
  <inkml:trace contextRef="#ctx0" brushRef="#br0" timeOffset="18822.402">4826 1709,'6'-3,"10"-6,1 1,0 1,0 0,0 1,1 1,0 0,0 2,5-1,121 4,-142 0,0 0,0 0,0 0,0 0,-1 0,1 1,0-1,0 1,-1-1,1 1,0 0,-1-1,1 1,-1 0,1 0,-1 0,1 0,-1 1,1-1,-1 0,0 1,0-1,0 0,0 1,0 0,0-1,0 1,0-1,-1 1,1 0,-1 0,1-1,-1 1,1 0,-1 0,0-1,0 1,0 0,0 0,0 0,-1 0,1-1,0 1,-1 0,0 0,1-1,-1 1,0 0,0-1,1 1,-1-1,-1 1,1-1,0 0,0 1,0-1,-1 0,1 0,-2 1,-22 22,21-22,1 1,-1 0,1-1,-1 1,1 1,0-1,0 0,0 1,1-1,-1 1,1 0,0 0,0 0,0 0,1 0,-1 1,1-1,0 3,2-4,1 0,0-1,0 1,0-1,0 1,0-1,1 0,-1 0,1 0,-1 0,1 0,0-1,0 1,-1-1,1 1,0-1,1 0,-1-1,0 1,2 0,7 3,-2 0,3 0,1 1,-1 0,0 1,-1 1,1-1,-1 2,-1 0,1 1,-2 0,1 0,2 4,-11-11,-1 0,0 0,1 0,-1 1,0-1,0 0,0 0,-1 1,1-1,0 1,-1-1,0 1,1-1,-1 0,0 1,0-1,-1 1,1-1,0 1,-1-1,1 1,-1-1,0 0,0 1,0-1,0 0,0 0,-1 0,1 0,-1 0,1 0,-1 0,0 0,1-1,-3 2,-1 1,0 1,0-1,-1-1,0 1,0-1,0 0,0 0,-1-1,1 1,-1-1,1-1,-5 1,-1 0,0-1,0 0,0-1,0 0,0-1,0 0,1-1,-1-1,0 0,1 0,0-1,0 0,-10-6,6-1</inkml:trace>
  <inkml:trace contextRef="#ctx0" brushRef="#br0" timeOffset="27369.074">2568 128,'4'-9,"0"0,1 0,0 0,0 1,1-1,0 1,1 1,0-1,0 1,0 0,1 1,0 0,0 0,1 1,3-3,-10 8,-1-1,1 0,-1 0,1 0,-1 1,1-1,-1 1,1-1,-1 1,1 0,0-1,-1 1,1 0,-1 0,1 0,0 0,-1 0,1 1,0-1,-1 0,1 1,-1-1,1 1,-1 0,1-1,-1 1,1 0,-1 0,0 0,0 0,1 0,-1 0,0 1,0-1,0 0,0 0,0 1,0-1,-1 1,1-1,0 1,-1-1,1 1,-1-1,1 1,-1 0,0-1,6 84,-6-80,-6 560,-36-152,0 23,44-66,10-307,-10-54,1-1,-1 1,0 0,-1-1,0 1,-1 0,1 0,-2 0,1 0,-1 0,-1 0,0-1,0 3,2-12,0 0,0 0,0 0,0 0,-1 1,1-1,0 0,0 0,-1 0,1 0,0 0,-1 1,1-1,-1 0,1 0,-1 0,1 1,-1-1,0 0,1 1,-1-1,0 1,0-1,1 1,-1-1,0 1,0-1,0 1,1 0,-1-1,0 1,0 0,0 0,0 0,0 0,0 0,0 0,0 0,1 0,-1 0,0 0,0 0,0 0,0 1,0-1,0 0,1 1,-1-1,0 1,0-1,0 1,1-1,-1 1,0-1,1 1,-1 0,0 0,62-285,-17-21,-17-22,4-77,-4 164,-26 230,0 1,1-1,0 1,0-1,1 1,1 0,-1 0,1 0,1 1,-1-1,2 1,-1 0,1 0,0 1,1 0,-1 0,1 0,1 1,-1 0,9-5,-2-1,0 1,1 0,0 1,1 1,0 0,0 1,0 1,1 1,1 0,-1 1,1 0,-1 2,9-1,115-5,68-26,-108 18,1 5,67 2,267 11,-228 21,115-45,-271 22,116 14,-18 16,77 5,-165-26,0-3,0-3,43-5,-1 1,179 2,-281 0,0-1,0 0,0 1,0 0,0-1,1 1,-1 0,0 0,0 0,0 0,1 1,-1-1,0 1,0-1,0 1,0 0,0 0,0 0,0 0,0 0,0 0,0 0,-1 1,1-1,-1 1,1-1,-1 1,1-1,-1 1,0 0,1 0,-1 0,0 0,0 0,-1 0,1 0,0 0,-1 0,1 0,-1 0,0 1,0-1,1 0,-1 0,-1 0,1 0,0 1,-29 62,15-45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2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533 197,'-8'13,"0"1,1 1,1-1,0 1,1 0,0 1,2-1,0 1,0 0,1-1,1 1,1 0,0 0,1 0,1 0,1 0,0-1,0 1,3 2,3 60,-4-43,-3 0,-1 0,-1 0,-2 0,-2 0,-1 0,-1 0,-2-1,-2 0,-1-1,-1 0,-2-1,-1 0,-2-1,-8 10,-4-16,15-19</inkml:trace>
  <inkml:trace contextRef="#ctx0" brushRef="#br0" timeOffset="338.543">1 439,'2'-7,"1"0,0 0,1 0,-1 1,1-1,0 1,1 0,0 0,0 0,0 1,1 0,-1 0,1 0,0 1,1 0,-1 0,1 0,0 1,-1 0,2 0,-1 1,192-91,3 8,170-43,-285 109,-66 18</inkml:trace>
  <inkml:trace contextRef="#ctx0" brushRef="#br0" timeOffset="1528.305">1017 125,'-2'0,"1"1,-1-1,1 1,-1 0,1 0,0 0,-1-1,1 1,0 0,0 1,-1-1,1 0,0 0,0 0,0 1,0-1,1 0,-1 1,0-1,1 1,-1-1,1 1,-1-1,1 1,-1 0,1-1,0 1,0-1,0 1,0 0,0-1,0 1,1-1,-1 1,0-1,1 1,-1 0,1-1,-1-1,-64 777,65-652,44-145,149-231,-138 180,-55 72,1 0,-1 0,0 0,1 0,-1 1,0-1,0 0,1 1,-1-1,0 1,-1 0,1-1,0 1,0 0,-1-1,1 1,-1 0,1 0,-1-1,0 1,0 0,0 0,0 0,0 0,0-1,0 1,-1 0,1 0,-1-1,1 1,-1 0,0 0,0 0,1 1,-1 24,-1-12,1-1,0 0,1 1,0-1,2 1,-1-1,2 0,0 0,1 0,0 0,1 0,0-1,4 6,4 0</inkml:trace>
  <inkml:trace contextRef="#ctx0" brushRef="#br0" timeOffset="1875.879">1477 705,'-2'53,"0"-41,0 0,1 1,0-1,1 1,1-1,0 1,0-1,1 1,1-1,0 0,1 0,0 0,0-1,2 1,-1-1,1 0,3 3,-7-12,0 0,-1-1,1 1,0-1,0 1,0-1,0 1,0-1,0 0,0 0,0 0,0 0,0-1,1 1,-1-1,0 1,1-1,-1 0,0 0,1 0,-1 0,0 0,1 0,-1-1,0 1,1-1,-1 1,0-1,0 0,0 0,1 0,-1 0,0-1,-1 1,1 0,0-1,0 1,0-1,-1 0,1 0,-1 1,0-1,1 0,-1 0,0 0,0-1,0 1,35-109,-25 36,-6 54</inkml:trace>
  <inkml:trace contextRef="#ctx0" brushRef="#br0" timeOffset="2157.062">1888 1092,'2'-94,"4"61,1 1,2 0,1 1,2 0,0 0,2 1,2 1,0 0,5-3,5 11,-16 19</inkml:trace>
  <inkml:trace contextRef="#ctx0" brushRef="#br0" timeOffset="2793.788">2396 656,'-7'1,"0"1,0-1,0 2,1-1,-1 0,1 1,-1 0,1 1,0 0,0 0,0 0,1 0,-1 1,1 0,0 0,1 1,-1-1,1 1,0 0,0 0,1 0,0 1,0-1,0 1,1 1,3-3,1 0,0 0,0 0,1 0,-1 0,1-1,0 1,1-1,-1 1,1-1,-1 0,1-1,1 1,-1-1,0 0,1 0,-1 0,1 0,0-1,0 0,0 0,38 28,-40-28,-1 1,1-1,-1 1,1-1,-1 1,0 0,0 0,0 0,-1 0,1 1,-1-1,0 0,0 1,0-1,0 1,0-1,-1 1,1-1,-1 1,0-1,0 1,-1 0,1-1,-1 1,1-1,-1 1,0-1,-1 0,1 1,0-1,-1 0,0 0,0 0,0 0,0 0,0 0,-1-1,1 1,-1-1,1 1,-1-1,0 0,0 0,0 0,0-1,-1 1,1-1,0 0,-1 1,1-1,-1-1,1 1,-1-1,1 1,-1-1,1 0,-1 0,1 0,-1-1,0 0,1 1,-3-2,-34-18,23 7</inkml:trace>
  <inkml:trace contextRef="#ctx0" brushRef="#br0" timeOffset="3581.975">2880 729,'-94'53,"87"-49,1 0,-1 1,1 0,0 0,0 0,0 1,1 0,-1 0,1 0,1 1,0-1,-1 1,2 0,-1 1,1-1,0 1,1-1,0 1,0 0,1 0,0 0,0 0,1 0,0 0,0 0,1 0,0-1,0 1,2 6,-1-12,0 0,0 0,0 1,1-1,-1 0,1-1,-1 1,1 0,0-1,0 0,-1 1,1-1,0 0,0 0,0-1,0 1,0-1,0 1,0-1,1 0,-1 0,0-1,0 1,0 0,0-1,0 0,0 0,0 0,0 0,-1 0,1 0,0-1,1-1,87-60,-70 44,0-1,-1 0,-1-2,0 0,-2-1,-1-1,-1 0,-1-1,-1-1,-1 0,-1-1,-2 0,-1 0,-1-1,-1 0,-1-1,-2 1,-1-1,-1 0,-2-13,2 37,-1 1,0-1,-1 1,1-1,-1 1,0-1,0 1,0 0,-1-1,1 1,-1 0,0 0,0 0,-1 0,1 1,-1-1,0 1,0-1,0 1,0 0,-1 0,1 0,-1 0,1 1,-1 0,0 0,0 0,0 0,-1 0,1 1,0 0,-1-1,1 2,0-1,-1 0,1 1,-1 0,1 0,-1 1,1-1,-3 1,-8 10,1 0,0 1,0 0,1 1,1 1,0 0,1 0,1 1,0 1,1 0,1 0,0 1,1 0,1 0,0 0,2 1,0 0,1 0,-1 18,1-20,1-1,1 1,1 0,0-1,1 1,1 0,0-1,1 1,1-1,0 0,1 0,1 0,0-1,1 0,1 0,0 0,0-1,2-1,-1 1,2-2,0 1,0-1,1-1,3 3,-5-11,1 1,-1-2,0 1,1-1,-1-1,1 0,-1 0,1-1,-1-1,0 1,1-2,-1 1,0-2,0 1,-1-1,1-1,-1 1,0-2,0 1,0-1,-1-1,0 1,4-6,12-7</inkml:trace>
  <inkml:trace contextRef="#ctx0" brushRef="#br0" timeOffset="4568.021">3460 656,'-4'-2,"-1"1,1-1,-1 1,0 0,0 0,1 0,-1 1,0 0,0 0,0 0,0 0,1 1,-1 0,0 0,0 0,1 0,-1 1,1 0,-1 0,1 0,0 0,0 1,0 0,0 0,0 0,0 0,1 0,0 1,-9 4,1 1,0 0,0 0,1 1,1 1,-1-1,2 1,0 1,0 0,1 0,0 1,1-1,1 1,0 1,0-1,2 1,-2 9,5-21,-1 0,1 0,0 0,1 0,-1 0,0-1,0 1,1 0,-1 0,1 0,0 0,-1-1,1 1,0 0,0 0,0-1,0 1,1-1,-1 1,0-1,1 0,-1 1,1-1,-1 0,1 0,-1 0,1 0,0 0,-1 0,1-1,0 1,0 0,0-1,0 0,0 1,0-1,-1 0,1 0,0 0,0 0,0 0,0-1,0 1,0 0,0-1,-1 0,2 0,83-42,92-164,-178 207,1 1,-1 0,1 0,-1-1,0 1,1-1,0 1,-1 0,1-1,-1 1,1-1,0 1,-1-1,1 0,0 1,0-1,-1 0,1 1,0-1,0 0,0 0,-1 0,1 1,0-1,0 0,0 0,-1 0,1-1,0 1,0 0,0 0,-1 0,1 0,0-1,0 1,-1 0,1-1,0 1,-1-1,1 1,0-1,-1 1,1-1,0 1,-1-1,1 0,-1 1,1-1,-1 0,0 1,1-1,-1 0,0 0,1 1,-1-1,0 0,0 0,-5 72,3-57,-1-3,0 1,1 0,1-1,0 1,1 0,0 0,1-1,0 1,1 0,0-1,1 1,0-1,3 6,-5-15,0 0,0-1,0 1,0-1,1 1,-1-1,0 0,1 0,-1 0,1 1,0-1,-1-1,1 1,0 0,-1 0,1-1,0 1,0 0,0-1,-1 0,1 0,0 1,0-1,0 0,0 0,0-1,0 1,0 0,-1-1,1 1,0-1,0 1,-1-1,1 0,0 0,-1 0,1 0,0 0,-1 0,1 0,-1-1,0 1,1 0,-1-1,58-66,24-109,-98 321,15-135,1 1,0-1,0 0,1 0,0 0,0 0,1 0,1 0,-1-1,2 1,-1-1,1 0,4 6,-6-14,0 0,0 0,0 0,0 0,0 0,0-1,0 1,0-1,0 0,-1 1,1-1,0-1,0 1,-1 0,1-1,-1 1,1-1,-1 0,0 0,0 0,0 0,0 0,0 0,0-1,0 1,-1-1,1 1,-1-1,0 0,0 1,0-1,0 0,0 0,0 0,-1 0,1 0,-1 1,0-1,0-1,1 0,102-268,-103 271,0 0,0 0,0 0,0-1,0 1,0 0,0 0,0 0,0 0,0 0,1 0,-1 0,1 0,-1 0,0 0,1 0,0 0,-1 0,1 1,-1-1,1 0,0 0,0 0,0 1,-1-1,1 0,0 1,0-1,0 1,0-1,0 1,0-1,0 1,0 0,0 0,0-1,0 1,0 0,0 0,0 0,1 0,-1 0,0 0,0 1,0-1,0 0,0 0,0 1,0-1,0 1,0-1,0 1,0-1,0 1,-1-1,1 1,0 0,0 0,0-1,-1 1,1 0,0 0,-1 0,1 0,-1 0,1 0,-1 0,19 75,25 306,-42-352,-1 1,-2 0,-1-1,-1 1,-2-1,-1 0,-1 0,-1 0,-2-1,-1 0,-2-1,0-1,-2 0,-1 0,-1-2,-1 0,-5 3,22-26,0 0,-1 0,1-1,0 1,-1-1,0 1,1-1,-1 1,0-1,1 0,-1 0,0 0,0 0,0 0,0 0,0-1,0 1,0-1,0 1,0-1,0 0,-1 0,1 0,0 0,0 0,0 0,0 0,0-1,0 1,0-1,0 0,0 1,0-1,0 0,0 0,0 0,0-1,1 1,-1 0,0-1,1 1,-1-1,1 1,0-1,-1 0,1 1,0-1,0 0,0 0,0 0,0 0,1 0,-1 0,1 0,-1 0,1 0,0-1,0 1,0 0,0 0,0 0,0 0,0 0,1 0,-1 0,1-1,0 1,-1 0,1 0,7-32,0 0,3 0,0 1,2 1,2 0,1 1,1 0,1 1,2 1,1 1,1 1,2 1,23-21,125-71,-148 108</inkml:trace>
  <inkml:trace contextRef="#ctx0" brushRef="#br0" timeOffset="5758.424">171 1455,'119'-26,"69"-9,2 9,70 3,138-18,-203 13,243-35,3 18,136 16,-21-1,-78-41,-187 33,-253 34,-19 4,0-1,0-1,0-1,0 0,0-2,-1 0,0-1,0-1,0 0,-1-1,0-2,3-2,33-29,-45 28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89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1,'25'482,"-51"58,26-537,-1-3,1 1,-1 0,1-1,0 1,-1 0,1 0,-1 0,1-1,0 1,0 0,0 0,-1 0,1 0,0 0,0 0,0-1,0 1,0 0,1 0,-1 0,0 0,0 0,0 0,1-1,-1 1,1 0,-1 0,0 0,1-1,-1 1,1 0,0-1,-1 1,1 0,-1-1,1 1,0-1,0 1,-1-1,1 1,0-1,0 0,0 1,-1-1,1 0,0 0,0 1,0-1,0 0,0 0,0 0,-1 0,1 0,0 0,1 0,7-10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408 216,'-26'-147,"24"142,0 1,0 0,0 0,-1 0,1 0,-1 1,0-1,0 1,-1-1,1 1,0 0,-1 0,0 1,0-1,0 1,0-1,0 1,0 1,-1-1,1 1,-1-1,1 1,-1 0,1 1,-1-1,0 1,1 0,-1 0,1 1,-1-1,-1 1,-10 5,-1 0,1 1,0 1,0 0,1 1,1 1,-1 1,1 0,1 0,0 1,1 1,0 0,1 1,1 0,0 1,-4 7,12-20,0 0,0 0,0 0,0 0,0 1,0-1,0 0,1 1,-1 0,1-1,0 1,0 0,0 0,0-1,0 1,1 0,-1 0,1 0,-1 0,1 0,0 0,1 0,-1 0,0 0,1 0,0 0,-1 0,1-1,0 1,1 0,-1 0,0-1,1 1,0-1,-1 1,1-1,0 0,0 1,0-1,1 0,-1-1,0 1,1 0,-1-1,1 1,0-1,-1 0,1 1,0-1,0-1,0 1,0 0,-1-1,1 1,2-1,16-3,0-1,0-1,0-1,-1-1,1 0,-2-2,1 0,-1-1,-1-1,0-1,0 0,-1-2,-1 0,0 0,5-8,65-48,-86 69,1 0,-1 0,1 0,-1 0,1 0,-1 1,1-1,0 0,0 0,-1 1,1-1,0 1,0-1,0 1,-1-1,1 1,0-1,0 1,0 0,0-1,0 1,0 0,0 0,0 0,0-1,0 1,0 0,0 1,0-1,0 0,0 0,0 0,0 0,0 1,0-1,0 1,0-1,-1 0,1 1,0 0,0-1,0 1,-1-1,1 1,0 0,-1 0,1-1,0 1,-1 0,1 0,-1 0,1 0,-1 0,0-1,1 1,-1 0,0 0,0 0,1 0,-1 0,0 0,0 0,0 0,0 0,-8 75,6-64,-84 555,85-562,0 1,1-1,0 1,0-1,0 0,1 1,-1-1,1 1,1-1,-1 0,1 0,0 0,0 0,1 0,-1 0,1 0,0-1,0 1,1-1,-1 0,1 0,0 0,0 0,0-1,0 0,1 0,0 0,2 1,7-4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0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28 277,'19'-5,"11"-2,6 1,1 1,-1 2,-2 0,-1 2,-2 1,-2 0,0-5,-1-1,0 1,0 0,0 2,0 1,0 1,-5 0</inkml:trace>
  <inkml:trace contextRef="#ctx0" brushRef="#br0" timeOffset="268.751">0 531,'38'-5,"18"-1,4 0,-4 1,-6 1,-7 2,-5 1,-6 1,-2 0,-2 0,-1 0,-5 0</inkml:trace>
  <inkml:trace contextRef="#ctx0" brushRef="#br0" timeOffset="858.949">367 23,'-29'-23,"48"49,204 173,-219-195,-1 0,1 0,-1 0,1 0,-1 0,-1 1,1 0,-1-1,1 1,-1 0,0 0,-1 0,0 0,1 1,-2-1,1 0,0 1,-1-1,0 0,-1 1,1-1,-1 0,0 1,0-1,0 0,-1 0,0 0,0 0,0 0,-1 0,1-1,-1 1,-1-1,-10 23,-1-2,-2 0,0-1,-2-1,-20 20,-132 114,104-91,49-49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147 175,'-14'13,"1"0,0 1,1 1,0 0,1 1,1 0,1 0,0 1,1 0,1 1,1 0,0 0,1 0,1 1,1-1,0 1,2 0,0 0,1 0,1 0,1 0,1 3,-1-15,0 1,1-1,0 0,0 0,0-1,1 1,0-1,1 1,-1-1,1-1,0 1,1-1,-1 0,1 0,0 0,0-1,1 0,-1 0,1 0,0-1,0 0,0-1,1 1,-1-1,0-1,1 0,-1 0,1 0,-1-1,1 0,0 0,-1-1,2 0,21-7,0-1,-1-2,0 0,-1-3,0 0,-1-1,-1-2,-1-1,0-1,-1 0,21-24,-29 31,0-1,0-1,-2-1,1 0,-2 0,0-2,-1 1,-1-2,0 0,-1 0,-1 0,-1-1,-1-1,0 1,-2-1,0-1,0-6,-6 18,-1 0,1 0,-1 0,-1 1,0-1,0 1,-1 0,0-1,0 2,-1-1,0 0,0 1,-1 0,0 0,0 1,-1 0,1 0,-1 0,-1 1,1 0,-1 0,0 1,0 0,0 0,-1 1,1 0,-1 0,1 1,-1 0,0 1,0 0,0 1,0-1,-6 2,-14-2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0 179,'192'-144,"-175"137,1 1,-1 1,2 0,-1 1,0 1,1 1,0 0,-1 1,1 2,0 0,-1 0,4 3,55-1,30 3,-89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1,'-13'2,"0"1,-1 0,1 1,1 0,-1 1,1 1,-1 0,1 1,-5 4,8-6,-173 104,105-33,64-59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43,'-10'5,"-2"6,-1-3,8-3,10-8,8-7,2-7,3-2,-6 4,-5 9,-8 5,-5 8,-6 2,0 5,6 0,4-2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0,'-9'5,"-4"6,6 1,3-5,8-6,-2-1,-1 3,-5 2,-3 4,-4 1,-1 3,7 0,4-2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0 847,'0'4,"5"6,0 5,0 4,-5-1,-2 0,3 2,1-3</inkml:trace>
  <inkml:trace contextRef="#ctx0" brushRef="#br0" timeOffset="387.585">242 170,'0'1,"0"-1,0 1,0 0,1 0,-1 0,0 0,1-1,-1 1,0 0,1 0,-1 0,1-1,-1 1,1 0,0-1,-1 1,1-1,0 1,-1-1,1 1,0-1,0 1,-1-1,1 1,0-1,0 0,0 0,0 1,-1-1,1 0,0 0,0 0,0 0,0 0,0 0,0 0,0 0,-1 0,1-1,0 1,0 0,0-1,0 1,-1 0,1-1,0 1,0-1,-1 1,1-1,0 1,-1-1,1 0,0 0,-9 73,8 134,1-202,0-1,0 1,0 0,1-1,0 1,-1-1,1 0,1 0,-1 0,0 0,1 0,-1 0,1 0,0-1,0 1,0-1,0 0,1 0,-1 0,0-1,1 1,-1-1,1 1,0-1,-1 0,1-1,0 1,0-1,-1 1,1-1,0 0,0-1,0 1,0-1,129-38,-54-11,-68 41</inkml:trace>
  <inkml:trace contextRef="#ctx0" brushRef="#br0" timeOffset="784.299">750 1,'-4'1,"0"1,0 0,1 1,-1-1,1 1,-1 0,1 0,0 0,0 0,0 0,0 1,1-1,-1 1,1 0,0-1,0 1,0 0,1 1,-1-1,1 0,-1 5,1-6,-12 40,3 1,1 1,3-1,1 1,3 0,1 14,-5 55,-1-37,4 1,2 0,4 0,11 63,-4-68,-9-53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24,'19'0,"11"0,5 0,2 0,-1 0,-1 0,-3 0,-1 0,-2-5,0-2,-1 1,-5 1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0,-3 0,-4 0,-6 0,-10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0 545,'24'-5,"13"-2,4 1,1 1,-2 2,-3-4,-4-1,-2 2,-1 1,-2-3,0 0,-5 1</inkml:trace>
  <inkml:trace contextRef="#ctx0" brushRef="#br0" timeOffset="5218.236">311 1025,'40'-10,"-22"7,0-1,0-1,0-1,-1 0,0-1,0-1,0 0,-1-1,-1-1,4-3,116-138,-102 108,-23 31,-1 0,-1 0,0-1,-1 0,0 0,-1-1,0 0,-1 0,0-1,-2 1,2-10,-4 23,-1 0,0 0,1 0,-1 0,0 0,0 0,1 0,-1 0,0 0,0 0,0 0,0 0,0 0,-1 0,1 0,0 0,0 0,-1 0,1 0,0 0,-1 0,1 1,-1-1,1 0,-1 0,0 0,1 0,-1 1,0-1,1 0,-1 1,0-1,0 1,0-1,0 1,0-1,1 1,-1-1,0 1,0 0,0 0,0-1,0 1,0 0,0 0,0 0,0 0,0 0,0 0,0 0,0 0,0 1,0-1,-49 28,32-11,1 0,1 0,0 2,2 0,0 1,1 0,-6 15,17-32,0 0,0 0,0 0,1 0,-1 0,1 1,0-1,0 1,0-1,0 1,1-1,-1 1,1-1,0 1,0 0,0-1,1 1,-1-1,1 1,0-1,0 1,0-1,1 1,-1-1,1 0,-1 0,1 0,0 0,1 0,-1 0,0 0,1-1,-1 1,4 1,2 1,0 0,0 0,1-1,0-1,0 1,0-1,0-1,0 0,1 0,-1-1,1 0,-1 0,1-1,-1-1,1 1,-1-2,1 1,-1-1,1-1,19-6,-1 0,0-2,0-2,-1 0,11-9,-19 9,0 0,-2 0,0-2,0 0,-2-1,0-1,0 0,-2-1,10-16,-20 28,0 1,0 0,0-1,0 0,-1 0,0 0,-1 0,1 0,-1 0,0 0,0 0,-1 0,0-1,0 1,0 0,-1-3,-1 7,0 0,-1 1,1-1,0 1,0 0,-1 0,1 0,0 0,-1 0,1 0,-1 0,0 1,1 0,-1-1,1 1,-1 0,0 0,1 0,-1 1,1-1,-1 0,1 1,-1 0,1 0,-1 0,1 0,-1 0,1 0,0 1,0-1,0 1,0-1,0 1,0 0,0 0,0 0,0 0,-8 5,-1 1,1-1,0 2,1 0,0 0,0 0,1 1,1 1,-1-1,2 1,-1 0,1 1,1-1,0 1,1 0,0 1,1-1,1 1,-1 2,3-12,0 1,0-1,1 0,-1 0,1 1,-1-1,1 0,0 0,0 0,1 0,-1 0,1 0,-1 0,1 0,0-1,0 1,0-1,1 1,-1-1,0 0,1 0,-1 0,1 0,0 0,0-1,0 1,0-1,0 0,0 0,0 0,0 0,0 0,3 0,108-3,-95-2,1-1,-1 0,0-2,0 0,-1-2,0 0,-1 0,0-2,0 0,-1-1,0-1,-1 0,2-4,94-86,-43 17,-68 85,1 1,-1-1,1 0,-1 0,1 1,-1-1,0 0,1 0,-1 0,0 0,1 1,-1-1,0 0,0 0,0 0,0 0,0 0,0 1,0-1,0 0,0 0,-1 0,1 0,0 0,0 1,-1-1,1 0,-1 0,1 0,-1 1,1-1,-1 0,1 1,-1-1,1 0,-1 1,0-1,1 1,-1-1,0 1,0-1,1 1,-1 0,0-1,0 1,0 0,0-1,0 1,1 0,-1 0,0 0,0 0,0 0,0 0,0 0,0 0,1 0,-2 1,-50 13,39-4,1 0,1 1,0 0,0 1,1 0,1 1,0 0,0 0,2 1,0 0,0 1,1-1,1 2,2-12,1 1,0 0,0-1,0 1,0 0,1 0,0 1,0-1,0 0,1 0,-1 0,1 1,1-1,-1 0,1 0,0 0,0 1,0-1,1 0,0 0,0-1,0 1,0 0,1-1,0 1,0-1,0 0,0 0,1 0,-1 0,1-1,0 1,1-1,-1 0,0 0,4 1,16 0,-1-2</inkml:trace>
  <inkml:trace contextRef="#ctx0" brushRef="#br0" timeOffset="5718.643">1552 37,'25'-8,"-14"2,1 2,0-1,0 2,1 0,-1 0,1 1,-1 0,1 1,0 1,0 0,-1 1,7 1,-17-2,-1 0,1 1,-1-1,1 1,-1-1,1 1,-1 0,0-1,1 1,-1 0,0 0,0 0,1 0,-1 0,0 0,0 0,0 0,0 1,0-1,-1 0,1 1,0-1,0 0,-1 1,1-1,-1 1,1-1,-1 1,0-1,0 1,0-1,0 1,0-1,0 1,0 0,0-1,0 1,-1-1,1 1,-1-1,1 1,-1-1,1 0,-1 1,0-1,0 0,0 1,0-1,0 0,0 0,-56 63,53-62,-4 6,6-8,0 1,0 0,0 0,0 0,0 0,0 0,0 0,0 0,1 1,-1-1,0 1,1-1,-1 1,1 0,0-1,-1 1,1 0,0 0,0 0,0 0,0 0,1 0,-1 0,0 0,1 0,0 1,-1-1,1 0,0 0,0 0,0 1,0-1,1 0,-1 0,1 0,-1 0,1 0,0 1,0-1,-1 0,2-1,-1 1,0 0,0 0,2 1,4 1,1-1,0 0,0-1,0 0,0 0,0-1,0 0,1 0,-1-1,0 0,1 0,-5 0,22 0</inkml:trace>
  <inkml:trace contextRef="#ctx0" brushRef="#br0" timeOffset="6223.309">2145 319,'-28'20,"1"1,0 1,2 1,0 2,-20 27,38-43,1 0,0 0,0 1,1-1,0 2,0-1,1 0,1 1,0 0,0 0,1 0,0 0,1 0,1 0,-1 0,2 0,0 0,0 1,1-1,1 4,1-3,1 0,1 0,0-1,0 0,1 0,1 0,-1-1,2 0,0 0,0-1,0 0,1-1,1 0,-1 0,1-1,0-1,1 0,0 0,0-1,0-1,0 0,1-1,-1 0,1-1,0 0,0-1,5 0,4-1,0 0,1-2,-1-1,0 0,-1-2,1 0,-1-2,0 0,0-1,-1-1,0-1,-1-1,0-1,0 0,-1-1,-1-1,-1-1,0-1,7-8,-14 14,-1 0,0 0,0-1,-1 0,-1-1,0 1,0-1,-1 0,-1-1,0 1,-1-1,0 1,0-1,-2 0,0 0,0-1,-1 1,-1 0,0 0,-1 0,0 0,-1 1,0-1,-1 0,-1 1,0 0,0 0,-1 1,-1-1,-6-8,5 11,-1 0,1 0,-1 0,-1 1,0 0,0 1,0 1,-1-1,0 1,0 1,-1 0,0 1,1 0,-1 1,-1 0,1 1,0 0,-1 1,1 0,0 1,-4 1,-28 2,7 2</inkml:trace>
  <inkml:trace contextRef="#ctx0" brushRef="#br0" timeOffset="6530.35">1778 771,'125'-67,"-71"36,1 2,1 3,1 2,56-14,-110 37,-1 0,1 0,-1 0,1 1,0-1,-1 1,1-1,0 1,-1 0,1 0,0 0,-1 1,1-1,0 1,-1-1,1 1,-1 0,1 0,-1 0,1 0,-1 1,0-1,1 1,-1-1,0 1,0 0,0 0,0 0,-1 0,1 0,0 0,-1 0,0 1,1-1,-1 0,0 1,1 2,10 21,-11-20,1-1,0 0,0 0,1 1,-1-1,1 0,0-1,0 1,1-1,-1 1,1-1,0 0,0 0,1-1,-1 1,1-1,0 0,0 0,0 0,0-1,0 0,0 0,4 1,8-1,0 0,0 0,0-2,0 0,0-1,0-1,0 0,-1-1,1-1,-1-1,8-3,8-16,-23 9</inkml:trace>
  <inkml:trace contextRef="#ctx0" brushRef="#br0" timeOffset="10236.864">2963 827,'-9'24,"-9"13,-5 4,-4-4,-2-3,-1-9,0-3,0-5,5-5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0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58 565,'-53'197,"49"-24,4-169,0 0,0 0,1 1,-1-1,1 0,0 0,0 0,1 0,-1 0,1 0,0 0,0 0,0 0,1-1,-1 1,1-1,0 0,0 0,0 0,0 0,1 0,-1-1,1 1,-1-1,1 0,0 0,0-1,0 1,0-1,0 1,0-1,1-1,-1 1,0-1,0 1,5-1,7-6,-1 0,1-1,-1-1,0 0,-1-1,0 0,-1-1,0-1,0 0,-1-1,0-1,12-8,199-226,-223 246,0 0,1 0,-1 0,0 0,1 0,-1 0,0 0,1 0,-1 0,1 0,0 0,-1 1,1-1,0 0,-1 0,1 1,0-1,0 0,-1 1,1-1,0 1,0-1,0 1,0-1,0 1,0 0,0-1,0 1,0 0,0 0,0 0,0 0,0 0,0 0,0 0,0 0,0 0,0 0,0 1,0-1,0 0,0 1,0-1,0 1,0-1,0 1,-1-1,1 1,0 0,0-1,0 1,-1 0,1 0,0-1,-1 1,1 0,-1 0,1 0,-1 0,6 33,-6-30,0-1,0 1,0 0,0-1,1 1,0-1,-1 1,1 0,0-1,1 1,-1-1,1 0,-1 0,1 1,0-1,0 0,1 0,-1-1,1 1,-1 0,1-1,0 1,0-1,0 0,0 0,0 0,0-1,4 2,4-2,0-1,-1-1,1 0,0 0,0-1,0 0,-1-1,1 0,-1-1,0 0,0 0,0-1,-1-1,0 0,0 0,0 0,-1-1,0-1,0 1,0-1,4-8,37-66,-41 60</inkml:trace>
  <inkml:trace contextRef="#ctx0" brushRef="#br0" timeOffset="420.495">1103 0,'-27'112,"6"1,5 1,4 3,-20 173,29-271,1 72,2-89,1 0,-1 1,0-1,1 0,0 1,0-1,0 0,0 0,0 1,0-1,0 0,1 0,-1 0,1-1,-1 1,1 0,0-1,-1 1,1-1,0 1,0-1,0 0,1 0,-1 1,0-2,0 1,1 0,-1 0,0-1,1 1,-1-1,0 0,1 0,4-1,1-1,-2 0,1 0,0-1,0 1,-1-2,1 1,-1-1,0 0,0 0,0 0,-1-1,0 0,5-5,8-6,140-119,-157 133,0 1,0 0,0 0,0 0,0 0,1 0,-1 0,0 0,1 0,-1 1,1-1,-1 0,1 1,-1-1,1 1,-1 0,1 0,0-1,-1 1,1 0,0 0,-1 0,1 1,-1-1,1 0,-1 0,1 1,0-1,-1 1,1 0,-1-1,0 1,1 0,-1 0,0 0,1 0,-1 0,0 0,0 0,0 0,0 1,0-1,0 0,0 1,0-1,0 1,10 39,-10-36,-1-1,1 1,0-1,0 1,0-1,0 1,1-1,0 0,0 0,0 1,0-2,0 1,1 0,0 0,0-1,0 1,0-1,1 0,-1 0,1 0,0-1,0 1,0-1,0 0,0 0,0 0,5 1,16 1,-1-3</inkml:trace>
  <inkml:trace contextRef="#ctx0" brushRef="#br0" timeOffset="947.509">1639 819,'23'-1,"0"0,1-1,-2-1,1-1,0-1,-1-1,0-1,11-6,-24 9,0 0,0-1,0 0,-1 0,1-1,-1 0,-1-1,1 0,-1 0,0-1,-1 1,0-1,0-1,-1 1,0-1,0 0,-1 0,0-1,-1 1,2-7,-5 14,1 0,0-1,0 1,-1 0,0-1,1 1,-1-1,0 1,0-1,0 1,-1-1,1 1,-1-1,1 1,-1-1,0 1,0 0,0 0,0-1,0 1,0 0,-1 0,1 0,-1 0,1 0,-1 0,0 1,0-1,0 0,0 1,0 0,0-1,0 1,0 0,-1 0,-1 0,-2-1,1 1,-1 0,-1 0,1 0,0 1,0 0,0 0,0 1,0 0,0 0,0 0,0 1,0 0,-4 2,-4 2,0 0,1 1,0 1,0 1,0-1,1 2,1 0,-1 0,2 1,-1 1,2-1,0 2,0-1,1 1,0 1,1-1,1 1,0 0,1 1,1-1,0 1,1 0,0 0,1 1,1-1,0 0,2 0,-1 1,3 10,-1-21,0 0,1 0,-1 0,1 0,0 0,0-1,0 1,1-1,-1 0,1 0,0 0,1 0,-1-1,1 0,-1 0,1 0,0 0,0-1,0 0,0 0,1 0,-1-1,0 1,1-1,-1 0,1-1,3 0,151-14,-23-37,-111 34</inkml:trace>
  <inkml:trace contextRef="#ctx0" brushRef="#br0" timeOffset="1388.329">2176 988,'16'-56,"53"-143,-63 186,0-1,1 1,0 0,1 0,1 1,0 0,0 0,6-3,-12 13,1 1,0 0,0 0,0 0,0 0,0 1,0 0,0 0,0 0,-1 0,1 0,0 1,0 0,0 0,0 0,0 0,-1 1,1-1,0 1,-1 0,0 0,3 2,25 8,-8-6</inkml:trace>
  <inkml:trace contextRef="#ctx0" brushRef="#br0" timeOffset="1837.817">2570 791,'17'-2,"-1"-1,1 0,-1-1,0-1,0 0,-1-1,0-1,0-1,0 0,-1 0,0-2,-1 0,0 0,-1-1,0-1,0 0,7-10,13-44,-32 65,0-1,1 1,-1-1,0 1,0-1,0 1,0-1,0 1,-1-1,1 1,0-1,-1 1,1 0,-1-1,1 1,-1-1,0 1,0 0,0 0,1-1,-1 1,0 0,0 0,-1 0,1 0,0 0,0 0,0 0,-1 1,1-1,0 0,-1 1,1-1,-1 1,1-1,-1 1,1 0,-1-1,1 1,-1 0,1 0,-1 0,1 0,-1 1,0-1,-11 2,1 0,0 1,0 0,1 1,-1 0,1 1,0 0,0 1,0 0,1 1,0 0,0 0,1 1,-8 9,6-7,0 0,1 1,1 0,0 1,0 0,1 1,1 0,0 0,1 0,0 1,1 0,1 0,0 0,-1 9,5-17,0-1,0 1,1 0,0 0,0-1,0 1,1 0,-1-1,1 1,1-1,-1 0,1 0,0 0,0 0,0 0,1-1,0 1,0-1,0 0,0 0,1 0,-1-1,1 0,0 0,0 0,0 0,0-1,1 0,0 1,15 4,-1 0,1-1,0-1,1-1,-1 0,1-2,5-1,2 2,1-2,0 0,-1-3,1 0,0-2,-1-1,0-1,0-2,21-8,-32 7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1145,'117'-96,"60"-98,-149 159,-2-2,-1-1,-3-1,14-31,-27 8,-9 61,0-1,0 1,0 0,0-1,0 1,0 0,-1 0,1-1,-1 1,1 0,-1 0,1 0,-1 0,0 0,1 0,-1 0,0 0,0 0,0 0,0 0,0 0,0 0,0 0,0 1,0-1,0 1,0-1,0 1,-1-1,1 1,0-1,0 1,-1 0,1 0,0 0,0 0,-1 0,1 0,0 0,-1 0,1 0,0 0,0 1,0-1,-2 1,-5 4,0 1,0-1,0 1,0 1,1 0,0 0,1 0,0 1,0 0,0 0,1 1,0-1,1 1,0 0,0 0,1 1,-2 6,-2 4,0 1,0 0,2 0,1 0,1 1,0-1,2 1,0 1,2-13,-1-1,1 0,1 0,0 0,0 0,1 0,0 0,0 0,1-1,0 1,0-1,1 0,0-1,1 1,0-1,0 0,0 0,1-1,0 0,0 0,6 3,0-1,0 0,0-1,1-1,0 0,0-1,0 0,1-1,0-1,0 0,0-1,0-1,0 0,0-1,0-1,0 0,0-1,0 0,1-2,13-3,0-2,0-1,-1-1,0-2,-1 0,0-2,-2-1,1-1,0-3,-3 4,-1-1,-1 0,0-2,-1 0,-2-2,0 0,-1-1,-1 0,-1-1,-1-1,-1-1,-1 0,6-18,-21-31,3 72,-1 0,1 0,-1 1,0-1,0 0,0 1,0-1,0 1,0-1,0 1,0 0,-1-1,1 1,0 0,-1 0,1 0,-1 0,1 0,-1 0,0 0,1 1,-1-1,0 1,0-1,1 1,-1 0,0-1,0 1,0 0,1 0,-1 0,0 0,0 1,0-1,0 0,1 1,-1-1,0 1,0 0,-5 4,0-1,1 1,-1 0,1 1,0-1,1 1,0 0,0 1,0-1,0 1,1 0,0 0,1 1,0-1,-1 4,-3 4,-1 0,2 0,0 0,1 1,0 0,1 0,1 0,1 1,0-1,1 1,1-1,0 7,1-15,0-1,0 0,0 1,1-1,0 0,1 0,0 0,0 0,0 0,1-1,-1 0,2 1,-1-1,1-1,0 1,0-1,0 0,1 0,0 0,0-1,0 0,0 0,1 0,0-1,6 2,-3 0,1 0,0-1,0-1,0 0,0-1,1 0,-1 0,1-1,-1-1,1 0,-1-1,1 0,-1 0,1-1,-1-1,0 0,1-1,193-99,-20-53,-174 146,0 0,-1-1,-1 0,1-1,-2 0,0 0,0-1,-1 0,-1 0,0 0,0-1,-2 0,0 0,0-1,-2 1,1-1,-2 0,-1 12,0-1,-1 0,1 0,-1 1,0-1,0 1,-1-1,1 1,-1-1,1 1,-1 0,0-1,-1 1,1 0,0 0,-1 1,1-1,-1 1,0-1,0 1,0 0,0 0,-1 0,1 0,0 0,-1 1,1 0,-1 0,1 0,-1 0,0 0,0 1,1-1,-1 1,0 0,0 0,1 1,-1-1,0 1,1 0,-1 0,0 0,1 0,-1 1,-9 2,0 2,0-1,1 2,0-1,1 2,-1-1,1 2,1-1,-1 2,2-1,-1 1,1 1,1 0,0 0,0 0,1 1,1 0,0 1,1-1,0 1,1 0,0 1,-1 11,3-15,1 0,0-1,0 1,1 0,1 0,0-1,0 1,1 0,0-1,0 1,1-1,1 0,-1 0,1 0,1 0,0-1,0 1,4 3,7 9,1 0,0-1,2-1,0-1,1 0,8 3,-23-17,0 1,1-1,0 0,0-1,0 1,0-1,1 0,-1-1,1 0,0 0,-1 0,1-1,0 0,4 0,12-3</inkml:trace>
  <inkml:trace contextRef="#ctx0" brushRef="#br0" timeOffset="516.211">2032 694,'24'0,"13"0,4 0,1 0,-2 0,-4-5,-2-2,-3 1,-1 1,-2 1,0 2,-1 1,1 1,-5 0</inkml:trace>
  <inkml:trace contextRef="#ctx0" brushRef="#br0" timeOffset="885.512">2144 891,'10'5,"8"1,5 0,4-1,2-2,2-1,-1-1,0 0,-1-6,0-1,0-1,-1 2,0-3,1-1,-1 2,0 1,-5 2</inkml:trace>
  <inkml:trace contextRef="#ctx0" brushRef="#br0" timeOffset="6387.971">3330 157,'0'0,"0"-1,-1 1,1 0,-1-1,1 1,-1 0,1-1,-1 1,1 0,-1 0,1-1,-1 1,1 0,-1 0,0 0,1 0,-1 0,1 0,-1 0,1 0,-1 0,0 0,1 0,-1 0,1 0,-1 1,1-1,-1 0,1 0,-1 1,1-1,-1 0,1 1,-1-1,1 0,-1 1,1-1,0 1,-1-1,1 0,0 1,-1-1,1 1,0-1,0 1,-1-1,1 1,0 0,0-1,0 1,0-1,0 1,0-1,0 1,0 0,0-1,0 1,0-1,0 1,-6 40,6-40,-12 205,-22-59,15-34,20-113,-1 1,1-1,-1 1,1-1,-1 0,1 0,0 1,-1-1,1 0,-1 0,1 1,-1-1,1 0,0 0,-1 0,1 0,0 0,-1 0,1 0,-1 0,1 0,0 0,-1 0,1 0,-1-1,1 1,0 0,-1 0,1-1,-1 1,1 0,-1-1,1 1,-1 0,1-1,-1 1,0-1,1 1,-1-1,1 1,-1-1,0 1,1-1,-1 0,0 1,0-1,0 1,1-1,-1 1,0-1,0 0,4-3,12-9,1 1,0 0,1 1,1 0,-1 2,2 0,-1 1,1 2,0 0,1 0,-1 2,1 1,0 0,0 2,0 0,17 2,-34 0,0-1,0 1,0 0,0 0,0 1,0-1,-1 1,1 0,-1 0,1 0,-1 0,0 1,1-1,-1 1,0 0,-1 0,1 0,-1 0,1 0,-1 1,0-1,0 1,0-1,-1 1,1 0,-1 0,0-1,0 1,0 0,0 3,0 3,0-1,-1 0,0 0,0 1,-1-1,0 0,-1 0,0 1,0-1,-1-1,0 1,-4 8,2-8,0 0,0-1,0 1,-1-1,0-1,-1 1,0-1,0 0,-1 0,1-1,-1 0,-1-1,1 0,-1 0,0 0,0-1,0-1,-1 0,1 0,-1-1,0 0,0 0,0-1,-9 0,3 0,0-1,0-1,1 0,-1-1,0-1,1 0,-14-5,24 6,-1 0,1-1,0 1,1-1,-1 0,0-1,1 1,0-1,0 1,0-1,0-1,0 1,1 0,0-1,0 0,0 0,0 1,1-2,0 1,0 0,0 0,1-1,-1-3,-1-12</inkml:trace>
  <inkml:trace contextRef="#ctx0" brushRef="#br0" timeOffset="7333.098">3809 975,'14'-30,"1"0,1 0,1 2,1 0,2 1,1 1,1 0,11-8,-12 11,-12 12,0 1,0 0,1 0,1 1,-1 0,1 1,1 0,-1 1,6-3,-15 10,-1-1,1 0,-1 1,1-1,-1 0,1 1,-1 0,1-1,-1 1,1 0,0 0,-1 0,1 0,-1 0,1 0,0 0,-1 1,1-1,-1 1,1-1,-1 1,1-1,-1 1,1 0,-1 0,0 0,1 0,-1 0,0 0,0 0,0 0,1 0,-1 0,-1 1,1-1,0 0,0 1,0-1,0 2,10 71,-6-28,-5-44,1-1,-1 1,1-1,-1 1,1-1,0 1,0-1,0 0,-1 1,1-1,0 0,1 0,-1 0,0 0,0 0,0 0,1 0,-1 0,0-1,1 1,-1 0,1-1,-1 1,1-1,-1 1,1-1,-1 0,1 0,-1 0,1 1,-1-2,1 1,0 0,-1 0,1 0,-1-1,1 1,-1-1,1 1,-1-1,0 0,1 1,-1-1,0 0,1 0,60-43,-62 43,133-129,-133 129,1 0,-1 0,1 0,-1 0,1 0,-1 1,1-1,0 0,-1 0,1 0,0 1,0-1,-1 0,1 1,0-1,0 1,0-1,0 1,0-1,0 1,0-1,0 1,0 0,0 0,0 0,0-1,0 1,0 0,0 0,0 0,0 1,0-1,0 0,0 0,0 1,0-1,0 0,0 1,0-1,0 1,0-1,0 1,0-1,0 1,-1 0,1 0,0-1,0 1,-1 0,1 0,-1 0,1 0,-1-1,1 1,0 1,1 9,-1 0,0-1,0 1,-1 0,0 0,-1 0,0 0,-1-1,0 1,-3 9,-6 44,20-22,2-30</inkml:trace>
  <inkml:trace contextRef="#ctx0" brushRef="#br0" timeOffset="8047.343">5023 581,'-52'21,"20"-9,1 1,0 2,1 1,1 1,0 1,-10 11,33-23,0 0,0 0,1 1,0 0,0 0,1 1,0-1,0 1,1 0,0 0,0 0,1 0,0 2,1-7,0 0,1 0,-1 0,1 0,0 0,-1 0,1 0,1 0,-1 0,0 1,1-1,0-1,-1 1,1 0,0 0,1 0,-1 0,0-1,1 1,-1 0,1-1,0 1,0-1,0 0,0 0,1 0,-1 0,0 0,1 0,0 0,-1-1,1 0,0 1,-1-1,1 0,0 0,0 0,7 0,-1 1,1-1,0-1,-1 0,1 0,0 0,-1-2,1 1,-1-1,1 0,-1-1,0 0,0-1,0 0,0 0,-1-1,1 0,4-5,129-122,-141 132,0-4,1 0,0 1,1-1,-1 1,1 0,-1 0,1 0,0 0,0 0,0 0,0 1,1 0,-1-1,1 1,0 1,-1-1,1 0,0 1,0 0,0 0,0 0,0 0,0 1,0-1,0 1,0 0,0 0,0 1,0-1,0 1,0 0,0 0,0 0,1 1,6 8,-1 1,0 0,-1 0,0 1,0 0,-2 0,1 1,-2 0,1 1,3 13,-5-15,-1-2,-1 0,-1 1,0-1,0 0,-1 1,0-1,-1 1,-1 0,1-1,-1 1,-1-1,0 0,-1 1,0-1,0 0,-1 0,0-1,-1 1,0-1,-1 0,1 0,-2-1,1 0,-1 0,-1 0,1-1,-1 0,-1 0,1-1,-1 0,0-1,0 0,-1 0,1-1,-6 1,6 1,0-1,-1 0,1-1,-1 0,0-1,0 0,0 0,-1-1,1-1,-1 0,1 0,-1-1,1 0,-1-1,1 0,-1-1,1 0,0 0,0-1,0 0,0-1,0-1,1 1,-1-2,8 5,1-1,-1 1,1-1,0 0,0 0,-1 1,1-1,0 0,1 0,-1 0,0 0,0 0,1 0,0-1,-1 1,1 0,0 0,0 0,0 0,0-1,0 1,1 0,-1 0,0 0,1 0,0 0,0 0,-1 0,1 0,0 0,1 0,-1 0,0 0,0 1,1-1,-1 1,1-1,0 0,70-51,-12 26,0 2,2 3,27-5,242-41,-248 58,-59 9</inkml:trace>
  <inkml:trace contextRef="#ctx0" brushRef="#br0" timeOffset="9055.51">3302 1173,'-13'0,"37"0,-9 0,282-11,102-19,300-15,-178 19,82-4,-502 31,-90-1</inkml:trace>
  <inkml:trace contextRef="#ctx0" brushRef="#br0" timeOffset="16893.377">4233 1455,'0'5,"0"6,0 6,0 5,0 4,0 2,0 1,0 1,-5-1,-1 0,0 0,1 0,2-1,0 1,2-1,1 0,0-5</inkml:trace>
  <inkml:trace contextRef="#ctx0" brushRef="#br0" timeOffset="17442.532">3838 1568,'-1'0,"0"-1,0 1,1-1,-1 0,0 0,0 1,0-1,1 0,-1 0,0 0,1 0,-1 0,1 0,-1 0,1 0,-1 0,1 0,0 0,0 0,-1 0,1 0,0 0,0 0,0 0,0 0,0 0,0 0,0 0,1-1,-1 1,0 0,1 0,-1 0,0 0,1 0,0 0,-1 0,1 1,-1-1,1 0,0 0,0 0,-1 1,1-1,0 0,0 1,0-1,0 0,0 1,0-1,0 1,0 0,0-1,0 1,0 0,0 0,0-1,1 1,67-11,111 1,150-25,-128 24,-178 11</inkml:trace>
  <inkml:trace contextRef="#ctx0" brushRef="#br0" timeOffset="17792.987">3838 1935,'158'-23,"3"-13,-98 19,1 4,0 2,1 3,13 2,16 23,-76-11</inkml:trace>
  <inkml:trace contextRef="#ctx0" brushRef="#br0" timeOffset="18153.8">4939 1709,'5'14,"1"10,0 6,-1 2,-2 0,-1 1,-1-2,0-1,-6-5,-1-2,4-6,3-5</inkml:trace>
  <inkml:trace contextRef="#ctx0" brushRef="#br0" timeOffset="18822.402">4826 1709,'6'-3,"10"-6,1 1,0 1,0 0,0 1,1 1,0 0,0 2,5-1,121 4,-142 0,0 0,0 0,0 0,0 0,-1 0,1 1,0-1,0 1,-1-1,1 1,0 0,-1-1,1 1,-1 0,1 0,-1 0,1 0,-1 1,1-1,-1 0,0 1,0-1,0 0,0 1,0 0,0-1,0 1,0-1,-1 1,1 0,-1 0,1-1,-1 1,1 0,-1 0,0-1,0 1,0 0,0 0,0 0,-1 0,1-1,0 1,-1 0,0 0,1-1,-1 1,0 0,0-1,1 1,-1-1,-1 1,1-1,0 0,0 1,0-1,-1 0,1 0,-2 1,-22 22,21-22,1 1,-1 0,1-1,-1 1,1 1,0-1,0 0,0 1,1-1,-1 1,1 0,0 0,0 0,0 0,1 0,-1 1,1-1,0 3,2-4,1 0,0-1,0 1,0-1,0 1,0-1,1 0,-1 0,1 0,-1 0,1 0,0-1,0 1,-1-1,1 1,0-1,1 0,-1-1,0 1,2 0,7 3,-2 0,3 0,1 1,-1 0,0 1,-1 1,1-1,-1 2,-1 0,1 1,-2 0,1 0,2 4,-11-11,-1 0,0 0,1 0,-1 1,0-1,0 0,0 0,-1 1,1-1,0 1,-1-1,0 1,1-1,-1 0,0 1,0-1,-1 1,1-1,0 1,-1-1,1 1,-1-1,0 0,0 1,0-1,0 0,0 0,-1 0,1 0,-1 0,1 0,-1 0,0 0,1-1,-3 2,-1 1,0 1,0-1,-1-1,0 1,0-1,0 0,0 0,-1-1,1 1,-1-1,1-1,-5 1,-1 0,0-1,0 0,0-1,0 0,0-1,0 0,1-1,-1-1,0 0,1 0,0-1,0 0,-10-6,6-1</inkml:trace>
  <inkml:trace contextRef="#ctx0" brushRef="#br0" timeOffset="27369.074">2568 128,'4'-9,"0"0,1 0,0 0,0 1,1-1,0 1,1 1,0-1,0 1,0 0,1 1,0 0,0 0,1 1,3-3,-10 8,-1-1,1 0,-1 0,1 0,-1 1,1-1,-1 1,1-1,-1 1,1 0,0-1,-1 1,1 0,-1 0,1 0,0 0,-1 0,1 1,0-1,-1 0,1 1,-1-1,1 1,-1 0,1-1,-1 1,1 0,-1 0,0 0,0 0,1 0,-1 0,0 1,0-1,0 0,0 0,0 1,0-1,-1 1,1-1,0 1,-1-1,1 1,-1-1,1 1,-1 0,0-1,6 84,-6-80,-6 560,-36-152,0 23,44-66,10-307,-10-54,1-1,-1 1,0 0,-1-1,0 1,-1 0,1 0,-2 0,1 0,-1 0,-1 0,0-1,0 3,2-12,0 0,0 0,0 0,0 0,-1 1,1-1,0 0,0 0,-1 0,1 0,0 0,-1 1,1-1,-1 0,1 0,-1 0,1 1,-1-1,0 0,1 1,-1-1,0 1,0-1,1 1,-1-1,0 1,0-1,0 1,1 0,-1-1,0 1,0 0,0 0,0 0,0 0,0 0,0 0,0 0,1 0,-1 0,0 0,0 0,0 0,0 1,0-1,0 0,1 1,-1-1,0 1,0-1,0 1,1-1,-1 1,0-1,1 1,-1 0,0 0,62-285,-17-21,-17-22,4-77,-4 164,-26 230,0 1,1-1,0 1,0-1,1 1,1 0,-1 0,1 0,1 1,-1-1,2 1,-1 0,1 0,0 1,1 0,-1 0,1 0,1 1,-1 0,9-5,-2-1,0 1,1 0,0 1,1 1,0 0,0 1,0 1,1 1,1 0,-1 1,1 0,-1 2,9-1,115-5,68-26,-108 18,1 5,67 2,267 11,-228 21,115-45,-271 22,116 14,-18 16,77 5,-165-26,0-3,0-3,43-5,-1 1,179 2,-281 0,0-1,0 0,0 1,0 0,0-1,1 1,-1 0,0 0,0 0,0 0,1 1,-1-1,0 1,0-1,0 1,0 0,0 0,0 0,0 0,0 0,0 0,0 0,-1 1,1-1,-1 1,1-1,-1 1,1-1,-1 1,0 0,1 0,-1 0,0 0,0 0,-1 0,1 0,0 0,-1 0,1 0,-1 0,0 1,0-1,1 0,-1 0,-1 0,1 0,0 1,-29 62,15-45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8:22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1057,'10'-6,"-1"0,1 0,1 1,-1 0,0 1,1 0,0 1,0 0,4 0,-13 3,143-25,37-8,-135 25,-25 6</inkml:trace>
  <inkml:trace contextRef="#ctx0" brushRef="#br0" timeOffset="427.482">29 1282,'1'0,"-1"0,1 0,-1 0,1 0,-1 0,1 0,-1 0,1 0,-1 0,1 0,-1 0,1 1,-1-1,1 0,-1 0,1 1,-1-1,1 0,-1 0,0 1,1-1,-1 1,1-1,-1 0,0 1,1-1,-1 1,0-1,0 1,1-1,-1 1,0-1,0 1,0-1,0 1,0-1,1 1,-1-1,0 1,0-1,0 1,0-1,-1 1,1-1,0 1,0-1,0 1,0-1,0 1,-1-1,1 1,0-1,0 1,-1-1,1 1,0-1,-1 0,1 1,-1-1,1 0,0 1,-1-1,1 0,15 2,1 0,-1-2,1 0,0-1,-1-1,1 0,-1-1,1 0,-1-1,14-7,62-12,49-6,-116 26</inkml:trace>
  <inkml:trace contextRef="#ctx0" brushRef="#br0" timeOffset="4865.504">1298 267,'-1'1,"-1"0,0 1,0-1,0 1,1 0,-1-1,1 1,-1 0,1 0,0 0,0 0,0 0,0 0,0 0,0 1,0-1,1 0,-1 1,1-1,0 0,-1 1,1-1,0 0,1 1,-1-1,0 1,-4 309,-23-180,29-131,0-1,-1 1,1-1,-1 1,1-1,0 0,-1 0,1 1,0-1,0 0,-1-1,1 1,0 0,-1 0,1-1,0 1,-1-1,1 1,-1-1,1 0,-1 0,1 1,-1-1,1 0,-1 0,0-1,0 1,1 0,-1 0,0-1,0 1,0 0,0-1,0 1,0-2,4-1,18-15,2 1,0 2,0 0,2 2,15-6,-29 14,-10 4,-1 1,1-1,-1 0,1 1,0 0,0 0,0 0,-1 0,1 0,0 0,0 1,0-1,1 1,-1 0,0 0,0 0,0 1,0-1,0 1,0-1,0 1,0 0,0 0,-1 0,1 1,0-1,-1 1,1-1,0 1,-1 0,0 0,1 0,1 2,0 2,0 1,0-1,-1 1,1-1,-1 1,-1 0,1 0,-1 0,-1 1,1-1,-1 0,0 1,-1-1,0 1,0-1,-1 0,1 1,-2-1,1 0,-1 1,0-1,0 0,-1 0,0 0,-1-1,1 1,-1-1,0 0,-1 0,0 0,1 0,-2-1,1 0,-1 0,0 0,0-1,0 0,-5 2,-2 2,0-1,0-1,-1-1,0 0,0 0,0-1,0-1,-1-1,0 0,1-1,-1 0,0-1,1-1,-1 0,0-1,1-1,-1 0,1-1,0 0,-12-6,-47-29,58 30</inkml:trace>
  <inkml:trace contextRef="#ctx0" brushRef="#br0" timeOffset="5753.088">1638 915,'52'-86,"-38"60,1 1,1 0,1 1,2 1,18-19,66-30,-101 73,0-1,0 1,1-1,-1 1,0 0,0-1,0 1,0 0,0 0,0 1,0-1,0 0,-1 1,1-1,0 1,-1 0,1-1,-1 1,0 0,1 0,-1 0,0 0,0 0,0 0,0 0,-1 0,1 1,-1-1,1 0,-1 0,0 0,0 1,1-1,-2 0,1 1,0-1,0 0,-1 0,1 1,-1-1,0 0,0 0,0 1,2 12,-2-13,1-1,0 1,-1 0,1 0,0-1,0 1,0 0,1-1,-1 1,0 0,1-1,-1 1,1 0,-1-1,1 1,0-1,0 1,0-1,-1 1,2-1,-1 0,0 1,0-1,0 0,0 0,1 0,-1 0,1 0,-1 0,1 0,-1 0,1-1,-1 1,1 0,0-1,-1 0,1 1,0-1,-1 0,1 0,0 0,-1 0,1 0,0 0,0 0,-1-1,1 1,-1-1,1 1,0-1,0 0,117-80,-118 81,0-1,0 0,0 1,0-1,0 1,0 0,0-1,0 1,0 0,0 0,0 0,0-1,0 1,1 0,-1 0,0 1,0-1,0 0,0 0,0 1,0-1,0 0,0 1,0-1,0 1,0-1,0 1,0 0,0-1,0 1,0 0,-1 0,1-1,0 1,-1 0,1 0,0 0,-1 0,1 0,-1 0,1 0,-1 0,0 0,1 0,-1 0,0 0,0 0,0 1,-7 54,-17 17,23-55</inkml:trace>
  <inkml:trace contextRef="#ctx0" brushRef="#br0" timeOffset="6454.446">2597 634,'-200'110,"197"-110,1 1,-1 0,1 0,0 0,-1 0,1 0,0 0,0 1,0-1,0 1,0 0,0-1,0 1,0 0,1 0,-1 0,1 0,0 1,-1-1,1 0,0 1,0-1,0 0,1 1,-1-1,1 1,-1-1,1 1,0-1,0 1,0 0,0-1,0 1,1-1,-1 1,1-1,-1 1,1-1,0 1,0-1,0 0,0 0,1 1,-1-1,1 0,-1 0,1 0,0 0,0-1,0 1,1 1,6 0,0-1,0 0,0 0,0-1,0 0,1-1,-1 0,0 0,1-1,-1 0,0-1,0 0,0 0,0-1,0 0,-1-1,1 0,-1 0,0-1,0 0,-1 0,1-1,-1 0,3-3,132-104,-141 111,0 0,0 0,0 1,0-1,0 1,1-1,-1 1,1-1,-1 1,1 0,-1 0,1 0,0 0,0 0,-1 0,1 0,0 0,0 1,0-1,0 1,0-1,0 1,0 0,0 0,0 0,0 0,0 0,0 0,0 1,0-1,0 1,0-1,0 1,0 0,-1 0,1-1,0 1,0 1,-1-1,1 0,0 0,-1 1,0-1,2 1,7 9,-1 0,0 0,0 0,-1 1,-1 0,0 1,0 0,-2 0,1 0,-2 1,0 0,0 0,-1 0,-1 0,0 0,-1 0,-1 9,1-15,-1 1,0 0,-1-1,0 1,0 0,-1-1,0 1,0-1,-1 0,0 1,0-2,-1 1,0 0,-1-1,1 1,-2-1,1 0,-1-1,0 0,-1 2,-2 0,0 1,0-1,-1-1,-1 0,1 0,-1-1,0 0,0-1,-1-1,1 1,-1-2,0 0,0 0,0-1,-1 0,-3-1,13-2,0 1,1-1,-1 0,0 0,0 0,1 0,-1-1,0 1,1-1,0 1,-1-1,1 0,0 0,0 0,0 0,0-1,0 1,1 0,-1-1,1 1,-1-1,1 0,0 1,0-1,0 0,0 0,1 0,-1 0,1 0,0 1,-1-1,1 0,1 0,-1 0,0 0,1 0,-1 0,1 0,0 1,0-1,0 0,1 0,-1 1,0-1,1 1,0-1,0 1,-1 0,1 0,1 0,-1 0,0 0,0 0,3-1,11-11,1 1,0 0,1 1,0 1,1 1,0 1,1 0,4 0,29-14,-18 5,1 3,1 1,0 1,1 2,33-5,-47 13</inkml:trace>
  <inkml:trace contextRef="#ctx0" brushRef="#br0" timeOffset="7239.482">1327 1254,'87'-22,"151"13,-152 11,363-12,-227-4,413-40,-155-5,-430 51,-12 0</inkml:trace>
  <inkml:trace contextRef="#ctx0" brushRef="#br0" timeOffset="11903.614">1778 1536,'-1'-2,"0"0,-1 0,1 0,-1 1,0-1,1 1,-1-1,0 1,0-1,0 1,0 0,0 0,0 0,0 0,-1 0,1 1,0-1,0 1,-1-1,1 1,0 0,-1 0,1 0,-1 0,1 0,-1 0,-6-1,0 1,0 0,0 1,0 0,0 0,0 1,0 0,1 0,-1 1,1 0,-1 1,1 0,0 0,1 1,-1 0,1 0,0 1,0-1,1 2,-1-1,-1 4,7-9,-1 1,1 0,0 0,0-1,0 1,0 0,0 0,0 0,0 0,1 1,-1-1,1 0,-1 0,1 0,0 0,0 0,0 1,0-1,0 0,1 0,-1 0,1 0,-1 1,1-1,0 0,0 0,0 0,0-1,0 1,0 0,0 0,1 0,-1-1,1 1,-1-1,1 1,0-1,-1 0,1 1,2 0,86 37,-76-34,-10-4,1-1,-1 1,0 0,0 1,0-1,1 1,-2 0,1 0,0 0,0 0,-1 1,1-1,-1 1,0 0,0 0,0 1,0-1,0 0,-1 1,1 0,-1-1,0 1,0 0,-1 0,1 0,-1 1,0-1,0 0,0 0,-1 1,1-1,-1 0,0 1,0 2,-3 4,-1 0,0-1,0 1,-1-1,-1 0,1 0,-1-1,-1 0,0 0,0 0,-1-1,0 0,0 0,-1-1,0 0,0-1,-1 0,0-1,0 1,0-2,-1 1,1-2,-1 1,-5 0,-29-6,27-2</inkml:trace>
  <inkml:trace contextRef="#ctx0" brushRef="#br0" timeOffset="12235.474">1552 1592,'24'-4,"13"-7,5-2,0 2,-2 3,-4 2,-2 3,-3 1,-2 1,-5 2</inkml:trace>
  <inkml:trace contextRef="#ctx0" brushRef="#br0" timeOffset="16383.743">2174 1592,'-35'161,"23"-124,-31 66,73-176,-15 46,2-8,1 2,1 0,2 1,2 1,0 1,2 1,20-17,18 14,-61 32,0-1,0 1,-1 0,1 0,0 1,0-1,-1 0,1 1,0-1,-1 1,1-1,0 1,-1 0,1-1,-1 1,1 0,-1 0,0 0,1 0,-1 1,0-1,0 0,0 1,1-1,-1 0,-1 1,1-1,0 1,0-1,-1 1,1 0,0-1,-1 1,0 0,1-1,-1 1,0 0,0 1,1 12,0 0,-1 1,0-1,-2 0,0 0,0 1,-2-2,0 1,0 0,-5 7,-18 93,27-114,-1-1,1 1,-1 0,1 0,-1 0,1 0,0 0,0 0,-1 0,1 0,0 0,0 0,0 0,0 0,0 0,0 0,0 0,0 0,1 0,-1 0,0-1,0 1,1 0,-1 0,1 0,-1 0,1 0,-1 0,1-1,0 1,-1 0,1-1,0 1,-1 0,1-1,0 1,0-1,0 1,0-1,0 1,-1-1,1 0,0 1,0-1,0 0,0 0,0 0,0 1,0-1,0 0,0 0,0-1,0 1,0 0,0 0,0 0,1-1,94-112,-50 51,1 0,-32 40,0 2,1 0,2 1,0 0,18-13,-36 31,1 0,-1 0,1 0,0 0,-1 0,1 0,0 1,0-1,-1 0,1 1,0-1,0 0,0 1,0-1,0 1,0-1,0 1,0 0,0-1,0 1,0 0,0 0,0 0,0 0,0 0,0 0,0 0,0 0,1 0,-1 0,0 1,0-1,0 0,0 1,0-1,0 1,0-1,-1 1,1-1,0 1,0 0,0-1,0 1,-1 0,1 0,0 0,-1-1,1 1,-1 0,1 0,-1 0,1 0,-1 0,1 0,-1 0,0 0,0 0,0 0,1 1,-1-1,0 0,0 0,-1 0,1 0,0 0,0 0,-1 1,-34 155,-5 31,27-127,15-48</inkml:trace>
  <inkml:trace contextRef="#ctx0" brushRef="#br0" timeOffset="16983.745">3077 1395,'-67'293,"58"-242,-11 58,20-109,0 0,1-1,-1 1,1 0,-1 0,1-1,-1 1,1 0,-1 0,1 0,-1-1,1 1,0 0,-1 0,1 0,-1 0,1 0,-1 0,1 0,-1 1,1-1,-1 0,1 0,-1 0,1 0,-1 1,1-1,-1 0,1 0,-1 1,1-1,-1 0,0 1,1-1,-1 1,1-1,-1 0,0 1,0-1,1 1,-1-1,0 1,0-1,1 1,-1-1,0 1,0-1,0 1,0 0,0-1,0 1,0-1,0 1,0-1,0 1,0-1,0 1,0-1,-1 1,1-1,0 1,0-1,0 1,-1-1,1 1,0-1,-1 1,41-33,-34 25,20-14,1 0,1 2,1 1,0 1,1 2,22-8,-46 20,1 1,0 0,0 0,0 1,0 0,0 0,0 1,0-1,0 2,0-1,0 1,0 0,3 1,-7-2,-1 1,1 0,-1 0,1 0,-1 1,1-1,-1 1,1-1,-1 1,0 0,0 0,0 0,0 0,0 0,-1 0,1 0,0 1,-1-1,0 0,0 1,1 0,-2-1,1 1,0 0,0-1,-1 1,1 0,-1 0,0-1,0 1,0 0,0 0,-1 0,1 1,-3 9,-1 0,0 0,-1-1,0 1,-1-1,0 0,-1 0,0-1,-1 0,0 0,-1-1,0 0,0 0,-1-1,-1-1,1 1,-9 3,-2 1,-1-1,0-1,-1-1,-1-1,1-1,-22 4,42-11,0 0,0 0,-1-1,1 1,0-1,0 0,0 1,-1-1,1-1,0 1,0 0,0-1,-1 0,1 1,0-1,0-1,0 1,0 0,0-1,1 1,-1-1,0 0,1 0,-1 0,1 0,0 0,-1-1,1 1,0-1,0 0,1 1,-1-1,1 0,-1 0,1 0,0 0,0-1,-4-16</inkml:trace>
  <inkml:trace contextRef="#ctx0" brushRef="#br0" timeOffset="17464.502">3330 1424,'108'-22,"-98"20,-5 1,0-1,0 1,0 0,1 1,-1 0,0 0,0 0,1 0,-1 1,0-1,0 1,0 1,0-1,0 1,0 0,0 0,-4 1,-1-1,0 1,0-1,0 1,0-1,0 1,-1-1,1 1,-1-1,0 1,1-1,-1 0,0 1,0-1,-1 0,1 0,0 1,-1-1,1 0,-1-1,0 1,0 0,1 0,-1-1,0 1,-1-1,1 1,-1-1,-1 3,-26 22,22-21,1 1,-1 0,1 1,0 0,1 0,0 0,0 1,1 0,-1 0,1 2,4-9,0 1,1 0,-1-1,0 1,1 0,0-1,-1 1,1 0,0 0,0 0,0-1,0 1,0 0,0 0,1-1,-1 1,1 0,-1 0,1-1,0 1,-1 0,1-1,0 1,0-1,0 1,0-1,0 0,1 1,-1-1,0 0,0 0,1 0,-1 0,1 0,-1 0,1 0,0 0,-1 0,3 0,68 4,15-31,-62 17</inkml:trace>
  <inkml:trace contextRef="#ctx0" brushRef="#br0" timeOffset="17779.505">4064 1282,'-267'429,"145"-238,58-102,54-76</inkml:trace>
  <inkml:trace contextRef="#ctx0" brushRef="#br0" timeOffset="18435.238">4037 1592,'82'-87,"-79"84,0 0,0 1,1 0,-1 0,0 0,1 0,0 0,0 1,-1 0,1-1,0 2,0-1,0 0,0 1,0-1,0 1,0 0,0 1,0-1,0 1,0 0,0-1,0 2,0-1,-1 0,1 1,0 0,0 0,-1 2,-1-1,1 1,-1 0,0 0,0 0,0 1,0-1,-1 0,1 1,-1-1,0 1,-1 0,1-1,-1 1,0-1,0 1,0 0,-1-1,0 1,0-1,0 1,0-1,-1 1,1-1,-1 0,0 0,-1 0,1 0,-1 0,1 0,-1-1,0 1,-2 1,-14 33,18-34,1-1,-1 1,1 0,0 0,0-1,0 1,0 0,1 0,-1-1,1 1,0 0,0-1,0 1,1-1,-1 1,1-1,0 1,0-1,0 0,1 0,-1 0,1 0,-1-1,1 1,0-1,0 1,0-1,0 0,0 0,1-1,-1 1,1 0,50 51,-52-46,0-1,0 1,0-1,-1 1,0 0,0-1,-1 1,1 0,-2 0,1 0,-1-1,0 1,0 0,-1-1,0 1,0-1,0 1,-1-1,0 0,0 0,-1 0,0-1,0 1,0-1,0 0,-1 0,0 0,0-1,0 1,-1-1,0-1,1 1,-1-1,0 0,-1 0,1-1,0 0,-1 0,0 0,1-1,-4 1,-1-1,-1 1,0-2,0 1,0-2,1 1,-1-2,0 1,1-2,-1 0,-4-1,-2-4</inkml:trace>
  <inkml:trace contextRef="#ctx0" brushRef="#br0" timeOffset="20550.503">508 294,'7'-23,"1"0,1 1,1 0,1 0,1 1,1 0,0 1,2 1,8-9,-17 21,1 0,0 1,0-1,1 1,0 1,0 0,0 0,1 0,-1 1,1 1,0-1,0 1,0 1,7-2,-14 5,1-1,0 0,-1 1,1-1,0 1,-1 0,1 0,-1 0,1 0,-1 0,0 0,1 1,-1-1,0 1,0 0,0-1,0 1,0 0,0 0,-1 0,1 1,-1-1,1 0,-1 1,0-1,0 1,0-1,0 1,0-1,-1 1,1 0,-1-1,0 1,0 0,0 1,-5 98,-73 703,-3-36,66-667,-2 107,17-210,1 0,-1 0,1 0,-1 0,1 1,0-1,-1 0,1 1,0-1,0 0,0 1,-1-1,1 1,0-1,0 1,0-1,0 1,0 0,0 0,0-1,0 1,0 0,0 0,0 0,0 0,0 0,0 0,0 0,0 1,0-1,0 0,0 0,0 1,0-1,0 1,0-1,-1 1,1-1,0 1,0-1,0 1,-1 0,1-1,0 1,-1 0,1 0,0 0,-1-1,1 1,-1 0,0 0,1 0,-1 0,0 0,1 0,-1 0,0 0,0 0,0 0,0 0,0 0,0 0,0 0,0 0,-1 1,23-128,18-213,-24 173,3-24,35-146,-29 207,-22 94,1 1,2-1,1 1,2 0,2 1,1 0,1 1,2 0,1 1,1 1,2 0,1 1,1 2,10-10,-7 16,2 2,0 1,1 1,0 1,2 1,-1 2,2 1,0 1,0 1,6 1,2 3,-1 1,1 3,0 1,0 1,0 3,41-1,348-3,-49-26,404 26,-586 29,284-27,-456-2,50 5,-73-3,1-1,0 1,0 0,0-1,-1 1,1 0,0 0,-1 1,1-1,-1 0,1 0,-1 1,0-1,1 1,-1-1,0 1,0-1,0 1,0 0,0 0,-1-1,1 1,0 0,-1 0,1 0,-1 0,0 0,0 0,0 0,0 0,0 0,0 0,0 1,-42 196,38-175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28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4573 1162,'4'-34,"1"0,2 1,1 0,2 0,1 1,1 1,2 0,1 0,15-21,13-33,91-168,-133 251,0 0,0 0,1 0,-1 0,1 0,-1 0,1 0,0 0,0 1,0-1,0 1,0-1,0 1,0 0,0 0,1 0,-1 0,0 0,1 0,-1 1,1-1,-1 1,1 0,-1-1,1 1,-1 0,1 1,-1-1,1 0,-1 1,1-1,-1 1,0 0,1 0,-1 0,0 0,0 0,0 1,1-1,-1 0,0 1,-1 0,1-1,0 1,0 0,-1 0,1 0,-1 0,0 0,0 1,1-1,-1 0,-1 0,1 1,0-1,0 1,-1-1,0 1,1-1,-1 1,0 0,112 516,-74-388,-41-130,0 1,1-1,-1 0,0-1,1 1,-1 0,0-1,0 0,0 1,0-1,1 0,-1 0,0-1,0 1,0-1,0 1,1-1,-1 0,0 0,1 0,-1 0,1-1,-1 1,1-1,-2-1,3 3,-370-227,284 184,65 36</inkml:trace>
  <inkml:trace contextRef="#ctx0" brushRef="#br0" timeOffset="710.078">5299 1016,'31'73,"1"194,-30-259,-1-1,-1 1,1-1,-1 1,0 0,-1-1,1 1,-2-1,1 1,-1-1,0 1,-1-1,1 0,-1 0,-1 0,1-1,-1 1,-1-1,1 0,-1 0,0 0,0 0,2-7,0 0,1 0,-1-1,1 1,-1 0,1-1,0 1,0-1,0 0,0 0,0 0,0 0,0 0,0 0,1 0,-1-1,1 1,0-1,0 1,-1-1,2 1,-1-1,0 0,0 1,1-1,0 0,-1 0,1 1,0-1,1 0,-1 0,0 0,1 1,-1-1,1 0,0 1,0-1,0 1,0-1,11-47,1 1,2 1,3 1,1 0,3 1,2 1,1 1,3 2,1 0,2 2,12-10,71-49,-113 98,0 1,0-1,0 1,0-1,0 1,0 0,1 0,-1 0,0-1,0 1,0 0,0 0,1 1,-1-1,0 0,0 0,0 1,0-1,0 0,1 1,-1-1,0 1,0-1,0 1,0 0,0-1,-1 1,1 0,0 0,0 0,0-1,-1 1,1 0,0 0,-1 0,1 0,-1 1,1-1,-1 0,1 0,-1 0,0 0,0 0,0 0,1 1,-1-1,0 0,0 0,-1 0,1 0,0 1,0-1,0 0,-1 0,1 0,-1 0,1 0,-1 0,1 0,-1 1,-22 73,8-42,-2 0,-1-1,-1-1,-2-1,-2 0,0-2,-2-1,-1-1,-26 21,50-45,2-1,0 0,-1 0,1 1,0-1,-1 0,1 0,-1 0,1 0,-1 0,0 0,1 0,-1 0,0 0,0 0,0 0,0 0,1 0,-1-1,0 1,-1 0,1-1,0 1,0 0,0-1,0 0,0 1,-1-1,1 0,0 1,0-1,0 0,-1 0,1 0,0 0,0 0,-1 0,1-1,0 1,0 0,0-1,-1 1,1-1,0 1,0-1,0 1,0-1,0 0,0 1,0-1,0 0,0 0,0 0,1 0,-1 0,0 0,0 0,1 0,-1 0,1 0,-1 0,1 0,0-1,-1 1,1 0,2-16</inkml:trace>
  <inkml:trace contextRef="#ctx0" brushRef="#br0" timeOffset="2349.973">5758 1162,'13'-3,"-1"1,0-2,1 0,-1 0,-1-1,1 0,-1-1,0-1,0 1,-1-2,0 0,0 0,0 0,-2-1,1-1,-1 0,0 0,-1 0,0-1,2-6,-2 8,-1-1,0 0,0 0,-2-1,1 0,-1 0,-1 0,0 0,0-1,-1 1,-1-1,0 1,0-1,-1 0,-1 1,0-1,0 1,-1-1,-1 1,0-1,-4-8,7 18,-1 1,0-1,0 1,0 0,0-1,-1 1,1 0,0 0,0 0,-1 0,1 0,0 0,-1 0,1 0,-1 1,0-1,1 0,-1 1,1-1,-1 1,0 0,1 0,-1 0,0-1,1 1,-1 1,0-1,1 0,-1 0,0 1,1-1,-1 1,0-1,1 1,-1 0,1-1,-1 1,1 0,0 0,-1 0,1 0,0 0,0 1,-1-1,1 0,0 1,0-1,0 1,-24 79,27-77,0 0,0-1,0 1,1 0,-1-1,1 1,0-1,0 0,0 0,1 0,-1 0,1-1,-1 1,1-1,0 0,0 0,0-1,0 1,0-1,0 1,1-2,-1 1,0 0,1-1,-1 1,0-1,1-1,-1 1,0 0,1-1,-1 0,0 0,0 0,1-1,-1 1,0-1,2-1,80-1,-84 7,0 0,0 1,0-1,0 0,-1 1,1-1,-1 1,0-1,0 1,0 0,-1 0,1-1,-1 1,0 0,0 0,0 0,-1-1,1 1,-1 0,0-1,0 1,0 0,-1-1,1 1,-1-1,0 0,-1 3,0 4,1-2,1-1,0 1,0 0,1 0,0 1,1-1,0 0,0-1,0 1,1 0,0 0,1 0,0-1,2 5,-4-9,0 0,1 0,-1 0,1 0,-1-1,1 1,0-1,0 1,0-1,1 0,-1 1,0-1,1 0,0-1,-1 1,1 0,0-1,0 0,0 1,0-1,0 0,0 0,0-1,0 1,0-1,0 1,1-1,-1 0,0 0,0-1,0 1,1-1,-1 1,0-1,0 0,0 0,2-1,2-4,1 1,-1-1,0 0,0-1,-1 0,1 0,-2 0,1-1,-1 0,0 0,-1 0,0-1,0 1,0-1,1-9,20-35,39-92,-94 181,28-30,0 1,1-1,0 1,0-1,1 1,0-1,0 1,0-1,1 1,0-1,0 0,1 1,0-1,0 0,0 0,1 0,0 0,0 0,0-1,1 1,-1-1,2 0,-1 0,0 0,1-1,0 1,0-1,0 0,1-1,-1 1,1-1,0 0,0-1,0 1,0-1,0 0,1-1,-1 0,0 0,1 0,-1 0,1-1,-1 0,1-1,-1 1,7-3,7-5,-1-2,-1 0,0-2,0 0,-1 0,-1-2,0 0,0-1,-2 0,0-1,-1-1,0 0,-2-1,0-1,-1 1,0-2,-2 1,0-1,-2 0,2-10,57-281,-57 282,-2-1,-1 0,-1 0,-1-1,-2 1,-1 0,-2-1,0 1,-8-30,10 59,0-1,-1 0,1 0,-1 0,1 0,-1 0,0 0,0 1,0-1,0 0,0 1,0-1,0 1,-1-1,1 1,-1-1,1 1,-1 0,1 0,-1 0,0 0,1 0,-1 0,0 0,0 1,0-1,1 0,-1 1,0 0,0-1,0 1,0 0,0 0,0 0,0 0,0 1,0-1,0 0,0 1,0-1,1 1,-1 0,0 0,0-1,1 1,-1 0,0 1,1-1,-1 0,1 0,-1 1,1-1,0 1,-1-1,1 1,0-1,0 1,0 0,1 0,-1-1,0 1,0 0,1 0,0 0,-1 2,-19 35,1 2,3 0,1 1,2 1,2 0,2 1,2 0,2 0,1 0,3 7,1-50,-3 52,2 0,2 0,3 0,2 0,2-1,3 0,2 0,2-1,3-1,5 9,54 65,-75-119</inkml:trace>
  <inkml:trace contextRef="#ctx0" brushRef="#br0" timeOffset="2619.954">6436 218,'-8'0,"-8"4,-4 1,1 4,4 5,8 0,10-7,4-4</inkml:trace>
  <inkml:trace contextRef="#ctx0" brushRef="#br0" timeOffset="-2405.001">2613 967,'-6'-5,"-1"0,0 0,0 0,0 1,-1 0,1 0,-1 0,0 1,0 1,0 0,0 0,-1 0,1 1,0 0,-1 0,1 1,-1 0,1 1,0 0,-1 0,1 1,0 0,0 1,0-1,0 1,0 1,0 0,1 0,0 0,0 1,0 0,1 0,-1 1,1 0,0 0,-2 4,6-7,-1 1,1 0,0 0,0 0,0 0,0 0,1 0,0 1,-1-1,2 0,-1 1,0-1,1 1,0-1,0 1,0-1,1 1,0-1,-1 1,2-1,-1 0,0 0,1 1,0-1,0 0,0 0,0-1,1 1,-1 0,1-1,0 1,0-1,0 0,1 0,-1 0,1-1,0 1,0-1,-1 0,1 0,1 0,-1 0,0-1,0 1,1-1,-1-1,1 1,-1 0,0-1,1 0,2 0,9-4,0 0,-1 0,0-1,0-1,0-1,-1 0,0-1,0-1,-1 0,0 0,-1-2,0 1,-1-1,0-1,0 0,-1-1,-1 0,0-1,-1 1,0-1,-1-1,-1 0,0 0,-1 0,-1 0,0-1,-1 0,0-12,0 13,-1 1,-1-1,0 0,-2 1,1-1,-1 0,-1 1,-1-1,0 1,-1 0,0 0,-1 0,-1 0,0 1,-1 0,-1 0,0 1,0-1,-1 2,-3-4,9 13,0-1,0 1,0 0,0 0,0 0,0 0,-1 1,1-1,0 1,-1 0,1 0,-1 0,0 0,1 1,-1 0,0-1,1 1,-1 0,0 1,0-1,1 1,-1 0,1-1,-1 2,1-1,-1 0,1 1,-1-1,1 1,0 0,0 0,0 0,0 1,1-1,-1 1,0 0,1-1,-1 3,-70 125,69-116,0-1,1 0,1 1,0-1,1 1,0 0,1-1,1 1,0 0,1-1,0 1,1-1,0 0,1 0,1 0,0 0,1-1,0 0,1 0,1 0,-1-1,2 0,0 0,0-1,0-1,1 1,1-1,0-1,0 0,1-1,-1 0,13 5,-13-8,-1 0,1-1,0 0,0-1,0 0,0 0,0-1,1-1,-1 0,0-1,0 0,0 0,1-1,-2-1,1 0,0 0,-1-1,1-1,-1 1,0-2,0 1,1-3,14-9,-3 2</inkml:trace>
  <inkml:trace contextRef="#ctx0" brushRef="#br0" timeOffset="-3631.261">1332 1064,'0'3,"0"-1,0 0,1 0,-1 0,0 0,1 0,0 0,-1 0,1 0,0 0,0 0,0-1,0 1,1 0,-1 0,0-1,1 1,-1-1,1 1,-1-1,1 0,0 0,0 0,0 0,-1 0,1 0,0 0,0 0,0-1,0 1,0-1,0 1,1-1,-1 0,0 0,0 0,0 0,0 0,0-1,0 1,0 0,0-1,0 0,0 1,0-1,1-1,93-42,-90 40,0-1,-1 0,1 0,-1-1,-1 0,1 0,-1 0,0 0,0 0,-1-1,0 0,0 0,-1 0,1 0,-2 0,1 0,-1 0,0-1,0 1,-1-1,0 1,0 0,-1-1,0 1,-1-1,1 1,-1 0,-3-6,3 11,0 0,-1 0,1 0,-1 1,1-1,-1 1,0 0,1 0,-1 0,0 0,0 0,0 0,0 1,0-1,0 1,0 0,0 0,0 0,0 1,0-1,0 1,0-1,0 1,1 0,-1 0,0 0,0 0,1 1,-1-1,1 1,-1 0,1 0,0 0,-1 0,1 0,-76 78,26 45,51-121,0 0,0-1,0 1,1 0,0-1,0 1,0 0,0 0,1-1,-1 1,1 0,0-1,0 1,0 0,0-1,1 0,0 1,-1-1,1 0,1 0,-1 0,0 0,1 0,-1 0,1-1,0 1,0-1,0 0,0 0,0 0,0 0,1 0,-1-1,1 1,12 2,0-1,1 0,-1-1,1-1,0-1,-1 0,1-1,0 0,-1-2,0 0,1-1,-1 0,12-6,-8 0</inkml:trace>
  <inkml:trace contextRef="#ctx0" brushRef="#br0" timeOffset="-3244.635">2008 846,'5'-13,"-5"13,1 0,-1-1,0 1,1-1,-1 1,1 0,-1-1,0 1,1-1,-1 1,0-1,1 1,-1-1,0 1,0-1,1 0,-1 1,0-1,0 1,0-1,0 1,0-1,0 0,0 1,0-1,0 1,0-1,0 0,0 1,-1-1,1 1,0-1,0 1,-1-1,1 1,0-1,-1 1,1-1,0 1,-1-1,1 1,-1 0,1-1,0 1,-1-1,1 1,-1 0,1 0,-1-1,0 1,1 0,-1 0,1 0,-1-1,1 1,-1 0,0 0,1 0,-1 0,1 0,-1 0,1 0,-1 0,0 1,1-1,-1 0,-4 1,0 1,1 0,-1 0,0 0,1 1,0 0,-1-1,1 2,0-1,0 0,1 1,-1-1,1 1,0 0,0 1,0-1,0 0,1 1,0-1,0 1,0 0,0 0,1 0,0 0,0 0,0 0,0 0,1 0,0 0,0 0,0 0,1 0,0 0,0 0,0 0,1 0,1 3,42 46,-41-53,-1 1,0-1,1 1,-1 0,0 0,0 0,0 1,0-1,0 1,-1 0,1 0,-1-1,0 1,0 1,0-1,0 0,0 1,-1-1,1 1,-1-1,0 1,0-1,0 1,-1 0,1 0,-1-1,0 1,0 0,0 0,-1-1,1 1,-1 0,0-1,0 1,0 0,0-1,-1 1,0-1,1 0,-1 1,-1-1,1 0,0 0,-1 0,1-1,-1 1,-1 0,-1 1,0 0,0 0,0-1,-1 0,0 0,1 0,-1-1,0 1,0-2,0 1,-1-1,1 1,0-2,-1 1,1-1,0 0,-1 0,1-1,0 0,-1 0,1 0,-3-2,-2-7</inkml:trace>
  <inkml:trace contextRef="#ctx0" brushRef="#br0" timeOffset="-5060.626">533 532,'-48'290,"-64"164,101-379,10-65</inkml:trace>
  <inkml:trace contextRef="#ctx0" brushRef="#br0" timeOffset="-4744.284">0 653,'78'-52,"-44"36,2 1,0 3,0 1,1 1,0 2,7 1,54-13,222-68,-300 80,-5 1</inkml:trace>
  <inkml:trace contextRef="#ctx0" brushRef="#br0" timeOffset="-4295.182">751 895,'26'67,"58"86,-82-150,1 0,0 0,0-1,0 1,0-1,0 1,0-1,1 0,-1 0,1-1,-1 1,1-1,0 1,-1-1,1 0,0-1,0 1,0-1,0 1,0-1,0-1,0 1,0 0,0-1,-1 0,1 0,0 0,0 0,-1 0,1-1,-1 0,1 0,-1 0,1 0,-1 0,0-1,0 0,0 1,-1-1,1 0,-1 0,1-1,5-7,0-1,-1 0,-1 0,1 0,-2-1,0 1,-1-1,0-1,-1 1,0 0,-1-1,-1 0,0 1,-1-1,0 0,-1 1,-2-8,3 0</inkml:trace>
  <inkml:trace contextRef="#ctx0" brushRef="#br0" timeOffset="-1445.416">3122 774,'-116'64,"23"43,91-104,-1 0,1 1,0-1,0 1,0-1,0 1,1 0,0 0,-1 0,2 0,-1 0,0 0,1 0,-1 0,1 0,1 0,-1 1,0-1,1 0,0 0,0 0,0 0,0 0,1-1,-1 1,1 0,0-1,0 1,1-1,-1 1,1-1,1 2,3-4,0 1,0-1,0-1,0 1,0-1,0-1,0 1,0-1,0 0,0-1,-1 1,1-1,0-1,-1 1,1-1,-1 0,0-1,0 0,0 0,-1 0,1 0,-1-1,0 0,0 0,-1 0,1-1,-1 0,2-4,84-115,-81 168,-10-40,0 0,0 0,0 1,0-1,0 0,1 1,-1-1,1 1,0-1,0 1,0-1,1 1,-1-1,1 0,0 1,0-1,0 0,0 1,1-1,-1 0,1 0,0 0,0 0,0-1,0 1,0 0,1-1,-1 1,1-1,-1 0,1 0,0 0,0 0,0-1,0 1,0-1,1 1,-1-1,0 0,1-1,-1 1,0 0,1-1,-1 0,1 0,-1 0,1 0,-1 0,1-1,9-8,0 0,0 0,-1-1,0-1,-1 0,0-1,-1 0,0 0,-1-1,0-1,-1 1,-1-1,0-1,0-2,-4 12,-8 18,0 0,1 0,1 1,0 0,1-1,0 1,1 0,1 0,0 0,1 0,1 0,0 0,1 1,-1-12,1-1,-1 0,1 1,0-1,0 0,0 0,0 0,0-1,1 1,-1-1,0 0,1 0,-1 0,1 0,-1-1,1 1,-1-1,1 0,0 0,-1 0,1 0,-1-1,1 1,-1-1,1 0,-1 0,0-1,1 1,-1 0,0-1,0 0,0 0,0 0,0 0,0-1,-1 1,1-1,-1 1,0-1,1 0,-1 0,0 0,-1 0,1 0,-1 0,1-1,-1 1,0-2,107-224,-108 230,0-1,0 1,0-1,0 1,0-1,0 1,0-1,1 1,-1-1,0 1,0-1,0 0,0 1,1-1,-1 1,0-1,0 0,1 1,-1-1,0 1,1-1,-1 0,0 1,1-1,-1 0,1 0,-1 1,0-1,1 0,-1 0,1 0,-1 0,1 1,-1-1,1 0,-1 0,0 0,1 0,-1 0,1 0,-1 0,1 0,-1 0,1-1,-1 1,1 0,-1 0,1 0,-1 0,0-1,1 1,-1 0,1 0,-1-1,0 1,1 0,-1-1,0 1,1 0,-1-1,0 1,0 0,1-1,8 44,13 137,-9-97,-3 0,-4 0,-4 1,-3 0,-9 53,8-122,-1 1,0-1,-1-1,-1 1,0-1,-1 1,-1-2,0 1,-1-1,0 0,-1 0,0-1,-1 0,-1-1,0 0,0-1,-1 0,0-1,-1 0,0-1,-2 0,13-6,0-1,0 0,-1 0,1 0,0-1,-1 1,1 0,0-1,-1 0,1 1,-1-1,1 0,0 0,-1 0,1-1,-1 1,1-1,0 1,-1-1,1 0,0 0,-1 0,1 0,0 0,0 0,0-1,0 1,0-1,0 1,1-1,-1 0,0 0,1 1,0-1,-1 0,1-1,0 1,0 0,0 0,0 0,0-1,0 0,3-103,24 41,2 2,4 0,2 3,3 1,2 1,3 2,2 2,3 2,36-30,-54 53</inkml:trace>
  <inkml:trace contextRef="#ctx0" brushRef="#br0" timeOffset="4109.87">7718 315,'3'3,"-1"-1,1 1,-1 1,0-1,0 0,0 1,-1-1,1 1,-1-1,0 1,0 0,0-1,0 1,0 0,-1 0,0 0,0-1,0 1,0 0,-1 0,0 2,-68 512,47-366,48-143,-12-17</inkml:trace>
  <inkml:trace contextRef="#ctx0" brushRef="#br0" timeOffset="4649.829">8104 242,'3'-12,"1"0,-1 1,2 0,-1 0,2 0,-1 0,1 1,1 0,0 0,0 1,1 0,1 0,-1 1,1 0,0 0,1 1,0 0,0 1,1 0,-1 1,1 0,0 0,1 1,-1 1,1 0,0 1,0 0,-1 0,11 1,-17 1,-1-1,1 1,-1 0,1 0,-1 1,1 0,-1 0,1 0,-1 0,1 0,-1 1,0 0,0 0,0 0,0 0,0 1,0 0,-1-1,1 1,-1 1,0-1,0 0,0 1,0 0,-1-1,1 1,-1 0,0 0,0 1,-1-1,1 0,-1 0,0 1,0-1,0 1,-1-1,1 1,-1 0,0-1,0 1,-1-1,0 1,0-1,0 1,0-1,0 0,-1 1,0-1,0 0,-11 28,-2-1,-1 0,-1-1,-2-1,-1 0,-1-2,-1 0,-14 11,-54 71,88-107,0-1,1 1,-1 0,1 0,-1 0,1-1,0 1,0 0,0 1,0-1,0 0,0 0,1 0,-1 0,1 1,-1-1,1 0,0 0,0 1,0-1,0 0,0 1,1-1,-1 0,1 0,0 1,-1-1,1 0,0 0,0 0,0 0,0 0,1 0,-1 0,0 0,1-1,0 1,-1 0,1-1,0 1,0-1,0 0,0 0,0 0,0 0,0 0,0 0,0 0,0 0,0-1,1 1,-1-1,66 25,80 44,-143-66,-1 1,0 0,0 0,-1 0,1 0,-1 0,0 1,0 0,0 0,-1-1,1 2,-1-1,-1 0,1 0,-1 1,0-1,0 0,0 1,-1-1,1 1,-2-1,1 1,0-1,-1 1,0-1,-1 1,1-1,-1 1,-6 13,-2 1,0-2,-1 1,-1-1,0-1,-1 0,-1-1,-1 0,0-2,-1 1,-1-2,0 0,-1-1,0-1,0 0,-2-2,1 0,-11 3,25-11,0 1,-1-1,1 0,-1 0,1-1,-1 1,1-1,-1 0,1-1,-1 1,1-1,-1 0,1-1,-1 1,1-1,0 0,0 0,0-1,0 0,1 0,-1 0,1 0,-1-1,1 1,0-1,0 0,1 0,-1-1,1 1,0-1,0 0,1 0,-1 0,1 0,0 0,0 0,1 0,-1-1,1 1,1-1,-1 1,1-1,0 1,0-5,-1-16</inkml:trace>
  <inkml:trace contextRef="#ctx0" brushRef="#br0" timeOffset="5229.792">8999 24,'-46'306,"43"-151,4-133</inkml:trace>
  <inkml:trace contextRef="#ctx0" brushRef="#br0" timeOffset="5679.807">8758 242,'2'1,"1"1,-1-1,0 0,1 1,-1-1,1 0,0 0,-1-1,1 1,-1 0,1-1,0 0,0 1,-1-1,1 0,0-1,0 1,-1 0,1-1,0 1,-1-1,1 0,-1 0,1 0,-1 0,1-1,-1 1,0-1,1 1,0-2,1 1,254-145,-142 72,-116 74,0 0,1 0,-1 0,1 0,0 1,-1-1,1 0,0 0,-1 0,1 1,0-1,0 1,0-1,0 0,0 1,-1-1,1 1,0 0,0-1,0 1,0 0,0 0,0-1,0 1,0 0,0 0,1 0,-1 0,0 0,0 0,0 1,0-1,0 0,0 1,0-1,0 0,-1 1,1-1,0 1,0-1,0 1,0 0,0-1,-1 1,1 0,0 0,-1-1,1 1,0 0,-1 0,1 0,-1 0,1 0,-1 0,0 0,1 0,-1 0,0 0,0 0,0 0,0 0,0 0,0 0,0 0,0 0,0 0,0 0,0 0,-1 0,1 0,-25 85,20-72,-21 126,26-136,0 0,0 0,1 0,-1 0,1-1,0 1,0 0,0 0,0-1,1 1,0 0,-1-1,1 1,0-1,1 0,-1 0,1 0,-1 0,1 0,0-1,0 1,0-1,0 1,1-1,-1 0,1-1,-1 1,1 0,-1-1,1 0,0 0,0 0,0 0,1-1,140 2,-141 0,0 1,-1-1,1 1,-1 0,0 0,0 1,0-1,0 0,-1 1,0 0,1-1,-1 1,0 0,-1 0,1 0,-1 1,0-1,0 0,0 2,3 11</inkml:trace>
  <inkml:trace contextRef="#ctx0" brushRef="#br0" timeOffset="14401.034">195 1669,'50'19,"320"-10,-158 14,0-9,208-15,2323-111,-84-50,-1143 105,-1228 83,-229-15,-49-9,0 1,0-2,0 1,0-1,1-1,-1 0,0 0,0-1,1 0,-1-1,0 0,9-3,141-31,-141 33,1 2,0 0,0 1,0 1,0 1,-1 1,1 0,-1 2,7 2,-10-2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1,'-22'120,"16"85,-23 165,-8-192,37-176,-1-1,1 1,0-1,0 1,1-1,-1 1,0-1,0 1,1-1,-1 1,1-1,0 1,-1-1,1 0,0 1,0-1,-1 0,1 0,0 1,0-1,1 0,-1 0,0 0,0 0,0 0,1-1,-1 1,0 0,1-1,-1 1,1-1,-1 1,1-1,-1 1,1-1,-1 0,1 0,-1 0,1 0,-1 0,1 0,-1 0,1-1,0 1,16-3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423 173,'-3'-9,"0"0,0 0,-1 0,0 1,0-1,-1 1,0 0,0 0,-1 1,0-1,-1 1,0 1,0-1,0 1,-1 0,1 1,-1 0,-1 0,1 1,-1 0,0 0,-4-1,5 2,0 0,0 1,0-1,-1 2,1-1,0 1,-1 0,0 1,1 0,-1 0,1 1,-1 0,1 1,-1-1,1 2,0-1,0 1,0 0,0 1,1 0,-1 0,1 1,0 0,0 0,1 1,-1-1,1 1,0 1,1-1,0 1,0 0,0 0,1 1,0-1,0 1,1 0,0 0,0 0,1 1,0-1,1 1,0-1,0 1,1-1,0 1,0-1,1 1,0-1,0 1,1-1,0 0,3 7,-2-9,-1-1,0 0,1 0,0 0,0 0,1 0,0-1,-1 1,1-1,1 0,-1 0,0 0,1-1,0 0,0 0,0 0,0 0,0-1,1 0,-1 0,1 0,0-1,-1 0,1 0,0 0,0-1,-1 0,1 0,0 0,0-1,-1 0,1 0,0 0,-1-1,1 0,3-2,7-1,-1-1,-1-1,1-1,-1 0,-1-1,1 0,-2-1,1-1,-1 0,-1 0,0-1,7-11,52-66,-68 90,-1-1,0 1,1 0,-1-1,0 1,0 0,1 0,-1 0,0 0,0 0,0 0,0 0,0 0,0 0,-1 0,1 1,0-1,-1 0,1 1,0-1,-1 0,0 1,1-1,-1 1,0-1,0 0,0 1,0-1,0 1,0-1,0 1,0-1,0 1,-1-1,1 0,-1 1,1-1,-1 1,0-1,1 0,-2 2,2 2,-74 439,71-432,5 89,3-96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0,'0'5,"0"4,-4 2,-1 2,-5 0,1 1,1 2,6 0,7-9,8-8,1-5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5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48,'-99'-43,"82"41,1 0,-1 2,1 0,0 0,-1 2,1 0,0 1,-1 0,2 2,-16 5,-64 13,91-22,-1 0,0 0,1 0,0 1,-1 0,1 0,0 0,0 0,-1 0,2 1,-1 0,0 0,1 0,-1 0,1 1,0-1,0 1,0 0,1 0,-1 0,1 0,0 0,0 0,0 1,1-1,0 1,0-1,-1 4,-3 142,7-102,-3-43,0-1,0 1,1 0,0-1,0 1,0 0,0-1,1 1,0 0,0-1,0 1,0-1,1 1,0-1,0 0,0 1,0-1,1 0,-1-1,1 1,0 0,1-1,-1 1,0-1,1 0,0 0,0-1,0 1,0-1,0 0,0 0,0 0,1 0,-1-1,2 1,38-7,-36 3,1 0,-1 1,1 0,0 0,-1 1,1 0,-1 0,1 1,0 0,-1 1,0 0,1 0,-1 1,0 0,0 0,0 1,-1 0,1 1,-1-1,3 3,6 8,-10-11,0-1,0 1,0 1,-1-1,1 1,-1 0,0 0,0 0,-1 1,0 0,0 0,0 0,0 0,-1 0,0 1,-1 0,1-1,-1 1,-1 0,1 0,-1 0,0 0,-1 1,0-1,0 0,0 0,-1 0,0 0,0 0,-1 0,0 0,0 0,-3 3,-6 3,-1 0,0-1,-1 0,-1-1,1-1,-2 0,0-1,0 0,0-1,-1-1,-13 4,21-7,-12 2,1-1,-1-1,0 0,0-2,0 0,0-1,0-1,-1-1,1-1,0-1,-59-1,20-9,49 2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4:44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556 460,'1'0,"-1"0,1-1,-1 1,1 0,0 0,-1 0,1 0,-1-1,1 1,0 0,-1 0,1 0,-1 0,1 0,0 1,-1-1,1 0,-1 0,1 0,-1 0,1 1,-1-1,1 0,0 0,-1 1,1-1,-1 1,0-1,1 0,-1 1,1-1,-1 1,0-1,1 1,-1-1,0 1,1-1,-1 1,0-1,0 1,0-1,1 1,-1 0,0-1,0 1,0-1,0 1,0 0,0-1,0 1,0-1,0 1,-1 0,1-1,0 1,0-1,0 1,-1-1,1 1,0-1,-1 1,1-1,0 1,-1-1,1 1,-1-1,1 1,-1-1,0 3,-52 358,10-106,-54 169,77-348,14-72</inkml:trace>
  <inkml:trace contextRef="#ctx0" brushRef="#br0" timeOffset="399.966">0 654,'2'-6,"0"0,0-1,0 1,1 0,0 1,0-1,1 0,-1 1,1 0,1 0,-1 0,0 0,1 1,0-1,0 1,1 1,-1-1,1 1,0 0,-1 0,1 0,1 1,-1 0,0 0,0 1,1 0,1-1,214-51,-71 18,-2-5,118-51,-217 66,-35 14</inkml:trace>
  <inkml:trace contextRef="#ctx0" brushRef="#br0" timeOffset="1349.929">1016 484,'-20'75,"-81"553,60-368,41-259,-1 1,0 0,1 0,0 0,-1 0,1 0,0 0,0 0,0 1,0-1,0 0,1 0,-1 0,0 0,1 0,0-1,-1 1,1 0,0 0,0 0,0 0,0-1,1 1,-1-1,0 1,1-1,-1 1,1-1,-1 0,1 1,0-1,-1 0,1 0,0 0,0 0,0-1,0 1,0-1,0 1,0-1,0 1,0-1,0 0,0 0,0 0,0 0,0 0,0-1,0 1,0-1,0 1,0-1,0 0,-1 1,1-1,0 0,0 0,-1-1,1 1,0 0,0-2,204-256,-205 258,-1 0,0 1,1-1,-1 0,1 1,-1-1,1 0,-1 1,1-1,0 1,-1-1,1 1,0-1,-1 1,1-1,0 1,0 0,-1-1,1 1,0 0,0 0,0-1,-1 1,1 0,0 0,0 0,0 0,-1 0,1 0,0 0,0 1,0-1,0 0,-1 0,1 1,0-1,0 0,-1 1,1-1,0 1,-1-1,1 1,0-1,-1 1,1-1,-1 1,1 0,-1-1,1 1,-1 0,1-1,-1 1,0 0,1 0,-1-1,0 1,0 0,0 0,1 0,-1-1,0 1,-4 61,1-43,0 7,1-17,0 1,1-1,0 1,1-1,-1 1,2 0,-1-1,2 1,-1-1,1 1,0-1,1 0,0 0,1 0,3 6,19-3,-14-13</inkml:trace>
  <inkml:trace contextRef="#ctx0" brushRef="#br0" timeOffset="2239.854">1427 1259,'40'124,"-39"-122,1 1,-1-1,1 0,0 1,-1-1,1 0,0 0,0 0,0 0,0 0,1-1,-1 1,1-1,-1 0,0 1,1-1,0 0,-1 0,1-1,0 1,-1 0,1-1,0 0,0 0,0 1,-1-2,1 1,0 0,0-1,0 1,-1-1,1 0,0 0,-1 0,1 0,-1 0,1 0,-1-1,0 1,1-1,-1 0,0 0,1-1,4-4,-1 1,0-1,0 0,-1-1,0 0,0 1,-1-2,0 1,-1 0,0-1,0 1,0-1,-1 0,-1 0,1 0,-2 0,1-8,-10 48,56 98,-45-126,0 0,1 0,-1 0,1 0,-1-1,1 1,0-1,0 0,0 1,0-1,1-1,-1 1,0 0,1-1,-1 0,1 0,0 0,-1 0,1 0,0-1,0 0,-1 1,1-1,0-1,0 1,-1-1,1 1,0-1,-1 0,1 0,0-1,-1 1,0-1,1 0,-1 0,14-9,0 0,-2-2,1 0,-2 0,1-1,-2-1,0-1,-1 0,0 0,-2-1,8-17,-15 31,-1-1,1 1,-1-1,0 0,-1 0,1 0,-1 0,1 0,-1 0,-1 0,1-1,0 1,-1 0,0-1,0 1,0 0,-1 0,1-1,-1 1,0 0,0 0,-1 0,1 0,-1 0,0 0,0 0,0 0,-1 1,1-1,-1 1,0 0,1 0,-2 0,1 0,0 0,-1 0,-1 0,2 4,-1 0,1 1,-1-1,1 1,0 0,-1 0,1 0,0 0,0 0,1 1,-1-1,0 1,1 0,0 0,-1 0,1 0,0 0,1 0,-1 1,1-1,-1 1,1-1,0 1,0-1,0 1,1 0,-1-1,1 1,0 0,0 0,1-1,-1 1,1 0,-1-1,1 1,0 0,1-1,-1 1,0-1,1 0,1 2,0-2,0 0,0 0,0-1,0 1,1-1,-1 0,1 0,-1 0,1 0,0-1,0 0,0 1,0-2,0 1,0 0,0-1,0 1,0-1,0 0,0-1,0 1,0-1,0 1,0-1,0-1,0 1,0 0,-1-1,2 0,-1 0,1 0,-1 1,1-1,-1 1,1 0,0 0,-1 1,1 0,0 0,-1 0,1 0,0 0,0 1,-1 0,1 0,-1 1,1-1,-1 1,1 0,-1 0,0 0,2 2,-4-1,1 2,-1-1,0 0,0 0,0 1,-1-1,0 1,1-1,-2 1,1 0,0 0,-1-1,0 1,0 0,0 0,-1-1,0 1,0 0,0-1,0 1,-1-1,1 1,-3 2,-3 76,24-63,-7-19</inkml:trace>
  <inkml:trace contextRef="#ctx0" brushRef="#br0" timeOffset="3089.831">2588 1040,'-8'0,"0"0,0 1,0 0,0 0,1 1,-1 0,0 0,1 0,-1 1,1 0,0 1,0 0,0 0,1 0,-1 1,1 0,0 0,0 1,1-1,0 1,0 0,-3 6,8-7,1 0,-1 0,1 0,0 1,1-1,-1 0,1 0,0-1,0 1,1 0,-1-1,1 1,0-1,0 0,1 0,-1 0,1 0,0-1,0 1,0-1,0 0,1 0,-1-1,5 3,26 25,-32-27,1 0,-1 1,0-1,0 0,0 1,-1 0,1-1,-1 1,0 0,0 1,0-1,0 0,-1 0,0 1,0-1,0 1,0-1,-1 1,0-1,0 1,0-1,0 1,-1-1,0 1,0-1,0 1,0-1,-1 0,1 0,-1 1,0-1,-1 0,1-1,-1 1,1 0,-1-1,0 1,-1-1,1 0,0 0,-1 0,0-1,0 1,1-1,-3 1,-81 28,85-31,1 1,-1-1,0 0,1 1,-1-1,0 0,1 0,-1 0,0 0,1 0,-1-1,0 1,1 0,-1-1,1 1,-1-1,0 0,1 1,-1-1,1 0,0 0,-1 0,1 0,0 0,-1 0,1-1,0 1,0 0,0-1,0 1,0 0,0-1,1 1,-1-1,0 0,1 1,-1-1,1 1,0-1,-1 0,1 1,0-1,0 0,0 0,0 1,0-1,1 0,-1 1,0-1,1 1,0-2,2-15,2 2</inkml:trace>
  <inkml:trace contextRef="#ctx0" brushRef="#br0" timeOffset="15088.923">8273 315,'-19'435,"-6"-164,24-261,-1-8,1 1,-1-1,1 1,0 0,0-1,0 1,0 0,0 0,1 0,-1-1,1 1,0 0,0 0,0 0,0 0,0 0,1 0,-1 0,1-1,0 1,0 0,0 0,0-1,1 1,-1-1,0 1,1-1,0 1,0-1,0 0,0 0,0 0,0 0,0 0,0-1,1 1,-1 0,1-1,0 0,-1 0,1 0,0 0,-1 0,1 0,0-1,16-4</inkml:trace>
  <inkml:trace contextRef="#ctx0" brushRef="#br0" timeOffset="15498.881">8805 339,'-1'-1,"0"0,0 0,0 1,0-1,0 0,-1 1,1-1,0 1,0-1,0 1,-1-1,1 1,0 0,0 0,-1 0,1 0,0 0,-1 0,1 0,0 0,-1 0,1 0,0 1,0-1,-1 1,1-1,0 1,0-1,0 1,0 0,0-1,0 1,0 0,0 0,0 0,0 0,0 0,0 0,0 1,-1-1,-11 6,1 1,0 1,0 0,1 0,0 1,0 1,1-1,1 2,-1 0,2 0,0 0,1 1,0 0,0 0,2 1,0 0,0 0,1 0,0 6,6-15,1 0,-1 0,1 0,0 0,0-1,1 0,-1 1,1-1,0 0,0-1,1 1,-1-1,1 0,0 0,-1 0,1 0,0-1,1 0,-1 0,0 0,1-1,-1 0,1 0,-1 0,1-1,-1 0,1 0,0 0,-1-1,1 1,-1-1,1-1,-1 1,19 2,-19-3,1 1,0 0,-1 1,1-1,0 1,-1 1,1-1,0 1,0 0,-1 0,1 0,-1 1,1 0,-1 0,0 0,0 1,0 0,0 0,0 0,0 0,-1 1,0 0,0 0,0 0,0 0,0 1,-1-1,0 1,0 0,0 0,-1 0,0 1,0-1,0 0,0 1,-1 0,0-1,0 5,-5 9,-1-1,0 0,-2 0,0 0,-1-1,-1 0,0-1,-2 0,0 0,0-1,-1-1,-1 0,-1 0,-13 10,-16 3,23-19</inkml:trace>
  <inkml:trace contextRef="#ctx0" brushRef="#br0" timeOffset="15758.916">8733 315,'14'-12,"0"1,1 1,0 0,0 1,1 1,1 0,-1 1,1 1,0 0,1 2,-1 0,1 1,0 0,0 2,0 0,0 1,0 1,0 0,0 1,-1 2,1-1,0 2,2 0</inkml:trace>
  <inkml:trace contextRef="#ctx0" brushRef="#br0" timeOffset="16428.825">9555 0,'-22'95,"19"273,-1-348,-1-5</inkml:trace>
  <inkml:trace contextRef="#ctx0" brushRef="#br0" timeOffset="16908.809">9337 291,'57'-41,"305"-175,-362 216,0 1,0 0,0-1,-1 1,1 0,0-1,0 1,0 0,0 0,0-1,0 1,0 0,0-1,1 1,-1 0,0-1,0 1,1 0,-1-1,0 1,1 0,-1-1,0 1,1-1,-1 1,1-1,-1 1,1-1,-1 1,1-1,-1 1,1-1,0 0,-1 1,1-1,0 0,-1 1,1-1,0 0,-1 0,1 0,0 0,-1 0,1 0,0 0,0 0,-9 22,-1 143,10-160,0 0,1 0,-1 0,1 0,0-1,1 1,-1 0,1-1,0 1,0-1,0 0,1 0,-1-1,1 1,0 0,0-1,0 0,1 0,-1-1,1 1,0-1,-1 0,1 0,0 0,0-1,0 1,0-1,1-1,-1 1,1-1,9 1,-11-1,0-1,-1 1,1 0,0 0,0 0,0 0,0 1,0 0,0 0,-1 0,1 0,0 0,-1 1,1-1,-1 1,1 0,-1 0,0 1,0-1,0 0,0 1,0 0,-1 0,1 0,-1 0,0 0,1 0,-2 1,1-1,0 1,-1-1,1 1,0 3,7 41,-3-27</inkml:trace>
  <inkml:trace contextRef="#ctx0" brushRef="#br0" timeOffset="11423.914">5200 1307,'71'-70,"346"-612,-417 683,0 0,0-1,1 1,-1 0,0-1,1 1,-1 0,0-1,1 1,-1 0,1-1,-1 1,1-1,-1 1,1 0,-1-1,1 0,0 1,-1-1,1 1,0-1,-1 0,1 1,0-1,0 0,-1 0,1 0,0 1,0-1,-1 0,1 0,0 0,0 0,-1 0,1 0,0-1,0 1,-1 0,1 0,0 0,0-1,-1 1,1 0,0-1,-1 1,1-1,-1 1,1-1,0 1,-1-1,1 1,-1-1,1 0,-1 1,0-1,1 0,-1 1,1-1,-1 0,0 1,0-1,0 0,1 0,-1 1,0-1,10 74,-9-63,12 78,5-1,3-1,3 0,9 9,-16-43,0 26,-17-76,1-1,-1 0,0 0,0 1,1-1,-1 0,0 0,0 1,0-1,-1 0,1 0,0 1,0-1,-1 0,1 0,-1 0,1 1,-1-1,1 0,-1 0,0 0,1 0,-1 0,0 0,0 0,0 0,0-1,0 1,0 0,0 0,0-1,0 1,0-1,0 1,0-1,0 1,-1-1,1 1,0-1,0 0,-1 0,1 0,0 0,0 0,-1 0,1 0,0 0,0 0,-1-1,1 1,0-1,0 1,0 0,0-1,-1 0,1 1,0-1,0 0,-227-159,205 146,-1 1,-1 1,0 1,-1 1,0 2,0 0,-1 2,1 1,-2 1,1 1,0 2,0 0,-1 2,1 1,-3 2,29-4,-1 0,1 0,-1 0,1 0,-1 0,1 0,-1 1,1-1,-1 0,1 1,-1 0,1-1,0 1,-1 0,1-1,0 1,0 0,-1 0,1 0,0 0,0 0,0 1,0-1,0 0,0 0,1 1,-1-1,0 0,1 1,-1-1,1 1,-1-1,1 0,0 1,0-1,-1 1,1 0,0-1,0 1,1-1,-1 1,0-1,0 1,1-1,-1 0,1 1,-1-1,1 1,0-1,-1 0,1 1,0-1,0 0,0 0,0 0,0 0,0 1,12 12</inkml:trace>
  <inkml:trace contextRef="#ctx0" brushRef="#br0" timeOffset="12253.962">6071 1090,'15'73,"-18"-3,-3 0,-4-1,-2-1,-6 11,-9-27,16-94,17 3,1 0,3 1,0 0,3 1,1 0,2 1,1 1,2 0,1 2,2 0,8-8,-14 18,0 0,2 1,0 0,2 2,0 0,1 2,4-2,-24 19,-1 0,1 0,-1 0,1 0,-1 0,1 1,0-1,0 0,-1 0,1 1,0-1,0 0,0 1,0-1,0 1,0 0,0-1,0 1,0-1,0 1,0 0,0 0,0 0,0 0,0 0,0 0,0 0,0 0,0 0,0 0,0 0,0 1,0-1,0 0,0 1,0-1,0 1,0-1,-1 1,1-1,0 1,0 0,0-1,-1 1,1 0,0 0,-1 0,1 0,-1-1,1 1,-1 0,1 0,-1 0,1 0,-1 0,0 0,0 0,1 0,-1 0,0 1,-11 64,-1-36,-1 0,-1-1,-1 0,-2-1,-1-1,-1-1,-1 0,-1-2,-15 14,36-39,1-1,-1 1,1 0,-1-1,1 1,-1-1,0 1,0 0,0-1,0 1,0-1,0 1,0-1,0 1,0-1,-1 1,1 0,-1-1,1 1,-1 0,1-1,-1 1,0 0,0-1,1 1,-1 0,0 0,0 0,0 0,0 0,0 0,-1 0,1 0,0 1,0-1,-1 0,1 1,0-1,-1 1,1-1,-1 1,1 0,0-1,-1 1,1 0,-1 0,1 0,-1 0,1 0,-1 1,1-1,0 0,-1 1,1-1,0 1,-1-1,1 1,0-1,-1 1,1 0,13-24,1 1</inkml:trace>
  <inkml:trace contextRef="#ctx0" brushRef="#br0" timeOffset="12809.056">6387 1259,'11'-3,"-1"-1,1 0,-1 0,1-1,-1-1,0 0,-1 0,0 0,0-1,0-1,-1 0,0 0,0 0,-1-1,0 0,-1-1,5-8,1-3,-1 0,-1-1,-1 0,-1-1,-1 0,-1 0,-1 0,-1-1,0-10,-3 32,0 0,0-1,0 1,0 0,0-1,-1 1,1-1,-1 1,0-1,0 0,0 1,0-1,0 1,-1-1,1 1,-1-1,1 1,-1-1,0 1,0 0,0-1,0 1,0 0,-1 0,1 0,-1 0,1 0,-1 0,0 0,0 0,0 1,0-1,0 1,0-1,0 1,-1 0,1 0,0 0,-1 0,1 0,-1 1,1-1,-1 1,1-1,-1 1,1 0,-1 0,1 0,-1 1,1-1,-1 0,1 1,-1 0,1-1,-1 1,1 0,0 0,0 0,-1 1,1-1,0 1,0-1,0 1,0 0,1-1,-1 1,0 1,0-1,0 0,0 0,0 0,0 0,1 0,-1 0,1 1,0-1,-1 1,1-1,0 1,0-1,1 1,-1-1,1 1,-1 0,1 0,0-1,0 1,0 0,0 0,0-1,1 1,-1 0,1-1,0 1,0-1,0 1,0-1,0 1,0-1,1 1,-1-1,1 0,0 0,0 0,-1 0,1 0,1 0,-1 0,104 39,0-35,-104-4,-1 1,1 0,-1 0,0-1,1 1,-1 0,-1 0,1 0,0 0,-1 0,1 0,-1 1,0-1,0 0,0 0,0 0,-1 0,1 0,-1 0,0 0,0 0,0 0,0 0,0 0,-1-1,0 1,1 0,-1-1,0 1,0-1,0 0,-2 2,-4 11,4-6,1-5,0 0,0 1,1-1,-1 0,1 1,0-1,1 1,-1 0,1 0,0-1,0 1,0 0,1 0,-1 0,1 0,1 0,-1 0,1 0,0 0,0 0,0 0,0-1,1 1,0 0,2 3,31-7,-16-8</inkml:trace>
  <inkml:trace contextRef="#ctx0" brushRef="#br0" timeOffset="13968.989">6991 992,'-35'134,"34"-131,-1 0,1 0,0 0,-1 0,1 0,0 0,1 0,-1 0,0 0,1 0,0 0,0 1,0-1,0 0,0 0,1 0,-1 0,1 1,0-1,0 0,0 0,1 0,-1 0,0-1,1 1,0 0,0-1,0 1,0-1,0 1,0-1,1 0,-1 0,1 0,-1 0,1-1,0 1,0-1,0 1,0-1,0 0,0 0,0-1,0 1,0 0,0-1,1 0,-1 0,0 0,0 0,0 0,1-1,-1 1,1-1,8-8,0 0,0-1,-1 0,0 0,0-1,-1-1,-1 0,0 0,-1-1,0 0,-1 0,0-1,-1 0,-1 0,4-13,6-10,26-52,-19 50,-2-1,-2-1,-2 0,-2-1,-1-1,-2 0,-2-1,-2 0,-2 0,-1-31,-20 23,5 97,-11 151,14-155,2 0,1 1,3-1,1 1,2 0,2-1,4 13,-3-33,1-1,1 0,0 0,2 0,0-1,1 0,1-1,1 1,0-2,1 0,1 0,1-1,10 8,-20-20,-4-3</inkml:trace>
  <inkml:trace contextRef="#ctx0" brushRef="#br0" timeOffset="14188.975">6967 509,'-4'-4,"-2"2,5 3,2 0</inkml:trace>
  <inkml:trace contextRef="#ctx0" brushRef="#br0" timeOffset="8657.334">3120 1186,'-1'-3,"0"0,0 1,-1-1,1 1,-1-1,0 1,0 0,0 0,0 0,0 0,0 0,0 0,-1 0,1 1,-1-1,1 1,-1 0,0 0,1 0,-1 0,0 0,0 0,0 1,0 0,1-1,-1 1,0 0,0 0,0 1,0-1,0 0,0 1,1 0,-1 0,0 0,0 0,1 0,-1 1,-7 3,0 0,0 1,0 0,1 1,0 0,1 1,-1 0,2 0,-1 0,1 1,0 0,1 1,0 0,0 0,1 0,1 0,0 1,0 0,1 0,0 0,1 0,0 0,1 1,0 2,1-11,0 0,1 0,-1-1,1 1,0 0,0 0,-1-1,2 1,-1 0,0-1,1 0,-1 1,1-1,-1 0,1 1,0-1,0 0,0 0,1-1,-1 1,0 0,1-1,-1 1,1-1,-1 0,1 0,-1 0,1 0,0 0,0-1,-1 1,1-1,0 1,0-1,0 0,0 0,-1-1,1 1,0-1,0 1,0-1,110-43,-96 25,0-1,-1-1,-2 0,0-1,-1-1,-1 0,-1-1,-1 0,-2-1,0 0,-1 0,-2 0,0-1,-2-6,2 6,-1 0,-1 1,-1-1,-2 0,-1-1,0 2,-2-1,-1 0,-2 0,0 1,-8-21,13 45,1-1,0 1,0 0,0-1,-1 1,1 0,-1-1,1 1,-1 0,1-1,-1 1,0 0,0 0,0 0,1 0,-1 0,0 0,0 0,0 0,-1 0,1 0,0 1,0-1,0 0,-1 1,1-1,0 1,0-1,-1 1,1 0,0 0,-1-1,1 1,-1 0,1 0,0 0,-1 0,1 1,0-1,-1 0,1 1,0-1,-1 0,1 1,0 0,0-1,-1 1,1 0,0-1,0 1,0 0,0 0,0 0,-35 66,28-33,1 1,2-1,1 1,2 0,2 0,1 0,1-1,2 1,2 0,1-1,1 0,2-1,1 0,2 0,1-1,15 23,38 7,-48-55</inkml:trace>
  <inkml:trace contextRef="#ctx0" brushRef="#br0" timeOffset="10497.689">3749 1090,'-2'-2,"0"0,0 0,0 0,0 1,0-1,0 1,-1 0,1 0,-1-1,1 2,-1-1,1 0,-1 0,1 1,-1-1,0 1,1 0,-1 0,1 0,-1 0,0 0,1 1,-1-1,0 1,1 0,-1-1,1 1,0 0,-1 1,1-1,-1 1,-4 0,0 0,0 1,0 0,0 1,1-1,0 1,0 0,0 1,0-1,1 1,-1 1,1-1,1 1,-1-1,1 1,0 1,0-1,1 0,-1 1,1 0,1 0,0 0,0 0,0 0,1 0,0 1,0-1,1 0,-1 1,2-1,-1 0,1 1,0-1,1 0,0 0,0 0,0 0,1 0,2 4,0-9,0 0,1 0,-1-1,0 0,0 0,1 0,-1-1,0 0,1 0,-1 0,0-1,1 0,-1 0,0 0,0 0,0-1,0 0,0 0,0 0,0-1,0 0,-1 0,0 0,1 0,-1-1,0 1,-1-1,1 0,-1 0,0-1,0 1,0-1,0 1,-1-1,0 0,0 0,0 0,1-3,54-131,-61 151,1 1,1-1,0 0,1 1,0 0,1-1,0 1,1-1,1 1,0-1,0 1,1-1,1 0,0 0,1 0,0-1,1 1,0-1,1-1,0 1,1 0,-6-10,0 1,1 0,-1-1,1 0,-1 0,1 1,0-1,-1-1,1 1,0 0,0-1,-1 1,1-1,0 0,0 0,0 0,0 0,-1-1,1 1,0-1,0 1,0-1,-1 0,1 0,-1 0,1-1,-1 1,1-1,-1 1,0-1,1 0,-1 0,0 0,0 0,0 0,0-2,62-87,8-94,-74 198,0 0,2 0,-1 0,2-1,0 1,0 0,1 0,1-1,0 1,0-1,5 10,-7-18,0-1,0 1,1-1,-1 0,1 1,-1-1,1 0,0 0,0 0,1 0,-1 0,0-1,1 1,0-1,0 1,-1-1,1 0,1 0,-1 0,0-1,0 1,1-1,-1 1,1-1,-1 0,1-1,-1 1,1-1,0 1,-1-1,1 0,0 0,-1-1,1 1,-1-1,1 0,-1 0,1 0,-1 0,1-1,-1 1,0-1,0 0,0 0,3-2,5-5,-1-1,1 0,-2 0,0-1,0-1,-1 1,0-1,-1-1,0 1,-1-1,-1-1,0 1,-1-1,0 1,-1-2,10-25,20 111,-11-19,-5-15,-1 0,-2 1,-2 1,-1 0,-2 0,-2 1,2 38,-6-53,-1 1,-1 0,-1 0,-1 0,-2 0,0-1,-2 1,-1-1,0 0,-2-1,-1 1,-1-2,-2 1,0-1,-1-1,-1 0,-1-1,-1-1,-4 4,18-22,0 0,1 0,-1-1,0 1,0-1,0 1,0-1,0 0,0 0,0 0,0 0,-1 0,1-1,0 1,-1 0,1-1,0 0,-1 0,1 0,-1 0,1 0,0 0,-1 0,1-1,0 1,-1-1,1 0,0 1,-1-1,1 0,0-1,0 1,0 0,0 0,0-1,0 0,1 1,-1-1,0 0,1 0,-1 1,1-1,0 0,0-1,0 1,0 0,0 0,0 0,0-1,1 1,-1 0,1-1,-1 1,1 0,0-1,0 1,0-1,1 1,-1 0,0-1,1 1,0 0,-1-1,2-1,5-30,1 1,2-1,1 2,1-1,3 2,0-1,2 2,1 0,1 2,2 0,14-15,-24 29,157-161,-150 165</inkml:trace>
  <inkml:trace contextRef="#ctx0" brushRef="#br0" timeOffset="19119.094">193 2033,'168'-24,"68"0,160-1,379-26,25-39,144 2,878-46,-263-5,-1338 114,243-12,310 20,-139 33,-31-28,-58-17,-524 29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0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232 114,'-22'154,"-3"447,20-550,-2 0,-3-1,-2 0,-1-1,-3 0,-2-1,-2-1,-7 8,18-40</inkml:trace>
  <inkml:trace contextRef="#ctx0" brushRef="#br0" timeOffset="609.935">15 235,'-14'-51,"21"39,0 1,1 0,0 0,1 1,1 0,-1 1,1 0,1 0,0 1,0 1,0-1,1 2,0 0,0 0,1 1,0 1,-1 0,2 1,-1 0,0 1,12-1,-9-3,1 1,0 0,0 2,1 0,-1 0,1 2,-1 0,1 1,0 1,-1 0,1 2,-1 0,0 1,0 0,0 2,-1 0,1 0,-1 2,-1 0,6 4,-17-7,0-1,-1 1,1 0,-1 0,0 0,0 0,-1 0,0 0,0 1,0-1,-1 1,1 0,-1 0,-1-1,1 1,-1 0,0 0,0 0,-1-1,1 1,-1 0,-1 0,1-1,-1 1,0-1,0 1,-3 3,-92 133,-229 94,324-235,0 0,-1-1,1 1,0 0,0 0,0 1,0-1,0 0,0 1,0-1,0 1,0-1,1 1,-1 0,1 0,-1 0,1 0,0 0,-1 0,1 0,0 0,1 0,-1 1,0-1,1 0,-1 1,1-1,-1 0,1 1,0-1,0 0,0 1,1-1,-1 1,1-1,-1 0,1 1,0-1,-1 0,1 0,0 0,1 0,-1 1,0-2,1 1,-1 0,1 0,-1 0,1-1,0 1,0 0,0-1,0 0,0 1,0-1,2 0,90 45,-80-41,1 0,-1 1,0 1,-1 0,0 0,0 2,0-1,-1 2,0-1,-1 2,0 0,-1 0,0 1,-1 0,0 0,-1 1,1 2,-5-2,-1-1,0 1,-1 0,0 0,-1 0,-1 0,0 0,-1 0,0 0,-1 0,0 0,-2 4,-6 73,9-88,1 1,0-1,0 1,0-1,0 1,0-1,1 0,-1 1,1-1,-1 1,1-1,0 0,0 0,0 1,0-1,0 0,1 0,-1 0,1 0,-1 0,1-1,0 1,0 0,-1-1,1 1,0-1,1 0,-1 1,0-1,0 0,0 0,1-1,-1 1,0 0,1-1,-1 1,1-1,-1 0,1 0,-1 0,0 0,1 0,-1-1,1 1,-1-1,0 1,1-1,0 0,110-49,-91 36</inkml:trace>
  <inkml:trace contextRef="#ctx0" brushRef="#br0" timeOffset="1609.876">909 1033,'94'-11,"-84"5,-1 0,0 0,0-1,0 0,-1-1,0 0,0 0,-1-1,0 0,-1 0,0 0,0-1,4-10,-8 16,0 0,0 0,0 0,-1 0,1-1,-1 1,0 0,0-1,0 1,-1-1,0 1,0-1,0 1,0-1,-1 1,1-1,-1 1,0-1,-1 1,1 0,-1-1,0 1,0 0,0 0,0 0,-1 1,0-1,1 0,-1 1,-1 0,1 0,0 0,-1 0,0 0,0 0,0 1,-1 0,1 0,0 1,-1-1,1 1,-1 0,1 1,-1-1,1 1,-1-1,0 1,1 1,-1-1,1 1,-1-1,1 1,-1 1,1-1,0 1,-1-1,1 1,0 1,0-1,0 0,0 1,1 0,-1 0,1 0,0 0,0 1,0-1,-2 3,-69 134,71-131,0 1,1-1,1 1,0 0,0-1,0 1,1 0,1 0,0 0,0-1,1 1,0 0,1-1,0 0,0 1,1-1,0 0,1-1,0 1,0-1,1 0,0 0,0-1,1 0,0 0,0 0,0-1,1 0,0 0,1-1,-1 0,1-1,0 0,0 0,0-1,0 0,7 1,-6-1,0-1,0 0,0 0,0-1,0-1,1 0,-1 0,0-1,0 0,0-1,0 0,0-1,0 0,0 0,-1-1,0 0,0-1,0 0,0 0,-1-1,1 0,-2-1,1 0,-1 0,0 0,0-1,-1 0,0 0,0-1,-1 0,1-3,0-5</inkml:trace>
  <inkml:trace contextRef="#ctx0" brushRef="#br0" timeOffset="2019.849">1514 694,'-23'148,"21"-130,1 0,1 0,0-1,2 1,0 0,1 0,0-1,2 0,0 0,1 0,1 0,0-1,8 14,-13-29,-1 1,0 0,0-1,0 1,1-1,-1 1,1-1,-1 1,1-1,0 0,0 0,-1 0,1 0,0 0,0 0,0-1,0 1,0-1,0 1,0-1,0 0,0 1,0-1,0 0,0-1,0 1,0 0,0 0,0-1,0 1,0-1,0 0,0 0,0 0,0 0,0 0,-1 0,1 0,0 0,-1-1,1 1,-1 0,1-1,-1 0,1-1,61-84,-56 77,3-6,9-13,-1-1,-1-1,-1 0,-2-1,-2 0,0-1,2-20,-11 33</inkml:trace>
  <inkml:trace contextRef="#ctx0" brushRef="#br0" timeOffset="2259.833">2071 815,'-4'13,"-6"7,-1 5,2 3,2 0,2-1,2 0,2-1,5-5,5-10,2-7</inkml:trace>
  <inkml:trace contextRef="#ctx0" brushRef="#br0" timeOffset="2439.859">2095 597,'-4'-20,"-2"-12,-3-4,-1 5</inkml:trace>
  <inkml:trace contextRef="#ctx0" brushRef="#br0" timeOffset="3289.779">2361 863,'2'3,"1"0,0 0,0-1,0 1,0-1,0 0,0 0,1 0,-1-1,0 1,1-1,0 1,-1-1,1-1,0 1,0 0,-1-1,1 0,0 0,0 0,0 0,-1 0,1-1,0 0,0 0,-1 0,10-1,-1-1,-1-1,1 0,0 0,-1-1,0-1,0 0,0 0,-1-1,0-1,-1 0,1 0,-1 0,-1-1,0-1,0 1,-1-1,0-1,-1 1,0-1,4-11,-9 19,0 1,0 0,-1-1,0 1,1-1,-1 1,0-1,0 1,0 0,-1-1,1 1,0-1,-1 1,0 0,1-1,-1 1,0 0,0-1,-1 1,1 0,0 0,-1 0,1 0,-1 0,1 1,-1-1,0 0,0 1,0-1,0 1,0 0,0-1,0 1,-1 0,1 0,0 1,-1-1,1 0,0 1,-1-1,1 1,-1 0,1 0,-1 0,1 0,-1 0,-1 1,-120 19,113-16,1 2,-1 0,1 0,-1 1,2 0,-1 0,1 1,0 1,1-1,0 1,0 1,1 0,1 0,-1 0,1 1,1-1,0 2,0 2,2-8,1 1,0-1,0 0,1 1,-1 0,2-1,-1 1,1 0,0-1,0 1,0 0,1-1,1 1,-1-1,1 1,0-1,0 0,1 1,-1-1,1 0,1-1,-1 1,1-1,0 1,1-1,-1 0,1 0,0-1,0 0,0 0,1 0,-1 0,2 0,8 5,1-2,0 1,0-2,0 0,0-1,1-1,0 0,0-1,0-1,1-1,-1 0,0-2,0 1,1-2,-1-1,0 0,0-1,-1 0,1-2,-1 0,14-7,-10-2,-4 1</inkml:trace>
  <inkml:trace contextRef="#ctx0" brushRef="#br0" timeOffset="3799.77">3013 621,'-38'119,"36"-113,-1 0,1 1,0-1,0 1,1 0,-1-1,2 1,-1 0,1 0,0 0,0 0,1-1,0 1,0 0,0 0,1-1,0 1,1-1,-1 0,1 1,0-1,1 0,0-1,0 1,0-1,0 0,1 1,0-2,0 1,0-1,1 0,-1 0,1 0,0-1,0 0,0 0,1 0,-1-1,1 0,6 1,-5-4,1 0,-1-1,1 0,-1-1,0 0,0 0,0-1,0 0,-1 0,1-1,-1 1,0-2,-1 1,1-1,-1 0,0-1,0 1,-1-1,1-2,60-53,-64 62,1 0,0-1,0 1,-1 0,1 0,0 0,-1 1,1-1,0 1,0-1,-1 1,1 0,-1 0,1 0,-1 0,1 1,-1-1,0 1,0-1,0 1,1 0,-2 0,1 0,0 0,0 0,-1 0,1 0,-1 1,1-1,-1 1,0-1,0 1,0-1,-1 1,1 0,0-1,-1 2,34 41,-25-43,0 0,0-1,0 0,0-1,0 0,0-1,0 0,0 0,0-1,0 0,0 0,0-1,-1 0,1-1,-1 0,0 0,0-1,-1 0,1 0,-1-1,0 0,0 0,-1 0,0-1,0-1,10-10,0-1,-2-1,0 0,-1-1,-1 0,-2-1,0-1,-1 1,-1-1,1-10,-9-25,-9 48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89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2250 1259,'-22'-29,"13"30,0 1,0 0,1 0,-1 1,0 0,1 1,0-1,0 2,0-1,0 1,1 0,0 1,0 0,0 0,1 1,0-1,0 1,1 0,-1 1,2 0,-1 0,1 0,0 0,1 0,0 1,0-1,1 1,-1 6,1-10,0 0,1 0,-1 0,1 0,0 1,1-1,-1 0,1 0,0 0,1 1,-1-1,1 0,0 0,0 0,0 0,1 0,0 0,0 0,0 0,1-1,-1 1,1-1,0 0,0 0,1 0,-1 0,1 0,0-1,0 1,0-1,1 0,-1-1,1 1,-1-1,1 0,0 0,0 0,0 0,0-1,0 0,0 0,0-1,1 1,-1-1,0 0,0 0,0-1,1 0,-1 0,0 0,0 0,0-1,0 0,-1 0,1 0,0 0,-1-1,2-1,12-11,-1-1,0-1,-1 0,-1-1,-1-1,0 0,-1-1,-2-1,0 0,-1 0,-1-1,-1 0,-1-1,-1 0,-1 0,-1 0,0-1,-2 1,-1-1,-2 0,0 1,-1-1,-1 1,-1-1,-1 1,-5-11,9 30,1 0,-1 0,-1 0,1 0,-1 0,1 0,-1 0,0 1,0-1,-1 1,1-1,-1 1,0 0,0 0,0 0,0 0,0 1,0-1,-1 1,0 0,1 0,-1 0,0 0,0 1,0 0,0 0,0 0,0 0,0 0,0 1,0 0,0-1,-1 2,1-1,0 0,0 1,0 0,0 0,0 0,0 1,0-1,0 1,0 0,1 0,-1 0,1 0,-1 1,1-1,0 1,0 0,0 0,1 0,-2 2,-5 9,2 1,-1 0,2 0,0 0,1 1,0 0,1 0,1 0,1 1,0-1,1 1,1-1,0 1,2-1,-1 1,2-1,0 0,1 0,6 14,-6-22,0 0,1 0,0 0,1 0,-1-1,1 0,1-1,-1 1,1-1,0 0,1-1,-1 1,1-2,0 1,1-1,-1 0,1-1,-1 0,1 0,0-1,6 1,196 5,-191-12,-5-2</inkml:trace>
  <inkml:trace contextRef="#ctx0" brushRef="#br0" timeOffset="-2977.872">556 460,'-38'70,"12"159,-76 442,73-456,22-202</inkml:trace>
  <inkml:trace contextRef="#ctx0" brushRef="#br0" timeOffset="-2563.905">49 703,'69'-53,"317"-146,-184 120,-181 73</inkml:trace>
  <inkml:trace contextRef="#ctx0" brushRef="#br0" timeOffset="-1862.828">798 1138,'-2'2,"0"1,-1-1,1 1,0 0,0-1,1 1,-1 0,1 0,-1 0,1 1,0-1,0 0,0 0,1 1,-1-1,1 0,-1 1,1-1,0 0,1 1,-1-1,1 3,-1 0,-1 5,-1 7,0 1,1-1,1 1,1-1,0 1,1-1,2 0,-1 0,2 0,1 0,0-1,7 15,-10-30,-1 0,1 0,0 0,-1 0,1-1,0 1,0-1,0 0,0 0,0 0,0 0,1 0,-1-1,0 1,0-1,1 0,-1 0,0 0,0 0,0-1,1 1,-1-1,0 0,0 0,0 0,0 0,0-1,0 1,0-1,-1 0,1 0,0 0,-1 0,1 0,-1 0,0-1,0 1,0-1,0 0,0 1,-1-1,1 0,-1 0,0 0,0 0,0 0,0 0,0 0,-1-1,1 1,-1 0,0-3,34-174,-26 170,-3 14</inkml:trace>
  <inkml:trace contextRef="#ctx0" brushRef="#br0" timeOffset="-1394.186">1137 1452,'8'1,"0"-1,0-1,0 0,0 0,0 0,0-1,-1 0,1-1,0 1,-1-1,0-1,0 0,0 0,0 0,0-1,-1 0,0 0,0 0,0-1,-1 0,0 0,0-1,0 1,-1-1,0 0,0 0,-1-1,0 1,0-1,-1 1,0-1,0 0,-1 0,0 0,0 0,-1 0,0 0,0 0,-1 0,0 0,0 0,-2-3,2 9,-1-1,1 1,-1-1,0 1,1-1,-1 1,0 0,0 0,-1 0,1 0,0 0,-1 1,1-1,-1 1,1-1,-1 1,0 0,0 0,1 0,-1 1,0-1,0 1,0-1,0 1,0 0,0 0,0 0,0 0,0 1,0-1,1 1,-1 0,0 0,0 0,1 0,-1 0,0 1,0 0,-87 70,83-62,0-1,1 2,0-1,1 1,0-1,1 1,0 1,1-1,0 0,1 1,0 0,1-1,0 1,1 0,0 0,1 0,-1-6,1 0,0 0,0 0,1 0,0-1,0 1,0-1,0 1,1-1,0 0,0 0,1 0,-1 0,1 0,0-1,0 0,1 0,-1 0,1 0,0-1,0 0,0 0,0 0,1 0,-1-1,1 0,-1 0,1 0,0-1,0 0,0 0,2-1,9 0,0-1,0-1,-1 0,1-1,0-1,-1-1,0 0,0-2,0 1,-1-2,0 0,-1-1,1 0,-2-1,1-1,-2 0,1 0,-1-2,-1 1,0-2,5-7</inkml:trace>
  <inkml:trace contextRef="#ctx0" brushRef="#br0" timeOffset="-948.997">1742 1138,'-1'-1,"0"-1,-1 1,1 0,-1 0,1 0,-1 0,1 1,-1-1,0 0,1 1,-1-1,0 1,0-1,1 1,-1 0,0-1,0 1,0 0,1 0,-1 1,0-1,0 0,1 1,-1-1,0 1,0-1,1 1,-1 0,1 0,-1 0,0-1,1 2,0-1,-1 0,1 0,0 0,-1 1,1-1,0 0,0 1,0 1,-3-2,0 1,0 1,1-1,-1 0,1 1,0 0,0 0,0 0,0 0,0 0,1 1,-1-1,1 1,0 0,0-1,0 1,1 0,0 0,-1 0,1 0,0 1,1-1,-1 0,1 0,0 0,0 1,0-1,1 0,-1 0,1 1,0-1,0 0,1 0,-1 0,1 0,0-1,0 1,0 0,0-1,1 1,-1-1,1 0,0 0,0 0,0 0,0 0,1-1,1 2,7 0,-8-4,1 1,-1-1,1 1,-1 0,1 0,-1 0,0 0,1 1,-1 0,0 0,0 0,0 0,-1 1,1 0,0-1,-1 1,0 0,1 1,-1-1,-1 1,1-1,0 1,-1 0,0 0,0 0,0 0,0 0,-1 1,1-1,-1 0,0 1,-1-1,1 1,-1-1,0 1,0-1,0 1,-1-1,1 1,-2 2,-73 69,73-74,-1 0,1 0,0-1,-1 1,0-1,1 0,-1 1,0-1,1-1,-1 1,0 0,0-1,0 1,0-1,0 0,0 0,0 0,0 0,1 0,-1-1,0 1,0-1,0 0,0 0,1 0,-1 0,0 0,1-1,-1 1,1-1,-1 0,1 0,0 0,-1-1,-6-11</inkml:trace>
  <inkml:trace contextRef="#ctx0" brushRef="#br0" timeOffset="1017.2">2758 1114,'-39'26,"14"4,11-18,2 1,0 0,0 1,1 1,1 0,1 0,0 1,1 0,0 1,2 0,0 0,0 0,2 1,0 2,3-17,1-1,0 0,-1 1,1-1,0 0,1 1,-1-1,0 0,1 0,-1 1,1-1,0 0,-1 0,1 0,0 1,0-1,1 0,-1-1,0 1,1 0,-1 0,1 0,0-1,-1 1,1-1,0 1,0-1,0 0,0 0,0 0,0 0,0 0,0 0,1-1,-1 1,0-1,1 1,-1-1,0 0,0 0,1 0,-1 0,0 0,2-1,94-47,32-161,-129 209,0 0,1 1,-1-1,0 0,0 0,0 1,1-1,-1 1,0-1,0 1,0 0,0-1,0 1,0 0,0 0,0 0,0 0,0-1,0 1,-1 0,1 1,0-1,-1 0,1 0,0 0,-1 0,0 0,1 1,-1-1,0 0,1 0,-1 1,0-1,0 0,0 0,0 1,0-1,-1 0,1 1,0-1,-1 0,1 0,0 0,-1 1,2 33,13 77,-14-109,1 0,0-1,0 1,1 0,-1-1,0 1,1-1,0 0,-1 1,1-1,0 0,0 0,0 0,1 0,-1-1,0 1,1 0,-1-1,1 0,0 1,-1-1,1 0,0-1,-1 1,1 0,0-1,0 1,0-1,0 0,0 0,0 0,-1 0,1-1,0 1,0-1,6-4,0 1,0-1,-1-1,1 0,-1 0,-1-1,1 1,-1-2,0 1,-1-1,0 0,0 0,-1-1,0 0,0 0,-1 0,0 0,-1-1,0 0,-1 1,1-6,13-26,-16 42,1-1,-1 1,0-1,0 1,0-1,0 1,1-1,-1 1,0-1,0 0,1 1,-1-1,0 1,1-1,-1 0,1 1,-1-1,1 0,-1 1,0-1,1 0,-1 1,1-1,-1 0,1 0,-1 0,1 0,-1 0,1 1,-1-1,1 0,0 0,-1 0,1 0,-1 0,1-1,-1 1,1 0,-1 0,1 0,-1 0,1-1,-1 1,1 0,-1 0,1-1,-1 1,0 0,1-1,-1 1,1 0,-1-1,0 1,1-1,-1 1,0 0,0-1,1 1,-1-1,0 1,0-1,0 1,1-1,15 65,-10-38,27 45,-33-70,0 0,1 0,-1 0,1 1,0-1,-1 0,1 0,0 0,0 0,-1 0,1 0,0-1,0 1,0 0,0 0,0-1,0 1,0 0,0-1,1 1,-1-1,0 1,0-1,0 0,1 0,-1 1,0-1,0 0,1 0,-1 0,0 0,0 0,1-1,-1 1,0 0,0 0,0-1,1 1,-1-1,0 1,0-1,0 0,0 1,0-1,0 0,0 0,0 0,0 0,0 1,-1-1,1 0,0 0,-1-1,1 1,0 0,0-1,75-206,-26 90,-47 118,-1 1,0-1,0 1,0 0,1 0,-1 0,0 0,0 0,0 1,-1-1,1 0,0 1,0 0,-1-1,1 1,-1 0,1 0,-1 0,0 0,0 0,0 0,0 0,0 0,0 0,-1 1,1-1,-1 0,1 0,-1 1,0-1,0 0,0 1,0 0,72 465,-67-442,-1-1,-1 1,-1 0,-2 1,0-1,-2 0,-1 0,0 0,-3-1,0 1,-1-1,-1-1,-2 1,0-1,-2-1,0 0,-2 0,0-2,-10 11,23-31,0 1,0-1,0 0,0 0,-1 1,1-1,0 0,-1 0,1 0,-1 0,1-1,-1 1,1 0,-1-1,1 1,-1-1,0 1,1-1,-1 0,0 0,1 0,-1 0,0 0,0 0,1 0,-1 0,0-1,1 1,-1-1,1 1,-1-1,0 0,1 1,-1-1,1 0,0 0,-1 0,1 0,0-1,0 1,-1 0,1 0,0-1,0 1,0 0,1-1,-1 1,0-1,0 0,-24-82,23 59,1 1,2-1,0 0,2 1,0 0,2 0,1 0,1 0,0 1,2 0,1 0,1 1,0 1,2 0,1 0,0 1,1 1,1 0,1 2,1 0,0 0,1 2,1 0,13-7,-12 11</inkml:trace>
  <inkml:trace contextRef="#ctx0" brushRef="#br0" timeOffset="1981.166">4282 1428,'4'-2,"1"-1,-1 1,0-1,0 0,0-1,-1 1,1-1,-1 1,1-1,-1 0,0-1,-1 1,1 0,-1-1,0 1,0-1,0 0,-1 0,1-2,5-8,142-307,28 37,-173 278,-4 5,0 0,1-1,-1 1,0 0,1 0,-1 0,1 0,0-1,0 1,0 0,0 0,0 1,0-1,0 0,1 0,-1 0,1 1,-1-1,1 1,0-1,-1 1,1 0,0 0,0-1,0 1,0 0,0 1,0-1,0 0,1 1,-1-1,0 1,0 0,0-1,1 1,-1 0,0 0,0 1,0-1,1 0,-1 1,0-1,0 1,0 0,0 0,0 0,0 0,0 0,0 0,0 0,-1 1,2 0,39 230,37 165,-78-395,-1 0,1-1,0 1,-1 0,0 0,1-1,-1 1,0 0,0 0,0 0,0 0,-1-1,1 1,0 0,-1 0,1-1,-1 1,0 0,1 0,-1-1,0 1,0-1,0 1,0-1,0 1,0-1,-1 0,1 1,0-1,-1 0,1 0,-1 0,1 0,-1 0,0 0,1-1,-1 1,0-1,0 1,1-1,-1 1,0-1,0 0,0 0,1 0,-1 0,0 0,0 0,0 0,1-1,-1 1,0-1,0 1,1-1,-1 0,0 0,1 0,-1 0,1 0,-1 0,1 0,-1 0,1 0,0-1,0 1,-128-94,100 71,-1 1,-1 1,-1 2,-1 1,0 2,-10-3,32 16</inkml:trace>
  <inkml:trace contextRef="#ctx0" brushRef="#br0" timeOffset="2511.119">5153 1186,'1'79,"1"-38,-1 0,-2-1,-2 1,-2 0,-1-1,-2 0,-5 10,13-48,0 0,1 0,-1 0,0-1,-1 1,1 0,0 0,0 0,-1 0,1 0,-1-1,1 1,-1 0,0 0,0-1,0 1,0-1,0 1,0-1,0 1,-1-1,1 1,0-1,-1 0,1 0,-1 0,1 0,-1 0,0 0,0 0,1 0,-1-1,0 1,0-1,0 1,1-1,-1 0,0 0,0 0,0 0,0 0,0 0,0 0,1-1,-1 1,0-1,0 1,0-1,1 1,-1-1,0 0,1 0,-1 0,1 0,-1 0,1-1,-1 1,1 0,0-1,-1 1,1-1,0 1,0-1,0 1,0-1,0-1,0-15,1-1,1 1,1 0,0-1,1 1,1 1,1-1,0 0,1 1,1 0,1 0,0 1,1 0,1 1,8-10,0-5,1 1,2 0,1 2,1 0,2 2,0 0,2 2,14-9,-40 30,1 0,-1 0,1 0,-1 0,1 1,-1-1,1 1,0-1,0 1,0 0,0-1,0 1,0 0,0 0,0 1,1-1,-1 0,0 1,1-1,-1 1,0 0,0 0,1 0,-1 0,0 0,1 0,-1 1,0-1,1 1,-1-1,0 1,0 0,0 0,0 0,0 0,0 0,0 1,0-1,0 1,0-1,-1 1,1 0,-1-1,1 1,-1 0,1 0,-1 0,0 0,0 0,0 0,-1 1,1-1,0 0,-1 0,1 1,-1-1,0 0,0 1,0-1,0 0,0 1,0-1,-1 0,0 3,0 7,0 0,-1 0,-1 0,0-1,-1 1,0-1,0 0,-1 0,-1 0,0 0,0-1,-1 0,-1-1,1 1,-2-1,1-1,-1 0,0 0,-1 0,0-1,0-1,0 0,-12 5,3-10,3-3</inkml:trace>
  <inkml:trace contextRef="#ctx0" brushRef="#br0" timeOffset="3651.05">5467 1355,'1'1,"1"1,0-1,-1 0,1 0,0 0,-1 0,1 0,0 0,0 0,0-1,0 1,0-1,0 1,0-1,0 0,0 0,0 0,0 0,0 0,0 0,0-1,0 1,0-1,0 1,0-1,-1 0,1 1,0-1,0 0,0 0,-1 0,1-1,-1 1,1 0,-1-1,1 1,-1-1,0 1,1-1,17-16,-1-1,-1 0,0-1,-1-1,-2-1,0 0,-1 0,-1-2,-1 1,-2-1,0-1,-1 0,-2 0,0-1,0-20,-5 44,0 1,0 0,0-1,0 1,-1 0,1-1,-1 1,1-1,-1 1,0-1,1 1,-1-1,0 1,0-1,0 1,0-1,0 0,0 1,-1-1,1 1,0-1,-1 1,1-1,-1 1,0 0,1-1,-1 1,0 0,0-1,0 1,0 0,0 0,0 0,0 0,0 0,-1 0,1 0,0 0,-1 0,1 1,0-1,-1 0,1 1,-1 0,1-1,-1 1,1 0,-1-1,1 1,-1 0,0 0,1 0,-1 0,1 1,-1-1,1 0,-1 1,1-1,-1 1,1-1,0 1,-1 0,1 0,0-1,-1 1,1 0,0 0,0 0,0 0,-3 1,1-1,0 1,0 0,0 0,0 0,0 0,1 0,-1 1,1-1,-1 1,1 0,0 0,0 0,0 0,0 0,1 0,-1 0,1 0,0 1,-1-1,2 1,-1-1,0 1,1-1,0 1,-1-1,2 1,-1-1,0 1,1 0,-1-1,1 0,0 1,0-1,0 1,1-1,-1 0,1 0,0 0,0 0,0 0,0 0,0 0,1-1,-1 1,1-1,0 0,0 1,0-1,0-1,0 1,0 0,3 1,163-6,-166 6,0-1,-1 1,1 0,-1 0,0 0,0 0,0 0,0 0,-1 0,1 0,-1 1,0-1,0 1,0-1,0 1,-1-1,1 1,-1 0,0-1,0 1,0 0,-1-1,1 1,-1-1,0 1,0-1,-1 4,0 46,3-50,-1 1,1-1,0 0,0 0,0 0,0 0,0 0,1 0,-1 0,1 0,0-1,0 1,0-1,0 1,1-1,-1 0,1 0,-1 0,1 0,-1 0,1 0,0-1,0 1,0-1,0 0,0 0,0 0,1-1,-1 1,0-1,0 1,1-1,-1 0,0 0,0 0,1-1,-1 1,0-1,0 0,0 0,0 0,0 0,0-1,0 1,0-1,0 0,-1 1,1-1,0 0,-1-1,0 1,0 0,1-1,-1 1,-1-1,1 0,0 0,-1 0,1 1,-1-1,0-1,0 1,84-156,-85 239,0-75,1 0,-1 0,1 0,0-1,0 1,1 0,-1-1,1 1,0-1,0 1,1-1,-1 0,1 0,0 0,0 0,0-1,0 1,1-1,0 0,-1 0,1 0,0 0,1-1,-1 0,0 1,1-2,-1 1,1 0,-1-1,1 0,0 0,0 0,0-1,-1 1,1-1,0-1,0 1,0 0,0-1,-1 0,1 0,0-1,-1 1,1-1,1-1,16-8,0-1,-1-1,-1 0,0-2,-1 0,-1-1,0-1,-1-1,-1-1,-1 0,5-8,6-5,-1 0,-1-2,-2 0,-2-2,-1 0,-2-1,-1-1,-2 0,-2-1,-1-1,-2 0,-2 0,-2-1,0-38,-35-6,28 84,1 0,0-1,-1 1,1 0,-1 0,1 0,-1 0,0 0,1 0,-1 1,0-1,0 1,1-1,-1 1,0-1,0 1,0 0,0 0,1 0,-1 0,0 0,0 0,0 1,0-1,0 1,1-1,-1 1,0-1,1 1,-1 0,0 0,1 0,-1 0,1 0,-1 1,1-1,0 0,-1 0,1 1,0-1,0 1,0-1,0 1,0 0,0-1,0 2,-14 23,0 1,2 0,1 1,2 0,0 0,2 2,1-1,1 1,2-1,1 2,1 6,-1 13,2 1,3 0,1-1,3 0,2 0,2 0,3-1,1 0,3-2,1 1,16 24,20 5,-69-118,6 20</inkml:trace>
  <inkml:trace contextRef="#ctx0" brushRef="#br0" timeOffset="3901.09">6169 436,'-13'4,"-7"2,-1 3,7 1,6-2</inkml:trace>
  <inkml:trace contextRef="#ctx0" brushRef="#br0" timeOffset="5381">7499 509,'3'-6,"0"0,0 0,0 0,1 1,0-1,0 1,0 0,1 0,0 0,0 1,0-1,1 1,-1 1,1-1,0 1,0 0,6-2,-7 2,9-5,0 1,1 1,0 0,1 1,-1 1,1 0,0 1,0 1,0 1,13-1,-25 2,1 0,-1 0,1 1,0-1,-1 1,1 0,-1 0,0 0,1 1,-1-1,0 1,0 0,0 0,0 1,0-1,0 1,-1 0,1 0,-1 0,0 0,0 1,0-1,0 1,-1 0,1 0,-1 0,0 0,0 0,0 1,-1-1,0 0,0 1,0-1,0 1,-1-1,1 1,-1 0,-1 3,-2 11,-2 0,0-1,-1 0,-1 0,-1 0,0-1,-1 0,-1-1,-1 0,0-1,-1 0,0 0,-11 8,-7 14,12-14,3-8,0 1,2 1,0 1,1 0,0 0,2 1,0 1,1 0,2 0,-1 0,2 1,1 0,-1 14,6-30,1 0,0 0,0 0,1 0,-1 0,1-1,0 1,0 0,1-1,-1 0,1 1,0-1,0 0,1 0,-1-1,1 1,0-1,0 0,0 0,0 0,0 0,1-1,-1 0,1 0,0 0,-1 0,1-1,3 1,145 10,-136-19,0-1,-1-1,0-1,0 0,-1-1,0 0,-1-1,0-1,-1 0,-1-1,0-1,-1 0,0 0,-1-1,16-18,5-6</inkml:trace>
  <inkml:trace contextRef="#ctx0" brushRef="#br0" timeOffset="5720.92">8588 412,'-70'75,"46"-47,1 1,2 1,0 1,3 0,0 1,2 2,2-1,1 2,1-1,2 2,2 0,1 0,0 14,5-38,1 1,1-1,0 1,1-1,0 1,1-1,0 1,1-1,0 0,1 0,2 2,-5-10,1 0,0 0,1-1,-1 1,1-1,-1 0,1 1,0-1,0-1,0 1,0 0,1-1,-1 0,1 1,0-1,0-1,-1 1,1 0,0-1,0 0,0 0,1 0,-1-1,0 1,0-1,0 0,1 0,-1 0,0-1,0 0,0 1,0-2,0 1,4-2,12-7,-1 0,0-2,-1-1,0 0,-1-1,0-1,-1 0,-1-2,-1 1,0-2,-1 0,-1-1,-1 0,0 0,-1-1,6-21,-7 23,-1 0,-1 0,-1 0,-1-1,0 0,-1 0,-1-1,-1 1,-1-1,0 1,-2-1,0 1,-1-1,-1 1,-1 0,-1 0,0 0,-1 1,-2-1,-7-14,13 30,0-1,-1 1,0-1,0 1,0 0,0 0,0 0,-1 1,1-1,-1 1,0-1,0 1,1 0,-2 1,1-1,0 1,0 0,0 0,0 0,-1 0,1 1,0 0,-1 0,1 0,-1 0,1 1,0-1,0 1,-1 0,1 1,0-1,0 1,0-1,0 1,0 1,-122 94,93-64</inkml:trace>
  <inkml:trace contextRef="#ctx0" brushRef="#br0" timeOffset="6320.923">9290 1,'-44'70,"31"-35,2 1,1 0,2 1,1 0,2 0,2 1,1 0,2-1,1 1,3 3,9 93,-16-129</inkml:trace>
  <inkml:trace contextRef="#ctx0" brushRef="#br0" timeOffset="6751.108">8926 267,'19'1,"0"-1,-1-1,1-1,-1 0,1-1,-1-1,0-1,0-1,-1 0,1-1,-2-1,1-1,-1 0,1-2,130-86,-146 96,0 0,0 0,1 0,-1 1,0-1,1 0,-1 1,1-1,-1 1,0-1,1 1,-1-1,1 1,-1 0,1 0,0 0,-1 0,1 0,-1 0,1 0,-1 1,1-1,-1 0,1 1,-1-1,1 1,-1 0,0-1,1 1,-1 0,0 0,0 0,0 0,1 0,-1 0,0 0,0 0,0 1,-1-1,1 0,0 1,0-1,-1 0,1 1,-1-1,1 1,-1-1,1 1,-1-1,0 1,0-1,0 1,0-1,0 2,-9 95,8-88,-1 1,-9 146,11-153,1-1,-1 1,1-1,-1 0,1 1,0-1,1 0,-1 1,0-1,1 0,0 0,-1 0,1 0,1 0,-1-1,0 1,1-1,-1 1,1-1,0 0,-1 0,1 0,0 0,0 0,1-1,-1 0,0 1,0-1,1 0,-1-1,1 1,-1 0,1-1,-1 0,1 0,-1 0,1 0,-1-1,1 1,-1-1,2 0,118-36,-81 100,-32-39,-3-10</inkml:trace>
  <inkml:trace contextRef="#ctx0" brushRef="#br0" timeOffset="8291.014">1 1936,'485'15,"105"9,-86 1,583-16,-120-34,76 1,85-5,210-100,-199 11,202 32,-1063 60,-258 26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55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74,'7'0,"-6"0,0-1,0 1,-1 0,1 0,0 0,0 0,0 0,0 0,0 0,0 0,0 0,0 0,-1 0,1 0,0 1,0-1,0 0,0 1,0-1,-1 1,1-1,0 1,0-1,-1 1,1-1,0 1,-1 0,1-1,-1 1,1 0,-1 0,1-1,-1 1,1 0,-1 0,0 0,1 0,-1-1,0 1,0 0,0 0,0 0,1 0,-1 0,-1 0,1 0,0 0,0 0,0-1,0 1,-1 0,1 0,0 0,-1 0,1 0,-1 0,-63 163,54-148,1 0,1 0,0 1,2 0,-1 0,2 1,1-1,-3 19,7-34,0 1,0 0,0 0,1-1,-1 1,1-1,-1 1,1 0,0-1,0 1,0-1,0 0,1 1,-1-1,1 0,0 0,-1 0,1 0,0 0,0 0,0 0,0-1,0 1,1-1,-1 1,0-1,1 0,-1 0,1 0,-1 0,1 0,0-1,-1 1,1-1,0 0,-1 0,1 0,0 0,0 0,113-10,-110 9,164-35,-155 29</inkml:trace>
  <inkml:trace contextRef="#ctx0" brushRef="#br0" timeOffset="329.979">533 1,'-33'83,"-103"386,13-32,122-359,7-63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0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28 277,'19'-5,"11"-2,6 1,1 1,-1 2,-2 0,-1 2,-2 1,-2 0,0-5,-1-1,0 1,0 0,0 2,0 1,0 1,-5 0</inkml:trace>
  <inkml:trace contextRef="#ctx0" brushRef="#br0" timeOffset="268.751">0 531,'38'-5,"18"-1,4 0,-4 1,-6 1,-7 2,-5 1,-6 1,-2 0,-2 0,-1 0,-5 0</inkml:trace>
  <inkml:trace contextRef="#ctx0" brushRef="#br0" timeOffset="858.949">367 23,'-29'-23,"48"49,204 173,-219-195,-1 0,1 0,-1 0,1 0,-1 0,-1 1,1 0,-1-1,1 1,-1 0,0 0,-1 0,0 0,1 1,-2-1,1 0,0 1,-1-1,0 0,-1 1,1-1,-1 0,0 1,0-1,0 0,-1 0,0 0,0 0,0 0,-1 0,1-1,-1 1,-1-1,-10 23,-1-2,-2 0,0-1,-2-1,-20 20,-132 114,104-91,49-49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147 175,'-14'13,"1"0,0 1,1 1,0 0,1 1,1 0,1 0,0 1,1 0,1 1,1 0,0 0,1 0,1 1,1-1,0 1,2 0,0 0,1 0,1 0,1 0,1 3,-1-15,0 1,1-1,0 0,0 0,0-1,1 1,0-1,1 1,-1-1,1-1,0 1,1-1,-1 0,1 0,0 0,0-1,1 0,-1 0,1 0,0-1,0 0,0-1,1 1,-1-1,0-1,1 0,-1 0,1 0,-1-1,1 0,0 0,-1-1,2 0,21-7,0-1,-1-2,0 0,-1-3,0 0,-1-1,-1-2,-1-1,0-1,-1 0,21-24,-29 31,0-1,0-1,-2-1,1 0,-2 0,0-2,-1 1,-1-2,0 0,-1 0,-1 0,-1-1,-1-1,0 1,-2-1,0-1,0-6,-6 18,-1 0,1 0,-1 0,-1 1,0-1,0 1,-1 0,0-1,0 2,-1-1,0 0,0 1,-1 0,0 0,0 1,-1 0,1 0,-1 0,-1 1,1 0,-1 0,0 1,0 0,0 0,-1 1,1 0,-1 0,1 1,-1 0,0 1,0 0,0 1,0-1,-6 2,-14-2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0 179,'192'-144,"-175"137,1 1,-1 1,2 0,-1 1,0 1,1 1,0 0,-1 1,1 2,0 0,-1 0,4 3,55-1,30 3,-89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1,'-13'2,"0"1,-1 0,1 1,1 0,-1 1,1 1,-1 0,1 1,-5 4,8-6,-173 104,105-33,64-59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43,'-10'5,"-2"6,-1-3,8-3,10-8,8-7,2-7,3-2,-6 4,-5 9,-8 5,-5 8,-6 2,0 5,6 0,4-2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0,'-9'5,"-4"6,6 1,3-5,8-6,-2-1,-1 3,-5 2,-3 4,-4 1,-1 3,7 0,4-2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52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889 220,'2'-6,"0"1,-1-1,0 1,0-1,-1 0,0 1,0-1,0 0,0 1,-1-1,0 1,0-1,-1 1,1-1,-1 1,-1 0,1-1,-1 1,1 1,-1-1,-1 0,1 1,-1-1,0 1,0 0,0 0,0 1,-1-1,1 1,-1 0,0 0,0 1,0-1,-5-1,-12-6,-1 1,0 1,0 1,-1 1,0 1,0 1,0 1,0 2,-1 0,1 1,0 2,-1 0,1 2,0 0,0 2,1 0,0 2,6-5,0 0,1 1,-1 1,1 1,0 0,1 1,0 0,0 2,0-1,1 2,1 0,-1 1,2 0,-1 1,2 0,0 1,0 0,1 1,1 0,0 1,1 0,0 0,1 0,-1 7,8-13,1 0,0 0,0 0,0 0,1-1,1 1,-1-1,1 1,1-1,0 0,0 0,0-1,1 1,0-1,1 0,0 0,0-1,0 1,0-1,1-1,0 1,1-1,-1-1,1 1,0-1,0-1,0 1,0-1,1-1,0 1,-1-1,1-1,0 0,0 0,0-1,-1 0,1 0,0-1,0 0,0-1,-8 1,0 0,0 0,0 1,0-1,0 0,0 1,0-1,0 1,0-1,1 1,-1-1,0 1,0 0,1 0,-1-1,0 1,0 0,1 0,-1 0,0 0,0 1,1-1,-1 0,0 1,0-1,1 0,-1 1,0-1,0 1,0 0,0-1,0 1,0 0,0 0,0 0,0-1,0 1,0 0,-1 0,1 0,0 1,-1-1,1 0,0 0,-1 0,0 0,1 1,-1-1,0 0,1 0,-1 1,0-1,0 0,0 0,0 1,0-1,-1 0,1 0,0 1,0-1,-1 0,1 0,-1 0,1 1,-1-1,0 0,1 0,-1 0,-233 302,120-123,113-178,0 0,1 0,-1 0,0 0,1 0,0 0,-1 0,1 0,0 1,0-1,0 0,0 0,0 0,1 1,-1-1,1 0,-1 0,1 0,0 0,0 0,0 0,0 0,0 0,0 0,1-1,-1 1,0 0,1-1,-1 1,1-1,0 0,0 1,-1-1,1 0,0 0,0 0,0 0,0 0,0-1,1 1,-1-1,0 1,0-1,0 0,0 1,1-1,0-1,107-4,-46-7,-2-2,0-4,-1-2,-1-3,21-12,-62 23,-5 1</inkml:trace>
  <inkml:trace contextRef="#ctx0" brushRef="#br0" timeOffset="999.936">1518 462,'-89'69,"-234"346,303-390,5-3</inkml:trace>
  <inkml:trace contextRef="#ctx0" brushRef="#br0" timeOffset="1309.917">1083 486,'13'3,"1"2,-1-1,0 2,0-1,-1 2,0 0,0 0,0 1,-1 1,0 0,-1 0,0 1,0 0,-1 1,-1 0,0 0,0 1,-1 0,0 1,-1-1,-1 1,1 4,21 28,10 28,52 65,-87-137,1 1,0-1,0 1,-1-1,1 0,0 0,0 0,0-1,0 1,0-1,0 1,0-1,0 0,0 0,0-1,0 1,0 0,0-1,0 0,0 0,0 0,0 0,0 0,0 0,0-1,17-8</inkml:trace>
  <inkml:trace contextRef="#ctx0" brushRef="#br0" timeOffset="1830.022">2220 607,'-7'-7,"-1"1,1-1,-1 1,0 1,0 0,-1 0,0 1,0 0,0 0,0 1,-1 0,1 0,-1 1,1 1,-1 0,0 0,0 1,1 0,-1 0,0 1,0 1,1 0,-1 0,1 0,-1 1,1 1,0 0,0 0,1 1,-1 0,1 0,0 1,0 0,1 0,0 1,0 0,0 0,1 1,0 0,1 0,-2 3,2-2,1-1,1 1,-1 0,2 0,-1 0,1 0,1 0,-1 1,1-1,1 1,0-1,0 0,1 1,1-1,-1 0,1 1,1-1,-1 0,2 0,-1-1,1 1,1-1,-1 0,3 2,-1-7,1 0,0 0,0-1,0 0,0-1,0 0,0 0,1 0,-1-1,0 0,0 0,1-1,-1 0,0 0,0-1,0 1,0-2,0 1,0-1,-1 0,1 0,-1-1,0 0,0 0,0-1,-1 1,1-1,-1 0,0-1,-1 1,1-1,2-4,158-199,-164 208,0 0,0 1,-1-1,1 0,0 0,0 1,0-1,1 0,-1 1,0-1,0 1,0-1,0 1,0 0,1-1,-1 1,0 0,0 0,1 0,-1 0,0 0,0 0,1 0,-1 1,0-1,0 0,0 1,0-1,1 1,-1-1,0 1,0-1,0 1,0 0,0-1,0 1,0 0,0 0,-1 0,1 0,0 0,0 0,-1 0,1 0,-1 0,1 0,-1 0,1 1,-1-1,0 0,1 0,-1 0,0 1,22 79,-20-68,-2-7,1 0,0 1,0-1,0 0,1 0,-1-1,1 1,1 0,-1 0,1-1,0 0,1 1,-1-1,1 0,0-1,0 1,0-1,1 0,0 0,-1 0,1 0,1-1,-1 0,0 0,4 1,9-1</inkml:trace>
  <inkml:trace contextRef="#ctx0" brushRef="#br0" timeOffset="2329.991">2534 872,'43'-69,"-14"-2,-24 54,1 1,1 0,0 1,1-1,0 1,1 1,1 0,0 0,1 1,1 0,2-1,-14 13,1 0,0-1,0 1,0 0,0 0,0 0,1 0,-1 1,0-1,0 0,0 0,1 1,-1-1,1 1,-1-1,0 1,1-1,-1 1,1 0,-1 0,1 0,-1 0,0 0,1 0,-1 0,1 0,-1 1,1-1,-1 0,0 1,1-1,-1 1,0 0,1-1,-1 1,0 0,0 0,0 0,1 0,-1 0,0 0,0 0,-1 0,1 0,0 1,0-1,-1 0,1 0,0 1,-1-1,1 1,-1-1,0 0,1 1,-1-1,0 1,0 0,5 93,-5-87,-1-6,1 0,-1 0,1 1,-1-1,1 0,0 0,-1 0,1 0,0 0,1 0,-1 1,0-1,1 0,-1 0,1 0,-1 0,1 0,0 0,0 0,0 0,0 0,0-1,1 1,-1 0,0-1,1 1,-1-1,1 1,0-1,-1 0,1 1,0-1,0 0,0 0,0 0,0-1,0 1,0 0,0-1,0 1,0-1,0 0,0 0,1 0,-1 0,0 0,0 0,0 0,0-1,0 1,0-1,0 0,0 1,0-1,0 0,0 0,0 0,0-1,0 1,-1 0,1-1,-1 1,1-1,-1 1,1-1,-1 0,176-143,-173 145,-1 1,1-1,-1 1,0 0,1 0,-1 0,0 0,1 1,-1-1,0 1,0 0,0 0,0 0,-1 0,1 1,-1-1,1 1,-1-1,0 1,0 0,0 0,0 0,0 0,-1 0,1 1,-1-1,0 0,0 1,0-1,0 0,-1 1,0-1,1 1,-1 0,-1-1,1 1,0-1,-1 1,1-1,-1 0,-1 3,8 31,-6-34,0-1,1 0,-1 0,1 1,0-1,0 0,0 0,0 0,0 0,0 0,0 0,1 0,-1 0,1-1,-1 1,1 0,0-1,-1 1,1-1,0 0,0 0,0 0,0 0,0 0,0 0,1 0,-1-1,0 1,10-2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24,'19'0,"11"0,5 0,2 0,-1 0,-1 0,-3 0,-1 0,-2-5,0-2,-1 1,-5 1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0,-3 0,-4 0,-6 0,-10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0 545,'24'-5,"13"-2,4 1,1 1,-2 2,-3-4,-4-1,-2 2,-1 1,-2-3,0 0,-5 1</inkml:trace>
  <inkml:trace contextRef="#ctx0" brushRef="#br0" timeOffset="5218.236">311 1025,'40'-10,"-22"7,0-1,0-1,0-1,-1 0,0-1,0-1,0 0,-1-1,-1-1,4-3,116-138,-102 108,-23 31,-1 0,-1 0,0-1,-1 0,0 0,-1-1,0 0,-1 0,0-1,-2 1,2-10,-4 23,-1 0,0 0,1 0,-1 0,0 0,0 0,1 0,-1 0,0 0,0 0,0 0,0 0,0 0,-1 0,1 0,0 0,0 0,-1 0,1 0,0 0,-1 0,1 1,-1-1,1 0,-1 0,0 0,1 0,-1 1,0-1,1 0,-1 1,0-1,0 1,0-1,0 1,0-1,1 1,-1-1,0 1,0 0,0 0,0-1,0 1,0 0,0 0,0 0,0 0,0 0,0 0,0 0,0 0,0 1,0-1,-49 28,32-11,1 0,1 0,0 2,2 0,0 1,1 0,-6 15,17-32,0 0,0 0,0 0,1 0,-1 0,1 1,0-1,0 1,0-1,0 1,1-1,-1 1,1-1,0 1,0 0,0-1,1 1,-1-1,1 1,0-1,0 1,0-1,1 1,-1-1,1 0,-1 0,1 0,0 0,1 0,-1 0,0 0,1-1,-1 1,4 1,2 1,0 0,0 0,1-1,0-1,0 1,0-1,0-1,0 0,1 0,-1-1,1 0,-1 0,1-1,-1-1,1 1,-1-2,1 1,-1-1,1-1,19-6,-1 0,0-2,0-2,-1 0,11-9,-19 9,0 0,-2 0,0-2,0 0,-2-1,0-1,0 0,-2-1,10-16,-20 28,0 1,0 0,0-1,0 0,-1 0,0 0,-1 0,1 0,-1 0,0 0,0 0,-1 0,0-1,0 1,0 0,-1-3,-1 7,0 0,-1 1,1-1,0 1,0 0,-1 0,1 0,0 0,-1 0,1 0,-1 0,0 1,1 0,-1-1,1 1,-1 0,0 0,1 0,-1 1,1-1,-1 0,1 1,-1 0,1 0,-1 0,1 0,-1 0,1 0,0 1,0-1,0 1,0-1,0 1,0 0,0 0,0 0,0 0,-8 5,-1 1,1-1,0 2,1 0,0 0,0 0,1 1,1 1,-1-1,2 1,-1 0,1 1,1-1,0 1,1 0,0 1,1-1,1 1,-1 2,3-12,0 1,0-1,1 0,-1 0,1 1,-1-1,1 0,0 0,0 0,1 0,-1 0,1 0,-1 0,1 0,0-1,0 1,0-1,1 1,-1-1,0 0,1 0,-1 0,1 0,0 0,0-1,0 1,0-1,0 0,0 0,0 0,0 0,0 0,3 0,108-3,-95-2,1-1,-1 0,0-2,0 0,-1-2,0 0,-1 0,0-2,0 0,-1-1,0-1,-1 0,2-4,94-86,-43 17,-68 85,1 1,-1-1,1 0,-1 0,1 1,-1-1,0 0,1 0,-1 0,0 0,1 1,-1-1,0 0,0 0,0 0,0 0,0 0,0 1,0-1,0 0,0 0,-1 0,1 0,0 0,0 1,-1-1,1 0,-1 0,1 0,-1 1,1-1,-1 0,1 1,-1-1,1 0,-1 1,0-1,1 1,-1-1,0 1,0-1,1 1,-1 0,0-1,0 1,0 0,0-1,0 1,1 0,-1 0,0 0,0 0,0 0,0 0,0 0,0 0,1 0,-2 1,-50 13,39-4,1 0,1 1,0 0,0 1,1 0,1 1,0 0,0 0,2 1,0 0,0 1,1-1,1 2,2-12,1 1,0 0,0-1,0 1,0 0,1 0,0 1,0-1,0 0,1 0,-1 0,1 1,1-1,-1 0,1 0,0 0,0 1,0-1,1 0,0 0,0-1,0 1,0 0,1-1,0 1,0-1,0 0,0 0,1 0,-1 0,1-1,0 1,1-1,-1 0,0 0,4 1,16 0,-1-2</inkml:trace>
  <inkml:trace contextRef="#ctx0" brushRef="#br0" timeOffset="5718.643">1552 37,'25'-8,"-14"2,1 2,0-1,0 2,1 0,-1 0,1 1,-1 0,1 1,0 1,0 0,-1 1,7 1,-17-2,-1 0,1 1,-1-1,1 1,-1-1,1 1,-1 0,0-1,1 1,-1 0,0 0,0 0,1 0,-1 0,0 0,0 0,0 0,0 1,0-1,-1 0,1 1,0-1,0 0,-1 1,1-1,-1 1,1-1,-1 1,0-1,0 1,0-1,0 1,0-1,0 1,0 0,0-1,0 1,-1-1,1 1,-1-1,1 1,-1-1,1 0,-1 1,0-1,0 0,0 1,0-1,0 0,0 0,-56 63,53-62,-4 6,6-8,0 1,0 0,0 0,0 0,0 0,0 0,0 0,0 0,1 1,-1-1,0 1,1-1,-1 1,1 0,0-1,-1 1,1 0,0 0,0 0,0 0,0 0,1 0,-1 0,0 0,1 0,0 1,-1-1,1 0,0 0,0 0,0 1,0-1,1 0,-1 0,1 0,-1 0,1 0,0 1,0-1,-1 0,2-1,-1 1,0 0,0 0,2 1,4 1,1-1,0 0,0-1,0 0,0 0,0-1,0 0,1 0,-1-1,0 0,1 0,-5 0,22 0</inkml:trace>
  <inkml:trace contextRef="#ctx0" brushRef="#br0" timeOffset="6223.309">2145 319,'-28'20,"1"1,0 1,2 1,0 2,-20 27,38-43,1 0,0 0,0 1,1-1,0 2,0-1,1 0,1 1,0 0,0 0,1 0,0 0,1 0,1 0,-1 0,2 0,0 0,0 1,1-1,1 4,1-3,1 0,1 0,0-1,0 0,1 0,1 0,-1-1,2 0,0 0,0-1,0 0,1-1,1 0,-1 0,1-1,0-1,1 0,0 0,0-1,0-1,0 0,1-1,-1 0,1-1,0 0,0-1,5 0,4-1,0 0,1-2,-1-1,0 0,-1-2,1 0,-1-2,0 0,0-1,-1-1,0-1,-1-1,0-1,0 0,-1-1,-1-1,-1-1,0-1,7-8,-14 14,-1 0,0 0,0-1,-1 0,-1-1,0 1,0-1,-1 0,-1-1,0 1,-1-1,0 1,0-1,-2 0,0 0,0-1,-1 1,-1 0,0 0,-1 0,0 0,-1 1,0-1,-1 0,-1 1,0 0,0 0,-1 1,-1-1,-6-8,5 11,-1 0,1 0,-1 0,-1 1,0 0,0 1,0 1,-1-1,0 1,0 1,-1 0,0 1,1 0,-1 1,-1 0,1 1,0 0,-1 1,1 0,0 1,-4 1,-28 2,7 2</inkml:trace>
  <inkml:trace contextRef="#ctx0" brushRef="#br0" timeOffset="6530.35">1778 771,'125'-67,"-71"36,1 2,1 3,1 2,56-14,-110 37,-1 0,1 0,-1 0,1 1,0-1,-1 1,1-1,0 1,-1 0,1 0,0 0,-1 1,1-1,0 1,-1-1,1 1,-1 0,1 0,-1 0,1 0,-1 1,0-1,1 1,-1-1,0 1,0 0,0 0,0 0,-1 0,1 0,0 0,-1 0,0 1,1-1,-1 0,0 1,1 2,10 21,-11-20,1-1,0 0,0 0,1 1,-1-1,1 0,0-1,0 1,1-1,-1 1,1-1,0 0,0 0,1-1,-1 1,1-1,0 0,0 0,0 0,0-1,0 0,0 0,4 1,8-1,0 0,0 0,0-2,0 0,0-1,0-1,0 0,-1-1,1-1,-1-1,8-3,8-16,-23 9</inkml:trace>
  <inkml:trace contextRef="#ctx0" brushRef="#br0" timeOffset="10236.864">2963 827,'-9'24,"-9"13,-5 4,-4-4,-2-3,-1-9,0-3,0-5,5-5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0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58 565,'-53'197,"49"-24,4-169,0 0,0 0,1 1,-1-1,1 0,0 0,0 0,1 0,-1 0,1 0,0 0,0 0,0 0,1-1,-1 1,1-1,0 0,0 0,0 0,0 0,1 0,-1-1,1 1,-1-1,1 0,0 0,0-1,0 1,0-1,0 1,0-1,1-1,-1 1,0-1,0 1,5-1,7-6,-1 0,1-1,-1-1,0 0,-1-1,0 0,-1-1,0-1,0 0,-1-1,0-1,12-8,199-226,-223 246,0 0,1 0,-1 0,0 0,1 0,-1 0,0 0,1 0,-1 0,1 0,0 0,-1 1,1-1,0 0,-1 0,1 1,0-1,0 0,-1 1,1-1,0 1,0-1,0 1,0-1,0 1,0 0,0-1,0 1,0 0,0 0,0 0,0 0,0 0,0 0,0 0,0 0,0 0,0 0,0 1,0-1,0 0,0 1,0-1,0 1,0-1,0 1,-1-1,1 1,0 0,0-1,0 1,-1 0,1 0,0-1,-1 1,1 0,-1 0,1 0,-1 0,6 33,-6-30,0-1,0 1,0 0,0-1,1 1,0-1,-1 1,1 0,0-1,1 1,-1-1,1 0,-1 0,1 1,0-1,0 0,1 0,-1-1,1 1,-1 0,1-1,0 1,0-1,0 0,0 0,0 0,0-1,4 2,4-2,0-1,-1-1,1 0,0 0,0-1,0 0,-1-1,1 0,-1-1,0 0,0 0,0-1,-1-1,0 0,0 0,0 0,-1-1,0-1,0 1,0-1,4-8,37-66,-41 60</inkml:trace>
  <inkml:trace contextRef="#ctx0" brushRef="#br0" timeOffset="420.495">1103 0,'-27'112,"6"1,5 1,4 3,-20 173,29-271,1 72,2-89,1 0,-1 1,0-1,1 0,0 1,0-1,0 0,0 0,0 1,0-1,0 0,1 0,-1 0,1-1,-1 1,1 0,0-1,-1 1,1-1,0 1,0-1,0 0,1 0,-1 1,0-2,0 1,1 0,-1 0,0-1,1 1,-1-1,0 0,1 0,4-1,1-1,-2 0,1 0,0-1,0 1,-1-2,1 1,-1-1,0 0,0 0,0 0,-1-1,0 0,5-5,8-6,140-119,-157 133,0 1,0 0,0 0,0 0,0 0,1 0,-1 0,0 0,1 0,-1 1,1-1,-1 0,1 1,-1-1,1 1,-1 0,1 0,0-1,-1 1,1 0,0 0,-1 0,1 1,-1-1,1 0,-1 0,1 1,0-1,-1 1,1 0,-1-1,0 1,1 0,-1 0,0 0,1 0,-1 0,0 0,0 0,0 0,0 1,0-1,0 0,0 1,0-1,0 1,10 39,-10-36,-1-1,1 1,0-1,0 1,0-1,0 1,1-1,0 0,0 0,0 1,0-2,0 1,1 0,0 0,0-1,0 1,0-1,1 0,-1 0,1 0,0-1,0 1,0-1,0 0,0 0,0 0,5 1,16 1,-1-3</inkml:trace>
  <inkml:trace contextRef="#ctx0" brushRef="#br0" timeOffset="947.509">1639 819,'23'-1,"0"0,1-1,-2-1,1-1,0-1,-1-1,0-1,11-6,-24 9,0 0,0-1,0 0,-1 0,1-1,-1 0,-1-1,1 0,-1 0,0-1,-1 1,0-1,0-1,-1 1,0-1,0 0,-1 0,0-1,-1 1,2-7,-5 14,1 0,0-1,0 1,-1 0,0-1,1 1,-1-1,0 1,0-1,0 1,-1-1,1 1,-1-1,1 1,-1-1,0 1,0 0,0 0,0-1,0 1,0 0,-1 0,1 0,-1 0,1 0,-1 0,0 1,0-1,0 0,0 1,0 0,0-1,0 1,0 0,-1 0,-1 0,-2-1,1 1,-1 0,-1 0,1 0,0 1,0 0,0 0,0 1,0 0,0 0,0 0,0 1,0 0,-4 2,-4 2,0 0,1 1,0 1,0 1,0-1,1 2,1 0,-1 0,2 1,-1 1,2-1,0 2,0-1,1 1,0 1,1-1,1 1,0 0,1 1,1-1,0 1,1 0,0 0,1 1,1-1,0 0,2 0,-1 1,3 10,-1-21,0 0,1 0,-1 0,1 0,0 0,0-1,0 1,1-1,-1 0,1 0,0 0,1 0,-1-1,1 0,-1 0,1 0,0 0,0-1,0 0,0 0,1 0,-1-1,0 1,1-1,-1 0,1-1,3 0,151-14,-23-37,-111 34</inkml:trace>
  <inkml:trace contextRef="#ctx0" brushRef="#br0" timeOffset="1388.329">2176 988,'16'-56,"53"-143,-63 186,0-1,1 1,0 0,1 0,1 1,0 0,0 0,6-3,-12 13,1 1,0 0,0 0,0 0,0 0,0 1,0 0,0 0,0 0,-1 0,1 0,0 1,0 0,0 0,0 0,0 0,-1 1,1-1,0 1,-1 0,0 0,3 2,25 8,-8-6</inkml:trace>
  <inkml:trace contextRef="#ctx0" brushRef="#br0" timeOffset="1837.817">2570 791,'17'-2,"-1"-1,1 0,-1-1,0-1,0 0,-1-1,0-1,0-1,0 0,-1 0,0-2,-1 0,0 0,-1-1,0-1,0 0,7-10,13-44,-32 65,0-1,1 1,-1-1,0 1,0-1,0 1,0-1,0 1,-1-1,1 1,0-1,-1 1,1 0,-1-1,1 1,-1-1,0 1,0 0,0 0,1-1,-1 1,0 0,0 0,-1 0,1 0,0 0,0 0,0 0,-1 1,1-1,0 0,-1 1,1-1,-1 1,1-1,-1 1,1 0,-1-1,1 1,-1 0,1 0,-1 0,1 0,-1 1,0-1,-11 2,1 0,0 1,0 0,1 1,-1 0,1 1,0 0,0 1,0 0,1 1,0 0,0 0,1 1,-8 9,6-7,0 0,1 1,1 0,0 1,0 0,1 1,1 0,0 0,1 0,0 1,1 0,1 0,0 0,-1 9,5-17,0-1,0 1,1 0,0 0,0-1,0 1,1 0,-1-1,1 1,1-1,-1 0,1 0,0 0,0 0,0 0,1-1,0 1,0-1,0 0,0 0,1 0,-1-1,1 0,0 0,0 0,0 0,0-1,1 0,0 1,15 4,-1 0,1-1,0-1,1-1,-1 0,1-2,5-1,2 2,1-2,0 0,-1-3,1 0,0-2,-1-1,0-1,0-2,21-8,-32 7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1145,'117'-96,"60"-98,-149 159,-2-2,-1-1,-3-1,14-31,-27 8,-9 61,0-1,0 1,0 0,0-1,0 1,0 0,-1 0,1-1,-1 1,1 0,-1 0,1 0,-1 0,0 0,1 0,-1 0,0 0,0 0,0 0,0 0,0 0,0 0,0 0,0 1,0-1,0 1,0-1,0 1,-1-1,1 1,0-1,0 1,-1 0,1 0,0 0,0 0,-1 0,1 0,0 0,-1 0,1 0,0 0,0 1,0-1,-2 1,-5 4,0 1,0-1,0 1,0 1,1 0,0 0,1 0,0 1,0 0,0 0,1 1,0-1,1 1,0 0,0 0,1 1,-2 6,-2 4,0 1,0 0,2 0,1 0,1 1,0-1,2 1,0 1,2-13,-1-1,1 0,1 0,0 0,0 0,1 0,0 0,0 0,1-1,0 1,0-1,1 0,0-1,1 1,0-1,0 0,0 0,1-1,0 0,0 0,6 3,0-1,0 0,0-1,1-1,0 0,0-1,0 0,1-1,0-1,0 0,0-1,0-1,0 0,0-1,0-1,0 0,0-1,0 0,1-2,13-3,0-2,0-1,-1-1,0-2,-1 0,0-2,-2-1,1-1,0-3,-3 4,-1-1,-1 0,0-2,-1 0,-2-2,0 0,-1-1,-1 0,-1-1,-1-1,-1-1,-1 0,6-18,-21-31,3 72,-1 0,1 0,-1 1,0-1,0 0,0 1,0-1,0 1,0-1,0 1,0 0,-1-1,1 1,0 0,-1 0,1 0,-1 0,1 0,-1 0,0 0,1 1,-1-1,0 1,0-1,1 1,-1 0,0-1,0 1,0 0,1 0,-1 0,0 0,0 1,0-1,0 0,1 1,-1-1,0 1,0 0,-5 4,0-1,1 1,-1 0,1 1,0-1,1 1,0 0,0 1,0-1,0 1,1 0,0 0,1 1,0-1,-1 4,-3 4,-1 0,2 0,0 0,1 1,0 0,1 0,1 0,1 1,0-1,1 1,1-1,0 7,1-15,0-1,0 0,0 1,1-1,0 0,1 0,0 0,0 0,0 0,1-1,-1 0,2 1,-1-1,1-1,0 1,0-1,0 0,1 0,0 0,0-1,0 0,0 0,1 0,0-1,6 2,-3 0,1 0,0-1,0-1,0 0,0-1,1 0,-1 0,1-1,-1-1,1 0,-1-1,1 0,-1 0,1-1,-1-1,0 0,1-1,193-99,-20-53,-174 146,0 0,-1-1,-1 0,1-1,-2 0,0 0,0-1,-1 0,-1 0,0 0,0-1,-2 0,0 0,0-1,-2 1,1-1,-2 0,-1 12,0-1,-1 0,1 0,-1 1,0-1,0 1,-1-1,1 1,-1-1,1 1,-1 0,0-1,-1 1,1 0,0 0,-1 1,1-1,-1 1,0-1,0 1,0 0,0 0,-1 0,1 0,0 0,-1 1,1 0,-1 0,1 0,-1 0,0 0,0 1,1-1,-1 1,0 0,0 0,1 1,-1-1,0 1,1 0,-1 0,0 0,1 0,-1 1,-9 2,0 2,0-1,1 2,0-1,1 2,-1-1,1 2,1-1,-1 2,2-1,-1 1,1 1,1 0,0 0,0 0,1 1,1 0,0 1,1-1,0 1,1 0,0 1,-1 11,3-15,1 0,0-1,0 1,1 0,1 0,0-1,0 1,1 0,0-1,0 1,1-1,1 0,-1 0,1 0,1 0,0-1,0 1,4 3,7 9,1 0,0-1,2-1,0-1,1 0,8 3,-23-17,0 1,1-1,0 0,0-1,0 1,0-1,1 0,-1-1,1 0,0 0,-1 0,1-1,0 0,4 0,12-3</inkml:trace>
  <inkml:trace contextRef="#ctx0" brushRef="#br0" timeOffset="516.211">2032 694,'24'0,"13"0,4 0,1 0,-2 0,-4-5,-2-2,-3 1,-1 1,-2 1,0 2,-1 1,1 1,-5 0</inkml:trace>
  <inkml:trace contextRef="#ctx0" brushRef="#br0" timeOffset="885.512">2144 891,'10'5,"8"1,5 0,4-1,2-2,2-1,-1-1,0 0,-1-6,0-1,0-1,-1 2,0-3,1-1,-1 2,0 1,-5 2</inkml:trace>
  <inkml:trace contextRef="#ctx0" brushRef="#br0" timeOffset="6387.971">3330 157,'0'0,"0"-1,-1 1,1 0,-1-1,1 1,-1 0,1-1,-1 1,1 0,-1 0,1-1,-1 1,1 0,-1 0,0 0,1 0,-1 0,1 0,-1 0,1 0,-1 0,0 0,1 0,-1 0,1 0,-1 1,1-1,-1 0,1 0,-1 1,1-1,-1 0,1 1,-1-1,1 0,-1 1,1-1,0 1,-1-1,1 0,0 1,-1-1,1 1,0-1,0 1,-1-1,1 1,0 0,0-1,0 1,0-1,0 1,0-1,0 1,0 0,0-1,0 1,0-1,0 1,-6 40,6-40,-12 205,-22-59,15-34,20-113,-1 1,1-1,-1 1,1-1,-1 0,1 0,0 1,-1-1,1 0,-1 0,1 1,-1-1,1 0,0 0,-1 0,1 0,0 0,-1 0,1 0,-1 0,1 0,0 0,-1 0,1 0,-1-1,1 1,0 0,-1 0,1-1,-1 1,1 0,-1-1,1 1,-1 0,1-1,-1 1,0-1,1 1,-1-1,1 1,-1-1,0 1,1-1,-1 0,0 1,0-1,0 1,1-1,-1 1,0-1,0 0,4-3,12-9,1 1,0 0,1 1,1 0,-1 2,2 0,-1 1,1 2,0 0,1 0,-1 2,1 1,0 0,0 2,0 0,17 2,-34 0,0-1,0 1,0 0,0 0,0 1,0-1,-1 1,1 0,-1 0,1 0,-1 0,0 1,1-1,-1 1,0 0,-1 0,1 0,-1 0,1 0,-1 1,0-1,0 1,0-1,-1 1,1 0,-1 0,0-1,0 1,0 0,0 3,0 3,0-1,-1 0,0 0,0 1,-1-1,0 0,-1 0,0 1,0-1,-1-1,0 1,-4 8,2-8,0 0,0-1,0 1,-1-1,0-1,-1 1,0-1,0 0,-1 0,1-1,-1 0,-1-1,1 0,-1 0,0 0,0-1,0-1,-1 0,1 0,-1-1,0 0,0 0,0-1,-9 0,3 0,0-1,0-1,1 0,-1-1,0-1,1 0,-14-5,24 6,-1 0,1-1,0 1,1-1,-1 0,0-1,1 1,0-1,0 1,0-1,0-1,0 1,1 0,0-1,0 0,0 0,0 1,1-2,0 1,0 0,0 0,1-1,-1-3,-1-12</inkml:trace>
  <inkml:trace contextRef="#ctx0" brushRef="#br0" timeOffset="7333.098">3809 975,'14'-30,"1"0,1 0,1 2,1 0,2 1,1 1,1 0,11-8,-12 11,-12 12,0 1,0 0,1 0,1 1,-1 0,1 1,1 0,-1 1,6-3,-15 10,-1-1,1 0,-1 1,1-1,-1 0,1 1,-1 0,1-1,-1 1,1 0,0 0,-1 0,1 0,-1 0,1 0,0 0,-1 1,1-1,-1 1,1-1,-1 1,1-1,-1 1,1 0,-1 0,0 0,1 0,-1 0,0 0,0 0,0 0,1 0,-1 0,-1 1,1-1,0 0,0 1,0-1,0 2,10 71,-6-28,-5-44,1-1,-1 1,1-1,-1 1,1-1,0 1,0-1,0 0,-1 1,1-1,0 0,1 0,-1 0,0 0,0 0,0 0,1 0,-1 0,0-1,1 1,-1 0,1-1,-1 1,1-1,-1 1,1-1,-1 0,1 0,-1 0,1 1,-1-2,1 1,0 0,-1 0,1 0,-1-1,1 1,-1-1,1 1,-1-1,0 0,1 1,-1-1,0 0,1 0,60-43,-62 43,133-129,-133 129,1 0,-1 0,1 0,-1 0,1 0,-1 1,1-1,0 0,-1 0,1 0,0 1,0-1,-1 0,1 1,0-1,0 1,0-1,0 1,0-1,0 1,0-1,0 1,0 0,0 0,0 0,0-1,0 1,0 0,0 0,0 0,0 1,0-1,0 0,0 0,0 1,0-1,0 0,0 1,0-1,0 1,0-1,0 1,0-1,0 1,-1 0,1 0,0-1,0 1,-1 0,1 0,-1 0,1 0,-1-1,1 1,0 1,1 9,-1 0,0-1,0 1,-1 0,0 0,-1 0,0 0,-1-1,0 1,-3 9,-6 44,20-22,2-30</inkml:trace>
  <inkml:trace contextRef="#ctx0" brushRef="#br0" timeOffset="8047.343">5023 581,'-52'21,"20"-9,1 1,0 2,1 1,1 1,0 1,-10 11,33-23,0 0,0 0,1 1,0 0,0 0,1 1,0-1,0 1,1 0,0 0,0 0,1 0,0 2,1-7,0 0,1 0,-1 0,1 0,0 0,-1 0,1 0,1 0,-1 0,0 1,1-1,0-1,-1 1,1 0,0 0,1 0,-1 0,0-1,1 1,-1 0,1-1,0 1,0-1,0 0,0 0,1 0,-1 0,0 0,1 0,0 0,-1-1,1 0,0 1,-1-1,1 0,0 0,0 0,7 0,-1 1,1-1,0-1,-1 0,1 0,0 0,-1-2,1 1,-1-1,1 0,-1-1,0 0,0-1,0 0,0 0,-1-1,1 0,4-5,129-122,-141 132,0-4,1 0,0 1,1-1,-1 1,1 0,-1 0,1 0,0 0,0 0,0 0,0 1,1 0,-1-1,1 1,0 1,-1-1,1 0,0 1,0 0,0 0,0 0,0 0,0 1,0-1,0 1,0 0,0 0,0 1,0-1,0 1,0 0,0 0,0 0,1 1,6 8,-1 1,0 0,-1 0,0 1,0 0,-2 0,1 1,-2 0,1 1,3 13,-5-15,-1-2,-1 0,-1 1,0-1,0 0,-1 1,0-1,-1 1,-1 0,1-1,-1 1,-1-1,0 0,-1 1,0-1,0 0,-1 0,0-1,-1 1,0-1,-1 0,1 0,-2-1,1 0,-1 0,-1 0,1-1,-1 0,-1 0,1-1,-1 0,0-1,0 0,-1 0,1-1,-6 1,6 1,0-1,-1 0,1-1,-1 0,0-1,0 0,0 0,-1-1,1-1,-1 0,1 0,-1-1,1 0,-1-1,1 0,-1-1,1 0,0 0,0-1,0 0,0-1,0-1,1 1,-1-2,8 5,1-1,-1 1,1-1,0 0,0 0,-1 1,1-1,0 0,1 0,-1 0,0 0,0 0,1 0,0-1,-1 1,1 0,0 0,0 0,0 0,0-1,0 1,1 0,-1 0,0 0,1 0,0 0,0 0,-1 0,1 0,0 0,1 0,-1 0,0 0,0 1,1-1,-1 1,1-1,0 0,70-51,-12 26,0 2,2 3,27-5,242-41,-248 58,-59 9</inkml:trace>
  <inkml:trace contextRef="#ctx0" brushRef="#br0" timeOffset="9055.51">3302 1173,'-13'0,"37"0,-9 0,282-11,102-19,300-15,-178 19,82-4,-502 31,-90-1</inkml:trace>
  <inkml:trace contextRef="#ctx0" brushRef="#br0" timeOffset="16893.377">4233 1455,'0'5,"0"6,0 6,0 5,0 4,0 2,0 1,0 1,-5-1,-1 0,0 0,1 0,2-1,0 1,2-1,1 0,0-5</inkml:trace>
  <inkml:trace contextRef="#ctx0" brushRef="#br0" timeOffset="17442.532">3838 1568,'-1'0,"0"-1,0 1,1-1,-1 0,0 0,0 1,0-1,1 0,-1 0,0 0,1 0,-1 0,1 0,-1 0,1 0,-1 0,1 0,0 0,0 0,-1 0,1 0,0 0,0 0,0 0,0 0,0 0,0 0,0 0,1-1,-1 1,0 0,1 0,-1 0,0 0,1 0,0 0,-1 0,1 1,-1-1,1 0,0 0,0 0,-1 1,1-1,0 0,0 1,0-1,0 0,0 1,0-1,0 1,0 0,0-1,0 1,0 0,0 0,0-1,1 1,67-11,111 1,150-25,-128 24,-178 11</inkml:trace>
  <inkml:trace contextRef="#ctx0" brushRef="#br0" timeOffset="17792.987">3838 1935,'158'-23,"3"-13,-98 19,1 4,0 2,1 3,13 2,16 23,-76-11</inkml:trace>
  <inkml:trace contextRef="#ctx0" brushRef="#br0" timeOffset="18153.8">4939 1709,'5'14,"1"10,0 6,-1 2,-2 0,-1 1,-1-2,0-1,-6-5,-1-2,4-6,3-5</inkml:trace>
  <inkml:trace contextRef="#ctx0" brushRef="#br0" timeOffset="18822.402">4826 1709,'6'-3,"10"-6,1 1,0 1,0 0,0 1,1 1,0 0,0 2,5-1,121 4,-142 0,0 0,0 0,0 0,0 0,-1 0,1 1,0-1,0 1,-1-1,1 1,0 0,-1-1,1 1,-1 0,1 0,-1 0,1 0,-1 1,1-1,-1 0,0 1,0-1,0 0,0 1,0 0,0-1,0 1,0-1,-1 1,1 0,-1 0,1-1,-1 1,1 0,-1 0,0-1,0 1,0 0,0 0,0 0,-1 0,1-1,0 1,-1 0,0 0,1-1,-1 1,0 0,0-1,1 1,-1-1,-1 1,1-1,0 0,0 1,0-1,-1 0,1 0,-2 1,-22 22,21-22,1 1,-1 0,1-1,-1 1,1 1,0-1,0 0,0 1,1-1,-1 1,1 0,0 0,0 0,0 0,1 0,-1 1,1-1,0 3,2-4,1 0,0-1,0 1,0-1,0 1,0-1,1 0,-1 0,1 0,-1 0,1 0,0-1,0 1,-1-1,1 1,0-1,1 0,-1-1,0 1,2 0,7 3,-2 0,3 0,1 1,-1 0,0 1,-1 1,1-1,-1 2,-1 0,1 1,-2 0,1 0,2 4,-11-11,-1 0,0 0,1 0,-1 1,0-1,0 0,0 0,-1 1,1-1,0 1,-1-1,0 1,1-1,-1 0,0 1,0-1,-1 1,1-1,0 1,-1-1,1 1,-1-1,0 0,0 1,0-1,0 0,0 0,-1 0,1 0,-1 0,1 0,-1 0,0 0,1-1,-3 2,-1 1,0 1,0-1,-1-1,0 1,0-1,0 0,0 0,-1-1,1 1,-1-1,1-1,-5 1,-1 0,0-1,0 0,0-1,0 0,0-1,0 0,1-1,-1-1,0 0,1 0,0-1,0 0,-10-6,6-1</inkml:trace>
  <inkml:trace contextRef="#ctx0" brushRef="#br0" timeOffset="27369.074">2568 128,'4'-9,"0"0,1 0,0 0,0 1,1-1,0 1,1 1,0-1,0 1,0 0,1 1,0 0,0 0,1 1,3-3,-10 8,-1-1,1 0,-1 0,1 0,-1 1,1-1,-1 1,1-1,-1 1,1 0,0-1,-1 1,1 0,-1 0,1 0,0 0,-1 0,1 1,0-1,-1 0,1 1,-1-1,1 1,-1 0,1-1,-1 1,1 0,-1 0,0 0,0 0,1 0,-1 0,0 1,0-1,0 0,0 0,0 1,0-1,-1 1,1-1,0 1,-1-1,1 1,-1-1,1 1,-1 0,0-1,6 84,-6-80,-6 560,-36-152,0 23,44-66,10-307,-10-54,1-1,-1 1,0 0,-1-1,0 1,-1 0,1 0,-2 0,1 0,-1 0,-1 0,0-1,0 3,2-12,0 0,0 0,0 0,0 0,-1 1,1-1,0 0,0 0,-1 0,1 0,0 0,-1 1,1-1,-1 0,1 0,-1 0,1 1,-1-1,0 0,1 1,-1-1,0 1,0-1,1 1,-1-1,0 1,0-1,0 1,1 0,-1-1,0 1,0 0,0 0,0 0,0 0,0 0,0 0,0 0,1 0,-1 0,0 0,0 0,0 0,0 1,0-1,0 0,1 1,-1-1,0 1,0-1,0 1,1-1,-1 1,0-1,1 1,-1 0,0 0,62-285,-17-21,-17-22,4-77,-4 164,-26 230,0 1,1-1,0 1,0-1,1 1,1 0,-1 0,1 0,1 1,-1-1,2 1,-1 0,1 0,0 1,1 0,-1 0,1 0,1 1,-1 0,9-5,-2-1,0 1,1 0,0 1,1 1,0 0,0 1,0 1,1 1,1 0,-1 1,1 0,-1 2,9-1,115-5,68-26,-108 18,1 5,67 2,267 11,-228 21,115-45,-271 22,116 14,-18 16,77 5,-165-26,0-3,0-3,43-5,-1 1,179 2,-281 0,0-1,0 0,0 1,0 0,0-1,1 1,-1 0,0 0,0 0,0 0,1 1,-1-1,0 1,0-1,0 1,0 0,0 0,0 0,0 0,0 0,0 0,0 0,-1 1,1-1,-1 1,1-1,-1 1,1-1,-1 1,0 0,1 0,-1 0,0 0,0 0,-1 0,1 0,0 0,-1 0,1 0,-1 0,0 1,0-1,1 0,-1 0,-1 0,1 0,0 1,-29 62,15-45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8:22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1057,'10'-6,"-1"0,1 0,1 1,-1 0,0 1,1 0,0 1,0 0,4 0,-13 3,143-25,37-8,-135 25,-25 6</inkml:trace>
  <inkml:trace contextRef="#ctx0" brushRef="#br0" timeOffset="427.482">29 1282,'1'0,"-1"0,1 0,-1 0,1 0,-1 0,1 0,-1 0,1 0,-1 0,1 0,-1 0,1 1,-1-1,1 0,-1 0,1 1,-1-1,1 0,-1 0,0 1,1-1,-1 1,1-1,-1 0,0 1,1-1,-1 1,0-1,0 1,1-1,-1 1,0-1,0 1,0-1,0 1,0-1,1 1,-1-1,0 1,0-1,0 1,0-1,-1 1,1-1,0 1,0-1,0 1,0-1,0 1,-1-1,1 1,0-1,0 1,-1-1,1 1,0-1,-1 0,1 1,-1-1,1 0,0 1,-1-1,1 0,15 2,1 0,-1-2,1 0,0-1,-1-1,1 0,-1-1,1 0,-1-1,14-7,62-12,49-6,-116 26</inkml:trace>
  <inkml:trace contextRef="#ctx0" brushRef="#br0" timeOffset="4865.504">1298 267,'-1'1,"-1"0,0 1,0-1,0 1,1 0,-1-1,1 1,-1 0,1 0,0 0,0 0,0 0,0 0,0 0,0 1,0-1,1 0,-1 1,1-1,0 0,-1 1,1-1,0 0,1 1,-1-1,0 1,-4 309,-23-180,29-131,0-1,-1 1,1-1,-1 1,1-1,0 0,-1 0,1 1,0-1,0 0,-1-1,1 1,0 0,-1 0,1-1,0 1,-1-1,1 1,-1-1,1 0,-1 0,1 1,-1-1,1 0,-1 0,0-1,0 1,1 0,-1 0,0-1,0 1,0 0,0-1,0 1,0-2,4-1,18-15,2 1,0 2,0 0,2 2,15-6,-29 14,-10 4,-1 1,1-1,-1 0,1 1,0 0,0 0,0 0,-1 0,1 0,0 0,0 1,0-1,1 1,-1 0,0 0,0 0,0 1,0-1,0 1,0-1,0 1,0 0,0 0,-1 0,1 1,0-1,-1 1,1-1,0 1,-1 0,0 0,1 0,1 2,0 2,0 1,0-1,-1 1,1-1,-1 1,-1 0,1 0,-1 0,-1 1,1-1,-1 0,0 1,-1-1,0 1,0-1,-1 0,1 1,-2-1,1 0,-1 1,0-1,0 0,-1 0,0 0,-1-1,1 1,-1-1,0 0,-1 0,0 0,1 0,-2-1,1 0,-1 0,0 0,0-1,0 0,-5 2,-2 2,0-1,0-1,-1-1,0 0,0 0,0-1,0-1,-1-1,0 0,1-1,-1 0,0-1,1-1,-1 0,0-1,1-1,-1 0,1-1,0 0,-12-6,-47-29,58 30</inkml:trace>
  <inkml:trace contextRef="#ctx0" brushRef="#br0" timeOffset="5753.088">1638 915,'52'-86,"-38"60,1 1,1 0,1 1,2 1,18-19,66-30,-101 73,0-1,0 1,1-1,-1 1,0 0,0-1,0 1,0 0,0 0,0 1,0-1,0 0,-1 1,1-1,0 1,-1 0,1-1,-1 1,0 0,1 0,-1 0,0 0,0 0,0 0,0 0,-1 0,1 1,-1-1,1 0,-1 0,0 0,0 1,1-1,-2 0,1 1,0-1,0 0,-1 0,1 1,-1-1,0 0,0 0,0 1,2 12,-2-13,1-1,0 1,-1 0,1 0,0-1,0 1,0 0,1-1,-1 1,0 0,1-1,-1 1,1 0,-1-1,1 1,0-1,0 1,0-1,-1 1,2-1,-1 0,0 1,0-1,0 0,0 0,1 0,-1 0,1 0,-1 0,1 0,-1 0,1-1,-1 1,1 0,0-1,-1 0,1 1,0-1,-1 0,1 0,0 0,-1 0,1 0,0 0,0 0,-1-1,1 1,-1-1,1 1,0-1,0 0,117-80,-118 81,0-1,0 0,0 1,0-1,0 1,0 0,0-1,0 1,0 0,0 0,0 0,0-1,0 1,1 0,-1 0,0 1,0-1,0 0,0 0,0 1,0-1,0 0,0 1,0-1,0 1,0-1,0 1,0 0,0-1,0 1,0 0,-1 0,1-1,0 1,-1 0,1 0,0 0,-1 0,1 0,-1 0,1 0,-1 0,0 0,1 0,-1 0,0 0,0 0,0 1,-7 54,-17 17,23-55</inkml:trace>
  <inkml:trace contextRef="#ctx0" brushRef="#br0" timeOffset="6454.446">2597 634,'-200'110,"197"-110,1 1,-1 0,1 0,0 0,-1 0,1 0,0 0,0 1,0-1,0 1,0 0,0-1,0 1,0 0,1 0,-1 0,1 0,0 1,-1-1,1 0,0 1,0-1,0 0,1 1,-1-1,1 1,-1-1,1 1,0-1,0 1,0 0,0-1,0 1,1-1,-1 1,1-1,-1 1,1-1,0 1,0-1,0 0,0 0,1 1,-1-1,1 0,-1 0,1 0,0 0,0-1,0 1,1 1,6 0,0-1,0 0,0 0,0-1,0 0,1-1,-1 0,0 0,1-1,-1 0,0-1,0 0,0 0,0-1,0 0,-1-1,1 0,-1 0,0-1,0 0,-1 0,1-1,-1 0,3-3,132-104,-141 111,0 0,0 0,0 1,0-1,0 1,1-1,-1 1,1-1,-1 1,1 0,-1 0,1 0,0 0,0 0,-1 0,1 0,0 0,0 1,0-1,0 1,0-1,0 1,0 0,0 0,0 0,0 0,0 0,0 0,0 1,0-1,0 1,0-1,0 1,0 0,-1 0,1-1,0 1,0 1,-1-1,1 0,0 0,-1 1,0-1,2 1,7 9,-1 0,0 0,0 0,-1 1,-1 0,0 1,0 0,-2 0,1 0,-2 1,0 0,0 0,-1 0,-1 0,0 0,-1 0,-1 9,1-15,-1 1,0 0,-1-1,0 1,0 0,-1-1,0 1,0-1,-1 0,0 1,0-2,-1 1,0 0,-1-1,1 1,-2-1,1 0,-1-1,0 0,-1 2,-2 0,0 1,0-1,-1-1,-1 0,1 0,-1-1,0 0,0-1,-1-1,1 1,-1-2,0 0,0 0,0-1,-1 0,-3-1,13-2,0 1,1-1,-1 0,0 0,0 0,1 0,-1-1,0 1,1-1,0 1,-1-1,1 0,0 0,0 0,0 0,0-1,0 1,1 0,-1-1,1 1,-1-1,1 0,0 1,0-1,0 0,0 0,1 0,-1 0,1 0,0 1,-1-1,1 0,1 0,-1 0,0 0,1 0,-1 0,1 0,0 1,0-1,0 0,1 0,-1 1,0-1,1 1,0-1,0 1,-1 0,1 0,1 0,-1 0,0 0,0 0,3-1,11-11,1 1,0 0,1 1,0 1,1 1,0 1,1 0,4 0,29-14,-18 5,1 3,1 1,0 1,1 2,33-5,-47 13</inkml:trace>
  <inkml:trace contextRef="#ctx0" brushRef="#br0" timeOffset="7239.482">1327 1254,'87'-22,"151"13,-152 11,363-12,-227-4,413-40,-155-5,-430 51,-12 0</inkml:trace>
  <inkml:trace contextRef="#ctx0" brushRef="#br0" timeOffset="11903.614">1778 1536,'-1'-2,"0"0,-1 0,1 0,-1 1,0-1,1 1,-1-1,0 1,0-1,0 1,0 0,0 0,0 0,0 0,-1 0,1 1,0-1,0 1,-1-1,1 1,0 0,-1 0,1 0,-1 0,1 0,-1 0,-6-1,0 1,0 0,0 1,0 0,0 0,0 1,0 0,1 0,-1 1,1 0,-1 1,1 0,0 0,1 1,-1 0,1 0,0 1,0-1,1 2,-1-1,-1 4,7-9,-1 1,1 0,0 0,0-1,0 1,0 0,0 0,0 0,0 0,1 1,-1-1,1 0,-1 0,1 0,0 0,0 0,0 1,0-1,0 0,1 0,-1 0,1 0,-1 1,1-1,0 0,0 0,0 0,0-1,0 1,0 0,0 0,1 0,-1-1,1 1,-1-1,1 1,0-1,-1 0,1 1,2 0,86 37,-76-34,-10-4,1-1,-1 1,0 0,0 1,0-1,1 1,-2 0,1 0,0 0,0 0,-1 1,1-1,-1 1,0 0,0 0,0 1,0-1,0 0,-1 1,1 0,-1-1,0 1,0 0,-1 0,1 0,-1 1,0-1,0 0,0 0,-1 1,1-1,-1 0,0 1,0 2,-3 4,-1 0,0-1,0 1,-1-1,-1 0,1 0,-1-1,-1 0,0 0,0 0,-1-1,0 0,0 0,-1-1,0 0,0-1,-1 0,0-1,0 1,0-2,-1 1,1-2,-1 1,-5 0,-29-6,27-2</inkml:trace>
  <inkml:trace contextRef="#ctx0" brushRef="#br0" timeOffset="12235.474">1552 1592,'24'-4,"13"-7,5-2,0 2,-2 3,-4 2,-2 3,-3 1,-2 1,-5 2</inkml:trace>
  <inkml:trace contextRef="#ctx0" brushRef="#br0" timeOffset="16383.743">2174 1592,'-35'161,"23"-124,-31 66,73-176,-15 46,2-8,1 2,1 0,2 1,2 1,0 1,2 1,20-17,18 14,-61 32,0-1,0 1,-1 0,1 0,0 1,0-1,-1 0,1 1,0-1,-1 1,1-1,0 1,-1 0,1-1,-1 1,1 0,-1 0,0 0,1 0,-1 1,0-1,0 0,0 1,1-1,-1 0,-1 1,1-1,0 1,0-1,-1 1,1 0,0-1,-1 1,0 0,1-1,-1 1,0 0,0 1,1 12,0 0,-1 1,0-1,-2 0,0 0,0 1,-2-2,0 1,0 0,-5 7,-18 93,27-114,-1-1,1 1,-1 0,1 0,-1 0,1 0,0 0,0 0,-1 0,1 0,0 0,0 0,0 0,0 0,0 0,0 0,0 0,0 0,1 0,-1 0,0-1,0 1,1 0,-1 0,1 0,-1 0,1 0,-1 0,1-1,0 1,-1 0,1-1,0 1,-1 0,1-1,0 1,0-1,0 1,0-1,0 1,-1-1,1 0,0 1,0-1,0 0,0 0,0 0,0 1,0-1,0 0,0 0,0-1,0 1,0 0,0 0,0 0,1-1,94-112,-50 51,1 0,-32 40,0 2,1 0,2 1,0 0,18-13,-36 31,1 0,-1 0,1 0,0 0,-1 0,1 0,0 1,0-1,-1 0,1 1,0-1,0 0,0 1,0-1,0 1,0-1,0 1,0 0,0-1,0 1,0 0,0 0,0 0,0 0,0 0,0 0,0 0,0 0,1 0,-1 0,0 1,0-1,0 0,0 1,0-1,0 1,0-1,-1 1,1-1,0 1,0 0,0-1,0 1,-1 0,1 0,0 0,-1-1,1 1,-1 0,1 0,-1 0,1 0,-1 0,1 0,-1 0,0 0,0 0,0 0,1 1,-1-1,0 0,0 0,-1 0,1 0,0 0,0 0,-1 1,-34 155,-5 31,27-127,15-48</inkml:trace>
  <inkml:trace contextRef="#ctx0" brushRef="#br0" timeOffset="16983.745">3077 1395,'-67'293,"58"-242,-11 58,20-109,0 0,1-1,-1 1,1 0,-1 0,1-1,-1 1,1 0,-1 0,1 0,-1-1,1 1,0 0,-1 0,1 0,-1 0,1 0,-1 0,1 0,-1 1,1-1,-1 0,1 0,-1 0,1 0,-1 1,1-1,-1 0,1 0,-1 1,1-1,-1 0,0 1,1-1,-1 1,1-1,-1 0,0 1,0-1,1 1,-1-1,0 1,0-1,1 1,-1-1,0 1,0-1,0 1,0 0,0-1,0 1,0-1,0 1,0-1,0 1,0-1,0 1,0-1,-1 1,1-1,0 1,0-1,0 1,-1-1,1 1,0-1,-1 1,41-33,-34 25,20-14,1 0,1 2,1 1,0 1,1 2,22-8,-46 20,1 1,0 0,0 0,0 1,0 0,0 0,0 1,0-1,0 2,0-1,0 1,0 0,3 1,-7-2,-1 1,1 0,-1 0,1 0,-1 1,1-1,-1 1,1-1,-1 1,0 0,0 0,0 0,0 0,0 0,-1 0,1 0,0 1,-1-1,0 0,0 1,1 0,-2-1,1 1,0 0,0-1,-1 1,1 0,-1 0,0-1,0 1,0 0,0 0,-1 0,1 1,-3 9,-1 0,0 0,-1-1,0 1,-1-1,0 0,-1 0,0-1,-1 0,0 0,-1-1,0 0,0 0,-1-1,-1-1,1 1,-9 3,-2 1,-1-1,0-1,-1-1,-1-1,1-1,-22 4,42-11,0 0,0 0,-1-1,1 1,0-1,0 0,0 1,-1-1,1-1,0 1,0 0,0-1,-1 0,1 1,0-1,0-1,0 1,0 0,0-1,1 1,-1-1,0 0,1 0,-1 0,1 0,0 0,-1-1,1 1,0-1,0 0,1 1,-1-1,1 0,-1 0,1 0,0 0,0-1,-4-16</inkml:trace>
  <inkml:trace contextRef="#ctx0" brushRef="#br0" timeOffset="17464.502">3330 1424,'108'-22,"-98"20,-5 1,0-1,0 1,0 0,1 1,-1 0,0 0,0 0,1 0,-1 1,0-1,0 1,0 1,0-1,0 1,0 0,0 0,-4 1,-1-1,0 1,0-1,0 1,0-1,0 1,-1-1,1 1,-1-1,0 1,1-1,-1 0,0 1,0-1,-1 0,1 0,0 1,-1-1,1 0,-1-1,0 1,0 0,1 0,-1-1,0 1,-1-1,1 1,-1-1,-1 3,-26 22,22-21,1 1,-1 0,1 1,0 0,1 0,0 0,0 1,1 0,-1 0,1 2,4-9,0 1,1 0,-1-1,0 1,1 0,0-1,-1 1,1 0,0 0,0 0,0-1,0 1,0 0,0 0,1-1,-1 1,1 0,-1 0,1-1,0 1,-1 0,1-1,0 1,0-1,0 1,0-1,0 0,1 1,-1-1,0 0,0 0,1 0,-1 0,1 0,-1 0,1 0,0 0,-1 0,3 0,68 4,15-31,-62 17</inkml:trace>
  <inkml:trace contextRef="#ctx0" brushRef="#br0" timeOffset="17779.505">4064 1282,'-267'429,"145"-238,58-102,54-76</inkml:trace>
  <inkml:trace contextRef="#ctx0" brushRef="#br0" timeOffset="18435.238">4037 1592,'82'-87,"-79"84,0 0,0 1,1 0,-1 0,0 0,1 0,0 0,0 1,-1 0,1-1,0 2,0-1,0 0,0 1,0-1,0 1,0 0,0 1,0-1,0 1,0 0,0-1,0 2,0-1,-1 0,1 1,0 0,0 0,-1 2,-1-1,1 1,-1 0,0 0,0 0,0 1,0-1,-1 0,1 1,-1-1,0 1,-1 0,1-1,-1 1,0-1,0 1,0 0,-1-1,0 1,0-1,0 1,0-1,-1 1,1-1,-1 0,0 0,-1 0,1 0,-1 0,1 0,-1-1,0 1,-2 1,-14 33,18-34,1-1,-1 1,1 0,0 0,0-1,0 1,0 0,1 0,-1-1,1 1,0 0,0-1,0 1,1-1,-1 1,1-1,0 1,0-1,0 0,1 0,-1 0,1 0,-1-1,1 1,0-1,0 1,0-1,0 0,0 0,1-1,-1 1,1 0,50 51,-52-46,0-1,0 1,0-1,-1 1,0 0,0-1,-1 1,1 0,-2 0,1 0,-1-1,0 1,0 0,-1-1,0 1,0-1,0 1,-1-1,0 0,0 0,-1 0,0-1,0 1,0-1,0 0,-1 0,0 0,0-1,0 1,-1-1,0-1,1 1,-1-1,0 0,-1 0,1-1,0 0,-1 0,0 0,1-1,-4 1,-1-1,-1 1,0-2,0 1,0-2,1 1,-1-2,0 1,1-2,-1 0,-4-1,-2-4</inkml:trace>
  <inkml:trace contextRef="#ctx0" brushRef="#br0" timeOffset="20550.503">508 294,'7'-23,"1"0,1 1,1 0,1 0,1 1,1 0,0 1,2 1,8-9,-17 21,1 0,0 1,0-1,1 1,0 1,0 0,0 0,1 0,-1 1,1 1,0-1,0 1,0 1,7-2,-14 5,1-1,0 0,-1 1,1-1,0 1,-1 0,1 0,-1 0,1 0,-1 0,0 0,1 1,-1-1,0 1,0 0,0-1,0 1,0 0,0 0,-1 0,1 1,-1-1,1 0,-1 1,0-1,0 1,0-1,0 1,0-1,-1 1,1 0,-1-1,0 1,0 0,0 1,-5 98,-73 703,-3-36,66-667,-2 107,17-210,1 0,-1 0,1 0,-1 0,1 1,0-1,-1 0,1 1,0-1,0 0,0 1,-1-1,1 1,0-1,0 1,0-1,0 1,0 0,0 0,0-1,0 1,0 0,0 0,0 0,0 0,0 0,0 0,0 0,0 1,0-1,0 0,0 0,0 1,0-1,0 1,0-1,-1 1,1-1,0 1,0-1,0 1,-1 0,1-1,0 1,-1 0,1 0,0 0,-1-1,1 1,-1 0,0 0,1 0,-1 0,0 0,1 0,-1 0,0 0,0 0,0 0,0 0,0 0,0 0,0 0,0 0,-1 1,23-128,18-213,-24 173,3-24,35-146,-29 207,-22 94,1 1,2-1,1 1,2 0,2 1,1 0,1 1,2 0,1 1,1 1,2 0,1 1,1 2,10-10,-7 16,2 2,0 1,1 1,0 1,2 1,-1 2,2 1,0 1,0 1,6 1,2 3,-1 1,1 3,0 1,0 1,0 3,41-1,348-3,-49-26,404 26,-586 29,284-27,-456-2,50 5,-73-3,1-1,0 1,0 0,0-1,-1 1,1 0,0 0,-1 1,1-1,-1 0,1 0,-1 1,0-1,1 1,-1-1,0 1,0-1,0 1,0 0,0 0,-1-1,1 1,0 0,-1 0,1 0,-1 0,0 0,0 0,0 0,0 0,0 0,0 0,0 1,-42 196,38-175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8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1046,'19'-5,"11"-1,5 0,2 1,-1 2,-2-4,-1-1,-2 2,-2 1,0 1,-1 2,0 1,0 1,-1 0,1 1,-4-1</inkml:trace>
  <inkml:trace contextRef="#ctx0" brushRef="#br0" timeOffset="322.469">141 1188,'15'5,"9"1,5 0,3-1,1-2,-1-1,-1-1,-1-5,0-2,-1 0,-1 1,0 1,0 2,0 0,-4 2</inkml:trace>
  <inkml:trace contextRef="#ctx0" brushRef="#br0" timeOffset="14810.551">1693 1498,'-29'11,"19"-8,1 0,-1 1,0 0,1 0,0 1,0 0,1 1,-1 0,1 0,0 1,1 0,-6 6,12-11,0-1,0 0,0 0,1 1,-1-1,0 0,1 1,-1-1,1 1,-1-1,1 1,0-1,-1 0,1 1,0 0,0-1,0 1,0-1,0 1,1-1,-1 1,0-1,1 0,-1 1,1-1,0 1,-1-1,1 0,0 1,0-1,0 0,0 0,0 0,0 0,0 0,0 0,0 0,0 0,1 0,-1 0,0 0,1-1,-1 1,1-1,66 22,-56-19,98 28,-106-29,-1-1,0 1,0-1,0 1,0 0,0 1,0-1,0 0,-1 1,1-1,-1 1,0 0,0 0,0 0,0 0,0 0,-1 0,1 1,-1-1,0 0,0 1,0-1,-1 1,1-1,-1 1,1-1,-1 1,-1 0,1 1,-3 5,0 1,0 0,-1-1,-1 0,0 0,0 0,-1 0,0-1,0 0,-1 0,-1-1,1 1,-1-2,-1 1,1-1,-1-1,-1 1,1-1,-1-1,0 0,0 0,-3-1,-11 5</inkml:trace>
  <inkml:trace contextRef="#ctx0" brushRef="#br0" timeOffset="15084.67">1637 1498,'33'-5,"17"-1,9 0,-1-4,-6 0,-6 2,-6 2,-6 2,-4 2,-1-4,-2-1,-5 2</inkml:trace>
  <inkml:trace contextRef="#ctx0" brushRef="#br0" timeOffset="8661.777">2201 538,'1'-2,"0"0,0 0,-1-1,1 1,0 0,-1-1,0 1,0-1,0 1,0 0,0-1,0 1,0-1,-1 1,1 0,-1-1,0 1,0 0,0-1,0 1,0 0,0 0,-1 0,1 0,0 0,-1 0,0 1,1-1,-1 0,0 1,0-1,0 1,0 0,0 0,0 0,-1 0,1 0,0 0,0 0,-1 1,1-1,-1 1,1-1,0 1,-1 0,1 0,-1 0,1 1,0-1,-1 1,1-1,-1 1,1 0,0-1,0 1,0 0,-1 1,1-1,0 0,0 1,-1 0,-15 11,0 1,0 1,1 0,1 1,1 1,0 0,1 1,1 1,1 0,-7 14,18-31,-1 0,0 0,1 0,0 0,-1 0,1 0,0 0,0 0,0 1,0-1,0 0,1 1,-1-1,1 0,0 1,0-1,-1 1,1-1,1 1,-1-1,0 0,1 1,-1-1,1 1,0-1,-1 0,1 0,0 1,1-1,-1 0,0 0,1 0,-1 0,1 0,-1 0,1-1,0 1,0-1,0 1,0-1,0 1,0-1,0 0,1 0,-1 0,0 0,0-1,1 1,-1-1,3 1,8 1,0-1,0-1,0 0,0-1,0 0,0-1,0 0,-1-1,1-1,0 0,-1 0,0-2,0 1,-1-1,0-1,0 0,0-1,-1 0,5-4,16-18,0 0,-2-2,-2-1,-1-2,5-10,-28 40,-3 5,0-1,0 0,0 0,0 1,0-1,0 0,0 0,0 1,0-1,0 0,0 0,0 1,0-1,1 0,-1 1,0-1,1 0,-1 1,0-1,1 0,-1 1,1-1,-1 1,1-1,-1 1,1-1,0 1,-1-1,1 1,0-1,-1 1,1 0,0-1,-1 1,1 0,0 0,-1 0,1 0,0-1,0 1,-1 0,1 0,0 0,0 0,-1 1,1-1,0 0,0 0,-1 0,1 1,0-1,-1 0,1 1,0-1,-1 0,1 1,0-1,-1 1,1-1,0 1,44 217,-41-204,-1 0,-1 0,0 0,-1 1,0-1,-1 0,-1 1,0-1,-1 0,-1 0,0 0,-1 0,0 0,-1-1,0 0,-7 10,5-8,-1-1,-1 0,0 0,-1-1,-1-1,0 1,0-2,-1 0,-1 0,0-1,0 0,-1-1,0-1,-1 0,0-1,0-1,0 0,-13 2,26-7,0-1,1 1,-1-1,0 0,1 0,-1 0,0 0,1 0,-1 0,1 0,-1-1,0 1,1-1,-1 1,1-1,-1 1,1-1,-1 0,1 0,-1 0,1 0,0 0,-1 0,1 0,0 0,0 0,0-1,0 1,0 0,0-1,0 1,1-1,-1 1,0-1,1 1,-1-1,1 0,0 1,-1-1,1 0,0 1,0-1,0 0,0 1,0-1,1 1,-1-1,28-76,-9 50,1 1,2 1,0 1,2 0,0 2,2 1,1 1,0 1,26-13,-41 28,1 1,0 0,0 1,0 0,1 1,-1 0,0 1,1 1,-1 0,14 2,-7-1,5-1</inkml:trace>
  <inkml:trace contextRef="#ctx0" brushRef="#br0" timeOffset="9170.961">1580 1188,'213'-11,"714"-91,-429 72,-268 31,-206-1</inkml:trace>
  <inkml:trace contextRef="#ctx0" brushRef="#br0" timeOffset="14036.089">1299 482,'111'-26,"-70"14,-35 9,0 0,0 1,1 0,-1 0,1 1,0 0,-1 0,1 0,0 1,-1 0,1 1,0-1,5 2,-10-1,0-1,-1 1,1 0,0 0,-1 0,1 0,-1 0,1 1,-1-1,1 0,-1 1,0-1,0 1,0-1,0 1,0 0,0-1,0 1,0 0,0 0,-1-1,1 1,-1 0,0 0,1 0,-1 0,0 0,0 0,0 0,0-1,-1 1,1 0,0 0,-1 0,1 0,-1 0,0-1,0 2,-36 66,29-56,2-7,0 0,1 1,0 0,0 0,0 0,1 1,1-1,-1 1,1 0,0 0,1 0,0 0,0 1,1-1,0 1,0-1,1 1,0-1,1 1,2-3,1-1,-1 0,1 0,0-1,1 1,-1-1,1 0,0 0,0 0,0-1,0 0,1 0,-1 0,1-1,0 0,0 0,1 1,10 3,10 6,-19-10,0 0,0 1,0-1,-1 2,1-1,-1 1,0 1,0-1,0 1,-1 0,1 1,-1-1,-1 1,1 1,-1-1,0 1,0 0,0 2,-4-6,-1 0,1 1,-1-1,0 0,0 0,-1 0,1 1,-1-1,0 0,1 0,-1 0,-1 0,1 0,0 0,-1 0,1 0,-1-1,0 1,0 0,0-1,0 0,-1 1,1-1,-1 0,1 0,-1 0,1-1,-1 1,0-1,-1 1,-95 29,15-34,65-4</inkml:trace>
  <inkml:trace contextRef="#ctx0" brushRef="#br0" timeOffset="18121.492">2455 1442,'28'169,"-27"-137,-1 0,-2 0,-1-1,-2 1,-2 8,-31 120,45-180,1 0,1 0,1 1,0 0,2 0,0 1,1 1,1 0,0 1,1 0,1 1,1 1,0 1,0 0,2 1,15-8,-29 18,0 0,-1 0,1 0,0 1,1-1,-1 1,0 0,0 1,0-1,0 1,1 0,-1 1,0-1,0 1,0 0,1 0,-1 1,-1-1,1 1,0 0,0 1,-1-1,1 1,-1 0,1 0,-1 0,0 0,-1 1,1 0,0 0,-1 0,0 0,0 0,0 1,-1-1,0 1,1 0,-1 0,-1 0,1 0,-1 0,0 0,0 4,2 6,-1 0,0 0,-2 0,1 0,-2 0,0 0,-1 0,0 0,-2 0,1 0,-2-1,0 1,-1-1,0 0,-1-1,0 0,-1 0,-1 0,0-1,-1-1,-2 3,6-10,-1 1,1-1,-1-1,0 1,0-1,-1 0,1-1,-1 1,1-2,-1 1,0-1,0 0,1-1,-1 1,0-2,0 1,0-1,1 0,-1-1,0 0,1 0,-1 0,1-1,0 0,0-1,0 0,0 0,1 0,-1-1,1 0,0 0,1 0,-5-6,-62-97,62 83</inkml:trace>
  <inkml:trace contextRef="#ctx0" brushRef="#br0" timeOffset="19794.427">366 257,'33'-28,"16"-16,2 3,2 2,37-20,-88 58,0 0,0-1,0 1,0 0,0 0,0 0,1 0,-1 1,0-1,1 1,-1-1,0 1,1 0,-1 0,1 0,-1 0,0 0,1 0,-1 1,1-1,-1 1,0 0,0 0,1 0,-1 0,0 0,0 0,0 0,0 1,0-1,0 1,-1-1,1 1,0 0,-1 0,1 0,-1 0,0 0,1 0,-1 0,0 0,0 0,-1 1,1-1,0 0,-1 3,5 18,-2-1,-1 1,-1 0,-1 0,-1 0,-2 6,1 31,12 205,25 118,-24 392,18-410,-31-293,2-72,-1 1,1-1,-1 1,1-1,-1 0,0 1,1-1,-1 0,0 1,1-1,-1 0,0 0,0 0,1 0,-1 1,0-1,0 0,1 0,-1 0,0-1,1 1,-1 0,0 0,0 0,1 0,-1-1,0 1,1 0,-1-1,0 1,1 0,-1-1,1 1,-1-1,1 1,-1-1,1 1,-1-1,1 0,-1 1,1-1,0 0,-1 1,1-1,0 0,0 1,-1-1,1 0,0 1,0-1,0 0,0 0,0 1,0-1,0 0,0 1,0-1,0 0,0 0,1 1,-1-1,0 0,-8-24,1 1,1-2,1 1,1-1,1 1,1-1,2 0,1 0,0 0,3-6,52-282,65-389,-113 656,3 1,1 0,3 1,2 1,1 1,2 0,3 1,20-28,-26 45,1 1,1 1,1 1,1 1,1 0,1 2,0 0,24-12,-1 9,0 2,1 3,1 1,1 3,0 2,1 1,0 3,0 3,0 1,409-13,92-18,-408 21,339-14,-190 29,-203 20,-86-21,-1 0,1 0,-1 0,0 1,0-1,1 0,-1 1,0 0,0-1,0 1,-1 0,1 0,0 0,-1 1,1-1,-1 0,0 0,0 1,1-1,-2 1,1-1,0 1,0-1,-1 1,0 0,1-1,-1 1,0-1,0 1,-1 0,1-1,0 2,-23 91,18-82,-32 89,-27 107,60-185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9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608,'-1'-2,"1"1,0 0,-1-1,1 1,0-1,0 1,0-1,0 1,0 0,0-1,0 1,1-1,-1 1,1 0,-1-1,1 1,-1 0,1-1,0 1,-1 0,1 0,0 0,0 0,0 0,0 0,0 0,0 0,0 0,0 0,0 0,1 0,-1 1,0-1,1 1,-1-1,0 1,1-1,-1 1,0 0,1 0,0-2,338-158,-293 140,210-79,-256 99,-1-1,1 1,0 0,-1-1,1 1,0 0,0-1,-1 1,1 0,0 0,0 0,-1-1,1 1,0 0,0 0,-1 0,1 0,0 0,0 1,0-1,-1 0,1 0,0 0,0 1,-1-1,1 0,0 1,-1-1,1 1,0-1,-1 1,1-1,-1 1,1-1,-1 1,1-1,-1 1,1 0,-1-1,0 1,1 0,-1 0,0-1,1 1,-1 0,0-1,0 1,0 0,0 0,0 0,0-1,0 1,0 0,-11 46,9-40,-127 441,112-373,4 0,4 1,2 1,4-1,4 1,2 2,0-54,2 36,2-1,3-1,3 0,9 22,1-31,-18-51,-11-17,-6-4,0 1,-2 1,0 0,-1 1,-1 0,-1 1,0 1,-2 1,0 1,0 0,-2 1,1 1,-2 1,0 1,0 1,-1 1,0 1,0 1,-1 1,0 1,0 1,0 1,-13 1,-7-1,-1 2,1 2,-1 2,1 1,0 3,1 2,0 1,0 3,1 1,1 2,0 2,1 1,1 3,-5 5,35-22,-1 1,1 0,0 1,0 0,0 1,1 0,1 0,-1 0,1 1,1 0,0 1,0-1,0 1,1 0,1 1,-1 2,5-11,0 1,0 0,0 0,0-1,0 1,0 0,1-1,0 1,-1 0,1-1,0 1,0-1,0 1,1-1,-1 0,1 1,-1-1,1 0,0 0,0 0,-1 0,1 0,1 0,-1-1,0 1,0-1,1 1,-1-1,1 0,80 28,-74-27,24 6,-4-3</inkml:trace>
  <inkml:trace contextRef="#ctx0" brushRef="#br0" timeOffset="344.808">1101 1144,'828'-288,"-720"247,82-37,-173 74,-6 5</inkml:trace>
  <inkml:trace contextRef="#ctx0" brushRef="#br0" timeOffset="781.798">2427 1230,'-133'423,"113"-371,61-145,49-76,68-92,-59 107,-76 123,-23 31,0-1,1 1,-1-1,0 1,1 0,-1-1,0 1,1-1,-1 1,1 0,-1 0,1-1,-1 1,1 0,-1 0,1-1,-1 1,1 0,-1 0,1 0,-1 0,1 0,-1 0,1 0,-1 0,1 0,0 0,-1 0,1 0,-1 0,1 0,-1 0,1 1,-1-1,1 0,-1 0,1 1,-1-1,1 0,-1 1,0-1,1 0,-1 1,0-1,1 1,-1-1,0 1,1-1,-1 1,0-1,0 0,1 1,-1 0,0-1,0 1,0-1,0 1,0-1,0 1,0-1,0 1,5 44,-5-20</inkml:trace>
  <inkml:trace contextRef="#ctx0" brushRef="#br0" timeOffset="1089.747">3133 1088,'-26'28,"0"2,2 1,2 1,0 1,3 1,0 1,3 0,-2 7,16-38,1 0,-1 0,1 0,0 0,0 0,0 0,0 0,1 1,-1-1,1 0,0 0,1 1,-1-1,1 0,0 0,0 0,0 0,0 0,1 0,-1 0,1 0,0 0,1-1,-1 1,0-1,1 0,0 1,0-1,0 0,0-1,0 1,1 0,-1-1,1 0,0 0,0 0,-1 0,1-1,0 1,0-1,1 0,2 0,8-3,-1 0,1-2,0 1,-1-2,0 0,0-1,0 0,-1-1,0 0,0-1,-1-1,0 0,-1 0,0-2,0 1,-1-1,0-1,-1 1,2-6,3 3,-2 0,0-1,-1 0,0-1,-1 0,-1-1,-1 0,0-1,-1 0,-1 0,-1 0,0-1,-2 1,1-11,-4 25,0-1,0 1,0 0,-1-1,0 1,0 0,0 0,0-1,-1 1,1 0,-1 0,0 1,-1-1,1 0,0 1,-1-1,0 1,0 0,0 0,0 0,-1 0,1 0,-1 1,1 0,-1-1,0 2,0-1,0 0,0 1,0-1,0 1,-1 0,1 1,0-1,-1 1,-1 0,-3-1,0 1,0 0,0 1,0 0,0 0,0 1,1 1,-1-1,1 1,-1 1,1-1,0 1,0 1,0-1,1 2,0-1,-2 2,-11 14</inkml:trace>
  <inkml:trace contextRef="#ctx0" brushRef="#br0" timeOffset="1597.346">3500 1455,'1'-13,"-1"1,2-1,0 1,0-1,1 1,1 0,0 0,0 1,1-1,1 1,0 0,1 0,0 1,0 0,1 0,0 0,1 1,0 1,6-5,131-102,-144 114,-1 0,1 1,-1-1,1 0,-1 1,1 0,0-1,-1 1,1 0,0 0,-1 0,1 0,-1 0,1 0,0 0,-1 1,1-1,0 1,-1-1,1 1,-1-1,1 1,-1 0,1 0,-1 0,0 0,1 0,-1 0,0 0,0 0,0 1,0-1,0 0,0 1,0-1,0 1,-1-1,1 1,0-1,-1 1,1-1,-1 1,0-1,1 1,-1 1,35 41,-28-43,0-1,0 0,0 0,0 0,0-1,-1 0,1 0,0-1,0 1,-1-2,1 1,-1-1,0 0,0 0,0-1,0 1,0-1,-1-1,0 1,1-2,25-14,94-52,-124 70,0 1,1 0,-1 0,1 0,-1 0,1 0,-1 0,1 0,0 1,-1-1,1 1,0-1,0 1,-1-1,1 1,0 0,0 0,0 0,-1 0,1 0,0 1,0-1,0 0,-1 1,1-1,0 1,-1 0,1-1,0 1,-1 0,1 0,-1 0,1 0,-1 0,0 1,1-1,-1 0,0 1,0-1,0 1,0-1,0 1,0-1,0 1,-1 0,1-1,-1 1,1 0,-1 0,1-1,-1 1,0 0,0 0,0 1,3 31,-3-29,-1 1,1-1,0 1,0-1,0 1,1-1,0 0,0 1,1-1,-1 0,1 0,0 0,0 0,1 0,0 0,-1-1,2 1,-1-1,0 0,1 0,0 0,0 0,0-1,0 1,1-1,-1 0,1-1,0 1,0-1,0 1,49 4,-29-6</inkml:trace>
  <inkml:trace contextRef="#ctx0" brushRef="#br0" timeOffset="8123.369">8664 354</inkml:trace>
  <inkml:trace contextRef="#ctx0" brushRef="#br0" timeOffset="11342.321">11318 1031,'32'-5,"0"-2,0-1,0-1,-1-2,-1-1,0-2,-1-1,0-1,-1-1,-1-1,-1-2,0-1,-2-1,4-5,-3 6,217-161,-135 129,-105 52,1 0,0 1,0-1,0 1,0 0,0-1,0 2,0-1,0 0,0 0,0 1,0 0,0-1,0 1,0 0,0 1,-1-1,1 0,0 1,-1 0,0-1,1 1,-1 0,0 0,0 0,0 1,0-1,0 0,0 1,-1-1,1 1,-1 0,1 0,-1-1,0 1,0 0,0 2,2 17,0-1,-1 1,-2 0,0 0,-1 0,-1 0,-1 0,-1-1,-1 1,-1-1,-1 0,0 0,-10 16,12-24,0-1,-1-1,-1 1,1-1,-2 0,0-1,0 1,0-1,-2-1,1 0,-1 0,0-1,-1 0,0-1,0 0,-1-1,1 0,-1-1,-1 0,1-1,-1 0,-5 0,-7 0,1-2,-1 0,0-2,1 0,-1-2,1-1,-9-2,31 5,0 0,1 0,-1 0,0 0,0 0,1-1,-1 1,0 0,1-1,-1 1,1-1,-1 0,1 0,-1 1,1-1,-1 0,1 0,0 0,-1 0,1-1,0 1,0 0,0 0,0-1,0 1,0-1,0 1,1-1,-1 1,0-1,1 1,-1-1,1 0,0 1,-1-1,1 0,0 1,0-1,0 0,0 0,1 1,-1-1,0 0,1 1,-1-1,1 1,-1-1,1 0,0 1,0-1,-1 1,1 0,0-1,1 1,-1 0,0-1,0 1,1 0,10-8,1 1,0 1,1 0,-1 0,1 2,1-1,-1 2,1 0,0 1,0 0,0 1,5 1,12-1,-1 2,1 1,-1 1,1 2,6 2,96 9,-87-13,0-2,0-1,0-3,0-2,0-2,-1-2,-1-2,22-9,-8-5,-1-2,-1-3,-2-2,-1-2,3-6,-26 16,-1 0,-2-2,0-1,-2-1,-1-1,-1-2,-2 0,2-7,-12 19,-2-1,0 1,-2-2,0 1,-1-1,-1 0,-2-1,0 1,-1-1,-1 0,-1 0,-1 1,-1-1,-3-15,3 32,1 0,-1-1,-1 1,1 0,-1 0,0 0,0 0,0 1,-1-1,0 1,0-1,-1 1,1 0,-1 0,0 0,0 1,-1-1,0 1,1 0,-1 1,-1-1,1 1,0 0,-1 0,0 0,1 1,-1 0,0 0,0 1,0-1,-1 1,1 1,0-1,0 1,0 0,-6 1,-7 8,0 0,1 2,0 0,1 1,1 0,0 1,0 1,1 1,1 0,1 1,0 1,1 0,0 0,2 1,0 0,1 1,1 0,-3 12,-1-9,2 1,0 0,1 0,2 1,0 0,2 1,0-1,2 1,0 0,2 0,1 0,1 0,1 0,1-1,1 1,2-1,2 8,-3-18,0 0,1 0,1 0,0-1,1 0,1-1,0 0,0 0,1 0,0-1,1-1,1 0,5 4,-5-6,0 1,1-1,1-1,-1 0,1-1,0-1,0 0,1-1,0 0,-9-3,0 0,0 0,0 0,0-1,0 0,0 0,0-1,0 0,0 0,0 0,0-1,0 0,0 0,-1 0,1-1,-1 0,0 0,0 0,0-1,0 1,0-1,-1 0,3-3,6-9</inkml:trace>
  <inkml:trace contextRef="#ctx0" brushRef="#br0" timeOffset="11606.826">13660 721,'10'29,"2"14,0 5,-2-6</inkml:trace>
  <inkml:trace contextRef="#ctx0" brushRef="#br0" timeOffset="11857.942">13745 326,'0'0</inkml:trace>
  <inkml:trace contextRef="#ctx0" brushRef="#br0" timeOffset="12359.121">14252 496,'-16'25,"2"1,0 1,1 0,2 1,1 0,1 1,0 9,8-35,0 0,0 0,1-1,-1 1,1 0,0 0,-1 0,2 0,-1 0,0 0,0-1,1 1,0 0,-1 0,1 0,0-1,1 1,-1-1,0 1,1-1,-1 1,1-1,0 0,0 1,0-1,0 0,0 0,0-1,1 1,-1 0,0-1,1 1,0-1,-1 0,1 0,0 0,-1 0,1 0,0-1,0 1,0-1,0 0,1 0,25-1,1-1,-1-1,-1-2,1-1,-1-1,0-1,0-2,-1-1,-1-1,1-1,-2-1,0-1,-1-2,-1 0,0-2,-1 0,4-7,-7 9,-2-1,1 0,-2-2,-1 0,0-1,-2 0,0-1,-1 0,-2-1,4-10,-10 22,-1 0,1-1,-2 0,0 1,0-1,-1 0,0 0,-1 0,0 0,-1 0,-1 0,0 0,0 0,-1 1,-1-1,0 1,0 0,-1 0,-1 0,0 1,0 0,-6-7,7 11,1 1,-1 0,0 0,0 0,-1 0,1 1,-1 0,0 0,0 1,-1 0,1 0,-1 0,1 1,-1 0,0 0,0 1,0-1,0 2,0-1,0 1,0 0,0 0,0 1,0 0,0 0,0 1,0 0,0 0,1 0,-1 1,1 0,0 0,-1 1,2 0,-4 2,-7 7,1 1,1 0,1 0,0 1,0 1,2 0,0 1,1 0,1 1,0 0,1 1,1-1,1 1,1 1,0-1,2 1,0-1,1 1,1 0,1 0,1 0,0 0,1-8,0 0,1 0,0-1,0 1,1-1,1 0,0 0,1 0,0-1,0 0,1 0,0 0,1-1,0 0,0-1,1 0,0 0,1-1,1 1,13 8,2 0,0-1,0-2,2-1,-1-1,1-1,5-1,14 2,0-3,0-2,0-1,1-3,-1-2,1-2,-1-2,26-6,-43 5,-1-1,1-2,-1-1,-1-1,0-1,0-2,-1 0,3-4,-17 9,0-1,-1 0,-1 0,1-1,-1 0,-1-1,0-1,0 1,-2-1,1-1,-1 0,-1 0,0-1,-1 1,-1-1,0-1,0-2,-3 12,-1 1,0-1,0 1,0-1,-1 1,0-1,1 0,-2 1,1-1,0 1,-1-1,0 0,0 1,0-1,-1 1,0 0,1 0,-2-1,1 1,0 0,-1 1,1-1,-1 0,0 1,-1-1,1 1,0 0,-1 0,0 0,0 1,0 0,0-1,-4-1,-2 0,-1 1,1 0,-1 0,1 1,-1 0,0 1,0 0,0 1,0 0,0 1,0 0,0 0,1 1,-1 1,0 0,1 0,-9 5,-3 1,1 1,1 1,0 0,0 2,1 0,1 2,0-1,0 4,7-10,1 1,1 0,0 1,0 0,1 0,0 1,0 0,2 1,-1-1,1 1,1 1,0-1,1 1,0-1,1 1,1 0,0 1,0-1,2 0,-1 1,2-1,0 0,0 0,2 4,2-4,1 0,0 0,1 0,0 0,1-1,1-1,0 1,0-1,1-1,0 0,1 0,0-1,1 0,0-1,0 0,11 4,11 4,1-1,1-1,0-2,1-2,30 5,-26-7,0-2,0-1,0-2,0-3,0-1,1-1,35-8,-46 3</inkml:trace>
  <inkml:trace contextRef="#ctx0" brushRef="#br0" timeOffset="2402.142">5250 1201,'14'32,"-1"1,-2 0,-1 1,-1 0,-2 0,-2 1,-1 0,-1 0,-3 0,0 0,-2 0,-2 0,-7 31,10-51,0 1,-1-1,-1 0,0 0,-1 0,-1 0,0 0,-1-1,-1 0,-1 2,7-15,1 0,0-1,0 1,-1 0,1-1,-1 1,1 0,0-1,-1 1,1-1,-1 1,1 0,-1-1,0 1,1-1,-1 0,0 1,1-1,-1 1,0-1,1 0,-1 0,0 1,0-1,1 0,-1 0,0 0,0 0,1 0,-1 0,0 0,0 0,0 0,1 0,-1 0,0 0,0-1,1 1,-1 0,0-1,1 1,-1 0,0-1,1 1,-1-1,1 1,-1-1,0 1,1-1,-1 1,1-1,0 0,-1 1,1-1,-1 0,1 1,0-1,0 0,-1 0,1 1,0-1,0 0,0 0,0 1,0-1,0 0,0 0,-8-56,12 11,2 0,2 1,1 0,3 0,2 1,1 1,3 0,7-11,7-14,2 2,3 1,3 2,3 2,2 2,3 1,2 3,6 0,-54 53,3-5,1 1,0 0,0 0,0 0,1 1,0 0,0 0,0 1,0 0,1 0,0 1,0 0,0 0,0 1,0 0,0 0,1 1,-1 0,7 0,-12 5,1 0,-1-1,0 1,0 0,0 1,-1-1,1 0,-1 1,0 0,0-1,-1 1,1 0,-1 0,0 0,-1 0,1 0,-1 0,0 0,0 0,0 0,-1 0,0 0,0 1,1-3,-4 29,-2 0,-1 0,-2 0,-1-1,-1-1,-2 0,-1 0,-1-1,-1-1,-2 0,-1-2,-5 6,2-3,-2-1,0-1,-2-1,-1-1,-1-1,-29 19,1-18,55-25,0 1,0-1,-1 1,1-1,0 0,0 0,-1 1,1-1,0 0,0 0,-1-1,1 1,0 0,0 0,-1 0,1-1,0 1,0-1,0 1,0-1,0 1,0-1,-1 0,1 1,1-1,-1 0,0 0,0 0,0 0,0 0,0 0,1 0,-1 0,1 0,-1 0,1 0,-1 0,1-1,-1 1,1 0,0 0,0-1,-1 1,1-1,8-47,1 24</inkml:trace>
  <inkml:trace contextRef="#ctx0" brushRef="#br0" timeOffset="2966.966">5899 1342,'29'-9,"17"-1,-1-3,-1-1,0-2,-1-2,-1-2,-1-2,-1-2,36-28,-75 52,18-14,-1 0,-1 0,-1-2,0 0,-1-1,0-1,-2 0,0-1,-1 0,-1-1,0 0,-2-1,3-8,-12 24,1 0,-1 0,1 0,-2 0,1 0,0-1,-1 1,0 0,0 1,0-1,-1 0,0 0,0 0,0 1,0-1,-1 1,0 0,0 0,0 0,0 0,-1 0,1 1,-1-1,0 1,0 0,0 0,0 1,-1-1,1 1,-1 0,0 0,1 0,-1 1,0-1,0 1,0 1,0-1,0 1,0-1,0 1,0 1,0-1,-5 2,-3 2,1 2,-1 0,1 0,0 1,0 1,0 0,1 0,1 1,-1 0,2 1,-1 0,1 1,1 0,-5 9,10-18,1 1,0 0,0 0,0 0,0 0,1 1,-1-1,1 0,0 1,0-1,0 1,0-1,1 1,-1 0,1-1,0 1,0 0,0-1,1 1,-1-1,1 1,0 0,0-1,0 0,1 1,-1-1,1 0,-1 1,1-1,0 0,1 0,-1-1,0 1,1 0,-1-1,1 1,0-1,0 0,0 0,0 0,0 0,1-1,-1 1,0-1,2 0,15 3,1-2,0 0,0-2,0 0,0-1,0-1,0-1,-1-1,1-1,-1-1,0 0,0-2,4-2,234-89,-257 98,-1 1,1-1,0 1,0-1,0 1,0 0,-1-1,1 1,0 0,0 0,0 0,0 0,0 0,0 0,0 0,0 0,0 0,-1 0,1 0,0 1,0-1,0 0,0 1,0-1,-1 1,1-1,0 1,0-1,-1 1,1-1,0 1,-1 0,1-1,0 1,-1 0,1-1,-1 1,1 0,-1 0,0 0,1 0,-1-1,0 1,0 0,1 0,-1 0,0 0,0 0,0 0,0 0,0 0,0 0,0-1,-1 1,1 0,0 0,0 0,-1 0,1 0,-1 0,-19 55,3-24,12-26,0 1,0 0,1 1,0-1,0 1,1 0,0-1,0 2,1-1,0 0,0 0,1 1,0-1,1 0,0 1,0-1,1 1,0-1,1 4,0-9,0 0,0 0,0 0,1-1,0 1,-1 0,1-1,0 0,0 1,0-1,1-1,-1 1,0 0,1-1,-1 1,1-1,0 0,-1-1,1 1,0 0,-1-1,1 0,0 0,0 0,-1 0,1-1,0 1,-1-1,3-1,19-4</inkml:trace>
  <inkml:trace contextRef="#ctx0" brushRef="#br0" timeOffset="7234.303">7141 1031,'39'2,"0"-3,1-1,-1-2,0-1,-1-2,1-2,-2-1,21-10,-51 17,0 0,0-1,-1 0,1-1,-1 1,0-1,0 0,-1-1,1 1,-1-1,0 0,-1-1,1 1,-1-1,-1 0,1 0,-1 0,0 0,-1-1,0 1,0-1,0 1,-1-1,0 0,-1 0,0 0,0 1,-1-1,0-2,-2 5,1 1,-1-1,-1 1,1 0,-1 0,0 0,0 0,0 1,0-1,0 1,-1 0,0 0,1 1,-1 0,0-1,0 2,0-1,-1 1,1-1,0 1,0 1,-1-1,1 1,-1 0,1 0,0 0,-1 1,1 0,0 0,-1 0,1 1,0 0,0 0,0 0,0 1,1-1,-1 1,1 0,-1 0,-1 3,-7 2,1 0,0 0,1 1,0 1,1 0,0 0,0 1,1 0,1 1,0 0,0 0,1 1,1 0,0 0,1 1,0-1,1 1,0 0,1 0,1 1,1-1,0 1,0-1,2 0,0 1,1 8,0-18,0 0,1 0,-1 0,1-1,0 1,0-1,1 1,-1-1,1 0,0 0,0-1,1 1,-1-1,0 0,1 0,0 0,0-1,0 0,0 0,0 0,0 0,1-1,-1 0,1 0,139 4,-108-6,-15 0,0-1,-1-1,1-1,-1-1,1-1,-1 0,-1-2,1-1,-1 0,1-2,-1-1</inkml:trace>
  <inkml:trace contextRef="#ctx0" brushRef="#br0" timeOffset="7606.986">7959 693,'-6'23,"1"0,1 0,1 0,1 1,2 0,0-1,1 1,1-1,1 0,2 1,0-1,1-1,2 1,0-1,1 0,1-1,1 0,1-1,1 0,5 5,-17-24,0 1,0-1,0 0,0 0,0 0,1 0,-1 0,0 0,1 0,-1-1,0 1,1 0,-1-1,1 1,-1-1,1 0,-1 1,1-1,-1 0,1 0,-1 0,1 0,0 0,-1 0,1 0,-1 0,1-1,-1 1,1-1,-1 1,0-1,1 0,-1 1,1-1,-1 0,0 0,0 0,1 0,-1 0,0 0,0 0,0-1,0 1,0 0,-1 0,1-1,34-69,60-179,-20 69,-64 162,-1 8</inkml:trace>
  <inkml:trace contextRef="#ctx0" brushRef="#br0" timeOffset="7859.807">8580 834,'0'0</inkml:trace>
  <inkml:trace contextRef="#ctx0" brushRef="#br0" timeOffset="8357.832">9144 608,'-35'34,"15"-17,0 1,2 1,0 0,1 1,1 1,1 0,1 1,1 1,1 0,0 1,2 1,1 0,8-21,0 0,0-1,0 1,1 0,-1 0,1 0,0-1,0 1,1 0,-1 0,1 0,-1-1,1 1,1 0,-1-1,0 1,1-1,0 1,-1-1,1 0,1 0,-1 0,0 0,1 0,0 0,-1-1,1 1,0-1,0 0,1 1,-1-2,0 1,1 0,-1-1,1 1,-1-1,1 0,0 0,-1-1,1 1,0-1,0 1,0-1,-1-1,1 1,0 0,0-1,0 0,-1 0,4-1,4-2,0-1,0 0,-1-1,0 0,0-1,-1 0,0 0,0-1,0 0,-1 0,-1-1,1 0,-1-1,-1 0,0 0,0 0,-1-1,0 1,-1-1,0-1,-1 1,0 0,-1-1,0 1,-1-1,0-12,1 17,-1-1,0 0,0 1,-1-1,0 0,0 0,-1 0,0 1,-1-1,1 0,-1 1,-1 0,1-1,-2 1,1 0,0 0,-1 0,-1 1,1-1,-1 1,0 0,0 1,-1-1,0 1,0 0,-1-1,-10 4,3 4</inkml:trace>
  <inkml:trace contextRef="#ctx0" brushRef="#br0" timeOffset="8570.521">9370 721,'0'22,"1"1,1-1,0 0,2 0,1 0,3 9,-7-26,1 0,0 0,0 0,0 0,0 0,1 0,0-1,0 1,0-1,1 0,-1 0,1 0,0 0,0-1,0 1,1-1,-1 0,1-1,0 1,0-1,-1 0,2 0,-1 0,0-1,0 1,0-1,1-1,4 1,2-3,0-1,-1-1,1 0,-1 0,1-2,-1 1,-1-1,1 0,-1-1,0-1,-1 1,0-2,0 1,0-1,-1 0,-1-1,3-4,3-1,-1-1,-1 0,-1 0,-1-1,0-1,-1 1,0-1,-2-1,0 1,-1-1,1-15,-4 9</inkml:trace>
  <inkml:trace contextRef="#ctx0" brushRef="#br0" timeOffset="8922.383">10245 523,'-181'141,"178"-140,1 1,-1 0,1 0,0 0,0 0,0 0,0 0,0 0,0 0,1 1,-1-1,1 1,-1 0,1-1,0 1,0 0,0 0,1-1,-1 1,0 0,1 0,0 0,0 0,0 0,0 0,0 0,1 0,-1-1,1 1,0 0,0 0,0 0,0-1,0 1,1-1,-1 1,1-1,-1 1,1-1,0 0,0 1,86 82,-85-82,-1 1,0 0,1-1,-2 1,1 0,0 0,-1 0,0 0,0 1,0-1,0 0,-1 0,1 1,-1-1,0 0,-1 1,1-1,-1 0,0 0,0 1,0-1,0 0,-1 0,0 0,0 0,0-1,0 2,-2 0,0 0,0 0,0-1,-1 1,1-1,-1 0,0 0,0-1,0 1,-1-1,1 0,-1-1,0 1,0-1,0 0,0-1,-5 1,-11 2</inkml:trace>
  <inkml:trace contextRef="#ctx0" brushRef="#br0" timeOffset="9833.602">8580 777,'0'5,"0"6,0 7,0 4,0 4,0 2,-5-4,-1-1,0 0,1 1,2 2,0-4</inkml:trace>
  <inkml:trace contextRef="#ctx0" brushRef="#br0" timeOffset="13906.935">254 2329,'540'-78,"509"-59,694-60,1714-90,-620 222,-586 40,615 41,-636 8,-1978-18</inkml:trace>
  <inkml:trace contextRef="#ctx0" brushRef="#br0" timeOffset="17335.754">1 4418,'31'0,"1"-1,-1-1,1-2,-1-1,0-1,0-2,-1-1,0-2,-1-1,3-2,111-63,-3-6,-4-7,4-11,-126 91,37-25,-2-3,-2-1,-2-3,-1-1,28-38,-31-4,-40 82,-1 1,1-1,-1 1,0-1,0 0,0 1,0-1,-1 1,1-1,-1 0,1 1,-1-1,0 1,0 0,0-1,0 1,-1 0,1-1,0 1,-1 0,0 0,1 0,-1 0,0 1,0-1,0 0,0 1,-1 0,1-1,0 1,-1 0,1 0,0 0,-2 0,-10-1,0 0,1 1,-1 1,0 0,0 1,0 1,0 0,1 1,-1 0,1 1,0 0,0 1,0 1,0 0,1 1,0 0,1 1,0 0,0 1,0 0,-7 9,-5 1,0 2,2 0,0 1,2 2,0 0,1 1,2 0,1 1,1 1,1 1,1 0,1 1,2 0,1 0,1 1,2 0,-1 17,6-39,0 0,0 1,0-1,1 0,0 0,1 0,0 0,0-1,1 1,0 0,0-1,1 0,0 0,0 0,0 0,1 0,0-1,1 0,-1 0,1 0,0-1,1 0,-1 0,1-1,0 0,0 0,0 0,1-1,1 1,22 2,0 0,1-2,0-1,0-2,-1-1,1-1,0-2,0-1,28-8,21-11,0-3,-2-3,-1-5,-1-2,-2-4,-2-3,-2-3,33-30,-92 67,22-11,-1-2,-1-2,-1-1,-2-1,0-1,-2-2,-1-1,-1-1,-2 0,2-7,-19 15,-19 24,-24 31,18-12,1 2,2 0,0 1,1 1,2 0,0 0,2 2,1-1,0 2,2-1,1 1,2 0,-2 17,6-37,1 0,-1 1,2-1,-1 0,1 1,0-1,0 0,1 0,0 0,0 0,1 0,0 0,0 0,1-1,-1 0,2 1,-1-1,0-1,1 1,0-1,1 0,-1 0,1 0,0-1,0 0,0 0,1 0,-1-1,1 0,0 0,0-1,3 1,14 2,1-2,-1-1,1-1,-1-1,1 0,-1-2,0-2,0 0,0-1,0-1,17-8,17-8,-2-2,0-3,-2-2,5-6,-19 12,-1-1,-1-3,-1 0,-2-3,-1 0,-1-3,-1 0,-2-2,-2-2,-1 0,-2-2,-2 0,11-27,-24-6,-10 71,-1-1,1 1,0 0,0-1,0 1,-1-1,1 1,-1 0,1-1,-1 1,0 0,0 0,1-1,-1 1,0 0,0 0,0 0,0 0,0 0,0 0,0 0,-1 1,1-1,0 0,0 0,-1 1,1-1,0 1,-1 0,1-1,0 1,-1 0,1 0,-1-1,1 1,-1 0,1 1,0-1,-1 0,1 0,-1 1,1-1,0 0,-1 1,1-1,0 1,-1 0,1 0,-24 11,1 2,1 1,1 0,0 2,1 0,1 2,0 0,2 1,0 1,1 0,1 2,1 0,2 0,0 2,1-1,1 4,1-8,1 2,1-1,1 1,0 0,2 0,1 1,1 0,0 2,3-15,0-1,0 1,1-1,0 1,0-1,1 1,1-1,-1 0,1 0,1 0,0 0,0-1,1 1,0-1,0 0,1-1,0 1,0-1,1 0,4 3,0-2,0-1,1-1,0 1,0-2,0 0,1 0,0-1,0-1,0 0,0 0,0-2,0 1,1-2,-1 0,0 0,1-1,-1-1,0-1,0 1,0-2,0 0,10-5,8-3</inkml:trace>
  <inkml:trace contextRef="#ctx0" brushRef="#br0" timeOffset="17656.735">3811 3656,'153'-16,"0"7,51 6,-65-2,-115-1</inkml:trace>
  <inkml:trace contextRef="#ctx0" brushRef="#br0" timeOffset="17921.813">3923 3910,'29'0,"14"0,5-5,-2-1,-2 0,-6 1,-3 2,-3-4,-3-1,-1 1,0 2,-1 2,1 1,-1 1,1 1,-5 0</inkml:trace>
  <inkml:trace contextRef="#ctx0" brushRef="#br0" timeOffset="20205.544">6491 3967,'-39'16,"1"3,1 1,1 2,0 1,2 2,-9 9,41-33,-1 0,0 1,1-1,0 1,-1-1,1 1,0 0,0 0,-1 0,2 0,-1 0,0 0,0 1,1-1,-1 1,1-1,0 1,0 0,0-1,0 1,0 0,0 0,1 0,-1-1,1 1,0 0,0 0,0 0,0 0,1 0,-1 0,1-1,0 1,0 0,0 0,0-1,0 1,0 0,1-1,-1 1,1-1,0 0,0 0,0 1,0-1,0 0,2 1,214 62,-105 1,-110-63,0 0,0 0,0 0,-1 1,1-1,-1 0,0 1,0 0,0 0,0-1,-1 1,1 0,-1 0,0 1,-1-1,1 0,0 0,-1 0,0 1,0-1,-1 0,1 0,-1 0,0 0,0 1,0-1,0 0,-1 0,-1 2,-2 3,-1 0,-1 0,0 0,0-1,-1 1,1-2,-2 1,1-1,-1-1,0 1,-1-2,0 1,1-1,-10 3,-5 1</inkml:trace>
  <inkml:trace contextRef="#ctx0" brushRef="#br0" timeOffset="20461.513">6322 4023,'38'-9,"23"-4,5-4,1 1,4 3,0-1,-4 1,-7 4,-5-2,-2 1,-5 3,-2 1,-3 3,-4 2,-10 0</inkml:trace>
  <inkml:trace contextRef="#ctx0" brushRef="#br0" timeOffset="19354.996">5899 2979,'24'-18,"0"1,0 1,2 2,0 0,1 2,0 0,0 2,1 1,1 2,27-5,-46 10,24-7,1 2,-1 1,1 2,0 2,1 0,23 4,-56-2,-1 1,1 0,-1-1,1 1,-1 0,1 0,-1 0,0 1,0-1,1 1,-1-1,0 1,0 0,0 0,-1-1,1 1,0 1,-1-1,1 0,-1 0,0 0,1 1,-1-1,-1 1,1-1,0 1,0-1,-1 1,0 0,1-1,-1 1,0-1,0 1,0 0,-1-1,1 1,-1 0,1-1,-1 1,0-1,0 1,0-1,0 0,-1 1,1-1,0 0,-1 0,0 0,1 0,-1 0,0 0,0 0,0-1,-2 2,-14 16,-2-1,0-1,0 0,-2-2,0 0,-1-2,-13 6,-36 24,70-43,0 0,0 1,-1-1,1 1,0 0,0 0,0-1,1 1,-1 1,0-1,0 0,0 0,1 1,-1-1,1 1,-1-1,1 1,0 0,-1-1,1 1,0 0,0 0,0 0,1 0,-1 0,0 0,1 0,-1 0,1 0,0 1,-1-1,1 0,0 0,0 0,1 0,-1 0,0 1,1-1,-1 0,1 0,0 0,0 0,0 0,0 0,0-1,0 1,0 0,0 0,1-1,-1 1,1-1,-1 1,2 0,197 57,47 17,-245-76,0 0,0 1,0-1,-1 0,1 1,0 0,0 0,0-1,0 1,-1 0,1 0,0 1,-1-1,1 0,-1 0,1 1,-1-1,0 1,1-1,-1 1,0 0,0-1,0 1,0 0,-1 0,1 0,0 0,-1 0,1-1,-1 1,0 0,0 0,0 0,0 0,0 0,0 0,0 0,0 0,-1 0,1 0,-1 0,0 0,1 0,-1 0,0-1,0 1,0 0,0-1,-1 1,1 0,0-1,-1 0,0 1,-16 14,-1-1,-1-1,0-1,-1 0,-1-2,1 0,-2-2,0 0,0-2,0 0,-1-2,-4 0,-191 38,202-36</inkml:trace>
  <inkml:trace contextRef="#ctx0" brushRef="#br0" timeOffset="19659.198">5560 3713,'65'0,"203"-1,116-21,-95-13,-54 5,193 2,-386 28</inkml:trace>
  <inkml:trace contextRef="#ctx0" brushRef="#br0" timeOffset="23348.803">7564 2895,'-21'5,"0"2,0 1,1 0,0 1,0 2,1 0,-2 2,15-9,1 1,-1-1,1 1,0 0,0 1,0-1,1 1,0 0,0 0,1 0,-1 0,1 1,1-1,-1 1,1 0,0 0,1 0,-1 0,1 0,1 0,0 0,0 0,0 6,1-9,-1 0,1 0,0 0,0 0,0-1,0 1,1 0,-1-1,1 1,0-1,0 1,0-1,1 0,-1 0,1 0,0 0,0 0,0-1,0 1,0-1,0 0,1 0,-1 0,1 0,0-1,-1 1,1-1,0 0,0 0,0-1,-1 1,1-1,0 0,0 1,0-2,0 1,0 0,0-1,0 0,0 0,-1 0,1 0,0-1,-1 0,3-1,7-7,-1-2,0 1,0-2,-2 1,1-2,-2 1,0-1,0-1,-1 0,-1 0,-1 0,3-12,33-59,-37 76,44-60,-48 68,1 1,0 0,-1-1,1 1,-1 0,1 0,0 0,0 0,0 0,0 0,0 1,0-1,0 0,0 1,0 0,0-1,0 1,0 0,0 0,0 0,0 1,0-1,0 0,0 1,0-1,0 1,0 0,0-1,0 1,0 0,-1 0,1 0,0 1,-1-1,1 0,-1 1,1 0,12 15,-1 1,-1 1,-1 0,-1 0,-1 1,0 0,-1 1,-2 0,0 0,-1 0,-1 1,-1 0,-1 0,-1 14,4 1,-3 0,0 1,-3 0,-1-1,-5 22,4-49,0 0,0 0,-1-1,-1 1,1-1,-2 0,1 0,-1-1,-1 1,1-1,-1-1,-1 1,1-1,-1-1,-1 1,1-1,-1-1,0 0,0 0,-1 0,1-1,-1-1,0 0,0 0,-8 0,15-1,-1-1,0 0,1 0,-1-1,0 1,0-1,0 0,1 0,-1 0,0-1,0 1,1-1,-1 0,0 0,1 0,-1 0,1-1,-1 1,1-1,0 0,-1 0,1 0,0-1,0 1,1-1,-1 1,0-1,1 0,0 0,0 0,0-1,0 1,0 0,0-1,1 1,0-1,0 0,0 1,0-1,0 0,1 1,-1-1,1 0,0 0,1 0,-1-1,1-8,1 1,0-1,1 1,0-1,1 1,1 0,0 0,0 0,1 1,0 0,1 0,1 1,0 0,0 0,0 0,5-2,11-10,1 1,1 0,0 2,2 1,25-12,126-34,-152 58</inkml:trace>
  <inkml:trace contextRef="#ctx0" brushRef="#br0" timeOffset="24724.537">7225 3600,'34'-12,"128"24,247-13,-160-24,104-7,-62 5,-289 27,0 0,-1 0,1 0,-1 0,1 0,0 0,-1 1,1-1,-1 0,1 1,-1-1,1 1,-1 0,1 0,-1-1,0 1,1 0,-1 0,0 0,0 0,0 1,1-1,-1 0,0 0,-1 1,1-1,0 0,0 2,0 8</inkml:trace>
  <inkml:trace contextRef="#ctx0" brushRef="#br0" timeOffset="26676.881">7733 3797,'-1'1,"-1"0,1 0,0 0,0 1,0-1,0 0,0 1,0-1,1 1,-1-1,0 1,1-1,-1 1,1-1,-1 1,1 0,0-1,0 1,0 0,0-1,0 1,0-1,0 1,0 0,1-1,-1 1,0-1,1 1,0 0,-1-1,1 1,1 6,3 38,-2 0,-2 0,-2 0,-1 0,-7 26,-54 222,46-231,54-77,-3-9,0 2,2 2,0 1,1 1,0 2,1 2,1 2,0 1,1 2,0 1,3 2,-35 4,-1 1,0 0,1 0,-1 0,1 1,-1 0,0 0,1 1,-1 0,0 0,0 1,0 0,0 0,-1 0,1 1,-1 0,0 0,0 1,0 0,-1 0,0 0,0 1,0-1,0 1,-1 1,0-1,-1 0,1 1,-1 0,0 0,-1 0,0 0,0 0,0 0,-1 1,0-1,0 1,-1-1,0 1,-1-1,1 0,-2 3,-4 5,-1-1,-1 1,0-2,-1 1,0-1,-1 0,0-1,-1-1,-1 1,0-2,0 1,-1-2,0 0,-1 0,0-1,-14 5,10-5,-1 0,0-2,1 0,-2-1,1-1,-1 0,1-2,-1 0,0-2,0 0,-13-2,20 1,1 0,0 0,0-1,0-1,1 0,-1 0,0-1,1-1,0 0,0-1,1 0,-1 0,1-1,1 0,-1-1,1 0,1-1,-1 0,1 0,1 0,0-1,0-1,1 1,0-1,1 0,-1-3,-2-13</inkml:trace>
  <inkml:trace contextRef="#ctx0" brushRef="#br0" timeOffset="29443.861">4629 2668,'17'-21,"1"1,2 0,0 1,0 1,2 1,0 1,1 1,1 1,0 1,9-2,82-35,-112 49,1 0,-1 0,0 0,1 1,-1-1,0 1,1 0,-1 0,1 0,-1 0,0 1,1 0,-1-1,0 1,1 0,-1 1,0-1,0 0,0 1,0 0,0 0,0 0,-1 0,1 0,-1 0,1 1,-1-1,0 1,0 0,0 0,0 0,0 0,-1 0,1 0,-1 0,0 0,0 0,0 1,0-1,-1 1,1 2,6 28,-1 0,-1 0,-2 0,-2 1,-1-1,-2 16,0 15,1 68,11 633,-1-551,-12 101,-17-20,-7 269,28-473,-12-253,3 89,3 0,3-1,4 1,2-1,14-65,-5 20,171-1275,-184 1389,1-16,1 0,0 0,2 1,0-1,1 1,1-1,1 2,1-1,0 1,2 0,0 1,0 0,8-8,-6 16,0 0,1 1,0 0,1 1,-1 0,1 1,1 1,-1 0,1 1,0 0,0 2,4-1,43-12,328-76,75-19,50 16,-196 66,1 15,10 13,505 0,-535-25,-70-4,-208 26,-21 2,1 0,-1 0,1 0,-1 1,1-1,-1 1,1-1,0 1,-1-1,1 1,-1 0,1 0,0 0,-1 0,1 0,0 0,-1 0,1 0,0 1,-1-1,1 1,-1-1,1 1,-1 0,1 0,-1-1,1 1,-1 0,0 0,1 0,-1 1,0-1,0 0,0 0,0 1,0-1,0 0,0 1,0-1,-1 1,1-1,-1 1,1 0,-1-1,1 1,-1-1,0 1,0 0,0-1,0 1,-43 172,20-106,19-53,-9 24,3 0,1 0,2 1,-2 27,9-42</inkml:trace>
  <inkml:trace contextRef="#ctx0" brushRef="#br0" timeOffset="31624.929">6435 4587,'0'5,"-5"2,-6-1,-2 4,-2 0,-5-2,-3-2,-2-7,-3-3,0-1,-1 0,0 1,5 2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9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608,'-1'-2,"1"1,0 0,-1-1,1 1,0-1,0 1,0-1,0 1,0 0,0-1,0 1,1-1,-1 1,1 0,-1-1,1 1,-1 0,1-1,0 1,-1 0,1 0,0 0,0 0,0 0,0 0,0 0,0 0,0 0,0 0,0 0,1 0,-1 1,0-1,1 1,-1-1,0 1,1-1,-1 1,0 0,1 0,0-2,338-158,-293 140,210-79,-256 99,-1-1,1 1,0 0,-1-1,1 1,0 0,0-1,-1 1,1 0,0 0,0 0,-1-1,1 1,0 0,0 0,-1 0,1 0,0 0,0 1,0-1,-1 0,1 0,0 0,0 1,-1-1,1 0,0 1,-1-1,1 1,0-1,-1 1,1-1,-1 1,1-1,-1 1,1-1,-1 1,1 0,-1-1,0 1,1 0,-1 0,0-1,1 1,-1 0,0-1,0 1,0 0,0 0,0 0,0-1,0 1,0 0,-11 46,9-40,-127 441,112-373,4 0,4 1,2 1,4-1,4 1,2 2,0-54,2 36,2-1,3-1,3 0,9 22,1-31,-18-51,-11-17,-6-4,0 1,-2 1,0 0,-1 1,-1 0,-1 1,0 1,-2 1,0 1,0 0,-2 1,1 1,-2 1,0 1,0 1,-1 1,0 1,0 1,-1 1,0 1,0 1,0 1,-13 1,-7-1,-1 2,1 2,-1 2,1 1,0 3,1 2,0 1,0 3,1 1,1 2,0 2,1 1,1 3,-5 5,35-22,-1 1,1 0,0 1,0 0,0 1,1 0,1 0,-1 0,1 1,1 0,0 1,0-1,0 1,1 0,1 1,-1 2,5-11,0 1,0 0,0 0,0-1,0 1,0 0,1-1,0 1,-1 0,1-1,0 1,0-1,0 1,1-1,-1 0,1 1,-1-1,1 0,0 0,0 0,-1 0,1 0,1 0,-1-1,0 1,0-1,1 1,-1-1,1 0,80 28,-74-27,24 6,-4-3</inkml:trace>
  <inkml:trace contextRef="#ctx0" brushRef="#br0" timeOffset="344.808">1101 1144,'828'-288,"-720"247,82-37,-173 74,-6 5</inkml:trace>
  <inkml:trace contextRef="#ctx0" brushRef="#br0" timeOffset="781.798">2427 1230,'-133'423,"113"-371,61-145,49-76,68-92,-59 107,-76 123,-23 31,0-1,1 1,-1-1,0 1,1 0,-1-1,0 1,1-1,-1 1,1 0,-1 0,1-1,-1 1,1 0,-1 0,1-1,-1 1,1 0,-1 0,1 0,-1 0,1 0,-1 0,1 0,-1 0,1 0,0 0,-1 0,1 0,-1 0,1 0,-1 0,1 1,-1-1,1 0,-1 0,1 1,-1-1,1 0,-1 1,0-1,1 0,-1 1,0-1,1 1,-1-1,0 1,1-1,-1 1,0-1,0 0,1 1,-1 0,0-1,0 1,0-1,0 1,0-1,0 1,0-1,0 1,5 44,-5-20</inkml:trace>
  <inkml:trace contextRef="#ctx0" brushRef="#br0" timeOffset="1089.747">3133 1088,'-26'28,"0"2,2 1,2 1,0 1,3 1,0 1,3 0,-2 7,16-38,1 0,-1 0,1 0,0 0,0 0,0 0,0 0,1 1,-1-1,1 0,0 0,1 1,-1-1,1 0,0 0,0 0,0 0,0 0,1 0,-1 0,1 0,0 0,1-1,-1 1,0-1,1 0,0 1,0-1,0 0,0-1,0 1,1 0,-1-1,1 0,0 0,0 0,-1 0,1-1,0 1,0-1,1 0,2 0,8-3,-1 0,1-2,0 1,-1-2,0 0,0-1,0 0,-1-1,0 0,0-1,-1-1,0 0,-1 0,0-2,0 1,-1-1,0-1,-1 1,2-6,3 3,-2 0,0-1,-1 0,0-1,-1 0,-1-1,-1 0,0-1,-1 0,-1 0,-1 0,0-1,-2 1,1-11,-4 25,0-1,0 1,0 0,-1-1,0 1,0 0,0 0,0-1,-1 1,1 0,-1 0,0 1,-1-1,1 0,0 1,-1-1,0 1,0 0,0 0,0 0,-1 0,1 0,-1 1,1 0,-1-1,0 2,0-1,0 0,0 1,0-1,0 1,-1 0,1 1,0-1,-1 1,-1 0,-3-1,0 1,0 0,0 1,0 0,0 0,0 1,1 1,-1-1,1 1,-1 1,1-1,0 1,0 1,0-1,1 2,0-1,-2 2,-11 14</inkml:trace>
  <inkml:trace contextRef="#ctx0" brushRef="#br0" timeOffset="1597.346">3500 1455,'1'-13,"-1"1,2-1,0 1,0-1,1 1,1 0,0 0,0 1,1-1,1 1,0 0,1 0,0 1,0 0,1 0,0 0,1 1,0 1,6-5,131-102,-144 114,-1 0,1 1,-1-1,1 0,-1 1,1 0,0-1,-1 1,1 0,0 0,-1 0,1 0,-1 0,1 0,0 0,-1 1,1-1,0 1,-1-1,1 1,-1-1,1 1,-1 0,1 0,-1 0,0 0,1 0,-1 0,0 0,0 0,0 1,0-1,0 0,0 1,0-1,0 1,-1-1,1 1,0-1,-1 1,1-1,-1 1,0-1,1 1,-1 1,35 41,-28-43,0-1,0 0,0 0,0 0,0-1,-1 0,1 0,0-1,0 1,-1-2,1 1,-1-1,0 0,0 0,0-1,0 1,0-1,-1-1,0 1,1-2,25-14,94-52,-124 70,0 1,1 0,-1 0,1 0,-1 0,1 0,-1 0,1 0,0 1,-1-1,1 1,0-1,0 1,-1-1,1 1,0 0,0 0,0 0,-1 0,1 0,0 1,0-1,0 0,-1 1,1-1,0 1,-1 0,1-1,0 1,-1 0,1 0,-1 0,1 0,-1 0,0 1,1-1,-1 0,0 1,0-1,0 1,0-1,0 1,0-1,0 1,-1 0,1-1,-1 1,1 0,-1 0,1-1,-1 1,0 0,0 0,0 1,3 31,-3-29,-1 1,1-1,0 1,0-1,0 1,1-1,0 0,0 1,1-1,-1 0,1 0,0 0,0 0,1 0,0 0,-1-1,2 1,-1-1,0 0,1 0,0 0,0 0,0-1,0 1,1-1,-1 0,1-1,0 1,0-1,0 1,49 4,-29-6</inkml:trace>
  <inkml:trace contextRef="#ctx0" brushRef="#br0" timeOffset="8123.369">8664 354</inkml:trace>
  <inkml:trace contextRef="#ctx0" brushRef="#br0" timeOffset="11342.321">11318 1031,'32'-5,"0"-2,0-1,0-1,-1-2,-1-1,0-2,-1-1,0-1,-1-1,-1-1,-1-2,0-1,-2-1,4-5,-3 6,217-161,-135 129,-105 52,1 0,0 1,0-1,0 1,0 0,0-1,0 2,0-1,0 0,0 0,0 1,0 0,0-1,0 1,0 0,0 1,-1-1,1 0,0 1,-1 0,0-1,1 1,-1 0,0 0,0 0,0 1,0-1,0 0,0 1,-1-1,1 1,-1 0,1 0,-1-1,0 1,0 0,0 2,2 17,0-1,-1 1,-2 0,0 0,-1 0,-1 0,-1 0,-1-1,-1 1,-1-1,-1 0,0 0,-10 16,12-24,0-1,-1-1,-1 1,1-1,-2 0,0-1,0 1,0-1,-2-1,1 0,-1 0,0-1,-1 0,0-1,0 0,-1-1,1 0,-1-1,-1 0,1-1,-1 0,-5 0,-7 0,1-2,-1 0,0-2,1 0,-1-2,1-1,-9-2,31 5,0 0,1 0,-1 0,0 0,0 0,1-1,-1 1,0 0,1-1,-1 1,1-1,-1 0,1 0,-1 1,1-1,-1 0,1 0,0 0,-1 0,1-1,0 1,0 0,0 0,0-1,0 1,0-1,0 1,1-1,-1 1,0-1,1 1,-1-1,1 0,0 1,-1-1,1 0,0 1,0-1,0 0,0 0,1 1,-1-1,0 0,1 1,-1-1,1 1,-1-1,1 0,0 1,0-1,-1 1,1 0,0-1,1 1,-1 0,0-1,0 1,1 0,10-8,1 1,0 1,1 0,-1 0,1 2,1-1,-1 2,1 0,0 1,0 0,0 1,5 1,12-1,-1 2,1 1,-1 1,1 2,6 2,96 9,-87-13,0-2,0-1,0-3,0-2,0-2,-1-2,-1-2,22-9,-8-5,-1-2,-1-3,-2-2,-1-2,3-6,-26 16,-1 0,-2-2,0-1,-2-1,-1-1,-1-2,-2 0,2-7,-12 19,-2-1,0 1,-2-2,0 1,-1-1,-1 0,-2-1,0 1,-1-1,-1 0,-1 0,-1 1,-1-1,-3-15,3 32,1 0,-1-1,-1 1,1 0,-1 0,0 0,0 0,0 1,-1-1,0 1,0-1,-1 1,1 0,-1 0,0 0,0 1,-1-1,0 1,1 0,-1 1,-1-1,1 1,0 0,-1 0,0 0,1 1,-1 0,0 0,0 1,0-1,-1 1,1 1,0-1,0 1,0 0,-6 1,-7 8,0 0,1 2,0 0,1 1,1 0,0 1,0 1,1 1,1 0,1 1,0 1,1 0,0 0,2 1,0 0,1 1,1 0,-3 12,-1-9,2 1,0 0,1 0,2 1,0 0,2 1,0-1,2 1,0 0,2 0,1 0,1 0,1 0,1-1,1 1,2-1,2 8,-3-18,0 0,1 0,1 0,0-1,1 0,1-1,0 0,0 0,1 0,0-1,1-1,1 0,5 4,-5-6,0 1,1-1,1-1,-1 0,1-1,0-1,0 0,1-1,0 0,-9-3,0 0,0 0,0 0,0-1,0 0,0 0,0-1,0 0,0 0,0 0,0-1,0 0,0 0,-1 0,1-1,-1 0,0 0,0 0,0-1,0 1,0-1,-1 0,3-3,6-9</inkml:trace>
  <inkml:trace contextRef="#ctx0" brushRef="#br0" timeOffset="11606.826">13660 721,'10'29,"2"14,0 5,-2-6</inkml:trace>
  <inkml:trace contextRef="#ctx0" brushRef="#br0" timeOffset="11857.942">13745 326,'0'0</inkml:trace>
  <inkml:trace contextRef="#ctx0" brushRef="#br0" timeOffset="12359.121">14252 496,'-16'25,"2"1,0 1,1 0,2 1,1 0,1 1,0 9,8-35,0 0,0 0,1-1,-1 1,1 0,0 0,-1 0,2 0,-1 0,0 0,0-1,1 1,0 0,-1 0,1 0,0-1,1 1,-1-1,0 1,1-1,-1 1,1-1,0 0,0 1,0-1,0 0,0 0,0-1,1 1,-1 0,0-1,1 1,0-1,-1 0,1 0,0 0,-1 0,1 0,0-1,0 1,0-1,0 0,1 0,25-1,1-1,-1-1,-1-2,1-1,-1-1,0-1,0-2,-1-1,-1-1,1-1,-2-1,0-1,-1-2,-1 0,0-2,-1 0,4-7,-7 9,-2-1,1 0,-2-2,-1 0,0-1,-2 0,0-1,-1 0,-2-1,4-10,-10 22,-1 0,1-1,-2 0,0 1,0-1,-1 0,0 0,-1 0,0 0,-1 0,-1 0,0 0,0 0,-1 1,-1-1,0 1,0 0,-1 0,-1 0,0 1,0 0,-6-7,7 11,1 1,-1 0,0 0,0 0,-1 0,1 1,-1 0,0 0,0 1,-1 0,1 0,-1 0,1 1,-1 0,0 0,0 1,0-1,0 2,0-1,0 1,0 0,0 0,0 1,0 0,0 0,0 1,0 0,0 0,1 0,-1 1,1 0,0 0,-1 1,2 0,-4 2,-7 7,1 1,1 0,1 0,0 1,0 1,2 0,0 1,1 0,1 1,0 0,1 1,1-1,1 1,1 1,0-1,2 1,0-1,1 1,1 0,1 0,1 0,0 0,1-8,0 0,1 0,0-1,0 1,1-1,1 0,0 0,1 0,0-1,0 0,1 0,0 0,1-1,0 0,0-1,1 0,0 0,1-1,1 1,13 8,2 0,0-1,0-2,2-1,-1-1,1-1,5-1,14 2,0-3,0-2,0-1,1-3,-1-2,1-2,-1-2,26-6,-43 5,-1-1,1-2,-1-1,-1-1,0-1,0-2,-1 0,3-4,-17 9,0-1,-1 0,-1 0,1-1,-1 0,-1-1,0-1,0 1,-2-1,1-1,-1 0,-1 0,0-1,-1 1,-1-1,0-1,0-2,-3 12,-1 1,0-1,0 1,0-1,-1 1,0-1,1 0,-2 1,1-1,0 1,-1-1,0 0,0 1,0-1,-1 1,0 0,1 0,-2-1,1 1,0 0,-1 1,1-1,-1 0,0 1,-1-1,1 1,0 0,-1 0,0 0,0 1,0 0,0-1,-4-1,-2 0,-1 1,1 0,-1 0,1 1,-1 0,0 1,0 0,0 1,0 0,0 1,0 0,0 0,1 1,-1 1,0 0,1 0,-9 5,-3 1,1 1,1 1,0 0,0 2,1 0,1 2,0-1,0 4,7-10,1 1,1 0,0 1,0 0,1 0,0 1,0 0,2 1,-1-1,1 1,1 1,0-1,1 1,0-1,1 1,1 0,0 1,0-1,2 0,-1 1,2-1,0 0,0 0,2 4,2-4,1 0,0 0,1 0,0 0,1-1,1-1,0 1,0-1,1-1,0 0,1 0,0-1,1 0,0-1,0 0,11 4,11 4,1-1,1-1,0-2,1-2,30 5,-26-7,0-2,0-1,0-2,0-3,0-1,1-1,35-8,-46 3</inkml:trace>
  <inkml:trace contextRef="#ctx0" brushRef="#br0" timeOffset="2402.142">5250 1201,'14'32,"-1"1,-2 0,-1 1,-1 0,-2 0,-2 1,-1 0,-1 0,-3 0,0 0,-2 0,-2 0,-7 31,10-51,0 1,-1-1,-1 0,0 0,-1 0,-1 0,0 0,-1-1,-1 0,-1 2,7-15,1 0,0-1,0 1,-1 0,1-1,-1 1,1 0,0-1,-1 1,1-1,-1 1,1 0,-1-1,0 1,1-1,-1 0,0 1,1-1,-1 1,0-1,1 0,-1 0,0 1,0-1,1 0,-1 0,0 0,0 0,1 0,-1 0,0 0,0 0,0 0,1 0,-1 0,0 0,0-1,1 1,-1 0,0-1,1 1,-1 0,0-1,1 1,-1-1,1 1,-1-1,0 1,1-1,-1 1,1-1,0 0,-1 1,1-1,-1 0,1 1,0-1,0 0,-1 0,1 1,0-1,0 0,0 0,0 1,0-1,0 0,0 0,-8-56,12 11,2 0,2 1,1 0,3 0,2 1,1 1,3 0,7-11,7-14,2 2,3 1,3 2,3 2,2 2,3 1,2 3,6 0,-54 53,3-5,1 1,0 0,0 0,0 0,1 1,0 0,0 0,0 1,0 0,1 0,0 1,0 0,0 0,0 1,0 0,0 0,1 1,-1 0,7 0,-12 5,1 0,-1-1,0 1,0 0,0 1,-1-1,1 0,-1 1,0 0,0-1,-1 1,1 0,-1 0,0 0,-1 0,1 0,-1 0,0 0,0 0,0 0,-1 0,0 0,0 1,1-3,-4 29,-2 0,-1 0,-2 0,-1-1,-1-1,-2 0,-1 0,-1-1,-1-1,-2 0,-1-2,-5 6,2-3,-2-1,0-1,-2-1,-1-1,-1-1,-29 19,1-18,55-25,0 1,0-1,-1 1,1-1,0 0,0 0,-1 1,1-1,0 0,0 0,-1-1,1 1,0 0,0 0,-1 0,1-1,0 1,0-1,0 1,0-1,0 1,0-1,-1 0,1 1,1-1,-1 0,0 0,0 0,0 0,0 0,0 0,1 0,-1 0,1 0,-1 0,1 0,-1 0,1-1,-1 1,1 0,0 0,0-1,-1 1,1-1,8-47,1 24</inkml:trace>
  <inkml:trace contextRef="#ctx0" brushRef="#br0" timeOffset="2966.966">5899 1342,'29'-9,"17"-1,-1-3,-1-1,0-2,-1-2,-1-2,-1-2,-1-2,36-28,-75 52,18-14,-1 0,-1 0,-1-2,0 0,-1-1,0-1,-2 0,0-1,-1 0,-1-1,0 0,-2-1,3-8,-12 24,1 0,-1 0,1 0,-2 0,1 0,0-1,-1 1,0 0,0 1,0-1,-1 0,0 0,0 0,0 1,0-1,-1 1,0 0,0 0,0 0,0 0,-1 0,1 1,-1-1,0 1,0 0,0 0,0 1,-1-1,1 1,-1 0,0 0,1 0,-1 1,0-1,0 1,0 1,0-1,0 1,0-1,0 1,0 1,0-1,-5 2,-3 2,1 2,-1 0,1 0,0 1,0 1,0 0,1 0,1 1,-1 0,2 1,-1 0,1 1,1 0,-5 9,10-18,1 1,0 0,0 0,0 0,0 0,1 1,-1-1,1 0,0 1,0-1,0 1,0-1,1 1,-1 0,1-1,0 1,0 0,0-1,1 1,-1-1,1 1,0 0,0-1,0 0,1 1,-1-1,1 0,-1 1,1-1,0 0,1 0,-1-1,0 1,1 0,-1-1,1 1,0-1,0 0,0 0,0 0,0 0,1-1,-1 1,0-1,2 0,15 3,1-2,0 0,0-2,0 0,0-1,0-1,0-1,-1-1,1-1,-1-1,0 0,0-2,4-2,234-89,-257 98,-1 1,1-1,0 1,0-1,0 1,0 0,-1-1,1 1,0 0,0 0,0 0,0 0,0 0,0 0,0 0,0 0,0 0,-1 0,1 0,0 1,0-1,0 0,0 1,0-1,-1 1,1-1,0 1,0-1,-1 1,1-1,0 1,-1 0,1-1,0 1,-1 0,1-1,-1 1,1 0,-1 0,0 0,1 0,-1-1,0 1,0 0,1 0,-1 0,0 0,0 0,0 0,0 0,0 0,0 0,0-1,-1 1,1 0,0 0,0 0,-1 0,1 0,-1 0,-19 55,3-24,12-26,0 1,0 0,1 1,0-1,0 1,1 0,0-1,0 2,1-1,0 0,0 0,1 1,0-1,1 0,0 1,0-1,1 1,0-1,1 4,0-9,0 0,0 0,0 0,1-1,0 1,-1 0,1-1,0 0,0 1,0-1,1-1,-1 1,0 0,1-1,-1 1,1-1,0 0,-1-1,1 1,0 0,-1-1,1 0,0 0,0 0,-1 0,1-1,0 1,-1-1,3-1,19-4</inkml:trace>
  <inkml:trace contextRef="#ctx0" brushRef="#br0" timeOffset="7234.303">7141 1031,'39'2,"0"-3,1-1,-1-2,0-1,-1-2,1-2,-2-1,21-10,-51 17,0 0,0-1,-1 0,1-1,-1 1,0-1,0 0,-1-1,1 1,-1-1,0 0,-1-1,1 1,-1-1,-1 0,1 0,-1 0,0 0,-1-1,0 1,0-1,0 1,-1-1,0 0,-1 0,0 0,0 1,-1-1,0-2,-2 5,1 1,-1-1,-1 1,1 0,-1 0,0 0,0 0,0 1,0-1,0 1,-1 0,0 0,1 1,-1 0,0-1,0 2,0-1,-1 1,1-1,0 1,0 1,-1-1,1 1,-1 0,1 0,0 0,-1 1,1 0,0 0,-1 0,1 1,0 0,0 0,0 0,0 1,1-1,-1 1,1 0,-1 0,-1 3,-7 2,1 0,0 0,1 1,0 1,1 0,0 0,0 1,1 0,1 1,0 0,0 0,1 1,1 0,0 0,1 1,0-1,1 1,0 0,1 0,1 1,1-1,0 1,0-1,2 0,0 1,1 8,0-18,0 0,1 0,-1 0,1-1,0 1,0-1,1 1,-1-1,1 0,0 0,0-1,1 1,-1-1,0 0,1 0,0 0,0-1,0 0,0 0,0 0,0 0,1-1,-1 0,1 0,139 4,-108-6,-15 0,0-1,-1-1,1-1,-1-1,1-1,-1 0,-1-2,1-1,-1 0,1-2,-1-1</inkml:trace>
  <inkml:trace contextRef="#ctx0" brushRef="#br0" timeOffset="7606.986">7959 693,'-6'23,"1"0,1 0,1 0,1 1,2 0,0-1,1 1,1-1,1 0,2 1,0-1,1-1,2 1,0-1,1 0,1-1,1 0,1-1,1 0,5 5,-17-24,0 1,0-1,0 0,0 0,0 0,1 0,-1 0,0 0,1 0,-1-1,0 1,1 0,-1-1,1 1,-1-1,1 0,-1 1,1-1,-1 0,1 0,-1 0,1 0,0 0,-1 0,1 0,-1 0,1-1,-1 1,1-1,-1 1,0-1,1 0,-1 1,1-1,-1 0,0 0,0 0,1 0,-1 0,0 0,0 0,0-1,0 1,0 0,-1 0,1-1,34-69,60-179,-20 69,-64 162,-1 8</inkml:trace>
  <inkml:trace contextRef="#ctx0" brushRef="#br0" timeOffset="7859.807">8580 834,'0'0</inkml:trace>
  <inkml:trace contextRef="#ctx0" brushRef="#br0" timeOffset="8357.832">9144 608,'-35'34,"15"-17,0 1,2 1,0 0,1 1,1 1,1 0,1 1,1 1,1 0,0 1,2 1,1 0,8-21,0 0,0-1,0 1,1 0,-1 0,1 0,0-1,0 1,1 0,-1 0,1 0,-1-1,1 1,1 0,-1-1,0 1,1-1,0 1,-1-1,1 0,1 0,-1 0,0 0,1 0,0 0,-1-1,1 1,0-1,0 0,1 1,-1-2,0 1,1 0,-1-1,1 1,-1-1,1 0,0 0,-1-1,1 1,0-1,0 1,0-1,-1-1,1 1,0 0,0-1,0 0,-1 0,4-1,4-2,0-1,0 0,-1-1,0 0,0-1,-1 0,0 0,0-1,0 0,-1 0,-1-1,1 0,-1-1,-1 0,0 0,0 0,-1-1,0 1,-1-1,0-1,-1 1,0 0,-1-1,0 1,-1-1,0-12,1 17,-1-1,0 0,0 1,-1-1,0 0,0 0,-1 0,0 1,-1-1,1 0,-1 1,-1 0,1-1,-2 1,1 0,0 0,-1 0,-1 1,1-1,-1 1,0 0,0 1,-1-1,0 1,0 0,-1-1,-10 4,3 4</inkml:trace>
  <inkml:trace contextRef="#ctx0" brushRef="#br0" timeOffset="8570.521">9370 721,'0'22,"1"1,1-1,0 0,2 0,1 0,3 9,-7-26,1 0,0 0,0 0,0 0,0 0,1 0,0-1,0 1,0-1,1 0,-1 0,1 0,0 0,0-1,0 1,1-1,-1 0,1-1,0 1,0-1,-1 0,2 0,-1 0,0-1,0 1,0-1,1-1,4 1,2-3,0-1,-1-1,1 0,-1 0,1-2,-1 1,-1-1,1 0,-1-1,0-1,-1 1,0-2,0 1,0-1,-1 0,-1-1,3-4,3-1,-1-1,-1 0,-1 0,-1-1,0-1,-1 1,0-1,-2-1,0 1,-1-1,1-15,-4 9</inkml:trace>
  <inkml:trace contextRef="#ctx0" brushRef="#br0" timeOffset="8922.383">10245 523,'-181'141,"178"-140,1 1,-1 0,1 0,0 0,0 0,0 0,0 0,0 0,0 0,1 1,-1-1,1 1,-1 0,1-1,0 1,0 0,0 0,1-1,-1 1,0 0,1 0,0 0,0 0,0 0,0 0,0 0,1 0,-1-1,1 1,0 0,0 0,0 0,0-1,0 1,1-1,-1 1,1-1,-1 1,1-1,0 0,0 1,86 82,-85-82,-1 1,0 0,1-1,-2 1,1 0,0 0,-1 0,0 0,0 1,0-1,0 0,-1 0,1 1,-1-1,0 0,-1 1,1-1,-1 0,0 0,0 1,0-1,0 0,-1 0,0 0,0 0,0-1,0 2,-2 0,0 0,0 0,0-1,-1 1,1-1,-1 0,0 0,0-1,0 1,-1-1,1 0,-1-1,0 1,0-1,0 0,0-1,-5 1,-11 2</inkml:trace>
  <inkml:trace contextRef="#ctx0" brushRef="#br0" timeOffset="9833.602">8580 777,'0'5,"0"6,0 7,0 4,0 4,0 2,-5-4,-1-1,0 0,1 1,2 2,0-4</inkml:trace>
  <inkml:trace contextRef="#ctx0" brushRef="#br0" timeOffset="13906.935">254 2329,'540'-78,"509"-59,694-60,1714-90,-620 222,-586 40,615 41,-636 8,-1978-18</inkml:trace>
  <inkml:trace contextRef="#ctx0" brushRef="#br0" timeOffset="17335.754">1 4418,'31'0,"1"-1,-1-1,1-2,-1-1,0-1,0-2,-1-1,0-2,-1-1,3-2,111-63,-3-6,-4-7,4-11,-126 91,37-25,-2-3,-2-1,-2-3,-1-1,28-38,-31-4,-40 82,-1 1,1-1,-1 1,0-1,0 0,0 1,0-1,-1 1,1-1,-1 0,1 1,-1-1,0 1,0 0,0-1,0 1,-1 0,1-1,0 1,-1 0,0 0,1 0,-1 0,0 1,0-1,0 0,0 1,-1 0,1-1,0 1,-1 0,1 0,0 0,-2 0,-10-1,0 0,1 1,-1 1,0 0,0 1,0 1,0 0,1 1,-1 0,1 1,0 0,0 1,0 1,0 0,1 1,0 0,1 1,0 0,0 1,0 0,-7 9,-5 1,0 2,2 0,0 1,2 2,0 0,1 1,2 0,1 1,1 1,1 1,1 0,1 1,2 0,1 0,1 1,2 0,-1 17,6-39,0 0,0 1,0-1,1 0,0 0,1 0,0 0,0-1,1 1,0 0,0-1,1 0,0 0,0 0,0 0,1 0,0-1,1 0,-1 0,1 0,0-1,1 0,-1 0,1-1,0 0,0 0,0 0,1-1,1 1,22 2,0 0,1-2,0-1,0-2,-1-1,1-1,0-2,0-1,28-8,21-11,0-3,-2-3,-1-5,-1-2,-2-4,-2-3,-2-3,33-30,-92 67,22-11,-1-2,-1-2,-1-1,-2-1,0-1,-2-2,-1-1,-1-1,-2 0,2-7,-19 15,-19 24,-24 31,18-12,1 2,2 0,0 1,1 1,2 0,0 0,2 2,1-1,0 2,2-1,1 1,2 0,-2 17,6-37,1 0,-1 1,2-1,-1 0,1 1,0-1,0 0,1 0,0 0,0 0,1 0,0 0,0 0,1-1,-1 0,2 1,-1-1,0-1,1 1,0-1,1 0,-1 0,1 0,0-1,0 0,0 0,1 0,-1-1,1 0,0 0,0-1,3 1,14 2,1-2,-1-1,1-1,-1-1,1 0,-1-2,0-2,0 0,0-1,0-1,17-8,17-8,-2-2,0-3,-2-2,5-6,-19 12,-1-1,-1-3,-1 0,-2-3,-1 0,-1-3,-1 0,-2-2,-2-2,-1 0,-2-2,-2 0,11-27,-24-6,-10 71,-1-1,1 1,0 0,0-1,0 1,-1-1,1 1,-1 0,1-1,-1 1,0 0,0 0,1-1,-1 1,0 0,0 0,0 0,0 0,0 0,0 0,0 0,-1 1,1-1,0 0,0 0,-1 1,1-1,0 1,-1 0,1-1,0 1,-1 0,1 0,-1-1,1 1,-1 0,1 1,0-1,-1 0,1 0,-1 1,1-1,0 0,-1 1,1-1,0 1,-1 0,1 0,-24 11,1 2,1 1,1 0,0 2,1 0,1 2,0 0,2 1,0 1,1 0,1 2,1 0,2 0,0 2,1-1,1 4,1-8,1 2,1-1,1 1,0 0,2 0,1 1,1 0,0 2,3-15,0-1,0 1,1-1,0 1,0-1,1 1,1-1,-1 0,1 0,1 0,0 0,0-1,1 1,0-1,0 0,1-1,0 1,0-1,1 0,4 3,0-2,0-1,1-1,0 1,0-2,0 0,1 0,0-1,0-1,0 0,0 0,0-2,0 1,1-2,-1 0,0 0,1-1,-1-1,0-1,0 1,0-2,0 0,10-5,8-3</inkml:trace>
  <inkml:trace contextRef="#ctx0" brushRef="#br0" timeOffset="17656.735">3811 3656,'153'-16,"0"7,51 6,-65-2,-115-1</inkml:trace>
  <inkml:trace contextRef="#ctx0" brushRef="#br0" timeOffset="17921.813">3923 3910,'29'0,"14"0,5-5,-2-1,-2 0,-6 1,-3 2,-3-4,-3-1,-1 1,0 2,-1 2,1 1,-1 1,1 1,-5 0</inkml:trace>
  <inkml:trace contextRef="#ctx0" brushRef="#br0" timeOffset="20205.544">6491 3967,'-39'16,"1"3,1 1,1 2,0 1,2 2,-9 9,41-33,-1 0,0 1,1-1,0 1,-1-1,1 1,0 0,0 0,-1 0,2 0,-1 0,0 0,0 1,1-1,-1 1,1-1,0 1,0 0,0-1,0 1,0 0,0 0,1 0,-1-1,1 1,0 0,0 0,0 0,0 0,1 0,-1 0,1-1,0 1,0 0,0 0,0-1,0 1,0 0,1-1,-1 1,1-1,0 0,0 0,0 1,0-1,0 0,2 1,214 62,-105 1,-110-63,0 0,0 0,0 0,-1 1,1-1,-1 0,0 1,0 0,0 0,0-1,-1 1,1 0,-1 0,0 1,-1-1,1 0,0 0,-1 0,0 1,0-1,-1 0,1 0,-1 0,0 0,0 1,0-1,0 0,-1 0,-1 2,-2 3,-1 0,-1 0,0 0,0-1,-1 1,1-2,-2 1,1-1,-1-1,0 1,-1-2,0 1,1-1,-10 3,-5 1</inkml:trace>
  <inkml:trace contextRef="#ctx0" brushRef="#br0" timeOffset="20461.513">6322 4023,'38'-9,"23"-4,5-4,1 1,4 3,0-1,-4 1,-7 4,-5-2,-2 1,-5 3,-2 1,-3 3,-4 2,-10 0</inkml:trace>
  <inkml:trace contextRef="#ctx0" brushRef="#br0" timeOffset="19354.996">5899 2979,'24'-18,"0"1,0 1,2 2,0 0,1 2,0 0,0 2,1 1,1 2,27-5,-46 10,24-7,1 2,-1 1,1 2,0 2,1 0,23 4,-56-2,-1 1,1 0,-1-1,1 1,-1 0,1 0,-1 0,0 1,0-1,1 1,-1-1,0 1,0 0,0 0,-1-1,1 1,0 1,-1-1,1 0,-1 0,0 0,1 1,-1-1,-1 1,1-1,0 1,0-1,-1 1,0 0,1-1,-1 1,0-1,0 1,0 0,-1-1,1 1,-1 0,1-1,-1 1,0-1,0 1,0-1,0 0,-1 1,1-1,0 0,-1 0,0 0,1 0,-1 0,0 0,0 0,0-1,-2 2,-14 16,-2-1,0-1,0 0,-2-2,0 0,-1-2,-13 6,-36 24,70-43,0 0,0 1,-1-1,1 1,0 0,0 0,0-1,1 1,-1 1,0-1,0 0,0 0,1 1,-1-1,1 1,-1-1,1 1,0 0,-1-1,1 1,0 0,0 0,0 0,1 0,-1 0,0 0,1 0,-1 0,1 0,0 1,-1-1,1 0,0 0,0 0,1 0,-1 0,0 1,1-1,-1 0,1 0,0 0,0 0,0 0,0 0,0-1,0 1,0 0,0 0,1-1,-1 1,1-1,-1 1,2 0,197 57,47 17,-245-76,0 0,0 1,0-1,-1 0,1 1,0 0,0 0,0-1,0 1,-1 0,1 0,0 1,-1-1,1 0,-1 0,1 1,-1-1,0 1,1-1,-1 1,0 0,0-1,0 1,0 0,-1 0,1 0,0 0,-1 0,1-1,-1 1,0 0,0 0,0 0,0 0,0 0,0 0,0 0,0 0,-1 0,1 0,-1 0,0 0,1 0,-1 0,0-1,0 1,0 0,0-1,-1 1,1 0,0-1,-1 0,0 1,-16 14,-1-1,-1-1,0-1,-1 0,-1-2,1 0,-2-2,0 0,0-2,0 0,-1-2,-4 0,-191 38,202-36</inkml:trace>
  <inkml:trace contextRef="#ctx0" brushRef="#br0" timeOffset="19659.198">5560 3713,'65'0,"203"-1,116-21,-95-13,-54 5,193 2,-386 28</inkml:trace>
  <inkml:trace contextRef="#ctx0" brushRef="#br0" timeOffset="23348.803">7564 2895,'-21'5,"0"2,0 1,1 0,0 1,0 2,1 0,-2 2,15-9,1 1,-1-1,1 1,0 0,0 1,0-1,1 1,0 0,0 0,1 0,-1 0,1 1,1-1,-1 1,1 0,0 0,1 0,-1 0,1 0,1 0,0 0,0 0,0 6,1-9,-1 0,1 0,0 0,0 0,0-1,0 1,1 0,-1-1,1 1,0-1,0 1,0-1,1 0,-1 0,1 0,0 0,0 0,0-1,0 1,0-1,0 0,1 0,-1 0,1 0,0-1,-1 1,1-1,0 0,0 0,0-1,-1 1,1-1,0 0,0 1,0-2,0 1,0 0,0-1,0 0,0 0,-1 0,1 0,0-1,-1 0,3-1,7-7,-1-2,0 1,0-2,-2 1,1-2,-2 1,0-1,0-1,-1 0,-1 0,-1 0,3-12,33-59,-37 76,44-60,-48 68,1 1,0 0,-1-1,1 1,-1 0,1 0,0 0,0 0,0 0,0 0,0 1,0-1,0 0,0 1,0 0,0-1,0 1,0 0,0 0,0 0,0 1,0-1,0 0,0 1,0-1,0 1,0 0,0-1,0 1,0 0,-1 0,1 0,0 1,-1-1,1 0,-1 1,1 0,12 15,-1 1,-1 1,-1 0,-1 0,-1 1,0 0,-1 1,-2 0,0 0,-1 0,-1 1,-1 0,-1 0,-1 14,4 1,-3 0,0 1,-3 0,-1-1,-5 22,4-49,0 0,0 0,-1-1,-1 1,1-1,-2 0,1 0,-1-1,-1 1,1-1,-1-1,-1 1,1-1,-1-1,-1 1,1-1,-1-1,0 0,0 0,-1 0,1-1,-1-1,0 0,0 0,-8 0,15-1,-1-1,0 0,1 0,-1-1,0 1,0-1,0 0,1 0,-1 0,0-1,0 1,1-1,-1 0,0 0,1 0,-1 0,1-1,-1 1,1-1,0 0,-1 0,1 0,0-1,0 1,1-1,-1 1,0-1,1 0,0 0,0 0,0-1,0 1,0 0,0-1,1 1,0-1,0 0,0 1,0-1,0 0,1 1,-1-1,1 0,0 0,1 0,-1-1,1-8,1 1,0-1,1 1,0-1,1 1,1 0,0 0,0 0,1 1,0 0,1 0,1 1,0 0,0 0,0 0,5-2,11-10,1 1,1 0,0 2,2 1,25-12,126-34,-152 58</inkml:trace>
  <inkml:trace contextRef="#ctx0" brushRef="#br0" timeOffset="24724.537">7225 3600,'34'-12,"128"24,247-13,-160-24,104-7,-62 5,-289 27,0 0,-1 0,1 0,-1 0,1 0,0 0,-1 1,1-1,-1 0,1 1,-1-1,1 1,-1 0,1 0,-1-1,0 1,1 0,-1 0,0 0,0 0,0 1,1-1,-1 0,0 0,-1 1,1-1,0 0,0 2,0 8</inkml:trace>
  <inkml:trace contextRef="#ctx0" brushRef="#br0" timeOffset="26676.881">7733 3797,'-1'1,"-1"0,1 0,0 0,0 1,0-1,0 0,0 1,0-1,1 1,-1-1,0 1,1-1,-1 1,1-1,-1 1,1 0,0-1,0 1,0 0,0-1,0 1,0-1,0 1,0 0,1-1,-1 1,0-1,1 1,0 0,-1-1,1 1,1 6,3 38,-2 0,-2 0,-2 0,-1 0,-7 26,-54 222,46-231,54-77,-3-9,0 2,2 2,0 1,1 1,0 2,1 2,1 2,0 1,1 2,0 1,3 2,-35 4,-1 1,0 0,1 0,-1 0,1 1,-1 0,0 0,1 1,-1 0,0 0,0 1,0 0,0 0,-1 0,1 1,-1 0,0 0,0 1,0 0,-1 0,0 0,0 1,0-1,0 1,-1 1,0-1,-1 0,1 1,-1 0,0 0,-1 0,0 0,0 0,0 0,-1 1,0-1,0 1,-1-1,0 1,-1-1,1 0,-2 3,-4 5,-1-1,-1 1,0-2,-1 1,0-1,-1 0,0-1,-1-1,-1 1,0-2,0 1,-1-2,0 0,-1 0,0-1,-14 5,10-5,-1 0,0-2,1 0,-2-1,1-1,-1 0,1-2,-1 0,0-2,0 0,-13-2,20 1,1 0,0 0,0-1,0-1,1 0,-1 0,0-1,1-1,0 0,0-1,1 0,-1 0,1-1,1 0,-1-1,1 0,1-1,-1 0,1 0,1 0,0-1,0-1,1 1,0-1,1 0,-1-3,-2-13</inkml:trace>
  <inkml:trace contextRef="#ctx0" brushRef="#br0" timeOffset="29443.861">4629 2668,'17'-21,"1"1,2 0,0 1,0 1,2 1,0 1,1 1,1 1,0 1,9-2,82-35,-112 49,1 0,-1 0,0 0,1 1,-1-1,0 1,1 0,-1 0,1 0,-1 0,0 1,1 0,-1-1,0 1,1 0,-1 1,0-1,0 0,0 1,0 0,0 0,0 0,-1 0,1 0,-1 0,1 1,-1-1,0 1,0 0,0 0,0 0,0 0,-1 0,1 0,-1 0,0 0,0 0,0 1,0-1,-1 1,1 2,6 28,-1 0,-1 0,-2 0,-2 1,-1-1,-2 16,0 15,1 68,11 633,-1-551,-12 101,-17-20,-7 269,28-473,-12-253,3 89,3 0,3-1,4 1,2-1,14-65,-5 20,171-1275,-184 1389,1-16,1 0,0 0,2 1,0-1,1 1,1-1,1 2,1-1,0 1,2 0,0 1,0 0,8-8,-6 16,0 0,1 1,0 0,1 1,-1 0,1 1,1 1,-1 0,1 1,0 0,0 2,4-1,43-12,328-76,75-19,50 16,-196 66,1 15,10 13,505 0,-535-25,-70-4,-208 26,-21 2,1 0,-1 0,1 0,-1 1,1-1,-1 1,1-1,0 1,-1-1,1 1,-1 0,1 0,0 0,-1 0,1 0,0 0,-1 0,1 0,0 1,-1-1,1 1,-1-1,1 1,-1 0,1 0,-1-1,1 1,-1 0,0 0,1 0,-1 1,0-1,0 0,0 0,0 1,0-1,0 0,0 1,0-1,-1 1,1-1,-1 1,1 0,-1-1,1 1,-1-1,0 1,0 0,0-1,0 1,-43 172,20-106,19-53,-9 24,3 0,1 0,2 1,-2 27,9-42</inkml:trace>
  <inkml:trace contextRef="#ctx0" brushRef="#br0" timeOffset="31624.929">6435 4587,'0'5,"-5"2,-6-1,-2 4,-2 0,-5-2,-3-2,-2-7,-3-3,0-1,-1 0,0 1,5 2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2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643 79,'0'-3,"0"0,0 0,0-1,-1 1,1 0,-1 0,0 0,0 0,0-1,0 2,-1-1,1 0,-1 0,0 0,0 1,0-1,0 0,0 1,0 0,-1 0,1 0,-1 0,1 0,-1 0,0 0,0 1,0 0,0-1,0 1,0 0,0 0,0 1,0-1,-1 1,1-1,-117 10,62 4,1 2,0 3,1 2,-36 19,90-38,0-1,0 0,0 1,0 0,0-1,0 1,0 0,1 0,-1 0,0 0,0 1,1-1,-1 0,1 1,-1-1,1 1,-1-1,1 1,0 0,0 0,0-1,0 1,0 0,0 0,1 0,-1 0,0 0,1 0,0 0,-1 0,1 0,0 1,0-1,0 0,1 0,-1 0,0 0,1 0,-1 0,1 0,0 0,0 0,0 0,0 0,0-1,0 1,0 0,0 0,1-1,-1 1,1 0,16 10,0-1,0-1,1-1,0 0,1-1,0-1,0-1,19 3,25 9,-63-18,1 0,0 0,0 1,0-1,-1 0,1 1,0-1,-1 1,1 0,0-1,-1 1,1 0,-1 0,1 0,-1 0,1 1,-1-1,0 0,0 0,1 1,-1-1,0 1,0-1,0 1,-1-1,1 1,0 0,-1-1,1 1,-1 0,1 0,-1-1,0 1,0 0,0 0,0 0,0-1,0 1,0 0,0 0,-1 0,0 0,-101 83,87-76,-239 144,252-152,0 0,0 0,0 1,0-1,0 1,0-1,1 1,-1 0,1 0,-1-1,1 1,0 0,0 0,-1 1,2-1,-1 0,0 0,0 0,1 1,-1-1,1 0,-1 1,1-1,0 0,0 1,0-1,1 0,-1 1,0-1,1 0,-1 1,1-1,0 0,0 0,0 0,0 0,0 0,1 0,-1 0,0 0,1 0,0 0,-1-1,1 1,0-1,0 1,0-1,1 1,12 8,1-2,-1 0,1-1,1 0,-1-1,1-1,0-1,1 0,-1-2,0 0,1 0,4-2,-8 2,0-2,0 0,0 0,0-2,0 0,0 0,0-1,-1-1,1 0,-1-1,0 0,0-1,-1 0,0-1,0-1,0 0,12-12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0,'-74'296,"-22"258,-28 66,117-577,1-1,2 1,1 0,3 0,4 27,0-47,3-6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1 837,'41'18,"2"-2,0-1,0-3,28 4,-55-13,0-1,0 0,1-2,-1 1,0-2,1 0,-1-1,0-1,0-1,0 0,0-1,-1 0,0-1,5-4,29-24,-1-3,-2-2,-2-2,-2-2,-1-2,-3-1,-2-2,-1-2,12-27,209-334,-256 411,0 1,0-1,1 1,-1-1,0 0,1 1,-1-1,0 0,1 1,-1-1,1 0,-1 1,0-1,1 0,-1 0,1 0,-1 0,1 1,-1-1,1 0,-1 0,1 0,-1 0,1 0,-1 0,1 0,-1 0,1 0,-1 0,0 0,1-1,-1 1,1 0,-1 0,1 0,-1-1,1 1,-1 0,0 0,1-1,-1 1,0 0,1-1,-1 1,0-1,1 1,-1 0,0-1,0 1,1-1,-1 1,0-1,0 1,0 0,0-1,0 1,1-1,-1 1,0-1,0 1,0-1,0 1,0-1,-1 1,1-1,0 1,0-1,0 1,0-1,2 40,-2-33,-1 31,3 57,-5 1,-4 0,-5-1,-21 89,24-156,-1 0,-1-1,-1 0,-1-1,-1-1,-2 0,0-1,-1 0,-1-1,-2-1,0-1,-8 5,18-17,0 0,0 0,-1-1,0 0,-1-1,1-1,-1 0,0 0,0-1,-1-1,0 0,1 0,-1-1,0-1,0 0,0-1,0 0,0-1,1-1,-1 0,0-1,1 0,-1-1,1 0,0-1,0 0,-3-3,5 5,0-1,1 0,-1-1,1 0,0-1,0 0,0 0,1-1,0 0,1-1,-1 1,1-2,1 1,-1-1,2 0,-1 0,1 0,0-1,1 1,0-1,1-1,0 1,0-3,6-12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60 367,'-10'39,"-3"16,1 5,2-3,3-2,3-6,2-6,1-5,1-5,0-3,5-7,2-7</inkml:trace>
  <inkml:trace contextRef="#ctx0" brushRef="#br0" timeOffset="594.648">314 875,'11'-54,"3"1,1 0,4 1,1 1,3 1,2 1,23-34,-26 47,1 0,2 1,2 1,1 2,22-19,-49 49,0 1,0-1,0 1,0-1,0 1,1 0,-1 0,0 0,1-1,-1 1,1 0,-1 0,1 1,-1-1,1 0,0 1,-1-1,1 1,0-1,0 1,-1 0,1-1,0 1,0 0,-1 0,1 1,0-1,0 0,0 0,-1 1,1-1,0 1,-1 0,1-1,-1 1,1 0,0 0,-1 0,0 0,1 0,-1 0,0 1,1-1,-1 1,2 7,-1 0,0 0,-1 0,0 0,0 1,-1-1,0 0,0 1,-1-1,-1 0,1 0,-2 0,1 0,-1 0,-9 96,12-99,0 1,1-1,0 1,0-1,0 0,1 1,0-1,0 0,1 0,0 0,0-1,0 1,1-1,-1 1,1-1,1 0,-1 0,1-1,-1 0,2 1,-1-1,0-1,1 1,-1-1,1 0,0 0,0-1,0 0,0 0,1 0,-1-1,0 0,1 0,-1-1,1 1,5-2,5-4,-1-1,0-1,0-1,-1 0,0-1,-1 0,1-1,-2-1,0 0,0-1,-1-1,0 0,-1 0,-1-1,0 0,-1-1,0 0,-1-1,0-2,63-89,-15 25,-47 66</inkml:trace>
  <inkml:trace contextRef="#ctx0" brushRef="#br0" timeOffset="890.096">1809 0,'-27'7,"0"1,1 1,0 2,0 0,1 2,1 0,-13 10,27-16,0 1,0 0,1 1,0 0,0 0,1 0,1 1,-1 1,2-1,-1 1,1 0,1 1,0-1,1 1,0 0,1 0,-2 10,2-1,1 1,1-1,1 0,1 1,0-1,2 0,0 1,2-2,3 10,-4-20,1-1,1 0,0 0,0 0,1-1,0 1,0-2,1 1,0-1,0 0,1-1,0 0,0 0,0-1,1 0,0-1,0 0,0 0,0-1,1 0,-1-1,1 0,-1-1,1 0,10-1,-3-1,-1-1,0 0,0-1,0-1,-1-1,1 0,-1-1,0-1,0-1,1-1,4-1,7-2</inkml:trace>
  <inkml:trace contextRef="#ctx0" brushRef="#br0" timeOffset="1272.43">2260 395,'21'7,"0"-2,1 0,-1-1,1-1,0-1,-1-2,1 0,0-1,0 0,0-2,-1-1,0-1,0-1,0 0,0-2,-1 0,0-1,-1-1,0-1,0-1,-2-1,1 0,12-13,-13 13,0-1,-1-1,0 0,-1-1,-1-1,-1 0,0-1,-1 0,-1-1,3-9,-13 26,0 1,0-1,-1 0,1 1,-1-1,1 0,-1 0,0 1,0-1,0 0,0 0,0 0,0 0,0 1,-1-1,1 0,-1 0,1 1,-1-1,1 0,-1 1,0-1,0 1,0-1,0 1,0-1,0 1,-1-1,1 1,0 0,-1 0,1 0,-1 0,1 0,-1 0,1 0,-1 0,0 1,1-1,-1 0,0 1,-76-9,51 14,0 0,1 2,0 2,1 0,0 1,0 2,1 0,0 2,1 0,1 2,1 0,0 1,1 2,0 0,2 1,1 1,-5 7,10-13,0 0,1 1,1 0,1 0,0 2,1-1,-2 9,7-19,1-1,1 1,-1 0,1 0,0 0,1 0,0-1,0 1,0 0,1 0,0 0,0 0,1 0,0-1,0 1,1 0,-1-1,1 0,1 0,-1 0,5 5,2 1,0-1,1 0,0-1,1 0,0-1,1 0,0-1,0 0,1-1,-1-1,2 0,-1-1,1 0,0-1,-1-1,5 0,38 5,-1-3,1-3,43-3,-60 0,128-2,-125 3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1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1 855,'29'-7,"0"-1,-1-1,0-2,0 0,-1-2,-1-1,0-2,-1 0,-1-1,0-2,19-20,140-165,-155 173,-3 0,0-2,-2-1,9-19,-7-34,-25 85,0 0,0 0,0 0,0-1,0 1,-1 0,1 0,-1 0,0 0,0 0,1 0,-1 0,0 0,-1 0,1 0,0 0,0 0,-1 1,1-1,-1 1,0-1,1 1,-1-1,0 1,0 0,0 0,0 0,0 0,0 0,0 1,0-1,0 0,0 1,-1 0,1-1,0 1,0 0,-2 0,-6 2,0 1,1 0,-1 0,0 1,1 0,0 0,0 1,0 0,1 1,-1 0,1 1,1-1,-1 1,1 1,1 0,-1 0,1 0,0 0,1 1,0 0,0 1,-9 14,2 1,0 0,2 0,0 1,2 1,1-1,1 1,2 1,0-1,2 1,1-1,1 1,1 3,0-26,-1 1,1-1,0 0,0 0,1 0,-1 0,1 0,0 0,1 0,-1-1,1 1,0-1,0 0,0 1,1-1,0-1,-1 1,1 0,0-1,1 0,-1 0,1 0,-1-1,1 0,0 1,0-1,0-1,0 1,0-1,0 0,0 0,5 0,9 0,1 0,-1-1,0-1,0-1,1 0,-1-1,0-2,9-3,13-8,-1-2,0-2,-2-2,0-1,-2-2,0-1,-2-2,-1-1,-1-2,12-17,-33 37,0 0,0-1,-2 0,1 0,-2-1,1 0,-2-1,0 0,0 0,-2 0,0-1,0 0,-1 0,-1-3,-2 16,0 0,-1 0,1 0,-1 0,0-1,0 1,0 0,0 0,0 0,0 0,-1 0,1 0,-1 0,1 0,-1 0,0 0,0 0,0 0,0 0,0 0,0 0,0 1,-1-1,1 0,-1 1,1-1,-1 1,0 0,1 0,-1-1,0 1,0 0,0 0,0 1,0-1,0 0,0 1,0-1,0 1,0 0,0-1,0 1,-1 0,1 0,0 0,-10 6,1 0,-1 1,1 0,0 1,1 0,0 1,0 0,1 0,0 1,1 0,0 1,1 0,0 0,0 1,1-1,-2 7,3-10,-1 0,1-1,1 1,-1 1,1-1,1 1,0 0,0 0,1 0,0 0,0 0,1 0,0 0,1 1,0-1,0 0,1 1,0-1,1 0,0 0,1 0,-1 0,2 0,-1-1,1 1,1-1,-1 0,1 0,1-1,-1 1,5 3,-2-5,0-1,0 0,1-1,-1 0,1 0,0-1,0 0,0 0,0-1,1 0,-1-1,1 0,-1 0,1-1,-1-1,1 1,-1-1,1-1,-1 0,0 0,0-1,0 0,0-1,0 0,27-13,0-1,-1-2,-1-1,-1-2,0-2,2 0,-2-2,-1 0,0-3,-3 0,0-2,-2-1,-2-1,-1-1,-2-1,-1-1,9-23,-30 58,2-2,0 0,0 1,-1-1,1 0,-1 0,0 0,0 0,-1 0,1-1,-1 1,0 0,0 0,0 0,-1 0,1 0,-1 0,0-1,-25 20,1 17,2 2,1 0,2 1,1 1,2 1,2 0,-8 30,21-62,-10 26,2 1,1 1,1-1,2 1,1 1,1 16,3-44,1 0,0 0,1 0,0 0,0-1,0 1,0 0,1 0,0 0,0-1,1 1,-1-1,1 0,0 0,1 0,-1 0,1 0,0-1,0 0,1 1,-1-2,1 1,1 0,6-2</inkml:trace>
  <inkml:trace contextRef="#ctx0" brushRef="#br0" timeOffset="363.33">2118 291,'-33'45,"18"-28,0-1,2 2,0 0,1 1,1 0,0 0,2 1,0 1,2-1,0 1,1 1,1-1,1 1,1 0,0 11,4-27,0 1,1-1,-1 0,1 1,1-1,-1 0,1 0,0 0,0-1,1 1,-1-1,1 0,1 0,-1 0,1 0,-1-1,1 0,1 0,-1 0,0-1,1 1,0-1,0 0,0-1,0 0,0 0,0 0,1-1,-1 0,1 0,-1 0,1-1,-1 0,1 0,-1-1,1 0,-1 0,1 0,-1-1,0 0,1 0,2-4,1 0,0-1,-1 0,0 0,-1-1,0 0,0 0,-1-1,0 0,0-1,-1 0,0 0,4-10,3-6</inkml:trace>
  <inkml:trace contextRef="#ctx0" brushRef="#br0" timeOffset="734.739">1779 234,'333'-183,"-331"182,0 0,0 0,0 0,1 0,-1 0,1 0,-1 0,0 1,1-1,-1 1,1 0,-1 0,1 0,-1 0,1 0,-1 0,1 1,-1-1,1 1,-1 0,0-1,1 1,-1 0,0 1,0-1,0 0,0 1,0-1,0 1,0-1,0 1,0 0,-1 0,1 0,-1 0,1 0,-1 1,11 28,-10-24,0-1,1 1,-1-1,1 1,1-1,-1 0,1 0,0-1,0 1,1-1,0 1,0-2,0 1,2 1,2 0,-1-1,1-1,1 0,-1 0,0 0,1-1,0-1,0 0,0 0,0-1,0 0,0-1,0 0,0 0,0-1,0-1,0 1,9-4,134-53,-134 50</inkml:trace>
  <inkml:trace contextRef="#ctx0" brushRef="#br0" timeOffset="1070.25">2767 262,'19'5,"11"1,6 1,1-2,-1-2,-2-5,-1-4,-2 0,-2 1,0 2,-1 0,-5 2</inkml:trace>
  <inkml:trace contextRef="#ctx0" brushRef="#br0" timeOffset="1321.168">2739 572,'34'-9,"20"-4,6 1,-2-3,-7 2,-7 3,-6 3,-4 2,-9 3</inkml:trace>
  <inkml:trace contextRef="#ctx0" brushRef="#br0" timeOffset="1722.649">3360 8,'24'-3,"-1"0,1 2,0 1,0 1,0 0,0 2,-1 1,9 3,-28-6,0 1,0 0,0 0,0 0,0 1,0-1,-1 1,1 0,-1 0,0 0,0 1,0-1,0 1,-1-1,1 1,-1 0,0 0,0 0,0 0,-1 1,1-1,-1 0,0 1,0-1,-1 1,1-1,-1 1,0-1,-1 1,1-1,-1 1,1-1,-1 1,0-1,-1 0,1 0,-1 1,0-1,0 0,0 0,-3 3,-104 144,36-61,68-83,1 0,0 0,0 1,1-1,0 1,0 0,1 0,0 0,1 1,-1-1,2 0,-1 2,1-7,0 0,0 0,0 1,0-1,1 0,-1 0,1 1,0-1,0 0,0 0,1 0,-1 0,1 0,-1-1,1 1,0 0,0-1,0 1,1-1,-1 0,0 0,1 1,0-2,-1 1,1 0,0 0,0-1,0 0,0 0,0 1,3-1,7 1,0 0,0-1,0-1,1 0,-1-1,0-1,0 0,0 0,-1-1,1-1,-1 0,1-1,4-3,23-6,-16 6</inkml:trace>
  <inkml:trace contextRef="#ctx0" brushRef="#br0" timeOffset="1945.339">4094 178,'-15'33,"-9"17,0 4,3-3,5-4,6-6,5-5,7-9,9-9,2-7</inkml:trace>
  <inkml:trace contextRef="#ctx0" brushRef="#br0" timeOffset="2190.506">4432 94,'-14'38,"-5"18,0 3,0-2,2-7,4-7,5-6,3-5,3-2,6-7,3-2,0-5</inkml:trace>
  <inkml:trace contextRef="#ctx0" brushRef="#br0" timeOffset="2560.173">3924 94,'20'-9,"0"2,0 0,1 1,0 1,0 1,0 1,0 1,1 1,-1 1,1 1,1 0,206 30,-185-24,1-3,0-1,-1-2,1-2,14-3,-43 1,1-1,-1-1,0 0,0-1,0 0,-1-2,0 0,0 0,3-4,-3 2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9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608,'-1'-2,"1"1,0 0,-1-1,1 1,0-1,0 1,0-1,0 1,0 0,0-1,0 1,1-1,-1 1,1 0,-1-1,1 1,-1 0,1-1,0 1,-1 0,1 0,0 0,0 0,0 0,0 0,0 0,0 0,0 0,0 0,0 0,1 0,-1 1,0-1,1 1,-1-1,0 1,1-1,-1 1,0 0,1 0,0-2,338-158,-293 140,210-79,-256 99,-1-1,1 1,0 0,-1-1,1 1,0 0,0-1,-1 1,1 0,0 0,0 0,-1-1,1 1,0 0,0 0,-1 0,1 0,0 0,0 1,0-1,-1 0,1 0,0 0,0 1,-1-1,1 0,0 1,-1-1,1 1,0-1,-1 1,1-1,-1 1,1-1,-1 1,1-1,-1 1,1 0,-1-1,0 1,1 0,-1 0,0-1,1 1,-1 0,0-1,0 1,0 0,0 0,0 0,0-1,0 1,0 0,-11 46,9-40,-127 441,112-373,4 0,4 1,2 1,4-1,4 1,2 2,0-54,2 36,2-1,3-1,3 0,9 22,1-31,-18-51,-11-17,-6-4,0 1,-2 1,0 0,-1 1,-1 0,-1 1,0 1,-2 1,0 1,0 0,-2 1,1 1,-2 1,0 1,0 1,-1 1,0 1,0 1,-1 1,0 1,0 1,0 1,-13 1,-7-1,-1 2,1 2,-1 2,1 1,0 3,1 2,0 1,0 3,1 1,1 2,0 2,1 1,1 3,-5 5,35-22,-1 1,1 0,0 1,0 0,0 1,1 0,1 0,-1 0,1 1,1 0,0 1,0-1,0 1,1 0,1 1,-1 2,5-11,0 1,0 0,0 0,0-1,0 1,0 0,1-1,0 1,-1 0,1-1,0 1,0-1,0 1,1-1,-1 0,1 1,-1-1,1 0,0 0,0 0,-1 0,1 0,1 0,-1-1,0 1,0-1,1 1,-1-1,1 0,80 28,-74-27,24 6,-4-3</inkml:trace>
  <inkml:trace contextRef="#ctx0" brushRef="#br0" timeOffset="344.808">1101 1144,'828'-288,"-720"247,82-37,-173 74,-6 5</inkml:trace>
  <inkml:trace contextRef="#ctx0" brushRef="#br0" timeOffset="781.798">2427 1230,'-133'423,"113"-371,61-145,49-76,68-92,-59 107,-76 123,-23 31,0-1,1 1,-1-1,0 1,1 0,-1-1,0 1,1-1,-1 1,1 0,-1 0,1-1,-1 1,1 0,-1 0,1-1,-1 1,1 0,-1 0,1 0,-1 0,1 0,-1 0,1 0,-1 0,1 0,0 0,-1 0,1 0,-1 0,1 0,-1 0,1 1,-1-1,1 0,-1 0,1 1,-1-1,1 0,-1 1,0-1,1 0,-1 1,0-1,1 1,-1-1,0 1,1-1,-1 1,0-1,0 0,1 1,-1 0,0-1,0 1,0-1,0 1,0-1,0 1,0-1,0 1,5 44,-5-20</inkml:trace>
  <inkml:trace contextRef="#ctx0" brushRef="#br0" timeOffset="1089.747">3133 1088,'-26'28,"0"2,2 1,2 1,0 1,3 1,0 1,3 0,-2 7,16-38,1 0,-1 0,1 0,0 0,0 0,0 0,0 0,1 1,-1-1,1 0,0 0,1 1,-1-1,1 0,0 0,0 0,0 0,0 0,1 0,-1 0,1 0,0 0,1-1,-1 1,0-1,1 0,0 1,0-1,0 0,0-1,0 1,1 0,-1-1,1 0,0 0,0 0,-1 0,1-1,0 1,0-1,1 0,2 0,8-3,-1 0,1-2,0 1,-1-2,0 0,0-1,0 0,-1-1,0 0,0-1,-1-1,0 0,-1 0,0-2,0 1,-1-1,0-1,-1 1,2-6,3 3,-2 0,0-1,-1 0,0-1,-1 0,-1-1,-1 0,0-1,-1 0,-1 0,-1 0,0-1,-2 1,1-11,-4 25,0-1,0 1,0 0,-1-1,0 1,0 0,0 0,0-1,-1 1,1 0,-1 0,0 1,-1-1,1 0,0 1,-1-1,0 1,0 0,0 0,0 0,-1 0,1 0,-1 1,1 0,-1-1,0 2,0-1,0 0,0 1,0-1,0 1,-1 0,1 1,0-1,-1 1,-1 0,-3-1,0 1,0 0,0 1,0 0,0 0,0 1,1 1,-1-1,1 1,-1 1,1-1,0 1,0 1,0-1,1 2,0-1,-2 2,-11 14</inkml:trace>
  <inkml:trace contextRef="#ctx0" brushRef="#br0" timeOffset="1597.346">3500 1455,'1'-13,"-1"1,2-1,0 1,0-1,1 1,1 0,0 0,0 1,1-1,1 1,0 0,1 0,0 1,0 0,1 0,0 0,1 1,0 1,6-5,131-102,-144 114,-1 0,1 1,-1-1,1 0,-1 1,1 0,0-1,-1 1,1 0,0 0,-1 0,1 0,-1 0,1 0,0 0,-1 1,1-1,0 1,-1-1,1 1,-1-1,1 1,-1 0,1 0,-1 0,0 0,1 0,-1 0,0 0,0 0,0 1,0-1,0 0,0 1,0-1,0 1,-1-1,1 1,0-1,-1 1,1-1,-1 1,0-1,1 1,-1 1,35 41,-28-43,0-1,0 0,0 0,0 0,0-1,-1 0,1 0,0-1,0 1,-1-2,1 1,-1-1,0 0,0 0,0-1,0 1,0-1,-1-1,0 1,1-2,25-14,94-52,-124 70,0 1,1 0,-1 0,1 0,-1 0,1 0,-1 0,1 0,0 1,-1-1,1 1,0-1,0 1,-1-1,1 1,0 0,0 0,0 0,-1 0,1 0,0 1,0-1,0 0,-1 1,1-1,0 1,-1 0,1-1,0 1,-1 0,1 0,-1 0,1 0,-1 0,0 1,1-1,-1 0,0 1,0-1,0 1,0-1,0 1,0-1,0 1,-1 0,1-1,-1 1,1 0,-1 0,1-1,-1 1,0 0,0 0,0 1,3 31,-3-29,-1 1,1-1,0 1,0-1,0 1,1-1,0 0,0 1,1-1,-1 0,1 0,0 0,0 0,1 0,0 0,-1-1,2 1,-1-1,0 0,1 0,0 0,0 0,0-1,0 1,1-1,-1 0,1-1,0 1,0-1,0 1,49 4,-29-6</inkml:trace>
  <inkml:trace contextRef="#ctx0" brushRef="#br0" timeOffset="8123.369">8664 354</inkml:trace>
  <inkml:trace contextRef="#ctx0" brushRef="#br0" timeOffset="11342.321">11318 1031,'32'-5,"0"-2,0-1,0-1,-1-2,-1-1,0-2,-1-1,0-1,-1-1,-1-1,-1-2,0-1,-2-1,4-5,-3 6,217-161,-135 129,-105 52,1 0,0 1,0-1,0 1,0 0,0-1,0 2,0-1,0 0,0 0,0 1,0 0,0-1,0 1,0 0,0 1,-1-1,1 0,0 1,-1 0,0-1,1 1,-1 0,0 0,0 0,0 1,0-1,0 0,0 1,-1-1,1 1,-1 0,1 0,-1-1,0 1,0 0,0 2,2 17,0-1,-1 1,-2 0,0 0,-1 0,-1 0,-1 0,-1-1,-1 1,-1-1,-1 0,0 0,-10 16,12-24,0-1,-1-1,-1 1,1-1,-2 0,0-1,0 1,0-1,-2-1,1 0,-1 0,0-1,-1 0,0-1,0 0,-1-1,1 0,-1-1,-1 0,1-1,-1 0,-5 0,-7 0,1-2,-1 0,0-2,1 0,-1-2,1-1,-9-2,31 5,0 0,1 0,-1 0,0 0,0 0,1-1,-1 1,0 0,1-1,-1 1,1-1,-1 0,1 0,-1 1,1-1,-1 0,1 0,0 0,-1 0,1-1,0 1,0 0,0 0,0-1,0 1,0-1,0 1,1-1,-1 1,0-1,1 1,-1-1,1 0,0 1,-1-1,1 0,0 1,0-1,0 0,0 0,1 1,-1-1,0 0,1 1,-1-1,1 1,-1-1,1 0,0 1,0-1,-1 1,1 0,0-1,1 1,-1 0,0-1,0 1,1 0,10-8,1 1,0 1,1 0,-1 0,1 2,1-1,-1 2,1 0,0 1,0 0,0 1,5 1,12-1,-1 2,1 1,-1 1,1 2,6 2,96 9,-87-13,0-2,0-1,0-3,0-2,0-2,-1-2,-1-2,22-9,-8-5,-1-2,-1-3,-2-2,-1-2,3-6,-26 16,-1 0,-2-2,0-1,-2-1,-1-1,-1-2,-2 0,2-7,-12 19,-2-1,0 1,-2-2,0 1,-1-1,-1 0,-2-1,0 1,-1-1,-1 0,-1 0,-1 1,-1-1,-3-15,3 32,1 0,-1-1,-1 1,1 0,-1 0,0 0,0 0,0 1,-1-1,0 1,0-1,-1 1,1 0,-1 0,0 0,0 1,-1-1,0 1,1 0,-1 1,-1-1,1 1,0 0,-1 0,0 0,1 1,-1 0,0 0,0 1,0-1,-1 1,1 1,0-1,0 1,0 0,-6 1,-7 8,0 0,1 2,0 0,1 1,1 0,0 1,0 1,1 1,1 0,1 1,0 1,1 0,0 0,2 1,0 0,1 1,1 0,-3 12,-1-9,2 1,0 0,1 0,2 1,0 0,2 1,0-1,2 1,0 0,2 0,1 0,1 0,1 0,1-1,1 1,2-1,2 8,-3-18,0 0,1 0,1 0,0-1,1 0,1-1,0 0,0 0,1 0,0-1,1-1,1 0,5 4,-5-6,0 1,1-1,1-1,-1 0,1-1,0-1,0 0,1-1,0 0,-9-3,0 0,0 0,0 0,0-1,0 0,0 0,0-1,0 0,0 0,0 0,0-1,0 0,0 0,-1 0,1-1,-1 0,0 0,0 0,0-1,0 1,0-1,-1 0,3-3,6-9</inkml:trace>
  <inkml:trace contextRef="#ctx0" brushRef="#br0" timeOffset="11606.826">13660 721,'10'29,"2"14,0 5,-2-6</inkml:trace>
  <inkml:trace contextRef="#ctx0" brushRef="#br0" timeOffset="11857.942">13745 326,'0'0</inkml:trace>
  <inkml:trace contextRef="#ctx0" brushRef="#br0" timeOffset="12359.121">14252 496,'-16'25,"2"1,0 1,1 0,2 1,1 0,1 1,0 9,8-35,0 0,0 0,1-1,-1 1,1 0,0 0,-1 0,2 0,-1 0,0 0,0-1,1 1,0 0,-1 0,1 0,0-1,1 1,-1-1,0 1,1-1,-1 1,1-1,0 0,0 1,0-1,0 0,0 0,0-1,1 1,-1 0,0-1,1 1,0-1,-1 0,1 0,0 0,-1 0,1 0,0-1,0 1,0-1,0 0,1 0,25-1,1-1,-1-1,-1-2,1-1,-1-1,0-1,0-2,-1-1,-1-1,1-1,-2-1,0-1,-1-2,-1 0,0-2,-1 0,4-7,-7 9,-2-1,1 0,-2-2,-1 0,0-1,-2 0,0-1,-1 0,-2-1,4-10,-10 22,-1 0,1-1,-2 0,0 1,0-1,-1 0,0 0,-1 0,0 0,-1 0,-1 0,0 0,0 0,-1 1,-1-1,0 1,0 0,-1 0,-1 0,0 1,0 0,-6-7,7 11,1 1,-1 0,0 0,0 0,-1 0,1 1,-1 0,0 0,0 1,-1 0,1 0,-1 0,1 1,-1 0,0 0,0 1,0-1,0 2,0-1,0 1,0 0,0 0,0 1,0 0,0 0,0 1,0 0,0 0,1 0,-1 1,1 0,0 0,-1 1,2 0,-4 2,-7 7,1 1,1 0,1 0,0 1,0 1,2 0,0 1,1 0,1 1,0 0,1 1,1-1,1 1,1 1,0-1,2 1,0-1,1 1,1 0,1 0,1 0,0 0,1-8,0 0,1 0,0-1,0 1,1-1,1 0,0 0,1 0,0-1,0 0,1 0,0 0,1-1,0 0,0-1,1 0,0 0,1-1,1 1,13 8,2 0,0-1,0-2,2-1,-1-1,1-1,5-1,14 2,0-3,0-2,0-1,1-3,-1-2,1-2,-1-2,26-6,-43 5,-1-1,1-2,-1-1,-1-1,0-1,0-2,-1 0,3-4,-17 9,0-1,-1 0,-1 0,1-1,-1 0,-1-1,0-1,0 1,-2-1,1-1,-1 0,-1 0,0-1,-1 1,-1-1,0-1,0-2,-3 12,-1 1,0-1,0 1,0-1,-1 1,0-1,1 0,-2 1,1-1,0 1,-1-1,0 0,0 1,0-1,-1 1,0 0,1 0,-2-1,1 1,0 0,-1 1,1-1,-1 0,0 1,-1-1,1 1,0 0,-1 0,0 0,0 1,0 0,0-1,-4-1,-2 0,-1 1,1 0,-1 0,1 1,-1 0,0 1,0 0,0 1,0 0,0 1,0 0,0 0,1 1,-1 1,0 0,1 0,-9 5,-3 1,1 1,1 1,0 0,0 2,1 0,1 2,0-1,0 4,7-10,1 1,1 0,0 1,0 0,1 0,0 1,0 0,2 1,-1-1,1 1,1 1,0-1,1 1,0-1,1 1,1 0,0 1,0-1,2 0,-1 1,2-1,0 0,0 0,2 4,2-4,1 0,0 0,1 0,0 0,1-1,1-1,0 1,0-1,1-1,0 0,1 0,0-1,1 0,0-1,0 0,11 4,11 4,1-1,1-1,0-2,1-2,30 5,-26-7,0-2,0-1,0-2,0-3,0-1,1-1,35-8,-46 3</inkml:trace>
  <inkml:trace contextRef="#ctx0" brushRef="#br0" timeOffset="2402.142">5250 1201,'14'32,"-1"1,-2 0,-1 1,-1 0,-2 0,-2 1,-1 0,-1 0,-3 0,0 0,-2 0,-2 0,-7 31,10-51,0 1,-1-1,-1 0,0 0,-1 0,-1 0,0 0,-1-1,-1 0,-1 2,7-15,1 0,0-1,0 1,-1 0,1-1,-1 1,1 0,0-1,-1 1,1-1,-1 1,1 0,-1-1,0 1,1-1,-1 0,0 1,1-1,-1 1,0-1,1 0,-1 0,0 1,0-1,1 0,-1 0,0 0,0 0,1 0,-1 0,0 0,0 0,0 0,1 0,-1 0,0 0,0-1,1 1,-1 0,0-1,1 1,-1 0,0-1,1 1,-1-1,1 1,-1-1,0 1,1-1,-1 1,1-1,0 0,-1 1,1-1,-1 0,1 1,0-1,0 0,-1 0,1 1,0-1,0 0,0 0,0 1,0-1,0 0,0 0,-8-56,12 11,2 0,2 1,1 0,3 0,2 1,1 1,3 0,7-11,7-14,2 2,3 1,3 2,3 2,2 2,3 1,2 3,6 0,-54 53,3-5,1 1,0 0,0 0,0 0,1 1,0 0,0 0,0 1,0 0,1 0,0 1,0 0,0 0,0 1,0 0,0 0,1 1,-1 0,7 0,-12 5,1 0,-1-1,0 1,0 0,0 1,-1-1,1 0,-1 1,0 0,0-1,-1 1,1 0,-1 0,0 0,-1 0,1 0,-1 0,0 0,0 0,0 0,-1 0,0 0,0 1,1-3,-4 29,-2 0,-1 0,-2 0,-1-1,-1-1,-2 0,-1 0,-1-1,-1-1,-2 0,-1-2,-5 6,2-3,-2-1,0-1,-2-1,-1-1,-1-1,-29 19,1-18,55-25,0 1,0-1,-1 1,1-1,0 0,0 0,-1 1,1-1,0 0,0 0,-1-1,1 1,0 0,0 0,-1 0,1-1,0 1,0-1,0 1,0-1,0 1,0-1,-1 0,1 1,1-1,-1 0,0 0,0 0,0 0,0 0,0 0,1 0,-1 0,1 0,-1 0,1 0,-1 0,1-1,-1 1,1 0,0 0,0-1,-1 1,1-1,8-47,1 24</inkml:trace>
  <inkml:trace contextRef="#ctx0" brushRef="#br0" timeOffset="2966.966">5899 1342,'29'-9,"17"-1,-1-3,-1-1,0-2,-1-2,-1-2,-1-2,-1-2,36-28,-75 52,18-14,-1 0,-1 0,-1-2,0 0,-1-1,0-1,-2 0,0-1,-1 0,-1-1,0 0,-2-1,3-8,-12 24,1 0,-1 0,1 0,-2 0,1 0,0-1,-1 1,0 0,0 1,0-1,-1 0,0 0,0 0,0 1,0-1,-1 1,0 0,0 0,0 0,0 0,-1 0,1 1,-1-1,0 1,0 0,0 0,0 1,-1-1,1 1,-1 0,0 0,1 0,-1 1,0-1,0 1,0 1,0-1,0 1,0-1,0 1,0 1,0-1,-5 2,-3 2,1 2,-1 0,1 0,0 1,0 1,0 0,1 0,1 1,-1 0,2 1,-1 0,1 1,1 0,-5 9,10-18,1 1,0 0,0 0,0 0,0 0,1 1,-1-1,1 0,0 1,0-1,0 1,0-1,1 1,-1 0,1-1,0 1,0 0,0-1,1 1,-1-1,1 1,0 0,0-1,0 0,1 1,-1-1,1 0,-1 1,1-1,0 0,1 0,-1-1,0 1,1 0,-1-1,1 1,0-1,0 0,0 0,0 0,0 0,1-1,-1 1,0-1,2 0,15 3,1-2,0 0,0-2,0 0,0-1,0-1,0-1,-1-1,1-1,-1-1,0 0,0-2,4-2,234-89,-257 98,-1 1,1-1,0 1,0-1,0 1,0 0,-1-1,1 1,0 0,0 0,0 0,0 0,0 0,0 0,0 0,0 0,0 0,-1 0,1 0,0 1,0-1,0 0,0 1,0-1,-1 1,1-1,0 1,0-1,-1 1,1-1,0 1,-1 0,1-1,0 1,-1 0,1-1,-1 1,1 0,-1 0,0 0,1 0,-1-1,0 1,0 0,1 0,-1 0,0 0,0 0,0 0,0 0,0 0,0 0,0-1,-1 1,1 0,0 0,0 0,-1 0,1 0,-1 0,-19 55,3-24,12-26,0 1,0 0,1 1,0-1,0 1,1 0,0-1,0 2,1-1,0 0,0 0,1 1,0-1,1 0,0 1,0-1,1 1,0-1,1 4,0-9,0 0,0 0,0 0,1-1,0 1,-1 0,1-1,0 0,0 1,0-1,1-1,-1 1,0 0,1-1,-1 1,1-1,0 0,-1-1,1 1,0 0,-1-1,1 0,0 0,0 0,-1 0,1-1,0 1,-1-1,3-1,19-4</inkml:trace>
  <inkml:trace contextRef="#ctx0" brushRef="#br0" timeOffset="7234.303">7141 1031,'39'2,"0"-3,1-1,-1-2,0-1,-1-2,1-2,-2-1,21-10,-51 17,0 0,0-1,-1 0,1-1,-1 1,0-1,0 0,-1-1,1 1,-1-1,0 0,-1-1,1 1,-1-1,-1 0,1 0,-1 0,0 0,-1-1,0 1,0-1,0 1,-1-1,0 0,-1 0,0 0,0 1,-1-1,0-2,-2 5,1 1,-1-1,-1 1,1 0,-1 0,0 0,0 0,0 1,0-1,0 1,-1 0,0 0,1 1,-1 0,0-1,0 2,0-1,-1 1,1-1,0 1,0 1,-1-1,1 1,-1 0,1 0,0 0,-1 1,1 0,0 0,-1 0,1 1,0 0,0 0,0 0,0 1,1-1,-1 1,1 0,-1 0,-1 3,-7 2,1 0,0 0,1 1,0 1,1 0,0 0,0 1,1 0,1 1,0 0,0 0,1 1,1 0,0 0,1 1,0-1,1 1,0 0,1 0,1 1,1-1,0 1,0-1,2 0,0 1,1 8,0-18,0 0,1 0,-1 0,1-1,0 1,0-1,1 1,-1-1,1 0,0 0,0-1,1 1,-1-1,0 0,1 0,0 0,0-1,0 0,0 0,0 0,0 0,1-1,-1 0,1 0,139 4,-108-6,-15 0,0-1,-1-1,1-1,-1-1,1-1,-1 0,-1-2,1-1,-1 0,1-2,-1-1</inkml:trace>
  <inkml:trace contextRef="#ctx0" brushRef="#br0" timeOffset="7606.986">7959 693,'-6'23,"1"0,1 0,1 0,1 1,2 0,0-1,1 1,1-1,1 0,2 1,0-1,1-1,2 1,0-1,1 0,1-1,1 0,1-1,1 0,5 5,-17-24,0 1,0-1,0 0,0 0,0 0,1 0,-1 0,0 0,1 0,-1-1,0 1,1 0,-1-1,1 1,-1-1,1 0,-1 1,1-1,-1 0,1 0,-1 0,1 0,0 0,-1 0,1 0,-1 0,1-1,-1 1,1-1,-1 1,0-1,1 0,-1 1,1-1,-1 0,0 0,0 0,1 0,-1 0,0 0,0 0,0-1,0 1,0 0,-1 0,1-1,34-69,60-179,-20 69,-64 162,-1 8</inkml:trace>
  <inkml:trace contextRef="#ctx0" brushRef="#br0" timeOffset="7859.807">8580 834,'0'0</inkml:trace>
  <inkml:trace contextRef="#ctx0" brushRef="#br0" timeOffset="8357.832">9144 608,'-35'34,"15"-17,0 1,2 1,0 0,1 1,1 1,1 0,1 1,1 1,1 0,0 1,2 1,1 0,8-21,0 0,0-1,0 1,1 0,-1 0,1 0,0-1,0 1,1 0,-1 0,1 0,-1-1,1 1,1 0,-1-1,0 1,1-1,0 1,-1-1,1 0,1 0,-1 0,0 0,1 0,0 0,-1-1,1 1,0-1,0 0,1 1,-1-2,0 1,1 0,-1-1,1 1,-1-1,1 0,0 0,-1-1,1 1,0-1,0 1,0-1,-1-1,1 1,0 0,0-1,0 0,-1 0,4-1,4-2,0-1,0 0,-1-1,0 0,0-1,-1 0,0 0,0-1,0 0,-1 0,-1-1,1 0,-1-1,-1 0,0 0,0 0,-1-1,0 1,-1-1,0-1,-1 1,0 0,-1-1,0 1,-1-1,0-12,1 17,-1-1,0 0,0 1,-1-1,0 0,0 0,-1 0,0 1,-1-1,1 0,-1 1,-1 0,1-1,-2 1,1 0,0 0,-1 0,-1 1,1-1,-1 1,0 0,0 1,-1-1,0 1,0 0,-1-1,-10 4,3 4</inkml:trace>
  <inkml:trace contextRef="#ctx0" brushRef="#br0" timeOffset="8570.521">9370 721,'0'22,"1"1,1-1,0 0,2 0,1 0,3 9,-7-26,1 0,0 0,0 0,0 0,0 0,1 0,0-1,0 1,0-1,1 0,-1 0,1 0,0 0,0-1,0 1,1-1,-1 0,1-1,0 1,0-1,-1 0,2 0,-1 0,0-1,0 1,0-1,1-1,4 1,2-3,0-1,-1-1,1 0,-1 0,1-2,-1 1,-1-1,1 0,-1-1,0-1,-1 1,0-2,0 1,0-1,-1 0,-1-1,3-4,3-1,-1-1,-1 0,-1 0,-1-1,0-1,-1 1,0-1,-2-1,0 1,-1-1,1-15,-4 9</inkml:trace>
  <inkml:trace contextRef="#ctx0" brushRef="#br0" timeOffset="8922.383">10245 523,'-181'141,"178"-140,1 1,-1 0,1 0,0 0,0 0,0 0,0 0,0 0,0 0,1 1,-1-1,1 1,-1 0,1-1,0 1,0 0,0 0,1-1,-1 1,0 0,1 0,0 0,0 0,0 0,0 0,0 0,1 0,-1-1,1 1,0 0,0 0,0 0,0-1,0 1,1-1,-1 1,1-1,-1 1,1-1,0 0,0 1,86 82,-85-82,-1 1,0 0,1-1,-2 1,1 0,0 0,-1 0,0 0,0 1,0-1,0 0,-1 0,1 1,-1-1,0 0,-1 1,1-1,-1 0,0 0,0 1,0-1,0 0,-1 0,0 0,0 0,0-1,0 2,-2 0,0 0,0 0,0-1,-1 1,1-1,-1 0,0 0,0-1,0 1,-1-1,1 0,-1-1,0 1,0-1,0 0,0-1,-5 1,-11 2</inkml:trace>
  <inkml:trace contextRef="#ctx0" brushRef="#br0" timeOffset="9833.602">8580 777,'0'5,"0"6,0 7,0 4,0 4,0 2,-5-4,-1-1,0 0,1 1,2 2,0-4</inkml:trace>
  <inkml:trace contextRef="#ctx0" brushRef="#br0" timeOffset="13906.935">254 2329,'540'-78,"509"-59,694-60,1714-90,-620 222,-586 40,615 41,-636 8,-1978-18</inkml:trace>
  <inkml:trace contextRef="#ctx0" brushRef="#br0" timeOffset="17335.754">1 4418,'31'0,"1"-1,-1-1,1-2,-1-1,0-1,0-2,-1-1,0-2,-1-1,3-2,111-63,-3-6,-4-7,4-11,-126 91,37-25,-2-3,-2-1,-2-3,-1-1,28-38,-31-4,-40 82,-1 1,1-1,-1 1,0-1,0 0,0 1,0-1,-1 1,1-1,-1 0,1 1,-1-1,0 1,0 0,0-1,0 1,-1 0,1-1,0 1,-1 0,0 0,1 0,-1 0,0 1,0-1,0 0,0 1,-1 0,1-1,0 1,-1 0,1 0,0 0,-2 0,-10-1,0 0,1 1,-1 1,0 0,0 1,0 1,0 0,1 1,-1 0,1 1,0 0,0 1,0 1,0 0,1 1,0 0,1 1,0 0,0 1,0 0,-7 9,-5 1,0 2,2 0,0 1,2 2,0 0,1 1,2 0,1 1,1 1,1 1,1 0,1 1,2 0,1 0,1 1,2 0,-1 17,6-39,0 0,0 1,0-1,1 0,0 0,1 0,0 0,0-1,1 1,0 0,0-1,1 0,0 0,0 0,0 0,1 0,0-1,1 0,-1 0,1 0,0-1,1 0,-1 0,1-1,0 0,0 0,0 0,1-1,1 1,22 2,0 0,1-2,0-1,0-2,-1-1,1-1,0-2,0-1,28-8,21-11,0-3,-2-3,-1-5,-1-2,-2-4,-2-3,-2-3,33-30,-92 67,22-11,-1-2,-1-2,-1-1,-2-1,0-1,-2-2,-1-1,-1-1,-2 0,2-7,-19 15,-19 24,-24 31,18-12,1 2,2 0,0 1,1 1,2 0,0 0,2 2,1-1,0 2,2-1,1 1,2 0,-2 17,6-37,1 0,-1 1,2-1,-1 0,1 1,0-1,0 0,1 0,0 0,0 0,1 0,0 0,0 0,1-1,-1 0,2 1,-1-1,0-1,1 1,0-1,1 0,-1 0,1 0,0-1,0 0,0 0,1 0,-1-1,1 0,0 0,0-1,3 1,14 2,1-2,-1-1,1-1,-1-1,1 0,-1-2,0-2,0 0,0-1,0-1,17-8,17-8,-2-2,0-3,-2-2,5-6,-19 12,-1-1,-1-3,-1 0,-2-3,-1 0,-1-3,-1 0,-2-2,-2-2,-1 0,-2-2,-2 0,11-27,-24-6,-10 71,-1-1,1 1,0 0,0-1,0 1,-1-1,1 1,-1 0,1-1,-1 1,0 0,0 0,1-1,-1 1,0 0,0 0,0 0,0 0,0 0,0 0,0 0,-1 1,1-1,0 0,0 0,-1 1,1-1,0 1,-1 0,1-1,0 1,-1 0,1 0,-1-1,1 1,-1 0,1 1,0-1,-1 0,1 0,-1 1,1-1,0 0,-1 1,1-1,0 1,-1 0,1 0,-24 11,1 2,1 1,1 0,0 2,1 0,1 2,0 0,2 1,0 1,1 0,1 2,1 0,2 0,0 2,1-1,1 4,1-8,1 2,1-1,1 1,0 0,2 0,1 1,1 0,0 2,3-15,0-1,0 1,1-1,0 1,0-1,1 1,1-1,-1 0,1 0,1 0,0 0,0-1,1 1,0-1,0 0,1-1,0 1,0-1,1 0,4 3,0-2,0-1,1-1,0 1,0-2,0 0,1 0,0-1,0-1,0 0,0 0,0-2,0 1,1-2,-1 0,0 0,1-1,-1-1,0-1,0 1,0-2,0 0,10-5,8-3</inkml:trace>
  <inkml:trace contextRef="#ctx0" brushRef="#br0" timeOffset="17656.735">3811 3656,'153'-16,"0"7,51 6,-65-2,-115-1</inkml:trace>
  <inkml:trace contextRef="#ctx0" brushRef="#br0" timeOffset="17921.813">3923 3910,'29'0,"14"0,5-5,-2-1,-2 0,-6 1,-3 2,-3-4,-3-1,-1 1,0 2,-1 2,1 1,-1 1,1 1,-5 0</inkml:trace>
  <inkml:trace contextRef="#ctx0" brushRef="#br0" timeOffset="20205.544">6491 3967,'-39'16,"1"3,1 1,1 2,0 1,2 2,-9 9,41-33,-1 0,0 1,1-1,0 1,-1-1,1 1,0 0,0 0,-1 0,2 0,-1 0,0 0,0 1,1-1,-1 1,1-1,0 1,0 0,0-1,0 1,0 0,0 0,1 0,-1-1,1 1,0 0,0 0,0 0,0 0,1 0,-1 0,1-1,0 1,0 0,0 0,0-1,0 1,0 0,1-1,-1 1,1-1,0 0,0 0,0 1,0-1,0 0,2 1,214 62,-105 1,-110-63,0 0,0 0,0 0,-1 1,1-1,-1 0,0 1,0 0,0 0,0-1,-1 1,1 0,-1 0,0 1,-1-1,1 0,0 0,-1 0,0 1,0-1,-1 0,1 0,-1 0,0 0,0 1,0-1,0 0,-1 0,-1 2,-2 3,-1 0,-1 0,0 0,0-1,-1 1,1-2,-2 1,1-1,-1-1,0 1,-1-2,0 1,1-1,-10 3,-5 1</inkml:trace>
  <inkml:trace contextRef="#ctx0" brushRef="#br0" timeOffset="20461.513">6322 4023,'38'-9,"23"-4,5-4,1 1,4 3,0-1,-4 1,-7 4,-5-2,-2 1,-5 3,-2 1,-3 3,-4 2,-10 0</inkml:trace>
  <inkml:trace contextRef="#ctx0" brushRef="#br0" timeOffset="19354.996">5899 2979,'24'-18,"0"1,0 1,2 2,0 0,1 2,0 0,0 2,1 1,1 2,27-5,-46 10,24-7,1 2,-1 1,1 2,0 2,1 0,23 4,-56-2,-1 1,1 0,-1-1,1 1,-1 0,1 0,-1 0,0 1,0-1,1 1,-1-1,0 1,0 0,0 0,-1-1,1 1,0 1,-1-1,1 0,-1 0,0 0,1 1,-1-1,-1 1,1-1,0 1,0-1,-1 1,0 0,1-1,-1 1,0-1,0 1,0 0,-1-1,1 1,-1 0,1-1,-1 1,0-1,0 1,0-1,0 0,-1 1,1-1,0 0,-1 0,0 0,1 0,-1 0,0 0,0 0,0-1,-2 2,-14 16,-2-1,0-1,0 0,-2-2,0 0,-1-2,-13 6,-36 24,70-43,0 0,0 1,-1-1,1 1,0 0,0 0,0-1,1 1,-1 1,0-1,0 0,0 0,1 1,-1-1,1 1,-1-1,1 1,0 0,-1-1,1 1,0 0,0 0,0 0,1 0,-1 0,0 0,1 0,-1 0,1 0,0 1,-1-1,1 0,0 0,0 0,1 0,-1 0,0 1,1-1,-1 0,1 0,0 0,0 0,0 0,0 0,0-1,0 1,0 0,0 0,1-1,-1 1,1-1,-1 1,2 0,197 57,47 17,-245-76,0 0,0 1,0-1,-1 0,1 1,0 0,0 0,0-1,0 1,-1 0,1 0,0 1,-1-1,1 0,-1 0,1 1,-1-1,0 1,1-1,-1 1,0 0,0-1,0 1,0 0,-1 0,1 0,0 0,-1 0,1-1,-1 1,0 0,0 0,0 0,0 0,0 0,0 0,0 0,0 0,-1 0,1 0,-1 0,0 0,1 0,-1 0,0-1,0 1,0 0,0-1,-1 1,1 0,0-1,-1 0,0 1,-16 14,-1-1,-1-1,0-1,-1 0,-1-2,1 0,-2-2,0 0,0-2,0 0,-1-2,-4 0,-191 38,202-36</inkml:trace>
  <inkml:trace contextRef="#ctx0" brushRef="#br0" timeOffset="19659.198">5560 3713,'65'0,"203"-1,116-21,-95-13,-54 5,193 2,-386 28</inkml:trace>
  <inkml:trace contextRef="#ctx0" brushRef="#br0" timeOffset="23348.803">7564 2895,'-21'5,"0"2,0 1,1 0,0 1,0 2,1 0,-2 2,15-9,1 1,-1-1,1 1,0 0,0 1,0-1,1 1,0 0,0 0,1 0,-1 0,1 1,1-1,-1 1,1 0,0 0,1 0,-1 0,1 0,1 0,0 0,0 0,0 6,1-9,-1 0,1 0,0 0,0 0,0-1,0 1,1 0,-1-1,1 1,0-1,0 1,0-1,1 0,-1 0,1 0,0 0,0 0,0-1,0 1,0-1,0 0,1 0,-1 0,1 0,0-1,-1 1,1-1,0 0,0 0,0-1,-1 1,1-1,0 0,0 1,0-2,0 1,0 0,0-1,0 0,0 0,-1 0,1 0,0-1,-1 0,3-1,7-7,-1-2,0 1,0-2,-2 1,1-2,-2 1,0-1,0-1,-1 0,-1 0,-1 0,3-12,33-59,-37 76,44-60,-48 68,1 1,0 0,-1-1,1 1,-1 0,1 0,0 0,0 0,0 0,0 0,0 1,0-1,0 0,0 1,0 0,0-1,0 1,0 0,0 0,0 0,0 1,0-1,0 0,0 1,0-1,0 1,0 0,0-1,0 1,0 0,-1 0,1 0,0 1,-1-1,1 0,-1 1,1 0,12 15,-1 1,-1 1,-1 0,-1 0,-1 1,0 0,-1 1,-2 0,0 0,-1 0,-1 1,-1 0,-1 0,-1 14,4 1,-3 0,0 1,-3 0,-1-1,-5 22,4-49,0 0,0 0,-1-1,-1 1,1-1,-2 0,1 0,-1-1,-1 1,1-1,-1-1,-1 1,1-1,-1-1,-1 1,1-1,-1-1,0 0,0 0,-1 0,1-1,-1-1,0 0,0 0,-8 0,15-1,-1-1,0 0,1 0,-1-1,0 1,0-1,0 0,1 0,-1 0,0-1,0 1,1-1,-1 0,0 0,1 0,-1 0,1-1,-1 1,1-1,0 0,-1 0,1 0,0-1,0 1,1-1,-1 1,0-1,1 0,0 0,0 0,0-1,0 1,0 0,0-1,1 1,0-1,0 0,0 1,0-1,0 0,1 1,-1-1,1 0,0 0,1 0,-1-1,1-8,1 1,0-1,1 1,0-1,1 1,1 0,0 0,0 0,1 1,0 0,1 0,1 1,0 0,0 0,0 0,5-2,11-10,1 1,1 0,0 2,2 1,25-12,126-34,-152 58</inkml:trace>
  <inkml:trace contextRef="#ctx0" brushRef="#br0" timeOffset="24724.537">7225 3600,'34'-12,"128"24,247-13,-160-24,104-7,-62 5,-289 27,0 0,-1 0,1 0,-1 0,1 0,0 0,-1 1,1-1,-1 0,1 1,-1-1,1 1,-1 0,1 0,-1-1,0 1,1 0,-1 0,0 0,0 0,0 1,1-1,-1 0,0 0,-1 1,1-1,0 0,0 2,0 8</inkml:trace>
  <inkml:trace contextRef="#ctx0" brushRef="#br0" timeOffset="26676.881">7733 3797,'-1'1,"-1"0,1 0,0 0,0 1,0-1,0 0,0 1,0-1,1 1,-1-1,0 1,1-1,-1 1,1-1,-1 1,1 0,0-1,0 1,0 0,0-1,0 1,0-1,0 1,0 0,1-1,-1 1,0-1,1 1,0 0,-1-1,1 1,1 6,3 38,-2 0,-2 0,-2 0,-1 0,-7 26,-54 222,46-231,54-77,-3-9,0 2,2 2,0 1,1 1,0 2,1 2,1 2,0 1,1 2,0 1,3 2,-35 4,-1 1,0 0,1 0,-1 0,1 1,-1 0,0 0,1 1,-1 0,0 0,0 1,0 0,0 0,-1 0,1 1,-1 0,0 0,0 1,0 0,-1 0,0 0,0 1,0-1,0 1,-1 1,0-1,-1 0,1 1,-1 0,0 0,-1 0,0 0,0 0,0 0,-1 1,0-1,0 1,-1-1,0 1,-1-1,1 0,-2 3,-4 5,-1-1,-1 1,0-2,-1 1,0-1,-1 0,0-1,-1-1,-1 1,0-2,0 1,-1-2,0 0,-1 0,0-1,-14 5,10-5,-1 0,0-2,1 0,-2-1,1-1,-1 0,1-2,-1 0,0-2,0 0,-13-2,20 1,1 0,0 0,0-1,0-1,1 0,-1 0,0-1,1-1,0 0,0-1,1 0,-1 0,1-1,1 0,-1-1,1 0,1-1,-1 0,1 0,1 0,0-1,0-1,1 1,0-1,1 0,-1-3,-2-13</inkml:trace>
  <inkml:trace contextRef="#ctx0" brushRef="#br0" timeOffset="29443.861">4629 2668,'17'-21,"1"1,2 0,0 1,0 1,2 1,0 1,1 1,1 1,0 1,9-2,82-35,-112 49,1 0,-1 0,0 0,1 1,-1-1,0 1,1 0,-1 0,1 0,-1 0,0 1,1 0,-1-1,0 1,1 0,-1 1,0-1,0 0,0 1,0 0,0 0,0 0,-1 0,1 0,-1 0,1 1,-1-1,0 1,0 0,0 0,0 0,0 0,-1 0,1 0,-1 0,0 0,0 0,0 1,0-1,-1 1,1 2,6 28,-1 0,-1 0,-2 0,-2 1,-1-1,-2 16,0 15,1 68,11 633,-1-551,-12 101,-17-20,-7 269,28-473,-12-253,3 89,3 0,3-1,4 1,2-1,14-65,-5 20,171-1275,-184 1389,1-16,1 0,0 0,2 1,0-1,1 1,1-1,1 2,1-1,0 1,2 0,0 1,0 0,8-8,-6 16,0 0,1 1,0 0,1 1,-1 0,1 1,1 1,-1 0,1 1,0 0,0 2,4-1,43-12,328-76,75-19,50 16,-196 66,1 15,10 13,505 0,-535-25,-70-4,-208 26,-21 2,1 0,-1 0,1 0,-1 1,1-1,-1 1,1-1,0 1,-1-1,1 1,-1 0,1 0,0 0,-1 0,1 0,0 0,-1 0,1 0,0 1,-1-1,1 1,-1-1,1 1,-1 0,1 0,-1-1,1 1,-1 0,0 0,1 0,-1 1,0-1,0 0,0 0,0 1,0-1,0 0,0 1,0-1,-1 1,1-1,-1 1,1 0,-1-1,1 1,-1-1,0 1,0 0,0-1,0 1,-43 172,20-106,19-53,-9 24,3 0,1 0,2 1,-2 27,9-42</inkml:trace>
  <inkml:trace contextRef="#ctx0" brushRef="#br0" timeOffset="31624.929">6435 4587,'0'5,"-5"2,-6-1,-2 4,-2 0,-5-2,-3-2,-2-7,-3-3,0-1,-1 0,0 1,5 2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2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643 79,'0'-3,"0"0,0 0,0-1,-1 1,1 0,-1 0,0 0,0 0,0-1,0 2,-1-1,1 0,-1 0,0 0,0 1,0-1,0 0,0 1,0 0,-1 0,1 0,-1 0,1 0,-1 0,0 0,0 1,0 0,0-1,0 1,0 0,0 0,0 1,0-1,-1 1,1-1,-117 10,62 4,1 2,0 3,1 2,-36 19,90-38,0-1,0 0,0 1,0 0,0-1,0 1,0 0,1 0,-1 0,0 0,0 1,1-1,-1 0,1 1,-1-1,1 1,-1-1,1 1,0 0,0 0,0-1,0 1,0 0,0 0,1 0,-1 0,0 0,1 0,0 0,-1 0,1 0,0 1,0-1,0 0,1 0,-1 0,0 0,1 0,-1 0,1 0,0 0,0 0,0 0,0 0,0-1,0 1,0 0,0 0,1-1,-1 1,1 0,16 10,0-1,0-1,1-1,0 0,1-1,0-1,0-1,19 3,25 9,-63-18,1 0,0 0,0 1,0-1,-1 0,1 1,0-1,-1 1,1 0,0-1,-1 1,1 0,-1 0,1 0,-1 0,1 1,-1-1,0 0,0 0,1 1,-1-1,0 1,0-1,0 1,-1-1,1 1,0 0,-1-1,1 1,-1 0,1 0,-1-1,0 1,0 0,0 0,0 0,0-1,0 1,0 0,0 0,-1 0,0 0,-101 83,87-76,-239 144,252-152,0 0,0 0,0 1,0-1,0 1,0-1,1 1,-1 0,1 0,-1-1,1 1,0 0,0 0,-1 1,2-1,-1 0,0 0,0 0,1 1,-1-1,1 0,-1 1,1-1,0 0,0 1,0-1,1 0,-1 1,0-1,1 0,-1 1,1-1,0 0,0 0,0 0,0 0,0 0,1 0,-1 0,0 0,1 0,0 0,-1-1,1 1,0-1,0 1,0-1,1 1,12 8,1-2,-1 0,1-1,1 0,-1-1,1-1,0-1,1 0,-1-2,0 0,1 0,4-2,-8 2,0-2,0 0,0 0,0-2,0 0,0 0,0-1,-1-1,1 0,-1-1,0 0,0-1,-1 0,0-1,0-1,0 0,12-12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0,'-74'296,"-22"258,-28 66,117-577,1-1,2 1,1 0,3 0,4 27,0-47,3-6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1 837,'41'18,"2"-2,0-1,0-3,28 4,-55-13,0-1,0 0,1-2,-1 1,0-2,1 0,-1-1,0-1,0-1,0 0,0-1,-1 0,0-1,5-4,29-24,-1-3,-2-2,-2-2,-2-2,-1-2,-3-1,-2-2,-1-2,12-27,209-334,-256 411,0 1,0-1,1 1,-1-1,0 0,1 1,-1-1,0 0,1 1,-1-1,1 0,-1 1,0-1,1 0,-1 0,1 0,-1 0,1 1,-1-1,1 0,-1 0,1 0,-1 0,1 0,-1 0,1 0,-1 0,1 0,-1 0,0 0,1-1,-1 1,1 0,-1 0,1 0,-1-1,1 1,-1 0,0 0,1-1,-1 1,0 0,1-1,-1 1,0-1,1 1,-1 0,0-1,0 1,1-1,-1 1,0-1,0 1,0 0,0-1,0 1,1-1,-1 1,0-1,0 1,0-1,0 1,0-1,-1 1,1-1,0 1,0-1,0 1,0-1,2 40,-2-33,-1 31,3 57,-5 1,-4 0,-5-1,-21 89,24-156,-1 0,-1-1,-1 0,-1-1,-1-1,-2 0,0-1,-1 0,-1-1,-2-1,0-1,-8 5,18-17,0 0,0 0,-1-1,0 0,-1-1,1-1,-1 0,0 0,0-1,-1-1,0 0,1 0,-1-1,0-1,0 0,0-1,0 0,0-1,1-1,-1 0,0-1,1 0,-1-1,1 0,0-1,0 0,-3-3,5 5,0-1,1 0,-1-1,1 0,0-1,0 0,0 0,1-1,0 0,1-1,-1 1,1-2,1 1,-1-1,2 0,-1 0,1 0,0-1,1 1,0-1,1-1,0 1,0-3,6-12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60 367,'-10'39,"-3"16,1 5,2-3,3-2,3-6,2-6,1-5,1-5,0-3,5-7,2-7</inkml:trace>
  <inkml:trace contextRef="#ctx0" brushRef="#br0" timeOffset="594.648">314 875,'11'-54,"3"1,1 0,4 1,1 1,3 1,2 1,23-34,-26 47,1 0,2 1,2 1,1 2,22-19,-49 49,0 1,0-1,0 1,0-1,0 1,1 0,-1 0,0 0,1-1,-1 1,1 0,-1 0,1 1,-1-1,1 0,0 1,-1-1,1 1,0-1,0 1,-1 0,1-1,0 1,0 0,-1 0,1 1,0-1,0 0,0 0,-1 1,1-1,0 1,-1 0,1-1,-1 1,1 0,0 0,-1 0,0 0,1 0,-1 0,0 1,1-1,-1 1,2 7,-1 0,0 0,-1 0,0 0,0 1,-1-1,0 0,0 1,-1-1,-1 0,1 0,-2 0,1 0,-1 0,-9 96,12-99,0 1,1-1,0 1,0-1,0 0,1 1,0-1,0 0,1 0,0 0,0-1,0 1,1-1,-1 1,1-1,1 0,-1 0,1-1,-1 0,2 1,-1-1,0-1,1 1,-1-1,1 0,0 0,0-1,0 0,0 0,1 0,-1-1,0 0,1 0,-1-1,1 1,5-2,5-4,-1-1,0-1,0-1,-1 0,0-1,-1 0,1-1,-2-1,0 0,0-1,-1-1,0 0,-1 0,-1-1,0 0,-1-1,0 0,-1-1,0-2,63-89,-15 25,-47 66</inkml:trace>
  <inkml:trace contextRef="#ctx0" brushRef="#br0" timeOffset="890.096">1809 0,'-27'7,"0"1,1 1,0 2,0 0,1 2,1 0,-13 10,27-16,0 1,0 0,1 1,0 0,0 0,1 0,1 1,-1 1,2-1,-1 1,1 0,1 1,0-1,1 1,0 0,1 0,-2 10,2-1,1 1,1-1,1 0,1 1,0-1,2 0,0 1,2-2,3 10,-4-20,1-1,1 0,0 0,0 0,1-1,0 1,0-2,1 1,0-1,0 0,1-1,0 0,0 0,0-1,1 0,0-1,0 0,0 0,0-1,1 0,-1-1,1 0,-1-1,1 0,10-1,-3-1,-1-1,0 0,0-1,0-1,-1-1,1 0,-1-1,0-1,0-1,1-1,4-1,7-2</inkml:trace>
  <inkml:trace contextRef="#ctx0" brushRef="#br0" timeOffset="1272.43">2260 395,'21'7,"0"-2,1 0,-1-1,1-1,0-1,-1-2,1 0,0-1,0 0,0-2,-1-1,0-1,0-1,0 0,0-2,-1 0,0-1,-1-1,0-1,0-1,-2-1,1 0,12-13,-13 13,0-1,-1-1,0 0,-1-1,-1-1,-1 0,0-1,-1 0,-1-1,3-9,-13 26,0 1,0-1,-1 0,1 1,-1-1,1 0,-1 0,0 1,0-1,0 0,0 0,0 0,0 0,0 1,-1-1,1 0,-1 0,1 1,-1-1,1 0,-1 1,0-1,0 1,0-1,0 1,0-1,0 1,-1-1,1 1,0 0,-1 0,1 0,-1 0,1 0,-1 0,1 0,-1 0,0 1,1-1,-1 0,0 1,-76-9,51 14,0 0,1 2,0 2,1 0,0 1,0 2,1 0,0 2,1 0,1 2,1 0,0 1,1 2,0 0,2 1,1 1,-5 7,10-13,0 0,1 1,1 0,1 0,0 2,1-1,-2 9,7-19,1-1,1 1,-1 0,1 0,0 0,1 0,0-1,0 1,0 0,1 0,0 0,0 0,1 0,0-1,0 1,1 0,-1-1,1 0,1 0,-1 0,5 5,2 1,0-1,1 0,0-1,1 0,0-1,1 0,0-1,0 0,1-1,-1-1,2 0,-1-1,1 0,0-1,-1-1,5 0,38 5,-1-3,1-3,43-3,-60 0,128-2,-125 3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1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1 855,'29'-7,"0"-1,-1-1,0-2,0 0,-1-2,-1-1,0-2,-1 0,-1-1,0-2,19-20,140-165,-155 173,-3 0,0-2,-2-1,9-19,-7-34,-25 85,0 0,0 0,0 0,0-1,0 1,-1 0,1 0,-1 0,0 0,0 0,1 0,-1 0,0 0,-1 0,1 0,0 0,0 0,-1 1,1-1,-1 1,0-1,1 1,-1-1,0 1,0 0,0 0,0 0,0 0,0 0,0 1,0-1,0 0,0 1,-1 0,1-1,0 1,0 0,-2 0,-6 2,0 1,1 0,-1 0,0 1,1 0,0 0,0 1,0 0,1 1,-1 0,1 1,1-1,-1 1,1 1,1 0,-1 0,1 0,0 0,1 1,0 0,0 1,-9 14,2 1,0 0,2 0,0 1,2 1,1-1,1 1,2 1,0-1,2 1,1-1,1 1,1 3,0-26,-1 1,1-1,0 0,0 0,1 0,-1 0,1 0,0 0,1 0,-1-1,1 1,0-1,0 0,0 1,1-1,0-1,-1 1,1 0,0-1,1 0,-1 0,1 0,-1-1,1 0,0 1,0-1,0-1,0 1,0-1,0 0,0 0,5 0,9 0,1 0,-1-1,0-1,0-1,1 0,-1-1,0-2,9-3,13-8,-1-2,0-2,-2-2,0-1,-2-2,0-1,-2-2,-1-1,-1-2,12-17,-33 37,0 0,0-1,-2 0,1 0,-2-1,1 0,-2-1,0 0,0 0,-2 0,0-1,0 0,-1 0,-1-3,-2 16,0 0,-1 0,1 0,-1 0,0-1,0 1,0 0,0 0,0 0,0 0,-1 0,1 0,-1 0,1 0,-1 0,0 0,0 0,0 0,0 0,0 0,0 0,0 1,-1-1,1 0,-1 1,1-1,-1 1,0 0,1 0,-1-1,0 1,0 0,0 0,0 1,0-1,0 0,0 1,0-1,0 1,0 0,0-1,0 1,-1 0,1 0,0 0,-10 6,1 0,-1 1,1 0,0 1,1 0,0 1,0 0,1 0,0 1,1 0,0 1,1 0,0 0,0 1,1-1,-2 7,3-10,-1 0,1-1,1 1,-1 1,1-1,1 1,0 0,0 0,1 0,0 0,0 0,1 0,0 0,1 1,0-1,0 0,1 1,0-1,1 0,0 0,1 0,-1 0,2 0,-1-1,1 1,1-1,-1 0,1 0,1-1,-1 1,5 3,-2-5,0-1,0 0,1-1,-1 0,1 0,0-1,0 0,0 0,0-1,1 0,-1-1,1 0,-1 0,1-1,-1-1,1 1,-1-1,1-1,-1 0,0 0,0-1,0 0,0-1,0 0,27-13,0-1,-1-2,-1-1,-1-2,0-2,2 0,-2-2,-1 0,0-3,-3 0,0-2,-2-1,-2-1,-1-1,-2-1,-1-1,9-23,-30 58,2-2,0 0,0 1,-1-1,1 0,-1 0,0 0,0 0,-1 0,1-1,-1 1,0 0,0 0,0 0,-1 0,1 0,-1 0,0-1,-25 20,1 17,2 2,1 0,2 1,1 1,2 1,2 0,-8 30,21-62,-10 26,2 1,1 1,1-1,2 1,1 1,1 16,3-44,1 0,0 0,1 0,0 0,0-1,0 1,0 0,1 0,0 0,0-1,1 1,-1-1,1 0,0 0,1 0,-1 0,1 0,0-1,0 0,1 1,-1-2,1 1,1 0,6-2</inkml:trace>
  <inkml:trace contextRef="#ctx0" brushRef="#br0" timeOffset="363.33">2118 291,'-33'45,"18"-28,0-1,2 2,0 0,1 1,1 0,0 0,2 1,0 1,2-1,0 1,1 1,1-1,1 1,1 0,0 11,4-27,0 1,1-1,-1 0,1 1,1-1,-1 0,1 0,0 0,0-1,1 1,-1-1,1 0,1 0,-1 0,1 0,-1-1,1 0,1 0,-1 0,0-1,1 1,0-1,0 0,0-1,0 0,0 0,0 0,1-1,-1 0,1 0,-1 0,1-1,-1 0,1 0,-1-1,1 0,-1 0,1 0,-1-1,0 0,1 0,2-4,1 0,0-1,-1 0,0 0,-1-1,0 0,0 0,-1-1,0 0,0-1,-1 0,0 0,4-10,3-6</inkml:trace>
  <inkml:trace contextRef="#ctx0" brushRef="#br0" timeOffset="734.739">1779 234,'333'-183,"-331"182,0 0,0 0,0 0,1 0,-1 0,1 0,-1 0,0 1,1-1,-1 1,1 0,-1 0,1 0,-1 0,1 0,-1 0,1 1,-1-1,1 1,-1 0,0-1,1 1,-1 0,0 1,0-1,0 0,0 1,0-1,0 1,0-1,0 1,0 0,-1 0,1 0,-1 0,1 0,-1 1,11 28,-10-24,0-1,1 1,-1-1,1 1,1-1,-1 0,1 0,0-1,0 1,1-1,0 1,0-2,0 1,2 1,2 0,-1-1,1-1,1 0,-1 0,0 0,1-1,0-1,0 0,0 0,0-1,0 0,0-1,0 0,0 0,0-1,0-1,0 1,9-4,134-53,-134 50</inkml:trace>
  <inkml:trace contextRef="#ctx0" brushRef="#br0" timeOffset="1070.25">2767 262,'19'5,"11"1,6 1,1-2,-1-2,-2-5,-1-4,-2 0,-2 1,0 2,-1 0,-5 2</inkml:trace>
  <inkml:trace contextRef="#ctx0" brushRef="#br0" timeOffset="1321.168">2739 572,'34'-9,"20"-4,6 1,-2-3,-7 2,-7 3,-6 3,-4 2,-9 3</inkml:trace>
  <inkml:trace contextRef="#ctx0" brushRef="#br0" timeOffset="1722.649">3360 8,'24'-3,"-1"0,1 2,0 1,0 1,0 0,0 2,-1 1,9 3,-28-6,0 1,0 0,0 0,0 0,0 1,0-1,-1 1,1 0,-1 0,0 0,0 1,0-1,0 1,-1-1,1 1,-1 0,0 0,0 0,0 0,-1 1,1-1,-1 0,0 1,0-1,-1 1,1-1,-1 1,0-1,-1 1,1-1,-1 1,1-1,-1 1,0-1,-1 0,1 0,-1 1,0-1,0 0,0 0,-3 3,-104 144,36-61,68-83,1 0,0 0,0 1,1-1,0 1,0 0,1 0,0 0,1 1,-1-1,2 0,-1 2,1-7,0 0,0 0,0 1,0-1,1 0,-1 0,1 1,0-1,0 0,0 0,1 0,-1 0,1 0,-1-1,1 1,0 0,0-1,0 1,1-1,-1 0,0 0,1 1,0-2,-1 1,1 0,0 0,0-1,0 0,0 0,0 1,3-1,7 1,0 0,0-1,0-1,1 0,-1-1,0-1,0 0,0 0,-1-1,1-1,-1 0,1-1,4-3,23-6,-16 6</inkml:trace>
  <inkml:trace contextRef="#ctx0" brushRef="#br0" timeOffset="1945.339">4094 178,'-15'33,"-9"17,0 4,3-3,5-4,6-6,5-5,7-9,9-9,2-7</inkml:trace>
  <inkml:trace contextRef="#ctx0" brushRef="#br0" timeOffset="2190.506">4432 94,'-14'38,"-5"18,0 3,0-2,2-7,4-7,5-6,3-5,3-2,6-7,3-2,0-5</inkml:trace>
  <inkml:trace contextRef="#ctx0" brushRef="#br0" timeOffset="2560.173">3924 94,'20'-9,"0"2,0 0,1 1,0 1,0 1,0 1,0 1,1 1,-1 1,1 1,1 0,206 30,-185-24,1-3,0-1,-1-2,1-2,14-3,-43 1,1-1,-1-1,0 0,0-1,0 0,-1-2,0 0,0 0,3-4,-3 2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0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29,'-2'1,"1"1,-1-1,0 1,0-1,0 1,1-1,-1 1,1 0,0 0,-1 0,1 0,0 0,0 0,0 0,0 1,1-1,-1 0,0 0,1 1,0-1,0 0,-1 1,1-1,0 0,1 2,-2-1,-22 208,5-25,-10 0,-18 52,-34 33,69-266,4-9</inkml:trace>
  <inkml:trace contextRef="#ctx0" brushRef="#br0" timeOffset="265.974">0 650,'458'-67,"-290"28,125-47,-286 84,11-3,0-2,0 0,-1 0,0-2,0 0,-1-1,11-9,-10 3</inkml:trace>
  <inkml:trace contextRef="#ctx0" brushRef="#br0" timeOffset="647.197">1298 0,'-146'405,"135"-369,-5 5,3 0,1 1,3 1,1 0,2 1,2-1,1 1,4 26,-1-68,0 0,0 0,1 1,-1-1,1 0,-1 0,1 0,0 0,0 0,0 0,0 0,0 0,0 0,1 0,-1 0,1-1,-1 1,1-1,-1 1,1-1,0 0,0 1,0-1,0 0,0 0,0 0,0 0,0-1,0 1,0-1,1 1,-1-1,0 0,0 0,0 0,1 0,-1 0,0 0,0 0,1-1,-1 1,1-1,93-37,-91 36,27-16,-25 13,0 0,0 0,1 1,-1 0,1 0,0 0,1 2,-1-1,0 1,1 0,-1 0,1 1,-1 0,1 1,0 0,-1 0,1 1,2 0,-7 3,0-1,0 0,-1 1,0 0,1 0,-1 0,0 0,-1 0,1 1,-1-1,0 1,0-1,0 1,-1 0,0 0,1 0,-2 0,1 0,-1 0,1 0,-2 0,1 0,0 0,-1 0,0 0,-1 3,2 24,24 57,-7-82,-11-13</inkml:trace>
  <inkml:trace contextRef="#ctx0" brushRef="#br0" timeOffset="1138.947">1778 904,'14'2,"0"-1,-1-1,1 0,0 0,0-1,-1-1,1 0,-1-1,1-1,-1 0,0-1,0 0,-1-1,0 0,0-1,0 0,-1-1,0 0,0-1,-1 0,0-1,-1 0,8-12,-15 20,0 0,0-1,0 0,0 1,-1-1,1 0,-1 0,0 0,0 0,0 0,0 0,0 0,-1 0,0 0,1 0,-1 0,0-1,-1 1,1 0,0 0,-1 0,0 0,1 0,-1 0,-1 0,1 0,0 0,-1 0,1 1,-1-1,0 1,-2-3,0 2,0-1,0 2,0-1,0 0,-1 1,1 0,-1 0,0 0,1 0,-1 1,0 0,0 0,0 0,0 1,0 0,0 0,0 0,0 0,0 1,0 0,0 0,0 0,0 0,1 1,-3 1,-5 1,0 2,0-1,1 1,0 1,0 0,1 0,0 1,0 1,-5 6,5-4,0 0,1 1,1 1,0-1,1 1,0 1,1-1,0 1,1 0,1 1,-2 10,5-21,0 0,1 0,0 0,0 0,0 0,0 0,1-1,0 1,-1 0,1 0,1 0,-1-1,0 1,1-1,0 1,0-1,0 1,0-1,0 0,1 0,-1 0,1 0,0-1,0 1,0-1,0 0,1 0,-1 0,0 0,1 0,0-1,-1 1,3-1,5 3,0-1,0-1,0 0,1-1,-1 0,1 0,-1-1,0-1,1 0,9-3,11-3</inkml:trace>
  <inkml:trace contextRef="#ctx0" brushRef="#br0" timeOffset="1588.448">2144 1017,'142'-148,"-40"34,-55 69,-46 45,1 0,-1 0,0 1,0-1,0 1,1-1,-1 1,0-1,0 1,0-1,0 1,0 0,0 0,0-1,0 1,-1 0,1 0,0 0,0 0,-1 0,1 0,0 0,-1 0,1 1,-1-1,0 0,1 0,-1 0,0 1,0-1,1 0,-1 0,0 0,0 1,0-1,-1 0,1 0,0 1,0-1,-1 0,1 0,-1 0,2 7,-1-3,0 0,0 0,0 0,1 0,0 0,0 0,0 0,0 0,1 0,0 0,0-1,0 1,1-1,0 0,-1 1,2-1,-1 0,0 0,1-1,-1 1,1-1,0 0,0 0,1 0,-1-1,1 1,-1-1,1 0,2 1,2-2,-1 0,1-1,0 1,-1-2,1 1,0-1,-1-1,1 1,-1-1,0-1,1 0,-1 0,0 0,0-1,-1 0,1-1,-1 0,6-5,4-4,0-2,0 0,-1 0,-1-2,-1 0,8-13,32-79,-48 85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5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0,'43'11,"0"-3,0-1,1-2,0-2,1-2,-1-2,4-2,51 1,8 7,-89 1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2,'34'5,"15"1,10 0,-1-1,-6-2,-6-6,-6-2,-6 0,-3 0,-3 1,-1 2,0 1,0 0,-4 1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90,'89'-17,"-23"9,1 3,0 3,64 6,-46 15,-83-18,0-1,1 1,-1 0,0 0,0 0,0 1,0-1,0 0,0 1,0-1,-1 1,1 0,0-1,-1 1,1 0,-1 0,0 0,0 0,0 0,0 1,0-1,0 0,0 0,-1 1,1-1,-1 0,0 1,0-1,0 0,0 1,0-1,0 0,0 1,-1 0,-5 9,0 0,-1 0,0-1,-1 0,0 0,-1-1,0 0,-1 0,0-1,0 0,-1-1,0 0,-4 1,-258 156,224-123,48-41,1 1,-1-1,0 1,1-1,-1 1,1-1,-1 1,1-1,0 1,0-1,0 1,0-1,0 1,0-1,0 1,0-1,0 1,1-1,-1 1,1-1,-1 1,1-1,0 1,-1-1,1 0,0 0,0 1,0-1,0 0,0 0,0 0,0 0,1 0,-1 0,0 0,0 0,1 0,-1-1,1 1,10 5,1-2,-1 1,1-2,-1 1,1-2,0 0,0 0,0-1,0-1,1 0,-1-1,0 0,0-1,0-1,-1 0,10-3,80-45,-84 40</inkml:trace>
  <inkml:trace contextRef="#ctx0" brushRef="#br0" timeOffset="234.771">1243 119,'-5'33,"-6"17,-2 3,2-1,-2-5,1-7,2-4,-1-8,1-5,2-1,2-9,3-7</inkml:trace>
  <inkml:trace contextRef="#ctx0" brushRef="#br0" timeOffset="450.178">1638 33,'-24'34,"-13"21,-5 5,5-2,4-12,7-8,9-6,1-3,5-3,3 0,4 0,2 0,1-4</inkml:trace>
  <inkml:trace contextRef="#ctx0" brushRef="#br0" timeOffset="866.762">960 90,'305'-75,"-280"70,0 1,1 1,-1 1,1 2,-1 0,1 2,-1 0,2 2,-16 0,0 1,0 0,-1 1,1-1,-1 2,-1 0,1 0,-1 1,7 7,47 35,-56-45,1 0,0 0,0-1,0 0,1-1,-1 1,1-2,-1 1,1-1,0 0,0-1,0 0,0-1,0 0,1 0,-1-1,0 0,0 0,0-1,-1 0,1-1,0 0,59-43,-56 29</inkml:trace>
  <inkml:trace contextRef="#ctx0" brushRef="#br0" timeOffset="1358.149">0 711,'128'8,"1"-5,-1-6,0-5,37-11,-96 12,164-18,99-11,212 9,-332 28,-187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537 214,'-202'259,"29"47,167-293,3-11,1 0,0 0,0 1,0-1,0 1,1-1,-1 1,1 0,0-1,-1 1,1 0,0 0,1 0,-1 0,0 0,1 0,0 0,0 0,0 0,0 0,0 1,0-1,1 0,0 0,-1 0,1 0,0-1,1 1,-1 0,0 0,1-1,0 1,-1 0,1-1,0 0,0 1,0-1,2 1,9 3,0-2,-1 0,2 0,-1-1,0-1,1 0,-1-1,1 0,-1-1,1 0,11-3,7 2,225-19,-173 10,-72 8</inkml:trace>
  <inkml:trace contextRef="#ctx0" brushRef="#br0" timeOffset="449.539">1 298,'15'-25,"2"0,0 2,2 0,1 1,0 0,1 2,2 1,0 0,1 2,0 1,2 0,0 2,0 1,14-4,-35 16,1-1,-1 1,1 0,0 0,-1 1,1 0,0 0,-1 0,1 1,0-1,-1 1,1 1,-1-1,1 1,-1 0,0 0,1 0,-1 1,0 0,-1 0,1 0,0 1,-1 0,0-1,0 1,0 1,0-1,-1 1,0-1,0 1,0 0,0 0,1 4,0-2,2 4,0 0,1-1,0 0,0 0,1 0,1-1,-1 0,2 0,-1-1,1-1,0 1,1-2,0 1,0-1,2 0,10 0,0-1,1-1,0-1,-1-1,1-2,0 0,0-1,13-3,75-18,-88 18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0 757,'2'0,"42"-10,0-1,0-2,-1-1,-1-3,0-2,-2-1,32-22,-39 19,-1-1,-2-2,0-1,-2-1,-1-2,-2 0,0-2,14-27,-23 36,-12 17,0 1,0-1,0 1,0-1,-1 0,0-1,0 1,-1 0,0-1,0 1,0-1,-1 0,0-4,-1 10,0-1,-1 1,1 0,-1-1,1 1,-1 0,1 0,-1 0,0 0,0 0,0 0,1 0,-1 0,0 0,0 0,0 0,0 0,-1 1,1-1,0 0,0 1,0-1,-1 1,1-1,0 1,0 0,-1-1,1 1,0 0,-1 0,1 0,0 0,-1 0,1 0,0 0,-1 1,1-1,0 0,0 1,-1-1,1 1,0-1,-53 26,36-15,0 2,1 1,0 0,1 1,1 0,0 1,2 1,0 1,0 0,2 0,0 1,1 1,1 0,1 0,-3 13,10-30,0 1,0 0,0 0,1 0,0 0,0 0,0 0,0 0,1 0,-1 0,1 0,0 0,0 0,1-1,-1 1,1 0,0-1,0 1,0-1,0 0,0 1,1-1,0 0,-1 0,1-1,0 1,0-1,1 1,-1-1,0 0,2 0,7 4,0-1,0 0,0-1,0 0,1-1,0 0,-1-1,1-1,1 0,33-1,-1-3,1-2,-1-2,0-2,-1-2,0-1,-1-3,0-2,-1-1,-2-3,7-5,-44 24,28-12,-1-1,0-2,-1-1,-1-2,-1 0,-1-2,0-1,-2-1,-1-2,13-16,-36 40,0 0,1-1,-1 1,0 0,0 0,0-1,-1 1,1-1,0 1,-1-1,0 1,1-1,-1 1,0-1,-1 1,1-1,0 1,-1-1,1 1,-1-1,0 1,1 0,-1-1,0 1,-1 0,1 0,0 0,-1-1,1 2,-1-1,0 0,1 0,-1 0,0 1,0-1,0 1,0-1,-1 1,1 0,0 0,0 0,-1 0,1 0,-1 1,1-1,-1 1,1-1,-1 1,1 0,-1 0,1 0,-1 0,1 1,-3 0,-11 3,1 1,-1 1,1 0,1 1,-1 0,1 1,0 1,1 1,0 0,0 0,1 1,1 1,0 0,0 0,1 1,1 1,0-1,1 1,1 1,-4 9,8-21,1 1,-1-1,1 1,0 0,0 0,0 0,1 0,-1 0,1 0,0 1,0-1,0 0,1 1,0-1,-1 0,2 1,-1-1,0 0,1 1,0-1,0 0,0 1,0-1,1 0,0 0,0 0,0 0,0-1,1 1,-1-1,1 1,0-1,0 0,0 0,0 0,1 0,1 1,10 2,0-1,1-1,-1 0,1-1,0 0,0-2,0 1,0-2,0 0,0-2,0 1,0-2,0 0,13-5,20-6,-1-3,-2-3,1-1,-2-2,-1-2,-1-2,-2-1,0-3,6-8,-47 39,15-9,-1-1,0-1,-1 0,0-1,-1 0,0-1,-1 0,0-1,-1 0,-1 0,0-1,-1-1,0 1,-2-1,5-15,-11 27,0 1,0 0,-1-1,1 1,-1 0,0 0,0 0,0-1,0 1,-1 0,1 0,-1 1,0-1,0 0,0 0,0 1,0 0,-1-1,1 1,-1 0,1 0,-1 0,0 0,0 1,0-1,0 1,0-1,0 1,0 0,0 0,0 1,-1-1,1 1,0 0,-1-1,1 1,0 1,0-1,-1 0,1 1,0 0,0 0,-1 0,1 0,0 0,0 0,0 1,0 0,1-1,-1 1,0 0,1 1,-1-1,1 0,-2 3,-12 11,1 0,0 1,1 1,1 0,1 1,1 0,-5 11,7-14,2-5,0-1,1 1,0 0,1 0,0 0,1 1,0 0,0 0,2 0,-1 0,2 0,0 1,0-1,1 0,0 1,1-1,1 0,0 1,1-1,0 0,1 0,0-1,0 1,2-1,-1 0,1 0,1-1,7 10,0-10,0-1,1 0,0-1,0-1,1 0,0-1,0-1,0 0,1-1,0-1,-1-1,1 0,0-1,0-1,0 0,0-1,11-3,-18 4,14-1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9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608,'-1'-2,"1"1,0 0,-1-1,1 1,0-1,0 1,0-1,0 1,0 0,0-1,0 1,1-1,-1 1,1 0,-1-1,1 1,-1 0,1-1,0 1,-1 0,1 0,0 0,0 0,0 0,0 0,0 0,0 0,0 0,0 0,0 0,1 0,-1 1,0-1,1 1,-1-1,0 1,1-1,-1 1,0 0,1 0,0-2,338-158,-293 140,210-79,-256 99,-1-1,1 1,0 0,-1-1,1 1,0 0,0-1,-1 1,1 0,0 0,0 0,-1-1,1 1,0 0,0 0,-1 0,1 0,0 0,0 1,0-1,-1 0,1 0,0 0,0 1,-1-1,1 0,0 1,-1-1,1 1,0-1,-1 1,1-1,-1 1,1-1,-1 1,1-1,-1 1,1 0,-1-1,0 1,1 0,-1 0,0-1,1 1,-1 0,0-1,0 1,0 0,0 0,0 0,0-1,0 1,0 0,-11 46,9-40,-127 441,112-373,4 0,4 1,2 1,4-1,4 1,2 2,0-54,2 36,2-1,3-1,3 0,9 22,1-31,-18-51,-11-17,-6-4,0 1,-2 1,0 0,-1 1,-1 0,-1 1,0 1,-2 1,0 1,0 0,-2 1,1 1,-2 1,0 1,0 1,-1 1,0 1,0 1,-1 1,0 1,0 1,0 1,-13 1,-7-1,-1 2,1 2,-1 2,1 1,0 3,1 2,0 1,0 3,1 1,1 2,0 2,1 1,1 3,-5 5,35-22,-1 1,1 0,0 1,0 0,0 1,1 0,1 0,-1 0,1 1,1 0,0 1,0-1,0 1,1 0,1 1,-1 2,5-11,0 1,0 0,0 0,0-1,0 1,0 0,1-1,0 1,-1 0,1-1,0 1,0-1,0 1,1-1,-1 0,1 1,-1-1,1 0,0 0,0 0,-1 0,1 0,1 0,-1-1,0 1,0-1,1 1,-1-1,1 0,80 28,-74-27,24 6,-4-3</inkml:trace>
  <inkml:trace contextRef="#ctx0" brushRef="#br0" timeOffset="344.808">1101 1144,'828'-288,"-720"247,82-37,-173 74,-6 5</inkml:trace>
  <inkml:trace contextRef="#ctx0" brushRef="#br0" timeOffset="781.798">2427 1230,'-133'423,"113"-371,61-145,49-76,68-92,-59 107,-76 123,-23 31,0-1,1 1,-1-1,0 1,1 0,-1-1,0 1,1-1,-1 1,1 0,-1 0,1-1,-1 1,1 0,-1 0,1-1,-1 1,1 0,-1 0,1 0,-1 0,1 0,-1 0,1 0,-1 0,1 0,0 0,-1 0,1 0,-1 0,1 0,-1 0,1 1,-1-1,1 0,-1 0,1 1,-1-1,1 0,-1 1,0-1,1 0,-1 1,0-1,1 1,-1-1,0 1,1-1,-1 1,0-1,0 0,1 1,-1 0,0-1,0 1,0-1,0 1,0-1,0 1,0-1,0 1,5 44,-5-20</inkml:trace>
  <inkml:trace contextRef="#ctx0" brushRef="#br0" timeOffset="1089.747">3133 1088,'-26'28,"0"2,2 1,2 1,0 1,3 1,0 1,3 0,-2 7,16-38,1 0,-1 0,1 0,0 0,0 0,0 0,0 0,1 1,-1-1,1 0,0 0,1 1,-1-1,1 0,0 0,0 0,0 0,0 0,1 0,-1 0,1 0,0 0,1-1,-1 1,0-1,1 0,0 1,0-1,0 0,0-1,0 1,1 0,-1-1,1 0,0 0,0 0,-1 0,1-1,0 1,0-1,1 0,2 0,8-3,-1 0,1-2,0 1,-1-2,0 0,0-1,0 0,-1-1,0 0,0-1,-1-1,0 0,-1 0,0-2,0 1,-1-1,0-1,-1 1,2-6,3 3,-2 0,0-1,-1 0,0-1,-1 0,-1-1,-1 0,0-1,-1 0,-1 0,-1 0,0-1,-2 1,1-11,-4 25,0-1,0 1,0 0,-1-1,0 1,0 0,0 0,0-1,-1 1,1 0,-1 0,0 1,-1-1,1 0,0 1,-1-1,0 1,0 0,0 0,0 0,-1 0,1 0,-1 1,1 0,-1-1,0 2,0-1,0 0,0 1,0-1,0 1,-1 0,1 1,0-1,-1 1,-1 0,-3-1,0 1,0 0,0 1,0 0,0 0,0 1,1 1,-1-1,1 1,-1 1,1-1,0 1,0 1,0-1,1 2,0-1,-2 2,-11 14</inkml:trace>
  <inkml:trace contextRef="#ctx0" brushRef="#br0" timeOffset="1597.346">3500 1455,'1'-13,"-1"1,2-1,0 1,0-1,1 1,1 0,0 0,0 1,1-1,1 1,0 0,1 0,0 1,0 0,1 0,0 0,1 1,0 1,6-5,131-102,-144 114,-1 0,1 1,-1-1,1 0,-1 1,1 0,0-1,-1 1,1 0,0 0,-1 0,1 0,-1 0,1 0,0 0,-1 1,1-1,0 1,-1-1,1 1,-1-1,1 1,-1 0,1 0,-1 0,0 0,1 0,-1 0,0 0,0 0,0 1,0-1,0 0,0 1,0-1,0 1,-1-1,1 1,0-1,-1 1,1-1,-1 1,0-1,1 1,-1 1,35 41,-28-43,0-1,0 0,0 0,0 0,0-1,-1 0,1 0,0-1,0 1,-1-2,1 1,-1-1,0 0,0 0,0-1,0 1,0-1,-1-1,0 1,1-2,25-14,94-52,-124 70,0 1,1 0,-1 0,1 0,-1 0,1 0,-1 0,1 0,0 1,-1-1,1 1,0-1,0 1,-1-1,1 1,0 0,0 0,0 0,-1 0,1 0,0 1,0-1,0 0,-1 1,1-1,0 1,-1 0,1-1,0 1,-1 0,1 0,-1 0,1 0,-1 0,0 1,1-1,-1 0,0 1,0-1,0 1,0-1,0 1,0-1,0 1,-1 0,1-1,-1 1,1 0,-1 0,1-1,-1 1,0 0,0 0,0 1,3 31,-3-29,-1 1,1-1,0 1,0-1,0 1,1-1,0 0,0 1,1-1,-1 0,1 0,0 0,0 0,1 0,0 0,-1-1,2 1,-1-1,0 0,1 0,0 0,0 0,0-1,0 1,1-1,-1 0,1-1,0 1,0-1,0 1,49 4,-29-6</inkml:trace>
  <inkml:trace contextRef="#ctx0" brushRef="#br0" timeOffset="8123.369">8664 354</inkml:trace>
  <inkml:trace contextRef="#ctx0" brushRef="#br0" timeOffset="11342.321">11318 1031,'32'-5,"0"-2,0-1,0-1,-1-2,-1-1,0-2,-1-1,0-1,-1-1,-1-1,-1-2,0-1,-2-1,4-5,-3 6,217-161,-135 129,-105 52,1 0,0 1,0-1,0 1,0 0,0-1,0 2,0-1,0 0,0 0,0 1,0 0,0-1,0 1,0 0,0 1,-1-1,1 0,0 1,-1 0,0-1,1 1,-1 0,0 0,0 0,0 1,0-1,0 0,0 1,-1-1,1 1,-1 0,1 0,-1-1,0 1,0 0,0 2,2 17,0-1,-1 1,-2 0,0 0,-1 0,-1 0,-1 0,-1-1,-1 1,-1-1,-1 0,0 0,-10 16,12-24,0-1,-1-1,-1 1,1-1,-2 0,0-1,0 1,0-1,-2-1,1 0,-1 0,0-1,-1 0,0-1,0 0,-1-1,1 0,-1-1,-1 0,1-1,-1 0,-5 0,-7 0,1-2,-1 0,0-2,1 0,-1-2,1-1,-9-2,31 5,0 0,1 0,-1 0,0 0,0 0,1-1,-1 1,0 0,1-1,-1 1,1-1,-1 0,1 0,-1 1,1-1,-1 0,1 0,0 0,-1 0,1-1,0 1,0 0,0 0,0-1,0 1,0-1,0 1,1-1,-1 1,0-1,1 1,-1-1,1 0,0 1,-1-1,1 0,0 1,0-1,0 0,0 0,1 1,-1-1,0 0,1 1,-1-1,1 1,-1-1,1 0,0 1,0-1,-1 1,1 0,0-1,1 1,-1 0,0-1,0 1,1 0,10-8,1 1,0 1,1 0,-1 0,1 2,1-1,-1 2,1 0,0 1,0 0,0 1,5 1,12-1,-1 2,1 1,-1 1,1 2,6 2,96 9,-87-13,0-2,0-1,0-3,0-2,0-2,-1-2,-1-2,22-9,-8-5,-1-2,-1-3,-2-2,-1-2,3-6,-26 16,-1 0,-2-2,0-1,-2-1,-1-1,-1-2,-2 0,2-7,-12 19,-2-1,0 1,-2-2,0 1,-1-1,-1 0,-2-1,0 1,-1-1,-1 0,-1 0,-1 1,-1-1,-3-15,3 32,1 0,-1-1,-1 1,1 0,-1 0,0 0,0 0,0 1,-1-1,0 1,0-1,-1 1,1 0,-1 0,0 0,0 1,-1-1,0 1,1 0,-1 1,-1-1,1 1,0 0,-1 0,0 0,1 1,-1 0,0 0,0 1,0-1,-1 1,1 1,0-1,0 1,0 0,-6 1,-7 8,0 0,1 2,0 0,1 1,1 0,0 1,0 1,1 1,1 0,1 1,0 1,1 0,0 0,2 1,0 0,1 1,1 0,-3 12,-1-9,2 1,0 0,1 0,2 1,0 0,2 1,0-1,2 1,0 0,2 0,1 0,1 0,1 0,1-1,1 1,2-1,2 8,-3-18,0 0,1 0,1 0,0-1,1 0,1-1,0 0,0 0,1 0,0-1,1-1,1 0,5 4,-5-6,0 1,1-1,1-1,-1 0,1-1,0-1,0 0,1-1,0 0,-9-3,0 0,0 0,0 0,0-1,0 0,0 0,0-1,0 0,0 0,0 0,0-1,0 0,0 0,-1 0,1-1,-1 0,0 0,0 0,0-1,0 1,0-1,-1 0,3-3,6-9</inkml:trace>
  <inkml:trace contextRef="#ctx0" brushRef="#br0" timeOffset="11606.826">13660 721,'10'29,"2"14,0 5,-2-6</inkml:trace>
  <inkml:trace contextRef="#ctx0" brushRef="#br0" timeOffset="11857.942">13745 326,'0'0</inkml:trace>
  <inkml:trace contextRef="#ctx0" brushRef="#br0" timeOffset="12359.121">14252 496,'-16'25,"2"1,0 1,1 0,2 1,1 0,1 1,0 9,8-35,0 0,0 0,1-1,-1 1,1 0,0 0,-1 0,2 0,-1 0,0 0,0-1,1 1,0 0,-1 0,1 0,0-1,1 1,-1-1,0 1,1-1,-1 1,1-1,0 0,0 1,0-1,0 0,0 0,0-1,1 1,-1 0,0-1,1 1,0-1,-1 0,1 0,0 0,-1 0,1 0,0-1,0 1,0-1,0 0,1 0,25-1,1-1,-1-1,-1-2,1-1,-1-1,0-1,0-2,-1-1,-1-1,1-1,-2-1,0-1,-1-2,-1 0,0-2,-1 0,4-7,-7 9,-2-1,1 0,-2-2,-1 0,0-1,-2 0,0-1,-1 0,-2-1,4-10,-10 22,-1 0,1-1,-2 0,0 1,0-1,-1 0,0 0,-1 0,0 0,-1 0,-1 0,0 0,0 0,-1 1,-1-1,0 1,0 0,-1 0,-1 0,0 1,0 0,-6-7,7 11,1 1,-1 0,0 0,0 0,-1 0,1 1,-1 0,0 0,0 1,-1 0,1 0,-1 0,1 1,-1 0,0 0,0 1,0-1,0 2,0-1,0 1,0 0,0 0,0 1,0 0,0 0,0 1,0 0,0 0,1 0,-1 1,1 0,0 0,-1 1,2 0,-4 2,-7 7,1 1,1 0,1 0,0 1,0 1,2 0,0 1,1 0,1 1,0 0,1 1,1-1,1 1,1 1,0-1,2 1,0-1,1 1,1 0,1 0,1 0,0 0,1-8,0 0,1 0,0-1,0 1,1-1,1 0,0 0,1 0,0-1,0 0,1 0,0 0,1-1,0 0,0-1,1 0,0 0,1-1,1 1,13 8,2 0,0-1,0-2,2-1,-1-1,1-1,5-1,14 2,0-3,0-2,0-1,1-3,-1-2,1-2,-1-2,26-6,-43 5,-1-1,1-2,-1-1,-1-1,0-1,0-2,-1 0,3-4,-17 9,0-1,-1 0,-1 0,1-1,-1 0,-1-1,0-1,0 1,-2-1,1-1,-1 0,-1 0,0-1,-1 1,-1-1,0-1,0-2,-3 12,-1 1,0-1,0 1,0-1,-1 1,0-1,1 0,-2 1,1-1,0 1,-1-1,0 0,0 1,0-1,-1 1,0 0,1 0,-2-1,1 1,0 0,-1 1,1-1,-1 0,0 1,-1-1,1 1,0 0,-1 0,0 0,0 1,0 0,0-1,-4-1,-2 0,-1 1,1 0,-1 0,1 1,-1 0,0 1,0 0,0 1,0 0,0 1,0 0,0 0,1 1,-1 1,0 0,1 0,-9 5,-3 1,1 1,1 1,0 0,0 2,1 0,1 2,0-1,0 4,7-10,1 1,1 0,0 1,0 0,1 0,0 1,0 0,2 1,-1-1,1 1,1 1,0-1,1 1,0-1,1 1,1 0,0 1,0-1,2 0,-1 1,2-1,0 0,0 0,2 4,2-4,1 0,0 0,1 0,0 0,1-1,1-1,0 1,0-1,1-1,0 0,1 0,0-1,1 0,0-1,0 0,11 4,11 4,1-1,1-1,0-2,1-2,30 5,-26-7,0-2,0-1,0-2,0-3,0-1,1-1,35-8,-46 3</inkml:trace>
  <inkml:trace contextRef="#ctx0" brushRef="#br0" timeOffset="2402.142">5250 1201,'14'32,"-1"1,-2 0,-1 1,-1 0,-2 0,-2 1,-1 0,-1 0,-3 0,0 0,-2 0,-2 0,-7 31,10-51,0 1,-1-1,-1 0,0 0,-1 0,-1 0,0 0,-1-1,-1 0,-1 2,7-15,1 0,0-1,0 1,-1 0,1-1,-1 1,1 0,0-1,-1 1,1-1,-1 1,1 0,-1-1,0 1,1-1,-1 0,0 1,1-1,-1 1,0-1,1 0,-1 0,0 1,0-1,1 0,-1 0,0 0,0 0,1 0,-1 0,0 0,0 0,0 0,1 0,-1 0,0 0,0-1,1 1,-1 0,0-1,1 1,-1 0,0-1,1 1,-1-1,1 1,-1-1,0 1,1-1,-1 1,1-1,0 0,-1 1,1-1,-1 0,1 1,0-1,0 0,-1 0,1 1,0-1,0 0,0 0,0 1,0-1,0 0,0 0,-8-56,12 11,2 0,2 1,1 0,3 0,2 1,1 1,3 0,7-11,7-14,2 2,3 1,3 2,3 2,2 2,3 1,2 3,6 0,-54 53,3-5,1 1,0 0,0 0,0 0,1 1,0 0,0 0,0 1,0 0,1 0,0 1,0 0,0 0,0 1,0 0,0 0,1 1,-1 0,7 0,-12 5,1 0,-1-1,0 1,0 0,0 1,-1-1,1 0,-1 1,0 0,0-1,-1 1,1 0,-1 0,0 0,-1 0,1 0,-1 0,0 0,0 0,0 0,-1 0,0 0,0 1,1-3,-4 29,-2 0,-1 0,-2 0,-1-1,-1-1,-2 0,-1 0,-1-1,-1-1,-2 0,-1-2,-5 6,2-3,-2-1,0-1,-2-1,-1-1,-1-1,-29 19,1-18,55-25,0 1,0-1,-1 1,1-1,0 0,0 0,-1 1,1-1,0 0,0 0,-1-1,1 1,0 0,0 0,-1 0,1-1,0 1,0-1,0 1,0-1,0 1,0-1,-1 0,1 1,1-1,-1 0,0 0,0 0,0 0,0 0,0 0,1 0,-1 0,1 0,-1 0,1 0,-1 0,1-1,-1 1,1 0,0 0,0-1,-1 1,1-1,8-47,1 24</inkml:trace>
  <inkml:trace contextRef="#ctx0" brushRef="#br0" timeOffset="2966.966">5899 1342,'29'-9,"17"-1,-1-3,-1-1,0-2,-1-2,-1-2,-1-2,-1-2,36-28,-75 52,18-14,-1 0,-1 0,-1-2,0 0,-1-1,0-1,-2 0,0-1,-1 0,-1-1,0 0,-2-1,3-8,-12 24,1 0,-1 0,1 0,-2 0,1 0,0-1,-1 1,0 0,0 1,0-1,-1 0,0 0,0 0,0 1,0-1,-1 1,0 0,0 0,0 0,0 0,-1 0,1 1,-1-1,0 1,0 0,0 0,0 1,-1-1,1 1,-1 0,0 0,1 0,-1 1,0-1,0 1,0 1,0-1,0 1,0-1,0 1,0 1,0-1,-5 2,-3 2,1 2,-1 0,1 0,0 1,0 1,0 0,1 0,1 1,-1 0,2 1,-1 0,1 1,1 0,-5 9,10-18,1 1,0 0,0 0,0 0,0 0,1 1,-1-1,1 0,0 1,0-1,0 1,0-1,1 1,-1 0,1-1,0 1,0 0,0-1,1 1,-1-1,1 1,0 0,0-1,0 0,1 1,-1-1,1 0,-1 1,1-1,0 0,1 0,-1-1,0 1,1 0,-1-1,1 1,0-1,0 0,0 0,0 0,0 0,1-1,-1 1,0-1,2 0,15 3,1-2,0 0,0-2,0 0,0-1,0-1,0-1,-1-1,1-1,-1-1,0 0,0-2,4-2,234-89,-257 98,-1 1,1-1,0 1,0-1,0 1,0 0,-1-1,1 1,0 0,0 0,0 0,0 0,0 0,0 0,0 0,0 0,0 0,-1 0,1 0,0 1,0-1,0 0,0 1,0-1,-1 1,1-1,0 1,0-1,-1 1,1-1,0 1,-1 0,1-1,0 1,-1 0,1-1,-1 1,1 0,-1 0,0 0,1 0,-1-1,0 1,0 0,1 0,-1 0,0 0,0 0,0 0,0 0,0 0,0 0,0-1,-1 1,1 0,0 0,0 0,-1 0,1 0,-1 0,-19 55,3-24,12-26,0 1,0 0,1 1,0-1,0 1,1 0,0-1,0 2,1-1,0 0,0 0,1 1,0-1,1 0,0 1,0-1,1 1,0-1,1 4,0-9,0 0,0 0,0 0,1-1,0 1,-1 0,1-1,0 0,0 1,0-1,1-1,-1 1,0 0,1-1,-1 1,1-1,0 0,-1-1,1 1,0 0,-1-1,1 0,0 0,0 0,-1 0,1-1,0 1,-1-1,3-1,19-4</inkml:trace>
  <inkml:trace contextRef="#ctx0" brushRef="#br0" timeOffset="7234.303">7141 1031,'39'2,"0"-3,1-1,-1-2,0-1,-1-2,1-2,-2-1,21-10,-51 17,0 0,0-1,-1 0,1-1,-1 1,0-1,0 0,-1-1,1 1,-1-1,0 0,-1-1,1 1,-1-1,-1 0,1 0,-1 0,0 0,-1-1,0 1,0-1,0 1,-1-1,0 0,-1 0,0 0,0 1,-1-1,0-2,-2 5,1 1,-1-1,-1 1,1 0,-1 0,0 0,0 0,0 1,0-1,0 1,-1 0,0 0,1 1,-1 0,0-1,0 2,0-1,-1 1,1-1,0 1,0 1,-1-1,1 1,-1 0,1 0,0 0,-1 1,1 0,0 0,-1 0,1 1,0 0,0 0,0 0,0 1,1-1,-1 1,1 0,-1 0,-1 3,-7 2,1 0,0 0,1 1,0 1,1 0,0 0,0 1,1 0,1 1,0 0,0 0,1 1,1 0,0 0,1 1,0-1,1 1,0 0,1 0,1 1,1-1,0 1,0-1,2 0,0 1,1 8,0-18,0 0,1 0,-1 0,1-1,0 1,0-1,1 1,-1-1,1 0,0 0,0-1,1 1,-1-1,0 0,1 0,0 0,0-1,0 0,0 0,0 0,0 0,1-1,-1 0,1 0,139 4,-108-6,-15 0,0-1,-1-1,1-1,-1-1,1-1,-1 0,-1-2,1-1,-1 0,1-2,-1-1</inkml:trace>
  <inkml:trace contextRef="#ctx0" brushRef="#br0" timeOffset="7606.986">7959 693,'-6'23,"1"0,1 0,1 0,1 1,2 0,0-1,1 1,1-1,1 0,2 1,0-1,1-1,2 1,0-1,1 0,1-1,1 0,1-1,1 0,5 5,-17-24,0 1,0-1,0 0,0 0,0 0,1 0,-1 0,0 0,1 0,-1-1,0 1,1 0,-1-1,1 1,-1-1,1 0,-1 1,1-1,-1 0,1 0,-1 0,1 0,0 0,-1 0,1 0,-1 0,1-1,-1 1,1-1,-1 1,0-1,1 0,-1 1,1-1,-1 0,0 0,0 0,1 0,-1 0,0 0,0 0,0-1,0 1,0 0,-1 0,1-1,34-69,60-179,-20 69,-64 162,-1 8</inkml:trace>
  <inkml:trace contextRef="#ctx0" brushRef="#br0" timeOffset="7859.807">8580 834,'0'0</inkml:trace>
  <inkml:trace contextRef="#ctx0" brushRef="#br0" timeOffset="8357.832">9144 608,'-35'34,"15"-17,0 1,2 1,0 0,1 1,1 1,1 0,1 1,1 1,1 0,0 1,2 1,1 0,8-21,0 0,0-1,0 1,1 0,-1 0,1 0,0-1,0 1,1 0,-1 0,1 0,-1-1,1 1,1 0,-1-1,0 1,1-1,0 1,-1-1,1 0,1 0,-1 0,0 0,1 0,0 0,-1-1,1 1,0-1,0 0,1 1,-1-2,0 1,1 0,-1-1,1 1,-1-1,1 0,0 0,-1-1,1 1,0-1,0 1,0-1,-1-1,1 1,0 0,0-1,0 0,-1 0,4-1,4-2,0-1,0 0,-1-1,0 0,0-1,-1 0,0 0,0-1,0 0,-1 0,-1-1,1 0,-1-1,-1 0,0 0,0 0,-1-1,0 1,-1-1,0-1,-1 1,0 0,-1-1,0 1,-1-1,0-12,1 17,-1-1,0 0,0 1,-1-1,0 0,0 0,-1 0,0 1,-1-1,1 0,-1 1,-1 0,1-1,-2 1,1 0,0 0,-1 0,-1 1,1-1,-1 1,0 0,0 1,-1-1,0 1,0 0,-1-1,-10 4,3 4</inkml:trace>
  <inkml:trace contextRef="#ctx0" brushRef="#br0" timeOffset="8570.521">9370 721,'0'22,"1"1,1-1,0 0,2 0,1 0,3 9,-7-26,1 0,0 0,0 0,0 0,0 0,1 0,0-1,0 1,0-1,1 0,-1 0,1 0,0 0,0-1,0 1,1-1,-1 0,1-1,0 1,0-1,-1 0,2 0,-1 0,0-1,0 1,0-1,1-1,4 1,2-3,0-1,-1-1,1 0,-1 0,1-2,-1 1,-1-1,1 0,-1-1,0-1,-1 1,0-2,0 1,0-1,-1 0,-1-1,3-4,3-1,-1-1,-1 0,-1 0,-1-1,0-1,-1 1,0-1,-2-1,0 1,-1-1,1-15,-4 9</inkml:trace>
  <inkml:trace contextRef="#ctx0" brushRef="#br0" timeOffset="8922.383">10245 523,'-181'141,"178"-140,1 1,-1 0,1 0,0 0,0 0,0 0,0 0,0 0,0 0,1 1,-1-1,1 1,-1 0,1-1,0 1,0 0,0 0,1-1,-1 1,0 0,1 0,0 0,0 0,0 0,0 0,0 0,1 0,-1-1,1 1,0 0,0 0,0 0,0-1,0 1,1-1,-1 1,1-1,-1 1,1-1,0 0,0 1,86 82,-85-82,-1 1,0 0,1-1,-2 1,1 0,0 0,-1 0,0 0,0 1,0-1,0 0,-1 0,1 1,-1-1,0 0,-1 1,1-1,-1 0,0 0,0 1,0-1,0 0,-1 0,0 0,0 0,0-1,0 2,-2 0,0 0,0 0,0-1,-1 1,1-1,-1 0,0 0,0-1,0 1,-1-1,1 0,-1-1,0 1,0-1,0 0,0-1,-5 1,-11 2</inkml:trace>
  <inkml:trace contextRef="#ctx0" brushRef="#br0" timeOffset="9833.602">8580 777,'0'5,"0"6,0 7,0 4,0 4,0 2,-5-4,-1-1,0 0,1 1,2 2,0-4</inkml:trace>
  <inkml:trace contextRef="#ctx0" brushRef="#br0" timeOffset="13906.935">254 2329,'540'-78,"509"-59,694-60,1714-90,-620 222,-586 40,615 41,-636 8,-1978-18</inkml:trace>
  <inkml:trace contextRef="#ctx0" brushRef="#br0" timeOffset="17335.754">1 4418,'31'0,"1"-1,-1-1,1-2,-1-1,0-1,0-2,-1-1,0-2,-1-1,3-2,111-63,-3-6,-4-7,4-11,-126 91,37-25,-2-3,-2-1,-2-3,-1-1,28-38,-31-4,-40 82,-1 1,1-1,-1 1,0-1,0 0,0 1,0-1,-1 1,1-1,-1 0,1 1,-1-1,0 1,0 0,0-1,0 1,-1 0,1-1,0 1,-1 0,0 0,1 0,-1 0,0 1,0-1,0 0,0 1,-1 0,1-1,0 1,-1 0,1 0,0 0,-2 0,-10-1,0 0,1 1,-1 1,0 0,0 1,0 1,0 0,1 1,-1 0,1 1,0 0,0 1,0 1,0 0,1 1,0 0,1 1,0 0,0 1,0 0,-7 9,-5 1,0 2,2 0,0 1,2 2,0 0,1 1,2 0,1 1,1 1,1 1,1 0,1 1,2 0,1 0,1 1,2 0,-1 17,6-39,0 0,0 1,0-1,1 0,0 0,1 0,0 0,0-1,1 1,0 0,0-1,1 0,0 0,0 0,0 0,1 0,0-1,1 0,-1 0,1 0,0-1,1 0,-1 0,1-1,0 0,0 0,0 0,1-1,1 1,22 2,0 0,1-2,0-1,0-2,-1-1,1-1,0-2,0-1,28-8,21-11,0-3,-2-3,-1-5,-1-2,-2-4,-2-3,-2-3,33-30,-92 67,22-11,-1-2,-1-2,-1-1,-2-1,0-1,-2-2,-1-1,-1-1,-2 0,2-7,-19 15,-19 24,-24 31,18-12,1 2,2 0,0 1,1 1,2 0,0 0,2 2,1-1,0 2,2-1,1 1,2 0,-2 17,6-37,1 0,-1 1,2-1,-1 0,1 1,0-1,0 0,1 0,0 0,0 0,1 0,0 0,0 0,1-1,-1 0,2 1,-1-1,0-1,1 1,0-1,1 0,-1 0,1 0,0-1,0 0,0 0,1 0,-1-1,1 0,0 0,0-1,3 1,14 2,1-2,-1-1,1-1,-1-1,1 0,-1-2,0-2,0 0,0-1,0-1,17-8,17-8,-2-2,0-3,-2-2,5-6,-19 12,-1-1,-1-3,-1 0,-2-3,-1 0,-1-3,-1 0,-2-2,-2-2,-1 0,-2-2,-2 0,11-27,-24-6,-10 71,-1-1,1 1,0 0,0-1,0 1,-1-1,1 1,-1 0,1-1,-1 1,0 0,0 0,1-1,-1 1,0 0,0 0,0 0,0 0,0 0,0 0,0 0,-1 1,1-1,0 0,0 0,-1 1,1-1,0 1,-1 0,1-1,0 1,-1 0,1 0,-1-1,1 1,-1 0,1 1,0-1,-1 0,1 0,-1 1,1-1,0 0,-1 1,1-1,0 1,-1 0,1 0,-24 11,1 2,1 1,1 0,0 2,1 0,1 2,0 0,2 1,0 1,1 0,1 2,1 0,2 0,0 2,1-1,1 4,1-8,1 2,1-1,1 1,0 0,2 0,1 1,1 0,0 2,3-15,0-1,0 1,1-1,0 1,0-1,1 1,1-1,-1 0,1 0,1 0,0 0,0-1,1 1,0-1,0 0,1-1,0 1,0-1,1 0,4 3,0-2,0-1,1-1,0 1,0-2,0 0,1 0,0-1,0-1,0 0,0 0,0-2,0 1,1-2,-1 0,0 0,1-1,-1-1,0-1,0 1,0-2,0 0,10-5,8-3</inkml:trace>
  <inkml:trace contextRef="#ctx0" brushRef="#br0" timeOffset="17656.735">3811 3656,'153'-16,"0"7,51 6,-65-2,-115-1</inkml:trace>
  <inkml:trace contextRef="#ctx0" brushRef="#br0" timeOffset="17921.813">3923 3910,'29'0,"14"0,5-5,-2-1,-2 0,-6 1,-3 2,-3-4,-3-1,-1 1,0 2,-1 2,1 1,-1 1,1 1,-5 0</inkml:trace>
  <inkml:trace contextRef="#ctx0" brushRef="#br0" timeOffset="20205.544">6491 3967,'-39'16,"1"3,1 1,1 2,0 1,2 2,-9 9,41-33,-1 0,0 1,1-1,0 1,-1-1,1 1,0 0,0 0,-1 0,2 0,-1 0,0 0,0 1,1-1,-1 1,1-1,0 1,0 0,0-1,0 1,0 0,0 0,1 0,-1-1,1 1,0 0,0 0,0 0,0 0,1 0,-1 0,1-1,0 1,0 0,0 0,0-1,0 1,0 0,1-1,-1 1,1-1,0 0,0 0,0 1,0-1,0 0,2 1,214 62,-105 1,-110-63,0 0,0 0,0 0,-1 1,1-1,-1 0,0 1,0 0,0 0,0-1,-1 1,1 0,-1 0,0 1,-1-1,1 0,0 0,-1 0,0 1,0-1,-1 0,1 0,-1 0,0 0,0 1,0-1,0 0,-1 0,-1 2,-2 3,-1 0,-1 0,0 0,0-1,-1 1,1-2,-2 1,1-1,-1-1,0 1,-1-2,0 1,1-1,-10 3,-5 1</inkml:trace>
  <inkml:trace contextRef="#ctx0" brushRef="#br0" timeOffset="20461.513">6322 4023,'38'-9,"23"-4,5-4,1 1,4 3,0-1,-4 1,-7 4,-5-2,-2 1,-5 3,-2 1,-3 3,-4 2,-10 0</inkml:trace>
  <inkml:trace contextRef="#ctx0" brushRef="#br0" timeOffset="19354.996">5899 2979,'24'-18,"0"1,0 1,2 2,0 0,1 2,0 0,0 2,1 1,1 2,27-5,-46 10,24-7,1 2,-1 1,1 2,0 2,1 0,23 4,-56-2,-1 1,1 0,-1-1,1 1,-1 0,1 0,-1 0,0 1,0-1,1 1,-1-1,0 1,0 0,0 0,-1-1,1 1,0 1,-1-1,1 0,-1 0,0 0,1 1,-1-1,-1 1,1-1,0 1,0-1,-1 1,0 0,1-1,-1 1,0-1,0 1,0 0,-1-1,1 1,-1 0,1-1,-1 1,0-1,0 1,0-1,0 0,-1 1,1-1,0 0,-1 0,0 0,1 0,-1 0,0 0,0 0,0-1,-2 2,-14 16,-2-1,0-1,0 0,-2-2,0 0,-1-2,-13 6,-36 24,70-43,0 0,0 1,-1-1,1 1,0 0,0 0,0-1,1 1,-1 1,0-1,0 0,0 0,1 1,-1-1,1 1,-1-1,1 1,0 0,-1-1,1 1,0 0,0 0,0 0,1 0,-1 0,0 0,1 0,-1 0,1 0,0 1,-1-1,1 0,0 0,0 0,1 0,-1 0,0 1,1-1,-1 0,1 0,0 0,0 0,0 0,0 0,0-1,0 1,0 0,0 0,1-1,-1 1,1-1,-1 1,2 0,197 57,47 17,-245-76,0 0,0 1,0-1,-1 0,1 1,0 0,0 0,0-1,0 1,-1 0,1 0,0 1,-1-1,1 0,-1 0,1 1,-1-1,0 1,1-1,-1 1,0 0,0-1,0 1,0 0,-1 0,1 0,0 0,-1 0,1-1,-1 1,0 0,0 0,0 0,0 0,0 0,0 0,0 0,0 0,-1 0,1 0,-1 0,0 0,1 0,-1 0,0-1,0 1,0 0,0-1,-1 1,1 0,0-1,-1 0,0 1,-16 14,-1-1,-1-1,0-1,-1 0,-1-2,1 0,-2-2,0 0,0-2,0 0,-1-2,-4 0,-191 38,202-36</inkml:trace>
  <inkml:trace contextRef="#ctx0" brushRef="#br0" timeOffset="19659.198">5560 3713,'65'0,"203"-1,116-21,-95-13,-54 5,193 2,-386 28</inkml:trace>
  <inkml:trace contextRef="#ctx0" brushRef="#br0" timeOffset="23348.803">7564 2895,'-21'5,"0"2,0 1,1 0,0 1,0 2,1 0,-2 2,15-9,1 1,-1-1,1 1,0 0,0 1,0-1,1 1,0 0,0 0,1 0,-1 0,1 1,1-1,-1 1,1 0,0 0,1 0,-1 0,1 0,1 0,0 0,0 0,0 6,1-9,-1 0,1 0,0 0,0 0,0-1,0 1,1 0,-1-1,1 1,0-1,0 1,0-1,1 0,-1 0,1 0,0 0,0 0,0-1,0 1,0-1,0 0,1 0,-1 0,1 0,0-1,-1 1,1-1,0 0,0 0,0-1,-1 1,1-1,0 0,0 1,0-2,0 1,0 0,0-1,0 0,0 0,-1 0,1 0,0-1,-1 0,3-1,7-7,-1-2,0 1,0-2,-2 1,1-2,-2 1,0-1,0-1,-1 0,-1 0,-1 0,3-12,33-59,-37 76,44-60,-48 68,1 1,0 0,-1-1,1 1,-1 0,1 0,0 0,0 0,0 0,0 0,0 1,0-1,0 0,0 1,0 0,0-1,0 1,0 0,0 0,0 0,0 1,0-1,0 0,0 1,0-1,0 1,0 0,0-1,0 1,0 0,-1 0,1 0,0 1,-1-1,1 0,-1 1,1 0,12 15,-1 1,-1 1,-1 0,-1 0,-1 1,0 0,-1 1,-2 0,0 0,-1 0,-1 1,-1 0,-1 0,-1 14,4 1,-3 0,0 1,-3 0,-1-1,-5 22,4-49,0 0,0 0,-1-1,-1 1,1-1,-2 0,1 0,-1-1,-1 1,1-1,-1-1,-1 1,1-1,-1-1,-1 1,1-1,-1-1,0 0,0 0,-1 0,1-1,-1-1,0 0,0 0,-8 0,15-1,-1-1,0 0,1 0,-1-1,0 1,0-1,0 0,1 0,-1 0,0-1,0 1,1-1,-1 0,0 0,1 0,-1 0,1-1,-1 1,1-1,0 0,-1 0,1 0,0-1,0 1,1-1,-1 1,0-1,1 0,0 0,0 0,0-1,0 1,0 0,0-1,1 1,0-1,0 0,0 1,0-1,0 0,1 1,-1-1,1 0,0 0,1 0,-1-1,1-8,1 1,0-1,1 1,0-1,1 1,1 0,0 0,0 0,1 1,0 0,1 0,1 1,0 0,0 0,0 0,5-2,11-10,1 1,1 0,0 2,2 1,25-12,126-34,-152 58</inkml:trace>
  <inkml:trace contextRef="#ctx0" brushRef="#br0" timeOffset="24724.537">7225 3600,'34'-12,"128"24,247-13,-160-24,104-7,-62 5,-289 27,0 0,-1 0,1 0,-1 0,1 0,0 0,-1 1,1-1,-1 0,1 1,-1-1,1 1,-1 0,1 0,-1-1,0 1,1 0,-1 0,0 0,0 0,0 1,1-1,-1 0,0 0,-1 1,1-1,0 0,0 2,0 8</inkml:trace>
  <inkml:trace contextRef="#ctx0" brushRef="#br0" timeOffset="26676.881">7733 3797,'-1'1,"-1"0,1 0,0 0,0 1,0-1,0 0,0 1,0-1,1 1,-1-1,0 1,1-1,-1 1,1-1,-1 1,1 0,0-1,0 1,0 0,0-1,0 1,0-1,0 1,0 0,1-1,-1 1,0-1,1 1,0 0,-1-1,1 1,1 6,3 38,-2 0,-2 0,-2 0,-1 0,-7 26,-54 222,46-231,54-77,-3-9,0 2,2 2,0 1,1 1,0 2,1 2,1 2,0 1,1 2,0 1,3 2,-35 4,-1 1,0 0,1 0,-1 0,1 1,-1 0,0 0,1 1,-1 0,0 0,0 1,0 0,0 0,-1 0,1 1,-1 0,0 0,0 1,0 0,-1 0,0 0,0 1,0-1,0 1,-1 1,0-1,-1 0,1 1,-1 0,0 0,-1 0,0 0,0 0,0 0,-1 1,0-1,0 1,-1-1,0 1,-1-1,1 0,-2 3,-4 5,-1-1,-1 1,0-2,-1 1,0-1,-1 0,0-1,-1-1,-1 1,0-2,0 1,-1-2,0 0,-1 0,0-1,-14 5,10-5,-1 0,0-2,1 0,-2-1,1-1,-1 0,1-2,-1 0,0-2,0 0,-13-2,20 1,1 0,0 0,0-1,0-1,1 0,-1 0,0-1,1-1,0 0,0-1,1 0,-1 0,1-1,1 0,-1-1,1 0,1-1,-1 0,1 0,1 0,0-1,0-1,1 1,0-1,1 0,-1-3,-2-13</inkml:trace>
  <inkml:trace contextRef="#ctx0" brushRef="#br0" timeOffset="29443.861">4629 2668,'17'-21,"1"1,2 0,0 1,0 1,2 1,0 1,1 1,1 1,0 1,9-2,82-35,-112 49,1 0,-1 0,0 0,1 1,-1-1,0 1,1 0,-1 0,1 0,-1 0,0 1,1 0,-1-1,0 1,1 0,-1 1,0-1,0 0,0 1,0 0,0 0,0 0,-1 0,1 0,-1 0,1 1,-1-1,0 1,0 0,0 0,0 0,0 0,-1 0,1 0,-1 0,0 0,0 0,0 1,0-1,-1 1,1 2,6 28,-1 0,-1 0,-2 0,-2 1,-1-1,-2 16,0 15,1 68,11 633,-1-551,-12 101,-17-20,-7 269,28-473,-12-253,3 89,3 0,3-1,4 1,2-1,14-65,-5 20,171-1275,-184 1389,1-16,1 0,0 0,2 1,0-1,1 1,1-1,1 2,1-1,0 1,2 0,0 1,0 0,8-8,-6 16,0 0,1 1,0 0,1 1,-1 0,1 1,1 1,-1 0,1 1,0 0,0 2,4-1,43-12,328-76,75-19,50 16,-196 66,1 15,10 13,505 0,-535-25,-70-4,-208 26,-21 2,1 0,-1 0,1 0,-1 1,1-1,-1 1,1-1,0 1,-1-1,1 1,-1 0,1 0,0 0,-1 0,1 0,0 0,-1 0,1 0,0 1,-1-1,1 1,-1-1,1 1,-1 0,1 0,-1-1,1 1,-1 0,0 0,1 0,-1 1,0-1,0 0,0 0,0 1,0-1,0 0,0 1,0-1,-1 1,1-1,-1 1,1 0,-1-1,1 1,-1-1,0 1,0 0,0-1,0 1,-43 172,20-106,19-53,-9 24,3 0,1 0,2 1,-2 27,9-42</inkml:trace>
  <inkml:trace contextRef="#ctx0" brushRef="#br0" timeOffset="31624.929">6435 4587,'0'5,"-5"2,-6-1,-2 4,-2 0,-5-2,-3-2,-2-7,-3-3,0-1,-1 0,0 1,5 2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2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643 79,'0'-3,"0"0,0 0,0-1,-1 1,1 0,-1 0,0 0,0 0,0-1,0 2,-1-1,1 0,-1 0,0 0,0 1,0-1,0 0,0 1,0 0,-1 0,1 0,-1 0,1 0,-1 0,0 0,0 1,0 0,0-1,0 1,0 0,0 0,0 1,0-1,-1 1,1-1,-117 10,62 4,1 2,0 3,1 2,-36 19,90-38,0-1,0 0,0 1,0 0,0-1,0 1,0 0,1 0,-1 0,0 0,0 1,1-1,-1 0,1 1,-1-1,1 1,-1-1,1 1,0 0,0 0,0-1,0 1,0 0,0 0,1 0,-1 0,0 0,1 0,0 0,-1 0,1 0,0 1,0-1,0 0,1 0,-1 0,0 0,1 0,-1 0,1 0,0 0,0 0,0 0,0 0,0-1,0 1,0 0,0 0,1-1,-1 1,1 0,16 10,0-1,0-1,1-1,0 0,1-1,0-1,0-1,19 3,25 9,-63-18,1 0,0 0,0 1,0-1,-1 0,1 1,0-1,-1 1,1 0,0-1,-1 1,1 0,-1 0,1 0,-1 0,1 1,-1-1,0 0,0 0,1 1,-1-1,0 1,0-1,0 1,-1-1,1 1,0 0,-1-1,1 1,-1 0,1 0,-1-1,0 1,0 0,0 0,0 0,0-1,0 1,0 0,0 0,-1 0,0 0,-101 83,87-76,-239 144,252-152,0 0,0 0,0 1,0-1,0 1,0-1,1 1,-1 0,1 0,-1-1,1 1,0 0,0 0,-1 1,2-1,-1 0,0 0,0 0,1 1,-1-1,1 0,-1 1,1-1,0 0,0 1,0-1,1 0,-1 1,0-1,1 0,-1 1,1-1,0 0,0 0,0 0,0 0,0 0,1 0,-1 0,0 0,1 0,0 0,-1-1,1 1,0-1,0 1,0-1,1 1,12 8,1-2,-1 0,1-1,1 0,-1-1,1-1,0-1,1 0,-1-2,0 0,1 0,4-2,-8 2,0-2,0 0,0 0,0-2,0 0,0 0,0-1,-1-1,1 0,-1-1,0 0,0-1,-1 0,0-1,0-1,0 0,12-12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0,'-74'296,"-22"258,-28 66,117-577,1-1,2 1,1 0,3 0,4 27,0-47,3-6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1 837,'41'18,"2"-2,0-1,0-3,28 4,-55-13,0-1,0 0,1-2,-1 1,0-2,1 0,-1-1,0-1,0-1,0 0,0-1,-1 0,0-1,5-4,29-24,-1-3,-2-2,-2-2,-2-2,-1-2,-3-1,-2-2,-1-2,12-27,209-334,-256 411,0 1,0-1,1 1,-1-1,0 0,1 1,-1-1,0 0,1 1,-1-1,1 0,-1 1,0-1,1 0,-1 0,1 0,-1 0,1 1,-1-1,1 0,-1 0,1 0,-1 0,1 0,-1 0,1 0,-1 0,1 0,-1 0,0 0,1-1,-1 1,1 0,-1 0,1 0,-1-1,1 1,-1 0,0 0,1-1,-1 1,0 0,1-1,-1 1,0-1,1 1,-1 0,0-1,0 1,1-1,-1 1,0-1,0 1,0 0,0-1,0 1,1-1,-1 1,0-1,0 1,0-1,0 1,0-1,-1 1,1-1,0 1,0-1,0 1,0-1,2 40,-2-33,-1 31,3 57,-5 1,-4 0,-5-1,-21 89,24-156,-1 0,-1-1,-1 0,-1-1,-1-1,-2 0,0-1,-1 0,-1-1,-2-1,0-1,-8 5,18-17,0 0,0 0,-1-1,0 0,-1-1,1-1,-1 0,0 0,0-1,-1-1,0 0,1 0,-1-1,0-1,0 0,0-1,0 0,0-1,1-1,-1 0,0-1,1 0,-1-1,1 0,0-1,0 0,-3-3,5 5,0-1,1 0,-1-1,1 0,0-1,0 0,0 0,1-1,0 0,1-1,-1 1,1-2,1 1,-1-1,2 0,-1 0,1 0,0-1,1 1,0-1,1-1,0 1,0-3,6-12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60 367,'-10'39,"-3"16,1 5,2-3,3-2,3-6,2-6,1-5,1-5,0-3,5-7,2-7</inkml:trace>
  <inkml:trace contextRef="#ctx0" brushRef="#br0" timeOffset="594.648">314 875,'11'-54,"3"1,1 0,4 1,1 1,3 1,2 1,23-34,-26 47,1 0,2 1,2 1,1 2,22-19,-49 49,0 1,0-1,0 1,0-1,0 1,1 0,-1 0,0 0,1-1,-1 1,1 0,-1 0,1 1,-1-1,1 0,0 1,-1-1,1 1,0-1,0 1,-1 0,1-1,0 1,0 0,-1 0,1 1,0-1,0 0,0 0,-1 1,1-1,0 1,-1 0,1-1,-1 1,1 0,0 0,-1 0,0 0,1 0,-1 0,0 1,1-1,-1 1,2 7,-1 0,0 0,-1 0,0 0,0 1,-1-1,0 0,0 1,-1-1,-1 0,1 0,-2 0,1 0,-1 0,-9 96,12-99,0 1,1-1,0 1,0-1,0 0,1 1,0-1,0 0,1 0,0 0,0-1,0 1,1-1,-1 1,1-1,1 0,-1 0,1-1,-1 0,2 1,-1-1,0-1,1 1,-1-1,1 0,0 0,0-1,0 0,0 0,1 0,-1-1,0 0,1 0,-1-1,1 1,5-2,5-4,-1-1,0-1,0-1,-1 0,0-1,-1 0,1-1,-2-1,0 0,0-1,-1-1,0 0,-1 0,-1-1,0 0,-1-1,0 0,-1-1,0-2,63-89,-15 25,-47 66</inkml:trace>
  <inkml:trace contextRef="#ctx0" brushRef="#br0" timeOffset="890.096">1809 0,'-27'7,"0"1,1 1,0 2,0 0,1 2,1 0,-13 10,27-16,0 1,0 0,1 1,0 0,0 0,1 0,1 1,-1 1,2-1,-1 1,1 0,1 1,0-1,1 1,0 0,1 0,-2 10,2-1,1 1,1-1,1 0,1 1,0-1,2 0,0 1,2-2,3 10,-4-20,1-1,1 0,0 0,0 0,1-1,0 1,0-2,1 1,0-1,0 0,1-1,0 0,0 0,0-1,1 0,0-1,0 0,0 0,0-1,1 0,-1-1,1 0,-1-1,1 0,10-1,-3-1,-1-1,0 0,0-1,0-1,-1-1,1 0,-1-1,0-1,0-1,1-1,4-1,7-2</inkml:trace>
  <inkml:trace contextRef="#ctx0" brushRef="#br0" timeOffset="1272.43">2260 395,'21'7,"0"-2,1 0,-1-1,1-1,0-1,-1-2,1 0,0-1,0 0,0-2,-1-1,0-1,0-1,0 0,0-2,-1 0,0-1,-1-1,0-1,0-1,-2-1,1 0,12-13,-13 13,0-1,-1-1,0 0,-1-1,-1-1,-1 0,0-1,-1 0,-1-1,3-9,-13 26,0 1,0-1,-1 0,1 1,-1-1,1 0,-1 0,0 1,0-1,0 0,0 0,0 0,0 0,0 1,-1-1,1 0,-1 0,1 1,-1-1,1 0,-1 1,0-1,0 1,0-1,0 1,0-1,0 1,-1-1,1 1,0 0,-1 0,1 0,-1 0,1 0,-1 0,1 0,-1 0,0 1,1-1,-1 0,0 1,-76-9,51 14,0 0,1 2,0 2,1 0,0 1,0 2,1 0,0 2,1 0,1 2,1 0,0 1,1 2,0 0,2 1,1 1,-5 7,10-13,0 0,1 1,1 0,1 0,0 2,1-1,-2 9,7-19,1-1,1 1,-1 0,1 0,0 0,1 0,0-1,0 1,0 0,1 0,0 0,0 0,1 0,0-1,0 1,1 0,-1-1,1 0,1 0,-1 0,5 5,2 1,0-1,1 0,0-1,1 0,0-1,1 0,0-1,0 0,1-1,-1-1,2 0,-1-1,1 0,0-1,-1-1,5 0,38 5,-1-3,1-3,43-3,-60 0,128-2,-125 3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1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1 855,'29'-7,"0"-1,-1-1,0-2,0 0,-1-2,-1-1,0-2,-1 0,-1-1,0-2,19-20,140-165,-155 173,-3 0,0-2,-2-1,9-19,-7-34,-25 85,0 0,0 0,0 0,0-1,0 1,-1 0,1 0,-1 0,0 0,0 0,1 0,-1 0,0 0,-1 0,1 0,0 0,0 0,-1 1,1-1,-1 1,0-1,1 1,-1-1,0 1,0 0,0 0,0 0,0 0,0 0,0 1,0-1,0 0,0 1,-1 0,1-1,0 1,0 0,-2 0,-6 2,0 1,1 0,-1 0,0 1,1 0,0 0,0 1,0 0,1 1,-1 0,1 1,1-1,-1 1,1 1,1 0,-1 0,1 0,0 0,1 1,0 0,0 1,-9 14,2 1,0 0,2 0,0 1,2 1,1-1,1 1,2 1,0-1,2 1,1-1,1 1,1 3,0-26,-1 1,1-1,0 0,0 0,1 0,-1 0,1 0,0 0,1 0,-1-1,1 1,0-1,0 0,0 1,1-1,0-1,-1 1,1 0,0-1,1 0,-1 0,1 0,-1-1,1 0,0 1,0-1,0-1,0 1,0-1,0 0,0 0,5 0,9 0,1 0,-1-1,0-1,0-1,1 0,-1-1,0-2,9-3,13-8,-1-2,0-2,-2-2,0-1,-2-2,0-1,-2-2,-1-1,-1-2,12-17,-33 37,0 0,0-1,-2 0,1 0,-2-1,1 0,-2-1,0 0,0 0,-2 0,0-1,0 0,-1 0,-1-3,-2 16,0 0,-1 0,1 0,-1 0,0-1,0 1,0 0,0 0,0 0,0 0,-1 0,1 0,-1 0,1 0,-1 0,0 0,0 0,0 0,0 0,0 0,0 0,0 1,-1-1,1 0,-1 1,1-1,-1 1,0 0,1 0,-1-1,0 1,0 0,0 0,0 1,0-1,0 0,0 1,0-1,0 1,0 0,0-1,0 1,-1 0,1 0,0 0,-10 6,1 0,-1 1,1 0,0 1,1 0,0 1,0 0,1 0,0 1,1 0,0 1,1 0,0 0,0 1,1-1,-2 7,3-10,-1 0,1-1,1 1,-1 1,1-1,1 1,0 0,0 0,1 0,0 0,0 0,1 0,0 0,1 1,0-1,0 0,1 1,0-1,1 0,0 0,1 0,-1 0,2 0,-1-1,1 1,1-1,-1 0,1 0,1-1,-1 1,5 3,-2-5,0-1,0 0,1-1,-1 0,1 0,0-1,0 0,0 0,0-1,1 0,-1-1,1 0,-1 0,1-1,-1-1,1 1,-1-1,1-1,-1 0,0 0,0-1,0 0,0-1,0 0,27-13,0-1,-1-2,-1-1,-1-2,0-2,2 0,-2-2,-1 0,0-3,-3 0,0-2,-2-1,-2-1,-1-1,-2-1,-1-1,9-23,-30 58,2-2,0 0,0 1,-1-1,1 0,-1 0,0 0,0 0,-1 0,1-1,-1 1,0 0,0 0,0 0,-1 0,1 0,-1 0,0-1,-25 20,1 17,2 2,1 0,2 1,1 1,2 1,2 0,-8 30,21-62,-10 26,2 1,1 1,1-1,2 1,1 1,1 16,3-44,1 0,0 0,1 0,0 0,0-1,0 1,0 0,1 0,0 0,0-1,1 1,-1-1,1 0,0 0,1 0,-1 0,1 0,0-1,0 0,1 1,-1-2,1 1,1 0,6-2</inkml:trace>
  <inkml:trace contextRef="#ctx0" brushRef="#br0" timeOffset="363.33">2118 291,'-33'45,"18"-28,0-1,2 2,0 0,1 1,1 0,0 0,2 1,0 1,2-1,0 1,1 1,1-1,1 1,1 0,0 11,4-27,0 1,1-1,-1 0,1 1,1-1,-1 0,1 0,0 0,0-1,1 1,-1-1,1 0,1 0,-1 0,1 0,-1-1,1 0,1 0,-1 0,0-1,1 1,0-1,0 0,0-1,0 0,0 0,0 0,1-1,-1 0,1 0,-1 0,1-1,-1 0,1 0,-1-1,1 0,-1 0,1 0,-1-1,0 0,1 0,2-4,1 0,0-1,-1 0,0 0,-1-1,0 0,0 0,-1-1,0 0,0-1,-1 0,0 0,4-10,3-6</inkml:trace>
  <inkml:trace contextRef="#ctx0" brushRef="#br0" timeOffset="734.739">1779 234,'333'-183,"-331"182,0 0,0 0,0 0,1 0,-1 0,1 0,-1 0,0 1,1-1,-1 1,1 0,-1 0,1 0,-1 0,1 0,-1 0,1 1,-1-1,1 1,-1 0,0-1,1 1,-1 0,0 1,0-1,0 0,0 1,0-1,0 1,0-1,0 1,0 0,-1 0,1 0,-1 0,1 0,-1 1,11 28,-10-24,0-1,1 1,-1-1,1 1,1-1,-1 0,1 0,0-1,0 1,1-1,0 1,0-2,0 1,2 1,2 0,-1-1,1-1,1 0,-1 0,0 0,1-1,0-1,0 0,0 0,0-1,0 0,0-1,0 0,0 0,0-1,0-1,0 1,9-4,134-53,-134 50</inkml:trace>
  <inkml:trace contextRef="#ctx0" brushRef="#br0" timeOffset="1070.25">2767 262,'19'5,"11"1,6 1,1-2,-1-2,-2-5,-1-4,-2 0,-2 1,0 2,-1 0,-5 2</inkml:trace>
  <inkml:trace contextRef="#ctx0" brushRef="#br0" timeOffset="1321.168">2739 572,'34'-9,"20"-4,6 1,-2-3,-7 2,-7 3,-6 3,-4 2,-9 3</inkml:trace>
  <inkml:trace contextRef="#ctx0" brushRef="#br0" timeOffset="1722.649">3360 8,'24'-3,"-1"0,1 2,0 1,0 1,0 0,0 2,-1 1,9 3,-28-6,0 1,0 0,0 0,0 0,0 1,0-1,-1 1,1 0,-1 0,0 0,0 1,0-1,0 1,-1-1,1 1,-1 0,0 0,0 0,0 0,-1 1,1-1,-1 0,0 1,0-1,-1 1,1-1,-1 1,0-1,-1 1,1-1,-1 1,1-1,-1 1,0-1,-1 0,1 0,-1 1,0-1,0 0,0 0,-3 3,-104 144,36-61,68-83,1 0,0 0,0 1,1-1,0 1,0 0,1 0,0 0,1 1,-1-1,2 0,-1 2,1-7,0 0,0 0,0 1,0-1,1 0,-1 0,1 1,0-1,0 0,0 0,1 0,-1 0,1 0,-1-1,1 1,0 0,0-1,0 1,1-1,-1 0,0 0,1 1,0-2,-1 1,1 0,0 0,0-1,0 0,0 0,0 1,3-1,7 1,0 0,0-1,0-1,1 0,-1-1,0-1,0 0,0 0,-1-1,1-1,-1 0,1-1,4-3,23-6,-16 6</inkml:trace>
  <inkml:trace contextRef="#ctx0" brushRef="#br0" timeOffset="1945.339">4094 178,'-15'33,"-9"17,0 4,3-3,5-4,6-6,5-5,7-9,9-9,2-7</inkml:trace>
  <inkml:trace contextRef="#ctx0" brushRef="#br0" timeOffset="2190.506">4432 94,'-14'38,"-5"18,0 3,0-2,2-7,4-7,5-6,3-5,3-2,6-7,3-2,0-5</inkml:trace>
  <inkml:trace contextRef="#ctx0" brushRef="#br0" timeOffset="2560.173">3924 94,'20'-9,"0"2,0 0,1 1,0 1,0 1,0 1,0 1,1 1,-1 1,1 1,1 0,206 30,-185-24,1-3,0-1,-1-2,1-2,14-3,-43 1,1-1,-1-1,0 0,0-1,0 0,-1-2,0 0,0 0,3-4,-3 2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0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29,'-2'1,"1"1,-1-1,0 1,0-1,0 1,1-1,-1 1,1 0,0 0,-1 0,1 0,0 0,0 0,0 0,0 1,1-1,-1 0,0 0,1 1,0-1,0 0,-1 1,1-1,0 0,1 2,-2-1,-22 208,5-25,-10 0,-18 52,-34 33,69-266,4-9</inkml:trace>
  <inkml:trace contextRef="#ctx0" brushRef="#br0" timeOffset="265.974">0 650,'458'-67,"-290"28,125-47,-286 84,11-3,0-2,0 0,-1 0,0-2,0 0,-1-1,11-9,-10 3</inkml:trace>
  <inkml:trace contextRef="#ctx0" brushRef="#br0" timeOffset="647.197">1298 0,'-146'405,"135"-369,-5 5,3 0,1 1,3 1,1 0,2 1,2-1,1 1,4 26,-1-68,0 0,0 0,1 1,-1-1,1 0,-1 0,1 0,0 0,0 0,0 0,0 0,0 0,0 0,1 0,-1 0,1-1,-1 1,1-1,-1 1,1-1,0 0,0 1,0-1,0 0,0 0,0 0,0 0,0-1,0 1,0-1,1 1,-1-1,0 0,0 0,0 0,1 0,-1 0,0 0,0 0,1-1,-1 1,1-1,93-37,-91 36,27-16,-25 13,0 0,0 0,1 1,-1 0,1 0,0 0,1 2,-1-1,0 1,1 0,-1 0,1 1,-1 0,1 1,0 0,-1 0,1 1,2 0,-7 3,0-1,0 0,-1 1,0 0,1 0,-1 0,0 0,-1 0,1 1,-1-1,0 1,0-1,0 1,-1 0,0 0,1 0,-2 0,1 0,-1 0,1 0,-2 0,1 0,0 0,-1 0,0 0,-1 3,2 24,24 57,-7-82,-11-13</inkml:trace>
  <inkml:trace contextRef="#ctx0" brushRef="#br0" timeOffset="1138.947">1778 904,'14'2,"0"-1,-1-1,1 0,0 0,0-1,-1-1,1 0,-1-1,1-1,-1 0,0-1,0 0,-1-1,0 0,0-1,0 0,-1-1,0 0,0-1,-1 0,0-1,-1 0,8-12,-15 20,0 0,0-1,0 0,0 1,-1-1,1 0,-1 0,0 0,0 0,0 0,0 0,0 0,-1 0,0 0,1 0,-1 0,0-1,-1 1,1 0,0 0,-1 0,0 0,1 0,-1 0,-1 0,1 0,0 0,-1 0,1 1,-1-1,0 1,-2-3,0 2,0-1,0 2,0-1,0 0,-1 1,1 0,-1 0,0 0,1 0,-1 1,0 0,0 0,0 0,0 1,0 0,0 0,0 0,0 0,0 1,0 0,0 0,0 0,0 0,1 1,-3 1,-5 1,0 2,0-1,1 1,0 1,0 0,1 0,0 1,0 1,-5 6,5-4,0 0,1 1,1 1,0-1,1 1,0 1,1-1,0 1,1 0,1 1,-2 10,5-21,0 0,1 0,0 0,0 0,0 0,0 0,1-1,0 1,-1 0,1 0,1 0,-1-1,0 1,1-1,0 1,0-1,0 1,0-1,0 0,1 0,-1 0,1 0,0-1,0 1,0-1,0 0,1 0,-1 0,0 0,1 0,0-1,-1 1,3-1,5 3,0-1,0-1,0 0,1-1,-1 0,1 0,-1-1,0-1,1 0,9-3,11-3</inkml:trace>
  <inkml:trace contextRef="#ctx0" brushRef="#br0" timeOffset="1588.448">2144 1017,'142'-148,"-40"34,-55 69,-46 45,1 0,-1 0,0 1,0-1,0 1,1-1,-1 1,0-1,0 1,0-1,0 1,0 0,0 0,0-1,0 1,-1 0,1 0,0 0,0 0,-1 0,1 0,0 0,-1 0,1 1,-1-1,0 0,1 0,-1 0,0 1,0-1,1 0,-1 0,0 0,0 1,0-1,-1 0,1 0,0 1,0-1,-1 0,1 0,-1 0,2 7,-1-3,0 0,0 0,0 0,1 0,0 0,0 0,0 0,0 0,1 0,0 0,0-1,0 1,1-1,0 0,-1 1,2-1,-1 0,0 0,1-1,-1 1,1-1,0 0,0 0,1 0,-1-1,1 1,-1-1,1 0,2 1,2-2,-1 0,1-1,0 1,-1-2,1 1,0-1,-1-1,1 1,-1-1,0-1,1 0,-1 0,0 0,0-1,-1 0,1-1,-1 0,6-5,4-4,0-2,0 0,-1 0,-1-2,-1 0,8-13,32-79,-48 85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5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0,'43'11,"0"-3,0-1,1-2,0-2,1-2,-1-2,4-2,51 1,8 7,-89 1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2,'34'5,"15"1,10 0,-1-1,-6-2,-6-6,-6-2,-6 0,-3 0,-3 1,-1 2,0 1,0 0,-4 1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90,'89'-17,"-23"9,1 3,0 3,64 6,-46 15,-83-18,0-1,1 1,-1 0,0 0,0 0,0 1,0-1,0 0,0 1,0-1,-1 1,1 0,0-1,-1 1,1 0,-1 0,0 0,0 0,0 0,0 1,0-1,0 0,0 0,-1 1,1-1,-1 0,0 1,0-1,0 0,0 1,0-1,0 0,0 1,-1 0,-5 9,0 0,-1 0,0-1,-1 0,0 0,-1-1,0 0,-1 0,0-1,0 0,-1-1,0 0,-4 1,-258 156,224-123,48-41,1 1,-1-1,0 1,1-1,-1 1,1-1,-1 1,1-1,0 1,0-1,0 1,0-1,0 1,0-1,0 1,0-1,0 1,1-1,-1 1,1-1,-1 1,1-1,0 1,-1-1,1 0,0 0,0 1,0-1,0 0,0 0,0 0,0 0,1 0,-1 0,0 0,0 0,1 0,-1-1,1 1,10 5,1-2,-1 1,1-2,-1 1,1-2,0 0,0 0,0-1,0-1,1 0,-1-1,0 0,0-1,0-1,-1 0,10-3,80-45,-84 40</inkml:trace>
  <inkml:trace contextRef="#ctx0" brushRef="#br0" timeOffset="234.771">1243 119,'-5'33,"-6"17,-2 3,2-1,-2-5,1-7,2-4,-1-8,1-5,2-1,2-9,3-7</inkml:trace>
  <inkml:trace contextRef="#ctx0" brushRef="#br0" timeOffset="450.178">1638 33,'-24'34,"-13"21,-5 5,5-2,4-12,7-8,9-6,1-3,5-3,3 0,4 0,2 0,1-4</inkml:trace>
  <inkml:trace contextRef="#ctx0" brushRef="#br0" timeOffset="866.762">960 90,'305'-75,"-280"70,0 1,1 1,-1 1,1 2,-1 0,1 2,-1 0,2 2,-16 0,0 1,0 0,-1 1,1-1,-1 2,-1 0,1 0,-1 1,7 7,47 35,-56-45,1 0,0 0,0-1,0 0,1-1,-1 1,1-2,-1 1,1-1,0 0,0-1,0 0,0-1,0 0,1 0,-1-1,0 0,0 0,0-1,-1 0,1-1,0 0,59-43,-56 29</inkml:trace>
  <inkml:trace contextRef="#ctx0" brushRef="#br0" timeOffset="1358.149">0 711,'128'8,"1"-5,-1-6,0-5,37-11,-96 12,164-18,99-11,212 9,-332 28,-187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537 214,'-202'259,"29"47,167-293,3-11,1 0,0 0,0 1,0-1,0 1,1-1,-1 1,1 0,0-1,-1 1,1 0,0 0,1 0,-1 0,0 0,1 0,0 0,0 0,0 0,0 0,0 1,0-1,1 0,0 0,-1 0,1 0,0-1,1 1,-1 0,0 0,1-1,0 1,-1 0,1-1,0 0,0 1,0-1,2 1,9 3,0-2,-1 0,2 0,-1-1,0-1,1 0,-1-1,1 0,-1-1,1 0,11-3,7 2,225-19,-173 10,-72 8</inkml:trace>
  <inkml:trace contextRef="#ctx0" brushRef="#br0" timeOffset="449.539">1 298,'15'-25,"2"0,0 2,2 0,1 1,0 0,1 2,2 1,0 0,1 2,0 1,2 0,0 2,0 1,14-4,-35 16,1-1,-1 1,1 0,0 0,-1 1,1 0,0 0,-1 0,1 1,0-1,-1 1,1 1,-1-1,1 1,-1 0,0 0,1 0,-1 1,0 0,-1 0,1 0,0 1,-1 0,0-1,0 1,0 1,0-1,-1 1,0-1,0 1,0 0,0 0,1 4,0-2,2 4,0 0,1-1,0 0,0 0,1 0,1-1,-1 0,2 0,-1-1,1-1,0 1,1-2,0 1,0-1,2 0,10 0,0-1,1-1,0-1,-1-1,1-2,0 0,0-1,13-3,75-18,-88 18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0 757,'2'0,"42"-10,0-1,0-2,-1-1,-1-3,0-2,-2-1,32-22,-39 19,-1-1,-2-2,0-1,-2-1,-1-2,-2 0,0-2,14-27,-23 36,-12 17,0 1,0-1,0 1,0-1,-1 0,0-1,0 1,-1 0,0-1,0 1,0-1,-1 0,0-4,-1 10,0-1,-1 1,1 0,-1-1,1 1,-1 0,1 0,-1 0,0 0,0 0,0 0,1 0,-1 0,0 0,0 0,0 0,0 0,-1 1,1-1,0 0,0 1,0-1,-1 1,1-1,0 1,0 0,-1-1,1 1,0 0,-1 0,1 0,0 0,-1 0,1 0,0 0,-1 1,1-1,0 0,0 1,-1-1,1 1,0-1,-53 26,36-15,0 2,1 1,0 0,1 1,1 0,0 1,2 1,0 1,0 0,2 0,0 1,1 1,1 0,1 0,-3 13,10-30,0 1,0 0,0 0,1 0,0 0,0 0,0 0,0 0,1 0,-1 0,1 0,0 0,0 0,1-1,-1 1,1 0,0-1,0 1,0-1,0 0,0 1,1-1,0 0,-1 0,1-1,0 1,0-1,1 1,-1-1,0 0,2 0,7 4,0-1,0 0,0-1,0 0,1-1,0 0,-1-1,1-1,1 0,33-1,-1-3,1-2,-1-2,0-2,-1-2,0-1,-1-3,0-2,-1-1,-2-3,7-5,-44 24,28-12,-1-1,0-2,-1-1,-1-2,-1 0,-1-2,0-1,-2-1,-1-2,13-16,-36 40,0 0,1-1,-1 1,0 0,0 0,0-1,-1 1,1-1,0 1,-1-1,0 1,1-1,-1 1,0-1,-1 1,1-1,0 1,-1-1,1 1,-1-1,0 1,1 0,-1-1,0 1,-1 0,1 0,0 0,-1-1,1 2,-1-1,0 0,1 0,-1 0,0 1,0-1,0 1,0-1,-1 1,1 0,0 0,0 0,-1 0,1 0,-1 1,1-1,-1 1,1-1,-1 1,1 0,-1 0,1 0,-1 0,1 1,-3 0,-11 3,1 1,-1 1,1 0,1 1,-1 0,1 1,0 1,1 1,0 0,0 0,1 1,1 1,0 0,0 0,1 1,1 1,0-1,1 1,1 1,-4 9,8-21,1 1,-1-1,1 1,0 0,0 0,0 0,1 0,-1 0,1 0,0 1,0-1,0 0,1 1,0-1,-1 0,2 1,-1-1,0 0,1 1,0-1,0 0,0 1,0-1,1 0,0 0,0 0,0 0,0-1,1 1,-1-1,1 1,0-1,0 0,0 0,0 0,1 0,1 1,10 2,0-1,1-1,-1 0,1-1,0 0,0-2,0 1,0-2,0 0,0-2,0 1,0-2,0 0,13-5,20-6,-1-3,-2-3,1-1,-2-2,-1-2,-1-2,-2-1,0-3,6-8,-47 39,15-9,-1-1,0-1,-1 0,0-1,-1 0,0-1,-1 0,0-1,-1 0,-1 0,0-1,-1-1,0 1,-2-1,5-15,-11 27,0 1,0 0,-1-1,1 1,-1 0,0 0,0 0,0-1,0 1,-1 0,1 0,-1 1,0-1,0 0,0 0,0 1,0 0,-1-1,1 1,-1 0,1 0,-1 0,0 0,0 1,0-1,0 1,0-1,0 1,0 0,0 0,0 1,-1-1,1 1,0 0,-1-1,1 1,0 1,0-1,-1 0,1 1,0 0,0 0,-1 0,1 0,0 0,0 0,0 1,0 0,1-1,-1 1,0 0,1 1,-1-1,1 0,-2 3,-12 11,1 0,0 1,1 1,1 0,1 1,1 0,-5 11,7-14,2-5,0-1,1 1,0 0,1 0,0 0,1 1,0 0,0 0,2 0,-1 0,2 0,0 1,0-1,1 0,0 1,1-1,1 0,0 1,1-1,0 0,1 0,0-1,0 1,2-1,-1 0,1 0,1-1,7 10,0-10,0-1,1 0,0-1,0-1,1 0,0-1,0-1,0 0,1-1,0-1,-1-1,1 0,0-1,0-1,0 0,0-1,11-3,-18 4,14-1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4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57,'26'6,"0"0,0-2,0-1,1-1,-1-1,1-2,24-3,223-32,-46 8,-173 20,-31 6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59,'33'0,"21"0,7-5,1-1,-4 0,-3 1,-6 2,-1 0,-4-3,-1 0,-2-1,-3 2,1 2,-1 1,-3 1,-6 1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4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565 162,'-53'35,"2"2,2 2,-23 25,-48 99,89-122,15-24,2 0,0 2,1-1,1 1,1 1,1 0,0 1,2 0,0 1,1-1,2 1,-1 7,4-9,1 0,1 0,0 0,2-1,0 1,2 0,1 5,-3-19,0 1,0-1,0 0,1 0,0 1,0-2,1 1,0 0,0-1,0 0,0 0,1 0,0 0,0-1,0 1,1-2,-1 1,1 0,0-1,0 0,0-1,1 1,0-1,17 3,0-2,0 0,1-2,-1-1,0-1,1-1,-1-1,0-1,0-1,-1-1,1-1,-1-1,-1-1,0-1,0-1,-1-1,5-4,-22 13,1 1,0 0,-1-1,1 0,-1 0,0-1,0 1,0-1,-1 0,1 1,-1-2,0 1,0 0,0-1,-1 1,1-1,-1 0,0 0,-1 0,1 0,-1 0,0 0,0 0,-1-1,1 1,-1 0,-1-5,-3-8</inkml:trace>
  <inkml:trace contextRef="#ctx0" brushRef="#br0" timeOffset="476.301">0 274,'6'-16,"0"0,1 0,0 1,2 0,-1 0,2 1,0 0,1 1,0 0,1 0,0 1,1 1,0 0,1 1,7-3,9-3,-23 11,-1 0,1 1,0 0,0 0,1 1,-1 0,1 0,-1 1,1 0,0 0,0 1,0 0,0 0,0 1,0 0,0 0,0 1,0 0,0 0,0 1,0 0,4 2,48 37,51 22,-75-55,-1-2,1-1,0-2,0-1,1-2,24-4,19 1,-64 3,6-1,1 0,0 2,-1 1,1 0,-1 2,0 0,0 2,12 4,16 8,-27-12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1 368,'509'-1,"-141"-54,-209 26,-148 28</inkml:trace>
  <inkml:trace contextRef="#ctx0" brushRef="#br0" timeOffset="246.738">30 678,'547'-46,"-185"18,-279 18,-60 9</inkml:trace>
  <inkml:trace contextRef="#ctx0" brushRef="#br0" timeOffset="681.136">594 1,'23'19,"1"0,1-2,1-1,1-1,0-1,18 6,348 122,-383-138,1 0,-1 1,0 0,0 1,0 0,-1 0,0 1,0 0,0 1,-1 0,-1 0,1 1,-1 0,-1 0,1 1,-2 0,1 0,-1 0,-1 0,0 1,-1 0,2 7,-7-10,0 0,-1 0,0 0,0-1,-1 1,0-1,0 0,-1 0,0 0,0 0,0-1,-1 0,0 0,0-1,-1 0,0 0,-1 1,-15 14,-338 273,157-94,189-181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43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1219,'29'-21,"1"1,1 1,1 2,0 1,1 1,0 2,1 2,1 0,0 3,0 1,1 1,-1 2,1 2,8 1,-42 1,0 0,-1-1,1 1,0 0,0 1,-1-1,1 0,0 1,-1-1,1 0,0 1,-1 0,1-1,-1 1,1 0,-1 0,1 0,-1 0,1 0,-1 0,0 1,0-1,0 0,0 1,1-1,-2 0,1 1,0-1,0 1,0 0,-1-1,1 1,-1 0,1-1,-1 1,0 0,0 0,0-1,0 1,0 0,0 0,0-1,0 1,-1 0,1-1,-1 1,1 0,-1-1,0 2,-11 17,0-1,-2 0,0-1,-1-1,0 0,-2-1,-7 6,8-7,-195 175,95-77,113-110,0-1,1 1,-1 0,1 0,0 0,0 0,0 0,0 1,0-1,1 1,-1-1,1 1,0-1,0 1,1 0,-1-1,1 1,-1 0,1 0,1-1,-1 1,0 0,1 0,0-1,0 1,0 0,0-1,0 1,1-1,-1 0,1 1,0-1,0 0,1 0,-1 0,1 0,-1-1,1 1,0-1,0 1,0-1,0 0,0 0,0 0,1-1,-1 1,1-1,1 1,17 2,-1 0,1-1,-1-1,1-2,0 0,0-1,18-3,77-34,-95 30</inkml:trace>
  <inkml:trace contextRef="#ctx0" brushRef="#br0" timeOffset="264.611">1016 1079,'-10'33,"-3"17,-3 8,-1 0,4-5,-1-7,2-7,3-4,3-5,-3-6,1-3,2 0,1 1,7-8,3-11,5-7,2-6,-2-2</inkml:trace>
  <inkml:trace contextRef="#ctx0" brushRef="#br0" timeOffset="513.21">1355 1022,'-5'34,"-1"15,-5 10,-1-1,3-6,-3-6,1-6,2-6,-2-3,1-3,2 0,3-1,1 0,2 0,2 0,0 1,0-5</inkml:trace>
  <inkml:trace contextRef="#ctx0" brushRef="#br0" timeOffset="891.701">678 1164,'39'-34,"-11"7,1 2,0 1,2 1,1 2,1 1,0 2,24-9,-50 24,0 0,0 1,0 0,1 0,-1 0,1 1,-1 0,1 1,0 0,-1 0,1 0,-1 1,1 0,0 1,-1-1,0 2,1-1,-1 1,0 0,0 0,-1 1,1 0,-1 0,0 1,0-1,1 2,4 8,-1-2,2 1,0-2,0 0,1 0,0-1,1 0,0-1,1-1,0-1,0 0,1 0,2 0,0-1,0-1,1-1,-1 0,1-1,0-1,0-1,-1-1,1-1,0 0,0-1,0-1,-1-1,1-1,-1 0,0-1,-1-1,15-8,12-14,-25 14</inkml:trace>
  <inkml:trace contextRef="#ctx0" brushRef="#br0" timeOffset="2188.097">1947 34,'48'-31,"-47"31,0-1,0 1,0 0,0-1,0 1,0 0,0 0,0 0,0 0,0 0,0 0,0 0,0 0,0 1,0-1,0 0,0 0,-1 1,1-1,0 1,0-1,0 1,0-1,0 1,-1-1,1 1,0 0,0 0,-1-1,1 1,-1 0,1 0,-1 0,1-1,-1 1,1 0,-1 0,0 0,1 0,-1 0,0 0,0 0,0 0,0 0,0 0,0 0,0 0,0 0,0 0,0 0,0 0,-1 0,1 0,-1 0,-23 195,-49 600,-28-98,55-414,41-175,33-268,17-76,11 3,18-28,38-69,-70 205,-20 54,2 1,3 1,3 1,3 2,3 1,21-26,-52 82,1-1,0 1,0 0,1 1,0 0,0 0,1 0,0 1,0 0,1 0,-1 1,1 0,0 1,1 0,-1 0,1 1,-1 0,2 1,157-20,92-12,66 6,650-28,-505 26,-388 31,-85-1</inkml:trace>
  <inkml:trace contextRef="#ctx0" brushRef="#br0" timeOffset="3132.521">3132 430,'-25'38,"20"-25,-72 186,57-143,20-55,0 1,0-1,1 1,-1-1,0 1,1-1,-1 0,1 1,-1-1,1 0,0 1,0-1,-1 0,1 0,0 0,0 1,0-1,0 0,1 0,-1-1,0 1,0 0,0 0,1 0,-1-1,0 1,1-1,-1 1,1-1,-1 0,1 1,-1-1,0 0,1 0,-1 0,1 0,-1 0,2-1,12 1,0-1,0-1,0-1,0 0,-1-1,1 0,13-7,70-16,13 30,-108-2,0 0,0 0,0 0,0 1,0-1,0 1,0-1,0 1,-1 0,1 0,-1 0,1 1,-1-1,0 1,1-1,-2 1,1 0,0-1,0 1,-1 0,1 0,-1 0,0 0,0 1,0-1,-1 0,1 0,-1 1,0-1,1 0,-2 3,0 4,-1-1,-1 1,0 0,0-1,-1 1,0-1,-1 0,0 0,0-1,-1 1,0-1,0 0,-1-1,0 0,-1 0,1 0,-1-1,0 0,-1-1,0 1,1-2,-2 1,1-1,0-1,-1 0,0 0,0-1,-7 1,-64-3,63-6</inkml:trace>
  <inkml:trace contextRef="#ctx0" brushRef="#br0" timeOffset="3407.913">3077 401,'19'0,"11"0,5-5,2-1,-1 0,3 1,0 2,-2-4,2-1,0 2,-3 1,-2 1,-2 2,-7-3,-2-2,-1 1,1 2,-4 1</inkml:trace>
  <inkml:trace contextRef="#ctx0" brushRef="#br0" timeOffset="3953.542">3922 260,'-90'333,"33"-116,83-235,-2-5,1 1,0 1,2 2,0 0,1 2,1 1,1 1,19-6,-44 18,-1 1,1-1,-1 1,1 0,0 1,0-1,0 1,0 0,0 0,0 1,0-1,0 1,0 0,0 1,1-1,-1 1,0 0,0 0,-1 0,1 1,0 0,0 0,-1 0,1 0,-1 1,1 0,-1 0,0 0,0 0,-1 1,1 0,-1-1,0 1,0 1,2 1,-4 3,0-1,0 0,0 1,-1-1,-1 1,0-1,0 0,0 1,-1-1,0 0,-1 0,1 0,-2 0,1-1,-1 1,0-1,-1 0,0 0,0 0,0-1,-1 0,0 0,0 0,0-1,-1 1,0-2,0 1,0-1,-1 0,0 0,1-1,-1 0,-6 1,-1 2,-1-1,0 0,0-1,0-1,0 0,0-1,-1-1,1-1,-1 0,1-1,-1-1,1 0,0-1,0-1,0-1,0 0,1-1,0 0,-11-8,7 0</inkml:trace>
  <inkml:trace contextRef="#ctx0" brushRef="#br0" timeOffset="4422.841">2540 1192,'396'-11,"873"-101,-853 92,-380 20</inkml:trace>
  <inkml:trace contextRef="#ctx0" brushRef="#br0" timeOffset="5604.173">3048 1502,'110'-39,"-26"10,2 3,1 5,23-1,-104 21,-3 0,0 0,0-1,0 1,1 0,-1 1,0-1,1 1,-1-1,0 1,1 0,-1 0,1 0,-1 1,0-1,1 1,-1 0,0 0,1 0,-1 0,0 1,0-1,0 1,0 0,0 0,-1 0,1 0,-1 0,1 0,-1 1,0-1,1 1,0 3,-5-1,0 1,0 0,-1-1,0 0,0 1,0-1,-1 0,0-1,0 1,0-1,0 1,-1-1,1-1,-1 1,-4 2,2-1,-188 158,193-161,0 0,0 0,0 0,0 0,1 1,-1-1,1 1,-1-1,1 1,0 0,0-1,0 1,1 0,-1 0,1 0,-1 0,1-1,0 1,0 0,0 0,1 0,-1 0,1 0,-1-1,1 1,0 0,0 0,0-1,0 1,1-1,-1 1,1-1,0 1,-1-1,1 0,0 0,0 0,0 0,1 0,-1 0,0-1,3 2,9 6,0-1,0 0,1-1,0-1,1 0,-1-1,13 3,68 26,-86-29,-7-5,0 0,1 1,-1 0,0 0,0 0,0 0,0 0,0 0,0 1,0-1,0 1,0 0,-1 0,1 0,-1 0,1 1,-1-1,0 1,0-1,0 1,0 0,-1 0,1-1,-1 1,1 0,-1 1,0-1,0 0,-1 0,1 0,0 1,-1-1,0 0,0 1,0-1,0 0,-1 0,1 1,-1-1,0 0,0 0,-1 3,-6 1,0 0,0 0,0-1,-1 0,0-1,0 0,-1 0,0-1,0 0,0 0,0-1,0-1,0 0,-1 0,-2-1,-18 6,25-6,-4 3,0-1,-1-1,1 0,-1-1,1 0,-1 0,0-1,0 0,1-1,-1 0,-4-2,2-25,19 10</inkml:trace>
  <inkml:trace contextRef="#ctx0" brushRef="#br0" timeOffset="6264.658">4402 1474,'-26'2,"0"0,1 2,-1 1,0 1,1 1,0 1,1 1,0 1,0 2,1 0,1 1,0 2,1 0,-1 2,18-15,0 1,1 1,-1-1,1 1,-1-1,1 1,0 0,0 0,1 0,-1 1,1-1,0 1,0-1,1 1,-1 0,1-1,0 1,0 0,1 0,-1 0,1 0,0 0,0 0,1 0,0 0,0-1,0 1,0 0,1 0,-1-1,1 1,0-1,1 1,-1-1,1 0,0 0,0 0,0 0,0-1,1 1,0-1,-1 0,1 0,1 0,-1 0,0-1,3 1,7-1,0 0,0-1,1-1,-1-1,0 0,0 0,0-2,0 0,0 0,0-1,-1-1,1 0,-1-1,-1-1,1 0,-1 0,6-5,219-188,-148 142,-87 59,-1 0,1 0,0 0,-1 1,0-1,1 0,-1 0,0 1,0-1,0 1,0-1,0 1,0 0,0-1,0 1,-1 0,1-1,0 1,-1 0,0 0,1 0,-1-1,0 1,0 0,0 0,0 0,0 0,-1 0,1-1,-1 1,1 0,-1 0,1-1,-1 1,0 0,0-1,0 1,0 5,-43 186,-18 171,60-342,-1-1,0 0,-2-1,0 1,-2-1,0 0,-1 0,-1-1,-1 0,0 0,-1-1,-2-1,-1 1,8-11,-1-1,0 0,0-1,-1 1,1-1,-1-1,0 0,-1 0,1 0,-1-1,0-1,1 1,-1-1,0-1,-7 1,12-1,-1-1,1 0,-1 0,1 0,-1 0,1-1,-1 1,1-1,0 0,-1-1,1 1,0-1,0 0,0 0,0 0,0 0,0-1,1 0,-1 1,1-1,0-1,0 1,0 0,0-1,1 1,-1-1,1 0,0 0,0 0,0 0,0 0,1-2,0 1,0 0,1-1,-1 1,1 0,0 0,1 0,0 0,-1 0,1 0,1 0,-1 0,1 0,0 0,0 1,1-1,-1 1,1-1,0 1,0 0,0 0,1 0,-1 1,4-3,96-70,-73 63,0 1,0 1,1 2,1 0,0 3,0 1,32-2,5-2,141-17,-175 19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54.03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1543 788,'-16'17,"1"1,1 0,0 1,2 0,0 1,1 1,2 0,0 0,1 1,1 0,0 4,-38 255,39-228,-6 60,-56 383,18-254,-10-2,-10-4,-65 138,17-115,-12-5,-11-5,-10-8,-56 56,12-9,194-287,-1 1,0 0,1-1,-1 1,1 0,-1 0,1 0,0 0,-1 0,1 1,0-1,1 0,-1 0,0 1,1-1,-1 0,1 1,-1-1,1 1,0-1,0 1,1-1,-1 0,0 1,1-1,-1 1,1-1,0 0,0 0,0 1,0-1,0 0,0 0,1 0,-1 0,0 0,1 0,0-1,0 1,10 1,-1-1,1-1,0 0,0-1,-1 0,1-1,0-1,0 1,-1-2,1 1,-1-2,7-2,26-5,312-48,156 17,113 22,978 44,-308 11,-1208-35,782-2,276-58,1227-209,-1955 239,310 21,-637 10,226 26,-213-3,-103-24,1-1,-1 0,1 0,-1 0,0 0,1 0,-1 0,0 1,0-1,1 0,-1 0,0 0,0 0,0 0,0 0,0 0,-1 0,1 0,0 0,0 0,-1 0,1 1,0-1,-1 0,1 0,-1 0,1 0,-1 1,1-1,-1 0,0 1,1-1,-1 0,0 1,0-1,1 1,-1-1,0 1,0-1,0 1,0 0,0-1,0 1,1 0,-1 0,-1 0,-4-7,5 1,-1 0,1 0,-1-1,2 1,-1 0,1 0,0-1,0 1,1 0,-1-1,1 1,1 0,-1 0,1 0,1 0,-1 0,1 0,0 1,0-1,0 1,4-5,0-3,82-193,-9-3,-9-4,2-48,-52 186,348-1304,-320 1208,50-172,65-131,-128 388,3 1,4 2,4 2,3 3,4 1,11-8,150-155,-317 314,-13-38,-461 68,-785 42,1000-114,-1260 93,-372-14,353-65,-239 70,537 39,900-103,427-50,-134 0,150-3,0 1,-1 0,1-1,0 1,0-1,-1 1,1-1,0 0,-1 1,1-1,0 0,-1 1,1-1,-1 0,1 0,-1 1,0-1,1 0,-1 0,0 0,1 0,-1 0,0 0,0 1,0-1,0 0,0 0,0 0,0 0,0 0,0 0,0 0,-1 0,1 0,0 1,-1-1,1 0,0 0,-1 0,1 1,-1-1,1 0,-1 0,0 1,1-1,-1 0,0 1,1-1,-1 1,0-1,0 1,0-1,1 1,-1 0,0-1,0 1,0 0,0 0,0 0,0-1,1 1,-1 0,0 0,0 0,0 0,0 1,0-1,0 0,0 0,0 1,61-38,46-15,-58 28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2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533 197,'-8'13,"0"1,1 1,1-1,0 1,1 0,0 1,2-1,0 1,0 0,1-1,1 1,1 0,0 0,1 0,1 0,1 0,0-1,0 1,3 2,3 60,-4-43,-3 0,-1 0,-1 0,-2 0,-2 0,-1 0,-1 0,-2-1,-2 0,-1-1,-1 0,-2-1,-1 0,-2-1,-8 10,-4-16,15-19</inkml:trace>
  <inkml:trace contextRef="#ctx0" brushRef="#br0" timeOffset="338.543">1 439,'2'-7,"1"0,0 0,1 0,-1 1,1-1,0 1,1 0,0 0,0 0,0 1,1 0,-1 0,1 0,0 1,1 0,-1 0,1 0,0 1,-1 0,2 0,-1 1,192-91,3 8,170-43,-285 109,-66 18</inkml:trace>
  <inkml:trace contextRef="#ctx0" brushRef="#br0" timeOffset="1528.305">1017 125,'-2'0,"1"1,-1-1,1 1,-1 0,1 0,0 0,-1-1,1 1,0 0,0 1,-1-1,1 0,0 0,0 0,0 1,0-1,1 0,-1 1,0-1,1 1,-1-1,1 1,-1-1,1 1,-1 0,1-1,0 1,0-1,0 1,0 0,0-1,0 1,1-1,-1 1,0-1,1 1,-1 0,1-1,-1-1,-64 777,65-652,44-145,149-231,-138 180,-55 72,1 0,-1 0,0 0,1 0,-1 1,0-1,0 0,1 1,-1-1,0 1,-1 0,1-1,0 1,0 0,-1-1,1 1,-1 0,1 0,-1-1,0 1,0 0,0 0,0 0,0 0,0-1,0 1,-1 0,1 0,-1-1,1 1,-1 0,0 0,0 0,1 1,-1 24,-1-12,1-1,0 0,1 1,0-1,2 1,-1-1,2 0,0 0,1 0,0 0,1 0,0-1,4 6,4 0</inkml:trace>
  <inkml:trace contextRef="#ctx0" brushRef="#br0" timeOffset="1875.879">1477 705,'-2'53,"0"-41,0 0,1 1,0-1,1 1,1-1,0 1,0-1,1 1,1-1,0 0,1 0,0 0,0-1,2 1,-1-1,1 0,3 3,-7-12,0 0,-1-1,1 1,0-1,0 1,0-1,0 1,0-1,0 0,0 0,0 0,0 0,0-1,1 1,-1-1,0 1,1-1,-1 0,0 0,1 0,-1 0,0 0,1 0,-1-1,0 1,1-1,-1 1,0-1,0 0,0 0,1 0,-1 0,0-1,-1 1,1 0,0-1,0 1,0-1,-1 0,1 0,-1 1,0-1,1 0,-1 0,0 0,0-1,0 1,35-109,-25 36,-6 54</inkml:trace>
  <inkml:trace contextRef="#ctx0" brushRef="#br0" timeOffset="2157.062">1888 1092,'2'-94,"4"61,1 1,2 0,1 1,2 0,0 0,2 1,2 1,0 0,5-3,5 11,-16 19</inkml:trace>
  <inkml:trace contextRef="#ctx0" brushRef="#br0" timeOffset="2793.788">2396 656,'-7'1,"0"1,0-1,0 2,1-1,-1 0,1 1,-1 0,1 1,0 0,0 0,0 0,1 0,-1 1,1 0,0 0,1 1,-1-1,1 1,0 0,0 0,1 0,0 1,0-1,0 1,1 1,3-3,1 0,0 0,0 0,1 0,-1 0,1-1,0 1,1-1,-1 1,1-1,-1 0,1-1,1 1,-1-1,0 0,1 0,-1 0,1 0,0-1,0 0,0 0,38 28,-40-28,-1 1,1-1,-1 1,1-1,-1 1,0 0,0 0,0 0,-1 0,1 1,-1-1,0 0,0 1,0-1,0 1,0-1,-1 1,1-1,-1 1,0-1,0 1,-1 0,1-1,-1 1,1-1,-1 1,0-1,-1 0,1 1,0-1,-1 0,0 0,0 0,0 0,0 0,0 0,-1-1,1 1,-1-1,1 1,-1-1,0 0,0 0,0 0,0-1,-1 1,1-1,0 0,-1 1,1-1,-1-1,1 1,-1-1,1 1,-1-1,1 0,-1 0,1 0,-1-1,0 0,1 1,-3-2,-34-18,23 7</inkml:trace>
  <inkml:trace contextRef="#ctx0" brushRef="#br0" timeOffset="3581.975">2880 729,'-94'53,"87"-49,1 0,-1 1,1 0,0 0,0 0,0 1,1 0,-1 0,1 0,1 1,0-1,-1 1,2 0,-1 1,1-1,0 1,1-1,0 1,0 0,1 0,0 0,0 0,1 0,0 0,0 0,1 0,0-1,0 1,2 6,-1-12,0 0,0 0,0 1,1-1,-1 0,1-1,-1 1,1 0,0-1,0 0,-1 1,1-1,0 0,0 0,0-1,0 1,0-1,0 1,0-1,1 0,-1 0,0-1,0 1,0 0,0-1,0 0,0 0,0 0,0 0,-1 0,1 0,0-1,1-1,87-60,-70 44,0-1,-1 0,-1-2,0 0,-2-1,-1-1,-1 0,-1-1,-1-1,-1 0,-1-1,-2 0,-1 0,-1-1,-1 0,-1-1,-2 1,-1-1,-1 0,-2-13,2 37,-1 1,0-1,-1 1,1-1,-1 1,0-1,0 1,0 0,-1-1,1 1,-1 0,0 0,0 0,-1 0,1 1,-1-1,0 1,0-1,0 1,0 0,-1 0,1 0,-1 0,1 1,-1 0,0 0,0 0,0 0,-1 0,1 1,0 0,-1-1,1 2,0-1,-1 0,1 1,-1 0,1 0,-1 1,1-1,-3 1,-8 10,1 0,0 1,0 0,1 1,1 1,0 0,1 0,1 1,0 1,1 0,1 0,0 1,1 0,1 0,0 0,2 1,0 0,1 0,-1 18,1-20,1-1,1 1,1 0,0-1,1 1,1 0,0-1,1 1,1-1,0 0,1 0,1 0,0-1,1 0,1 0,0 0,0-1,2-1,-1 1,2-2,0 1,0-1,1-1,3 3,-5-11,1 1,-1-2,0 1,1-1,-1-1,1 0,-1 0,1-1,-1-1,0 1,1-2,-1 1,0-2,0 1,-1-1,1-1,-1 1,0-2,0 1,0-1,-1-1,0 1,4-6,12-7</inkml:trace>
  <inkml:trace contextRef="#ctx0" brushRef="#br0" timeOffset="4568.021">3460 656,'-4'-2,"-1"1,1-1,-1 1,0 0,0 0,1 0,-1 1,0 0,0 0,0 0,0 0,1 1,-1 0,0 0,0 0,1 0,-1 1,1 0,-1 0,1 0,0 0,0 1,0 0,0 0,0 0,0 0,1 0,0 1,-9 4,1 1,0 0,0 0,1 1,1 1,-1-1,2 1,0 1,0 0,1 0,0 1,1-1,1 1,0 1,0-1,2 1,-2 9,5-21,-1 0,1 0,0 0,1 0,-1 0,0-1,0 1,1 0,-1 0,1 0,0 0,-1-1,1 1,0 0,0 0,0-1,0 1,1-1,-1 1,0-1,1 0,-1 1,1-1,-1 0,1 0,-1 0,1 0,0 0,-1 0,1-1,0 1,0 0,0-1,0 0,0 1,0-1,-1 0,1 0,0 0,0 0,0 0,0-1,0 1,0 0,0-1,-1 0,2 0,83-42,92-164,-178 207,1 1,-1 0,1 0,-1-1,0 1,1-1,0 1,-1 0,1-1,-1 1,1-1,0 1,-1-1,1 0,0 1,0-1,-1 0,1 1,0-1,0 0,0 0,-1 0,1 1,0-1,0 0,0 0,-1 0,1-1,0 1,0 0,0 0,-1 0,1 0,0-1,0 1,-1 0,1-1,0 1,-1-1,1 1,0-1,-1 1,1-1,0 1,-1-1,1 0,-1 1,1-1,-1 0,0 1,1-1,-1 0,0 0,1 1,-1-1,0 0,0 0,-5 72,3-57,-1-3,0 1,1 0,1-1,0 1,1 0,0 0,1-1,0 1,1 0,0-1,1 1,0-1,3 6,-5-15,0 0,0-1,0 1,0-1,1 1,-1-1,0 0,1 0,-1 0,1 1,0-1,-1-1,1 1,0 0,-1 0,1-1,0 1,0 0,0-1,-1 0,1 0,0 1,0-1,0 0,0 0,0-1,0 1,0 0,-1-1,1 1,0-1,0 1,-1-1,1 0,0 0,-1 0,1 0,0 0,-1 0,1 0,-1-1,0 1,1 0,-1-1,58-66,24-109,-98 321,15-135,1 1,0-1,0 0,1 0,0 0,0 0,1 0,1 0,-1-1,2 1,-1-1,1 0,4 6,-6-14,0 0,0 0,0 0,0 0,0 0,0-1,0 1,0-1,0 0,-1 1,1-1,0-1,0 1,-1 0,1-1,-1 1,1-1,-1 0,0 0,0 0,0 0,0 0,0 0,0-1,0 1,-1-1,1 1,-1-1,0 0,0 1,0-1,0 0,0 0,0 0,-1 0,1 0,-1 1,0-1,0-1,1 0,102-268,-103 271,0 0,0 0,0 0,0-1,0 1,0 0,0 0,0 0,0 0,0 0,1 0,-1 0,1 0,-1 0,0 0,1 0,0 0,-1 0,1 1,-1-1,1 0,0 0,0 0,0 1,-1-1,1 0,0 1,0-1,0 1,0-1,0 1,0-1,0 1,0 0,0 0,0-1,0 1,0 0,0 0,0 0,1 0,-1 0,0 0,0 1,0-1,0 0,0 0,0 1,0-1,0 1,0-1,0 1,0-1,0 1,-1-1,1 1,0 0,0 0,0-1,-1 1,1 0,0 0,-1 0,1 0,-1 0,1 0,-1 0,19 75,25 306,-42-352,-1 1,-2 0,-1-1,-1 1,-2-1,-1 0,-1 0,-1 0,-2-1,-1 0,-2-1,0-1,-2 0,-1 0,-1-2,-1 0,-5 3,22-26,0 0,-1 0,1-1,0 1,-1-1,0 1,1-1,-1 1,0-1,1 0,-1 0,0 0,0 0,0 0,0 0,0-1,0 1,0-1,0 1,0-1,0 0,-1 0,1 0,0 0,0 0,0 0,0 0,0-1,0 1,0-1,0 0,0 1,0-1,0 0,0 0,0 0,0-1,1 1,-1 0,0-1,1 1,-1-1,1 1,0-1,-1 0,1 1,0-1,0 0,0 0,0 0,0 0,1 0,-1 0,1 0,-1 0,1 0,0-1,0 1,0 0,0 0,0 0,0 0,0 0,1 0,-1 0,1-1,0 1,-1 0,1 0,7-32,0 0,3 0,0 1,2 1,2 0,1 1,1 0,1 1,2 1,1 1,1 1,2 1,23-21,125-71,-148 108</inkml:trace>
  <inkml:trace contextRef="#ctx0" brushRef="#br0" timeOffset="5758.424">171 1455,'119'-26,"69"-9,2 9,70 3,138-18,-203 13,243-35,3 18,136 16,-21-1,-78-41,-187 33,-253 34,-19 4,0-1,0-1,0-1,0 0,0-2,-1 0,0-1,0-1,0 0,-1-1,0-2,3-2,33-29,-45 28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1,'25'482,"-51"58,26-537,-1-3,1 1,-1 0,1-1,0 1,-1 0,1 0,-1 0,1-1,0 1,0 0,0 0,-1 0,1 0,0 0,0 0,0-1,0 1,0 0,1 0,-1 0,0 0,0 0,0 0,1-1,-1 1,1 0,-1 0,0 0,1-1,-1 1,1 0,0-1,-1 1,1 0,-1-1,1 1,0-1,0 1,-1-1,1 1,0-1,0 0,0 1,-1-1,1 0,0 0,0 1,0-1,0 0,0 0,0 0,-1 0,1 0,0 0,1 0,7-10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408 216,'-26'-147,"24"142,0 1,0 0,0 0,-1 0,1 0,-1 1,0-1,0 1,-1-1,1 1,0 0,-1 0,0 1,0-1,0 1,0-1,0 1,0 1,-1-1,1 1,-1-1,1 1,-1 0,1 1,-1-1,0 1,1 0,-1 0,1 1,-1-1,-1 1,-10 5,-1 0,1 1,0 1,0 0,1 1,1 1,-1 1,1 0,1 0,0 1,1 1,0 0,1 1,1 0,0 1,-4 7,12-20,0 0,0 0,0 0,0 0,0 1,0-1,0 0,1 1,-1 0,1-1,0 1,0 0,0 0,0-1,0 1,1 0,-1 0,1 0,-1 0,1 0,0 0,1 0,-1 0,0 0,1 0,0 0,-1 0,1-1,0 1,1 0,-1 0,0-1,1 1,0-1,-1 1,1-1,0 0,0 1,0-1,1 0,-1-1,0 1,1 0,-1-1,1 1,0-1,-1 0,1 1,0-1,0-1,0 1,0 0,-1-1,1 1,2-1,16-3,0-1,0-1,0-1,-1-1,1 0,-2-2,1 0,-1-1,-1-1,0-1,0 0,-1-2,-1 0,0 0,5-8,65-48,-86 69,1 0,-1 0,1 0,-1 0,1 0,-1 1,1-1,0 0,0 0,-1 1,1-1,0 1,0-1,0 1,-1-1,1 1,0-1,0 1,0 0,0-1,0 1,0 0,0 0,0 0,0-1,0 1,0 0,0 1,0-1,0 0,0 0,0 0,0 0,0 1,0-1,0 1,0-1,-1 0,1 1,0 0,0-1,0 1,-1-1,1 1,0 0,-1 0,1-1,0 1,-1 0,1 0,-1 0,1 0,-1 0,0-1,1 1,-1 0,0 0,0 0,1 0,-1 0,0 0,0 0,0 0,0 0,-8 75,6-64,-84 555,85-562,0 1,1-1,0 1,0-1,0 0,1 1,-1-1,1 1,1-1,-1 0,1 0,0 0,0 0,1 0,-1 0,1 0,0-1,0 1,1-1,-1 0,1 0,0 0,0 0,0-1,0 0,1 0,0 0,2 1,7-4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0 847,'0'4,"5"6,0 5,0 4,-5-1,-2 0,3 2,1-3</inkml:trace>
  <inkml:trace contextRef="#ctx0" brushRef="#br0" timeOffset="387.585">242 170,'0'1,"0"-1,0 1,0 0,1 0,-1 0,0 0,1-1,-1 1,0 0,1 0,-1 0,1-1,-1 1,1 0,0-1,-1 1,1-1,0 1,-1-1,1 1,0-1,0 1,-1-1,1 1,0-1,0 0,0 0,0 1,-1-1,1 0,0 0,0 0,0 0,0 0,0 0,0 0,0 0,-1 0,1-1,0 1,0 0,0-1,0 1,-1 0,1-1,0 1,0-1,-1 1,1-1,0 1,-1-1,1 0,0 0,-9 73,8 134,1-202,0-1,0 1,0 0,1-1,0 1,-1-1,1 0,1 0,-1 0,0 0,1 0,-1 0,1 0,0-1,0 1,0-1,0 0,1 0,-1 0,0-1,1 1,-1-1,1 1,0-1,-1 0,1-1,0 1,0-1,-1 1,1-1,0 0,0-1,0 1,0-1,129-38,-54-11,-68 41</inkml:trace>
  <inkml:trace contextRef="#ctx0" brushRef="#br0" timeOffset="784.299">750 1,'-4'1,"0"1,0 0,1 1,-1-1,1 1,-1 0,1 0,0 0,0 0,0 0,0 1,1-1,-1 1,1 0,0-1,0 1,0 0,1 1,-1-1,1 0,-1 5,1-6,-12 40,3 1,1 1,3-1,1 1,3 0,1 14,-5 55,-1-37,4 1,2 0,4 0,11 63,-4-68,-9-53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5462 4205,'39'10,"26"8,13 5,-3-1,-14-4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1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1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2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2" timeOffset="89628.409">6056 2936,'-209'134,"39"-20,58-61,93-47</inkml:trace>
  <inkml:trace contextRef="#ctx0" brushRef="#br2" timeOffset="89976.087">5604 2794,'111'167,"33"8,2 38,-127-178,-15-27</inkml:trace>
  <inkml:trace contextRef="#ctx0" brushRef="#br2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28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4573 1162,'4'-34,"1"0,2 1,1 0,2 0,1 1,1 1,2 0,1 0,15-21,13-33,91-168,-133 251,0 0,0 0,1 0,-1 0,1 0,-1 0,1 0,0 0,0 1,0-1,0 1,0-1,0 1,0 0,0 0,1 0,-1 0,0 0,1 0,-1 1,1-1,-1 1,1 0,-1-1,1 1,-1 0,1 1,-1-1,1 0,-1 1,1-1,-1 1,0 0,1 0,-1 0,0 0,0 0,0 1,1-1,-1 0,0 1,-1 0,1-1,0 1,0 0,-1 0,1 0,-1 0,0 0,0 1,1-1,-1 0,-1 0,1 1,0-1,0 1,-1-1,0 1,1-1,-1 1,0 0,112 516,-74-388,-41-130,0 1,1-1,-1 0,0-1,1 1,-1 0,0-1,0 0,0 1,0-1,1 0,-1 0,0-1,0 1,0-1,0 1,1-1,-1 0,0 0,1 0,-1 0,1-1,-1 1,1-1,-2-1,3 3,-370-227,284 184,65 36</inkml:trace>
  <inkml:trace contextRef="#ctx0" brushRef="#br0" timeOffset="710.078">5299 1016,'31'73,"1"194,-30-259,-1-1,-1 1,1-1,-1 1,0 0,-1-1,1 1,-2-1,1 1,-1-1,0 1,-1-1,1 0,-1 0,-1 0,1-1,-1 1,-1-1,1 0,-1 0,0 0,0 0,2-7,0 0,1 0,-1-1,1 1,-1 0,1-1,0 1,0-1,0 0,0 0,0 0,0 0,0 0,0 0,1 0,-1-1,1 1,0-1,0 1,-1-1,2 1,-1-1,0 0,0 1,1-1,0 0,-1 0,1 1,0-1,1 0,-1 0,0 0,1 1,-1-1,1 0,0 1,0-1,0 1,0-1,11-47,1 1,2 1,3 1,1 0,3 1,2 1,1 1,3 2,1 0,2 2,12-10,71-49,-113 98,0 1,0-1,0 1,0-1,0 1,0 0,1 0,-1 0,0-1,0 1,0 0,0 0,1 1,-1-1,0 0,0 0,0 1,0-1,0 0,1 1,-1-1,0 1,0-1,0 1,0 0,0-1,-1 1,1 0,0 0,0 0,0-1,-1 1,1 0,0 0,-1 0,1 0,-1 1,1-1,-1 0,1 0,-1 0,0 0,0 0,0 0,1 1,-1-1,0 0,0 0,-1 0,1 0,0 1,0-1,0 0,-1 0,1 0,-1 0,1 0,-1 0,1 0,-1 1,-22 73,8-42,-2 0,-1-1,-1-1,-2-1,-2 0,0-2,-2-1,-1-1,-26 21,50-45,2-1,0 0,-1 0,1 1,0-1,-1 0,1 0,-1 0,1 0,-1 0,0 0,1 0,-1 0,0 0,0 0,0 0,0 0,1 0,-1-1,0 1,-1 0,1-1,0 1,0 0,0-1,0 0,0 1,-1-1,1 0,0 1,0-1,0 0,-1 0,1 0,0 0,0 0,-1 0,1-1,0 1,0 0,0-1,-1 1,1-1,0 1,0-1,0 1,0-1,0 0,0 1,0-1,0 0,0 0,0 0,1 0,-1 0,0 0,0 0,1 0,-1 0,1 0,-1 0,1 0,0-1,-1 1,1 0,2-16</inkml:trace>
  <inkml:trace contextRef="#ctx0" brushRef="#br0" timeOffset="2349.973">5758 1162,'13'-3,"-1"1,0-2,1 0,-1 0,-1-1,1 0,-1-1,0-1,0 1,-1-2,0 0,0 0,0 0,-2-1,1-1,-1 0,0 0,-1 0,0-1,2-6,-2 8,-1-1,0 0,0 0,-2-1,1 0,-1 0,-1 0,0 0,0-1,-1 1,-1-1,0 1,0-1,-1 0,-1 1,0-1,0 1,-1-1,-1 1,0-1,-4-8,7 18,-1 1,0-1,0 1,0 0,0-1,-1 1,1 0,0 0,0 0,-1 0,1 0,0 0,-1 0,1 0,-1 1,0-1,1 0,-1 1,1-1,-1 1,0 0,1 0,-1 0,0-1,1 1,-1 1,0-1,1 0,-1 0,0 1,1-1,-1 1,0-1,1 1,-1 0,1-1,-1 1,1 0,0 0,-1 0,1 0,0 0,0 1,-1-1,1 0,0 1,0-1,0 1,-24 79,27-77,0 0,0-1,0 1,1 0,-1-1,1 1,0-1,0 0,0 0,1 0,-1 0,1-1,-1 1,1-1,0 0,0 0,0-1,0 1,0-1,0 1,1-2,-1 1,0 0,1-1,-1 1,0-1,1-1,-1 1,0 0,1-1,-1 0,0 0,0 0,1-1,-1 1,0-1,2-1,80-1,-84 7,0 0,0 1,0-1,0 0,-1 1,1-1,-1 1,0-1,0 1,0 0,-1 0,1-1,-1 1,0 0,0 0,0 0,-1-1,1 1,-1 0,0-1,0 1,0 0,-1-1,1 1,-1-1,0 0,-1 3,0 4,1-2,1-1,0 1,0 0,1 0,0 1,1-1,0 0,0-1,0 1,1 0,0 0,1 0,0-1,2 5,-4-9,0 0,1 0,-1 0,1 0,-1-1,1 1,0-1,0 1,0-1,1 0,-1 1,0-1,1 0,0-1,-1 1,1 0,0-1,0 0,0 1,0-1,0 0,0 0,0-1,0 1,0-1,0 1,1-1,-1 0,0 0,0-1,0 1,1-1,-1 1,0-1,0 0,0 0,2-1,2-4,1 1,-1-1,0 0,0-1,-1 0,1 0,-2 0,1-1,-1 0,0 0,-1 0,0-1,0 1,0-1,1-9,20-35,39-92,-94 181,28-30,0 1,1-1,0 1,0-1,1 1,0-1,0 1,0-1,1 1,0-1,0 0,1 1,0-1,0 0,0 0,1 0,0 0,0 0,0-1,1 1,-1-1,2 0,-1 0,0 0,1-1,0 1,0-1,0 0,1-1,-1 1,1-1,0 0,0-1,0 1,0-1,0 0,1-1,-1 0,0 0,1 0,-1 0,1-1,-1 0,1-1,-1 1,7-3,7-5,-1-2,-1 0,0-2,0 0,-1 0,-1-2,0 0,0-1,-2 0,0-1,-1-1,0 0,-2-1,0-1,-1 1,0-2,-2 1,0-1,-2 0,2-10,57-281,-57 282,-2-1,-1 0,-1 0,-1-1,-2 1,-1 0,-2-1,0 1,-8-30,10 59,0-1,-1 0,1 0,-1 0,1 0,-1 0,0 0,0 1,0-1,0 0,0 1,0-1,0 1,-1-1,1 1,-1-1,1 1,-1 0,1 0,-1 0,0 0,1 0,-1 0,0 0,0 1,0-1,1 0,-1 1,0 0,0-1,0 1,0 0,0 0,0 0,0 0,0 1,0-1,0 0,0 1,0-1,1 1,-1 0,0 0,0-1,1 1,-1 0,0 1,1-1,-1 0,1 0,-1 1,1-1,0 1,-1-1,1 1,0-1,0 1,0 0,1 0,-1-1,0 1,0 0,1 0,0 0,-1 2,-19 35,1 2,3 0,1 1,2 1,2 0,2 1,2 0,2 0,1 0,3 7,1-50,-3 52,2 0,2 0,3 0,2 0,2-1,3 0,2 0,2-1,3-1,5 9,54 65,-75-119</inkml:trace>
  <inkml:trace contextRef="#ctx0" brushRef="#br0" timeOffset="2619.954">6436 218,'-8'0,"-8"4,-4 1,1 4,4 5,8 0,10-7,4-4</inkml:trace>
  <inkml:trace contextRef="#ctx0" brushRef="#br0" timeOffset="-2405.001">2613 967,'-6'-5,"-1"0,0 0,0 0,0 1,-1 0,1 0,-1 0,0 1,0 1,0 0,0 0,-1 0,1 1,0 0,-1 0,1 1,-1 0,1 1,0 0,-1 0,1 1,0 0,0 1,0-1,0 1,0 1,0 0,1 0,0 0,0 1,0 0,1 0,-1 1,1 0,0 0,-2 4,6-7,-1 1,1 0,0 0,0 0,0 0,0 0,1 0,0 1,-1-1,2 0,-1 1,0-1,1 1,0-1,0 1,0-1,1 1,0-1,-1 1,2-1,-1 0,0 0,1 1,0-1,0 0,0 0,0-1,1 1,-1 0,1-1,0 1,0-1,0 0,1 0,-1 0,1-1,0 1,0-1,-1 0,1 0,1 0,-1 0,0-1,0 1,1-1,-1-1,1 1,-1 0,0-1,1 0,2 0,9-4,0 0,-1 0,0-1,0-1,0-1,-1 0,0-1,0-1,-1 0,0 0,-1-2,0 1,-1-1,0-1,0 0,-1-1,-1 0,0-1,-1 1,0-1,-1-1,-1 0,0 0,-1 0,-1 0,0-1,-1 0,0-12,0 13,-1 1,-1-1,0 0,-2 1,1-1,-1 0,-1 1,-1-1,0 1,-1 0,0 0,-1 0,-1 0,0 1,-1 0,-1 0,0 1,0-1,-1 2,-3-4,9 13,0-1,0 1,0 0,0 0,0 0,0 0,-1 1,1-1,0 1,-1 0,1 0,-1 0,0 0,1 1,-1 0,0-1,1 1,-1 0,0 1,0-1,1 1,-1 0,1-1,-1 2,1-1,-1 0,1 1,-1-1,1 1,0 0,0 0,0 0,0 1,1-1,-1 1,0 0,1-1,-1 3,-70 125,69-116,0-1,1 0,1 1,0-1,1 1,0 0,1-1,1 1,0 0,1-1,0 1,1-1,0 0,1 0,1 0,0 0,1-1,0 0,1 0,1 0,-1-1,2 0,0 0,0-1,0-1,1 1,1-1,0-1,0 0,1-1,-1 0,13 5,-13-8,-1 0,1-1,0 0,0-1,0 0,0 0,0-1,1-1,-1 0,0-1,0 0,0 0,1-1,-2-1,1 0,0 0,-1-1,1-1,-1 1,0-2,0 1,1-3,14-9,-3 2</inkml:trace>
  <inkml:trace contextRef="#ctx0" brushRef="#br0" timeOffset="-3631.261">1332 1064,'0'3,"0"-1,0 0,1 0,-1 0,0 0,1 0,0 0,-1 0,1 0,0 0,0 0,0-1,0 1,1 0,-1 0,0-1,1 1,-1-1,1 1,-1-1,1 0,0 0,0 0,0 0,-1 0,1 0,0 0,0 0,0-1,0 1,0-1,0 1,1-1,-1 0,0 0,0 0,0 0,0 0,0-1,0 1,0 0,0-1,0 0,0 1,0-1,1-1,93-42,-90 40,0-1,-1 0,1 0,-1-1,-1 0,1 0,-1 0,0 0,0 0,-1-1,0 0,0 0,-1 0,1 0,-2 0,1 0,-1 0,0-1,0 1,-1-1,0 1,0 0,-1-1,0 1,-1-1,1 1,-1 0,-3-6,3 11,0 0,-1 0,1 0,-1 1,1-1,-1 1,0 0,1 0,-1 0,0 0,0 0,0 0,0 1,0-1,0 1,0 0,0 0,0 0,0 1,0-1,0 1,0-1,0 1,1 0,-1 0,0 0,0 0,1 1,-1-1,1 1,-1 0,1 0,0 0,-1 0,1 0,-76 78,26 45,51-121,0 0,0-1,0 1,1 0,0-1,0 1,0 0,0 0,1-1,-1 1,1 0,0-1,0 1,0 0,0-1,1 0,0 1,-1-1,1 0,1 0,-1 0,0 0,1 0,-1 0,1-1,0 1,0-1,0 0,0 0,0 0,0 0,1 0,-1-1,1 1,12 2,0-1,1 0,-1-1,1-1,0-1,-1 0,1-1,0 0,-1-2,0 0,1-1,-1 0,12-6,-8 0</inkml:trace>
  <inkml:trace contextRef="#ctx0" brushRef="#br0" timeOffset="-3244.635">2008 846,'5'-13,"-5"13,1 0,-1-1,0 1,1-1,-1 1,1 0,-1-1,0 1,1-1,-1 1,0-1,1 1,-1-1,0 1,0-1,1 0,-1 1,0-1,0 1,0-1,0 1,0-1,0 0,0 1,0-1,0 1,0-1,0 0,0 1,-1-1,1 1,0-1,0 1,-1-1,1 1,0-1,-1 1,1-1,0 1,-1-1,1 1,-1 0,1-1,0 1,-1-1,1 1,-1 0,1 0,-1-1,0 1,1 0,-1 0,1 0,-1-1,1 1,-1 0,0 0,1 0,-1 0,1 0,-1 0,1 0,-1 0,0 1,1-1,-1 0,-4 1,0 1,1 0,-1 0,0 0,1 1,0 0,-1-1,1 2,0-1,0 0,1 1,-1-1,1 1,0 0,0 1,0-1,0 0,1 1,0-1,0 1,0 0,0 0,1 0,0 0,0 0,0 0,0 0,1 0,0 0,0 0,0 0,1 0,0 0,0 0,0 0,1 0,1 3,42 46,-41-53,-1 1,0-1,1 1,-1 0,0 0,0 0,0 1,0-1,0 1,-1 0,1 0,-1-1,0 1,0 1,0-1,0 0,0 1,-1-1,1 1,-1-1,0 1,0-1,0 1,-1 0,1 0,-1-1,0 1,0 0,0 0,-1-1,1 1,-1 0,0-1,0 1,0 0,0-1,-1 1,0-1,1 0,-1 1,-1-1,1 0,0 0,-1 0,1-1,-1 1,-1 0,-1 1,0 0,0 0,0-1,-1 0,0 0,1 0,-1-1,0 1,0-2,0 1,-1-1,1 1,0-2,-1 1,1-1,0 0,-1 0,1-1,0 0,-1 0,1 0,-3-2,-2-7</inkml:trace>
  <inkml:trace contextRef="#ctx0" brushRef="#br0" timeOffset="-5060.626">533 532,'-48'290,"-64"164,101-379,10-65</inkml:trace>
  <inkml:trace contextRef="#ctx0" brushRef="#br0" timeOffset="-4744.284">0 653,'78'-52,"-44"36,2 1,0 3,0 1,1 1,0 2,7 1,54-13,222-68,-300 80,-5 1</inkml:trace>
  <inkml:trace contextRef="#ctx0" brushRef="#br0" timeOffset="-4295.182">751 895,'26'67,"58"86,-82-150,1 0,0 0,0-1,0 1,0-1,0 1,0-1,1 0,-1 0,1-1,-1 1,1-1,0 1,-1-1,1 0,0-1,0 1,0-1,0 1,0-1,0-1,0 1,0 0,0-1,-1 0,1 0,0 0,0 0,-1 0,1-1,-1 0,1 0,-1 0,1 0,-1 0,0-1,0 0,0 1,-1-1,1 0,-1 0,1-1,5-7,0-1,-1 0,-1 0,1 0,-2-1,0 1,-1-1,0-1,-1 1,0 0,-1-1,-1 0,0 1,-1-1,0 0,-1 1,-2-8,3 0</inkml:trace>
  <inkml:trace contextRef="#ctx0" brushRef="#br0" timeOffset="-1445.416">3122 774,'-116'64,"23"43,91-104,-1 0,1 1,0-1,0 1,0-1,0 1,1 0,0 0,-1 0,2 0,-1 0,0 0,1 0,-1 0,1 0,1 0,-1 1,0-1,1 0,0 0,0 0,0 0,0 0,1-1,-1 1,1 0,0-1,0 1,1-1,-1 1,1-1,1 2,3-4,0 1,0-1,0-1,0 1,0-1,0-1,0 1,0-1,0 0,0-1,-1 1,1-1,0-1,-1 1,1-1,-1 0,0-1,0 0,0 0,-1 0,1 0,-1-1,0 0,0 0,-1 0,1-1,-1 0,2-4,84-115,-81 168,-10-40,0 0,0 0,0 1,0-1,0 0,1 1,-1-1,1 1,0-1,0 1,0-1,1 1,-1-1,1 0,0 1,0-1,0 0,0 1,1-1,-1 0,1 0,0 0,0 0,0-1,0 1,0 0,1-1,-1 1,1-1,-1 0,1 0,0 0,0 0,0-1,0 1,0-1,1 1,-1-1,0 0,1-1,-1 1,0 0,1-1,-1 0,1 0,-1 0,1 0,-1 0,1-1,9-8,0 0,0 0,-1-1,0-1,-1 0,0-1,-1 0,0 0,-1-1,0-1,-1 1,-1-1,0-1,0-2,-4 12,-8 18,0 0,1 0,1 1,0 0,1-1,0 1,1 0,1 0,0 0,1 0,1 0,0 0,1 1,-1-12,1-1,-1 0,1 1,0-1,0 0,0 0,0 0,0-1,1 1,-1-1,0 0,1 0,-1 0,1 0,-1-1,1 1,-1-1,1 0,0 0,-1 0,1 0,-1-1,1 1,-1-1,1 0,-1 0,0-1,1 1,-1 0,0-1,0 0,0 0,0 0,0 0,0-1,-1 1,1-1,-1 1,0-1,1 0,-1 0,0 0,-1 0,1 0,-1 0,1-1,-1 1,0-2,107-224,-108 230,0-1,0 1,0-1,0 1,0-1,0 1,0-1,1 1,-1-1,0 1,0-1,0 0,0 1,1-1,-1 1,0-1,0 0,1 1,-1-1,0 1,1-1,-1 0,0 1,1-1,-1 0,1 0,-1 1,0-1,1 0,-1 0,1 0,-1 0,1 1,-1-1,1 0,-1 0,0 0,1 0,-1 0,1 0,-1 0,1 0,-1 0,1-1,-1 1,1 0,-1 0,1 0,-1 0,0-1,1 1,-1 0,1 0,-1-1,0 1,1 0,-1-1,0 1,1 0,-1-1,0 1,0 0,1-1,8 44,13 137,-9-97,-3 0,-4 0,-4 1,-3 0,-9 53,8-122,-1 1,0-1,-1-1,-1 1,0-1,-1 1,-1-2,0 1,-1-1,0 0,-1 0,0-1,-1 0,-1-1,0 0,0-1,-1 0,0-1,-1 0,0-1,-2 0,13-6,0-1,0 0,-1 0,1 0,0-1,-1 1,1 0,0-1,-1 0,1 1,-1-1,1 0,0 0,-1 0,1-1,-1 1,1-1,0 1,-1-1,1 0,0 0,-1 0,1 0,0 0,0 0,0-1,0 1,0-1,0 1,1-1,-1 0,0 0,1 1,0-1,-1 0,1-1,0 1,0 0,0 0,0 0,0-1,0 0,3-103,24 41,2 2,4 0,2 3,3 1,2 1,3 2,2 2,3 2,36-30,-54 53</inkml:trace>
  <inkml:trace contextRef="#ctx0" brushRef="#br0" timeOffset="4109.87">7718 315,'3'3,"-1"-1,1 1,-1 1,0-1,0 0,0 1,-1-1,1 1,-1-1,0 1,0 0,0-1,0 1,0 0,-1 0,0 0,0-1,0 1,0 0,-1 0,0 2,-68 512,47-366,48-143,-12-17</inkml:trace>
  <inkml:trace contextRef="#ctx0" brushRef="#br0" timeOffset="4649.829">8104 242,'3'-12,"1"0,-1 1,2 0,-1 0,2 0,-1 0,1 1,1 0,0 0,0 1,1 0,1 0,-1 1,1 0,0 0,1 1,0 0,0 1,1 0,-1 1,1 0,0 0,1 1,-1 1,1 0,0 1,0 0,-1 0,11 1,-17 1,-1-1,1 1,-1 0,1 0,-1 1,1 0,-1 0,1 0,-1 0,1 0,-1 1,0 0,0 0,0 0,0 0,0 1,0 0,-1-1,1 1,-1 1,0-1,0 0,0 1,0 0,-1-1,1 1,-1 0,0 0,0 1,-1-1,1 0,-1 0,0 1,0-1,0 1,-1-1,1 1,-1 0,0-1,0 1,-1-1,0 1,0-1,0 1,0-1,0 0,-1 1,0-1,0 0,-11 28,-2-1,-1 0,-1-1,-2-1,-1 0,-1-2,-1 0,-14 11,-54 71,88-107,0-1,1 1,-1 0,1 0,-1 0,1-1,0 1,0 0,0 1,0-1,0 0,0 0,1 0,-1 0,1 1,-1-1,1 0,0 0,0 1,0-1,0 0,0 1,1-1,-1 0,1 0,0 1,-1-1,1 0,0 0,0 0,0 0,0 0,1 0,-1 0,0 0,1-1,0 1,-1 0,1-1,0 1,0-1,0 0,0 0,0 0,0 0,0 0,0 0,0 0,0 0,0-1,1 1,-1-1,66 25,80 44,-143-66,-1 1,0 0,0 0,-1 0,1 0,-1 0,0 1,0 0,0 0,-1-1,1 2,-1-1,-1 0,1 0,-1 1,0-1,0 0,0 1,-1-1,1 1,-2-1,1 1,0-1,-1 1,0-1,-1 1,1-1,-1 1,-6 13,-2 1,0-2,-1 1,-1-1,0-1,-1 0,-1-1,-1 0,0-2,-1 1,-1-2,0 0,-1-1,0-1,0 0,-2-2,1 0,-11 3,25-11,0 1,-1-1,1 0,-1 0,1-1,-1 1,1-1,-1 0,1-1,-1 1,1-1,-1 0,1-1,-1 1,1-1,0 0,0 0,0-1,0 0,1 0,-1 0,1 0,-1-1,1 1,0-1,0 0,1 0,-1-1,1 1,0-1,0 0,1 0,-1 0,1 0,0 0,0 0,1 0,-1-1,1 1,1-1,-1 1,1-1,0 1,0-5,-1-16</inkml:trace>
  <inkml:trace contextRef="#ctx0" brushRef="#br0" timeOffset="5229.792">8999 24,'-46'306,"43"-151,4-133</inkml:trace>
  <inkml:trace contextRef="#ctx0" brushRef="#br0" timeOffset="5679.807">8758 242,'2'1,"1"1,-1-1,0 0,1 1,-1-1,1 0,0 0,-1-1,1 1,-1 0,1-1,0 0,0 1,-1-1,1 0,0-1,0 1,-1 0,1-1,0 1,-1-1,1 0,-1 0,1 0,-1 0,1-1,-1 1,0-1,1 1,0-2,1 1,254-145,-142 72,-116 74,0 0,1 0,-1 0,1 0,0 1,-1-1,1 0,0 0,-1 0,1 1,0-1,0 1,0-1,0 0,0 1,-1-1,1 1,0 0,0-1,0 1,0 0,0 0,0-1,0 1,0 0,0 0,1 0,-1 0,0 0,0 0,0 1,0-1,0 0,0 1,0-1,0 0,-1 1,1-1,0 1,0-1,0 1,0 0,0-1,-1 1,1 0,0 0,-1-1,1 1,0 0,-1 0,1 0,-1 0,1 0,-1 0,0 0,1 0,-1 0,0 0,0 0,0 0,0 0,0 0,0 0,0 0,0 0,0 0,0 0,0 0,-1 0,1 0,-25 85,20-72,-21 126,26-136,0 0,0 0,1 0,-1 0,1-1,0 1,0 0,0 0,0-1,1 1,0 0,-1-1,1 1,0-1,1 0,-1 0,1 0,-1 0,1 0,0-1,0 1,0-1,0 1,1-1,-1 0,1-1,-1 1,1 0,-1-1,1 0,0 0,0 0,0 0,1-1,140 2,-141 0,0 1,-1-1,1 1,-1 0,0 0,0 1,0-1,0 0,-1 1,0 0,1-1,-1 1,0 0,-1 0,1 0,-1 1,0-1,0 0,0 2,3 11</inkml:trace>
  <inkml:trace contextRef="#ctx0" brushRef="#br0" timeOffset="14401.034">195 1669,'50'19,"320"-10,-158 14,0-9,208-15,2323-111,-84-50,-1143 105,-1228 83,-229-15,-49-9,0 1,0-2,0 1,0-1,1-1,-1 0,0 0,0-1,1 0,-1-1,0 0,9-3,141-31,-141 33,1 2,0 0,0 1,0 1,0 1,-1 1,1 0,-1 2,7 2,-10-2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1,'-22'120,"16"85,-23 165,-8-192,37-176,-1-1,1 1,0-1,0 1,1-1,-1 1,0-1,0 1,1-1,-1 1,1-1,0 1,-1-1,1 0,0 1,0-1,-1 0,1 0,0 1,0-1,1 0,-1 0,0 0,0 0,0 0,1-1,-1 1,0 0,1-1,-1 1,1-1,-1 1,1-1,-1 1,1-1,-1 0,1 0,-1 0,1 0,-1 0,1 0,-1 0,1-1,0 1,16-3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5462 4205,'39'10,"26"8,13 5,-3-1,-14-4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1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1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2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2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2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2" timeOffset="31637.068">975 254,'10'10,"12"7,8 2,3 2,1-3,0-4,-2-5,-5 2,-4-2,0-3,-4-1</inkml:trace>
  <inkml:trace contextRef="#ctx0" brushRef="#br2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2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2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3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3" timeOffset="89628.409">6056 2936,'-209'134,"39"-20,58-61,93-47</inkml:trace>
  <inkml:trace contextRef="#ctx0" brushRef="#br3" timeOffset="89976.087">5604 2794,'111'167,"33"8,2 38,-127-178,-15-27</inkml:trace>
  <inkml:trace contextRef="#ctx0" brushRef="#br3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423 173,'-3'-9,"0"0,0 0,-1 0,0 1,0-1,-1 1,0 0,0 0,-1 1,0-1,-1 1,0 1,0-1,0 1,-1 0,1 1,-1 0,-1 0,1 1,-1 0,0 0,-4-1,5 2,0 0,0 1,0-1,-1 2,1-1,0 1,-1 0,0 1,1 0,-1 0,1 1,-1 0,1 1,-1-1,1 2,0-1,0 1,0 0,0 1,1 0,-1 0,1 1,0 0,0 0,1 1,-1-1,1 1,0 1,1-1,0 1,0 0,0 0,1 1,0-1,0 1,1 0,0 0,0 0,1 1,0-1,1 1,0-1,0 1,1-1,0 1,0-1,1 1,0-1,0 1,1-1,0 0,3 7,-2-9,-1-1,0 0,1 0,0 0,0 0,1 0,0-1,-1 1,1-1,1 0,-1 0,0 0,1-1,0 0,0 0,0 0,0 0,0-1,1 0,-1 0,1 0,0-1,-1 0,1 0,0 0,0-1,-1 0,1 0,0 0,0-1,-1 0,1 0,0 0,-1-1,1 0,3-2,7-1,-1-1,-1-1,1-1,-1 0,-1-1,1 0,-2-1,1-1,-1 0,-1 0,0-1,7-11,52-66,-68 90,-1-1,0 1,1 0,-1-1,0 1,0 0,1 0,-1 0,0 0,0 0,0 0,0 0,0 0,0 0,-1 0,1 1,0-1,-1 0,1 1,0-1,-1 0,0 1,1-1,-1 1,0-1,0 0,0 1,0-1,0 1,0-1,0 1,0-1,0 1,-1-1,1 0,-1 1,1-1,-1 1,0-1,1 0,-2 2,2 2,-74 439,71-432,5 89,3-96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0,'0'5,"0"4,-4 2,-1 2,-5 0,1 1,1 2,6 0,7-9,8-8,1-5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5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48,'-99'-43,"82"41,1 0,-1 2,1 0,0 0,-1 2,1 0,0 1,-1 0,2 2,-16 5,-64 13,91-22,-1 0,0 0,1 0,0 1,-1 0,1 0,0 0,0 0,-1 0,2 1,-1 0,0 0,1 0,-1 0,1 1,0-1,0 1,0 0,1 0,-1 0,1 0,0 0,0 0,0 1,1-1,0 1,0-1,-1 4,-3 142,7-102,-3-43,0-1,0 1,1 0,0-1,0 1,0 0,0-1,1 1,0 0,0-1,0 1,0-1,1 1,0-1,0 0,0 1,0-1,1 0,-1-1,1 1,0 0,1-1,-1 1,0-1,1 0,0 0,0-1,0 1,0-1,0 0,0 0,0 0,1 0,-1-1,2 1,38-7,-36 3,1 0,-1 1,1 0,0 0,-1 1,1 0,-1 0,1 1,0 0,-1 1,0 0,1 0,-1 1,0 0,0 0,0 1,-1 0,1 1,-1-1,3 3,6 8,-10-11,0-1,0 1,0 1,-1-1,1 1,-1 0,0 0,0 0,-1 1,0 0,0 0,0 0,0 0,-1 0,0 1,-1 0,1-1,-1 1,-1 0,1 0,-1 0,0 0,-1 1,0-1,0 0,0 0,-1 0,0 0,0 0,-1 0,0 0,0 0,-3 3,-6 3,-1 0,0-1,-1 0,-1-1,1-1,-2 0,0-1,0 0,0-1,-1-1,-13 4,21-7,-12 2,1-1,-1-1,0 0,0-2,0 0,0-1,0-1,-1-1,1-1,0-1,-59-1,20-9,49 2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4:44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556 460,'1'0,"-1"0,1-1,-1 1,1 0,0 0,-1 0,1 0,-1-1,1 1,0 0,-1 0,1 0,-1 0,1 0,0 1,-1-1,1 0,-1 0,1 0,-1 0,1 1,-1-1,1 0,0 0,-1 1,1-1,-1 1,0-1,1 0,-1 1,1-1,-1 1,0-1,1 1,-1-1,0 1,1-1,-1 1,0-1,0 1,0-1,1 1,-1 0,0-1,0 1,0-1,0 1,0 0,0-1,0 1,0-1,0 1,-1 0,1-1,0 1,0-1,0 1,-1-1,1 1,0-1,-1 1,1-1,0 1,-1-1,1 1,-1-1,1 1,-1-1,0 3,-52 358,10-106,-54 169,77-348,14-72</inkml:trace>
  <inkml:trace contextRef="#ctx0" brushRef="#br0" timeOffset="399.966">0 654,'2'-6,"0"0,0-1,0 1,1 0,0 1,0-1,1 0,-1 1,1 0,1 0,-1 0,0 0,1 1,0-1,0 1,1 1,-1-1,1 1,0 0,-1 0,1 0,1 1,-1 0,0 0,0 1,1 0,1-1,214-51,-71 18,-2-5,118-51,-217 66,-35 14</inkml:trace>
  <inkml:trace contextRef="#ctx0" brushRef="#br0" timeOffset="1349.929">1016 484,'-20'75,"-81"553,60-368,41-259,-1 1,0 0,1 0,0 0,-1 0,1 0,0 0,0 0,0 1,0-1,0 0,1 0,-1 0,0 0,1 0,0-1,-1 1,1 0,0 0,0 0,0 0,0-1,1 1,-1-1,0 1,1-1,-1 1,1-1,-1 0,1 1,0-1,-1 0,1 0,0 0,0 0,0-1,0 1,0-1,0 1,0-1,0 1,0-1,0 0,0 0,0 0,0 0,0 0,0-1,0 1,0-1,0 1,0-1,0 0,-1 1,1-1,0 0,0 0,-1-1,1 1,0 0,0-2,204-256,-205 258,-1 0,0 1,1-1,-1 0,1 1,-1-1,1 0,-1 1,1-1,0 1,-1-1,1 1,0-1,-1 1,1-1,0 1,0 0,-1-1,1 1,0 0,0 0,0-1,-1 1,1 0,0 0,0 0,0 0,-1 0,1 0,0 0,0 1,0-1,0 0,-1 0,1 1,0-1,0 0,-1 1,1-1,0 1,-1-1,1 1,0-1,-1 1,1-1,-1 1,1 0,-1-1,1 1,-1 0,1-1,-1 1,0 0,1 0,-1-1,0 1,0 0,0 0,1 0,-1-1,0 1,-4 61,1-43,0 7,1-17,0 1,1-1,0 1,1-1,-1 1,2 0,-1-1,2 1,-1-1,1 1,0-1,1 0,0 0,1 0,3 6,19-3,-14-13</inkml:trace>
  <inkml:trace contextRef="#ctx0" brushRef="#br0" timeOffset="2239.854">1427 1259,'40'124,"-39"-122,1 1,-1-1,1 0,0 1,-1-1,1 0,0 0,0 0,0 0,0 0,1-1,-1 1,1-1,-1 0,0 1,1-1,0 0,-1 0,1-1,0 1,-1 0,1-1,0 0,0 0,0 1,-1-2,1 1,0 0,0-1,0 1,-1-1,1 0,0 0,-1 0,1 0,-1 0,1 0,-1-1,0 1,1-1,-1 0,0 0,1-1,4-4,-1 1,0-1,0 0,-1-1,0 0,0 1,-1-2,0 1,-1 0,0-1,0 1,0-1,-1 0,-1 0,1 0,-2 0,1-8,-10 48,56 98,-45-126,0 0,1 0,-1 0,1 0,-1-1,1 1,0-1,0 0,0 1,0-1,1-1,-1 1,0 0,1-1,-1 0,1 0,0 0,-1 0,1 0,0-1,0 0,-1 1,1-1,0-1,0 1,-1-1,1 1,0-1,-1 0,1 0,0-1,-1 1,0-1,1 0,-1 0,14-9,0 0,-2-2,1 0,-2 0,1-1,-2-1,0-1,-1 0,0 0,-2-1,8-17,-15 31,-1-1,1 1,-1-1,0 0,-1 0,1 0,-1 0,1 0,-1 0,-1 0,1-1,0 1,-1 0,0-1,0 1,0 0,-1 0,1-1,-1 1,0 0,0 0,-1 0,1 0,-1 0,0 0,0 0,0 0,-1 1,1-1,-1 1,0 0,1 0,-2 0,1 0,0 0,-1 0,-1 0,2 4,-1 0,1 1,-1-1,1 1,0 0,-1 0,1 0,0 0,0 0,1 1,-1-1,0 1,1 0,0 0,-1 0,1 0,0 0,1 0,-1 1,1-1,-1 1,1-1,0 1,0-1,0 1,1 0,-1-1,1 1,0 0,0 0,1-1,-1 1,1 0,-1-1,1 1,0 0,1-1,-1 1,0-1,1 0,1 2,0-2,0 0,0 0,0-1,0 1,1-1,-1 0,1 0,-1 0,1 0,0-1,0 0,0 1,0-2,0 1,0 0,0-1,0 1,0-1,0 0,0-1,0 1,0-1,0 1,0-1,0-1,0 1,0 0,-1-1,2 0,-1 0,1 0,-1 1,1-1,-1 1,1 0,0 0,-1 1,1 0,0 0,-1 0,1 0,0 0,0 1,-1 0,1 0,-1 1,1-1,-1 1,1 0,-1 0,0 0,2 2,-4-1,1 2,-1-1,0 0,0 0,0 1,-1-1,0 1,1-1,-2 1,1 0,0 0,-1-1,0 1,0 0,0 0,-1-1,0 1,0 0,0-1,0 1,-1-1,1 1,-3 2,-3 76,24-63,-7-19</inkml:trace>
  <inkml:trace contextRef="#ctx0" brushRef="#br0" timeOffset="3089.831">2588 1040,'-8'0,"0"0,0 1,0 0,0 0,1 1,-1 0,0 0,1 0,-1 1,1 0,0 1,0 0,0 0,1 0,-1 1,1 0,0 0,0 1,1-1,0 1,0 0,-3 6,8-7,1 0,-1 0,1 0,0 1,1-1,-1 0,1 0,0-1,0 1,1 0,-1-1,1 1,0-1,0 0,1 0,-1 0,1 0,0-1,0 1,0-1,0 0,1 0,-1-1,5 3,26 25,-32-27,1 0,-1 1,0-1,0 0,0 1,-1 0,1-1,-1 1,0 0,0 1,0-1,0 0,-1 0,0 1,0-1,0 1,0-1,-1 1,0-1,0 1,0-1,0 1,-1-1,0 1,0-1,0 1,0-1,-1 0,1 0,-1 1,0-1,-1 0,1-1,-1 1,1 0,-1-1,0 1,-1-1,1 0,0 0,-1 0,0-1,0 1,1-1,-3 1,-81 28,85-31,1 1,-1-1,0 0,1 1,-1-1,0 0,1 0,-1 0,0 0,1 0,-1-1,0 1,1 0,-1-1,1 1,-1-1,0 0,1 1,-1-1,1 0,0 0,-1 0,1 0,0 0,-1 0,1-1,0 1,0 0,0-1,0 1,0 0,0-1,1 1,-1-1,0 0,1 1,-1-1,1 1,0-1,-1 0,1 1,0-1,0 0,0 0,0 1,0-1,1 0,-1 1,0-1,1 1,0-2,2-15,2 2</inkml:trace>
  <inkml:trace contextRef="#ctx0" brushRef="#br0" timeOffset="15088.923">8273 315,'-19'435,"-6"-164,24-261,-1-8,1 1,-1-1,1 1,0 0,0-1,0 1,0 0,0 0,1 0,-1-1,1 1,0 0,0 0,0 0,0 0,0 0,1 0,-1 0,1-1,0 1,0 0,0 0,0-1,1 1,-1-1,0 1,1-1,0 1,0-1,0 0,0 0,0 0,0 0,0 0,0-1,1 1,-1 0,1-1,0 0,-1 0,1 0,0 0,-1 0,1 0,0-1,16-4</inkml:trace>
  <inkml:trace contextRef="#ctx0" brushRef="#br0" timeOffset="15498.881">8805 339,'-1'-1,"0"0,0 0,0 1,0-1,0 0,-1 1,1-1,0 1,0-1,0 1,-1-1,1 1,0 0,0 0,-1 0,1 0,0 0,-1 0,1 0,0 0,-1 0,1 0,0 1,0-1,-1 1,1-1,0 1,0-1,0 1,0 0,0-1,0 1,0 0,0 0,0 0,0 0,0 0,0 0,0 1,-1-1,-11 6,1 1,0 1,0 0,1 0,0 1,0 1,1-1,1 2,-1 0,2 0,0 0,1 1,0 0,0 0,2 1,0 0,0 0,1 0,0 6,6-15,1 0,-1 0,1 0,0 0,0-1,1 0,-1 1,1-1,0 0,0-1,1 1,-1-1,1 0,0 0,-1 0,1 0,0-1,1 0,-1 0,0 0,1-1,-1 0,1 0,-1 0,1-1,-1 0,1 0,0 0,-1-1,1 1,-1-1,1-1,-1 1,19 2,-19-3,1 1,0 0,-1 1,1-1,0 1,-1 1,1-1,0 1,0 0,-1 0,1 0,-1 1,1 0,-1 0,0 0,0 1,0 0,0 0,0 0,0 0,-1 1,0 0,0 0,0 0,0 0,0 1,-1-1,0 1,0 0,0 0,-1 0,0 1,0-1,0 0,0 1,-1 0,0-1,0 5,-5 9,-1-1,0 0,-2 0,0 0,-1-1,-1 0,0-1,-2 0,0 0,0-1,-1-1,-1 0,-1 0,-13 10,-16 3,23-19</inkml:trace>
  <inkml:trace contextRef="#ctx0" brushRef="#br0" timeOffset="15758.916">8733 315,'14'-12,"0"1,1 1,0 0,0 1,1 1,1 0,-1 1,1 1,0 0,1 2,-1 0,1 1,0 0,0 2,0 0,0 1,0 1,0 0,0 1,-1 2,1-1,0 2,2 0</inkml:trace>
  <inkml:trace contextRef="#ctx0" brushRef="#br0" timeOffset="16428.825">9555 0,'-22'95,"19"273,-1-348,-1-5</inkml:trace>
  <inkml:trace contextRef="#ctx0" brushRef="#br0" timeOffset="16908.809">9337 291,'57'-41,"305"-175,-362 216,0 1,0 0,0-1,-1 1,1 0,0-1,0 1,0 0,0 0,0-1,0 1,0 0,0-1,1 1,-1 0,0-1,0 1,1 0,-1-1,0 1,1 0,-1-1,0 1,1-1,-1 1,1-1,-1 1,1-1,-1 1,1-1,-1 1,1-1,0 0,-1 1,1-1,0 0,-1 1,1-1,0 0,-1 0,1 0,0 0,-1 0,1 0,0 0,0 0,-9 22,-1 143,10-160,0 0,1 0,-1 0,1 0,0-1,1 1,-1 0,1-1,0 1,0-1,0 0,1 0,-1-1,1 1,0 0,0-1,0 0,1 0,-1-1,1 1,0-1,-1 0,1 0,0 0,0-1,0 1,0-1,1-1,-1 1,1-1,9 1,-11-1,0-1,-1 1,1 0,0 0,0 0,0 0,0 1,0 0,0 0,-1 0,1 0,0 0,-1 1,1-1,-1 1,1 0,-1 0,0 1,0-1,0 0,0 1,0 0,-1 0,1 0,-1 0,0 0,1 0,-2 1,1-1,0 1,-1-1,1 1,0 3,7 41,-3-27</inkml:trace>
  <inkml:trace contextRef="#ctx0" brushRef="#br0" timeOffset="11423.914">5200 1307,'71'-70,"346"-612,-417 683,0 0,0-1,1 1,-1 0,0-1,1 1,-1 0,0-1,1 1,-1 0,1-1,-1 1,1-1,-1 1,1 0,-1-1,1 0,0 1,-1-1,1 1,0-1,-1 0,1 1,0-1,0 0,-1 0,1 0,0 1,0-1,-1 0,1 0,0 0,0 0,-1 0,1 0,0-1,0 1,-1 0,1 0,0 0,0-1,-1 1,1 0,0-1,-1 1,1-1,-1 1,1-1,0 1,-1-1,1 1,-1-1,1 0,-1 1,0-1,1 0,-1 1,1-1,-1 0,0 1,0-1,0 0,1 0,-1 1,0-1,10 74,-9-63,12 78,5-1,3-1,3 0,9 9,-16-43,0 26,-17-76,1-1,-1 0,0 0,0 1,1-1,-1 0,0 0,0 1,0-1,-1 0,1 0,0 1,0-1,-1 0,1 0,-1 0,1 1,-1-1,1 0,-1 0,0 0,1 0,-1 0,0 0,0 0,0 0,0-1,0 1,0 0,0 0,0-1,0 1,0-1,0 1,0-1,0 1,-1-1,1 1,0-1,0 0,-1 0,1 0,0 0,0 0,-1 0,1 0,0 0,0 0,-1-1,1 1,0-1,0 1,0 0,0-1,-1 0,1 1,0-1,0 0,-227-159,205 146,-1 1,-1 1,0 1,-1 1,0 2,0 0,-1 2,1 1,-2 1,1 1,0 2,0 0,-1 2,1 1,-3 2,29-4,-1 0,1 0,-1 0,1 0,-1 0,1 0,-1 1,1-1,-1 0,1 1,-1 0,1-1,0 1,-1 0,1-1,0 1,0 0,-1 0,1 0,0 0,0 0,0 1,0-1,0 0,0 0,1 1,-1-1,0 0,1 1,-1-1,1 1,-1-1,1 0,0 1,0-1,-1 1,1 0,0-1,0 1,1-1,-1 1,0-1,0 1,1-1,-1 0,1 1,-1-1,1 1,0-1,-1 0,1 1,0-1,0 0,0 0,0 0,0 0,0 1,12 12</inkml:trace>
  <inkml:trace contextRef="#ctx0" brushRef="#br0" timeOffset="12253.962">6071 1090,'15'73,"-18"-3,-3 0,-4-1,-2-1,-6 11,-9-27,16-94,17 3,1 0,3 1,0 0,3 1,1 0,2 1,1 1,2 0,1 2,2 0,8-8,-14 18,0 0,2 1,0 0,2 2,0 0,1 2,4-2,-24 19,-1 0,1 0,-1 0,1 0,-1 0,1 1,0-1,0 0,-1 0,1 1,0-1,0 0,0 1,0-1,0 1,0 0,0-1,0 1,0-1,0 1,0 0,0 0,0 0,0 0,0 0,0 0,0 0,0 0,0 0,0 0,0 0,0 1,0-1,0 0,0 1,0-1,0 1,0-1,-1 1,1-1,0 1,0 0,0-1,-1 1,1 0,0 0,-1 0,1 0,-1-1,1 1,-1 0,1 0,-1 0,1 0,-1 0,0 0,0 0,1 0,-1 0,0 1,-11 64,-1-36,-1 0,-1-1,-1 0,-2-1,-1-1,-1-1,-1 0,-1-2,-15 14,36-39,1-1,-1 1,1 0,-1-1,1 1,-1-1,0 1,0 0,0-1,0 1,0-1,0 1,0-1,0 1,0-1,-1 1,1 0,-1-1,1 1,-1 0,1-1,-1 1,0 0,0-1,1 1,-1 0,0 0,0 0,0 0,0 0,0 0,-1 0,1 0,0 1,0-1,-1 0,1 1,0-1,-1 1,1-1,-1 1,1 0,0-1,-1 1,1 0,-1 0,1 0,-1 0,1 0,-1 1,1-1,0 0,-1 1,1-1,0 1,-1-1,1 1,0-1,-1 1,1 0,13-24,1 1</inkml:trace>
  <inkml:trace contextRef="#ctx0" brushRef="#br0" timeOffset="12809.056">6387 1259,'11'-3,"-1"-1,1 0,-1 0,1-1,-1-1,0 0,-1 0,0 0,0-1,0-1,-1 0,0 0,0 0,-1-1,0 0,-1-1,5-8,1-3,-1 0,-1-1,-1 0,-1-1,-1 0,-1 0,-1 0,-1-1,0-10,-3 32,0 0,0-1,0 1,0 0,0-1,-1 1,1-1,-1 1,0-1,0 0,0 1,0-1,0 1,-1-1,1 1,-1-1,1 1,-1-1,0 1,0 0,0-1,0 1,0 0,-1 0,1 0,-1 0,1 0,-1 0,0 0,0 0,0 1,0-1,0 1,0-1,0 1,-1 0,1 0,0 0,-1 0,1 0,-1 1,1-1,-1 1,1-1,-1 1,1 0,-1 0,1 0,-1 1,1-1,-1 0,1 1,-1 0,1-1,-1 1,1 0,0 0,0 0,-1 1,1-1,0 1,0-1,0 1,0 0,1-1,-1 1,0 1,0-1,0 0,0 0,0 0,0 0,1 0,-1 0,1 1,0-1,-1 1,1-1,0 1,0-1,1 1,-1-1,1 1,-1 0,1 0,0-1,0 1,0 0,0 0,0-1,1 1,-1 0,1-1,0 1,0-1,0 1,0-1,0 1,0-1,1 1,-1-1,1 0,0 0,0 0,-1 0,1 0,1 0,-1 0,104 39,0-35,-104-4,-1 1,1 0,-1 0,0-1,1 1,-1 0,-1 0,1 0,0 0,-1 0,1 0,-1 1,0-1,0 0,0 0,0 0,-1 0,1 0,-1 0,0 0,0 0,0 0,0 0,0 0,-1-1,0 1,1 0,-1-1,0 1,0-1,0 0,-2 2,-4 11,4-6,1-5,0 0,0 1,1-1,-1 0,1 1,0-1,1 1,-1 0,1 0,0-1,0 1,0 0,1 0,-1 0,1 0,1 0,-1 0,1 0,0 0,0 0,0 0,0-1,1 1,0 0,2 3,31-7,-16-8</inkml:trace>
  <inkml:trace contextRef="#ctx0" brushRef="#br0" timeOffset="13968.989">6991 992,'-35'134,"34"-131,-1 0,1 0,0 0,-1 0,1 0,0 0,1 0,-1 0,0 0,1 0,0 0,0 1,0-1,0 0,0 0,1 0,-1 0,1 1,0-1,0 0,0 0,1 0,-1 0,0-1,1 1,0 0,0-1,0 1,0-1,0 1,0-1,1 0,-1 0,1 0,-1 0,1-1,0 1,0-1,0 1,0-1,0 0,0 0,0-1,0 1,0 0,0-1,1 0,-1 0,0 0,0 0,0 0,1-1,-1 1,1-1,8-8,0 0,0-1,-1 0,0 0,0-1,-1-1,-1 0,0 0,-1-1,0 0,-1 0,0-1,-1 0,-1 0,4-13,6-10,26-52,-19 50,-2-1,-2-1,-2 0,-2-1,-1-1,-2 0,-2-1,-2 0,-2 0,-1-31,-20 23,5 97,-11 151,14-155,2 0,1 1,3-1,1 1,2 0,2-1,4 13,-3-33,1-1,1 0,0 0,2 0,0-1,1 0,1-1,1 1,0-2,1 0,1 0,1-1,10 8,-20-20,-4-3</inkml:trace>
  <inkml:trace contextRef="#ctx0" brushRef="#br0" timeOffset="14188.975">6967 509,'-4'-4,"-2"2,5 3,2 0</inkml:trace>
  <inkml:trace contextRef="#ctx0" brushRef="#br0" timeOffset="8657.334">3120 1186,'-1'-3,"0"0,0 1,-1-1,1 1,-1-1,0 1,0 0,0 0,0 0,0 0,0 0,0 0,-1 0,1 1,-1-1,1 1,-1 0,0 0,1 0,-1 0,0 0,0 0,0 1,0 0,1-1,-1 1,0 0,0 0,0 1,0-1,0 0,0 1,1 0,-1 0,0 0,0 0,1 0,-1 1,-7 3,0 0,0 1,0 0,1 1,0 0,1 1,-1 0,2 0,-1 0,1 1,0 0,1 1,0 0,0 0,1 0,1 0,0 1,0 0,1 0,0 0,1 0,0 0,1 1,0 2,1-11,0 0,1 0,-1-1,1 1,0 0,0 0,-1-1,2 1,-1 0,0-1,1 0,-1 1,1-1,-1 0,1 1,0-1,0 0,0 0,1-1,-1 1,0 0,1-1,-1 1,1-1,-1 0,1 0,-1 0,1 0,0 0,0-1,-1 1,1-1,0 1,0-1,0 0,0 0,-1-1,1 1,0-1,0 1,0-1,110-43,-96 25,0-1,-1-1,-2 0,0-1,-1-1,-1 0,-1-1,-1 0,-2-1,0 0,-1 0,-2 0,0-1,-2-6,2 6,-1 0,-1 1,-1-1,-2 0,-1-1,0 2,-2-1,-1 0,-2 0,0 1,-8-21,13 45,1-1,0 1,0 0,0-1,-1 1,1 0,-1-1,1 1,-1 0,1-1,-1 1,0 0,0 0,0 0,1 0,-1 0,0 0,0 0,0 0,-1 0,1 0,0 1,0-1,0 0,-1 1,1-1,0 1,0-1,-1 1,1 0,0 0,-1-1,1 1,-1 0,1 0,0 0,-1 0,1 1,0-1,-1 0,1 1,0-1,-1 0,1 1,0 0,0-1,-1 1,1 0,0-1,0 1,0 0,0 0,0 0,-35 66,28-33,1 1,2-1,1 1,2 0,2 0,1 0,1-1,2 1,2 0,1-1,1 0,2-1,1 0,2 0,1-1,15 23,38 7,-48-55</inkml:trace>
  <inkml:trace contextRef="#ctx0" brushRef="#br0" timeOffset="10497.689">3749 1090,'-2'-2,"0"0,0 0,0 0,0 1,0-1,0 1,-1 0,1 0,-1-1,1 2,-1-1,1 0,-1 0,1 1,-1-1,0 1,1 0,-1 0,1 0,-1 0,0 0,1 1,-1-1,0 1,1 0,-1-1,1 1,0 0,-1 1,1-1,-1 1,-4 0,0 0,0 1,0 0,0 1,1-1,0 1,0 0,0 1,0-1,1 1,-1 1,1-1,1 1,-1-1,1 1,0 1,0-1,1 0,-1 1,1 0,1 0,0 0,0 0,0 0,1 0,0 1,0-1,1 0,-1 1,2-1,-1 0,1 1,0-1,1 0,0 0,0 0,0 0,1 0,2 4,0-9,0 0,1 0,-1-1,0 0,0 0,1 0,-1-1,0 0,1 0,-1 0,0-1,1 0,-1 0,0 0,0 0,0-1,0 0,0 0,0 0,0-1,0 0,-1 0,0 0,1 0,-1-1,0 1,-1-1,1 0,-1 0,0-1,0 1,0-1,0 1,-1-1,0 0,0 0,0 0,1-3,54-131,-61 151,1 1,1-1,0 0,1 1,0 0,1-1,0 1,1-1,1 1,0-1,0 1,1-1,1 0,0 0,1 0,0-1,1 1,0-1,1-1,0 1,1 0,-6-10,0 1,1 0,-1-1,1 0,-1 0,1 1,0-1,-1-1,1 1,0 0,0-1,-1 1,1-1,0 0,0 0,0 0,0 0,-1-1,1 1,0-1,0 1,0-1,-1 0,1 0,-1 0,1-1,-1 1,1-1,-1 1,0-1,1 0,-1 0,0 0,0 0,0 0,0-2,62-87,8-94,-74 198,0 0,2 0,-1 0,2-1,0 1,0 0,1 0,1-1,0 1,0-1,5 10,-7-18,0-1,0 1,1-1,-1 0,1 1,-1-1,1 0,0 0,0 0,1 0,-1 0,0-1,1 1,0-1,0 1,-1-1,1 0,1 0,-1 0,0-1,0 1,1-1,-1 1,1-1,-1 0,1-1,-1 1,1-1,0 1,-1-1,1 0,0 0,-1-1,1 1,-1-1,1 0,-1 0,1 0,-1 0,1-1,-1 1,0-1,0 0,0 0,3-2,5-5,-1-1,1 0,-2 0,0-1,0-1,-1 1,0-1,-1-1,0 1,-1-1,-1-1,0 1,-1-1,0 1,-1-2,10-25,20 111,-11-19,-5-15,-1 0,-2 1,-2 1,-1 0,-2 0,-2 1,2 38,-6-53,-1 1,-1 0,-1 0,-1 0,-2 0,0-1,-2 1,-1-1,0 0,-2-1,-1 1,-1-2,-2 1,0-1,-1-1,-1 0,-1-1,-1-1,-4 4,18-22,0 0,1 0,-1-1,0 1,0-1,0 1,0-1,0 0,0 0,0 0,0 0,-1 0,1-1,0 1,-1 0,1-1,0 0,-1 0,1 0,-1 0,1 0,0 0,-1 0,1-1,0 1,-1-1,1 0,0 1,-1-1,1 0,0-1,0 1,0 0,0 0,0-1,0 0,1 1,-1-1,0 0,1 0,-1 1,1-1,0 0,0-1,0 1,0 0,0 0,0 0,0-1,1 1,-1 0,1-1,-1 1,1 0,0-1,0 1,0-1,1 1,-1 0,0-1,1 1,0 0,-1-1,2-1,5-30,1 1,2-1,1 2,1-1,3 2,0-1,2 2,1 0,1 2,2 0,14-15,-24 29,157-161,-150 165</inkml:trace>
  <inkml:trace contextRef="#ctx0" brushRef="#br0" timeOffset="19119.094">193 2033,'168'-24,"68"0,160-1,379-26,25-39,144 2,878-46,-263-5,-1338 114,243-12,310 20,-139 33,-31-28,-58-17,-524 29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0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232 114,'-22'154,"-3"447,20-550,-2 0,-3-1,-2 0,-1-1,-3 0,-2-1,-2-1,-7 8,18-40</inkml:trace>
  <inkml:trace contextRef="#ctx0" brushRef="#br0" timeOffset="609.935">15 235,'-14'-51,"21"39,0 1,1 0,0 0,1 1,1 0,-1 1,1 0,1 0,0 1,0 1,0-1,1 2,0 0,0 0,1 1,0 1,-1 0,2 1,-1 0,0 1,12-1,-9-3,1 1,0 0,0 2,1 0,-1 0,1 2,-1 0,1 1,0 1,-1 0,1 2,-1 0,0 1,0 0,0 2,-1 0,1 0,-1 2,-1 0,6 4,-17-7,0-1,-1 1,1 0,-1 0,0 0,0 0,-1 0,0 0,0 1,0-1,-1 1,1 0,-1 0,-1-1,1 1,-1 0,0 0,0 0,-1-1,1 1,-1 0,-1 0,1-1,-1 1,0-1,0 1,-3 3,-92 133,-229 94,324-235,0 0,-1-1,1 1,0 0,0 0,0 1,0-1,0 0,0 1,0-1,0 1,0-1,1 1,-1 0,1 0,-1 0,1 0,0 0,-1 0,1 0,0 0,1 0,-1 1,0-1,1 0,-1 1,1-1,-1 0,1 1,0-1,0 0,0 1,1-1,-1 1,1-1,-1 0,1 1,0-1,-1 0,1 0,0 0,1 0,-1 1,0-2,1 1,-1 0,1 0,-1 0,1-1,0 1,0 0,0-1,0 0,0 1,0-1,2 0,90 45,-80-41,1 0,-1 1,0 1,-1 0,0 0,0 2,0-1,-1 2,0-1,-1 2,0 0,-1 0,0 1,-1 0,0 0,-1 1,1 2,-5-2,-1-1,0 1,-1 0,0 0,-1 0,-1 0,0 0,-1 0,0 0,-1 0,0 0,-2 4,-6 73,9-88,1 1,0-1,0 1,0-1,0 1,0-1,1 0,-1 1,1-1,-1 1,1-1,0 0,0 0,0 1,0-1,0 0,1 0,-1 0,1 0,-1 0,1-1,0 1,0 0,-1-1,1 1,0-1,1 0,-1 1,0-1,0 0,0 0,1-1,-1 1,0 0,1-1,-1 1,1-1,-1 0,1 0,-1 0,0 0,1 0,-1-1,1 1,-1-1,0 1,1-1,0 0,110-49,-91 36</inkml:trace>
  <inkml:trace contextRef="#ctx0" brushRef="#br0" timeOffset="1609.876">909 1033,'94'-11,"-84"5,-1 0,0 0,0-1,0 0,-1-1,0 0,0 0,-1-1,0 0,-1 0,0 0,0-1,4-10,-8 16,0 0,0 0,0 0,-1 0,1-1,-1 1,0 0,0-1,0 1,-1-1,0 1,0-1,0 1,0-1,-1 1,1-1,-1 1,0-1,-1 1,1 0,-1-1,0 1,0 0,0 0,0 0,-1 1,0-1,1 0,-1 1,-1 0,1 0,0 0,-1 0,0 0,0 0,0 1,-1 0,1 0,0 1,-1-1,1 1,-1 0,1 1,-1-1,1 1,-1-1,0 1,1 1,-1-1,1 1,-1-1,1 1,-1 1,1-1,0 1,-1-1,1 1,0 1,0-1,0 0,0 1,1 0,-1 0,1 0,0 0,0 1,0-1,-2 3,-69 134,71-131,0 1,1-1,1 1,0 0,0-1,0 1,1 0,1 0,0 0,0-1,1 1,0 0,1-1,0 0,0 1,1-1,0 0,1-1,0 1,0-1,1 0,0 0,0-1,1 0,0 0,0 0,0-1,1 0,0 0,1-1,-1 0,1-1,0 0,0 0,0-1,0 0,7 1,-6-1,0-1,0 0,0 0,0-1,0-1,1 0,-1 0,0-1,0 0,0-1,0 0,0-1,0 0,0 0,-1-1,0 0,0-1,0 0,0 0,-1-1,1 0,-2-1,1 0,-1 0,0 0,0-1,-1 0,0 0,0-1,-1 0,1-3,0-5</inkml:trace>
  <inkml:trace contextRef="#ctx0" brushRef="#br0" timeOffset="2019.849">1514 694,'-23'148,"21"-130,1 0,1 0,0-1,2 1,0 0,1 0,0-1,2 0,0 0,1 0,1 0,0-1,8 14,-13-29,-1 1,0 0,0-1,0 1,1-1,-1 1,1-1,-1 1,1-1,0 0,0 0,-1 0,1 0,0 0,0 0,0-1,0 1,0-1,0 1,0-1,0 0,0 1,0-1,0 0,0-1,0 1,0 0,0 0,0-1,0 1,0-1,0 0,0 0,0 0,0 0,0 0,-1 0,1 0,0 0,-1-1,1 1,-1 0,1-1,-1 0,1-1,61-84,-56 77,3-6,9-13,-1-1,-1-1,-1 0,-2-1,-2 0,0-1,2-20,-11 33</inkml:trace>
  <inkml:trace contextRef="#ctx0" brushRef="#br0" timeOffset="2259.833">2071 815,'-4'13,"-6"7,-1 5,2 3,2 0,2-1,2 0,2-1,5-5,5-10,2-7</inkml:trace>
  <inkml:trace contextRef="#ctx0" brushRef="#br0" timeOffset="2439.859">2095 597,'-4'-20,"-2"-12,-3-4,-1 5</inkml:trace>
  <inkml:trace contextRef="#ctx0" brushRef="#br0" timeOffset="3289.779">2361 863,'2'3,"1"0,0 0,0-1,0 1,0-1,0 0,0 0,1 0,-1-1,0 1,1-1,0 1,-1-1,1-1,0 1,0 0,-1-1,1 0,0 0,0 0,0 0,-1 0,1-1,0 0,0 0,-1 0,10-1,-1-1,-1-1,1 0,0 0,-1-1,0-1,0 0,0 0,-1-1,0-1,-1 0,1 0,-1 0,-1-1,0-1,0 1,-1-1,0-1,-1 1,0-1,4-11,-9 19,0 1,0 0,-1-1,0 1,1-1,-1 1,0-1,0 1,0 0,-1-1,1 1,0-1,-1 1,0 0,1-1,-1 1,0 0,0-1,-1 1,1 0,0 0,-1 0,1 0,-1 0,1 1,-1-1,0 0,0 1,0-1,0 1,0 0,0-1,0 1,-1 0,1 0,0 1,-1-1,1 0,0 1,-1-1,1 1,-1 0,1 0,-1 0,1 0,-1 0,-1 1,-120 19,113-16,1 2,-1 0,1 0,-1 1,2 0,-1 0,1 1,0 1,1-1,0 1,0 1,1 0,1 0,-1 0,1 1,1-1,0 2,0 2,2-8,1 1,0-1,0 0,1 1,-1 0,2-1,-1 1,1 0,0-1,0 1,0 0,1-1,1 1,-1-1,1 1,0-1,0 0,1 1,-1-1,1 0,1-1,-1 1,1-1,0 1,1-1,-1 0,1 0,0-1,0 0,0 0,1 0,-1 0,2 0,8 5,1-2,0 1,0-2,0 0,0-1,1-1,0 0,0-1,0-1,1-1,-1 0,0-2,0 1,1-2,-1-1,0 0,0-1,-1 0,1-2,-1 0,14-7,-10-2,-4 1</inkml:trace>
  <inkml:trace contextRef="#ctx0" brushRef="#br0" timeOffset="3799.77">3013 621,'-38'119,"36"-113,-1 0,1 1,0-1,0 1,1 0,-1-1,2 1,-1 0,1 0,0 0,0 0,1-1,0 1,0 0,0 0,1-1,0 1,1-1,-1 0,1 1,0-1,1 0,0-1,0 1,0-1,0 0,1 1,0-2,0 1,0-1,1 0,-1 0,1 0,0-1,0 0,0 0,1 0,-1-1,1 0,6 1,-5-4,1 0,-1-1,1 0,-1-1,0 0,0 0,0-1,0 0,-1 0,1-1,-1 1,0-2,-1 1,1-1,-1 0,0-1,0 1,-1-1,1-2,60-53,-64 62,1 0,0-1,0 1,-1 0,1 0,0 0,-1 1,1-1,0 1,0-1,-1 1,1 0,-1 0,1 0,-1 0,1 1,-1-1,0 1,0-1,0 1,1 0,-2 0,1 0,0 0,0 0,-1 0,1 0,-1 1,1-1,-1 1,0-1,0 1,0-1,-1 1,1 0,0-1,-1 2,34 41,-25-43,0 0,0-1,0 0,0-1,0 0,0-1,0 0,0 0,0-1,0 0,0 0,0-1,-1 0,1-1,-1 0,0 0,0-1,-1 0,1 0,-1-1,0 0,0 0,-1 0,0-1,0-1,10-10,0-1,-2-1,0 0,-1-1,-1 0,-2-1,0-1,-1 1,-1-1,1-10,-9-25,-9 48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2250 1259,'-22'-29,"13"30,0 1,0 0,1 0,-1 1,0 0,1 1,0-1,0 2,0-1,0 1,1 0,0 1,0 0,0 0,1 1,0-1,0 1,1 0,-1 1,2 0,-1 0,1 0,0 0,1 0,0 1,0-1,1 1,-1 6,1-10,0 0,1 0,-1 0,1 0,0 1,1-1,-1 0,1 0,0 0,1 1,-1-1,1 0,0 0,0 0,0 0,1 0,0 0,0 0,0 0,1-1,-1 1,1-1,0 0,0 0,1 0,-1 0,1 0,0-1,0 1,0-1,1 0,-1-1,1 1,-1-1,1 0,0 0,0 0,0 0,0-1,0 0,0 0,0-1,1 1,-1-1,0 0,0 0,0-1,1 0,-1 0,0 0,0 0,0-1,0 0,-1 0,1 0,0 0,-1-1,2-1,12-11,-1-1,0-1,-1 0,-1-1,-1-1,0 0,-1-1,-2-1,0 0,-1 0,-1-1,-1 0,-1-1,-1 0,-1 0,-1 0,0-1,-2 1,-1-1,-2 0,0 1,-1-1,-1 1,-1-1,-1 1,-5-11,9 30,1 0,-1 0,-1 0,1 0,-1 0,1 0,-1 0,0 1,0-1,-1 1,1-1,-1 1,0 0,0 0,0 0,0 0,0 1,0-1,-1 1,0 0,1 0,-1 0,0 0,0 1,0 0,0 0,0 0,0 0,0 0,0 1,0 0,0-1,-1 2,1-1,0 0,0 1,0 0,0 0,0 0,0 1,0-1,0 1,0 0,1 0,-1 0,1 0,-1 1,1-1,0 1,0 0,0 0,1 0,-2 2,-5 9,2 1,-1 0,2 0,0 0,1 1,0 0,1 0,1 0,1 1,0-1,1 1,1-1,0 1,2-1,-1 1,2-1,0 0,1 0,6 14,-6-22,0 0,1 0,0 0,1 0,-1-1,1 0,1-1,-1 1,1-1,0 0,1-1,-1 1,1-2,0 1,1-1,-1 0,1-1,-1 0,1 0,0-1,6 1,196 5,-191-12,-5-2</inkml:trace>
  <inkml:trace contextRef="#ctx0" brushRef="#br0" timeOffset="-2977.872">556 460,'-38'70,"12"159,-76 442,73-456,22-202</inkml:trace>
  <inkml:trace contextRef="#ctx0" brushRef="#br0" timeOffset="-2563.905">49 703,'69'-53,"317"-146,-184 120,-181 73</inkml:trace>
  <inkml:trace contextRef="#ctx0" brushRef="#br0" timeOffset="-1862.828">798 1138,'-2'2,"0"1,-1-1,1 1,0 0,0-1,1 1,-1 0,1 0,-1 0,1 1,0-1,0 0,0 0,1 1,-1-1,1 0,-1 1,1-1,0 0,1 1,-1-1,1 3,-1 0,-1 5,-1 7,0 1,1-1,1 1,1-1,0 1,1-1,2 0,-1 0,2 0,1 0,0-1,7 15,-10-30,-1 0,1 0,0 0,-1 0,1-1,0 1,0-1,0 0,0 0,0 0,0 0,1 0,-1-1,0 1,0-1,1 0,-1 0,0 0,0 0,0-1,1 1,-1-1,0 0,0 0,0 0,0 0,0-1,0 1,0-1,-1 0,1 0,0 0,-1 0,1 0,-1 0,0-1,0 1,0-1,0 0,0 1,-1-1,1 0,-1 0,0 0,0 0,0 0,0 0,0 0,-1-1,1 1,-1 0,0-3,34-174,-26 170,-3 14</inkml:trace>
  <inkml:trace contextRef="#ctx0" brushRef="#br0" timeOffset="-1394.186">1137 1452,'8'1,"0"-1,0-1,0 0,0 0,0 0,0-1,-1 0,1-1,0 1,-1-1,0-1,0 0,0 0,0 0,0-1,-1 0,0 0,0 0,0-1,-1 0,0 0,0-1,0 1,-1-1,0 0,0 0,-1-1,0 1,0-1,-1 1,0-1,0 0,-1 0,0 0,0 0,-1 0,0 0,0 0,-1 0,0 0,0 0,-2-3,2 9,-1-1,1 1,-1-1,0 1,1-1,-1 1,0 0,0 0,-1 0,1 0,0 0,-1 1,1-1,-1 1,1-1,-1 1,0 0,0 0,1 0,-1 1,0-1,0 1,0-1,0 1,0 0,0 0,0 0,0 0,0 1,0-1,1 1,-1 0,0 0,0 0,1 0,-1 0,0 1,0 0,-87 70,83-62,0-1,1 2,0-1,1 1,0-1,1 1,0 1,1-1,0 0,1 1,0 0,1-1,0 1,1 0,0 0,1 0,-1-6,1 0,0 0,0 0,1 0,0-1,0 1,0-1,0 1,1-1,0 0,0 0,1 0,-1 0,1 0,0-1,0 0,1 0,-1 0,1 0,0-1,0 0,0 0,0 0,1 0,-1-1,1 0,-1 0,1 0,0-1,0 0,0 0,2-1,9 0,0-1,0-1,-1 0,1-1,0-1,-1-1,0 0,0-2,0 1,-1-2,0 0,-1-1,1 0,-2-1,1-1,-2 0,1 0,-1-2,-1 1,0-2,5-7</inkml:trace>
  <inkml:trace contextRef="#ctx0" brushRef="#br0" timeOffset="-948.997">1742 1138,'-1'-1,"0"-1,-1 1,1 0,-1 0,1 0,-1 0,1 1,-1-1,0 0,1 1,-1-1,0 1,0-1,1 1,-1 0,0-1,0 1,0 0,1 0,-1 1,0-1,0 0,1 1,-1-1,0 1,0-1,1 1,-1 0,1 0,-1 0,0-1,1 2,0-1,-1 0,1 0,0 0,-1 1,1-1,0 0,0 1,0 1,-3-2,0 1,0 1,1-1,-1 0,1 1,0 0,0 0,0 0,0 0,0 0,1 1,-1-1,1 1,0 0,0-1,0 1,1 0,0 0,-1 0,1 0,0 1,1-1,-1 0,1 0,0 0,0 1,0-1,1 0,-1 0,1 1,0-1,0 0,1 0,-1 0,1 0,0-1,0 1,0 0,0-1,1 1,-1-1,1 0,0 0,0 0,0 0,0 0,1-1,1 2,7 0,-8-4,1 1,-1-1,1 1,-1 0,1 0,-1 0,0 0,1 1,-1 0,0 0,0 0,0 0,-1 1,1 0,0-1,-1 1,0 0,1 1,-1-1,-1 1,1-1,0 1,-1 0,0 0,0 0,0 0,0 0,-1 1,1-1,-1 0,0 1,-1-1,1 1,-1-1,0 1,0-1,0 1,-1-1,1 1,-2 2,-73 69,73-74,-1 0,1 0,0-1,-1 1,0-1,1 0,-1 1,0-1,1-1,-1 1,0 0,0-1,0 1,0-1,0 0,0 0,0 0,0 0,1 0,-1-1,0 1,0-1,0 0,0 0,1 0,-1 0,0 0,1-1,-1 1,1-1,-1 0,1 0,0 0,-1-1,-6-11</inkml:trace>
  <inkml:trace contextRef="#ctx0" brushRef="#br0" timeOffset="1017.2">2758 1114,'-39'26,"14"4,11-18,2 1,0 0,0 1,1 1,1 0,1 0,0 1,1 0,0 1,2 0,0 0,0 0,2 1,0 2,3-17,1-1,0 0,-1 1,1-1,0 0,1 1,-1-1,0 0,1 0,-1 1,1-1,0 0,-1 0,1 0,0 1,0-1,1 0,-1-1,0 1,1 0,-1 0,1 0,0-1,-1 1,1-1,0 1,0-1,0 0,0 0,0 0,0 0,0 0,0 0,1-1,-1 1,0-1,1 1,-1-1,0 0,0 0,1 0,-1 0,0 0,2-1,94-47,32-161,-129 209,0 0,1 1,-1-1,0 0,0 0,0 1,1-1,-1 1,0-1,0 1,0 0,0-1,0 1,0 0,0 0,0 0,0 0,0-1,0 1,-1 0,1 1,0-1,-1 0,1 0,0 0,-1 0,0 0,1 1,-1-1,0 0,1 0,-1 1,0-1,0 0,0 0,0 1,0-1,-1 0,1 1,0-1,-1 0,1 0,0 0,-1 1,2 33,13 77,-14-109,1 0,0-1,0 1,1 0,-1-1,0 1,1-1,0 0,-1 1,1-1,0 0,0 0,0 0,1 0,-1-1,0 1,1 0,-1-1,1 0,0 1,-1-1,1 0,0-1,-1 1,1 0,0-1,0 1,0-1,0 0,0 0,0 0,-1 0,1-1,0 1,0-1,6-4,0 1,0-1,-1-1,1 0,-1 0,-1-1,1 1,-1-2,0 1,-1-1,0 0,0 0,-1-1,0 0,0 0,-1 0,0 0,-1-1,0 0,-1 1,1-6,13-26,-16 42,1-1,-1 1,0-1,0 1,0-1,0 1,1-1,-1 1,0-1,0 0,1 1,-1-1,0 1,1-1,-1 0,1 1,-1-1,1 0,-1 1,0-1,1 0,-1 1,1-1,-1 0,1 0,-1 0,1 0,-1 0,1 1,-1-1,1 0,0 0,-1 0,1 0,-1 0,1-1,-1 1,1 0,-1 0,1 0,-1 0,1-1,-1 1,1 0,-1 0,1-1,-1 1,0 0,1-1,-1 1,1 0,-1-1,0 1,1-1,-1 1,0 0,0-1,1 1,-1-1,0 1,0-1,0 1,1-1,15 65,-10-38,27 45,-33-70,0 0,1 0,-1 0,1 1,0-1,-1 0,1 0,0 0,0 0,-1 0,1 0,0-1,0 1,0 0,0 0,0-1,0 1,0 0,0-1,1 1,-1-1,0 1,0-1,0 0,1 0,-1 1,0-1,0 0,1 0,-1 0,0 0,0 0,1-1,-1 1,0 0,0 0,0-1,1 1,-1-1,0 1,0-1,0 0,0 1,0-1,0 0,0 0,0 0,0 0,0 1,-1-1,1 0,0 0,-1-1,1 1,0 0,0-1,75-206,-26 90,-47 118,-1 1,0-1,0 1,0 0,1 0,-1 0,0 0,0 0,0 1,-1-1,1 0,0 1,0 0,-1-1,1 1,-1 0,1 0,-1 0,0 0,0 0,0 0,0 0,0 0,0 0,-1 1,1-1,-1 0,1 0,-1 1,0-1,0 0,0 1,0 0,72 465,-67-442,-1-1,-1 1,-1 0,-2 1,0-1,-2 0,-1 0,0 0,-3-1,0 1,-1-1,-1-1,-2 1,0-1,-2-1,0 0,-2 0,0-2,-10 11,23-31,0 1,0-1,0 0,0 0,-1 1,1-1,0 0,-1 0,1 0,-1 0,1-1,-1 1,1 0,-1-1,1 1,-1-1,0 1,1-1,-1 0,0 0,1 0,-1 0,0 0,0 0,1 0,-1 0,0-1,1 1,-1-1,1 1,-1-1,0 0,1 1,-1-1,1 0,0 0,-1 0,1 0,0-1,0 1,-1 0,1 0,0-1,0 1,0 0,1-1,-1 1,0-1,0 0,-24-82,23 59,1 1,2-1,0 0,2 1,0 0,2 0,1 0,1 0,0 1,2 0,1 0,1 1,0 1,2 0,1 0,0 1,1 1,1 0,1 2,1 0,0 0,1 2,1 0,13-7,-12 11</inkml:trace>
  <inkml:trace contextRef="#ctx0" brushRef="#br0" timeOffset="1981.166">4282 1428,'4'-2,"1"-1,-1 1,0-1,0 0,0-1,-1 1,1-1,-1 1,1-1,-1 0,0-1,-1 1,1 0,-1-1,0 1,0-1,0 0,-1 0,1-2,5-8,142-307,28 37,-173 278,-4 5,0 0,1-1,-1 1,0 0,1 0,-1 0,1 0,0-1,0 1,0 0,0 0,0 1,0-1,0 0,1 0,-1 0,1 1,-1-1,1 1,0-1,-1 1,1 0,0 0,0-1,0 1,0 0,0 1,0-1,0 0,1 1,-1-1,0 1,0 0,0-1,1 1,-1 0,0 0,0 1,0-1,1 0,-1 1,0-1,0 1,0 0,0 0,0 0,0 0,0 0,0 0,0 0,-1 1,2 0,39 230,37 165,-78-395,-1 0,1-1,0 1,-1 0,0 0,1-1,-1 1,0 0,0 0,0 0,0 0,-1-1,1 1,0 0,-1 0,1-1,-1 1,0 0,1 0,-1-1,0 1,0-1,0 1,0-1,0 1,0-1,-1 0,1 1,0-1,-1 0,1 0,-1 0,1 0,-1 0,0 0,1-1,-1 1,0-1,0 1,1-1,-1 1,0-1,0 0,0 0,1 0,-1 0,0 0,0 0,0 0,1-1,-1 1,0-1,0 1,1-1,-1 0,0 0,1 0,-1 0,1 0,-1 0,1 0,-1 0,1 0,0-1,0 1,-128-94,100 71,-1 1,-1 1,-1 2,-1 1,0 2,-10-3,32 16</inkml:trace>
  <inkml:trace contextRef="#ctx0" brushRef="#br0" timeOffset="2511.119">5153 1186,'1'79,"1"-38,-1 0,-2-1,-2 1,-2 0,-1-1,-2 0,-5 10,13-48,0 0,1 0,-1 0,0-1,-1 1,1 0,0 0,0 0,-1 0,1 0,-1-1,1 1,-1 0,0 0,0-1,0 1,0-1,0 1,0-1,0 1,-1-1,1 1,0-1,-1 0,1 0,-1 0,1 0,-1 0,0 0,0 0,1 0,-1-1,0 1,0-1,0 1,1-1,-1 0,0 0,0 0,0 0,0 0,0 0,0 0,1-1,-1 1,0-1,0 1,0-1,1 1,-1-1,0 0,1 0,-1 0,1 0,-1 0,1-1,-1 1,1 0,0-1,-1 1,1-1,0 1,0-1,0 1,0-1,0-1,0-15,1-1,1 1,1 0,0-1,1 1,1 1,1-1,0 0,1 1,1 0,1 0,0 1,1 0,1 1,8-10,0-5,1 1,2 0,1 2,1 0,2 2,0 0,2 2,14-9,-40 30,1 0,-1 0,1 0,-1 0,1 1,-1-1,1 1,0-1,0 1,0 0,0-1,0 1,0 0,0 0,0 1,1-1,-1 0,0 1,1-1,-1 1,0 0,0 0,1 0,-1 0,0 0,1 0,-1 1,0-1,1 1,-1-1,0 1,0 0,0 0,0 0,0 0,0 0,0 1,0-1,0 1,0-1,-1 1,1 0,-1-1,1 1,-1 0,1 0,-1 0,0 0,0 0,0 0,-1 1,1-1,0 0,-1 0,1 1,-1-1,0 0,0 1,0-1,0 0,0 1,0-1,-1 0,0 3,0 7,0 0,-1 0,-1 0,0-1,-1 1,0-1,0 0,-1 0,-1 0,0 0,0-1,-1 0,-1-1,1 1,-2-1,1-1,-1 0,0 0,-1 0,0-1,0-1,0 0,-12 5,3-10,3-3</inkml:trace>
  <inkml:trace contextRef="#ctx0" brushRef="#br0" timeOffset="3651.05">5467 1355,'1'1,"1"1,0-1,-1 0,1 0,0 0,-1 0,1 0,0 0,0 0,0-1,0 1,0-1,0 1,0-1,0 0,0 0,0 0,0 0,0 0,0 0,0-1,0 1,0-1,0 1,0-1,-1 0,1 1,0-1,0 0,0 0,-1 0,1-1,-1 1,1 0,-1-1,1 1,-1-1,0 1,1-1,17-16,-1-1,-1 0,0-1,-1-1,-2-1,0 0,-1 0,-1-2,-1 1,-2-1,0-1,-1 0,-2 0,0-1,0-20,-5 44,0 1,0 0,0-1,0 1,-1 0,1-1,-1 1,1-1,-1 1,0-1,1 1,-1-1,0 1,0-1,0 1,0-1,0 0,0 1,-1-1,1 1,0-1,-1 1,1-1,-1 1,0 0,1-1,-1 1,0 0,0-1,0 1,0 0,0 0,0 0,0 0,0 0,-1 0,1 0,0 0,-1 0,1 1,0-1,-1 0,1 1,-1 0,1-1,-1 1,1 0,-1-1,1 1,-1 0,0 0,1 0,-1 0,1 1,-1-1,1 0,-1 1,1-1,-1 1,1-1,0 1,-1 0,1 0,0-1,-1 1,1 0,0 0,0 0,0 0,-3 1,1-1,0 1,0 0,0 0,0 0,0 0,1 0,-1 1,1-1,-1 1,1 0,0 0,0 0,0 0,0 0,1 0,-1 0,1 0,0 1,-1-1,2 1,-1-1,0 1,1-1,0 1,-1-1,2 1,-1-1,0 1,1 0,-1-1,1 0,0 1,0-1,0 1,1-1,-1 0,1 0,0 0,0 0,0 0,0 0,0 0,1-1,-1 1,1-1,0 0,0 1,0-1,0-1,0 1,0 0,3 1,163-6,-166 6,0-1,-1 1,1 0,-1 0,0 0,0 0,0 0,0 0,-1 0,1 0,-1 1,0-1,0 1,0-1,0 1,-1-1,1 1,-1 0,0-1,0 1,0 0,-1-1,1 1,-1-1,0 1,0-1,-1 4,0 46,3-50,-1 1,1-1,0 0,0 0,0 0,0 0,0 0,1 0,-1 0,1 0,0-1,0 1,0-1,0 1,1-1,-1 0,1 0,-1 0,1 0,-1 0,1 0,0-1,0 1,0-1,0 0,0 0,0 0,1-1,-1 1,0-1,0 1,1-1,-1 0,0 0,0 0,1-1,-1 1,0-1,0 0,0 0,0 0,0 0,0-1,0 1,0-1,0 0,-1 1,1-1,0 0,-1-1,0 1,0 0,1-1,-1 1,-1-1,1 0,0 0,-1 0,1 1,-1-1,0-1,0 1,84-156,-85 239,0-75,1 0,-1 0,1 0,0-1,0 1,1 0,-1-1,1 1,0-1,0 1,1-1,-1 0,1 0,0 0,0 0,0-1,0 1,1-1,0 0,-1 0,1 0,0 0,1-1,-1 0,0 1,1-2,-1 1,1 0,-1-1,1 0,0 0,0 0,0-1,-1 1,1-1,0-1,0 1,0 0,0-1,-1 0,1 0,0-1,-1 1,1-1,1-1,16-8,0-1,-1-1,-1 0,0-2,-1 0,-1-1,0-1,-1-1,-1-1,-1 0,5-8,6-5,-1 0,-1-2,-2 0,-2-2,-1 0,-2-1,-1-1,-2 0,-2-1,-1-1,-2 0,-2 0,-2-1,0-38,-35-6,28 84,1 0,0-1,-1 1,1 0,-1 0,1 0,-1 0,0 0,1 0,-1 1,0-1,0 1,1-1,-1 1,0-1,0 1,0 0,0 0,1 0,-1 0,0 0,0 0,0 1,0-1,0 1,1-1,-1 1,0-1,1 1,-1 0,0 0,1 0,-1 0,1 0,-1 1,1-1,0 0,-1 0,1 1,0-1,0 1,0-1,0 1,0 0,0-1,0 2,-14 23,0 1,2 0,1 1,2 0,0 0,2 2,1-1,1 1,2-1,1 2,1 6,-1 13,2 1,3 0,1-1,3 0,2 0,2 0,3-1,1 0,3-2,1 1,16 24,20 5,-69-118,6 20</inkml:trace>
  <inkml:trace contextRef="#ctx0" brushRef="#br0" timeOffset="3901.09">6169 436,'-13'4,"-7"2,-1 3,7 1,6-2</inkml:trace>
  <inkml:trace contextRef="#ctx0" brushRef="#br0" timeOffset="5381">7499 509,'3'-6,"0"0,0 0,0 0,1 1,0-1,0 1,0 0,1 0,0 0,0 1,0-1,1 1,-1 1,1-1,0 1,0 0,6-2,-7 2,9-5,0 1,1 1,0 0,1 1,-1 1,1 0,0 1,0 1,0 1,13-1,-25 2,1 0,-1 0,1 1,0-1,-1 1,1 0,-1 0,0 0,1 1,-1-1,0 1,0 0,0 0,0 1,0-1,0 1,-1 0,1 0,-1 0,0 0,0 1,0-1,0 1,-1 0,1 0,-1 0,0 0,0 0,0 1,-1-1,0 0,0 1,0-1,0 1,-1-1,1 1,-1 0,-1 3,-2 11,-2 0,0-1,-1 0,-1 0,-1 0,0-1,-1 0,-1-1,-1 0,0-1,-1 0,0 0,-11 8,-7 14,12-14,3-8,0 1,2 1,0 1,1 0,0 0,2 1,0 1,1 0,2 0,-1 0,2 1,1 0,-1 14,6-30,1 0,0 0,0 0,1 0,-1 0,1-1,0 1,0 0,1-1,-1 0,1 1,0-1,0 0,1 0,-1-1,1 1,0-1,0 0,0 0,0 0,0 0,1-1,-1 0,1 0,0 0,-1 0,1-1,3 1,145 10,-136-19,0-1,-1-1,0-1,0 0,-1-1,0 0,-1-1,0-1,-1 0,-1-1,0-1,-1 0,0 0,-1-1,16-18,5-6</inkml:trace>
  <inkml:trace contextRef="#ctx0" brushRef="#br0" timeOffset="5720.92">8588 412,'-70'75,"46"-47,1 1,2 1,0 1,3 0,0 1,2 2,2-1,1 2,1-1,2 2,2 0,1 0,0 14,5-38,1 1,1-1,0 1,1-1,0 1,1-1,0 1,1-1,0 0,1 0,2 2,-5-10,1 0,0 0,1-1,-1 1,1-1,-1 0,1 1,0-1,0-1,0 1,0 0,1-1,-1 0,1 1,0-1,0-1,-1 1,1 0,0-1,0 0,0 0,1 0,-1-1,0 1,0-1,0 0,1 0,-1 0,0-1,0 0,0 1,0-2,0 1,4-2,12-7,-1 0,0-2,-1-1,0 0,-1-1,0-1,-1 0,-1-2,-1 1,0-2,-1 0,-1-1,-1 0,0 0,-1-1,6-21,-7 23,-1 0,-1 0,-1 0,-1-1,0 0,-1 0,-1-1,-1 1,-1-1,0 1,-2-1,0 1,-1-1,-1 1,-1 0,-1 0,0 0,-1 1,-2-1,-7-14,13 30,0-1,-1 1,0-1,0 1,0 0,0 0,0 0,-1 1,1-1,-1 1,0-1,0 1,1 0,-2 1,1-1,0 1,0 0,0 0,0 0,-1 0,1 1,0 0,-1 0,1 0,-1 0,1 1,0-1,0 1,-1 0,1 1,0-1,0 1,0-1,0 1,0 1,-122 94,93-64</inkml:trace>
  <inkml:trace contextRef="#ctx0" brushRef="#br0" timeOffset="6320.923">9290 1,'-44'70,"31"-35,2 1,1 0,2 1,1 0,2 0,2 1,1 0,2-1,1 1,3 3,9 93,-16-129</inkml:trace>
  <inkml:trace contextRef="#ctx0" brushRef="#br0" timeOffset="6751.108">8926 267,'19'1,"0"-1,-1-1,1-1,-1 0,1-1,-1-1,0-1,0-1,-1 0,1-1,-2-1,1-1,-1 0,1-2,130-86,-146 96,0 0,0 0,1 0,-1 1,0-1,1 0,-1 1,1-1,-1 1,0-1,1 1,-1-1,1 1,-1 0,1 0,0 0,-1 0,1 0,-1 0,1 0,-1 1,1-1,-1 0,1 1,-1-1,1 1,-1 0,0-1,1 1,-1 0,0 0,0 0,0 0,1 0,-1 0,0 0,0 0,0 1,-1-1,1 0,0 1,0-1,-1 0,1 1,-1-1,1 1,-1-1,1 1,-1-1,0 1,0-1,0 1,0-1,0 2,-9 95,8-88,-1 1,-9 146,11-153,1-1,-1 1,1-1,-1 0,1 1,0-1,1 0,-1 1,0-1,1 0,0 0,-1 0,1 0,1 0,-1-1,0 1,1-1,-1 1,1-1,0 0,-1 0,1 0,0 0,0 0,1-1,-1 0,0 1,0-1,1 0,-1-1,1 1,-1 0,1-1,-1 0,1 0,-1 0,1 0,-1-1,1 1,-1-1,2 0,118-36,-81 100,-32-39,-3-10</inkml:trace>
  <inkml:trace contextRef="#ctx0" brushRef="#br0" timeOffset="8291.014">1 1936,'485'15,"105"9,-86 1,583-16,-120-34,76 1,85-5,210-100,-199 11,202 32,-1063 60,-258 26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55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74,'7'0,"-6"0,0-1,0 1,-1 0,1 0,0 0,0 0,0 0,0 0,0 0,0 0,0 0,0 0,-1 0,1 0,0 1,0-1,0 0,0 1,0-1,-1 1,1-1,0 1,0-1,-1 1,1-1,0 1,-1 0,1-1,-1 1,1 0,-1 0,1-1,-1 1,1 0,-1 0,0 0,1 0,-1-1,0 1,0 0,0 0,0 0,1 0,-1 0,-1 0,1 0,0 0,0 0,0-1,0 1,-1 0,1 0,0 0,-1 0,1 0,-1 0,-63 163,54-148,1 0,1 0,0 1,2 0,-1 0,2 1,1-1,-3 19,7-34,0 1,0 0,0 0,1-1,-1 1,1-1,-1 1,1 0,0-1,0 1,0-1,0 0,1 1,-1-1,1 0,0 0,-1 0,1 0,0 0,0 0,0 0,0-1,0 1,1-1,-1 1,0-1,1 0,-1 0,1 0,-1 0,1 0,0-1,-1 1,1-1,0 0,-1 0,1 0,0 0,0 0,113-10,-110 9,164-35,-155 29</inkml:trace>
  <inkml:trace contextRef="#ctx0" brushRef="#br0" timeOffset="329.979">533 1,'-33'83,"-103"386,13-32,122-359,7-63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52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889 220,'2'-6,"0"1,-1-1,0 1,0-1,-1 0,0 1,0-1,0 0,0 1,-1-1,0 1,0-1,-1 1,1-1,-1 1,-1 0,1-1,-1 1,1 1,-1-1,-1 0,1 1,-1-1,0 1,0 0,0 0,0 1,-1-1,1 1,-1 0,0 0,0 1,0-1,-5-1,-12-6,-1 1,0 1,0 1,-1 1,0 1,0 1,0 1,0 2,-1 0,1 1,0 2,-1 0,1 2,0 0,0 2,1 0,0 2,6-5,0 0,1 1,-1 1,1 1,0 0,1 1,0 0,0 2,0-1,1 2,1 0,-1 1,2 0,-1 1,2 0,0 1,0 0,1 1,1 0,0 1,1 0,0 0,1 0,-1 7,8-13,1 0,0 0,0 0,0 0,1-1,1 1,-1-1,1 1,1-1,0 0,0 0,0-1,1 1,0-1,1 0,0 0,0-1,0 1,0-1,1-1,0 1,1-1,-1-1,1 1,0-1,0-1,0 1,0-1,1-1,0 1,-1-1,1-1,0 0,0 0,0-1,-1 0,1 0,0-1,0 0,0-1,-8 1,0 0,0 0,0 1,0-1,0 0,0 1,0-1,0 1,0-1,1 1,-1-1,0 1,0 0,1 0,-1-1,0 1,0 0,1 0,-1 0,0 0,0 1,1-1,-1 0,0 1,0-1,1 0,-1 1,0-1,0 1,0 0,0-1,0 1,0 0,0 0,0 0,0-1,0 1,0 0,-1 0,1 0,0 1,-1-1,1 0,0 0,-1 0,0 0,1 1,-1-1,0 0,1 0,-1 1,0-1,0 0,0 0,0 1,0-1,-1 0,1 0,0 1,0-1,-1 0,1 0,-1 0,1 1,-1-1,0 0,1 0,-1 0,-233 302,120-123,113-178,0 0,1 0,-1 0,0 0,1 0,0 0,-1 0,1 0,0 1,0-1,0 0,0 0,0 0,1 1,-1-1,1 0,-1 0,1 0,0 0,0 0,0 0,0 0,0 0,0 0,1-1,-1 1,0 0,1-1,-1 1,1-1,0 0,0 1,-1-1,1 0,0 0,0 0,0 0,0 0,0-1,1 1,-1-1,0 1,0-1,0 0,0 1,1-1,0-1,107-4,-46-7,-2-2,0-4,-1-2,-1-3,21-12,-62 23,-5 1</inkml:trace>
  <inkml:trace contextRef="#ctx0" brushRef="#br0" timeOffset="999.936">1518 462,'-89'69,"-234"346,303-390,5-3</inkml:trace>
  <inkml:trace contextRef="#ctx0" brushRef="#br0" timeOffset="1309.917">1083 486,'13'3,"1"2,-1-1,0 2,0-1,-1 2,0 0,0 0,0 1,-1 1,0 0,-1 0,0 1,0 0,-1 1,-1 0,0 0,0 1,-1 0,0 1,-1-1,-1 1,1 4,21 28,10 28,52 65,-87-137,1 1,0-1,0 1,-1-1,1 0,0 0,0 0,0-1,0 1,0-1,0 1,0-1,0 0,0 0,0-1,0 1,0 0,0-1,0 0,0 0,0 0,0 0,0 0,0 0,0-1,17-8</inkml:trace>
  <inkml:trace contextRef="#ctx0" brushRef="#br0" timeOffset="1830.022">2220 607,'-7'-7,"-1"1,1-1,-1 1,0 1,0 0,-1 0,0 1,0 0,0 0,0 1,-1 0,1 0,-1 1,1 1,-1 0,0 0,0 1,1 0,-1 0,0 1,0 1,1 0,-1 0,1 0,-1 1,1 1,0 0,0 0,1 1,-1 0,1 0,0 1,0 0,1 0,0 1,0 0,0 0,1 1,0 0,1 0,-2 3,2-2,1-1,1 1,-1 0,2 0,-1 0,1 0,1 0,-1 1,1-1,1 1,0-1,0 0,1 1,1-1,-1 0,1 1,1-1,-1 0,2 0,-1-1,1 1,1-1,-1 0,3 2,-1-7,1 0,0 0,0-1,0 0,0-1,0 0,0 0,1 0,-1-1,0 0,0 0,1-1,-1 0,0 0,0-1,0 1,0-2,0 1,0-1,-1 0,1 0,-1-1,0 0,0 0,0-1,-1 1,1-1,-1 0,0-1,-1 1,1-1,2-4,158-199,-164 208,0 0,0 1,-1-1,1 0,0 0,0 1,0-1,1 0,-1 1,0-1,0 1,0-1,0 1,0 0,1-1,-1 1,0 0,0 0,1 0,-1 0,0 0,0 0,1 0,-1 1,0-1,0 0,0 1,0-1,1 1,-1-1,0 1,0-1,0 1,0 0,0-1,0 1,0 0,0 0,-1 0,1 0,0 0,0 0,-1 0,1 0,-1 0,1 0,-1 0,1 1,-1-1,0 0,1 0,-1 0,0 1,22 79,-20-68,-2-7,1 0,0 1,0-1,0 0,1 0,-1-1,1 1,1 0,-1 0,1-1,0 0,1 1,-1-1,1 0,0-1,0 1,0-1,1 0,0 0,-1 0,1 0,1-1,-1 0,0 0,4 1,9-1</inkml:trace>
  <inkml:trace contextRef="#ctx0" brushRef="#br0" timeOffset="2329.991">2534 872,'43'-69,"-14"-2,-24 54,1 1,1 0,0 1,1-1,0 1,1 1,1 0,0 0,1 1,1 0,2-1,-14 13,1 0,0-1,0 1,0 0,0 0,0 0,1 0,-1 1,0-1,0 0,0 0,1 1,-1-1,1 1,-1-1,0 1,1-1,-1 1,1 0,-1 0,1 0,-1 0,0 0,1 0,-1 0,1 0,-1 1,1-1,-1 0,0 1,1-1,-1 1,0 0,1-1,-1 1,0 0,0 0,0 0,1 0,-1 0,0 0,0 0,-1 0,1 0,0 1,0-1,-1 0,1 0,0 1,-1-1,1 1,-1-1,0 0,1 1,-1-1,0 1,0 0,5 93,-5-87,-1-6,1 0,-1 0,1 1,-1-1,1 0,0 0,-1 0,1 0,0 0,1 0,-1 1,0-1,1 0,-1 0,1 0,-1 0,1 0,0 0,0 0,0 0,0 0,0-1,1 1,-1 0,0-1,1 1,-1-1,1 1,0-1,-1 0,1 1,0-1,0 0,0 0,0 0,0-1,0 1,0 0,0-1,0 1,0-1,0 0,0 0,1 0,-1 0,0 0,0 0,0 0,0-1,0 1,0-1,0 0,0 1,0-1,0 0,0 0,0 0,0-1,0 1,-1 0,1-1,-1 1,1-1,-1 1,1-1,-1 0,176-143,-173 145,-1 1,1-1,-1 1,0 0,1 0,-1 0,0 0,1 1,-1-1,0 1,0 0,0 0,0 0,-1 0,1 1,-1-1,1 1,-1-1,0 1,0 0,0 0,0 0,0 0,-1 0,1 1,-1-1,0 0,0 1,0-1,0 0,-1 1,0-1,1 1,-1 0,-1-1,1 1,0-1,-1 1,1-1,-1 0,-1 3,8 31,-6-34,0-1,1 0,-1 0,1 1,0-1,0 0,0 0,0 0,0 0,0 0,0 0,1 0,-1 0,1-1,-1 1,1 0,0-1,-1 1,1-1,0 0,0 0,0 0,0 0,0 0,0 0,1 0,-1-1,0 1,10-2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0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823 576,'-26'59,"-20"291,35-211,-67 309,69-382,8-57</inkml:trace>
  <inkml:trace contextRef="#ctx0" brushRef="#br0" timeOffset="350.104">364 747,'12'-13,"0"1,2 0,-1 1,2 0,-1 1,1 1,1 0,0 1,4-1,39-11,1 2,1 3,0 2,36-1,162-39,-223 42,-5 2</inkml:trace>
  <inkml:trace contextRef="#ctx0" brushRef="#br0" timeOffset="1350.219">1330 480,'-21'94,"-29"345,-1 114,50-552,0 0,0 0,0 1,1-1,-1 0,0 1,1-1,-1 1,1-1,0 1,-1-1,1 1,0-1,0 1,0-1,0 1,0-1,0 1,1-1,-1 1,0-1,1 1,-1-1,1 0,-1 1,1-1,0 0,0 1,0-1,-1 0,1 0,0 1,0-1,1 0,-1 0,0 0,0 0,0-1,1 1,-1 0,0 0,1-1,-1 1,1-1,-1 1,1-1,-1 0,1 0,-1 1,1-1,-1 0,1 0,-1-1,1 1,-1 0,1 0,-1-1,1 1,-1-1,1 1,-1-1,0 1,1-1,129-205,-20 3,-111 203,0 1,0 0,0-1,0 1,0-1,0 1,0 0,0-1,0 1,0 0,0-1,0 1,1 0,-1-1,0 1,0-1,1 1,-1-1,0 1,1 0,-1-1,1 1,-1-1,0 0,1 1,-1-1,1 1,0-1,-1 0,1 1,-1-1,1 0,-1 0,1 1,0-1,-1 0,1 0,0 0,-1 0,1 0,-1 0,1 0,0 0,-1 0,1 0,0 0,-1 0,1 0,0-1,-1 1,1 0,-1 0,1-1,-1 1,1 0,0-1,-1 1,0 0,1-1,-1 1,1-1,-1 1,1-1,-1 1,0-1,1 0,-1 1,0-1,0 1,1-1,2 56,-3-52,12 197,25-68,-35-124</inkml:trace>
  <inkml:trace contextRef="#ctx0" brushRef="#br0" timeOffset="2350.158">1742 1351,'26'89,"22"4,-47-92,1 1,-1-1,1 1,-1-1,1 1,0-1,0 0,-1 0,1 0,0 0,0 0,0 0,0-1,0 1,0-1,1 1,-1-1,0 0,0 1,0-1,0-1,1 1,-1 0,0 0,0-1,0 1,0-1,0 0,0 1,0-1,0 0,0 0,0 0,0-1,-1 1,1 0,0-1,-1 1,1-1,-1 1,0-1,1 0,-1 0,0 0,0 0,39-113,-23 36,-3 157,-11-67,-3-7,-1 1,1 0,0 0,1 0,-1 0,1 0,0 0,1-1,-1 1,1 0,-1-1,2 1,-1-1,0 0,1 1,0-1,0 0,0-1,0 1,0 0,1-1,0 0,0 0,0 0,0 0,0-1,0 0,1 1,-1-1,1-1,0 1,-1-1,1 0,0 0,0 0,0-1,0 0,0 1,0-2,2 1,8-9,0 0,-1 0,1-1,-2-1,0-1,0 0,-1 0,0-1,-1-1,-1 0,0 0,-1-1,-1 0,0-1,-1 0,0 0,-2-1,4-16,-6 27,-1-1,1 0,-2 0,1-1,-1 1,0 0,-1 0,0-1,0 1,0 0,-1-1,0 1,0 0,-1 0,0 0,0 0,-1 0,-2-4,4 10,1 0,-1 0,0 0,1 0,-1 0,0 0,0 0,0 1,0-1,1 0,-1 1,0-1,0 1,0-1,0 1,-1-1,1 1,0 0,0-1,0 1,0 0,0 0,0 0,0 0,-1 0,1 0,0 0,0 0,0 0,0 1,0-1,0 0,0 1,-1-1,1 1,0-1,0 1,1-1,-1 1,0 0,0 0,0-1,0 1,1 0,-1 0,0 0,1 0,-1 0,0 0,1 0,-1 1,-24 56,24-55,1 1,1 0,-1 0,0 0,1 0,0 0,0 0,0 0,1-1,-1 1,1 0,0-1,0 0,0 1,0-1,0 0,1 0,0 0,-1 0,1 0,0-1,1 0,-1 1,0-1,1 0,-1 0,1-1,-1 1,1-1,0 0,0 0,-1 0,1 0,0-1,0 1,0-1,1 0,59 25,-61-22,0 1,0 0,0 0,-1 0,1 0,-1 0,0 0,0 1,0-1,-1 0,1 1,-1 0,0-1,-1 1,1 0,-1 0,0-1,0 1,0 0,-1 0,0-1,0 1,0-1,0 1,-1 0,-1 2,-2 66,18-57,-4-15</inkml:trace>
  <inkml:trace contextRef="#ctx0" brushRef="#br0" timeOffset="3110.11">2758 1182,'-2'-1,"0"0,0 0,0 0,-1 0,1 0,0 1,0-1,-1 1,1-1,0 1,-1 0,1 0,-1 0,1 0,0 1,-1-1,1 0,0 1,0 0,-1-1,1 1,0 0,0 0,0 1,0-1,0 0,0 0,0 1,0 0,0 1,0-3,0 1,1 0,-1 1,1-1,-1 0,1 0,0 1,-1-1,1 1,0-1,0 1,0-1,0 1,0 0,1-1,-1 1,0 0,1 0,-1 0,1-1,0 1,-1 0,1 0,0 0,0 0,0 0,1 0,-1 0,0-1,1 1,-1 0,1 0,0 0,-1-1,1 1,0 0,0-1,0 1,0-1,0 1,2 1,68 54,-46-40,-21-15,-1 0,0 0,0 0,0 0,0 0,0 1,-1-1,1 1,-1-1,1 1,-1 0,0 0,0 0,0 1,-1-1,1 0,-1 1,0-1,0 1,0-1,0 1,0-1,-1 1,0 0,0-1,0 1,0 0,0-1,-1 1,0 0,1-1,-1 1,-1-1,1 1,0-1,-1 0,0 1,0-1,0 0,0 0,0 0,0-1,-1 1,0 0,1-1,-1 0,0 1,0-1,0-1,-3 2,-104 27,94-34</inkml:trace>
  <inkml:trace contextRef="#ctx0" brushRef="#br0" timeOffset="3950.06">3169 1230,'-8'3,"0"0,0 0,0 0,0 1,1 1,-1-1,1 1,0 0,0 1,1 0,0 0,0 0,0 1,1 0,0 0,0 0,1 0,0 1,0 0,2-3,1 1,-1-1,2 0,-1 0,0 0,1 1,0-1,0 0,1 1,-1-1,1 0,0 0,1 0,-1 0,1 0,0 0,0 0,1 0,-1-1,1 1,0-1,0 0,1 1,-1-2,1 1,0 0,0-1,0 0,1 0,-1 0,1 0,-1-1,1 1,0-1,0 0,0-1,0 1,0-1,0 0,1-1,-1 1,0-1,1 0,-1 0,0 0,0-1,1 0,-1 0,0-1,0 1,0-1,2-1,8-3,-1 0,0-2,0 1,-1-2,0 0,0 0,-1-1,0-1,-1 0,-1 0,1-1,-2-1,0 0,0 0,-1 0,-1-1,0 0,-1-1,0 0,-1 0,-1 0,-1 0,0-1,-1 1,0-1,-1 0,-1 1,-1-1,0 0,-1 1,-1-1,0 1,-1-1,-1 1,0 0,-1 1,0 0,-1 0,-5-6,-68-71,78 89,-1 0,1 1,-1-1,0 1,1-1,-1 1,0 0,0 0,0 1,0-1,0 0,1 1,-1 0,-1-1,1 1,0 1,0-1,0 0,0 1,1-1,-1 1,0 0,0 0,0 0,0 0,1 1,-1-1,1 1,-1-1,1 1,-1 0,1 0,0 0,0 1,0-1,0 0,-1 2,-3 11,0 1,1-1,1 1,1 0,0 0,1 1,0-1,1 0,1 0,1 1,0-1,2 0,-1 0,2 0,0 0,1 0,1-1,0 0,1 0,0 0,2-1,-1 0,3 0,-6-3,0 0,1 0,1-1,0 0,0-1,1 1,0-1,1-1,0 0,0 0,1 0,0-2,0 1,1-1,0 0,0-1,0-1,0 0,1 0,0-1,0 0,-1-1,2-1,1 1,21-16,-25 2</inkml:trace>
  <inkml:trace contextRef="#ctx0" brushRef="#br0" timeOffset="5129.987">3798 1133,'0'-1,"-1"0,1 0,-1 0,1 1,0-1,-1 0,0 0,1 0,-1 1,1-1,-1 0,0 0,0 1,1-1,-1 1,0-1,0 1,0-1,0 1,0-1,0 1,1 0,-1 0,0-1,0 1,0 0,0 0,0 0,0 0,0 0,0 0,0 0,0 0,0 1,0-1,0 0,0 1,0-1,0 0,0 1,1-1,-1 1,0-1,0 1,0 0,1-1,-1 1,0 0,1-1,-1 1,1 0,-1 0,0 0,-7 3,-1 0,0 1,1 0,0 1,0 0,0 0,1 1,0-1,0 2,1-1,0 1,0 0,1 0,0 0,0 1,1 0,0 0,0 0,1 0,1 1,-1-1,2 1,-1 0,1 0,1-1,0 1,0 0,1 0,0-1,0 1,1 0,1-1,0 1,1 1,-3-9,1 0,-1 0,1 0,0 0,0 0,0 0,0-1,0 1,0-1,0 0,0 1,1-1,-1 0,1 0,-1 0,0-1,1 1,0-1,-1 1,1-1,-1 0,1 0,-1 0,1 0,0 0,-1-1,1 1,-1-1,1 0,-1 1,1-1,-1 0,0-1,1 1,-1 0,0-1,0 1,0-1,0 1,0-1,0 0,0-2,71-87,9-58,-71 192,-12-32,1 1,0 0,0 0,1 0,1 0,0-1,1 1,0-1,0 1,1-1,1 0,0-1,0 1,1-1,1 0,-1 0,6 5,-11-14,1 0,-1 0,1-1,-1 1,1 0,-1-1,1 1,-1-1,1 0,0 1,-1-1,1 0,-1 0,1 0,0 0,-1 0,1 0,0-1,-1 1,1 0,-1-1,1 1,-1-1,1 0,-1 1,1-1,-1 0,0 0,1 0,-1 0,0 0,0 0,0-1,1 1,-2 0,1-1,0 1,0 0,0-1,0 1,-1-1,1 1,-1-1,1 0,29-73,-29 74,29-91,-29 92,1 0,-1 0,0 1,0-1,0 0,0 0,1 0,-1 1,0-1,0 1,0-1,0 1,0-1,0 1,0 0,0-1,0 1,0 0,0 0,0 0,0 0,-1-1,1 1,0 0,-1 1,1-1,-1 0,1 0,-1 0,1 0,-1 0,0 0,0 1,1-1,-1 0,0 0,0 0,0 1,0-1,0 0,-1 0,1 0,-1 2,5 40,21 62,-22-105,0 0,0 0,0 0,0 0,-1-1,1 1,0-1,0 0,0 0,-1 0,1 0,-1 0,1 0,-1-1,1 1,-1-1,0 0,1 0,-1 0,0 0,0 0,-1 0,1 0,0-1,-1 1,1-1,-1 1,0-1,0 0,0 1,0-1,0 0,-1 0,1 1,-1-1,0 0,0-2,83-211,-83 214,1 1,-1 0,1 0,-1 0,0 0,1 0,0 0,-1 0,1 0,0 0,-1 0,1 0,0 0,0 1,0-1,0 0,0 0,0 1,0-1,0 1,0-1,0 1,0-1,0 1,0 0,0-1,1 1,-1 0,0 0,0 0,0 0,0 0,1 0,-1 0,0 0,0 1,0-1,0 0,0 1,1-1,-1 1,0-1,0 1,0-1,0 1,0 0,0-1,-1 1,1 0,0 0,0 0,0 0,-1 0,1 0,-1 0,1 0,-1 0,1 0,-1 0,1 0,-1 0,0 0,0 1,1-1,-1 1,25 80,-3 36,-5 1,-5 1,-6 0,-6 62,-31-34,30-144,0 0,-1-1,1 1,-1 0,0-1,0 1,0-1,0 0,-1 0,1 1,-1-2,0 1,0 0,0 0,0-1,-1 0,1 0,0 0,-1 0,0 0,1-1,-1 1,0-1,0 0,0 0,0 0,0-1,0 0,0 1,0-1,0-1,0 1,0-1,1 1,-3-1,2-1,-1 0,1 0,0 0,0-1,0 1,0-1,0 0,0 0,1 0,-1-1,1 1,0-1,0 0,0 0,1 0,-1 0,1 0,0-1,0 1,1-1,-1 1,1-1,0 0,0 1,0-1,1 0,0 0,0 0,0 1,1-3,27-143,-24 133,1 0,0 1,1-1,1 1,0 1,1-1,1 1,0 1,1 0,1 0,0 1,1 0,0 1,1 0,0 1,1 0,0 2,1-1,0 2,0 0,7-2,-1 7</inkml:trace>
  <inkml:trace contextRef="#ctx0" brushRef="#br0" timeOffset="7670.173">5056 1520,'12'-14,"-1"-2,-1 0,0 0,-2-1,1 0,-2 0,0-1,-2 0,1-2,16-43,265-544,-287 605,0 1,-1 0,1 0,0-1,0 1,0 0,0-1,1 1,-1 0,0 0,0-1,1 1,-1 0,1 0,-1-1,1 1,0 0,-1 0,1 0,0 0,0 0,-1 0,1 0,0 0,0 0,0 1,0-1,1 0,-1 1,0-1,0 0,0 1,0 0,1-1,-1 1,0 0,0-1,1 1,-1 0,0 0,1 0,-1 0,0 0,0 0,1 1,-1-1,0 0,0 1,1-1,-1 0,0 1,0 0,0-1,0 1,0 0,1 0,-2-1,1 1,0 0,0 0,0 0,0 0,0 0,-1 0,1 0,0 1,-1-1,1 0,-1 0,1 1,39 227,2 208,-41-435,-1 1,0 0,0 0,0-1,0 1,-1 0,1-1,0 1,-1 0,0-1,0 1,0-1,0 1,0-1,0 1,-1-1,1 0,-1 0,0 0,0 0,1 0,-1 0,0 0,-1 0,1-1,0 1,0-1,-1 0,1 1,-1-1,1 0,-1 0,1-1,-1 1,0-1,1 1,-1-1,0 0,0 0,1 0,-1 0,0 0,1-1,-1 1,0-1,1 0,-1 0,1 0,-1 0,1 0,-1 0,1-1,-23-8,1-2,1-1,0 0,1-2,0-1,1 0,1-2,-17-18,-66-52,91 81,4 4</inkml:trace>
  <inkml:trace contextRef="#ctx0" brushRef="#br0" timeOffset="8200.144">5782 1278,'-73'293,"51"-246,21-47,1 0,-1 1,0-1,1 1,-1-1,0 0,1 0,-1 1,0-1,1 0,-1 0,0 0,0 0,1 0,-1 0,0 0,0 0,1 0,-1 0,0 0,0-1,1 1,-1 0,0 0,1-1,-1 1,0 0,1-1,-1 1,1-1,-1 1,0-1,1 1,-1-1,1 1,0-1,-1 0,1 1,-1-1,1 1,0-1,-1 0,1 0,0 1,0-1,0 0,-1 1,1-1,0 0,0 0,0 1,0-1,0 0,1 0,-1 1,0-1,0 0,0 0,1 1,-1-1,0 0,1 1,-1-1,0 0,1 1,-1-30,2 0,1 0,1 1,1-1,2 1,1 0,1 1,2 0,1 0,1 1,1 1,1 0,1 1,2 1,0 0,1 2,2 0,0 1,1 1,18-12,-35 28,2-3,0 0,0 1,1 0,-1 0,1 1,0 0,1 0,-1 1,1 0,0 0,0 1,0 0,1 1,-1 0,1 0,4 1,-12 3,0 0,-1 0,1 1,-1-1,0 0,1 1,-1-1,0 1,-1-1,1 1,0 0,-1-1,1 1,-1 0,0-1,0 1,0 0,0-1,-1 1,1 0,-1-1,1 1,-1 0,0-1,0 1,0-1,0 0,-1 1,-1 1,2 0,-15 31,-2-2,-2 0,-1-1,-1-1,-1-1,-2-1,-1-1,-2-1,-7 5,-49 37,79-69</inkml:trace>
  <inkml:trace contextRef="#ctx0" brushRef="#br0" timeOffset="9290.073">6144 1327,'2'2,"0"-1,0 1,0-1,0 0,1 0,-1 0,0 0,0-1,1 1,-1 0,0-1,1 0,-1 1,1-1,-1 0,0 0,1 0,-1-1,1 1,-1-1,0 1,1-1,-1 0,0 0,0 0,1 0,-1 0,0 0,0-1,0 1,-1-1,1 1,0-1,12-5,-1-1,0 0,0 0,-1-1,-1-1,1 0,-1-1,-1 0,0 0,-1-1,0 0,-1-1,0 0,-1 0,0-1,-1 0,-1 0,0 0,-1-1,-1 0,0 0,-1 0,0 0,-1-10,-1 23,0-1,0 1,-1 0,1 0,-1 0,1 0,-1 0,0-1,1 1,-1 0,0 1,-1-1,1 0,0 0,0 0,-1 1,1-1,-1 0,1 1,-1 0,0-1,0 1,1 0,-1 0,0 0,0 0,0 0,0 0,0 1,-1-1,1 1,0-1,0 1,0 0,0 0,-1 0,1 0,0 0,0 0,0 1,0-1,-1 1,1-1,0 1,0 0,0 0,0 0,0 0,1 0,-1 0,0 1,0-1,1 1,-1-1,1 1,-1 0,1-1,0 1,0 0,0 0,0 0,0 0,0 0,0 0,0 0,1 0,-1 1,-1-1,0 1,0 0,0 0,1 1,-1-1,1 0,-1 0,1 1,0-1,1 1,-1-1,0 1,1-1,0 1,0-1,0 1,0 0,1-1,-1 1,1-1,0 1,0-1,0 0,0 1,1-1,0 0,-1 0,1 0,0 0,0 0,1 0,-1-1,1 1,-1-1,1 1,0-1,0 0,0 0,0 0,0-1,0 1,0-1,1 1,-1-1,1 0,-1 0,1-1,-1 1,1-1,-1 0,1 0,0 0,29 2,-31-3,1 0,0 0,0 1,0-1,-1 1,1 0,0-1,0 1,0 1,0-1,0 0,0 1,0 0,-1-1,1 1,0 0,-1 0,1 1,0-1,-1 1,1-1,-1 1,0 0,0-1,0 1,0 1,0-1,0 0,0 0,0 1,-1-1,1 1,-1-1,0 1,0 0,0-1,0 1,0 0,-1 0,1 0,-1-1,0 1,0 0,0 0,0 0,0 1,-2-1,1 1,0-1,-1 0,1 1,0-1,1 1,-1-1,1 1,-1-1,1 1,0-1,1 1,-1-1,0 1,1-1,0 1,0-1,0 1,0-1,1 0,-1 0,1 1,0-1,0 0,0 0,0-1,0 1,1 0,-1-1,1 0,0 1,-1-1,1 0,0 0,1-1,-1 1,0 0,0-1,1 0,-1 0,0 0,1 0,-1-1,1 1,1-1,7-4,-1 0,1-1,-1 0,0-1,-1 0,1 0,-1-1,-1-1,1 0,-1 0,-1-1,1 0,-2 0,1-1,-1 0,-1-1,0 1,5-12,23-29,-18 106,-15-50,0 1,0-1,1 0,0 1,0-1,0 0,1 0,0 0,0-1,0 1,0-1,1 1,0-1,0 0,0 0,0-1,0 1,1-1,0 0,-1 0,1-1,0 1,0-1,1 0,-1-1,0 1,1-1,-1 0,1 0,-1-1,1 1,0-1,-1-1,1 1,-1-1,1 0,-1 0,1 0,-1-1,0 0,0 0,0 0,0-1,4-2,22-16,-1-1,-1-2,-1-1,-1-1,-1-1,-1-1,-2-1,-1-2,-1 0,-2-1,-1-1,13-34,-18 40,-1-1,-2-1,0 0,-2 0,-1-1,-2 0,0 0,-3 0,0 0,-2-1,-1 1,-1-1,2 28,1 1,-1-1,0 0,0 1,0-1,0 1,-1-1,1 0,-1 1,1-1,-1 1,0-1,0 1,0 0,0-1,-1 1,1 0,-1 0,1-1,-1 1,0 0,1 1,-1-1,0 0,0 1,-1-1,1 1,0-1,0 1,-1 0,1 0,-1 0,1 0,-1 1,1-1,-1 1,0-1,1 1,-1 0,1 0,-1 0,0 0,1 1,-1-1,1 1,-1-1,1 1,-1 0,1 0,-1 0,1 0,0 1,-1-1,1 0,0 1,0 0,0-1,0 1,1 0,-1 0,0 1,-10 20,1 1,1 0,2 1,0 0,2 0,0 0,2 1,1 0,1 0,1 0,1 0,2 0,2 17,-2 22,-5-18,3-1,2 0,2 0,1 0,3-1,2 0,2 0,1-1,3 0,1-1,2-1,17 24,3-29,-30-37</inkml:trace>
  <inkml:trace contextRef="#ctx0" brushRef="#br0" timeOffset="9560.056">6822 528,'-8'0,"-7"5,-1 4,7 2,4 2,8-4,2-5</inkml:trace>
  <inkml:trace contextRef="#ctx0" brushRef="#br0" timeOffset="11499.94">8128 722,'-1'-2,"0"1,-1 0,1-1,0 1,0-1,0 0,1 1,-1-1,0 0,0 1,1-1,-1 0,1 0,0 1,0-1,-1 0,1 0,0 0,0 1,1-1,-1 0,0 0,0 0,1 1,-1-1,1 0,0 0,0 1,-1-1,1 1,0-1,0 1,0-1,1 1,-1-1,0 1,1 0,-1 0,2-1,10-14,1 2,1 0,0 1,1 0,1 1,0 1,0 0,1 2,0 0,1 1,0 1,0 0,1 2,0 0,0 1,4 1,-19 2,-1 1,1 1,-1-1,1 1,-1 0,1 0,-1 0,1 0,-1 1,0-1,0 1,0 1,0-1,0 0,0 1,-1 0,1 0,-1 0,0 0,0 0,0 1,0 0,0-1,-1 1,0 0,0 0,0 0,0 1,0-1,-1 0,0 1,0-1,0 1,-1-1,1 1,-1-1,0 1,0-1,-1 1,1-1,-1 1,0-1,0 1,-2 2,-91 203,73-172,-173 258,192-294,0-1,0 0,0 1,0-1,0 1,1 0,-1-1,1 1,-1 0,1 0,0 0,-1 0,1 0,0 0,0 1,1-1,-1 0,0 0,1 1,-1-1,1 0,0 1,0-1,0 1,0-1,0 0,0 1,1-1,-1 0,1 1,0-1,0 0,-1 0,1 0,1 1,-1-1,0 0,0 0,1-1,-1 1,1 0,0 0,-1-1,1 1,0-1,0 1,0-1,0 0,0 0,1 0,-1 0,0 0,0 0,2-1,30 0,0-2,0-2,0-1,0-1,-1-2,0-2,-1 0,27-14,-41 17,-14 6,0 0,0 0,1-1,-1 1,0-1,0 0,-1-1,1 1,0-1,-1 1,1-1,-1 0,0 0,0-1,0 1,-1-1,1 1,-1-1,1-2,3-10</inkml:trace>
  <inkml:trace contextRef="#ctx0" brushRef="#br0" timeOffset="11909.88">8927 528,'28'-32,"-17"23,1 1,0 0,0 0,1 2,-1-1,2 2,-1-1,1 2,-1 0,1 1,0 0,1 1,-1 0,0 1,1 1,-1 1,0 0,10 2,-19 2,0 1,0 0,-1 1,0-1,0 1,-1 0,0 0,0 0,0 0,-1 0,0 1,-1-1,0 1,0 0,0-1,-1 1,0-1,-1 1,1 0,-1-1,-1 1,0-1,0 1,0-1,-1 0,0 0,0 0,-1 0,0-1,-3 5,-241 400,245-408,0 0,1 0,0 0,0 0,0 0,0 1,0-1,1 1,0-1,-1 1,1 0,0 0,1-1,-1 1,1 0,0 0,0 0,0 0,0-1,1 1,-1 0,1 0,0 0,0-1,1 1,-1-1,1 1,-1-1,1 1,0-1,1 0,-1 0,0 0,1 0,0 0,-1-1,1 1,0-1,1 1,-1-1,0 0,1-1,-1 1,1 0,-1-1,2 0,12 0,0 0,-1-2,1 0,-1-1,0-1,1 0,-1-1,0-1,-1 0,1-2,-1 1,0-2,-1 0,0-1,0 0,-1-1,12-11,-10 4</inkml:trace>
  <inkml:trace contextRef="#ctx0" brushRef="#br0" timeOffset="12389.886">9604 576,'8'-5,"0"0,0-1,-1 0,0-1,0 0,0 0,-1 0,0-1,-1 0,1 0,-1 0,-1-1,0 1,0-1,-1 0,0-1,1-4,13-28,-16 41,0 1,0 0,0-1,0 1,0 0,0 0,0 0,0 0,0 0,0 0,0 0,0 0,0 0,0 0,0 0,0 1,0-1,0 0,0 1,0-1,0 1,0-1,0 1,0-1,0 1,-1 0,1-1,0 1,0 0,-1 0,1 0,-1-1,1 1,-1 0,1 0,-1 0,1 0,-1 0,0 0,1 0,-1 0,0 0,0 0,0 0,0 0,0 0,0 0,0 0,0 0,0 0,0 0,-1 0,1 0,0 0,-1 1,10 18,-7-18,0 1,0-1,0 0,1 1,-1-1,0 0,1 0,0 0,-1-1,1 1,0-1,0 1,0-1,0 0,0 0,0-1,1 1,-1 0,0-1,0 0,0 0,1 0,-1 0,0 0,0-1,0 1,0-1,1 0,-1 0,0 0,0-1,-1 1,1-1,3-1,85-71,-76 60</inkml:trace>
  <inkml:trace contextRef="#ctx0" brushRef="#br0" timeOffset="12819.969">10208 311,'-51'118,"48"-116,1 1,0-1,0 1,0 0,0 0,0-1,1 1,-1 0,1 1,0-1,0 0,0 0,1 0,-1 1,0-1,1 0,0 1,0-1,0 0,1 0,-1 1,1-1,-1 0,1 1,0-1,0 0,1 0,-1 0,0 0,1 0,0 0,0-1,0 1,0-1,0 1,1-1,-1 1,1-1,-1 0,1 0,0-1,0 1,0 0,0-1,0 0,0 0,0 0,0 0,1 0,-1 0,0-1,0 0,12-5,0-1,-1-1,0 0,0-1,-1 0,0-1,0-1,-1 0,0-1,-1 0,0-1,-1 0,-1 0,1-1,-2-1,0 1,-1-1,4-9,-4 12,-1 0,0-1,-1 1,0-1,0 0,-1-1,-1 1,0-1,-1 1,0-1,-1 0,-1 0,0 1,0-1,-1 0,-1 0,0 1,-1-1,0 1,-1-1,-1 1,0 0,0 1,-1-1,0 1,-6-6,10 15,1 0,-1 0,0 1,0-1,-1 1,1-1,0 1,-1 0,1 0,0 0,-1 0,1 0,-1 0,0 1,1-1,-1 1,1 0,-1-1,0 1,1 1,-1-1,0 0,1 1,-1-1,1 1,-1 0,1 0,-1 0,1 0,-1 0,1 0,0 1,0-1,0 1,0-1,0 1,0 0,0 0,0 0,1 0,-1 0,0 1,-41 106,44-101,0 1,0-1,1 0,0 1,1-1,0 0,0 0,1-1,0 1,0-1,1 1,0-1,0-1,0 1,1-1,0 0,0 0,1-1,0 1,0-1,4 1,173 83,-142-73,49 23,-68-30</inkml:trace>
  <inkml:trace contextRef="#ctx0" brushRef="#br0" timeOffset="16619.884">0 2004,'71'33,"-28"-24,1-3,0-1,0-3,0-1,37-5,13 2,831-14,2046-149,420-37,-883 79,-2379 120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2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66 661,'-5'8,"0"1,0-1,1 1,0 0,0 0,1 1,0-1,0 1,1 0,1-1,0 1,0 0,1 0,0 0,1 0,0 0,0-1,3 9,-3-16,0 0,0 0,0 0,1-1,-1 1,1 0,-1-1,1 1,-1-1,1 1,0-1,0 0,0 0,0 1,0-2,0 1,0 0,0 0,0 0,0-1,0 0,1 1,-1-1,0 0,0 0,0 0,1 0,-1 0,0-1,0 1,0-1,1 1,-1-1,0 0,0 0,0 0,0 0,0 0,0 0,-1 0,1-1,0 1,1-2,70-71,-67 64,-1 0,0-1,0 1,-1-1,-1 0,0 0,0-1,-1 1,0-1,-1 1,-1-1,0 1,0-1,-1 1,-2-11,2 17,0-1,0 0,-1 1,1-1,-1 1,0 0,-1-1,0 1,1 0,-2 1,1-1,0 0,-1 1,0 0,0 0,0 0,-1 0,1 1,-1-1,0 1,0 0,0 1,0-1,0 1,-1 0,1 1,-1-1,1 1,-1 0,0 0,1 1,-5-1,7 1,-1-1,1 1,-1 0,1 0,-1 0,1 1,-1-1,1 1,-1-1,1 1,0 1,-1-1,1 0,0 1,0-1,0 1,0 0,0 0,0 0,1 0,-1 1,1-1,-1 1,1 0,0-1,0 1,0 0,0 0,1 1,-1-1,1 0,0 1,4-1,0 0,0 0,0-1,1 1,-1-1,1 0,0 0,-1 0,1 0,0-1,0 0,0 1,1-2,-1 1,0 0,0-1,0 0,0 0,1 0,-1 0,0-1,0 1,0-1,0 0,0-1,0 1,0-1,0 1,3-3,7-2,-1 1,1-2,-1 0,-1 0,0-1,0-1,0 0,-1-1,0 0,-1 0,0-1,-1 0,0-1,-1 0,0-1,-1 0,4-10,72-246,-62 180,-21 89,1 1,-1-1,1 0,-1 1,1-1,-1 0,1 0,-1 1,1-1,-1 0,1 0,-1 0,1 0,-1 0,1 0,-1 0,1 0,0 0,-1 0,1 0,-1 0,1 0,-1-1,1 1,-1 0,1 0,-1 0,1-1,-1 1,1 0,-1-1,0 1,1 0,-1-1,1 1,-1-1,0 1,1 0,-1-1,0 1,0-1,1 1,-1-1,0 1,0-1,0 1,0-1,0 1,1-1,-1 0,0 1,0-1,0 1,0-1,-1 1,1-1,14 51,-13-45,70 598,-58-459,-6-1,-10 107,1-206,-3-1,-1-1,-2 1,-2-1,-2-1,-1 1,-3-2,-1 0,-2-1,-1-1,-11 12,-71 55,99-104,1 1,-1 0,1-1,-1 1,0-1,0 0,0 0,1 0,-1 0,0-1,0 1,0-1,0 1,-1-1,1 0,0 0,0-1,0 1,0-1,0 1,0-1,1 0,-1 0,0 0,0-1,0 1,1-1,-1 1,1-1,-1 0,1 0,0 0,0 0,0 0,0-1,0 1,0-1,0 1,1-1,0 0,-1 1,1-1,0 0,0-2,-5-19,1 0,1 0,2-1,0 0,1 1,2-1,0 1,2-1,1 1,1 0,1 0,0 0,2 1,1 0,9-17,11-29,4 2,2 1,3 1,2 2,5 1,-13 17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2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120 200,'-25'865,"30"-808,-4-57,-1 1,0 0,0 0,1-1,-1 1,0 0,1 0,-1-1,1 1,-1 0,1-1,0 1,-1-1,1 1,-1-1,1 1,0-1,-1 1,1-1,0 0,0 1,-1-1,1 0,0 1,0-1,0 0,-1 0,1 0,0 0,0 0,0 0,0 0,-1 0,1 0,0 0,0-1,0 1,-1 0,1 0,0-1,0 1,-1-1,1 1,0 0,-1-1,1 1,0-1,-1 0,1 1,-1-1,1 1,-1-1,1 0,-1 1,0-1,1 0,-1 0,0 1,1-1,-1 0,0 0,0 0,0 0,74-96,-72 97,0 0,1 0,-1 1,1-1,-1 1,0-1,0 1,1 0,-1 0,0 0,0 0,0 0,0 1,0-1,0 1,0-1,0 1,-1-1,1 1,-1 0,1 0,-1 0,0 0,0 0,1 0,-1 0,-1 1,1-1,0 0,-1 1,1-1,-1 0,1 1,-1-1,0 0,0 1,0-1,-1 1,1-1,0 0,-1 2,4 8,-3-4,2-1,-1 1,1 0,0-1,1 1,0-1,0 0,0 0,1 0,0 0,0-1,1 1,0-1,0 0,1 0,-1-1,1 0,0 0,1 0,-1-1,1 0,0 0,0-1,0 1,0-2,1 1,-1-1,1 0,0 0,-1-1,1 0,0-1,0 0,0 0,0 0,0-1,0 0,7-3,1-1,-1 0,0-1,0-1,0 0,-1-1,0 0,-1-1,0-1,0 0,-1-1,-1 0,0-1,0 0,-1-1,0 0,-1-1,-1 0,0 0,-1 0,2-7,3-11,-1 0,-2 0,-1-1,-1 0,-2 0,-2-1,0 1,-3-1,-2-28,-2 21,-2 0,-1 0,-2 1,-2 0,-1 1,-3 0,0 1,-3 0,-21-32,28 51,-1 1,-1 0,-1 1,0 0,-1 1,-1 1,0 1,-1 0,-1 1,0 1,-1 0,0 2,-1 0,0 1,0 1,-1 1,0 1,0 0,-12 0,22 4,0 0,0 1,0 1,0 0,0 0,0 1,0 0,0 1,1 1,-1-1,0 2,1-1,0 2,0-1,0 1,0 1,1-1,0 2,0-1,1 1,0 1,0 0,0 0,1 0,0 1,1 0,0 0,0 1,1-1,0 1,1 0,0 1,1-1,0 1,1 0,0-1,0 1,1 9,2 22</inkml:trace>
  <inkml:trace contextRef="#ctx0" brushRef="#br0" timeOffset="1256.001">1378 854,'-5'-3,"-1"0,1 1,-1-1,0 1,0 0,0 1,0-1,0 1,0 1,0-1,0 1,0 0,0 0,0 1,0-1,0 1,0 1,0-1,0 1,0 0,1 1,-1-1,1 1,-1 0,1 0,0 1,0 0,1 0,-1 0,1 0,0 1,-2 1,-1 3,0 0,1 0,0 1,0 0,1-1,0 2,1-1,0 1,1-1,0 1,1 0,0 0,1 0,0 1,0-1,1 0,1 0,0 0,1 1,0-1,0 0,3 5,-4-14,0 0,0 0,0 0,0-1,0 1,1 0,-1 0,1-1,-1 1,1-1,0 1,0-1,0 0,0 0,0 1,0-1,0-1,0 1,0 0,0 0,0-1,0 0,1 1,-1-1,0 0,0 0,1 0,-1 0,0 0,0-1,0 1,1-1,-1 1,0-1,0 0,0 0,0 0,0 0,0 0,1-1,70-60,8-123,-60 320,-21-132,0 0,1 0,0 0,-1 0,1 0,0 0,0 0,0 0,1 0,-1-1,1 1,0 0,-1-1,1 1,0-1,1 0,-1 1,0-1,1 0,-1 0,1-1,-1 1,1 0,0-1,0 0,0 0,0 1,0-2,0 1,0 0,0-1,0 1,0-1,0 0,0 0,1 0,-1-1,0 1,0-1,0 1,0-1,0 0,0 0,0 0,0-1,-1 1,1-1,0 0,-1 1,3-3,48-102,-34 52,8 134,36 16,-61-94,1 0,-1-1,1 1,-1-1,1 0,0 0,-1 0,1 0,0 0,0 0,0-1,0 1,0-1,-1 0,1 0,0 0,0 0,0 0,0-1,0 1,0-1,0 0,-1 0,1 0,0 0,-1-1,1 1,-1-1,1 1,-1-1,0 0,1 0,-1 0,0 0,0 0,-1-1,2-1,9-14,0 0,-2-1,0 0,-2-1,0 0,-1-1,-1 1,0-1,-2 0,-1-1,1-15,6-24,-8 55,8-30,11 54,54 288,-72-292,6 33,-2 0,-2 1,-3 0,-1 0,-2 0,-2-1,-3 1,-2-1,-1 0,-3 0,-87 97,96-141,0 0,1 0,-2 0,1 0,0-1,-1 1,1-1,-1 0,0 0,1 0,-1 0,0-1,0 0,0 0,0 0,-1 0,1 0,0-1,0 0,0 0,-1 0,1 0,0-1,0 1,0-1,0 0,0 0,0-1,0 1,0-1,0 0,0 0,1 0,-1-1,1 1,0-1,0 0,-1 0,0-2,-1-6,1-1,0 1,1-1,0-1,1 1,0 0,1 0,1-1,0 1,0-1,1 1,1 0,0-1,0 1,2 0,-1 0,1 1,1-1,0 1,1 0,0 0,1 1,7-10,0-8,1 1,1 1,2 0,0 1,2 1,1 1,0 1,9-6,-9 12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3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1129,'21'-5,"0"0,-1-2,0 0,0-2,0 0,-1-1,0-1,-1-1,0 0,-1-2,-1 0,0 0,-1-2,0 0,6-11,-20 27,48-52,-1-3,-3-1,-3-3,-2-1,-2-2,2-13,-31 60,-1 0,-1-1,-1 0,0-1,-1 0,-1 1,0-1,-1-1,-1 1,-1 0,0-1,-2 1,1 0,-2-1,-2-9,3 25,0 1,1-1,-1 0,0 1,0-1,0 1,0-1,0 1,0 0,-1-1,1 1,0 0,-1 0,1 0,0 0,-1 0,0 0,1 0,-1 0,0 0,1 1,-1-1,0 1,0 0,1-1,-1 1,0 0,0 0,0 0,1 0,-1 0,0 0,0 1,1-1,-1 1,0-1,0 1,1 0,-1-1,0 1,1 0,-1 0,1 0,0 0,-1 0,1 1,-63 58,60-55,0 0,0 0,1 1,0-1,0 1,0-1,1 1,0 0,0 0,0 0,1 0,0 1,0-1,1 0,0 0,0 1,0-1,1 0,-1 0,2 1,-1-1,1 0,0 0,0 0,0-1,1 1,0 0,0-1,0 0,1 1,0-2,0 1,0 0,1-1,-1 1,1-1,0-1,0 1,1-1,-1 0,1 0,-1 0,1-1,0 0,0 0,1 0,264 11,-268-10,-1 0,0 1,0-1,-1 0,1 0,-1 1,1-1,-1 1,0 0,0-1,-1 1,1 0,-1-1,0 1,0 0,0-1,0 1,-1 0,1 0,-1-1,0 1,0-1,0 1,-1-1,1 1,-1-1,0 0,0 0,0 1,0-2,-1 1,1 0,-1 0,1-1,-1 1,0-1,0 0,0 0,-1 0,-5 11,8-12,-67 124,67-122,0 0,0 0,0 1,1-1,-1 0,1 0,-1 1,1-1,0 0,0 1,1-1,-1 0,1 0,-1 1,1-1,0 0,0 0,1 0,-1 0,1 0,-1 0,1 0,0-1,0 1,0-1,0 1,1-1,-1 0,1 1,-1-1,1-1,0 1,0 0,0-1,0 1,0-1,0 0,0 0,0 0,3 0,2 1,0 0,1-1,-1 0,0 0,0-1,1 0,-1 0,0-1,0 0,0-1,0 1,0-2,0 1,0-1,0 0,-1-1,0 0,1 0,-1 0,-1-1,3-2,4-5</inkml:trace>
  <inkml:trace contextRef="#ctx0" brushRef="#br0" timeOffset="1185.092">1066 839,'60'9,"-49"-11,0 1,-1-1,1-1,-1 0,1 0,-1-1,0 0,0-1,-1 0,1-1,-1 0,0 0,-1-1,0 0,0-1,0 0,-1 0,0 0,-1-1,0 0,0 0,-1-1,0 1,0-1,-1-1,-1 1,0 0,0-1,-1 0,0 1,-1-1,0 0,-1 0,0 0,-1-5,1 14,0 0,-1 0,1 0,-1 0,1 1,-1-1,0 0,1 0,-1 1,0-1,0 0,0 1,0-1,-1 1,1-1,0 1,-1 0,1 0,0-1,-1 1,0 0,1 0,-1 0,0 1,1-1,-1 0,0 1,0-1,0 1,1-1,-1 1,0 0,0 0,0 0,0 0,0 0,0 0,0 1,1-1,-1 0,0 1,0 0,0-1,1 1,-1 0,-1 1,-64 62,60-53,-1 0,1 1,1 0,0 0,1 1,0 0,1 0,0 0,1 0,1 0,0 1,1 0,0-1,1 1,1-1,0 1,2 6,-2-16,1 1,0-1,1-1,-1 1,1 0,0 0,0-1,0 0,0 1,0-1,1-1,-1 1,1 0,0-1,0 1,0-1,0-1,0 1,1 0,-1-1,0 0,1 0,-1 0,1 0,-1-1,1 0,-1 0,1 0,-1-1,1 1,-1-1,1 0,-1 0,3-2,149-56,162-161,-238 192,-86 29,0 0,0 1,0 0,0 0,0 0,0 0,0 1,1 0,-1 0,1 1,0-1,0 1,0 0,0 1,1-1,0 1,0 0,0 0,0 0,1 0,-1 3,1-5,1 0,0 0,0 0,1 1,-1-1,1 0,0 1,-1-1,2 1,-1-1,0 1,1-1,-1 1,1-1,0 1,0 0,1-1,-1 1,1-1,-1 1,1-1,0 1,1-1,-1 1,0-1,1 0,0 0,0 0,0 0,0 0,0 0,1 0,-1-1,1 1,0-1,0 0,0 0,0 0,0 0,1 0,14 3,0-2,0 1,0-2,1-1,-1 0,1-1,-1-2,1 1,-1-2,0 0,0-2,0 0,0 0,-1-2,0 0,0-1,-1-1,0 0,0-1,10-10,-1 1,-1 0,-1-1,-1-2,-1 0,-1-1,-1-1,-1-1,-1-1,-1 0,-1-1,-2-1,-1 0,-1-1,-1 0,-2-1,-1 0,-1 0,-1 0,-2-1,-1 1,-2-26,-11-7,11 62,0 0,1 0,-1 1,0-1,-1 0,1 0,0 0,0 0,0 0,0 0,-1 0,1 0,0 1,-1-1,1 0,-1 0,1 0,-1 1,1-1,-1 0,0 1,1-1,-1 0,0 1,0-1,1 1,-1-1,0 1,0-1,0 1,1 0,-1 0,0-1,0 1,0 0,0 0,0 0,0 0,0 0,0 0,0 0,1 0,-1 0,0 0,0 0,0 1,0-1,0 0,0 1,1-1,-1 0,0 1,0-1,0 1,1 0,-1-1,0 1,1-1,-1 1,1 0,-1 0,0 0,-38 136,38-127,-7 438,8-426,-2-1,-1 1,0-1,-2 0,0 0,-1 0,-1 0,-1-1,-7 11,-16-14,24-24</inkml:trace>
  <inkml:trace contextRef="#ctx0" brushRef="#br0" timeOffset="1556.174">2613 404,'-53'20,"46"-19,0 0,-1 1,1 0,0 1,0-1,1 1,-1 0,0 1,1 0,0 0,0 0,0 1,0 0,1 0,0 0,0 1,0-1,1 1,0 0,0 1,-3 5,8-7,0-1,0 1,0-1,1 0,0 0,-1 1,1-1,1 0,-1 0,1-1,-1 1,1-1,0 1,0-1,1 0,-1 0,1 0,-1 0,1-1,0 0,0 1,0-1,0-1,1 1,0 0,30 20,-30-16,1-1,-1 1,0 0,-1 0,0 0,0 1,0 0,0 0,-1 0,-1 0,1 0,-1 0,0 1,-1-1,1 1,-2 0,1 3,0-7,11 6,-3-13</inkml:trace>
  <inkml:trace contextRef="#ctx0" brushRef="#br0" timeOffset="2205.653">2977 501,'-6'1,"1"1,0 0,0 0,0 0,0 0,0 1,1 0,-1 0,1 1,0-1,0 1,0 0,0 0,0 0,1 0,0 1,0-1,0 1,1 0,-1 0,1 0,0 0,1 0,-1 0,1 1,0-1,0 1,1-1,-1 0,1 1,1-1,-1 1,1 3,1-4,0-1,0 0,1 1,-1-1,1 0,0 0,0-1,0 1,0 0,1-1,-1 0,1 0,0 0,0 0,0-1,0 0,1 1,-1-1,1-1,-1 1,1-1,0 0,-1 0,1 0,0 0,0-1,0 0,0 0,-1 0,1-1,0 0,0 0,-1 0,1 0,0-1,-1 0,1 1,-1-2,0 1,0 0,0-1,0 0,0 0,0 0,-1-1,1 1,-1-1,0 0,0 1,-1-1,1-1,0 0,31-122,-33 124,-1-1,0 0,0 1,0-1,0 1,-1-1,0 0,1 1,-1-1,0 1,-1 0,1-1,0 1,-1 0,0 0,0 0,0 0,0 0,0 0,-1 0,1 1,-1-1,0 1,0 0,0 0,0 0,0 0,0 0,0 1,-1-1,1 1,0 0,-1 0,1 0,-1 1,-59 19,47-4</inkml:trace>
  <inkml:trace contextRef="#ctx0" brushRef="#br0" timeOffset="2712.396">3267 597,'1'1,"1"0,-1 0,1 0,-1 0,1-1,0 1,-1 0,1-1,0 1,-1-1,1 0,0 1,-1-1,1 0,0 0,0 0,0 0,-1 0,1-1,0 1,-1-1,1 1,0-1,-1 1,1-1,0 0,-1 0,1 0,-1 0,1 0,-1 0,0 0,1 0,-1-1,0 1,0 0,0-1,0 1,0-1,0 1,-1-1,1 1,0-2,81-146,-82 149,0-1,0 0,0 0,0 0,1 1,-1-1,0 0,0 1,1-1,-1 0,0 0,1 1,-1-1,1 0,-1 1,1-1,-1 1,1-1,-1 1,1-1,0 1,-1-1,1 1,0 0,-1-1,1 1,0 0,-1-1,1 1,0 0,0 0,-1 0,1 0,0-1,0 1,-1 0,1 0,0 1,0-1,0 0,-1 0,1 0,0 0,0 1,-1-1,1 0,0 1,-1-1,1 1,0-1,-1 1,1-1,-1 1,1-1,-1 1,1-1,-1 1,1 0,30 54,-12-21,-17-31,1 0,-1-1,1 1,0-1,0 0,0 0,1 0,-1 0,0-1,1 1,-1-1,1 0,-1 0,1 0,-1 0,1-1,0 1,-1-1,1 0,0 0,0-1,-1 1,1-1,0 0,-1 0,1 0,-1 0,1 0,-1-1,0 0,1 1,-1-1,0 0,0-1,2-1,2-1,0-1,0 0,0 0,-1-1,1 0,-2 0,1-1,-1 1,0-1,0 0,-1 0,-1-1,1 1,-1-3,2-13,-3 2</inkml:trace>
  <inkml:trace contextRef="#ctx0" brushRef="#br0" timeOffset="3160.051">3823 404,'-4'8,"-1"7,-4 0,-1 3,1 2,7 2,4 1,1 0,4-3,6-1,4-8,-1-5</inkml:trace>
  <inkml:trace contextRef="#ctx0" brushRef="#br0" timeOffset="3420.047">3895 16,'-4'-8,"-5"1,-6 6,0 8,3 6,3 1</inkml:trace>
  <inkml:trace contextRef="#ctx0" brushRef="#br0" timeOffset="3710.029">4017 476,'64'-65,"-55"53,59-62,-67 73,1 0,0 0,0 0,0 0,0 0,0 0,0 1,0-1,0 1,0-1,0 1,0 0,1 0,-1 0,0 0,0 0,0 0,0 1,0-1,0 1,0-1,0 1,0 0,0 0,0 0,0 0,0 0,0 0,-1 1,1-1,-1 0,1 1,-1 0,1-1,-1 1,0 0,0-1,1 1,-1 0,-1 0,1 0,0 0,0 0,10 20,-11-19,0 0,1-1,-1 1,1-1,-1 1,1-1,0 1,0-1,0 0,0 1,0-1,1 0,-1 0,1 0,0 0,-1 0,1 0,0 0,0-1,0 1,0-1,0 1,1-1,-1 0,0 0,0 0,1 0,-1 0,1 0,-1-1,1 1,-1-1,1 0,0 0,-1 0,1 0,-1 0,1 0,-1-1,1 1,-1-1,1 0,-1 0,1 0,1-1,88-111,-80 98</inkml:trace>
  <inkml:trace contextRef="#ctx0" brushRef="#br0" timeOffset="4290.306">4718 282,'-1'-2,"-1"1,0-1,0 0,0 0,0 1,0-1,0 1,0 0,0 0,-1-1,1 1,0 1,-1-1,1 0,-1 1,1-1,-1 1,1 0,-1-1,1 1,-1 0,1 1,-1-1,1 0,-1 1,1 0,-2 0,0 0,1 0,0 0,0 1,0-1,0 1,0 0,0 0,0 0,0 0,1 0,-1 1,1-1,0 1,0 0,0 0,0 0,0 0,0 0,1 0,0 0,-1 0,1 0,0 1,1-1,-1 1,1-1,-1 0,1 1,0-1,0 1,0-1,1 1,-1-1,1 0,0 1,0-1,0 0,1 1,-1-1,1 0,-1 0,1 0,0 0,0-1,0 1,1 0,-1-1,1 0,-1 1,1-1,0 0,0 0,0-1,0 1,0-1,0 1,0-1,1 0,-1 0,0 0,1-1,-1 1,1-1,-1 0,1 0,-1 0,0 0,1 0,0-1,167-109,-170 110,1 0,0-1,-1 1,1 0,0 0,-1 0,1 0,0 0,-1 1,1-1,0 0,-1 1,1-1,-1 1,1-1,0 1,-1 0,0 0,1 0,-1 0,1 0,-1 0,0 0,0 0,0 0,0 1,0-1,0 0,0 1,0-1,0 1,0-1,-1 1,1-1,-1 1,1 0,-1-1,0 1,1 0,-1-1,0 1,0 0,0-1,0 1,1 79,-20 64,-6-1,-7-1,-7 6,35-135,1 0,1 1,-2-1,0 1,-1-1,0 0,-1-1,0 1,-1-1,-1 0,0-1,-1 0,0 0,-1-1,0 0,-1-1,0 0,0 0,-6 2,14-11,1 0,-1 0,0-1,1 1,-1-1,0 1,0-1,0 0,1 0,-1 0,0 0,0-1,0 1,1-1,-1 0,0 0,1 0,-1 0,1 0,-1 0,1-1,-1 1,1-1,0 0,0 1,0-1,0 0,0 0,0-1,0 1,1 0,-1-1,1 1,0-1,-1 1,1-1,1 1,-1-1,0 0,0 0,1 1,-1-4,-6-123,10 108,0 0,2 0,0 0,1 1,1-1,1 1,1 1,0 0,2 0,0 1,1 0,1 1,1 0,0 1,1 1,0 0,1 1,1 1,1 0,0 2,0 0,1 0,17-5,75 23,-90-2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2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533 197,'-8'13,"0"1,1 1,1-1,0 1,1 0,0 1,2-1,0 1,0 0,1-1,1 1,1 0,0 0,1 0,1 0,1 0,0-1,0 1,3 2,3 60,-4-43,-3 0,-1 0,-1 0,-2 0,-2 0,-1 0,-1 0,-2-1,-2 0,-1-1,-1 0,-2-1,-1 0,-2-1,-8 10,-4-16,15-19</inkml:trace>
  <inkml:trace contextRef="#ctx0" brushRef="#br0" timeOffset="338.543">1 439,'2'-7,"1"0,0 0,1 0,-1 1,1-1,0 1,1 0,0 0,0 0,0 1,1 0,-1 0,1 0,0 1,1 0,-1 0,1 0,0 1,-1 0,2 0,-1 1,192-91,3 8,170-43,-285 109,-66 18</inkml:trace>
  <inkml:trace contextRef="#ctx0" brushRef="#br0" timeOffset="1528.305">1017 125,'-2'0,"1"1,-1-1,1 1,-1 0,1 0,0 0,-1-1,1 1,0 0,0 1,-1-1,1 0,0 0,0 0,0 1,0-1,1 0,-1 1,0-1,1 1,-1-1,1 1,-1-1,1 1,-1 0,1-1,0 1,0-1,0 1,0 0,0-1,0 1,1-1,-1 1,0-1,1 1,-1 0,1-1,-1-1,-64 777,65-652,44-145,149-231,-138 180,-55 72,1 0,-1 0,0 0,1 0,-1 1,0-1,0 0,1 1,-1-1,0 1,-1 0,1-1,0 1,0 0,-1-1,1 1,-1 0,1 0,-1-1,0 1,0 0,0 0,0 0,0 0,0-1,0 1,-1 0,1 0,-1-1,1 1,-1 0,0 0,0 0,1 1,-1 24,-1-12,1-1,0 0,1 1,0-1,2 1,-1-1,2 0,0 0,1 0,0 0,1 0,0-1,4 6,4 0</inkml:trace>
  <inkml:trace contextRef="#ctx0" brushRef="#br0" timeOffset="1875.879">1477 705,'-2'53,"0"-41,0 0,1 1,0-1,1 1,1-1,0 1,0-1,1 1,1-1,0 0,1 0,0 0,0-1,2 1,-1-1,1 0,3 3,-7-12,0 0,-1-1,1 1,0-1,0 1,0-1,0 1,0-1,0 0,0 0,0 0,0 0,0-1,1 1,-1-1,0 1,1-1,-1 0,0 0,1 0,-1 0,0 0,1 0,-1-1,0 1,1-1,-1 1,0-1,0 0,0 0,1 0,-1 0,0-1,-1 1,1 0,0-1,0 1,0-1,-1 0,1 0,-1 1,0-1,1 0,-1 0,0 0,0-1,0 1,35-109,-25 36,-6 54</inkml:trace>
  <inkml:trace contextRef="#ctx0" brushRef="#br0" timeOffset="2157.062">1888 1092,'2'-94,"4"61,1 1,2 0,1 1,2 0,0 0,2 1,2 1,0 0,5-3,5 11,-16 19</inkml:trace>
  <inkml:trace contextRef="#ctx0" brushRef="#br0" timeOffset="2793.788">2396 656,'-7'1,"0"1,0-1,0 2,1-1,-1 0,1 1,-1 0,1 1,0 0,0 0,0 0,1 0,-1 1,1 0,0 0,1 1,-1-1,1 1,0 0,0 0,1 0,0 1,0-1,0 1,1 1,3-3,1 0,0 0,0 0,1 0,-1 0,1-1,0 1,1-1,-1 1,1-1,-1 0,1-1,1 1,-1-1,0 0,1 0,-1 0,1 0,0-1,0 0,0 0,38 28,-40-28,-1 1,1-1,-1 1,1-1,-1 1,0 0,0 0,0 0,-1 0,1 1,-1-1,0 0,0 1,0-1,0 1,0-1,-1 1,1-1,-1 1,0-1,0 1,-1 0,1-1,-1 1,1-1,-1 1,0-1,-1 0,1 1,0-1,-1 0,0 0,0 0,0 0,0 0,0 0,-1-1,1 1,-1-1,1 1,-1-1,0 0,0 0,0 0,0-1,-1 1,1-1,0 0,-1 1,1-1,-1-1,1 1,-1-1,1 1,-1-1,1 0,-1 0,1 0,-1-1,0 0,1 1,-3-2,-34-18,23 7</inkml:trace>
  <inkml:trace contextRef="#ctx0" brushRef="#br0" timeOffset="3581.975">2880 729,'-94'53,"87"-49,1 0,-1 1,1 0,0 0,0 0,0 1,1 0,-1 0,1 0,1 1,0-1,-1 1,2 0,-1 1,1-1,0 1,1-1,0 1,0 0,1 0,0 0,0 0,1 0,0 0,0 0,1 0,0-1,0 1,2 6,-1-12,0 0,0 0,0 1,1-1,-1 0,1-1,-1 1,1 0,0-1,0 0,-1 1,1-1,0 0,0 0,0-1,0 1,0-1,0 1,0-1,1 0,-1 0,0-1,0 1,0 0,0-1,0 0,0 0,0 0,0 0,-1 0,1 0,0-1,1-1,87-60,-70 44,0-1,-1 0,-1-2,0 0,-2-1,-1-1,-1 0,-1-1,-1-1,-1 0,-1-1,-2 0,-1 0,-1-1,-1 0,-1-1,-2 1,-1-1,-1 0,-2-13,2 37,-1 1,0-1,-1 1,1-1,-1 1,0-1,0 1,0 0,-1-1,1 1,-1 0,0 0,0 0,-1 0,1 1,-1-1,0 1,0-1,0 1,0 0,-1 0,1 0,-1 0,1 1,-1 0,0 0,0 0,0 0,-1 0,1 1,0 0,-1-1,1 2,0-1,-1 0,1 1,-1 0,1 0,-1 1,1-1,-3 1,-8 10,1 0,0 1,0 0,1 1,1 1,0 0,1 0,1 1,0 1,1 0,1 0,0 1,1 0,1 0,0 0,2 1,0 0,1 0,-1 18,1-20,1-1,1 1,1 0,0-1,1 1,1 0,0-1,1 1,1-1,0 0,1 0,1 0,0-1,1 0,1 0,0 0,0-1,2-1,-1 1,2-2,0 1,0-1,1-1,3 3,-5-11,1 1,-1-2,0 1,1-1,-1-1,1 0,-1 0,1-1,-1-1,0 1,1-2,-1 1,0-2,0 1,-1-1,1-1,-1 1,0-2,0 1,0-1,-1-1,0 1,4-6,12-7</inkml:trace>
  <inkml:trace contextRef="#ctx0" brushRef="#br0" timeOffset="4568.021">3460 656,'-4'-2,"-1"1,1-1,-1 1,0 0,0 0,1 0,-1 1,0 0,0 0,0 0,0 0,1 1,-1 0,0 0,0 0,1 0,-1 1,1 0,-1 0,1 0,0 0,0 1,0 0,0 0,0 0,0 0,1 0,0 1,-9 4,1 1,0 0,0 0,1 1,1 1,-1-1,2 1,0 1,0 0,1 0,0 1,1-1,1 1,0 1,0-1,2 1,-2 9,5-21,-1 0,1 0,0 0,1 0,-1 0,0-1,0 1,1 0,-1 0,1 0,0 0,-1-1,1 1,0 0,0 0,0-1,0 1,1-1,-1 1,0-1,1 0,-1 1,1-1,-1 0,1 0,-1 0,1 0,0 0,-1 0,1-1,0 1,0 0,0-1,0 0,0 1,0-1,-1 0,1 0,0 0,0 0,0 0,0-1,0 1,0 0,0-1,-1 0,2 0,83-42,92-164,-178 207,1 1,-1 0,1 0,-1-1,0 1,1-1,0 1,-1 0,1-1,-1 1,1-1,0 1,-1-1,1 0,0 1,0-1,-1 0,1 1,0-1,0 0,0 0,-1 0,1 1,0-1,0 0,0 0,-1 0,1-1,0 1,0 0,0 0,-1 0,1 0,0-1,0 1,-1 0,1-1,0 1,-1-1,1 1,0-1,-1 1,1-1,0 1,-1-1,1 0,-1 1,1-1,-1 0,0 1,1-1,-1 0,0 0,1 1,-1-1,0 0,0 0,-5 72,3-57,-1-3,0 1,1 0,1-1,0 1,1 0,0 0,1-1,0 1,1 0,0-1,1 1,0-1,3 6,-5-15,0 0,0-1,0 1,0-1,1 1,-1-1,0 0,1 0,-1 0,1 1,0-1,-1-1,1 1,0 0,-1 0,1-1,0 1,0 0,0-1,-1 0,1 0,0 1,0-1,0 0,0 0,0-1,0 1,0 0,-1-1,1 1,0-1,0 1,-1-1,1 0,0 0,-1 0,1 0,0 0,-1 0,1 0,-1-1,0 1,1 0,-1-1,58-66,24-109,-98 321,15-135,1 1,0-1,0 0,1 0,0 0,0 0,1 0,1 0,-1-1,2 1,-1-1,1 0,4 6,-6-14,0 0,0 0,0 0,0 0,0 0,0-1,0 1,0-1,0 0,-1 1,1-1,0-1,0 1,-1 0,1-1,-1 1,1-1,-1 0,0 0,0 0,0 0,0 0,0 0,0-1,0 1,-1-1,1 1,-1-1,0 0,0 1,0-1,0 0,0 0,0 0,-1 0,1 0,-1 1,0-1,0-1,1 0,102-268,-103 271,0 0,0 0,0 0,0-1,0 1,0 0,0 0,0 0,0 0,0 0,1 0,-1 0,1 0,-1 0,0 0,1 0,0 0,-1 0,1 1,-1-1,1 0,0 0,0 0,0 1,-1-1,1 0,0 1,0-1,0 1,0-1,0 1,0-1,0 1,0 0,0 0,0-1,0 1,0 0,0 0,0 0,1 0,-1 0,0 0,0 1,0-1,0 0,0 0,0 1,0-1,0 1,0-1,0 1,0-1,0 1,-1-1,1 1,0 0,0 0,0-1,-1 1,1 0,0 0,-1 0,1 0,-1 0,1 0,-1 0,19 75,25 306,-42-352,-1 1,-2 0,-1-1,-1 1,-2-1,-1 0,-1 0,-1 0,-2-1,-1 0,-2-1,0-1,-2 0,-1 0,-1-2,-1 0,-5 3,22-26,0 0,-1 0,1-1,0 1,-1-1,0 1,1-1,-1 1,0-1,1 0,-1 0,0 0,0 0,0 0,0 0,0-1,0 1,0-1,0 1,0-1,0 0,-1 0,1 0,0 0,0 0,0 0,0 0,0-1,0 1,0-1,0 0,0 1,0-1,0 0,0 0,0 0,0-1,1 1,-1 0,0-1,1 1,-1-1,1 1,0-1,-1 0,1 1,0-1,0 0,0 0,0 0,0 0,1 0,-1 0,1 0,-1 0,1 0,0-1,0 1,0 0,0 0,0 0,0 0,0 0,1 0,-1 0,1-1,0 1,-1 0,1 0,7-32,0 0,3 0,0 1,2 1,2 0,1 1,1 0,1 1,2 1,1 1,1 1,2 1,23-21,125-71,-148 108</inkml:trace>
  <inkml:trace contextRef="#ctx0" brushRef="#br0" timeOffset="5758.424">171 1455,'119'-26,"69"-9,2 9,70 3,138-18,-203 13,243-35,3 18,136 16,-21-1,-78-41,-187 33,-253 34,-19 4,0-1,0-1,0-1,0 0,0-2,-1 0,0-1,0-1,0 0,-1-1,0-2,3-2,33-29,-45 28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1,'25'482,"-51"58,26-537,-1-3,1 1,-1 0,1-1,0 1,-1 0,1 0,-1 0,1-1,0 1,0 0,0 0,-1 0,1 0,0 0,0 0,0-1,0 1,0 0,1 0,-1 0,0 0,0 0,0 0,1-1,-1 1,1 0,-1 0,0 0,1-1,-1 1,1 0,0-1,-1 1,1 0,-1-1,1 1,0-1,0 1,-1-1,1 1,0-1,0 0,0 1,-1-1,1 0,0 0,0 1,0-1,0 0,0 0,0 0,-1 0,1 0,0 0,1 0,7-10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408 216,'-26'-147,"24"142,0 1,0 0,0 0,-1 0,1 0,-1 1,0-1,0 1,-1-1,1 1,0 0,-1 0,0 1,0-1,0 1,0-1,0 1,0 1,-1-1,1 1,-1-1,1 1,-1 0,1 1,-1-1,0 1,1 0,-1 0,1 1,-1-1,-1 1,-10 5,-1 0,1 1,0 1,0 0,1 1,1 1,-1 1,1 0,1 0,0 1,1 1,0 0,1 1,1 0,0 1,-4 7,12-20,0 0,0 0,0 0,0 0,0 1,0-1,0 0,1 1,-1 0,1-1,0 1,0 0,0 0,0-1,0 1,1 0,-1 0,1 0,-1 0,1 0,0 0,1 0,-1 0,0 0,1 0,0 0,-1 0,1-1,0 1,1 0,-1 0,0-1,1 1,0-1,-1 1,1-1,0 0,0 1,0-1,1 0,-1-1,0 1,1 0,-1-1,1 1,0-1,-1 0,1 1,0-1,0-1,0 1,0 0,-1-1,1 1,2-1,16-3,0-1,0-1,0-1,-1-1,1 0,-2-2,1 0,-1-1,-1-1,0-1,0 0,-1-2,-1 0,0 0,5-8,65-48,-86 69,1 0,-1 0,1 0,-1 0,1 0,-1 1,1-1,0 0,0 0,-1 1,1-1,0 1,0-1,0 1,-1-1,1 1,0-1,0 1,0 0,0-1,0 1,0 0,0 0,0 0,0-1,0 1,0 0,0 1,0-1,0 0,0 0,0 0,0 0,0 1,0-1,0 1,0-1,-1 0,1 1,0 0,0-1,0 1,-1-1,1 1,0 0,-1 0,1-1,0 1,-1 0,1 0,-1 0,1 0,-1 0,0-1,1 1,-1 0,0 0,0 0,1 0,-1 0,0 0,0 0,0 0,0 0,-8 75,6-64,-84 555,85-562,0 1,1-1,0 1,0-1,0 0,1 1,-1-1,1 1,1-1,-1 0,1 0,0 0,0 0,1 0,-1 0,1 0,0-1,0 1,1-1,-1 0,1 0,0 0,0 0,0-1,0 0,1 0,0 0,2 1,7-4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0 847,'0'4,"5"6,0 5,0 4,-5-1,-2 0,3 2,1-3</inkml:trace>
  <inkml:trace contextRef="#ctx0" brushRef="#br0" timeOffset="387.585">242 170,'0'1,"0"-1,0 1,0 0,1 0,-1 0,0 0,1-1,-1 1,0 0,1 0,-1 0,1-1,-1 1,1 0,0-1,-1 1,1-1,0 1,-1-1,1 1,0-1,0 1,-1-1,1 1,0-1,0 0,0 0,0 1,-1-1,1 0,0 0,0 0,0 0,0 0,0 0,0 0,0 0,-1 0,1-1,0 1,0 0,0-1,0 1,-1 0,1-1,0 1,0-1,-1 1,1-1,0 1,-1-1,1 0,0 0,-9 73,8 134,1-202,0-1,0 1,0 0,1-1,0 1,-1-1,1 0,1 0,-1 0,0 0,1 0,-1 0,1 0,0-1,0 1,0-1,0 0,1 0,-1 0,0-1,1 1,-1-1,1 1,0-1,-1 0,1-1,0 1,0-1,-1 1,1-1,0 0,0-1,0 1,0-1,129-38,-54-11,-68 41</inkml:trace>
  <inkml:trace contextRef="#ctx0" brushRef="#br0" timeOffset="784.299">750 1,'-4'1,"0"1,0 0,1 1,-1-1,1 1,-1 0,1 0,0 0,0 0,0 0,0 1,1-1,-1 1,1 0,0-1,0 1,0 0,1 1,-1-1,1 0,-1 5,1-6,-12 40,3 1,1 1,3-1,1 1,3 0,1 14,-5 55,-1-37,4 1,2 0,4 0,11 63,-4-68,-9-53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28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4573 1162,'4'-34,"1"0,2 1,1 0,2 0,1 1,1 1,2 0,1 0,15-21,13-33,91-168,-133 251,0 0,0 0,1 0,-1 0,1 0,-1 0,1 0,0 0,0 1,0-1,0 1,0-1,0 1,0 0,0 0,1 0,-1 0,0 0,1 0,-1 1,1-1,-1 1,1 0,-1-1,1 1,-1 0,1 1,-1-1,1 0,-1 1,1-1,-1 1,0 0,1 0,-1 0,0 0,0 0,0 1,1-1,-1 0,0 1,-1 0,1-1,0 1,0 0,-1 0,1 0,-1 0,0 0,0 1,1-1,-1 0,-1 0,1 1,0-1,0 1,-1-1,0 1,1-1,-1 1,0 0,112 516,-74-388,-41-130,0 1,1-1,-1 0,0-1,1 1,-1 0,0-1,0 0,0 1,0-1,1 0,-1 0,0-1,0 1,0-1,0 1,1-1,-1 0,0 0,1 0,-1 0,1-1,-1 1,1-1,-2-1,3 3,-370-227,284 184,65 36</inkml:trace>
  <inkml:trace contextRef="#ctx0" brushRef="#br0" timeOffset="710.078">5299 1016,'31'73,"1"194,-30-259,-1-1,-1 1,1-1,-1 1,0 0,-1-1,1 1,-2-1,1 1,-1-1,0 1,-1-1,1 0,-1 0,-1 0,1-1,-1 1,-1-1,1 0,-1 0,0 0,0 0,2-7,0 0,1 0,-1-1,1 1,-1 0,1-1,0 1,0-1,0 0,0 0,0 0,0 0,0 0,0 0,1 0,-1-1,1 1,0-1,0 1,-1-1,2 1,-1-1,0 0,0 1,1-1,0 0,-1 0,1 1,0-1,1 0,-1 0,0 0,1 1,-1-1,1 0,0 1,0-1,0 1,0-1,11-47,1 1,2 1,3 1,1 0,3 1,2 1,1 1,3 2,1 0,2 2,12-10,71-49,-113 98,0 1,0-1,0 1,0-1,0 1,0 0,1 0,-1 0,0-1,0 1,0 0,0 0,1 1,-1-1,0 0,0 0,0 1,0-1,0 0,1 1,-1-1,0 1,0-1,0 1,0 0,0-1,-1 1,1 0,0 0,0 0,0-1,-1 1,1 0,0 0,-1 0,1 0,-1 1,1-1,-1 0,1 0,-1 0,0 0,0 0,0 0,1 1,-1-1,0 0,0 0,-1 0,1 0,0 1,0-1,0 0,-1 0,1 0,-1 0,1 0,-1 0,1 0,-1 1,-22 73,8-42,-2 0,-1-1,-1-1,-2-1,-2 0,0-2,-2-1,-1-1,-26 21,50-45,2-1,0 0,-1 0,1 1,0-1,-1 0,1 0,-1 0,1 0,-1 0,0 0,1 0,-1 0,0 0,0 0,0 0,0 0,1 0,-1-1,0 1,-1 0,1-1,0 1,0 0,0-1,0 0,0 1,-1-1,1 0,0 1,0-1,0 0,-1 0,1 0,0 0,0 0,-1 0,1-1,0 1,0 0,0-1,-1 1,1-1,0 1,0-1,0 1,0-1,0 0,0 1,0-1,0 0,0 0,0 0,1 0,-1 0,0 0,0 0,1 0,-1 0,1 0,-1 0,1 0,0-1,-1 1,1 0,2-16</inkml:trace>
  <inkml:trace contextRef="#ctx0" brushRef="#br0" timeOffset="2349.973">5758 1162,'13'-3,"-1"1,0-2,1 0,-1 0,-1-1,1 0,-1-1,0-1,0 1,-1-2,0 0,0 0,0 0,-2-1,1-1,-1 0,0 0,-1 0,0-1,2-6,-2 8,-1-1,0 0,0 0,-2-1,1 0,-1 0,-1 0,0 0,0-1,-1 1,-1-1,0 1,0-1,-1 0,-1 1,0-1,0 1,-1-1,-1 1,0-1,-4-8,7 18,-1 1,0-1,0 1,0 0,0-1,-1 1,1 0,0 0,0 0,-1 0,1 0,0 0,-1 0,1 0,-1 1,0-1,1 0,-1 1,1-1,-1 1,0 0,1 0,-1 0,0-1,1 1,-1 1,0-1,1 0,-1 0,0 1,1-1,-1 1,0-1,1 1,-1 0,1-1,-1 1,1 0,0 0,-1 0,1 0,0 0,0 1,-1-1,1 0,0 1,0-1,0 1,-24 79,27-77,0 0,0-1,0 1,1 0,-1-1,1 1,0-1,0 0,0 0,1 0,-1 0,1-1,-1 1,1-1,0 0,0 0,0-1,0 1,0-1,0 1,1-2,-1 1,0 0,1-1,-1 1,0-1,1-1,-1 1,0 0,1-1,-1 0,0 0,0 0,1-1,-1 1,0-1,2-1,80-1,-84 7,0 0,0 1,0-1,0 0,-1 1,1-1,-1 1,0-1,0 1,0 0,-1 0,1-1,-1 1,0 0,0 0,0 0,-1-1,1 1,-1 0,0-1,0 1,0 0,-1-1,1 1,-1-1,0 0,-1 3,0 4,1-2,1-1,0 1,0 0,1 0,0 1,1-1,0 0,0-1,0 1,1 0,0 0,1 0,0-1,2 5,-4-9,0 0,1 0,-1 0,1 0,-1-1,1 1,0-1,0 1,0-1,1 0,-1 1,0-1,1 0,0-1,-1 1,1 0,0-1,0 0,0 1,0-1,0 0,0 0,0-1,0 1,0-1,0 1,1-1,-1 0,0 0,0-1,0 1,1-1,-1 1,0-1,0 0,0 0,2-1,2-4,1 1,-1-1,0 0,0-1,-1 0,1 0,-2 0,1-1,-1 0,0 0,-1 0,0-1,0 1,0-1,1-9,20-35,39-92,-94 181,28-30,0 1,1-1,0 1,0-1,1 1,0-1,0 1,0-1,1 1,0-1,0 0,1 1,0-1,0 0,0 0,1 0,0 0,0 0,0-1,1 1,-1-1,2 0,-1 0,0 0,1-1,0 1,0-1,0 0,1-1,-1 1,1-1,0 0,0-1,0 1,0-1,0 0,1-1,-1 0,0 0,1 0,-1 0,1-1,-1 0,1-1,-1 1,7-3,7-5,-1-2,-1 0,0-2,0 0,-1 0,-1-2,0 0,0-1,-2 0,0-1,-1-1,0 0,-2-1,0-1,-1 1,0-2,-2 1,0-1,-2 0,2-10,57-281,-57 282,-2-1,-1 0,-1 0,-1-1,-2 1,-1 0,-2-1,0 1,-8-30,10 59,0-1,-1 0,1 0,-1 0,1 0,-1 0,0 0,0 1,0-1,0 0,0 1,0-1,0 1,-1-1,1 1,-1-1,1 1,-1 0,1 0,-1 0,0 0,1 0,-1 0,0 0,0 1,0-1,1 0,-1 1,0 0,0-1,0 1,0 0,0 0,0 0,0 0,0 1,0-1,0 0,0 1,0-1,1 1,-1 0,0 0,0-1,1 1,-1 0,0 1,1-1,-1 0,1 0,-1 1,1-1,0 1,-1-1,1 1,0-1,0 1,0 0,1 0,-1-1,0 1,0 0,1 0,0 0,-1 2,-19 35,1 2,3 0,1 1,2 1,2 0,2 1,2 0,2 0,1 0,3 7,1-50,-3 52,2 0,2 0,3 0,2 0,2-1,3 0,2 0,2-1,3-1,5 9,54 65,-75-119</inkml:trace>
  <inkml:trace contextRef="#ctx0" brushRef="#br0" timeOffset="2619.954">6436 218,'-8'0,"-8"4,-4 1,1 4,4 5,8 0,10-7,4-4</inkml:trace>
  <inkml:trace contextRef="#ctx0" brushRef="#br0" timeOffset="-2405.001">2613 967,'-6'-5,"-1"0,0 0,0 0,0 1,-1 0,1 0,-1 0,0 1,0 1,0 0,0 0,-1 0,1 1,0 0,-1 0,1 1,-1 0,1 1,0 0,-1 0,1 1,0 0,0 1,0-1,0 1,0 1,0 0,1 0,0 0,0 1,0 0,1 0,-1 1,1 0,0 0,-2 4,6-7,-1 1,1 0,0 0,0 0,0 0,0 0,1 0,0 1,-1-1,2 0,-1 1,0-1,1 1,0-1,0 1,0-1,1 1,0-1,-1 1,2-1,-1 0,0 0,1 1,0-1,0 0,0 0,0-1,1 1,-1 0,1-1,0 1,0-1,0 0,1 0,-1 0,1-1,0 1,0-1,-1 0,1 0,1 0,-1 0,0-1,0 1,1-1,-1-1,1 1,-1 0,0-1,1 0,2 0,9-4,0 0,-1 0,0-1,0-1,0-1,-1 0,0-1,0-1,-1 0,0 0,-1-2,0 1,-1-1,0-1,0 0,-1-1,-1 0,0-1,-1 1,0-1,-1-1,-1 0,0 0,-1 0,-1 0,0-1,-1 0,0-12,0 13,-1 1,-1-1,0 0,-2 1,1-1,-1 0,-1 1,-1-1,0 1,-1 0,0 0,-1 0,-1 0,0 1,-1 0,-1 0,0 1,0-1,-1 2,-3-4,9 13,0-1,0 1,0 0,0 0,0 0,0 0,-1 1,1-1,0 1,-1 0,1 0,-1 0,0 0,1 1,-1 0,0-1,1 1,-1 0,0 1,0-1,1 1,-1 0,1-1,-1 2,1-1,-1 0,1 1,-1-1,1 1,0 0,0 0,0 0,0 1,1-1,-1 1,0 0,1-1,-1 3,-70 125,69-116,0-1,1 0,1 1,0-1,1 1,0 0,1-1,1 1,0 0,1-1,0 1,1-1,0 0,1 0,1 0,0 0,1-1,0 0,1 0,1 0,-1-1,2 0,0 0,0-1,0-1,1 1,1-1,0-1,0 0,1-1,-1 0,13 5,-13-8,-1 0,1-1,0 0,0-1,0 0,0 0,0-1,1-1,-1 0,0-1,0 0,0 0,1-1,-2-1,1 0,0 0,-1-1,1-1,-1 1,0-2,0 1,1-3,14-9,-3 2</inkml:trace>
  <inkml:trace contextRef="#ctx0" brushRef="#br0" timeOffset="-3631.261">1332 1064,'0'3,"0"-1,0 0,1 0,-1 0,0 0,1 0,0 0,-1 0,1 0,0 0,0 0,0-1,0 1,1 0,-1 0,0-1,1 1,-1-1,1 1,-1-1,1 0,0 0,0 0,0 0,-1 0,1 0,0 0,0 0,0-1,0 1,0-1,0 1,1-1,-1 0,0 0,0 0,0 0,0 0,0-1,0 1,0 0,0-1,0 0,0 1,0-1,1-1,93-42,-90 40,0-1,-1 0,1 0,-1-1,-1 0,1 0,-1 0,0 0,0 0,-1-1,0 0,0 0,-1 0,1 0,-2 0,1 0,-1 0,0-1,0 1,-1-1,0 1,0 0,-1-1,0 1,-1-1,1 1,-1 0,-3-6,3 11,0 0,-1 0,1 0,-1 1,1-1,-1 1,0 0,1 0,-1 0,0 0,0 0,0 0,0 1,0-1,0 1,0 0,0 0,0 0,0 1,0-1,0 1,0-1,0 1,1 0,-1 0,0 0,0 0,1 1,-1-1,1 1,-1 0,1 0,0 0,-1 0,1 0,-76 78,26 45,51-121,0 0,0-1,0 1,1 0,0-1,0 1,0 0,0 0,1-1,-1 1,1 0,0-1,0 1,0 0,0-1,1 0,0 1,-1-1,1 0,1 0,-1 0,0 0,1 0,-1 0,1-1,0 1,0-1,0 0,0 0,0 0,0 0,1 0,-1-1,1 1,12 2,0-1,1 0,-1-1,1-1,0-1,-1 0,1-1,0 0,-1-2,0 0,1-1,-1 0,12-6,-8 0</inkml:trace>
  <inkml:trace contextRef="#ctx0" brushRef="#br0" timeOffset="-3244.635">2008 846,'5'-13,"-5"13,1 0,-1-1,0 1,1-1,-1 1,1 0,-1-1,0 1,1-1,-1 1,0-1,1 1,-1-1,0 1,0-1,1 0,-1 1,0-1,0 1,0-1,0 1,0-1,0 0,0 1,0-1,0 1,0-1,0 0,0 1,-1-1,1 1,0-1,0 1,-1-1,1 1,0-1,-1 1,1-1,0 1,-1-1,1 1,-1 0,1-1,0 1,-1-1,1 1,-1 0,1 0,-1-1,0 1,1 0,-1 0,1 0,-1-1,1 1,-1 0,0 0,1 0,-1 0,1 0,-1 0,1 0,-1 0,0 1,1-1,-1 0,-4 1,0 1,1 0,-1 0,0 0,1 1,0 0,-1-1,1 2,0-1,0 0,1 1,-1-1,1 1,0 0,0 1,0-1,0 0,1 1,0-1,0 1,0 0,0 0,1 0,0 0,0 0,0 0,0 0,1 0,0 0,0 0,0 0,1 0,0 0,0 0,0 0,1 0,1 3,42 46,-41-53,-1 1,0-1,1 1,-1 0,0 0,0 0,0 1,0-1,0 1,-1 0,1 0,-1-1,0 1,0 1,0-1,0 0,0 1,-1-1,1 1,-1-1,0 1,0-1,0 1,-1 0,1 0,-1-1,0 1,0 0,0 0,-1-1,1 1,-1 0,0-1,0 1,0 0,0-1,-1 1,0-1,1 0,-1 1,-1-1,1 0,0 0,-1 0,1-1,-1 1,-1 0,-1 1,0 0,0 0,0-1,-1 0,0 0,1 0,-1-1,0 1,0-2,0 1,-1-1,1 1,0-2,-1 1,1-1,0 0,-1 0,1-1,0 0,-1 0,1 0,-3-2,-2-7</inkml:trace>
  <inkml:trace contextRef="#ctx0" brushRef="#br0" timeOffset="-5060.626">533 532,'-48'290,"-64"164,101-379,10-65</inkml:trace>
  <inkml:trace contextRef="#ctx0" brushRef="#br0" timeOffset="-4744.284">0 653,'78'-52,"-44"36,2 1,0 3,0 1,1 1,0 2,7 1,54-13,222-68,-300 80,-5 1</inkml:trace>
  <inkml:trace contextRef="#ctx0" brushRef="#br0" timeOffset="-4295.182">751 895,'26'67,"58"86,-82-150,1 0,0 0,0-1,0 1,0-1,0 1,0-1,1 0,-1 0,1-1,-1 1,1-1,0 1,-1-1,1 0,0-1,0 1,0-1,0 1,0-1,0-1,0 1,0 0,0-1,-1 0,1 0,0 0,0 0,-1 0,1-1,-1 0,1 0,-1 0,1 0,-1 0,0-1,0 0,0 1,-1-1,1 0,-1 0,1-1,5-7,0-1,-1 0,-1 0,1 0,-2-1,0 1,-1-1,0-1,-1 1,0 0,-1-1,-1 0,0 1,-1-1,0 0,-1 1,-2-8,3 0</inkml:trace>
  <inkml:trace contextRef="#ctx0" brushRef="#br0" timeOffset="-1445.416">3122 774,'-116'64,"23"43,91-104,-1 0,1 1,0-1,0 1,0-1,0 1,1 0,0 0,-1 0,2 0,-1 0,0 0,1 0,-1 0,1 0,1 0,-1 1,0-1,1 0,0 0,0 0,0 0,0 0,1-1,-1 1,1 0,0-1,0 1,1-1,-1 1,1-1,1 2,3-4,0 1,0-1,0-1,0 1,0-1,0-1,0 1,0-1,0 0,0-1,-1 1,1-1,0-1,-1 1,1-1,-1 0,0-1,0 0,0 0,-1 0,1 0,-1-1,0 0,0 0,-1 0,1-1,-1 0,2-4,84-115,-81 168,-10-40,0 0,0 0,0 1,0-1,0 0,1 1,-1-1,1 1,0-1,0 1,0-1,1 1,-1-1,1 0,0 1,0-1,0 0,0 1,1-1,-1 0,1 0,0 0,0 0,0-1,0 1,0 0,1-1,-1 1,1-1,-1 0,1 0,0 0,0 0,0-1,0 1,0-1,1 1,-1-1,0 0,1-1,-1 1,0 0,1-1,-1 0,1 0,-1 0,1 0,-1 0,1-1,9-8,0 0,0 0,-1-1,0-1,-1 0,0-1,-1 0,0 0,-1-1,0-1,-1 1,-1-1,0-1,0-2,-4 12,-8 18,0 0,1 0,1 1,0 0,1-1,0 1,1 0,1 0,0 0,1 0,1 0,0 0,1 1,-1-12,1-1,-1 0,1 1,0-1,0 0,0 0,0 0,0-1,1 1,-1-1,0 0,1 0,-1 0,1 0,-1-1,1 1,-1-1,1 0,0 0,-1 0,1 0,-1-1,1 1,-1-1,1 0,-1 0,0-1,1 1,-1 0,0-1,0 0,0 0,0 0,0 0,0-1,-1 1,1-1,-1 1,0-1,1 0,-1 0,0 0,-1 0,1 0,-1 0,1-1,-1 1,0-2,107-224,-108 230,0-1,0 1,0-1,0 1,0-1,0 1,0-1,1 1,-1-1,0 1,0-1,0 0,0 1,1-1,-1 1,0-1,0 0,1 1,-1-1,0 1,1-1,-1 0,0 1,1-1,-1 0,1 0,-1 1,0-1,1 0,-1 0,1 0,-1 0,1 1,-1-1,1 0,-1 0,0 0,1 0,-1 0,1 0,-1 0,1 0,-1 0,1-1,-1 1,1 0,-1 0,1 0,-1 0,0-1,1 1,-1 0,1 0,-1-1,0 1,1 0,-1-1,0 1,1 0,-1-1,0 1,0 0,1-1,8 44,13 137,-9-97,-3 0,-4 0,-4 1,-3 0,-9 53,8-122,-1 1,0-1,-1-1,-1 1,0-1,-1 1,-1-2,0 1,-1-1,0 0,-1 0,0-1,-1 0,-1-1,0 0,0-1,-1 0,0-1,-1 0,0-1,-2 0,13-6,0-1,0 0,-1 0,1 0,0-1,-1 1,1 0,0-1,-1 0,1 1,-1-1,1 0,0 0,-1 0,1-1,-1 1,1-1,0 1,-1-1,1 0,0 0,-1 0,1 0,0 0,0 0,0-1,0 1,0-1,0 1,1-1,-1 0,0 0,1 1,0-1,-1 0,1-1,0 1,0 0,0 0,0 0,0-1,0 0,3-103,24 41,2 2,4 0,2 3,3 1,2 1,3 2,2 2,3 2,36-30,-54 53</inkml:trace>
  <inkml:trace contextRef="#ctx0" brushRef="#br0" timeOffset="4109.87">7718 315,'3'3,"-1"-1,1 1,-1 1,0-1,0 0,0 1,-1-1,1 1,-1-1,0 1,0 0,0-1,0 1,0 0,-1 0,0 0,0-1,0 1,0 0,-1 0,0 2,-68 512,47-366,48-143,-12-17</inkml:trace>
  <inkml:trace contextRef="#ctx0" brushRef="#br0" timeOffset="4649.829">8104 242,'3'-12,"1"0,-1 1,2 0,-1 0,2 0,-1 0,1 1,1 0,0 0,0 1,1 0,1 0,-1 1,1 0,0 0,1 1,0 0,0 1,1 0,-1 1,1 0,0 0,1 1,-1 1,1 0,0 1,0 0,-1 0,11 1,-17 1,-1-1,1 1,-1 0,1 0,-1 1,1 0,-1 0,1 0,-1 0,1 0,-1 1,0 0,0 0,0 0,0 0,0 1,0 0,-1-1,1 1,-1 1,0-1,0 0,0 1,0 0,-1-1,1 1,-1 0,0 0,0 1,-1-1,1 0,-1 0,0 1,0-1,0 1,-1-1,1 1,-1 0,0-1,0 1,-1-1,0 1,0-1,0 1,0-1,0 0,-1 1,0-1,0 0,-11 28,-2-1,-1 0,-1-1,-2-1,-1 0,-1-2,-1 0,-14 11,-54 71,88-107,0-1,1 1,-1 0,1 0,-1 0,1-1,0 1,0 0,0 1,0-1,0 0,0 0,1 0,-1 0,1 1,-1-1,1 0,0 0,0 1,0-1,0 0,0 1,1-1,-1 0,1 0,0 1,-1-1,1 0,0 0,0 0,0 0,0 0,1 0,-1 0,0 0,1-1,0 1,-1 0,1-1,0 1,0-1,0 0,0 0,0 0,0 0,0 0,0 0,0 0,0 0,0-1,1 1,-1-1,66 25,80 44,-143-66,-1 1,0 0,0 0,-1 0,1 0,-1 0,0 1,0 0,0 0,-1-1,1 2,-1-1,-1 0,1 0,-1 1,0-1,0 0,0 1,-1-1,1 1,-2-1,1 1,0-1,-1 1,0-1,-1 1,1-1,-1 1,-6 13,-2 1,0-2,-1 1,-1-1,0-1,-1 0,-1-1,-1 0,0-2,-1 1,-1-2,0 0,-1-1,0-1,0 0,-2-2,1 0,-11 3,25-11,0 1,-1-1,1 0,-1 0,1-1,-1 1,1-1,-1 0,1-1,-1 1,1-1,-1 0,1-1,-1 1,1-1,0 0,0 0,0-1,0 0,1 0,-1 0,1 0,-1-1,1 1,0-1,0 0,1 0,-1-1,1 1,0-1,0 0,1 0,-1 0,1 0,0 0,0 0,1 0,-1-1,1 1,1-1,-1 1,1-1,0 1,0-5,-1-16</inkml:trace>
  <inkml:trace contextRef="#ctx0" brushRef="#br0" timeOffset="5229.792">8999 24,'-46'306,"43"-151,4-133</inkml:trace>
  <inkml:trace contextRef="#ctx0" brushRef="#br0" timeOffset="5679.807">8758 242,'2'1,"1"1,-1-1,0 0,1 1,-1-1,1 0,0 0,-1-1,1 1,-1 0,1-1,0 0,0 1,-1-1,1 0,0-1,0 1,-1 0,1-1,0 1,-1-1,1 0,-1 0,1 0,-1 0,1-1,-1 1,0-1,1 1,0-2,1 1,254-145,-142 72,-116 74,0 0,1 0,-1 0,1 0,0 1,-1-1,1 0,0 0,-1 0,1 1,0-1,0 1,0-1,0 0,0 1,-1-1,1 1,0 0,0-1,0 1,0 0,0 0,0-1,0 1,0 0,0 0,1 0,-1 0,0 0,0 0,0 1,0-1,0 0,0 1,0-1,0 0,-1 1,1-1,0 1,0-1,0 1,0 0,0-1,-1 1,1 0,0 0,-1-1,1 1,0 0,-1 0,1 0,-1 0,1 0,-1 0,0 0,1 0,-1 0,0 0,0 0,0 0,0 0,0 0,0 0,0 0,0 0,0 0,0 0,0 0,-1 0,1 0,-25 85,20-72,-21 126,26-136,0 0,0 0,1 0,-1 0,1-1,0 1,0 0,0 0,0-1,1 1,0 0,-1-1,1 1,0-1,1 0,-1 0,1 0,-1 0,1 0,0-1,0 1,0-1,0 1,1-1,-1 0,1-1,-1 1,1 0,-1-1,1 0,0 0,0 0,0 0,1-1,140 2,-141 0,0 1,-1-1,1 1,-1 0,0 0,0 1,0-1,0 0,-1 1,0 0,1-1,-1 1,0 0,-1 0,1 0,-1 1,0-1,0 0,0 2,3 11</inkml:trace>
  <inkml:trace contextRef="#ctx0" brushRef="#br0" timeOffset="14401.034">195 1669,'50'19,"320"-10,-158 14,0-9,208-15,2323-111,-84-50,-1143 105,-1228 83,-229-15,-49-9,0 1,0-2,0 1,0-1,1-1,-1 0,0 0,0-1,1 0,-1-1,0 0,9-3,141-31,-141 33,1 2,0 0,0 1,0 1,0 1,-1 1,1 0,-1 2,7 2,-10-2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1,'-22'120,"16"85,-23 165,-8-192,37-176,-1-1,1 1,0-1,0 1,1-1,-1 1,0-1,0 1,1-1,-1 1,1-1,0 1,-1-1,1 0,0 1,0-1,-1 0,1 0,0 1,0-1,1 0,-1 0,0 0,0 0,0 0,1-1,-1 1,0 0,1-1,-1 1,1-1,-1 1,1-1,-1 1,1-1,-1 0,1 0,-1 0,1 0,-1 0,1 0,-1 0,1-1,0 1,16-3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423 173,'-3'-9,"0"0,0 0,-1 0,0 1,0-1,-1 1,0 0,0 0,-1 1,0-1,-1 1,0 1,0-1,0 1,-1 0,1 1,-1 0,-1 0,1 1,-1 0,0 0,-4-1,5 2,0 0,0 1,0-1,-1 2,1-1,0 1,-1 0,0 1,1 0,-1 0,1 1,-1 0,1 1,-1-1,1 2,0-1,0 1,0 0,0 1,1 0,-1 0,1 1,0 0,0 0,1 1,-1-1,1 1,0 1,1-1,0 1,0 0,0 0,1 1,0-1,0 1,1 0,0 0,0 0,1 1,0-1,1 1,0-1,0 1,1-1,0 1,0-1,1 1,0-1,0 1,1-1,0 0,3 7,-2-9,-1-1,0 0,1 0,0 0,0 0,1 0,0-1,-1 1,1-1,1 0,-1 0,0 0,1-1,0 0,0 0,0 0,0 0,0-1,1 0,-1 0,1 0,0-1,-1 0,1 0,0 0,0-1,-1 0,1 0,0 0,0-1,-1 0,1 0,0 0,-1-1,1 0,3-2,7-1,-1-1,-1-1,1-1,-1 0,-1-1,1 0,-2-1,1-1,-1 0,-1 0,0-1,7-11,52-66,-68 90,-1-1,0 1,1 0,-1-1,0 1,0 0,1 0,-1 0,0 0,0 0,0 0,0 0,0 0,0 0,-1 0,1 1,0-1,-1 0,1 1,0-1,-1 0,0 1,1-1,-1 1,0-1,0 0,0 1,0-1,0 1,0-1,0 1,0-1,0 1,-1-1,1 0,-1 1,1-1,-1 1,0-1,1 0,-2 2,2 2,-74 439,71-432,5 89,3-96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0,'0'5,"0"4,-4 2,-1 2,-5 0,1 1,1 2,6 0,7-9,8-8,1-5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5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48,'-99'-43,"82"41,1 0,-1 2,1 0,0 0,-1 2,1 0,0 1,-1 0,2 2,-16 5,-64 13,91-22,-1 0,0 0,1 0,0 1,-1 0,1 0,0 0,0 0,-1 0,2 1,-1 0,0 0,1 0,-1 0,1 1,0-1,0 1,0 0,1 0,-1 0,1 0,0 0,0 0,0 1,1-1,0 1,0-1,-1 4,-3 142,7-102,-3-43,0-1,0 1,1 0,0-1,0 1,0 0,0-1,1 1,0 0,0-1,0 1,0-1,1 1,0-1,0 0,0 1,0-1,1 0,-1-1,1 1,0 0,1-1,-1 1,0-1,1 0,0 0,0-1,0 1,0-1,0 0,0 0,0 0,1 0,-1-1,2 1,38-7,-36 3,1 0,-1 1,1 0,0 0,-1 1,1 0,-1 0,1 1,0 0,-1 1,0 0,1 0,-1 1,0 0,0 0,0 1,-1 0,1 1,-1-1,3 3,6 8,-10-11,0-1,0 1,0 1,-1-1,1 1,-1 0,0 0,0 0,-1 1,0 0,0 0,0 0,0 0,-1 0,0 1,-1 0,1-1,-1 1,-1 0,1 0,-1 0,0 0,-1 1,0-1,0 0,0 0,-1 0,0 0,0 0,-1 0,0 0,0 0,-3 3,-6 3,-1 0,0-1,-1 0,-1-1,1-1,-2 0,0-1,0 0,0-1,-1-1,-13 4,21-7,-12 2,1-1,-1-1,0 0,0-2,0 0,0-1,0-1,-1-1,1-1,0-1,-59-1,20-9,49 2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4:44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556 460,'1'0,"-1"0,1-1,-1 1,1 0,0 0,-1 0,1 0,-1-1,1 1,0 0,-1 0,1 0,-1 0,1 0,0 1,-1-1,1 0,-1 0,1 0,-1 0,1 1,-1-1,1 0,0 0,-1 1,1-1,-1 1,0-1,1 0,-1 1,1-1,-1 1,0-1,1 1,-1-1,0 1,1-1,-1 1,0-1,0 1,0-1,1 1,-1 0,0-1,0 1,0-1,0 1,0 0,0-1,0 1,0-1,0 1,-1 0,1-1,0 1,0-1,0 1,-1-1,1 1,0-1,-1 1,1-1,0 1,-1-1,1 1,-1-1,1 1,-1-1,0 3,-52 358,10-106,-54 169,77-348,14-72</inkml:trace>
  <inkml:trace contextRef="#ctx0" brushRef="#br0" timeOffset="399.966">0 654,'2'-6,"0"0,0-1,0 1,1 0,0 1,0-1,1 0,-1 1,1 0,1 0,-1 0,0 0,1 1,0-1,0 1,1 1,-1-1,1 1,0 0,-1 0,1 0,1 1,-1 0,0 0,0 1,1 0,1-1,214-51,-71 18,-2-5,118-51,-217 66,-35 14</inkml:trace>
  <inkml:trace contextRef="#ctx0" brushRef="#br0" timeOffset="1349.929">1016 484,'-20'75,"-81"553,60-368,41-259,-1 1,0 0,1 0,0 0,-1 0,1 0,0 0,0 0,0 1,0-1,0 0,1 0,-1 0,0 0,1 0,0-1,-1 1,1 0,0 0,0 0,0 0,0-1,1 1,-1-1,0 1,1-1,-1 1,1-1,-1 0,1 1,0-1,-1 0,1 0,0 0,0 0,0-1,0 1,0-1,0 1,0-1,0 1,0-1,0 0,0 0,0 0,0 0,0 0,0-1,0 1,0-1,0 1,0-1,0 0,-1 1,1-1,0 0,0 0,-1-1,1 1,0 0,0-2,204-256,-205 258,-1 0,0 1,1-1,-1 0,1 1,-1-1,1 0,-1 1,1-1,0 1,-1-1,1 1,0-1,-1 1,1-1,0 1,0 0,-1-1,1 1,0 0,0 0,0-1,-1 1,1 0,0 0,0 0,0 0,-1 0,1 0,0 0,0 1,0-1,0 0,-1 0,1 1,0-1,0 0,-1 1,1-1,0 1,-1-1,1 1,0-1,-1 1,1-1,-1 1,1 0,-1-1,1 1,-1 0,1-1,-1 1,0 0,1 0,-1-1,0 1,0 0,0 0,1 0,-1-1,0 1,-4 61,1-43,0 7,1-17,0 1,1-1,0 1,1-1,-1 1,2 0,-1-1,2 1,-1-1,1 1,0-1,1 0,0 0,1 0,3 6,19-3,-14-13</inkml:trace>
  <inkml:trace contextRef="#ctx0" brushRef="#br0" timeOffset="2239.854">1427 1259,'40'124,"-39"-122,1 1,-1-1,1 0,0 1,-1-1,1 0,0 0,0 0,0 0,0 0,1-1,-1 1,1-1,-1 0,0 1,1-1,0 0,-1 0,1-1,0 1,-1 0,1-1,0 0,0 0,0 1,-1-2,1 1,0 0,0-1,0 1,-1-1,1 0,0 0,-1 0,1 0,-1 0,1 0,-1-1,0 1,1-1,-1 0,0 0,1-1,4-4,-1 1,0-1,0 0,-1-1,0 0,0 1,-1-2,0 1,-1 0,0-1,0 1,0-1,-1 0,-1 0,1 0,-2 0,1-8,-10 48,56 98,-45-126,0 0,1 0,-1 0,1 0,-1-1,1 1,0-1,0 0,0 1,0-1,1-1,-1 1,0 0,1-1,-1 0,1 0,0 0,-1 0,1 0,0-1,0 0,-1 1,1-1,0-1,0 1,-1-1,1 1,0-1,-1 0,1 0,0-1,-1 1,0-1,1 0,-1 0,14-9,0 0,-2-2,1 0,-2 0,1-1,-2-1,0-1,-1 0,0 0,-2-1,8-17,-15 31,-1-1,1 1,-1-1,0 0,-1 0,1 0,-1 0,1 0,-1 0,-1 0,1-1,0 1,-1 0,0-1,0 1,0 0,-1 0,1-1,-1 1,0 0,0 0,-1 0,1 0,-1 0,0 0,0 0,0 0,-1 1,1-1,-1 1,0 0,1 0,-2 0,1 0,0 0,-1 0,-1 0,2 4,-1 0,1 1,-1-1,1 1,0 0,-1 0,1 0,0 0,0 0,1 1,-1-1,0 1,1 0,0 0,-1 0,1 0,0 0,1 0,-1 1,1-1,-1 1,1-1,0 1,0-1,0 1,1 0,-1-1,1 1,0 0,0 0,1-1,-1 1,1 0,-1-1,1 1,0 0,1-1,-1 1,0-1,1 0,1 2,0-2,0 0,0 0,0-1,0 1,1-1,-1 0,1 0,-1 0,1 0,0-1,0 0,0 1,0-2,0 1,0 0,0-1,0 1,0-1,0 0,0-1,0 1,0-1,0 1,0-1,0-1,0 1,0 0,-1-1,2 0,-1 0,1 0,-1 1,1-1,-1 1,1 0,0 0,-1 1,1 0,0 0,-1 0,1 0,0 0,0 1,-1 0,1 0,-1 1,1-1,-1 1,1 0,-1 0,0 0,2 2,-4-1,1 2,-1-1,0 0,0 0,0 1,-1-1,0 1,1-1,-2 1,1 0,0 0,-1-1,0 1,0 0,0 0,-1-1,0 1,0 0,0-1,0 1,-1-1,1 1,-3 2,-3 76,24-63,-7-19</inkml:trace>
  <inkml:trace contextRef="#ctx0" brushRef="#br0" timeOffset="3089.831">2588 1040,'-8'0,"0"0,0 1,0 0,0 0,1 1,-1 0,0 0,1 0,-1 1,1 0,0 1,0 0,0 0,1 0,-1 1,1 0,0 0,0 1,1-1,0 1,0 0,-3 6,8-7,1 0,-1 0,1 0,0 1,1-1,-1 0,1 0,0-1,0 1,1 0,-1-1,1 1,0-1,0 0,1 0,-1 0,1 0,0-1,0 1,0-1,0 0,1 0,-1-1,5 3,26 25,-32-27,1 0,-1 1,0-1,0 0,0 1,-1 0,1-1,-1 1,0 0,0 1,0-1,0 0,-1 0,0 1,0-1,0 1,0-1,-1 1,0-1,0 1,0-1,0 1,-1-1,0 1,0-1,0 1,0-1,-1 0,1 0,-1 1,0-1,-1 0,1-1,-1 1,1 0,-1-1,0 1,-1-1,1 0,0 0,-1 0,0-1,0 1,1-1,-3 1,-81 28,85-31,1 1,-1-1,0 0,1 1,-1-1,0 0,1 0,-1 0,0 0,1 0,-1-1,0 1,1 0,-1-1,1 1,-1-1,0 0,1 1,-1-1,1 0,0 0,-1 0,1 0,0 0,-1 0,1-1,0 1,0 0,0-1,0 1,0 0,0-1,1 1,-1-1,0 0,1 1,-1-1,1 1,0-1,-1 0,1 1,0-1,0 0,0 0,0 1,0-1,1 0,-1 1,0-1,1 1,0-2,2-15,2 2</inkml:trace>
  <inkml:trace contextRef="#ctx0" brushRef="#br0" timeOffset="15088.923">8273 315,'-19'435,"-6"-164,24-261,-1-8,1 1,-1-1,1 1,0 0,0-1,0 1,0 0,0 0,1 0,-1-1,1 1,0 0,0 0,0 0,0 0,0 0,1 0,-1 0,1-1,0 1,0 0,0 0,0-1,1 1,-1-1,0 1,1-1,0 1,0-1,0 0,0 0,0 0,0 0,0 0,0-1,1 1,-1 0,1-1,0 0,-1 0,1 0,0 0,-1 0,1 0,0-1,16-4</inkml:trace>
  <inkml:trace contextRef="#ctx0" brushRef="#br0" timeOffset="15498.881">8805 339,'-1'-1,"0"0,0 0,0 1,0-1,0 0,-1 1,1-1,0 1,0-1,0 1,-1-1,1 1,0 0,0 0,-1 0,1 0,0 0,-1 0,1 0,0 0,-1 0,1 0,0 1,0-1,-1 1,1-1,0 1,0-1,0 1,0 0,0-1,0 1,0 0,0 0,0 0,0 0,0 0,0 0,0 1,-1-1,-11 6,1 1,0 1,0 0,1 0,0 1,0 1,1-1,1 2,-1 0,2 0,0 0,1 1,0 0,0 0,2 1,0 0,0 0,1 0,0 6,6-15,1 0,-1 0,1 0,0 0,0-1,1 0,-1 1,1-1,0 0,0-1,1 1,-1-1,1 0,0 0,-1 0,1 0,0-1,1 0,-1 0,0 0,1-1,-1 0,1 0,-1 0,1-1,-1 0,1 0,0 0,-1-1,1 1,-1-1,1-1,-1 1,19 2,-19-3,1 1,0 0,-1 1,1-1,0 1,-1 1,1-1,0 1,0 0,-1 0,1 0,-1 1,1 0,-1 0,0 0,0 1,0 0,0 0,0 0,0 0,-1 1,0 0,0 0,0 0,0 0,0 1,-1-1,0 1,0 0,0 0,-1 0,0 1,0-1,0 0,0 1,-1 0,0-1,0 5,-5 9,-1-1,0 0,-2 0,0 0,-1-1,-1 0,0-1,-2 0,0 0,0-1,-1-1,-1 0,-1 0,-13 10,-16 3,23-19</inkml:trace>
  <inkml:trace contextRef="#ctx0" brushRef="#br0" timeOffset="15758.916">8733 315,'14'-12,"0"1,1 1,0 0,0 1,1 1,1 0,-1 1,1 1,0 0,1 2,-1 0,1 1,0 0,0 2,0 0,0 1,0 1,0 0,0 1,-1 2,1-1,0 2,2 0</inkml:trace>
  <inkml:trace contextRef="#ctx0" brushRef="#br0" timeOffset="16428.825">9555 0,'-22'95,"19"273,-1-348,-1-5</inkml:trace>
  <inkml:trace contextRef="#ctx0" brushRef="#br0" timeOffset="16908.809">9337 291,'57'-41,"305"-175,-362 216,0 1,0 0,0-1,-1 1,1 0,0-1,0 1,0 0,0 0,0-1,0 1,0 0,0-1,1 1,-1 0,0-1,0 1,1 0,-1-1,0 1,1 0,-1-1,0 1,1-1,-1 1,1-1,-1 1,1-1,-1 1,1-1,-1 1,1-1,0 0,-1 1,1-1,0 0,-1 1,1-1,0 0,-1 0,1 0,0 0,-1 0,1 0,0 0,0 0,-9 22,-1 143,10-160,0 0,1 0,-1 0,1 0,0-1,1 1,-1 0,1-1,0 1,0-1,0 0,1 0,-1-1,1 1,0 0,0-1,0 0,1 0,-1-1,1 1,0-1,-1 0,1 0,0 0,0-1,0 1,0-1,1-1,-1 1,1-1,9 1,-11-1,0-1,-1 1,1 0,0 0,0 0,0 0,0 1,0 0,0 0,-1 0,1 0,0 0,-1 1,1-1,-1 1,1 0,-1 0,0 1,0-1,0 0,0 1,0 0,-1 0,1 0,-1 0,0 0,1 0,-2 1,1-1,0 1,-1-1,1 1,0 3,7 41,-3-27</inkml:trace>
  <inkml:trace contextRef="#ctx0" brushRef="#br0" timeOffset="11423.914">5200 1307,'71'-70,"346"-612,-417 683,0 0,0-1,1 1,-1 0,0-1,1 1,-1 0,0-1,1 1,-1 0,1-1,-1 1,1-1,-1 1,1 0,-1-1,1 0,0 1,-1-1,1 1,0-1,-1 0,1 1,0-1,0 0,-1 0,1 0,0 1,0-1,-1 0,1 0,0 0,0 0,-1 0,1 0,0-1,0 1,-1 0,1 0,0 0,0-1,-1 1,1 0,0-1,-1 1,1-1,-1 1,1-1,0 1,-1-1,1 1,-1-1,1 0,-1 1,0-1,1 0,-1 1,1-1,-1 0,0 1,0-1,0 0,1 0,-1 1,0-1,10 74,-9-63,12 78,5-1,3-1,3 0,9 9,-16-43,0 26,-17-76,1-1,-1 0,0 0,0 1,1-1,-1 0,0 0,0 1,0-1,-1 0,1 0,0 1,0-1,-1 0,1 0,-1 0,1 1,-1-1,1 0,-1 0,0 0,1 0,-1 0,0 0,0 0,0 0,0-1,0 1,0 0,0 0,0-1,0 1,0-1,0 1,0-1,0 1,-1-1,1 1,0-1,0 0,-1 0,1 0,0 0,0 0,-1 0,1 0,0 0,0 0,-1-1,1 1,0-1,0 1,0 0,0-1,-1 0,1 1,0-1,0 0,-227-159,205 146,-1 1,-1 1,0 1,-1 1,0 2,0 0,-1 2,1 1,-2 1,1 1,0 2,0 0,-1 2,1 1,-3 2,29-4,-1 0,1 0,-1 0,1 0,-1 0,1 0,-1 1,1-1,-1 0,1 1,-1 0,1-1,0 1,-1 0,1-1,0 1,0 0,-1 0,1 0,0 0,0 0,0 1,0-1,0 0,0 0,1 1,-1-1,0 0,1 1,-1-1,1 1,-1-1,1 0,0 1,0-1,-1 1,1 0,0-1,0 1,1-1,-1 1,0-1,0 1,1-1,-1 0,1 1,-1-1,1 1,0-1,-1 0,1 1,0-1,0 0,0 0,0 0,0 0,0 1,12 12</inkml:trace>
  <inkml:trace contextRef="#ctx0" brushRef="#br0" timeOffset="12253.962">6071 1090,'15'73,"-18"-3,-3 0,-4-1,-2-1,-6 11,-9-27,16-94,17 3,1 0,3 1,0 0,3 1,1 0,2 1,1 1,2 0,1 2,2 0,8-8,-14 18,0 0,2 1,0 0,2 2,0 0,1 2,4-2,-24 19,-1 0,1 0,-1 0,1 0,-1 0,1 1,0-1,0 0,-1 0,1 1,0-1,0 0,0 1,0-1,0 1,0 0,0-1,0 1,0-1,0 1,0 0,0 0,0 0,0 0,0 0,0 0,0 0,0 0,0 0,0 0,0 0,0 1,0-1,0 0,0 1,0-1,0 1,0-1,-1 1,1-1,0 1,0 0,0-1,-1 1,1 0,0 0,-1 0,1 0,-1-1,1 1,-1 0,1 0,-1 0,1 0,-1 0,0 0,0 0,1 0,-1 0,0 1,-11 64,-1-36,-1 0,-1-1,-1 0,-2-1,-1-1,-1-1,-1 0,-1-2,-15 14,36-39,1-1,-1 1,1 0,-1-1,1 1,-1-1,0 1,0 0,0-1,0 1,0-1,0 1,0-1,0 1,0-1,-1 1,1 0,-1-1,1 1,-1 0,1-1,-1 1,0 0,0-1,1 1,-1 0,0 0,0 0,0 0,0 0,0 0,-1 0,1 0,0 1,0-1,-1 0,1 1,0-1,-1 1,1-1,-1 1,1 0,0-1,-1 1,1 0,-1 0,1 0,-1 0,1 0,-1 1,1-1,0 0,-1 1,1-1,0 1,-1-1,1 1,0-1,-1 1,1 0,13-24,1 1</inkml:trace>
  <inkml:trace contextRef="#ctx0" brushRef="#br0" timeOffset="12809.056">6387 1259,'11'-3,"-1"-1,1 0,-1 0,1-1,-1-1,0 0,-1 0,0 0,0-1,0-1,-1 0,0 0,0 0,-1-1,0 0,-1-1,5-8,1-3,-1 0,-1-1,-1 0,-1-1,-1 0,-1 0,-1 0,-1-1,0-10,-3 32,0 0,0-1,0 1,0 0,0-1,-1 1,1-1,-1 1,0-1,0 0,0 1,0-1,0 1,-1-1,1 1,-1-1,1 1,-1-1,0 1,0 0,0-1,0 1,0 0,-1 0,1 0,-1 0,1 0,-1 0,0 0,0 0,0 1,0-1,0 1,0-1,0 1,-1 0,1 0,0 0,-1 0,1 0,-1 1,1-1,-1 1,1-1,-1 1,1 0,-1 0,1 0,-1 1,1-1,-1 0,1 1,-1 0,1-1,-1 1,1 0,0 0,0 0,-1 1,1-1,0 1,0-1,0 1,0 0,1-1,-1 1,0 1,0-1,0 0,0 0,0 0,0 0,1 0,-1 0,1 1,0-1,-1 1,1-1,0 1,0-1,1 1,-1-1,1 1,-1 0,1 0,0-1,0 1,0 0,0 0,0-1,1 1,-1 0,1-1,0 1,0-1,0 1,0-1,0 1,0-1,1 1,-1-1,1 0,0 0,0 0,-1 0,1 0,1 0,-1 0,104 39,0-35,-104-4,-1 1,1 0,-1 0,0-1,1 1,-1 0,-1 0,1 0,0 0,-1 0,1 0,-1 1,0-1,0 0,0 0,0 0,-1 0,1 0,-1 0,0 0,0 0,0 0,0 0,0 0,-1-1,0 1,1 0,-1-1,0 1,0-1,0 0,-2 2,-4 11,4-6,1-5,0 0,0 1,1-1,-1 0,1 1,0-1,1 1,-1 0,1 0,0-1,0 1,0 0,1 0,-1 0,1 0,1 0,-1 0,1 0,0 0,0 0,0 0,0-1,1 1,0 0,2 3,31-7,-16-8</inkml:trace>
  <inkml:trace contextRef="#ctx0" brushRef="#br0" timeOffset="13968.989">6991 992,'-35'134,"34"-131,-1 0,1 0,0 0,-1 0,1 0,0 0,1 0,-1 0,0 0,1 0,0 0,0 1,0-1,0 0,0 0,1 0,-1 0,1 1,0-1,0 0,0 0,1 0,-1 0,0-1,1 1,0 0,0-1,0 1,0-1,0 1,0-1,1 0,-1 0,1 0,-1 0,1-1,0 1,0-1,0 1,0-1,0 0,0 0,0-1,0 1,0 0,0-1,1 0,-1 0,0 0,0 0,0 0,1-1,-1 1,1-1,8-8,0 0,0-1,-1 0,0 0,0-1,-1-1,-1 0,0 0,-1-1,0 0,-1 0,0-1,-1 0,-1 0,4-13,6-10,26-52,-19 50,-2-1,-2-1,-2 0,-2-1,-1-1,-2 0,-2-1,-2 0,-2 0,-1-31,-20 23,5 97,-11 151,14-155,2 0,1 1,3-1,1 1,2 0,2-1,4 13,-3-33,1-1,1 0,0 0,2 0,0-1,1 0,1-1,1 1,0-2,1 0,1 0,1-1,10 8,-20-20,-4-3</inkml:trace>
  <inkml:trace contextRef="#ctx0" brushRef="#br0" timeOffset="14188.975">6967 509,'-4'-4,"-2"2,5 3,2 0</inkml:trace>
  <inkml:trace contextRef="#ctx0" brushRef="#br0" timeOffset="8657.334">3120 1186,'-1'-3,"0"0,0 1,-1-1,1 1,-1-1,0 1,0 0,0 0,0 0,0 0,0 0,0 0,-1 0,1 1,-1-1,1 1,-1 0,0 0,1 0,-1 0,0 0,0 0,0 1,0 0,1-1,-1 1,0 0,0 0,0 1,0-1,0 0,0 1,1 0,-1 0,0 0,0 0,1 0,-1 1,-7 3,0 0,0 1,0 0,1 1,0 0,1 1,-1 0,2 0,-1 0,1 1,0 0,1 1,0 0,0 0,1 0,1 0,0 1,0 0,1 0,0 0,1 0,0 0,1 1,0 2,1-11,0 0,1 0,-1-1,1 1,0 0,0 0,-1-1,2 1,-1 0,0-1,1 0,-1 1,1-1,-1 0,1 1,0-1,0 0,0 0,1-1,-1 1,0 0,1-1,-1 1,1-1,-1 0,1 0,-1 0,1 0,0 0,0-1,-1 1,1-1,0 1,0-1,0 0,0 0,-1-1,1 1,0-1,0 1,0-1,110-43,-96 25,0-1,-1-1,-2 0,0-1,-1-1,-1 0,-1-1,-1 0,-2-1,0 0,-1 0,-2 0,0-1,-2-6,2 6,-1 0,-1 1,-1-1,-2 0,-1-1,0 2,-2-1,-1 0,-2 0,0 1,-8-21,13 45,1-1,0 1,0 0,0-1,-1 1,1 0,-1-1,1 1,-1 0,1-1,-1 1,0 0,0 0,0 0,1 0,-1 0,0 0,0 0,0 0,-1 0,1 0,0 1,0-1,0 0,-1 1,1-1,0 1,0-1,-1 1,1 0,0 0,-1-1,1 1,-1 0,1 0,0 0,-1 0,1 1,0-1,-1 0,1 1,0-1,-1 0,1 1,0 0,0-1,-1 1,1 0,0-1,0 1,0 0,0 0,0 0,-35 66,28-33,1 1,2-1,1 1,2 0,2 0,1 0,1-1,2 1,2 0,1-1,1 0,2-1,1 0,2 0,1-1,15 23,38 7,-48-55</inkml:trace>
  <inkml:trace contextRef="#ctx0" brushRef="#br0" timeOffset="10497.689">3749 1090,'-2'-2,"0"0,0 0,0 0,0 1,0-1,0 1,-1 0,1 0,-1-1,1 2,-1-1,1 0,-1 0,1 1,-1-1,0 1,1 0,-1 0,1 0,-1 0,0 0,1 1,-1-1,0 1,1 0,-1-1,1 1,0 0,-1 1,1-1,-1 1,-4 0,0 0,0 1,0 0,0 1,1-1,0 1,0 0,0 1,0-1,1 1,-1 1,1-1,1 1,-1-1,1 1,0 1,0-1,1 0,-1 1,1 0,1 0,0 0,0 0,0 0,1 0,0 1,0-1,1 0,-1 1,2-1,-1 0,1 1,0-1,1 0,0 0,0 0,0 0,1 0,2 4,0-9,0 0,1 0,-1-1,0 0,0 0,1 0,-1-1,0 0,1 0,-1 0,0-1,1 0,-1 0,0 0,0 0,0-1,0 0,0 0,0 0,0-1,0 0,-1 0,0 0,1 0,-1-1,0 1,-1-1,1 0,-1 0,0-1,0 1,0-1,0 1,-1-1,0 0,0 0,0 0,1-3,54-131,-61 151,1 1,1-1,0 0,1 1,0 0,1-1,0 1,1-1,1 1,0-1,0 1,1-1,1 0,0 0,1 0,0-1,1 1,0-1,1-1,0 1,1 0,-6-10,0 1,1 0,-1-1,1 0,-1 0,1 1,0-1,-1-1,1 1,0 0,0-1,-1 1,1-1,0 0,0 0,0 0,0 0,-1-1,1 1,0-1,0 1,0-1,-1 0,1 0,-1 0,1-1,-1 1,1-1,-1 1,0-1,1 0,-1 0,0 0,0 0,0 0,0-2,62-87,8-94,-74 198,0 0,2 0,-1 0,2-1,0 1,0 0,1 0,1-1,0 1,0-1,5 10,-7-18,0-1,0 1,1-1,-1 0,1 1,-1-1,1 0,0 0,0 0,1 0,-1 0,0-1,1 1,0-1,0 1,-1-1,1 0,1 0,-1 0,0-1,0 1,1-1,-1 1,1-1,-1 0,1-1,-1 1,1-1,0 1,-1-1,1 0,0 0,-1-1,1 1,-1-1,1 0,-1 0,1 0,-1 0,1-1,-1 1,0-1,0 0,0 0,3-2,5-5,-1-1,1 0,-2 0,0-1,0-1,-1 1,0-1,-1-1,0 1,-1-1,-1-1,0 1,-1-1,0 1,-1-2,10-25,20 111,-11-19,-5-15,-1 0,-2 1,-2 1,-1 0,-2 0,-2 1,2 38,-6-53,-1 1,-1 0,-1 0,-1 0,-2 0,0-1,-2 1,-1-1,0 0,-2-1,-1 1,-1-2,-2 1,0-1,-1-1,-1 0,-1-1,-1-1,-4 4,18-22,0 0,1 0,-1-1,0 1,0-1,0 1,0-1,0 0,0 0,0 0,0 0,-1 0,1-1,0 1,-1 0,1-1,0 0,-1 0,1 0,-1 0,1 0,0 0,-1 0,1-1,0 1,-1-1,1 0,0 1,-1-1,1 0,0-1,0 1,0 0,0 0,0-1,0 0,1 1,-1-1,0 0,1 0,-1 1,1-1,0 0,0-1,0 1,0 0,0 0,0 0,0-1,1 1,-1 0,1-1,-1 1,1 0,0-1,0 1,0-1,1 1,-1 0,0-1,1 1,0 0,-1-1,2-1,5-30,1 1,2-1,1 2,1-1,3 2,0-1,2 2,1 0,1 2,2 0,14-15,-24 29,157-161,-150 165</inkml:trace>
  <inkml:trace contextRef="#ctx0" brushRef="#br0" timeOffset="19119.094">193 2033,'168'-24,"68"0,160-1,379-26,25-39,144 2,878-46,-263-5,-1338 114,243-12,310 20,-139 33,-31-28,-58-17,-524 29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0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232 114,'-22'154,"-3"447,20-550,-2 0,-3-1,-2 0,-1-1,-3 0,-2-1,-2-1,-7 8,18-40</inkml:trace>
  <inkml:trace contextRef="#ctx0" brushRef="#br0" timeOffset="609.935">15 235,'-14'-51,"21"39,0 1,1 0,0 0,1 1,1 0,-1 1,1 0,1 0,0 1,0 1,0-1,1 2,0 0,0 0,1 1,0 1,-1 0,2 1,-1 0,0 1,12-1,-9-3,1 1,0 0,0 2,1 0,-1 0,1 2,-1 0,1 1,0 1,-1 0,1 2,-1 0,0 1,0 0,0 2,-1 0,1 0,-1 2,-1 0,6 4,-17-7,0-1,-1 1,1 0,-1 0,0 0,0 0,-1 0,0 0,0 1,0-1,-1 1,1 0,-1 0,-1-1,1 1,-1 0,0 0,0 0,-1-1,1 1,-1 0,-1 0,1-1,-1 1,0-1,0 1,-3 3,-92 133,-229 94,324-235,0 0,-1-1,1 1,0 0,0 0,0 1,0-1,0 0,0 1,0-1,0 1,0-1,1 1,-1 0,1 0,-1 0,1 0,0 0,-1 0,1 0,0 0,1 0,-1 1,0-1,1 0,-1 1,1-1,-1 0,1 1,0-1,0 0,0 1,1-1,-1 1,1-1,-1 0,1 1,0-1,-1 0,1 0,0 0,1 0,-1 1,0-2,1 1,-1 0,1 0,-1 0,1-1,0 1,0 0,0-1,0 0,0 1,0-1,2 0,90 45,-80-41,1 0,-1 1,0 1,-1 0,0 0,0 2,0-1,-1 2,0-1,-1 2,0 0,-1 0,0 1,-1 0,0 0,-1 1,1 2,-5-2,-1-1,0 1,-1 0,0 0,-1 0,-1 0,0 0,-1 0,0 0,-1 0,0 0,-2 4,-6 73,9-88,1 1,0-1,0 1,0-1,0 1,0-1,1 0,-1 1,1-1,-1 1,1-1,0 0,0 0,0 1,0-1,0 0,1 0,-1 0,1 0,-1 0,1-1,0 1,0 0,-1-1,1 1,0-1,1 0,-1 1,0-1,0 0,0 0,1-1,-1 1,0 0,1-1,-1 1,1-1,-1 0,1 0,-1 0,0 0,1 0,-1-1,1 1,-1-1,0 1,1-1,0 0,110-49,-91 36</inkml:trace>
  <inkml:trace contextRef="#ctx0" brushRef="#br0" timeOffset="1609.876">909 1033,'94'-11,"-84"5,-1 0,0 0,0-1,0 0,-1-1,0 0,0 0,-1-1,0 0,-1 0,0 0,0-1,4-10,-8 16,0 0,0 0,0 0,-1 0,1-1,-1 1,0 0,0-1,0 1,-1-1,0 1,0-1,0 1,0-1,-1 1,1-1,-1 1,0-1,-1 1,1 0,-1-1,0 1,0 0,0 0,0 0,-1 1,0-1,1 0,-1 1,-1 0,1 0,0 0,-1 0,0 0,0 0,0 1,-1 0,1 0,0 1,-1-1,1 1,-1 0,1 1,-1-1,1 1,-1-1,0 1,1 1,-1-1,1 1,-1-1,1 1,-1 1,1-1,0 1,-1-1,1 1,0 1,0-1,0 0,0 1,1 0,-1 0,1 0,0 0,0 1,0-1,-2 3,-69 134,71-131,0 1,1-1,1 1,0 0,0-1,0 1,1 0,1 0,0 0,0-1,1 1,0 0,1-1,0 0,0 1,1-1,0 0,1-1,0 1,0-1,1 0,0 0,0-1,1 0,0 0,0 0,0-1,1 0,0 0,1-1,-1 0,1-1,0 0,0 0,0-1,0 0,7 1,-6-1,0-1,0 0,0 0,0-1,0-1,1 0,-1 0,0-1,0 0,0-1,0 0,0-1,0 0,0 0,-1-1,0 0,0-1,0 0,0 0,-1-1,1 0,-2-1,1 0,-1 0,0 0,0-1,-1 0,0 0,0-1,-1 0,1-3,0-5</inkml:trace>
  <inkml:trace contextRef="#ctx0" brushRef="#br0" timeOffset="2019.849">1514 694,'-23'148,"21"-130,1 0,1 0,0-1,2 1,0 0,1 0,0-1,2 0,0 0,1 0,1 0,0-1,8 14,-13-29,-1 1,0 0,0-1,0 1,1-1,-1 1,1-1,-1 1,1-1,0 0,0 0,-1 0,1 0,0 0,0 0,0-1,0 1,0-1,0 1,0-1,0 0,0 1,0-1,0 0,0-1,0 1,0 0,0 0,0-1,0 1,0-1,0 0,0 0,0 0,0 0,0 0,-1 0,1 0,0 0,-1-1,1 1,-1 0,1-1,-1 0,1-1,61-84,-56 77,3-6,9-13,-1-1,-1-1,-1 0,-2-1,-2 0,0-1,2-20,-11 33</inkml:trace>
  <inkml:trace contextRef="#ctx0" brushRef="#br0" timeOffset="2259.833">2071 815,'-4'13,"-6"7,-1 5,2 3,2 0,2-1,2 0,2-1,5-5,5-10,2-7</inkml:trace>
  <inkml:trace contextRef="#ctx0" brushRef="#br0" timeOffset="2439.859">2095 597,'-4'-20,"-2"-12,-3-4,-1 5</inkml:trace>
  <inkml:trace contextRef="#ctx0" brushRef="#br0" timeOffset="3289.779">2361 863,'2'3,"1"0,0 0,0-1,0 1,0-1,0 0,0 0,1 0,-1-1,0 1,1-1,0 1,-1-1,1-1,0 1,0 0,-1-1,1 0,0 0,0 0,0 0,-1 0,1-1,0 0,0 0,-1 0,10-1,-1-1,-1-1,1 0,0 0,-1-1,0-1,0 0,0 0,-1-1,0-1,-1 0,1 0,-1 0,-1-1,0-1,0 1,-1-1,0-1,-1 1,0-1,4-11,-9 19,0 1,0 0,-1-1,0 1,1-1,-1 1,0-1,0 1,0 0,-1-1,1 1,0-1,-1 1,0 0,1-1,-1 1,0 0,0-1,-1 1,1 0,0 0,-1 0,1 0,-1 0,1 1,-1-1,0 0,0 1,0-1,0 1,0 0,0-1,0 1,-1 0,1 0,0 1,-1-1,1 0,0 1,-1-1,1 1,-1 0,1 0,-1 0,1 0,-1 0,-1 1,-120 19,113-16,1 2,-1 0,1 0,-1 1,2 0,-1 0,1 1,0 1,1-1,0 1,0 1,1 0,1 0,-1 0,1 1,1-1,0 2,0 2,2-8,1 1,0-1,0 0,1 1,-1 0,2-1,-1 1,1 0,0-1,0 1,0 0,1-1,1 1,-1-1,1 1,0-1,0 0,1 1,-1-1,1 0,1-1,-1 1,1-1,0 1,1-1,-1 0,1 0,0-1,0 0,0 0,1 0,-1 0,2 0,8 5,1-2,0 1,0-2,0 0,0-1,1-1,0 0,0-1,0-1,1-1,-1 0,0-2,0 1,1-2,-1-1,0 0,0-1,-1 0,1-2,-1 0,14-7,-10-2,-4 1</inkml:trace>
  <inkml:trace contextRef="#ctx0" brushRef="#br0" timeOffset="3799.77">3013 621,'-38'119,"36"-113,-1 0,1 1,0-1,0 1,1 0,-1-1,2 1,-1 0,1 0,0 0,0 0,1-1,0 1,0 0,0 0,1-1,0 1,1-1,-1 0,1 1,0-1,1 0,0-1,0 1,0-1,0 0,1 1,0-2,0 1,0-1,1 0,-1 0,1 0,0-1,0 0,0 0,1 0,-1-1,1 0,6 1,-5-4,1 0,-1-1,1 0,-1-1,0 0,0 0,0-1,0 0,-1 0,1-1,-1 1,0-2,-1 1,1-1,-1 0,0-1,0 1,-1-1,1-2,60-53,-64 62,1 0,0-1,0 1,-1 0,1 0,0 0,-1 1,1-1,0 1,0-1,-1 1,1 0,-1 0,1 0,-1 0,1 1,-1-1,0 1,0-1,0 1,1 0,-2 0,1 0,0 0,0 0,-1 0,1 0,-1 1,1-1,-1 1,0-1,0 1,0-1,-1 1,1 0,0-1,-1 2,34 41,-25-43,0 0,0-1,0 0,0-1,0 0,0-1,0 0,0 0,0-1,0 0,0 0,0-1,-1 0,1-1,-1 0,0 0,0-1,-1 0,1 0,-1-1,0 0,0 0,-1 0,0-1,0-1,10-10,0-1,-2-1,0 0,-1-1,-1 0,-2-1,0-1,-1 1,-1-1,1-10,-9-25,-9 48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4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49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2250 1259,'-22'-29,"13"30,0 1,0 0,1 0,-1 1,0 0,1 1,0-1,0 2,0-1,0 1,1 0,0 1,0 0,0 0,1 1,0-1,0 1,1 0,-1 1,2 0,-1 0,1 0,0 0,1 0,0 1,0-1,1 1,-1 6,1-10,0 0,1 0,-1 0,1 0,0 1,1-1,-1 0,1 0,0 0,1 1,-1-1,1 0,0 0,0 0,0 0,1 0,0 0,0 0,0 0,1-1,-1 1,1-1,0 0,0 0,1 0,-1 0,1 0,0-1,0 1,0-1,1 0,-1-1,1 1,-1-1,1 0,0 0,0 0,0 0,0-1,0 0,0 0,0-1,1 1,-1-1,0 0,0 0,0-1,1 0,-1 0,0 0,0 0,0-1,0 0,-1 0,1 0,0 0,-1-1,2-1,12-11,-1-1,0-1,-1 0,-1-1,-1-1,0 0,-1-1,-2-1,0 0,-1 0,-1-1,-1 0,-1-1,-1 0,-1 0,-1 0,0-1,-2 1,-1-1,-2 0,0 1,-1-1,-1 1,-1-1,-1 1,-5-11,9 30,1 0,-1 0,-1 0,1 0,-1 0,1 0,-1 0,0 1,0-1,-1 1,1-1,-1 1,0 0,0 0,0 0,0 0,0 1,0-1,-1 1,0 0,1 0,-1 0,0 0,0 1,0 0,0 0,0 0,0 0,0 0,0 1,0 0,0-1,-1 2,1-1,0 0,0 1,0 0,0 0,0 0,0 1,0-1,0 1,0 0,1 0,-1 0,1 0,-1 1,1-1,0 1,0 0,0 0,1 0,-2 2,-5 9,2 1,-1 0,2 0,0 0,1 1,0 0,1 0,1 0,1 1,0-1,1 1,1-1,0 1,2-1,-1 1,2-1,0 0,1 0,6 14,-6-22,0 0,1 0,0 0,1 0,-1-1,1 0,1-1,-1 1,1-1,0 0,1-1,-1 1,1-2,0 1,1-1,-1 0,1-1,-1 0,1 0,0-1,6 1,196 5,-191-12,-5-2</inkml:trace>
  <inkml:trace contextRef="#ctx0" brushRef="#br0" timeOffset="-2977.872">556 460,'-38'70,"12"159,-76 442,73-456,22-202</inkml:trace>
  <inkml:trace contextRef="#ctx0" brushRef="#br0" timeOffset="-2563.905">49 703,'69'-53,"317"-146,-184 120,-181 73</inkml:trace>
  <inkml:trace contextRef="#ctx0" brushRef="#br0" timeOffset="-1862.828">798 1138,'-2'2,"0"1,-1-1,1 1,0 0,0-1,1 1,-1 0,1 0,-1 0,1 1,0-1,0 0,0 0,1 1,-1-1,1 0,-1 1,1-1,0 0,1 1,-1-1,1 3,-1 0,-1 5,-1 7,0 1,1-1,1 1,1-1,0 1,1-1,2 0,-1 0,2 0,1 0,0-1,7 15,-10-30,-1 0,1 0,0 0,-1 0,1-1,0 1,0-1,0 0,0 0,0 0,0 0,1 0,-1-1,0 1,0-1,1 0,-1 0,0 0,0 0,0-1,1 1,-1-1,0 0,0 0,0 0,0 0,0-1,0 1,0-1,-1 0,1 0,0 0,-1 0,1 0,-1 0,0-1,0 1,0-1,0 0,0 1,-1-1,1 0,-1 0,0 0,0 0,0 0,0 0,0 0,-1-1,1 1,-1 0,0-3,34-174,-26 170,-3 14</inkml:trace>
  <inkml:trace contextRef="#ctx0" brushRef="#br0" timeOffset="-1394.186">1137 1452,'8'1,"0"-1,0-1,0 0,0 0,0 0,0-1,-1 0,1-1,0 1,-1-1,0-1,0 0,0 0,0 0,0-1,-1 0,0 0,0 0,0-1,-1 0,0 0,0-1,0 1,-1-1,0 0,0 0,-1-1,0 1,0-1,-1 1,0-1,0 0,-1 0,0 0,0 0,-1 0,0 0,0 0,-1 0,0 0,0 0,-2-3,2 9,-1-1,1 1,-1-1,0 1,1-1,-1 1,0 0,0 0,-1 0,1 0,0 0,-1 1,1-1,-1 1,1-1,-1 1,0 0,0 0,1 0,-1 1,0-1,0 1,0-1,0 1,0 0,0 0,0 0,0 0,0 1,0-1,1 1,-1 0,0 0,0 0,1 0,-1 0,0 1,0 0,-87 70,83-62,0-1,1 2,0-1,1 1,0-1,1 1,0 1,1-1,0 0,1 1,0 0,1-1,0 1,1 0,0 0,1 0,-1-6,1 0,0 0,0 0,1 0,0-1,0 1,0-1,0 1,1-1,0 0,0 0,1 0,-1 0,1 0,0-1,0 0,1 0,-1 0,1 0,0-1,0 0,0 0,0 0,1 0,-1-1,1 0,-1 0,1 0,0-1,0 0,0 0,2-1,9 0,0-1,0-1,-1 0,1-1,0-1,-1-1,0 0,0-2,0 1,-1-2,0 0,-1-1,1 0,-2-1,1-1,-2 0,1 0,-1-2,-1 1,0-2,5-7</inkml:trace>
  <inkml:trace contextRef="#ctx0" brushRef="#br0" timeOffset="-948.997">1742 1138,'-1'-1,"0"-1,-1 1,1 0,-1 0,1 0,-1 0,1 1,-1-1,0 0,1 1,-1-1,0 1,0-1,1 1,-1 0,0-1,0 1,0 0,1 0,-1 1,0-1,0 0,1 1,-1-1,0 1,0-1,1 1,-1 0,1 0,-1 0,0-1,1 2,0-1,-1 0,1 0,0 0,-1 1,1-1,0 0,0 1,0 1,-3-2,0 1,0 1,1-1,-1 0,1 1,0 0,0 0,0 0,0 0,0 0,1 1,-1-1,1 1,0 0,0-1,0 1,1 0,0 0,-1 0,1 0,0 1,1-1,-1 0,1 0,0 0,0 1,0-1,1 0,-1 0,1 1,0-1,0 0,1 0,-1 0,1 0,0-1,0 1,0 0,0-1,1 1,-1-1,1 0,0 0,0 0,0 0,0 0,1-1,1 2,7 0,-8-4,1 1,-1-1,1 1,-1 0,1 0,-1 0,0 0,1 1,-1 0,0 0,0 0,0 0,-1 1,1 0,0-1,-1 1,0 0,1 1,-1-1,-1 1,1-1,0 1,-1 0,0 0,0 0,0 0,0 0,-1 1,1-1,-1 0,0 1,-1-1,1 1,-1-1,0 1,0-1,0 1,-1-1,1 1,-2 2,-73 69,73-74,-1 0,1 0,0-1,-1 1,0-1,1 0,-1 1,0-1,1-1,-1 1,0 0,0-1,0 1,0-1,0 0,0 0,0 0,0 0,1 0,-1-1,0 1,0-1,0 0,0 0,1 0,-1 0,0 0,1-1,-1 1,1-1,-1 0,1 0,0 0,-1-1,-6-11</inkml:trace>
  <inkml:trace contextRef="#ctx0" brushRef="#br0" timeOffset="1017.2">2758 1114,'-39'26,"14"4,11-18,2 1,0 0,0 1,1 1,1 0,1 0,0 1,1 0,0 1,2 0,0 0,0 0,2 1,0 2,3-17,1-1,0 0,-1 1,1-1,0 0,1 1,-1-1,0 0,1 0,-1 1,1-1,0 0,-1 0,1 0,0 1,0-1,1 0,-1-1,0 1,1 0,-1 0,1 0,0-1,-1 1,1-1,0 1,0-1,0 0,0 0,0 0,0 0,0 0,0 0,1-1,-1 1,0-1,1 1,-1-1,0 0,0 0,1 0,-1 0,0 0,2-1,94-47,32-161,-129 209,0 0,1 1,-1-1,0 0,0 0,0 1,1-1,-1 1,0-1,0 1,0 0,0-1,0 1,0 0,0 0,0 0,0 0,0-1,0 1,-1 0,1 1,0-1,-1 0,1 0,0 0,-1 0,0 0,1 1,-1-1,0 0,1 0,-1 1,0-1,0 0,0 0,0 1,0-1,-1 0,1 1,0-1,-1 0,1 0,0 0,-1 1,2 33,13 77,-14-109,1 0,0-1,0 1,1 0,-1-1,0 1,1-1,0 0,-1 1,1-1,0 0,0 0,0 0,1 0,-1-1,0 1,1 0,-1-1,1 0,0 1,-1-1,1 0,0-1,-1 1,1 0,0-1,0 1,0-1,0 0,0 0,0 0,-1 0,1-1,0 1,0-1,6-4,0 1,0-1,-1-1,1 0,-1 0,-1-1,1 1,-1-2,0 1,-1-1,0 0,0 0,-1-1,0 0,0 0,-1 0,0 0,-1-1,0 0,-1 1,1-6,13-26,-16 42,1-1,-1 1,0-1,0 1,0-1,0 1,1-1,-1 1,0-1,0 0,1 1,-1-1,0 1,1-1,-1 0,1 1,-1-1,1 0,-1 1,0-1,1 0,-1 1,1-1,-1 0,1 0,-1 0,1 0,-1 0,1 1,-1-1,1 0,0 0,-1 0,1 0,-1 0,1-1,-1 1,1 0,-1 0,1 0,-1 0,1-1,-1 1,1 0,-1 0,1-1,-1 1,0 0,1-1,-1 1,1 0,-1-1,0 1,1-1,-1 1,0 0,0-1,1 1,-1-1,0 1,0-1,0 1,1-1,15 65,-10-38,27 45,-33-70,0 0,1 0,-1 0,1 1,0-1,-1 0,1 0,0 0,0 0,-1 0,1 0,0-1,0 1,0 0,0 0,0-1,0 1,0 0,0-1,1 1,-1-1,0 1,0-1,0 0,1 0,-1 1,0-1,0 0,1 0,-1 0,0 0,0 0,1-1,-1 1,0 0,0 0,0-1,1 1,-1-1,0 1,0-1,0 0,0 1,0-1,0 0,0 0,0 0,0 0,0 1,-1-1,1 0,0 0,-1-1,1 1,0 0,0-1,75-206,-26 90,-47 118,-1 1,0-1,0 1,0 0,1 0,-1 0,0 0,0 0,0 1,-1-1,1 0,0 1,0 0,-1-1,1 1,-1 0,1 0,-1 0,0 0,0 0,0 0,0 0,0 0,0 0,-1 1,1-1,-1 0,1 0,-1 1,0-1,0 0,0 1,0 0,72 465,-67-442,-1-1,-1 1,-1 0,-2 1,0-1,-2 0,-1 0,0 0,-3-1,0 1,-1-1,-1-1,-2 1,0-1,-2-1,0 0,-2 0,0-2,-10 11,23-31,0 1,0-1,0 0,0 0,-1 1,1-1,0 0,-1 0,1 0,-1 0,1-1,-1 1,1 0,-1-1,1 1,-1-1,0 1,1-1,-1 0,0 0,1 0,-1 0,0 0,0 0,1 0,-1 0,0-1,1 1,-1-1,1 1,-1-1,0 0,1 1,-1-1,1 0,0 0,-1 0,1 0,0-1,0 1,-1 0,1 0,0-1,0 1,0 0,1-1,-1 1,0-1,0 0,-24-82,23 59,1 1,2-1,0 0,2 1,0 0,2 0,1 0,1 0,0 1,2 0,1 0,1 1,0 1,2 0,1 0,0 1,1 1,1 0,1 2,1 0,0 0,1 2,1 0,13-7,-12 11</inkml:trace>
  <inkml:trace contextRef="#ctx0" brushRef="#br0" timeOffset="1981.166">4282 1428,'4'-2,"1"-1,-1 1,0-1,0 0,0-1,-1 1,1-1,-1 1,1-1,-1 0,0-1,-1 1,1 0,-1-1,0 1,0-1,0 0,-1 0,1-2,5-8,142-307,28 37,-173 278,-4 5,0 0,1-1,-1 1,0 0,1 0,-1 0,1 0,0-1,0 1,0 0,0 0,0 1,0-1,0 0,1 0,-1 0,1 1,-1-1,1 1,0-1,-1 1,1 0,0 0,0-1,0 1,0 0,0 1,0-1,0 0,1 1,-1-1,0 1,0 0,0-1,1 1,-1 0,0 0,0 1,0-1,1 0,-1 1,0-1,0 1,0 0,0 0,0 0,0 0,0 0,0 0,0 0,-1 1,2 0,39 230,37 165,-78-395,-1 0,1-1,0 1,-1 0,0 0,1-1,-1 1,0 0,0 0,0 0,0 0,-1-1,1 1,0 0,-1 0,1-1,-1 1,0 0,1 0,-1-1,0 1,0-1,0 1,0-1,0 1,0-1,-1 0,1 1,0-1,-1 0,1 0,-1 0,1 0,-1 0,0 0,1-1,-1 1,0-1,0 1,1-1,-1 1,0-1,0 0,0 0,1 0,-1 0,0 0,0 0,0 0,1-1,-1 1,0-1,0 1,1-1,-1 0,0 0,1 0,-1 0,1 0,-1 0,1 0,-1 0,1 0,0-1,0 1,-128-94,100 71,-1 1,-1 1,-1 2,-1 1,0 2,-10-3,32 16</inkml:trace>
  <inkml:trace contextRef="#ctx0" brushRef="#br0" timeOffset="2511.119">5153 1186,'1'79,"1"-38,-1 0,-2-1,-2 1,-2 0,-1-1,-2 0,-5 10,13-48,0 0,1 0,-1 0,0-1,-1 1,1 0,0 0,0 0,-1 0,1 0,-1-1,1 1,-1 0,0 0,0-1,0 1,0-1,0 1,0-1,0 1,-1-1,1 1,0-1,-1 0,1 0,-1 0,1 0,-1 0,0 0,0 0,1 0,-1-1,0 1,0-1,0 1,1-1,-1 0,0 0,0 0,0 0,0 0,0 0,0 0,1-1,-1 1,0-1,0 1,0-1,1 1,-1-1,0 0,1 0,-1 0,1 0,-1 0,1-1,-1 1,1 0,0-1,-1 1,1-1,0 1,0-1,0 1,0-1,0-1,0-15,1-1,1 1,1 0,0-1,1 1,1 1,1-1,0 0,1 1,1 0,1 0,0 1,1 0,1 1,8-10,0-5,1 1,2 0,1 2,1 0,2 2,0 0,2 2,14-9,-40 30,1 0,-1 0,1 0,-1 0,1 1,-1-1,1 1,0-1,0 1,0 0,0-1,0 1,0 0,0 0,0 1,1-1,-1 0,0 1,1-1,-1 1,0 0,0 0,1 0,-1 0,0 0,1 0,-1 1,0-1,1 1,-1-1,0 1,0 0,0 0,0 0,0 0,0 0,0 1,0-1,0 1,0-1,-1 1,1 0,-1-1,1 1,-1 0,1 0,-1 0,0 0,0 0,0 0,-1 1,1-1,0 0,-1 0,1 1,-1-1,0 0,0 1,0-1,0 0,0 1,0-1,-1 0,0 3,0 7,0 0,-1 0,-1 0,0-1,-1 1,0-1,0 0,-1 0,-1 0,0 0,0-1,-1 0,-1-1,1 1,-2-1,1-1,-1 0,0 0,-1 0,0-1,0-1,0 0,-12 5,3-10,3-3</inkml:trace>
  <inkml:trace contextRef="#ctx0" brushRef="#br0" timeOffset="3651.05">5467 1355,'1'1,"1"1,0-1,-1 0,1 0,0 0,-1 0,1 0,0 0,0 0,0-1,0 1,0-1,0 1,0-1,0 0,0 0,0 0,0 0,0 0,0 0,0-1,0 1,0-1,0 1,0-1,-1 0,1 1,0-1,0 0,0 0,-1 0,1-1,-1 1,1 0,-1-1,1 1,-1-1,0 1,1-1,17-16,-1-1,-1 0,0-1,-1-1,-2-1,0 0,-1 0,-1-2,-1 1,-2-1,0-1,-1 0,-2 0,0-1,0-20,-5 44,0 1,0 0,0-1,0 1,-1 0,1-1,-1 1,1-1,-1 1,0-1,1 1,-1-1,0 1,0-1,0 1,0-1,0 0,0 1,-1-1,1 1,0-1,-1 1,1-1,-1 1,0 0,1-1,-1 1,0 0,0-1,0 1,0 0,0 0,0 0,0 0,0 0,-1 0,1 0,0 0,-1 0,1 1,0-1,-1 0,1 1,-1 0,1-1,-1 1,1 0,-1-1,1 1,-1 0,0 0,1 0,-1 0,1 1,-1-1,1 0,-1 1,1-1,-1 1,1-1,0 1,-1 0,1 0,0-1,-1 1,1 0,0 0,0 0,0 0,-3 1,1-1,0 1,0 0,0 0,0 0,0 0,1 0,-1 1,1-1,-1 1,1 0,0 0,0 0,0 0,0 0,1 0,-1 0,1 0,0 1,-1-1,2 1,-1-1,0 1,1-1,0 1,-1-1,2 1,-1-1,0 1,1 0,-1-1,1 0,0 1,0-1,0 1,1-1,-1 0,1 0,0 0,0 0,0 0,0 0,0 0,1-1,-1 1,1-1,0 0,0 1,0-1,0-1,0 1,0 0,3 1,163-6,-166 6,0-1,-1 1,1 0,-1 0,0 0,0 0,0 0,0 0,-1 0,1 0,-1 1,0-1,0 1,0-1,0 1,-1-1,1 1,-1 0,0-1,0 1,0 0,-1-1,1 1,-1-1,0 1,0-1,-1 4,0 46,3-50,-1 1,1-1,0 0,0 0,0 0,0 0,0 0,1 0,-1 0,1 0,0-1,0 1,0-1,0 1,1-1,-1 0,1 0,-1 0,1 0,-1 0,1 0,0-1,0 1,0-1,0 0,0 0,0 0,1-1,-1 1,0-1,0 1,1-1,-1 0,0 0,0 0,1-1,-1 1,0-1,0 0,0 0,0 0,0 0,0-1,0 1,0-1,0 0,-1 1,1-1,0 0,-1-1,0 1,0 0,1-1,-1 1,-1-1,1 0,0 0,-1 0,1 1,-1-1,0-1,0 1,84-156,-85 239,0-75,1 0,-1 0,1 0,0-1,0 1,1 0,-1-1,1 1,0-1,0 1,1-1,-1 0,1 0,0 0,0 0,0-1,0 1,1-1,0 0,-1 0,1 0,0 0,1-1,-1 0,0 1,1-2,-1 1,1 0,-1-1,1 0,0 0,0 0,0-1,-1 1,1-1,0-1,0 1,0 0,0-1,-1 0,1 0,0-1,-1 1,1-1,1-1,16-8,0-1,-1-1,-1 0,0-2,-1 0,-1-1,0-1,-1-1,-1-1,-1 0,5-8,6-5,-1 0,-1-2,-2 0,-2-2,-1 0,-2-1,-1-1,-2 0,-2-1,-1-1,-2 0,-2 0,-2-1,0-38,-35-6,28 84,1 0,0-1,-1 1,1 0,-1 0,1 0,-1 0,0 0,1 0,-1 1,0-1,0 1,1-1,-1 1,0-1,0 1,0 0,0 0,1 0,-1 0,0 0,0 0,0 1,0-1,0 1,1-1,-1 1,0-1,1 1,-1 0,0 0,1 0,-1 0,1 0,-1 1,1-1,0 0,-1 0,1 1,0-1,0 1,0-1,0 1,0 0,0-1,0 2,-14 23,0 1,2 0,1 1,2 0,0 0,2 2,1-1,1 1,2-1,1 2,1 6,-1 13,2 1,3 0,1-1,3 0,2 0,2 0,3-1,1 0,3-2,1 1,16 24,20 5,-69-118,6 20</inkml:trace>
  <inkml:trace contextRef="#ctx0" brushRef="#br0" timeOffset="3901.09">6169 436,'-13'4,"-7"2,-1 3,7 1,6-2</inkml:trace>
  <inkml:trace contextRef="#ctx0" brushRef="#br0" timeOffset="5381">7499 509,'3'-6,"0"0,0 0,0 0,1 1,0-1,0 1,0 0,1 0,0 0,0 1,0-1,1 1,-1 1,1-1,0 1,0 0,6-2,-7 2,9-5,0 1,1 1,0 0,1 1,-1 1,1 0,0 1,0 1,0 1,13-1,-25 2,1 0,-1 0,1 1,0-1,-1 1,1 0,-1 0,0 0,1 1,-1-1,0 1,0 0,0 0,0 1,0-1,0 1,-1 0,1 0,-1 0,0 0,0 1,0-1,0 1,-1 0,1 0,-1 0,0 0,0 0,0 1,-1-1,0 0,0 1,0-1,0 1,-1-1,1 1,-1 0,-1 3,-2 11,-2 0,0-1,-1 0,-1 0,-1 0,0-1,-1 0,-1-1,-1 0,0-1,-1 0,0 0,-11 8,-7 14,12-14,3-8,0 1,2 1,0 1,1 0,0 0,2 1,0 1,1 0,2 0,-1 0,2 1,1 0,-1 14,6-30,1 0,0 0,0 0,1 0,-1 0,1-1,0 1,0 0,1-1,-1 0,1 1,0-1,0 0,1 0,-1-1,1 1,0-1,0 0,0 0,0 0,0 0,1-1,-1 0,1 0,0 0,-1 0,1-1,3 1,145 10,-136-19,0-1,-1-1,0-1,0 0,-1-1,0 0,-1-1,0-1,-1 0,-1-1,0-1,-1 0,0 0,-1-1,16-18,5-6</inkml:trace>
  <inkml:trace contextRef="#ctx0" brushRef="#br0" timeOffset="5720.92">8588 412,'-70'75,"46"-47,1 1,2 1,0 1,3 0,0 1,2 2,2-1,1 2,1-1,2 2,2 0,1 0,0 14,5-38,1 1,1-1,0 1,1-1,0 1,1-1,0 1,1-1,0 0,1 0,2 2,-5-10,1 0,0 0,1-1,-1 1,1-1,-1 0,1 1,0-1,0-1,0 1,0 0,1-1,-1 0,1 1,0-1,0-1,-1 1,1 0,0-1,0 0,0 0,1 0,-1-1,0 1,0-1,0 0,1 0,-1 0,0-1,0 0,0 1,0-2,0 1,4-2,12-7,-1 0,0-2,-1-1,0 0,-1-1,0-1,-1 0,-1-2,-1 1,0-2,-1 0,-1-1,-1 0,0 0,-1-1,6-21,-7 23,-1 0,-1 0,-1 0,-1-1,0 0,-1 0,-1-1,-1 1,-1-1,0 1,-2-1,0 1,-1-1,-1 1,-1 0,-1 0,0 0,-1 1,-2-1,-7-14,13 30,0-1,-1 1,0-1,0 1,0 0,0 0,0 0,-1 1,1-1,-1 1,0-1,0 1,1 0,-2 1,1-1,0 1,0 0,0 0,0 0,-1 0,1 1,0 0,-1 0,1 0,-1 0,1 1,0-1,0 1,-1 0,1 1,0-1,0 1,0-1,0 1,0 1,-122 94,93-64</inkml:trace>
  <inkml:trace contextRef="#ctx0" brushRef="#br0" timeOffset="6320.923">9290 1,'-44'70,"31"-35,2 1,1 0,2 1,1 0,2 0,2 1,1 0,2-1,1 1,3 3,9 93,-16-129</inkml:trace>
  <inkml:trace contextRef="#ctx0" brushRef="#br0" timeOffset="6751.108">8926 267,'19'1,"0"-1,-1-1,1-1,-1 0,1-1,-1-1,0-1,0-1,-1 0,1-1,-2-1,1-1,-1 0,1-2,130-86,-146 96,0 0,0 0,1 0,-1 1,0-1,1 0,-1 1,1-1,-1 1,0-1,1 1,-1-1,1 1,-1 0,1 0,0 0,-1 0,1 0,-1 0,1 0,-1 1,1-1,-1 0,1 1,-1-1,1 1,-1 0,0-1,1 1,-1 0,0 0,0 0,0 0,1 0,-1 0,0 0,0 0,0 1,-1-1,1 0,0 1,0-1,-1 0,1 1,-1-1,1 1,-1-1,1 1,-1-1,0 1,0-1,0 1,0-1,0 2,-9 95,8-88,-1 1,-9 146,11-153,1-1,-1 1,1-1,-1 0,1 1,0-1,1 0,-1 1,0-1,1 0,0 0,-1 0,1 0,1 0,-1-1,0 1,1-1,-1 1,1-1,0 0,-1 0,1 0,0 0,0 0,1-1,-1 0,0 1,0-1,1 0,-1-1,1 1,-1 0,1-1,-1 0,1 0,-1 0,1 0,-1-1,1 1,-1-1,2 0,118-36,-81 100,-32-39,-3-10</inkml:trace>
  <inkml:trace contextRef="#ctx0" brushRef="#br0" timeOffset="8291.014">1 1936,'485'15,"105"9,-86 1,583-16,-120-34,76 1,85-5,210-100,-199 11,202 32,-1063 60,-258 26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55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74,'7'0,"-6"0,0-1,0 1,-1 0,1 0,0 0,0 0,0 0,0 0,0 0,0 0,0 0,0 0,-1 0,1 0,0 1,0-1,0 0,0 1,0-1,-1 1,1-1,0 1,0-1,-1 1,1-1,0 1,-1 0,1-1,-1 1,1 0,-1 0,1-1,-1 1,1 0,-1 0,0 0,1 0,-1-1,0 1,0 0,0 0,0 0,1 0,-1 0,-1 0,1 0,0 0,0 0,0-1,0 1,-1 0,1 0,0 0,-1 0,1 0,-1 0,-63 163,54-148,1 0,1 0,0 1,2 0,-1 0,2 1,1-1,-3 19,7-34,0 1,0 0,0 0,1-1,-1 1,1-1,-1 1,1 0,0-1,0 1,0-1,0 0,1 1,-1-1,1 0,0 0,-1 0,1 0,0 0,0 0,0 0,0-1,0 1,1-1,-1 1,0-1,1 0,-1 0,1 0,-1 0,1 0,0-1,-1 1,1-1,0 0,-1 0,1 0,0 0,0 0,113-10,-110 9,164-35,-155 29</inkml:trace>
  <inkml:trace contextRef="#ctx0" brushRef="#br0" timeOffset="329.979">533 1,'-33'83,"-103"386,13-32,122-359,7-63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8.4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33,'13'14,"119"24,106-31,-143-9,40-9,-88 2,1 2,0 3,0 1,0 3,21 3,28-1,72 26,282-27,-282-12,-113 2,0 2,0 3,0 3,30 3,0-1,111 27,169-26,-302 10,42-2,131-60,19 19,-59 21,-105-1,0 3,0 5,43 6,-5-1,1377-2,-1338 26,57 5,113-32,-113-27,-208 27,-12 0,1-1,-1 2,1-1,-1 1,1 0,-1 0,0 1,1-1,-1 2,1-1,-1 1,0 0,0 0,0 0,0 1,0 0,0 0,-1 1,0 0,0-1,0 2,2 1,2 10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52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889 220,'2'-6,"0"1,-1-1,0 1,0-1,-1 0,0 1,0-1,0 0,0 1,-1-1,0 1,0-1,-1 1,1-1,-1 1,-1 0,1-1,-1 1,1 1,-1-1,-1 0,1 1,-1-1,0 1,0 0,0 0,0 1,-1-1,1 1,-1 0,0 0,0 1,0-1,-5-1,-12-6,-1 1,0 1,0 1,-1 1,0 1,0 1,0 1,0 2,-1 0,1 1,0 2,-1 0,1 2,0 0,0 2,1 0,0 2,6-5,0 0,1 1,-1 1,1 1,0 0,1 1,0 0,0 2,0-1,1 2,1 0,-1 1,2 0,-1 1,2 0,0 1,0 0,1 1,1 0,0 1,1 0,0 0,1 0,-1 7,8-13,1 0,0 0,0 0,0 0,1-1,1 1,-1-1,1 1,1-1,0 0,0 0,0-1,1 1,0-1,1 0,0 0,0-1,0 1,0-1,1-1,0 1,1-1,-1-1,1 1,0-1,0-1,0 1,0-1,1-1,0 1,-1-1,1-1,0 0,0 0,0-1,-1 0,1 0,0-1,0 0,0-1,-8 1,0 0,0 0,0 1,0-1,0 0,0 1,0-1,0 1,0-1,1 1,-1-1,0 1,0 0,1 0,-1-1,0 1,0 0,1 0,-1 0,0 0,0 1,1-1,-1 0,0 1,0-1,1 0,-1 1,0-1,0 1,0 0,0-1,0 1,0 0,0 0,0 0,0-1,0 1,0 0,-1 0,1 0,0 1,-1-1,1 0,0 0,-1 0,0 0,1 1,-1-1,0 0,1 0,-1 1,0-1,0 0,0 0,0 1,0-1,-1 0,1 0,0 1,0-1,-1 0,1 0,-1 0,1 1,-1-1,0 0,1 0,-1 0,-233 302,120-123,113-178,0 0,1 0,-1 0,0 0,1 0,0 0,-1 0,1 0,0 1,0-1,0 0,0 0,0 0,1 1,-1-1,1 0,-1 0,1 0,0 0,0 0,0 0,0 0,0 0,0 0,1-1,-1 1,0 0,1-1,-1 1,1-1,0 0,0 1,-1-1,1 0,0 0,0 0,0 0,0 0,0-1,1 1,-1-1,0 1,0-1,0 0,0 1,1-1,0-1,107-4,-46-7,-2-2,0-4,-1-2,-1-3,21-12,-62 23,-5 1</inkml:trace>
  <inkml:trace contextRef="#ctx0" brushRef="#br0" timeOffset="999.936">1518 462,'-89'69,"-234"346,303-390,5-3</inkml:trace>
  <inkml:trace contextRef="#ctx0" brushRef="#br0" timeOffset="1309.917">1083 486,'13'3,"1"2,-1-1,0 2,0-1,-1 2,0 0,0 0,0 1,-1 1,0 0,-1 0,0 1,0 0,-1 1,-1 0,0 0,0 1,-1 0,0 1,-1-1,-1 1,1 4,21 28,10 28,52 65,-87-137,1 1,0-1,0 1,-1-1,1 0,0 0,0 0,0-1,0 1,0-1,0 1,0-1,0 0,0 0,0-1,0 1,0 0,0-1,0 0,0 0,0 0,0 0,0 0,0 0,0-1,17-8</inkml:trace>
  <inkml:trace contextRef="#ctx0" brushRef="#br0" timeOffset="1830.022">2220 607,'-7'-7,"-1"1,1-1,-1 1,0 1,0 0,-1 0,0 1,0 0,0 0,0 1,-1 0,1 0,-1 1,1 1,-1 0,0 0,0 1,1 0,-1 0,0 1,0 1,1 0,-1 0,1 0,-1 1,1 1,0 0,0 0,1 1,-1 0,1 0,0 1,0 0,1 0,0 1,0 0,0 0,1 1,0 0,1 0,-2 3,2-2,1-1,1 1,-1 0,2 0,-1 0,1 0,1 0,-1 1,1-1,1 1,0-1,0 0,1 1,1-1,-1 0,1 1,1-1,-1 0,2 0,-1-1,1 1,1-1,-1 0,3 2,-1-7,1 0,0 0,0-1,0 0,0-1,0 0,0 0,1 0,-1-1,0 0,0 0,1-1,-1 0,0 0,0-1,0 1,0-2,0 1,0-1,-1 0,1 0,-1-1,0 0,0 0,0-1,-1 1,1-1,-1 0,0-1,-1 1,1-1,2-4,158-199,-164 208,0 0,0 1,-1-1,1 0,0 0,0 1,0-1,1 0,-1 1,0-1,0 1,0-1,0 1,0 0,1-1,-1 1,0 0,0 0,1 0,-1 0,0 0,0 0,1 0,-1 1,0-1,0 0,0 1,0-1,1 1,-1-1,0 1,0-1,0 1,0 0,0-1,0 1,0 0,0 0,-1 0,1 0,0 0,0 0,-1 0,1 0,-1 0,1 0,-1 0,1 1,-1-1,0 0,1 0,-1 0,0 1,22 79,-20-68,-2-7,1 0,0 1,0-1,0 0,1 0,-1-1,1 1,1 0,-1 0,1-1,0 0,1 1,-1-1,1 0,0-1,0 1,0-1,1 0,0 0,-1 0,1 0,1-1,-1 0,0 0,4 1,9-1</inkml:trace>
  <inkml:trace contextRef="#ctx0" brushRef="#br0" timeOffset="2329.991">2534 872,'43'-69,"-14"-2,-24 54,1 1,1 0,0 1,1-1,0 1,1 1,1 0,0 0,1 1,1 0,2-1,-14 13,1 0,0-1,0 1,0 0,0 0,0 0,1 0,-1 1,0-1,0 0,0 0,1 1,-1-1,1 1,-1-1,0 1,1-1,-1 1,1 0,-1 0,1 0,-1 0,0 0,1 0,-1 0,1 0,-1 1,1-1,-1 0,0 1,1-1,-1 1,0 0,1-1,-1 1,0 0,0 0,0 0,1 0,-1 0,0 0,0 0,-1 0,1 0,0 1,0-1,-1 0,1 0,0 1,-1-1,1 1,-1-1,0 0,1 1,-1-1,0 1,0 0,5 93,-5-87,-1-6,1 0,-1 0,1 1,-1-1,1 0,0 0,-1 0,1 0,0 0,1 0,-1 1,0-1,1 0,-1 0,1 0,-1 0,1 0,0 0,0 0,0 0,0 0,0-1,1 1,-1 0,0-1,1 1,-1-1,1 1,0-1,-1 0,1 1,0-1,0 0,0 0,0 0,0-1,0 1,0 0,0-1,0 1,0-1,0 0,0 0,1 0,-1 0,0 0,0 0,0 0,0-1,0 1,0-1,0 0,0 1,0-1,0 0,0 0,0 0,0-1,0 1,-1 0,1-1,-1 1,1-1,-1 1,1-1,-1 0,176-143,-173 145,-1 1,1-1,-1 1,0 0,1 0,-1 0,0 0,1 1,-1-1,0 1,0 0,0 0,0 0,-1 0,1 1,-1-1,1 1,-1-1,0 1,0 0,0 0,0 0,0 0,-1 0,1 1,-1-1,0 0,0 1,0-1,0 0,-1 1,0-1,1 1,-1 0,-1-1,1 1,0-1,-1 1,1-1,-1 0,-1 3,8 31,-6-34,0-1,1 0,-1 0,1 1,0-1,0 0,0 0,0 0,0 0,0 0,0 0,1 0,-1 0,1-1,-1 1,1 0,0-1,-1 1,1-1,0 0,0 0,0 0,0 0,0 0,0 0,1 0,-1-1,0 1,10-2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0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823 576,'-26'59,"-20"291,35-211,-67 309,69-382,8-57</inkml:trace>
  <inkml:trace contextRef="#ctx0" brushRef="#br0" timeOffset="350.104">364 747,'12'-13,"0"1,2 0,-1 1,2 0,-1 1,1 1,1 0,0 1,4-1,39-11,1 2,1 3,0 2,36-1,162-39,-223 42,-5 2</inkml:trace>
  <inkml:trace contextRef="#ctx0" brushRef="#br0" timeOffset="1350.219">1330 480,'-21'94,"-29"345,-1 114,50-552,0 0,0 0,0 1,1-1,-1 0,0 1,1-1,-1 1,1-1,0 1,-1-1,1 1,0-1,0 1,0-1,0 1,0-1,0 1,1-1,-1 1,0-1,1 1,-1-1,1 0,-1 1,1-1,0 0,0 1,0-1,-1 0,1 0,0 1,0-1,1 0,-1 0,0 0,0 0,0-1,1 1,-1 0,0 0,1-1,-1 1,1-1,-1 1,1-1,-1 0,1 0,-1 1,1-1,-1 0,1 0,-1-1,1 1,-1 0,1 0,-1-1,1 1,-1-1,1 1,-1-1,0 1,1-1,129-205,-20 3,-111 203,0 1,0 0,0-1,0 1,0-1,0 1,0 0,0-1,0 1,0 0,0-1,0 1,1 0,-1-1,0 1,0-1,1 1,-1-1,0 1,1 0,-1-1,1 1,-1-1,0 0,1 1,-1-1,1 1,0-1,-1 0,1 1,-1-1,1 0,-1 0,1 1,0-1,-1 0,1 0,0 0,-1 0,1 0,-1 0,1 0,0 0,-1 0,1 0,0 0,-1 0,1 0,0-1,-1 1,1 0,-1 0,1-1,-1 1,1 0,0-1,-1 1,0 0,1-1,-1 1,1-1,-1 1,1-1,-1 1,0-1,1 0,-1 1,0-1,0 1,1-1,2 56,-3-52,12 197,25-68,-35-124</inkml:trace>
  <inkml:trace contextRef="#ctx0" brushRef="#br0" timeOffset="2350.158">1742 1351,'26'89,"22"4,-47-92,1 1,-1-1,1 1,-1-1,1 1,0-1,0 0,-1 0,1 0,0 0,0 0,0 0,0-1,0 1,0-1,1 1,-1-1,0 0,0 1,0-1,0-1,1 1,-1 0,0 0,0-1,0 1,0-1,0 0,0 1,0-1,0 0,0 0,0 0,0-1,-1 1,1 0,0-1,-1 1,1-1,-1 1,0-1,1 0,-1 0,0 0,0 0,39-113,-23 36,-3 157,-11-67,-3-7,-1 1,1 0,0 0,1 0,-1 0,1 0,0 0,1-1,-1 1,1 0,-1-1,2 1,-1-1,0 0,1 1,0-1,0 0,0-1,0 1,0 0,1-1,0 0,0 0,0 0,0 0,0-1,0 0,1 1,-1-1,1-1,0 1,-1-1,1 0,0 0,0 0,0-1,0 0,0 1,0-2,2 1,8-9,0 0,-1 0,1-1,-2-1,0-1,0 0,-1 0,0-1,-1-1,-1 0,0 0,-1-1,-1 0,0-1,-1 0,0 0,-2-1,4-16,-6 27,-1-1,1 0,-2 0,1-1,-1 1,0 0,-1 0,0-1,0 1,0 0,-1-1,0 1,0 0,-1 0,0 0,0 0,-1 0,-2-4,4 10,1 0,-1 0,0 0,1 0,-1 0,0 0,0 0,0 1,0-1,1 0,-1 1,0-1,0 1,0-1,0 1,-1-1,1 1,0 0,0-1,0 1,0 0,0 0,0 0,0 0,-1 0,1 0,0 0,0 0,0 0,0 1,0-1,0 0,0 1,-1-1,1 1,0-1,0 1,1-1,-1 1,0 0,0 0,0-1,0 1,1 0,-1 0,0 0,1 0,-1 0,0 0,1 0,-1 1,-24 56,24-55,1 1,1 0,-1 0,0 0,1 0,0 0,0 0,0 0,1-1,-1 1,1 0,0-1,0 0,0 1,0-1,0 0,1 0,0 0,-1 0,1 0,0-1,1 0,-1 1,0-1,1 0,-1 0,1-1,-1 1,1-1,0 0,0 0,-1 0,1 0,0-1,0 1,0-1,1 0,59 25,-61-22,0 1,0 0,0 0,-1 0,1 0,-1 0,0 0,0 1,0-1,-1 0,1 1,-1 0,0-1,-1 1,1 0,-1 0,0-1,0 1,0 0,-1 0,0-1,0 1,0-1,0 1,-1 0,-1 2,-2 66,18-57,-4-15</inkml:trace>
  <inkml:trace contextRef="#ctx0" brushRef="#br0" timeOffset="3110.11">2758 1182,'-2'-1,"0"0,0 0,0 0,-1 0,1 0,0 1,0-1,-1 1,1-1,0 1,-1 0,1 0,-1 0,1 0,0 1,-1-1,1 0,0 1,0 0,-1-1,1 1,0 0,0 0,0 1,0-1,0 0,0 0,0 1,0 0,0 1,0-3,0 1,1 0,-1 1,1-1,-1 0,1 0,0 1,-1-1,1 1,0-1,0 1,0-1,0 1,0 0,1-1,-1 1,0 0,1 0,-1 0,1-1,0 1,-1 0,1 0,0 0,0 0,0 0,1 0,-1 0,0-1,1 1,-1 0,1 0,0 0,-1-1,1 1,0 0,0-1,0 1,0-1,0 1,2 1,68 54,-46-40,-21-15,-1 0,0 0,0 0,0 0,0 0,0 1,-1-1,1 1,-1-1,1 1,-1 0,0 0,0 0,0 1,-1-1,1 0,-1 1,0-1,0 1,0-1,0 1,0-1,-1 1,0 0,0-1,0 1,0 0,0-1,-1 1,0 0,1-1,-1 1,-1-1,1 1,0-1,-1 0,0 1,0-1,0 0,0 0,0 0,0-1,-1 1,0 0,1-1,-1 0,0 1,0-1,0-1,-3 2,-104 27,94-34</inkml:trace>
  <inkml:trace contextRef="#ctx0" brushRef="#br0" timeOffset="3950.06">3169 1230,'-8'3,"0"0,0 0,0 0,0 1,1 1,-1-1,1 1,0 0,0 1,1 0,0 0,0 0,0 1,1 0,0 0,0 0,1 0,0 1,0 0,2-3,1 1,-1-1,2 0,-1 0,0 0,1 1,0-1,0 0,1 1,-1-1,1 0,0 0,1 0,-1 0,1 0,0 0,0 0,1 0,-1-1,1 1,0-1,0 0,1 1,-1-2,1 1,0 0,0-1,0 0,1 0,-1 0,1 0,-1-1,1 1,0-1,0 0,0-1,0 1,0-1,0 0,1-1,-1 1,0-1,1 0,-1 0,0 0,0-1,1 0,-1 0,0-1,0 1,0-1,2-1,8-3,-1 0,0-2,0 1,-1-2,0 0,0 0,-1-1,0-1,-1 0,-1 0,1-1,-2-1,0 0,0 0,-1 0,-1-1,0 0,-1-1,0 0,-1 0,-1 0,-1 0,0-1,-1 1,0-1,-1 0,-1 1,-1-1,0 0,-1 1,-1-1,0 1,-1-1,-1 1,0 0,-1 1,0 0,-1 0,-5-6,-68-71,78 89,-1 0,1 1,-1-1,0 1,1-1,-1 1,0 0,0 0,0 1,0-1,0 0,1 1,-1 0,-1-1,1 1,0 1,0-1,0 0,0 1,1-1,-1 1,0 0,0 0,0 0,0 0,1 1,-1-1,1 1,-1-1,1 1,-1 0,1 0,0 0,0 1,0-1,0 0,-1 2,-3 11,0 1,1-1,1 1,1 0,0 0,1 1,0-1,1 0,1 0,1 1,0-1,2 0,-1 0,2 0,0 0,1 0,1-1,0 0,1 0,0 0,2-1,-1 0,3 0,-6-3,0 0,1 0,1-1,0 0,0-1,1 1,0-1,1-1,0 0,0 0,1 0,0-2,0 1,1-1,0 0,0-1,0-1,0 0,1 0,0-1,0 0,-1-1,2-1,1 1,21-16,-25 2</inkml:trace>
  <inkml:trace contextRef="#ctx0" brushRef="#br0" timeOffset="5129.987">3798 1133,'0'-1,"-1"0,1 0,-1 0,1 1,0-1,-1 0,0 0,1 0,-1 1,1-1,-1 0,0 0,0 1,1-1,-1 1,0-1,0 1,0-1,0 1,0-1,0 1,1 0,-1 0,0-1,0 1,0 0,0 0,0 0,0 0,0 0,0 0,0 0,0 0,0 1,0-1,0 0,0 1,0-1,0 0,0 1,1-1,-1 1,0-1,0 1,0 0,1-1,-1 1,0 0,1-1,-1 1,1 0,-1 0,0 0,-7 3,-1 0,0 1,1 0,0 1,0 0,0 0,1 1,0-1,0 2,1-1,0 1,0 0,1 0,0 0,0 1,1 0,0 0,0 0,1 0,1 1,-1-1,2 1,-1 0,1 0,1-1,0 1,0 0,1 0,0-1,0 1,1 0,1-1,0 1,1 1,-3-9,1 0,-1 0,1 0,0 0,0 0,0 0,0-1,0 1,0-1,0 0,0 1,1-1,-1 0,1 0,-1 0,0-1,1 1,0-1,-1 1,1-1,-1 0,1 0,-1 0,1 0,0 0,-1-1,1 1,-1-1,1 0,-1 1,1-1,-1 0,0-1,1 1,-1 0,0-1,0 1,0-1,0 1,0-1,0 0,0-2,71-87,9-58,-71 192,-12-32,1 1,0 0,0 0,1 0,1 0,0-1,1 1,0-1,0 1,1-1,1 0,0-1,0 1,1-1,1 0,-1 0,6 5,-11-14,1 0,-1 0,1-1,-1 1,1 0,-1-1,1 1,-1-1,1 0,0 1,-1-1,1 0,-1 0,1 0,0 0,-1 0,1 0,0-1,-1 1,1 0,-1-1,1 1,-1-1,1 0,-1 1,1-1,-1 0,0 0,1 0,-1 0,0 0,0 0,0-1,1 1,-2 0,1-1,0 1,0 0,0-1,0 1,-1-1,1 1,-1-1,1 0,29-73,-29 74,29-91,-29 92,1 0,-1 0,0 1,0-1,0 0,0 0,1 0,-1 1,0-1,0 1,0-1,0 1,0-1,0 1,0 0,0-1,0 1,0 0,0 0,0 0,0 0,-1-1,1 1,0 0,-1 1,1-1,-1 0,1 0,-1 0,1 0,-1 0,0 0,0 1,1-1,-1 0,0 0,0 0,0 1,0-1,0 0,-1 0,1 0,-1 2,5 40,21 62,-22-105,0 0,0 0,0 0,0 0,-1-1,1 1,0-1,0 0,0 0,-1 0,1 0,-1 0,1 0,-1-1,1 1,-1-1,0 0,1 0,-1 0,0 0,0 0,-1 0,1 0,0-1,-1 1,1-1,-1 1,0-1,0 0,0 1,0-1,0 0,-1 0,1 1,-1-1,0 0,0-2,83-211,-83 214,1 1,-1 0,1 0,-1 0,0 0,1 0,0 0,-1 0,1 0,0 0,-1 0,1 0,0 0,0 1,0-1,0 0,0 0,0 1,0-1,0 1,0-1,0 1,0-1,0 1,0 0,0-1,1 1,-1 0,0 0,0 0,0 0,0 0,1 0,-1 0,0 0,0 1,0-1,0 0,0 1,1-1,-1 1,0-1,0 1,0-1,0 1,0 0,0-1,-1 1,1 0,0 0,0 0,0 0,-1 0,1 0,-1 0,1 0,-1 0,1 0,-1 0,1 0,-1 0,0 0,0 1,1-1,-1 1,25 80,-3 36,-5 1,-5 1,-6 0,-6 62,-31-34,30-144,0 0,-1-1,1 1,-1 0,0-1,0 1,0-1,0 0,-1 0,1 1,-1-2,0 1,0 0,0 0,0-1,-1 0,1 0,0 0,-1 0,0 0,1-1,-1 1,0-1,0 0,0 0,0 0,0-1,0 0,0 1,0-1,0-1,0 1,0-1,1 1,-3-1,2-1,-1 0,1 0,0 0,0-1,0 1,0-1,0 0,0 0,1 0,-1-1,1 1,0-1,0 0,0 0,1 0,-1 0,1 0,0-1,0 1,1-1,-1 1,1-1,0 0,0 1,0-1,1 0,0 0,0 0,0 1,1-3,27-143,-24 133,1 0,0 1,1-1,1 1,0 1,1-1,1 1,0 1,1 0,1 0,0 1,1 0,0 1,1 0,0 1,1 0,0 2,1-1,0 2,0 0,7-2,-1 7</inkml:trace>
  <inkml:trace contextRef="#ctx0" brushRef="#br0" timeOffset="7670.173">5056 1520,'12'-14,"-1"-2,-1 0,0 0,-2-1,1 0,-2 0,0-1,-2 0,1-2,16-43,265-544,-287 605,0 1,-1 0,1 0,0-1,0 1,0 0,0-1,1 1,-1 0,0 0,0-1,1 1,-1 0,1 0,-1-1,1 1,0 0,-1 0,1 0,0 0,0 0,-1 0,1 0,0 0,0 0,0 1,0-1,1 0,-1 1,0-1,0 0,0 1,0 0,1-1,-1 1,0 0,0-1,1 1,-1 0,0 0,1 0,-1 0,0 0,0 0,1 1,-1-1,0 0,0 1,1-1,-1 0,0 1,0 0,0-1,0 1,0 0,1 0,-2-1,1 1,0 0,0 0,0 0,0 0,0 0,-1 0,1 0,0 1,-1-1,1 0,-1 0,1 1,39 227,2 208,-41-435,-1 1,0 0,0 0,0-1,0 1,-1 0,1-1,0 1,-1 0,0-1,0 1,0-1,0 1,0-1,0 1,-1-1,1 0,-1 0,0 0,0 0,1 0,-1 0,0 0,-1 0,1-1,0 1,0-1,-1 0,1 1,-1-1,1 0,-1 0,1-1,-1 1,0-1,1 1,-1-1,0 0,0 0,1 0,-1 0,0 0,1-1,-1 1,0-1,1 0,-1 0,1 0,-1 0,1 0,-1 0,1-1,-23-8,1-2,1-1,0 0,1-2,0-1,1 0,1-2,-17-18,-66-52,91 81,4 4</inkml:trace>
  <inkml:trace contextRef="#ctx0" brushRef="#br0" timeOffset="8200.144">5782 1278,'-73'293,"51"-246,21-47,1 0,-1 1,0-1,1 1,-1-1,0 0,1 0,-1 1,0-1,1 0,-1 0,0 0,0 0,1 0,-1 0,0 0,0 0,1 0,-1 0,0 0,0-1,1 1,-1 0,0 0,1-1,-1 1,0 0,1-1,-1 1,1-1,-1 1,0-1,1 1,-1-1,1 1,0-1,-1 0,1 1,-1-1,1 1,0-1,-1 0,1 0,0 1,0-1,0 0,-1 1,1-1,0 0,0 0,0 1,0-1,0 0,1 0,-1 1,0-1,0 0,0 0,1 1,-1-1,0 0,1 1,-1-1,0 0,1 1,-1-30,2 0,1 0,1 1,1-1,2 1,1 0,1 1,2 0,1 0,1 1,1 1,1 0,1 1,2 1,0 0,1 2,2 0,0 1,1 1,18-12,-35 28,2-3,0 0,0 1,1 0,-1 0,1 1,0 0,1 0,-1 1,1 0,0 0,0 1,0 0,1 1,-1 0,1 0,4 1,-12 3,0 0,-1 0,1 1,-1-1,0 0,1 1,-1-1,0 1,-1-1,1 1,0 0,-1-1,1 1,-1 0,0-1,0 1,0 0,0-1,-1 1,1 0,-1-1,1 1,-1 0,0-1,0 1,0-1,0 0,-1 1,-1 1,2 0,-15 31,-2-2,-2 0,-1-1,-1-1,-1-1,-2-1,-1-1,-2-1,-7 5,-49 37,79-69</inkml:trace>
  <inkml:trace contextRef="#ctx0" brushRef="#br0" timeOffset="9290.073">6144 1327,'2'2,"0"-1,0 1,0-1,0 0,1 0,-1 0,0 0,0-1,1 1,-1 0,0-1,1 0,-1 1,1-1,-1 0,0 0,1 0,-1-1,1 1,-1-1,0 1,1-1,-1 0,0 0,0 0,1 0,-1 0,0 0,0-1,0 1,-1-1,1 1,0-1,12-5,-1-1,0 0,0 0,-1-1,-1-1,1 0,-1-1,-1 0,0 0,-1-1,0 0,-1-1,0 0,-1 0,0-1,-1 0,-1 0,0 0,-1-1,-1 0,0 0,-1 0,0 0,-1-10,-1 23,0-1,0 1,-1 0,1 0,-1 0,1 0,-1 0,0-1,1 1,-1 0,0 1,-1-1,1 0,0 0,0 0,-1 1,1-1,-1 0,1 1,-1 0,0-1,0 1,1 0,-1 0,0 0,0 0,0 0,0 0,0 1,-1-1,1 1,0-1,0 1,0 0,0 0,-1 0,1 0,0 0,0 0,0 1,0-1,-1 1,1-1,0 1,0 0,0 0,0 0,0 0,1 0,-1 0,0 1,0-1,1 1,-1-1,1 1,-1 0,1-1,0 1,0 0,0 0,0 0,0 0,0 0,0 0,0 0,1 0,-1 1,-1-1,0 1,0 0,0 0,1 1,-1-1,1 0,-1 0,1 1,0-1,1 1,-1-1,0 1,1-1,0 1,0-1,0 1,0 0,1-1,-1 1,1-1,0 1,0-1,0 0,0 1,1-1,0 0,-1 0,1 0,0 0,0 0,1 0,-1-1,1 1,-1-1,1 1,0-1,0 0,0 0,0 0,0-1,0 1,0-1,1 1,-1-1,1 0,-1 0,1-1,-1 1,1-1,-1 0,1 0,0 0,29 2,-31-3,1 0,0 0,0 1,0-1,-1 1,1 0,0-1,0 1,0 1,0-1,0 0,0 1,0 0,-1-1,1 1,0 0,-1 0,1 1,0-1,-1 1,1-1,-1 1,0 0,0-1,0 1,0 1,0-1,0 0,0 0,0 1,-1-1,1 1,-1-1,0 1,0 0,0-1,0 1,0 0,-1 0,1 0,-1-1,0 1,0 0,0 0,0 0,0 1,-2-1,1 1,0-1,-1 0,1 1,0-1,1 1,-1-1,1 1,-1-1,1 1,0-1,1 1,-1-1,0 1,1-1,0 1,0-1,0 1,0-1,1 0,-1 0,1 1,0-1,0 0,0 0,0-1,0 1,1 0,-1-1,1 0,0 1,-1-1,1 0,0 0,1-1,-1 1,0 0,0-1,1 0,-1 0,0 0,1 0,-1-1,1 1,1-1,7-4,-1 0,1-1,-1 0,0-1,-1 0,1 0,-1-1,-1-1,1 0,-1 0,-1-1,1 0,-2 0,1-1,-1 0,-1-1,0 1,5-12,23-29,-18 106,-15-50,0 1,0-1,1 0,0 1,0-1,0 0,1 0,0 0,0-1,0 1,0-1,1 1,0-1,0 0,0 0,0-1,0 1,1-1,0 0,-1 0,1-1,0 1,0-1,1 0,-1-1,0 1,1-1,-1 0,1 0,-1-1,1 1,0-1,-1-1,1 1,-1-1,1 0,-1 0,1 0,-1-1,0 0,0 0,0 0,0-1,4-2,22-16,-1-1,-1-2,-1-1,-1-1,-1-1,-1-1,-2-1,-1-2,-1 0,-2-1,-1-1,13-34,-18 40,-1-1,-2-1,0 0,-2 0,-1-1,-2 0,0 0,-3 0,0 0,-2-1,-1 1,-1-1,2 28,1 1,-1-1,0 0,0 1,0-1,0 1,-1-1,1 0,-1 1,1-1,-1 1,0-1,0 1,0 0,0-1,-1 1,1 0,-1 0,1-1,-1 1,0 0,1 1,-1-1,0 0,0 1,-1-1,1 1,0-1,0 1,-1 0,1 0,-1 0,1 0,-1 1,1-1,-1 1,0-1,1 1,-1 0,1 0,-1 0,0 0,1 1,-1-1,1 1,-1-1,1 1,-1 0,1 0,-1 0,1 0,0 1,-1-1,1 0,0 1,0 0,0-1,0 1,1 0,-1 0,0 1,-10 20,1 1,1 0,2 1,0 0,2 0,0 0,2 1,1 0,1 0,1 0,1 0,2 0,2 17,-2 22,-5-18,3-1,2 0,2 0,1 0,3-1,2 0,2 0,1-1,3 0,1-1,2-1,17 24,3-29,-30-37</inkml:trace>
  <inkml:trace contextRef="#ctx0" brushRef="#br0" timeOffset="9560.056">6822 528,'-8'0,"-7"5,-1 4,7 2,4 2,8-4,2-5</inkml:trace>
  <inkml:trace contextRef="#ctx0" brushRef="#br0" timeOffset="11499.94">8128 722,'-1'-2,"0"1,-1 0,1-1,0 1,0-1,0 0,1 1,-1-1,0 0,0 1,1-1,-1 0,1 0,0 1,0-1,-1 0,1 0,0 0,0 1,1-1,-1 0,0 0,0 0,1 1,-1-1,1 0,0 0,0 1,-1-1,1 1,0-1,0 1,0-1,1 1,-1-1,0 1,1 0,-1 0,2-1,10-14,1 2,1 0,0 1,1 0,1 1,0 1,0 0,1 2,0 0,1 1,0 1,0 0,1 2,0 0,0 1,4 1,-19 2,-1 1,1 1,-1-1,1 1,-1 0,1 0,-1 0,1 0,-1 1,0-1,0 1,0 1,0-1,0 0,0 1,-1 0,1 0,-1 0,0 0,0 0,0 1,0 0,0-1,-1 1,0 0,0 0,0 0,0 1,0-1,-1 0,0 1,0-1,0 1,-1-1,1 1,-1-1,0 1,0-1,-1 1,1-1,-1 1,0-1,0 1,-2 2,-91 203,73-172,-173 258,192-294,0-1,0 0,0 1,0-1,0 1,1 0,-1-1,1 1,-1 0,1 0,0 0,-1 0,1 0,0 0,0 1,1-1,-1 0,0 0,1 1,-1-1,1 0,0 1,0-1,0 1,0-1,0 0,0 1,1-1,-1 0,1 1,0-1,0 0,-1 0,1 0,1 1,-1-1,0 0,0 0,1-1,-1 1,1 0,0 0,-1-1,1 1,0-1,0 1,0-1,0 0,0 0,1 0,-1 0,0 0,0 0,2-1,30 0,0-2,0-2,0-1,0-1,-1-2,0-2,-1 0,27-14,-41 17,-14 6,0 0,0 0,1-1,-1 1,0-1,0 0,-1-1,1 1,0-1,-1 1,1-1,-1 0,0 0,0-1,0 1,-1-1,1 1,-1-1,1-2,3-10</inkml:trace>
  <inkml:trace contextRef="#ctx0" brushRef="#br0" timeOffset="11909.88">8927 528,'28'-32,"-17"23,1 1,0 0,0 0,1 2,-1-1,2 2,-1-1,1 2,-1 0,1 1,0 0,1 1,-1 0,0 1,1 1,-1 1,0 0,10 2,-19 2,0 1,0 0,-1 1,0-1,0 1,-1 0,0 0,0 0,0 0,-1 0,0 1,-1-1,0 1,0 0,0-1,-1 1,0-1,-1 1,1 0,-1-1,-1 1,0-1,0 1,0-1,-1 0,0 0,0 0,-1 0,0-1,-3 5,-241 400,245-408,0 0,1 0,0 0,0 0,0 0,0 1,0-1,1 1,0-1,-1 1,1 0,0 0,1-1,-1 1,1 0,0 0,0 0,0 0,0-1,1 1,-1 0,1 0,0 0,0-1,1 1,-1-1,1 1,-1-1,1 1,0-1,1 0,-1 0,0 0,1 0,0 0,-1-1,1 1,0-1,1 1,-1-1,0 0,1-1,-1 1,1 0,-1-1,2 0,12 0,0 0,-1-2,1 0,-1-1,0-1,1 0,-1-1,0-1,-1 0,1-2,-1 1,0-2,-1 0,0-1,0 0,-1-1,12-11,-10 4</inkml:trace>
  <inkml:trace contextRef="#ctx0" brushRef="#br0" timeOffset="12389.886">9604 576,'8'-5,"0"0,0-1,-1 0,0-1,0 0,0 0,-1 0,0-1,-1 0,1 0,-1 0,-1-1,0 1,0-1,-1 0,0-1,1-4,13-28,-16 41,0 1,0 0,0-1,0 1,0 0,0 0,0 0,0 0,0 0,0 0,0 0,0 0,0 0,0 0,0 0,0 1,0-1,0 0,0 1,0-1,0 1,0-1,0 1,0-1,0 1,-1 0,1-1,0 1,0 0,-1 0,1 0,-1-1,1 1,-1 0,1 0,-1 0,1 0,-1 0,0 0,1 0,-1 0,0 0,0 0,0 0,0 0,0 0,0 0,0 0,0 0,0 0,0 0,-1 0,1 0,0 0,-1 1,10 18,-7-18,0 1,0-1,0 0,1 1,-1-1,0 0,1 0,0 0,-1-1,1 1,0-1,0 1,0-1,0 0,0 0,0-1,1 1,-1 0,0-1,0 0,0 0,1 0,-1 0,0 0,0-1,0 1,0-1,1 0,-1 0,0 0,0-1,-1 1,1-1,3-1,85-71,-76 60</inkml:trace>
  <inkml:trace contextRef="#ctx0" brushRef="#br0" timeOffset="12819.969">10208 311,'-51'118,"48"-116,1 1,0-1,0 1,0 0,0 0,0-1,1 1,-1 0,1 1,0-1,0 0,0 0,1 0,-1 1,0-1,1 0,0 1,0-1,0 0,1 0,-1 1,1-1,-1 0,1 1,0-1,0 0,1 0,-1 0,0 0,1 0,0 0,0-1,0 1,0-1,0 1,1-1,-1 1,1-1,-1 0,1 0,0-1,0 1,0 0,0-1,0 0,0 0,0 0,0 0,1 0,-1 0,0-1,0 0,12-5,0-1,-1-1,0 0,0-1,-1 0,0-1,0-1,-1 0,0-1,-1 0,0-1,-1 0,-1 0,1-1,-2-1,0 1,-1-1,4-9,-4 12,-1 0,0-1,-1 1,0-1,0 0,-1-1,-1 1,0-1,-1 1,0-1,-1 0,-1 0,0 1,0-1,-1 0,-1 0,0 1,-1-1,0 1,-1-1,-1 1,0 0,0 1,-1-1,0 1,-6-6,10 15,1 0,-1 0,0 1,0-1,-1 1,1-1,0 1,-1 0,1 0,0 0,-1 0,1 0,-1 0,0 1,1-1,-1 1,1 0,-1-1,0 1,1 1,-1-1,0 0,1 1,-1-1,1 1,-1 0,1 0,-1 0,1 0,-1 0,1 0,0 1,0-1,0 1,0-1,0 1,0 0,0 0,0 0,1 0,-1 0,0 1,-41 106,44-101,0 1,0-1,1 0,0 1,1-1,0 0,0 0,1-1,0 1,0-1,1 1,0-1,0-1,0 1,1-1,0 0,0 0,1-1,0 1,0-1,4 1,173 83,-142-73,49 23,-68-30</inkml:trace>
  <inkml:trace contextRef="#ctx0" brushRef="#br0" timeOffset="16619.884">0 2004,'71'33,"-28"-24,1-3,0-1,0-3,0-1,37-5,13 2,831-14,2046-149,420-37,-883 79,-2379 120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2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66 661,'-5'8,"0"1,0-1,1 1,0 0,0 0,1 1,0-1,0 1,1 0,1-1,0 1,0 0,1 0,0 0,1 0,0 0,0-1,3 9,-3-16,0 0,0 0,0 0,1-1,-1 1,1 0,-1-1,1 1,-1-1,1 1,0-1,0 0,0 0,0 1,0-2,0 1,0 0,0 0,0 0,0-1,0 0,1 1,-1-1,0 0,0 0,0 0,1 0,-1 0,0-1,0 1,0-1,1 1,-1-1,0 0,0 0,0 0,0 0,0 0,0 0,-1 0,1-1,0 1,1-2,70-71,-67 64,-1 0,0-1,0 1,-1-1,-1 0,0 0,0-1,-1 1,0-1,-1 1,-1-1,0 1,0-1,-1 1,-2-11,2 17,0-1,0 0,-1 1,1-1,-1 1,0 0,-1-1,0 1,1 0,-2 1,1-1,0 0,-1 1,0 0,0 0,0 0,-1 0,1 1,-1-1,0 1,0 0,0 1,0-1,0 1,-1 0,1 1,-1-1,1 1,-1 0,0 0,1 1,-5-1,7 1,-1-1,1 1,-1 0,1 0,-1 0,1 1,-1-1,1 1,-1-1,1 1,0 1,-1-1,1 0,0 1,0-1,0 1,0 0,0 0,0 0,1 0,-1 1,1-1,-1 1,1 0,0-1,0 1,0 0,0 0,1 1,-1-1,1 0,0 1,4-1,0 0,0 0,0-1,1 1,-1-1,1 0,0 0,-1 0,1 0,0-1,0 0,0 1,1-2,-1 1,0 0,0-1,0 0,0 0,1 0,-1 0,0-1,0 1,0-1,0 0,0-1,0 1,0-1,0 1,3-3,7-2,-1 1,1-2,-1 0,-1 0,0-1,0-1,0 0,-1-1,0 0,-1 0,0-1,-1 0,0-1,-1 0,0-1,-1 0,4-10,72-246,-62 180,-21 89,1 1,-1-1,1 0,-1 1,1-1,-1 0,1 0,-1 1,1-1,-1 0,1 0,-1 0,1 0,-1 0,1 0,-1 0,1 0,0 0,-1 0,1 0,-1 0,1 0,-1-1,1 1,-1 0,1 0,-1 0,1-1,-1 1,1 0,-1-1,0 1,1 0,-1-1,1 1,-1-1,0 1,1 0,-1-1,0 1,0-1,1 1,-1-1,0 1,0-1,0 1,0-1,0 1,1-1,-1 0,0 1,0-1,0 1,0-1,-1 1,1-1,14 51,-13-45,70 598,-58-459,-6-1,-10 107,1-206,-3-1,-1-1,-2 1,-2-1,-2-1,-1 1,-3-2,-1 0,-2-1,-1-1,-11 12,-71 55,99-104,1 1,-1 0,1-1,-1 1,0-1,0 0,0 0,1 0,-1 0,0-1,0 1,0-1,0 1,-1-1,1 0,0 0,0-1,0 1,0-1,0 1,0-1,1 0,-1 0,0 0,0-1,0 1,1-1,-1 1,1-1,-1 0,1 0,0 0,0 0,0 0,0-1,0 1,0-1,0 1,1-1,0 0,-1 1,1-1,0 0,0-2,-5-19,1 0,1 0,2-1,0 0,1 1,2-1,0 1,2-1,1 1,1 0,1 0,0 0,2 1,1 0,9-17,11-29,4 2,2 1,3 1,2 2,5 1,-13 17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2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120 200,'-25'865,"30"-808,-4-57,-1 1,0 0,0 0,1-1,-1 1,0 0,1 0,-1-1,1 1,-1 0,1-1,0 1,-1-1,1 1,-1-1,1 1,0-1,-1 1,1-1,0 0,0 1,-1-1,1 0,0 1,0-1,0 0,-1 0,1 0,0 0,0 0,0 0,0 0,-1 0,1 0,0 0,0-1,0 1,-1 0,1 0,0-1,0 1,-1-1,1 1,0 0,-1-1,1 1,0-1,-1 0,1 1,-1-1,1 1,-1-1,1 0,-1 1,0-1,1 0,-1 0,0 1,1-1,-1 0,0 0,0 0,0 0,74-96,-72 97,0 0,1 0,-1 1,1-1,-1 1,0-1,0 1,1 0,-1 0,0 0,0 0,0 0,0 1,0-1,0 1,0-1,0 1,-1-1,1 1,-1 0,1 0,-1 0,0 0,0 0,1 0,-1 0,-1 1,1-1,0 0,-1 1,1-1,-1 0,1 1,-1-1,0 0,0 1,0-1,-1 1,1-1,0 0,-1 2,4 8,-3-4,2-1,-1 1,1 0,0-1,1 1,0-1,0 0,0 0,1 0,0 0,0-1,1 1,0-1,0 0,1 0,-1-1,1 0,0 0,1 0,-1-1,1 0,0 0,0-1,0 1,0-2,1 1,-1-1,1 0,0 0,-1-1,1 0,0-1,0 0,0 0,0 0,0-1,0 0,7-3,1-1,-1 0,0-1,0-1,0 0,-1-1,0 0,-1-1,0-1,0 0,-1-1,-1 0,0-1,0 0,-1-1,0 0,-1-1,-1 0,0 0,-1 0,2-7,3-11,-1 0,-2 0,-1-1,-1 0,-2 0,-2-1,0 1,-3-1,-2-28,-2 21,-2 0,-1 0,-2 1,-2 0,-1 1,-3 0,0 1,-3 0,-21-32,28 51,-1 1,-1 0,-1 1,0 0,-1 1,-1 1,0 1,-1 0,-1 1,0 1,-1 0,0 2,-1 0,0 1,0 1,-1 1,0 1,0 0,-12 0,22 4,0 0,0 1,0 1,0 0,0 0,0 1,0 0,0 1,1 1,-1-1,0 2,1-1,0 2,0-1,0 1,0 1,1-1,0 2,0-1,1 1,0 1,0 0,0 0,1 0,0 1,1 0,0 0,0 1,1-1,0 1,1 0,0 1,1-1,0 1,1 0,0-1,0 1,1 9,2 22</inkml:trace>
  <inkml:trace contextRef="#ctx0" brushRef="#br0" timeOffset="1256.001">1378 854,'-5'-3,"-1"0,1 1,-1-1,0 1,0 0,0 1,0-1,0 1,0 1,0-1,0 1,0 0,0 0,0 1,0-1,0 1,0 1,0-1,0 1,0 0,1 1,-1-1,1 1,-1 0,1 0,0 1,0 0,1 0,-1 0,1 0,0 1,-2 1,-1 3,0 0,1 0,0 1,0 0,1-1,0 2,1-1,0 1,1-1,0 1,1 0,0 0,1 0,0 1,0-1,1 0,1 0,0 0,1 1,0-1,0 0,3 5,-4-14,0 0,0 0,0 0,0-1,0 1,1 0,-1 0,1-1,-1 1,1-1,0 1,0-1,0 0,0 0,0 1,0-1,0-1,0 1,0 0,0 0,0-1,0 0,1 1,-1-1,0 0,0 0,1 0,-1 0,0 0,0-1,0 1,1-1,-1 1,0-1,0 0,0 0,0 0,0 0,0 0,1-1,70-60,8-123,-60 320,-21-132,0 0,1 0,0 0,-1 0,1 0,0 0,0 0,0 0,1 0,-1-1,1 1,0 0,-1-1,1 1,0-1,1 0,-1 1,0-1,1 0,-1 0,1-1,-1 1,1 0,0-1,0 0,0 0,0 1,0-2,0 1,0 0,0-1,0 1,0-1,0 0,0 0,1 0,-1-1,0 1,0-1,0 1,0-1,0 0,0 0,0 0,0-1,-1 1,1-1,0 0,-1 1,3-3,48-102,-34 52,8 134,36 16,-61-94,1 0,-1-1,1 1,-1-1,1 0,0 0,-1 0,1 0,0 0,0 0,0-1,0 1,0-1,-1 0,1 0,0 0,0 0,0 0,0-1,0 1,0-1,0 0,-1 0,1 0,0 0,-1-1,1 1,-1-1,1 1,-1-1,0 0,1 0,-1 0,0 0,0 0,-1-1,2-1,9-14,0 0,-2-1,0 0,-2-1,0 0,-1-1,-1 1,0-1,-2 0,-1-1,1-15,6-24,-8 55,8-30,11 54,54 288,-72-292,6 33,-2 0,-2 1,-3 0,-1 0,-2 0,-2-1,-3 1,-2-1,-1 0,-3 0,-87 97,96-141,0 0,1 0,-2 0,1 0,0-1,-1 1,1-1,-1 0,0 0,1 0,-1 0,0-1,0 0,0 0,0 0,-1 0,1 0,0-1,0 0,0 0,-1 0,1 0,0-1,0 1,0-1,0 0,0 0,0-1,0 1,0-1,0 0,0 0,1 0,-1-1,1 1,0-1,0 0,-1 0,0-2,-1-6,1-1,0 1,1-1,0-1,1 1,0 0,1 0,1-1,0 1,0-1,1 1,1 0,0-1,0 1,2 0,-1 0,1 1,1-1,0 1,1 0,0 0,1 1,7-10,0-8,1 1,1 1,2 0,0 1,2 1,1 1,0 1,9-6,-9 12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3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1129,'21'-5,"0"0,-1-2,0 0,0-2,0 0,-1-1,0-1,-1-1,0 0,-1-2,-1 0,0 0,-1-2,0 0,6-11,-20 27,48-52,-1-3,-3-1,-3-3,-2-1,-2-2,2-13,-31 60,-1 0,-1-1,-1 0,0-1,-1 0,-1 1,0-1,-1-1,-1 1,-1 0,0-1,-2 1,1 0,-2-1,-2-9,3 25,0 1,1-1,-1 0,0 1,0-1,0 1,0-1,0 1,0 0,-1-1,1 1,0 0,-1 0,1 0,0 0,-1 0,0 0,1 0,-1 0,0 0,1 1,-1-1,0 1,0 0,1-1,-1 1,0 0,0 0,0 0,1 0,-1 0,0 0,0 1,1-1,-1 1,0-1,0 1,1 0,-1-1,0 1,1 0,-1 0,1 0,0 0,-1 0,1 1,-63 58,60-55,0 0,0 0,1 1,0-1,0 1,0-1,1 1,0 0,0 0,0 0,1 0,0 1,0-1,1 0,0 0,0 1,0-1,1 0,-1 0,2 1,-1-1,1 0,0 0,0 0,0-1,1 1,0 0,0-1,0 0,1 1,0-2,0 1,0 0,1-1,-1 1,1-1,0-1,0 1,1-1,-1 0,1 0,-1 0,1-1,0 0,0 0,1 0,264 11,-268-10,-1 0,0 1,0-1,-1 0,1 0,-1 1,1-1,-1 1,0 0,0-1,-1 1,1 0,-1-1,0 1,0 0,0-1,0 1,-1 0,1 0,-1-1,0 1,0-1,0 1,-1-1,1 1,-1-1,0 0,0 0,0 1,0-2,-1 1,1 0,-1 0,1-1,-1 1,0-1,0 0,0 0,-1 0,-5 11,8-12,-67 124,67-122,0 0,0 0,0 1,1-1,-1 0,1 0,-1 1,1-1,0 0,0 1,1-1,-1 0,1 0,-1 1,1-1,0 0,0 0,1 0,-1 0,1 0,-1 0,1 0,0-1,0 1,0-1,0 1,1-1,-1 0,1 1,-1-1,1-1,0 1,0 0,0-1,0 1,0-1,0 0,0 0,0 0,3 0,2 1,0 0,1-1,-1 0,0 0,0-1,1 0,-1 0,0-1,0 0,0-1,0 1,0-2,0 1,0-1,0 0,-1-1,0 0,1 0,-1 0,-1-1,3-2,4-5</inkml:trace>
  <inkml:trace contextRef="#ctx0" brushRef="#br0" timeOffset="1185.092">1066 839,'60'9,"-49"-11,0 1,-1-1,1-1,-1 0,1 0,-1-1,0 0,0-1,-1 0,1-1,-1 0,0 0,-1-1,0 0,0-1,0 0,-1 0,0 0,-1-1,0 0,0 0,-1-1,0 1,0-1,-1-1,-1 1,0 0,0-1,-1 0,0 1,-1-1,0 0,-1 0,0 0,-1-5,1 14,0 0,-1 0,1 0,-1 0,1 1,-1-1,0 0,1 0,-1 1,0-1,0 0,0 1,0-1,-1 1,1-1,0 1,-1 0,1 0,0-1,-1 1,0 0,1 0,-1 0,0 1,1-1,-1 0,0 1,0-1,0 1,1-1,-1 1,0 0,0 0,0 0,0 0,0 0,0 0,0 1,1-1,-1 0,0 1,0 0,0-1,1 1,-1 0,-1 1,-64 62,60-53,-1 0,1 1,1 0,0 0,1 1,0 0,1 0,0 0,1 0,1 0,0 1,1 0,0-1,1 1,1-1,0 1,2 6,-2-16,1 1,0-1,1-1,-1 1,1 0,0 0,0-1,0 0,0 1,0-1,1-1,-1 1,1 0,0-1,0 1,0-1,0-1,0 1,1 0,-1-1,0 0,1 0,-1 0,1 0,-1-1,1 0,-1 0,1 0,-1-1,1 1,-1-1,1 0,-1 0,3-2,149-56,162-161,-238 192,-86 29,0 0,0 1,0 0,0 0,0 0,0 0,0 1,1 0,-1 0,1 1,0-1,0 1,0 0,0 1,1-1,0 1,0 0,0 0,0 0,1 0,-1 3,1-5,1 0,0 0,0 0,1 1,-1-1,1 0,0 1,-1-1,2 1,-1-1,0 1,1-1,-1 1,1-1,0 1,0 0,1-1,-1 1,1-1,-1 1,1-1,0 1,1-1,-1 1,0-1,1 0,0 0,0 0,0 0,0 0,0 0,1 0,-1-1,1 1,0-1,0 0,0 0,0 0,0 0,1 0,14 3,0-2,0 1,0-2,1-1,-1 0,1-1,-1-2,1 1,-1-2,0 0,0-2,0 0,0 0,-1-2,0 0,0-1,-1-1,0 0,0-1,10-10,-1 1,-1 0,-1-1,-1-2,-1 0,-1-1,-1-1,-1-1,-1-1,-1 0,-1-1,-2-1,-1 0,-1-1,-1 0,-2-1,-1 0,-1 0,-1 0,-2-1,-1 1,-2-26,-11-7,11 62,0 0,1 0,-1 1,0-1,-1 0,1 0,0 0,0 0,0 0,0 0,-1 0,1 0,0 1,-1-1,1 0,-1 0,1 0,-1 1,1-1,-1 0,0 1,1-1,-1 0,0 1,0-1,1 1,-1-1,0 1,0-1,0 1,1 0,-1 0,0-1,0 1,0 0,0 0,0 0,0 0,0 0,0 0,0 0,1 0,-1 0,0 0,0 0,0 1,0-1,0 0,0 1,1-1,-1 0,0 1,0-1,0 1,1 0,-1-1,0 1,1-1,-1 1,1 0,-1 0,0 0,-38 136,38-127,-7 438,8-426,-2-1,-1 1,0-1,-2 0,0 0,-1 0,-1 0,-1-1,-7 11,-16-14,24-24</inkml:trace>
  <inkml:trace contextRef="#ctx0" brushRef="#br0" timeOffset="1556.174">2613 404,'-53'20,"46"-19,0 0,-1 1,1 0,0 1,0-1,1 1,-1 0,0 1,1 0,0 0,0 0,0 1,0 0,1 0,0 0,0 1,0-1,1 1,0 0,0 1,-3 5,8-7,0-1,0 1,0-1,1 0,0 0,-1 1,1-1,1 0,-1 0,1-1,-1 1,1-1,0 1,0-1,1 0,-1 0,1 0,-1 0,1-1,0 0,0 1,0-1,0-1,1 1,0 0,30 20,-30-16,1-1,-1 1,0 0,-1 0,0 0,0 1,0 0,0 0,-1 0,-1 0,1 0,-1 0,0 1,-1-1,1 1,-2 0,1 3,0-7,11 6,-3-13</inkml:trace>
  <inkml:trace contextRef="#ctx0" brushRef="#br0" timeOffset="2205.653">2977 501,'-6'1,"1"1,0 0,0 0,0 0,0 0,0 1,1 0,-1 0,1 1,0-1,0 1,0 0,0 0,0 0,1 0,0 1,0-1,0 1,1 0,-1 0,1 0,0 0,1 0,-1 0,1 1,0-1,0 1,1-1,-1 0,1 1,1-1,-1 1,1 3,1-4,0-1,0 0,1 1,-1-1,1 0,0 0,0-1,0 1,0 0,1-1,-1 0,1 0,0 0,0 0,0-1,0 0,1 1,-1-1,1-1,-1 1,1-1,0 0,-1 0,1 0,0 0,0-1,0 0,0 0,-1 0,1-1,0 0,0 0,-1 0,1 0,0-1,-1 0,1 1,-1-2,0 1,0 0,0-1,0 0,0 0,0 0,-1-1,1 1,-1-1,0 0,0 1,-1-1,1-1,0 0,31-122,-33 124,-1-1,0 0,0 1,0-1,0 1,-1-1,0 0,1 1,-1-1,0 1,-1 0,1-1,0 1,-1 0,0 0,0 0,0 0,0 0,0 0,-1 0,1 1,-1-1,0 1,0 0,0 0,0 0,0 0,0 0,0 1,-1-1,1 1,0 0,-1 0,1 0,-1 1,-59 19,47-4</inkml:trace>
  <inkml:trace contextRef="#ctx0" brushRef="#br0" timeOffset="2712.396">3267 597,'1'1,"1"0,-1 0,1 0,-1 0,1-1,0 1,-1 0,1-1,0 1,-1-1,1 0,0 1,-1-1,1 0,0 0,0 0,0 0,-1 0,1-1,0 1,-1-1,1 1,0-1,-1 1,1-1,0 0,-1 0,1 0,-1 0,1 0,-1 0,0 0,1 0,-1-1,0 1,0 0,0-1,0 1,0-1,0 1,-1-1,1 1,0-2,81-146,-82 149,0-1,0 0,0 0,0 0,1 1,-1-1,0 0,0 1,1-1,-1 0,0 0,1 1,-1-1,1 0,-1 1,1-1,-1 1,1-1,-1 1,1-1,0 1,-1-1,1 1,0 0,-1-1,1 1,0 0,-1-1,1 1,0 0,0 0,-1 0,1 0,0-1,0 1,-1 0,1 0,0 1,0-1,0 0,-1 0,1 0,0 0,0 1,-1-1,1 0,0 1,-1-1,1 1,0-1,-1 1,1-1,-1 1,1-1,-1 1,1-1,-1 1,1 0,30 54,-12-21,-17-31,1 0,-1-1,1 1,0-1,0 0,0 0,1 0,-1 0,0-1,1 1,-1-1,1 0,-1 0,1 0,-1 0,1-1,0 1,-1-1,1 0,0 0,0-1,-1 1,1-1,0 0,-1 0,1 0,-1 0,1 0,-1-1,0 0,1 1,-1-1,0 0,0-1,2-1,2-1,0-1,0 0,0 0,-1-1,1 0,-2 0,1-1,-1 1,0-1,0 0,-1 0,-1-1,1 1,-1-3,2-13,-3 2</inkml:trace>
  <inkml:trace contextRef="#ctx0" brushRef="#br0" timeOffset="3160.051">3823 404,'-4'8,"-1"7,-4 0,-1 3,1 2,7 2,4 1,1 0,4-3,6-1,4-8,-1-5</inkml:trace>
  <inkml:trace contextRef="#ctx0" brushRef="#br0" timeOffset="3420.047">3895 16,'-4'-8,"-5"1,-6 6,0 8,3 6,3 1</inkml:trace>
  <inkml:trace contextRef="#ctx0" brushRef="#br0" timeOffset="3710.029">4017 476,'64'-65,"-55"53,59-62,-67 73,1 0,0 0,0 0,0 0,0 0,0 0,0 1,0-1,0 1,0-1,0 1,0 0,1 0,-1 0,0 0,0 0,0 0,0 1,0-1,0 1,0-1,0 1,0 0,0 0,0 0,0 0,0 0,0 0,-1 1,1-1,-1 0,1 1,-1 0,1-1,-1 1,0 0,0-1,1 1,-1 0,-1 0,1 0,0 0,0 0,10 20,-11-19,0 0,1-1,-1 1,1-1,-1 1,1-1,0 1,0-1,0 0,0 1,0-1,1 0,-1 0,1 0,0 0,-1 0,1 0,0 0,0-1,0 1,0-1,0 1,1-1,-1 0,0 0,0 0,1 0,-1 0,1 0,-1-1,1 1,-1-1,1 0,0 0,-1 0,1 0,-1 0,1 0,-1-1,1 1,-1-1,1 0,-1 0,1 0,1-1,88-111,-80 98</inkml:trace>
  <inkml:trace contextRef="#ctx0" brushRef="#br0" timeOffset="4290.306">4718 282,'-1'-2,"-1"1,0-1,0 0,0 0,0 1,0-1,0 1,0 0,0 0,-1-1,1 1,0 1,-1-1,1 0,-1 1,1-1,-1 1,1 0,-1-1,1 1,-1 0,1 1,-1-1,1 0,-1 1,1 0,-2 0,0 0,1 0,0 0,0 1,0-1,0 1,0 0,0 0,0 0,0 0,1 0,-1 1,1-1,0 1,0 0,0 0,0 0,0 0,0 0,1 0,0 0,-1 0,1 0,0 1,1-1,-1 1,1-1,-1 0,1 1,0-1,0 1,0-1,1 1,-1-1,1 0,0 1,0-1,0 0,1 1,-1-1,1 0,-1 0,1 0,0 0,0-1,0 1,1 0,-1-1,1 0,-1 1,1-1,0 0,0 0,0-1,0 1,0-1,0 1,0-1,1 0,-1 0,0 0,1-1,-1 1,1-1,-1 0,1 0,-1 0,0 0,1 0,0-1,167-109,-170 110,1 0,0-1,-1 1,1 0,0 0,-1 0,1 0,0 0,-1 1,1-1,0 0,-1 1,1-1,-1 1,1-1,0 1,-1 0,0 0,1 0,-1 0,1 0,-1 0,0 0,0 0,0 0,0 1,0-1,0 0,0 1,0-1,0 1,0-1,-1 1,1-1,-1 1,1 0,-1-1,0 1,1 0,-1-1,0 1,0 0,0-1,0 1,1 79,-20 64,-6-1,-7-1,-7 6,35-135,1 0,1 1,-2-1,0 1,-1-1,0 0,-1-1,0 1,-1-1,-1 0,0-1,-1 0,0 0,-1-1,0 0,-1-1,0 0,0 0,-6 2,14-11,1 0,-1 0,0-1,1 1,-1-1,0 1,0-1,0 0,1 0,-1 0,0 0,0-1,0 1,1-1,-1 0,0 0,1 0,-1 0,1 0,-1 0,1-1,-1 1,1-1,0 0,0 1,0-1,0 0,0 0,0-1,0 1,1 0,-1-1,1 1,0-1,-1 1,1-1,1 1,-1-1,0 0,0 0,1 1,-1-4,-6-123,10 108,0 0,2 0,0 0,1 1,1-1,1 1,1 1,0 0,2 0,0 1,1 0,1 1,1 0,0 1,1 1,0 0,1 1,1 1,1 0,0 2,0 0,1 0,17-5,75 23,-90-2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49.1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2322 1742,'-4'4,"-1"6,0 4,0 5,3 3,0 2,5-3,2-1,0 0,-1-3</inkml:trace>
  <inkml:trace contextRef="#ctx0" brushRef="#br0" timeOffset="299.971">2225 1355,'0'-4,"-8"-2,-7 1,-1 1</inkml:trace>
  <inkml:trace contextRef="#ctx0" brushRef="#br0" timeOffset="559.965">2661 1283,'-15'88,"56"325,-20-283,-19-110</inkml:trace>
  <inkml:trace contextRef="#ctx0" brushRef="#br0" timeOffset="-1029.933">1185 1621,'0'0</inkml:trace>
  <inkml:trace contextRef="#ctx0" brushRef="#br0" timeOffset="-359.982">1209 1645,'-21'94,"16"-55,2 0,2 0,2 0,1 0,2 0,1-1,4 9,-9-45,0-1,1 1,-1-1,0 1,0 0,1-1,-1 1,1 0,-1-1,1 1,0-1,0 1,0-1,-1 0,1 1,1-1,-1 0,0 0,0 1,0-1,1 0,-1 0,0 0,1-1,-1 1,1 0,-1 0,1-1,-1 1,1-1,0 1,-1-1,1 0,0 0,-1 0,1 0,0 0,-1 0,1 0,0 0,-1-1,1 1,-1 0,1-1,0 0,-1 1,1-1,-1 0,0 0,1 0,-1 0,1-1,60-68,93-244,-155 313,0 0,0 0,0 0,0 0,0 0,0 0,0 0,0 0,0 0,0 0,1 0,-1 0,0 0,1 0,-1 0,1 0,-1 0,1 1,-1-1,1 0,0 0,-1 1,1-1,0 0,0 1,-1-1,1 0,0 1,0-1,0 1,0-1,0 1,0 0,0 0,0-1,0 1,0 0,0 0,0 0,0 0,0 0,0 0,0 0,0 0,0 0,0 0,0 1,0-1,0 0,0 1,0-1,-1 1,1-1,0 1,0-1,0 1,0 0,-1 0,1-1,0 1,-1 0,1 0,-1-1,1 2,22 70,-19-54,69 154,-70-167,0-1,1 1,-1-1,1 0,0 0,0 0,1-1,-1 1,1-1,0 0,0 0,0-1,0 1,0-1,1 0,-1-1,1 1,-1-1,1 0,-1-1,1 1,0-1,-1 0,1 0,0-1,-1 0,1 0,-1 0,1-1,-1 0,3-1,4-2,-1 0,0-1,-1 0,1-1,-1 0,-1-1,1 0,-1-1,0 0,-1 0,0 0,-1-1,0-1,-1 1,1-1,-2 0,0 0,0-1,-1 0,-1 0,0 0,0 0,-1 0,-1 0,0-1,0 1,-2 0,1-1,-2-5,1 15,0 1,0-1,0 0,0 1,0-1,-1 1,1-1,-1 1,0-1,1 1,-1 0,0 0,0 0,-1 0,1 0,0 1,-1-1,1 0,-1 1,1 0,-1 0,0 0,1 0,-3-1,-13-1</inkml:trace>
  <inkml:trace contextRef="#ctx0" brushRef="#br0" timeOffset="35317.546">509 3097,'-48'48,"-80"170,128-218,1 0,-1-1,1 1,-1 0,0 0,1 0,-1 0,1 0,-1 0,1 0,-1 0,0 0,1 0,-1 0,1 0,-1 0,1 1,-1-1,0 0,1 0,-1 0,1 0,-1 1,0-1,1 0,-1 1,0-1,1 0,-1 1,0-1,0 0,1 1,-1-1,0 1,36-43,135-275,-171 317,0-1,0 0,-1 0,1 0,0 0,0 0,0 1,0-1,0 0,0 0,0 0,0 0,0 0,0 1,1-1,-1 0,0 0,1 0,-1 0,0 1,1-1,-1 0,1 0,-1 1,1-1,-1 1,1-1,0 0,-1 1,1-1,0 1,-1-1,1 1,0-1,0 1,0 0,-1-1,1 1,0 0,0 0,0 0,0 0,0-1,-1 1,1 0,0 1,0-1,0 0,0 0,0 0,-1 0,1 1,0-1,0 0,0 1,-1-1,1 0,0 1,0-1,-1 1,1 0,0-1,-1 1,1-1,0 2,16 61,-12-37,-3-17,1 0,0 0,0-1,1 1,0 0,1-1,0 0,0 0,1-1,0 0,0 1,1-2,0 1,0-1,0 0,1-1,0 1,0-2,0 1,0-1,1 0,0-1,0 0,0 0,0-1,0 0,1-1,-1 0,1-1,-1 1,0-2,1 1,-1-1,1-1,-1 0,0 0,0-1,0 0,0 0,-1-1,1-1,4-2,-7 1,-1 0,-1-1,1 1,-1-1,0 0,-1 0,1 0,-1 0,-1-1,1 1,-1-1,-1 0,1 0,-1 0,-1 1,0-1,0 0,0 0,-1 0,0 0,0 0,-1 1,0-1,-1 1,0-1,0 1,-3-7,-7-36,10 29</inkml:trace>
  <inkml:trace contextRef="#ctx0" brushRef="#br0" timeOffset="35649.467">1427 2879,'-44'72,"36"-64,1 1,0-1,0 1,1 1,0-1,1 1,0 0,1 0,0 1,0-1,1 1,0 0,1 0,0 0,1 0,0 0,1 0,0 0,1 1,0-1,3 8,-3-17,0 1,1-1,-1 0,1 1,0-1,0 0,0 0,0 0,0-1,0 1,0 0,0-1,1 0,-1 1,1-1,-1 0,1 0,-1 0,1-1,0 1,0 0,-1-1,1 0,0 0,-1 0,1 0,0 0,0 0,-1-1,1 1,0-1,-1 0,1 0,0 0,-1 0,0 0,1-1,-1 1,86-66,-85 62,1 1,-1 0,0-1,0 0,0 0,0 0,-1 0,0 0,0 0,-1-1,1 1,-1-1,0 1,-1-1,1 1,-1-1,0 0,-1 1,1-1,-1 1,0-1,0 1,-1-1,0 1,0 0,0 0,0-1,-1 2,0-1,0 0,0 0,-1 1,1 0,-1 0,0 0,-1 0,1 1,0-1,-1 1,0 0,0 0,0 1,0 0,0 0,0 0,-1 0,1 1,-1 0,1 0,-1 0,0 1,1 0,-1 0,1 0,-1 1,1 0,-1 0,1 0,-5 2,-11 6,5 1</inkml:trace>
  <inkml:trace contextRef="#ctx0" brushRef="#br0" timeOffset="35997.057">1935 2637,'0'4,"4"2,2 3,-1 5,0 3,2 4,0 2,-1 6,-1 1,-2 0,-1 4,-2-1,1-1,-2-3,1-1,0-2,-5-5,0-6</inkml:trace>
  <inkml:trace contextRef="#ctx0" brushRef="#br0" timeOffset="36246.995">1525 2709,'154'-47,"-52"12,1 5,2 5,1 3,0 6,1 4,72 3,-142 10</inkml:trace>
  <inkml:trace contextRef="#ctx0" brushRef="#br0" timeOffset="36598.47">0 3750,'41'-12,"30"-9,20-4,14-2,7-2,4 2,3 0,2 1,1 1,0 0,0 1,-4-5,-2 0,0 0,-3 0,-4-2,-5 0,-20 4</inkml:trace>
  <inkml:trace contextRef="#ctx0" brushRef="#br0" timeOffset="756.173">3096 1210,'-2'1,"0"1,1 0,-1-1,1 1,-1 0,1 0,-1 0,1 1,0-1,0 0,0 0,0 1,1-1,-1 0,1 1,-1-1,1 1,0-1,0 0,0 1,0-1,0 1,1-1,-1 1,1-1,-1 0,1 1,0-1,1 1,-2 0,41 318,-18-33,-23-266</inkml:trace>
  <inkml:trace contextRef="#ctx0" brushRef="#br0" timeOffset="11511.078">6605 1573,'-71'69,"65"-63,1 0,0 1,1-1,0 1,0 0,0 0,1 0,0 0,0 0,1 1,0 0,0-1,1 1,0 0,0 0,1 0,0 0,0 0,1 0,0-1,0 1,1 0,0 0,0-1,1 0,2 5,0-11,0 0,0 0,0-1,1 0,-1 0,0 0,0 0,0-1,1 0,-1 0,0 0,0-1,0 0,0 0,-1 0,1 0,0-1,-1 1,0-1,0-1,0 1,0 0,0-1,0 0,-1 0,0 0,0 0,0-1,0 1,-1-1,0 0,1 0,91-161,-94 164,1 1,0 0,-1-1,1 1,0 0,0 0,0 0,0 0,0 0,0 0,0 0,1 0,-1 1,0-1,0 0,1 1,-1-1,0 1,1-1,-1 1,1-1,-1 1,0 0,1 0,-1 0,1 0,-1 0,1 0,-1 0,0 0,1 1,-1-1,1 1,-1-1,0 1,1-1,-1 1,0 0,0-1,1 1,-1 0,0 0,0 0,0 0,0 0,0 0,0 0,0 1,-1-1,1 0,0 0,-1 1,1-1,-1 0,1 1,-1-1,1 1,37 83,-26-55,-1 1,-1 1,-2 0,-1 0,-2 1,-1 0,-1 0,-2 0,-1 0,-2 0,-1-1,-2 1,-1 0,-1-1,-2 0,-2-1,0 0,-11 18,19-43,-1 0,-1 0,1 0,-1 0,0 0,0-1,-1 0,1 0,-1-1,0 0,-1 0,1 0,-1 0,1-1,-1 0,0-1,0 0,-8 2,12-7,0 0,0 0,0-1,0 1,1-1,-1 1,1-1,0 0,0 0,0 0,1 0,-1 0,1-1,0 1,0 0,0 0,1-1,0 1,0-1,0 1,0 0,1-1,-1 1,1 0,0-1,1 1,-1 0,1 0,-1 0,1 0,1 0,-1 0,0-3,13-36,2 0,2 1,1 1,3 0,1 2,2 1,12-13,99-117,-127 156,-1-1,-1 0,0 0,-1-1,0 0,-1 0,-1 0,0-1,-1 0,0 0,-2 0,1 0,-2 0,0-1,-1 1,0-1,-2-2,2 17,-1 0,1 0,-1 1,0-1,1 0,-1 0,0 1,1-1,-1 1,0-1,0 1,1-1,-1 1,0-1,0 1,0 0,0-1,0 1,0 0,0 0,1 0,-1-1,0 1,0 0,0 0,0 1,0-1,0 0,0 0,0 0,0 1,0-1,1 0,-1 1,0-1,0 1,0-1,1 1,-1-1,0 1,0-1,1 1,-1 0,0-1,1 1,-1 0,1 0,-1 0,1-1,0 1,-1 0,1 0,0 0,-1 0,1 0,0 0,0 0,0-1,0 1,0 0,0 0,0 0,0 0,0 0,0 0,1 0,-1 0,-1 1,0-1,0 1,1 0,-1 0,1-1,-1 1,1 0,0 0,0 0,0 0,0 0,0 0,0-1,0 1,0 0,1 0,-1 0,1 0,-1-1,1 1,0 0,0-1,0 1,0 0,0-1,0 1,0-1,1 1,-1-1,0 0,1 0,-1 1,1-1,-1 0,1 0,0-1,-1 1,1 0,0 0,0-1,-1 1,1-1,0 0,0 1,84-18,-59 9,-25 7,-1 0,1 1,-1-1,1 1,-1-1,1 1,-1 0,1 0,0-1,-1 1,1 0,-1 1,1-1,0 0,-1 0,1 1,-1-1,1 1,-1-1,1 1,-1-1,1 1,-1 0,1 0,-1 0,0 0,0 0,1 0,-1 0,0 0,0 1,0-1,0 0,0 1,-1-1,1 1,0-1,-1 0,1 1,-1 0,1 0,-4 75,0-23,3-52,1 0,0 0,0 0,-1 0,1 0,1 0,-1 0,0 0,0 0,1-1,-1 1,1 0,-1-1,1 1,0-1,0 0,-1 0,1 0,0 0,0 0,0 0,0 0,0 0,1-1,-1 1,0-1,0 1,0-1,0 0,1 0,-1 0,0 0,0-1,2 1,17-2</inkml:trace>
  <inkml:trace contextRef="#ctx0" brushRef="#br0" timeOffset="12036.197">7571 1524,'-67'65,"63"-58,-19 73,23-79,-1 1,1-1,0 1,0 0,-1-1,1 1,0-1,0 1,1-1,-1 1,0 0,0-1,1 1,-1-1,1 1,-1-1,1 0,0 1,-1-1,1 1,0-1,0 0,0 0,0 1,0-1,0 0,1 0,-1 0,0 0,0 0,1-1,-1 1,1 0,-1-1,1 1,-1-1,1 1,-1-1,1 1,-1-1,1 0,-1 0,1 0,-1 0,1 0,0 0,-1-1,1 1,0 0,6-5,1-1,-1 1,1-1,-1-1,-1 0,0 0,0 0,0-1,-1 0,0 0,0 0,-1-1,0 0,-1 0,0 0,0-1,-1 0,0 1,0-3,-1 7,46 111,-46-103,1-1,-1-1,0 1,1 0,-1-1,1 1,-1-1,1 0,0 1,-1-1,1-1,0 1,0 0,0-1,0 1,0-1,0 0,0 0,-1 0,1 0,0-1,0 1,0-1,0 0,0 0,-1 0,1 0,0 0,-1-1,1 1,-1-1,1 1,-1-1,0 0,0 0,1 0,-1 0,-1-1,1 1,0-1,8-9</inkml:trace>
  <inkml:trace contextRef="#ctx0" brushRef="#br0" timeOffset="12776.141">8031 1452,'-39'55,"35"-53,1 1,0 0,0-1,1 1,-1 1,1-1,-1 0,1 1,0-1,0 1,1-1,-1 1,1 0,-1 0,1 0,0 0,1 0,-1 0,1 0,0 0,0 0,0 0,0 0,1 0,0 0,-1 0,2 0,-1 0,0 0,1-1,-1 1,1 0,0-1,1 0,-1 1,0-1,1 0,0 0,0 0,0 0,0-1,0 1,0-1,1 0,-1 0,1 0,0 0,-1-1,1 1,0-1,3 1,6-7,0 0,0 0,0-1,-1-1,0 0,0-1,-1 0,0-1,0 0,-1 0,0-1,-1-1,0 1,-1-2,0 1,-1-1,6-12,-10 21,13-22,-1 0,-1-1,-1 0,-1-1,-2 0,0-1,-2 0,-1-1,-1 0,1-23,-6 48,0 0,0 1,0-1,0 0,-1 0,1 0,-1 1,0-1,0 0,-1 0,1 0,-1 0,0 1,0-1,0 0,0 1,0-1,-1 1,0-1,0 1,0-1,0 1,0 0,-1 0,1 0,-1 1,0-1,0 1,0-1,0 1,0 0,-1 0,1 0,-1 1,1-1,-1 1,1 0,-1 0,0 0,0 0,1 0,-1 1,0 0,0 0,0 0,0 0,0 1,1 0,-1-1,0 1,1 0,-1 1,-2 0,-6 6,1 0,0 1,0 1,1-1,1 2,-1-1,2 1,-1 1,1 0,1 0,0 0,1 1,1 0,0 0,0 0,1 1,1-1,0 1,1 0,1 0,0 0,1 0,0 0,1 1,3 12,-2-19,2 0,-1 0,1-1,0 1,1-1,0 0,0 0,0-1,1 0,0 1,0-2,1 1,-1-1,1 0,1 0,-1-1,0 0,1-1,0 1,0-1,0-1,0 1,1-2,3 2,10 1,-1-1,1-1,0 0,0-2,-1 0,1-2,0 0,-1-1,3-2,-5-1,0 0,-1-1,0 0,0-2,-1 0,0-1,-1-1,0 0,3-4,-13 10,1 0,-2 0,1 0,-1-1,0 0,0 0,0 0,-1-1,0 1,0-1,-1 0,0 0,0-1,-1 1,1-1,-2 1,1-1,-1 1,0-1,-1 0,0 0,0 0,0 1,-2-4,2 9,0 0,-1 0,1 0,0 0,-1-1,0 1,0 0,1 1,-1-1,0 0,-1 0,1 0,0 1,0-1,-1 0,1 1,-1-1,1 1,-1 0,0-1,0 1,1 0,-1 0,0 0,0 0,0 1,0-1,0 0,0 1,0-1,0 1,-1 0,1 0,0 0,0 0,0 0,0 0,0 1,0-1,0 0,0 1,0 0,0 0,0-1,0 1,0 0,0 1,0-1,0 0,-82 72,79-65,0 0,1 0,0 0,1 1,0-1,0 1,0 0,1-1,1 1,-1 0,1 1,1-1,0 0,0 0,1 0,0 0,0 0,1 0,1 0,-1-1,1 1,1 0,0-1,0 0,0 0,1 0,0-1,1 0,-1 0,2 0,-1 0,1-1,0 0,0-1,0 1,1-1,0-1,0 1,6 1,-1 0,-1-1,1-1,0 0,1-1,-1 0,0-1,1-1,-1 0,1 0,-1-2,1 1,0-2,-1 0,1-1,15-7</inkml:trace>
  <inkml:trace contextRef="#ctx0" brushRef="#br0" timeOffset="5131.232">4257 1234,'2'172,"1"-31,-5 0,-20 120,2-172,15-68</inkml:trace>
  <inkml:trace contextRef="#ctx0" brushRef="#br0" timeOffset="5571.19">4378 1428,'-129'193,"126"-191,0 1,0-1,0 0,0 1,1 0,-1 0,1 0,0 0,0 0,0 0,0 0,1 1,-1-1,1 1,0-1,0 1,0-1,0 1,1 0,-1-1,1 1,0 0,0 0,0-1,1 1,0 0,-1-1,1 1,0 0,1-1,-1 1,0-1,1 0,0 1,0-1,0 0,0 0,1 0,-1 0,1-1,0 1,-1-1,1 0,0 1,1-1,0 0,25 3,-22-5,1 0,0 1,-1 0,0 1,1 0,-1 0,0 0,0 1,0 0,0 1,0-1,-1 1,0 0,1 1,-2 0,1 0,0 0,-1 0,1 2,23 46,35 33,-51-83,-2-4</inkml:trace>
  <inkml:trace contextRef="#ctx0" brushRef="#br0" timeOffset="8831.154">4718 1669,'-53'238,"53"-238,0 0,1-1,-1 1,0 0,0 0,1 0,-1 0,0 0,1 0,-1 0,0 0,1 0,-1 0,0 0,0 0,1 0,-1 0,0 1,1-1,-1 0,0 0,0 0,1 0,-1 0,0 1,0-1,1 0,-1 0,0 1,17-35,34-170,-50 205,-1-1,0 0,0 1,1-1,-1 0,0 0,1 1,-1-1,0 0,1 0,-1 0,1 0,-1 1,0-1,1 0,-1 0,1 0,-1 0,0 0,1 0,-1 0,1 0,-1 0,1 0,-1 0,0-1,1 1,-1 0,0 0,1 0,-1 0,1-1,-1 1,0 0,1 0,-1-1,0 1,0 0,1 0,-1-1,0 1,0 0,1-1,-1 1,0-1,0 1,0 0,1-1,-1 1,0-1,0 1,0 0,0-1,26 57,-11-23,-13-29,62 81,-63-83,1 0,-1-1,1 1,0-1,-1 0,1 0,0 1,0-1,0 0,0 0,0-1,0 1,0 0,0-1,0 1,1-1,-1 0,0 0,0 0,0 0,0 0,1 0,-1 0,0-1,0 1,0-1,0 0,0 1,0-1,0 0,0 0,0 0,0-1,0 1,-1 0,1-1,0 1,-1-1,0 1,1-1,-1 0,0 0,1 1,-1-1,0-2,8-13,-1 0,0 0,-2-1,0 0,-1 0,-1 0,0-1,-2 1,1-10,-4 5,-3 2</inkml:trace>
  <inkml:trace contextRef="#ctx0" brushRef="#br0" timeOffset="9441.139">5249 1621,'0'-1,"-1"0,0 0,0 0,0 0,0 1,0-1,1 0,-1 0,0 1,-1-1,1 0,0 1,0-1,0 1,0 0,0-1,-1 1,1 0,0 0,0-1,0 1,-1 0,1 0,0 0,0 1,0-1,-1 0,1 0,0 1,0-1,0 1,0-1,-1 1,1-1,0 1,0 0,0-1,0 1,1 0,-1 0,0 0,0 0,0 0,1 0,-1 0,0 0,1 0,-1 0,0 1,-3 6,0 2,0-1,0 0,1 1,1 0,-1-1,2 1,-1 0,1 0,1 0,0 0,0 0,1 0,0 0,1 0,0 0,1 0,0-1,0 1,1-1,0 0,1 0,2 3,-6-10,0-1,0 1,1 0,-1-1,1 1,-1-1,1 1,0-1,-1 0,1 0,0 0,0 0,0 0,0 0,0 0,0-1,0 1,0-1,0 1,0-1,1 0,-1 0,0 0,0 0,0 0,0 0,0-1,0 1,0-1,1 1,-1-1,0 0,-1 0,1 0,0 0,0 0,0 0,-1 0,1-1,0 1,-1-1,1 1,-1-1,0 0,1 1,-1-1,0 0,0 0,0 0,0-1,44-104,-43 103,-1 0,1-1,-1 1,0 0,-1-1,1 1,-1-1,0 1,0-1,0 1,0-1,-1 1,0 0,0-1,0 1,0 0,-1-1,0 1,0 0,0 0,0 0,-1 1,1-1,-1 1,0-1,0 1,0 0,0 0,-1 0,1 0,-1 1,0-1,0 1,0 0,0 0,0 1,0-1,-1 1,1 0,0 0,-1 0,1 1,-1-1,1 1,-1 0,1 0,-1 1,1-1,0 1,-1 0,-1 1,-10 9</inkml:trace>
  <inkml:trace contextRef="#ctx0" brushRef="#br0" timeOffset="9921.087">5467 1621,'-11'54,"9"-51,0 1,0 0,0 0,1 0,0 0,0 0,0 0,0 0,0 0,1 0,0 0,0 0,0 1,0-1,1 0,-1 0,1 0,0 0,0 0,1 0,-1 0,1 0,0-1,0 1,0 0,1-1,-1 0,3 3,-1-5,0 1,1-2,-1 1,0 0,0-1,1 0,-1 0,0 0,0-1,1 1,-1-1,0 0,0 0,0 0,0-1,0 0,0 1,0-1,-1-1,1 1,-1 0,1-1,-1 0,0 0,0 0,0 0,0 0,-1-1,1 1,-1-1,2-3,31-26,-32 32,0 0,0 0,-1 1,1-1,0 1,0-1,0 1,0 0,0 0,0 0,0 1,0-1,0 1,-1 0,1-1,0 1,0 0,-1 1,1-1,0 0,-1 1,1-1,-1 1,0 0,0 0,0 0,1 1,57 22,-55-26,0-1,0 0,0 0,0 0,0 0,0-1,-1 0,0 0,1 0,-1 0,0-1,0 1,-1-1,1 0,-1-1,0 1,0 0,0-1,-1 0,0 1,1-1,-2 0,1 0,-1 0,1 0,-1-1,-1 1,1 0,-1-1,0 1,0 0,0 0,-1-1,0 1,0 0,0 0,-1 0,1 0,-1 0,-1 0,1 0,-1 1,1-1,-1 1,-1-2,-4-8</inkml:trace>
  <inkml:trace contextRef="#ctx0" brushRef="#br0" timeOffset="-3029.823">9531 0,'4'24,"1"-1,1-1,1 1,1-1,1 0,1-1,1 0,0-1,2 0,0-1,1 0,1-1,1 0,1-2,17 15,7 1,1-2,2-1,1-3,1-1,2-2,12 2,74 27,2-6,2-7,1-5,2-6,1-7,1-6,41-4,853 37,-461-72,15-14,-319 14,271 13,-499 12,-1 1,1 3,-1 1,0 2,0 3,-1 1,0 2,-1 1,-1 3,37 21,-56-25,-19-11,0-1,0 1,0-1,0 0,1 0,-1 0,1 0,0 0,-1-1,1 1,0-1,0 0,0 0,0 0,0 0,0 0,0-1,0 1,1-1,-1 0,0 0,0 0,0 0,0-1,0 1,0-1,1 0,-1 0,0 0,-1 0,1 0,0-1,0 1,1-2,10-12,1 1,0 0,1 1,0 1,1 0,0 1,1 1,0 1,0 1,1 0,4 0,130-39,3 7,0 7,157-12,-120 37,0 9,0 9,0 8,-1 8,-2 9,-61-12,1-6,1-5,0-6,0-6,0-5,-1-7,0-4,-1-7,-1-5,24-13,-109 28,-2-1,0-2,0-2,-2-1,0-3,-1-1,-2-1,0-2,-2-2,-1-1,-1-2,-1-1,-2-1,-2-1,-1-2,2-6,3-61,-28 75</inkml:trace>
  <inkml:trace contextRef="#ctx0" brushRef="#br0" timeOffset="16482.95">11369 1403,'-8'1,"0"1,0 0,0 0,0 1,0 0,1 1,-1-1,1 1,0 1,0 0,0 0,1 0,0 0,0 1,0 0,1 1,0-1,0 1,0 0,1 0,0 0,0 1,1 0,0-1,1 1,-1 0,2 0,-1 1,1-1,0 0,1 0,-1 1,2-1,-1 0,1 1,1-1,-1 0,2 0,-1 0,1 0,0-1,0 1,1-1,0 1,0-1,2 2,-3-5,0 0,0 0,0 0,0 0,1 0,-1 0,1-1,0 0,0 0,0 0,1 0,-1-1,1 1,-1-1,1 0,0-1,0 1,0-1,0 0,0 0,0 0,0-1,0 0,0 0,0 0,0-1,0 1,0-1,0 0,0-1,0 1,0-1,-1 0,3-1,5-7</inkml:trace>
  <inkml:trace contextRef="#ctx0" brushRef="#br0" timeOffset="16842.93">11685 1379,'-53'70,"48"-58,1 0,1 0,0 0,0 1,1-1,1 1,0 0,1-1,0 1,1 0,0-1,1 2,-1-11,-1 1,1 0,0 0,0-1,0 1,0-1,1 1,-1-1,1 1,0-1,0 0,0 0,0 0,1 0,-1 0,1-1,0 1,0-1,0 1,0-1,0 0,0 0,0-1,1 1,-1-1,1 1,0-1,-1 0,1 0,0-1,-1 1,1-1,0 0,0 0,-1 0,1 0,0-1,0 1,-1-1,1 0,1-1,1 0,0 1,0-2,-1 1,1-1,-1 0,1 0,-1-1,0 1,0-1,0 0,-1 0,0-1,1 0,-1 1,-1-1,1-1,-1 1,0 0,0-1,-1 0,1 1,-1-1,-1 0,1 0,-1 0,0-1,0 1,-1 0,1 0,-2-1,1 1,-1 0,1 0,-2 0,1 0,-1 0,0 0,0 0,-1 0,1 1,-1-1,0 1,-1 0,0 0,1 0,-1 0,-1 0,1 1,-1 0,0 0,0 0,0 1,0 0,-1-1,1 2,-1-1,0 1,-3-1,-60 20,53-2</inkml:trace>
  <inkml:trace contextRef="#ctx0" brushRef="#br0" timeOffset="17162.909">12095 1500,'-2'3,"0"1,0-1,0 1,0 0,1-1,-1 1,1 0,0 0,0 0,1 0,-1 0,1 0,0 0,0 0,0 0,1 0,-1 0,1 0,0 0,0 0,0 0,1 0,-1-1,1 1,0-1,0 1,0-1,1 1,-1-1,1 0,0 0,0 0,0-1,0 1,0-1,0 0,1 1,-1-1,1-1,0 1,-1 0,1-1,0 0,0 0,0 0,0-1,0 1,2-1,0 0,1-1,0 0,0-1,-1 1,1-1,-1-1,0 1,1-1,-1 0,0 0,-1-1,1 0,-1 0,1 0,-1-1,0 1,-1-1,1-1,-1 1,0-1,-1 1,1-1,-1 0,0 0,0 0,-1-1,0 1,0-1,0 1,-1-1,0 0,-1 0,1 1,-1-1,0 0,-1 0,0 0,0 1,0-1,-1 1,-1-5,-3-6</inkml:trace>
  <inkml:trace contextRef="#ctx0" brushRef="#br0" timeOffset="17602.881">12555 1621,'10'-93,"-9"82,1 1,1 0,0-1,0 1,1 0,0 1,1-1,0 1,0 0,1 0,0 0,1 1,0 0,0 0,1 1,0 0,4-3,27 26,-29-1</inkml:trace>
  <inkml:trace contextRef="#ctx0" brushRef="#br0" timeOffset="18402.833">13063 1379,'0'-1,"1"0,-1 0,0-1,0 1,0 0,0 0,0 0,0 0,0 0,0 0,0 0,0 0,-1 0,1 0,0 0,-1 0,1 0,-1 0,1 0,-1 0,0 0,1 0,-1 0,0 0,0 0,1 1,-1-1,0 0,0 1,0-1,0 1,0-1,0 1,0-1,0 1,0-1,0 1,0 0,0 0,0 0,0 0,0-1,-1 1,1 1,0-1,0 0,0 0,0 0,0 1,0-1,0 0,0 1,0-1,0 1,0-1,0 1,0-1,0 1,0 0,1-1,-1 1,-54 47,53-45,0-1,1 1,-1 0,1 0,-1 0,1 0,0 0,0 0,1 1,-1-1,1 0,-1 0,1 0,0 1,0-1,1 0,-1 0,1 1,-1-1,1 0,0 0,0 0,0 0,1 0,-1 0,1 0,0 0,-1-1,1 1,0 0,1-1,-1 0,0 1,1-1,-1 0,1 0,2 1,18 22,-20-20,-1 0,1 1,-1-1,0 0,-1 1,1 0,-1-1,0 1,-1 0,1 0,-1-1,0 1,-1 0,1 0,-1 0,0-1,-1 1,1-1,-1 1,0-1,0 1,-1-1,0 0,0 0,0 0,0 0,-1-1,0 0,0 1,0-1,0 0,-1-1,0 1,1-1,-1 0,0 0,-1-1,1 1,0-1,-1 0,1-1,-1 1,0-1,-3 0,-25-2,20-3</inkml:trace>
  <inkml:trace contextRef="#ctx0" brushRef="#br0" timeOffset="18912.801">13160 1573,'6'3,"1"-1,-1 0,1 0,-1 0,1-1,-1 0,1 0,0-1,0 0,0 0,-1 0,1-1,0 0,-1 0,1-1,0 0,-1 0,0 0,0-1,1 0,-2 0,1-1,0 0,-1 0,1 0,-1-1,0 1,-1-1,1 0,-1-1,0 1,3-6,-1 3,0 1,0-1,-1-1,0 1,0-1,-1 0,0 0,-1 0,0 0,0-1,-1 1,0-1,-1 1,0-1,-1 0,1 0,-2-7,-3 15,1 0,-1 0,0 0,0 0,0 1,0-1,0 1,0 0,0 0,0 0,0 1,0 0,0-1,-1 2,1-1,0 0,0 1,0 0,0 0,0 0,0 0,0 0,0 1,0 0,0 0,1 0,-1 0,1 1,0-1,-1 1,1 0,0 0,1 0,-2 2,-3-1,0 0,1 0,0 1,0 0,0 0,1 0,-1 1,1-1,0 2,1-1,0 0,0 1,0 0,1 0,0 0,0 0,0 0,1 1,0-1,1 1,0-1,0 1,1 0,0-1,0 1,0 0,1-1,0 1,1 0,0-1,0 1,1-1,-1 0,2 0,-1 0,1 0,0-1,0 1,1-1,0 0,0 0,0-1,1 0,0 0,4 4,-1-4,0-1,0 0,0 0,0-1,1 0,-1-1,1 0,0 0,0-1,-1 0,1-1,0 0,0-1,0 0,0 0,-1-1,1 0,5-3,6-6</inkml:trace>
  <inkml:trace contextRef="#ctx0" brushRef="#br0" timeOffset="15083.036">9701 1258,'10'1,"1"-1,0 0,-1 0,1-1,0 0,-1-1,0-1,1 1,-1-1,0-1,0 0,0-1,-1 1,0-2,0 1,0-1,0-1,-1 0,0 0,0 0,-1-1,0 0,-1-1,0 0,0 0,0 0,-1 0,-1-1,0 0,0 0,-1 0,2-8,-5 19,0 0,1 0,-1 0,0 1,0-1,0 0,0 0,0 0,0 0,0 0,0 0,-1 0,1 0,0 0,0 0,-1 0,1 0,-1 0,1 0,-1-1,1 1,-1 0,0 0,1 0,-1 0,0-1,0 1,1 0,-1-1,0 1,0-1,0 1,0-1,0 1,0-1,0 0,0 1,0-1,0 0,0 0,0 0,0 0,0 0,0 0,0 0,0 0,0 0,0 0,0 0,0-1,0 1,0-1,0 1,0 0,0-1,0 1,0-1,0 0,1 1,-1-1,0 0,0 0,1 1,-1-1,0 0,1 0,-1 0,1 0,-1 0,1 0,-12 34,1 1,2 0,2 1,1 0,1 0,2 0,2 0,2 17,-3 12,-36 447,14-424,24-86,-1 1,1-1,0 1,-1-1,1 0,-1 0,1 1,-1-1,1 0,-1 0,0 1,0-1,0 0,0 0,0 0,0 0,0 0,0 0,0-1,0 1,0 0,0-1,-1 1,1 0,0-1,-1 1,1-1,0 0,-1 1,1-1,0 0,-1 0,1 0,-1 0,1 0,0 0,-1-1,1 1,0 0,-1-1,1 1,0-1,-1 1,1-1,0 1,0-1,0 0,-1 0,1 0,0 0,0 0,0 0,0 0,1 0,-1 0,0 0,0 0,1 0,-1-1,-98-217,96 214,-1 0,2-1,-1 0,0 1,1-1,0 0,1 0,-1 0,1 0,0 0,1 0,-1-1,1 1,0 0,1 0,0 0,0-1,0 1,1 0,-1 0,1 0,1 1,-1-1,1 1,0-1,1 1,-1 0,1 0,0 0,0 0,0 1,1 0,0 0,0 0,137-36,-121 35</inkml:trace>
  <inkml:trace contextRef="#ctx0" brushRef="#br0" timeOffset="15383.017">10184 1379,'-66'74,"59"-69,1 1,-1 0,1 1,0-1,1 1,0 0,0 0,0 1,1-1,0 1,0 0,1 0,0 1,0-1,1 0,0 1,1 0,0-1,0 1,1 0,0 0,1 0,0 2,3-6,0-1,0-1,1 1,0-1,-1 1,1-1,0-1,1 1,-1-1,0 0,1 0,-1 0,1-1,0 0,-1 0,1 0,0-1,0 0,-1 0,1 0,0-1,0 0,-1 0,1 0,-1-1,1 0,-1 0,1 0,-1-1,0 1,0-1,0-1,-1 1,1-1,-1 1,1-2,2 1,0 0,-1-1,1 0,-1 0,0 0,0-1,-1 0,0 0,0-1,0 1,-1-1,0 0,0 0,-1-1,1 1,-2-1,1 1,-1-1,0 0,-1 0,0 0,0 0,-1 0,0 0,0 0,-1 0,0 0,0 0,-1 0,0 0,0 0,-1 1,0-1,-1 1,1 0,-1-1,-1 2,0-1,4 5,-1 1,-1 0,1 0,0-1,0 1,0 1,0-1,-1 0,1 1,0-1,-1 1,1-1,-1 1,1 0,0 0,-1 0,1 1,-1-1,1 0,0 1,-1 0,1-1,0 1,0 0,0 0,-1 0,1 1,0-1,0 0,1 1,-1 0,0-1,0 1,1 0,-2 1,-9 11</inkml:trace>
  <inkml:trace contextRef="#ctx0" brushRef="#br0" timeOffset="15653.017">10402 1766,'20'-74,"-18"51,1 1,2-1,0 1,1 0,2 0,0 1,1 0,1 0,1 1,1 0,0 1,2 1,0 0,11-10,30 12,-36 20</inkml:trace>
  <inkml:trace contextRef="#ctx0" brushRef="#br0" timeOffset="21449.408">14248 1500,'0'8,"1"-1,-1 1,1-1,1 1,-1-1,1 1,1-1,-1 0,1 0,1 0,-1 0,1-1,0 1,1-1,-1 0,1 0,1-1,-1 1,1-1,0 0,0-1,0 1,0-1,1-1,0 1,0-1,0 0,0-1,0 1,1-1,-1-1,1 0,-1 0,1 0,0-1,11-6,-1-1,0-2,-1 1,0-2,0 0,-1-1,0-1,-1 0,-1-1,0-1,0 0,-2-1,0 0,0-1,-2-1,0 1,1-4,0 4,-1 0,0 0,-2-1,0 0,0 0,-2-1,0 0,-1 0,-1 0,0-1,-2 1,0-1,-1 0,-1 0,-2-14,2 32,0 0,0 0,0 0,0 1,0-1,-1 0,1 0,0 0,-1 0,1 0,-1 0,1 0,-1 0,1 0,-1 1,1-1,-1 0,0 0,0 1,1-1,-1 1,0-1,0 0,0 1,0-1,1 1,-1 0,0-1,0 1,0 0,0 0,0-1,0 1,0 0,0 0,0 0,0 0,0 0,0 0,0 1,0-1,0 0,0 0,0 1,0-1,0 1,0-1,0 0,1 1,-1 0,0-1,0 1,0 0,1-1,-1 1,0 0,1 0,-1 0,-38 47,26-11,2 0,1 1,1 0,3 0,1 1,2 0,1 0,3 0,0 0,3-1,7 32,8 74,-9-88,-3 0,-2 1,-3-1,-4 51,2-104,0 0,0 0,0 0,0 0,-1 0,1 0,-1 0,0 0,0 0,0 0,0 0,0 0,0 0,-1-1,0 1,1-1,-1 1,0-1,0 1,0-1,-1 0,1 0,-1 0,1 0,-1-1,1 1,-1-1,0 1,0-1,0 0,0 0,0 0,0-1,0 1,0-1,0 1,0-1,0 0,0 0,0-1,0 1,0 0,0-1,0 0,0 0,0 0,0 0,0 0,0-1,1 1,-1-1,0 0,1 1,0-1,-1-1,1 1,0 0,0 0,-10-12,2 0,-1-1,2 0,0-1,0 0,2 0,0-1,1 0,0 0,2 0,0-1,1 1,-1-16,-2 0,-3-40,8 52</inkml:trace>
  <inkml:trace contextRef="#ctx0" brushRef="#br0" timeOffset="21945.37">14248 1088,'-4'0,"3"5,5 0,7 0,1-1</inkml:trace>
  <inkml:trace contextRef="#ctx0" brushRef="#br0" timeOffset="23722.291">15651 1331,'-5'69,"2"-58,1-1,1 1,0-1,0 1,1-1,0 1,1 0,0-1,1 1,0-1,1 1,0-1,0 0,1 0,1 1,-4-9,1-1,-1 1,0-1,1 0,-1 0,1 0,-1 0,1 0,-1 0,1 0,0 0,-1-1,1 1,0 0,0-1,0 0,-1 1,1-1,0 0,0 0,0 0,0 0,0 0,-1-1,1 1,0 0,0-1,0 1,-1-1,1 0,0 0,-1 0,1 1,-1-1,1-1,-1 1,1 0,-1 0,0-1,1 1,-1 0,0-1,1-1,51-66,95-193,-148 263,1 0,-1-1,1 1,0-1,-1 1,1-1,-1 1,1-1,0 1,-1-1,1 0,0 1,0-1,-1 0,1 1,0-1,0 0,-1 0,1 0,0 0,0 0,0 0,-1 0,1 0,0 0,0 0,0 0,-1-1,1 1,0 0,0 0,-1-1,1 1,0 0,-1-1,1 1,0-1,-1 1,1-1,-1 0,1 1,-1-1,1 1,-1-1,1 0,-1 1,0-1,1 0,-1 0,0 0,15 216,-9-151,-3 0,-3 0,-2 0,-3-1,-3 1,-2-1,-19 59,28-114,-1 0,-1 0,1 0,-1-1,0 1,-1-1,0 1,0-1,0 0,-1-1,0 1,0-1,-1 0,0 0,0 0,0-1,-1 0,0 0,0-1,0 0,0 0,-1-1,0 0,1 0,-1-1,0 0,0 0,0 0,-1-1,0-1,4-5,1 0,0 0,0 0,0-1,1 0,-1 0,1 0,1 0,-1 0,1-1,0 1,1-1,0 0,0 1,0-1,1 0,-1 1,2-1,-1 0,1 0,0 1,0-1,1 1,0-1,1-1,0-15,2 0,0 0,2 0,0 1,1 0,2 0,0 1,1 0,1 1,1 0,1 1,1 1,0 0,1 1,1 0,1 2,0 0,1 1,14-8,-17 14</inkml:trace>
  <inkml:trace contextRef="#ctx0" brushRef="#br0" timeOffset="24319.806">16353 1331,'-7'7,"1"-2,1 0,-1 0,1 0,0 1,0 0,1 0,0 0,0 1,0-1,1 1,0 0,0 0,1 0,0 0,0 1,0 3,1 0,1-1,0 0,1 1,0-1,0 0,1 0,0 0,1 0,0 0,1 0,0-1,1 1,0-1,1 2,-4-8,0 0,0 0,0 0,1 0,-1 0,1-1,-1 1,1-1,0 0,0 1,0-1,0-1,0 1,0 0,1-1,-1 0,0 1,1-2,-1 1,1 0,0 0,-1-1,1 0,-1 0,1 0,0 0,-1-1,1 1,-1-1,1 0,-1 0,1 0,-1 0,0-1,1 0,-1 1,0-1,0 0,0 0,0-1,0 0,3-3,-1 1,0-1,0 0,-1-1,0 1,0-1,0 0,-1 0,0 0,0 0,-1-1,0 1,0-1,-1 1,0-1,0 0,-1 0,0 1,0-1,-1 0,0 1,0-1,-1 0,0 1,0 0,-1-1,0 1,0 0,-1 0,0 1,0-1,0 1,-1-1,0 2,0-1,-1 0,0 1,1 0,-5-2,-83-27,77 36</inkml:trace>
  <inkml:trace contextRef="#ctx0" brushRef="#br0" timeOffset="24620.516">16667 1403,'6'69,"-6"-65,-1 0,1 0,1 0,-1 0,0 0,1 0,0 0,0 0,0 0,0 0,1-1,-1 1,1 0,0-1,0 0,1 1,-1-1,1 0,-1 0,1 0,0 0,0-1,0 1,0-1,1 0,-1 0,1 0,-1 0,1-1,0 1,0-1,-1 0,1 0,0 0,0-1,0 1,0-1,0 0,0 0,1-1,7 1,-1-1,1-1,-1 0,1-1,-1 0,0 0,0-1,0-1,-1 0,0 0,0-1,0 0,4-5,-8 6,-1 0,0-1,0 0,-1 0,0 0,0-1,0 1,-1-1,0 0,0 0,-1 0,0 0,0-1,-1 1,1-1,-2 1,1-1,-1 1,0-1,-1 1,0-1,0 1,0 0,-1-1,0 1,-1 0,1 0,-1 0,-1 0,1 1,-1-1,-1 1,-3-10</inkml:trace>
  <inkml:trace contextRef="#ctx0" brushRef="#br0" timeOffset="33431.256">18071 1355,'-6'-2,"1"1,-1 1,0-1,1 1,-1 0,0 0,0 0,1 1,-1 0,0 0,1 0,-1 1,1 0,-1 0,1 0,0 1,0 0,0 0,0 0,1 0,-1 1,1 0,0 0,0 0,0 0,-1 3,3-4,-84 105,84-106,0 1,1-1,-1 1,1 0,-1-1,1 1,0 0,0 0,1 0,-1 0,0 0,1 0,0 0,0 0,0 1,0-1,0 0,1 0,-1 0,1 0,0 0,0 0,0 0,0-1,0 1,1 0,0 0,-1-1,1 1,0-1,0 0,0 1,0-1,1 0,-1 0,0 0,1-1,0 1,-1 0,1-1,0 0,0 1,10-1,0 0,0 0,0-2,0 1,0-1,-1-1,1-1,0 1,-1-2,0 0,1 0,-2-1,1-1,-1 0,1-1,-2 0,1 0,-1-1,1-1,-10 8,36-23,0-2,-1-2,-2-1,-1-2,19-23,-42 44,-1-1,-1 0,1 0,-2-1,0-1,0 1,-1-1,0 0,-1 0,-1-1,0 1,-1-1,-1 0,0 0,0 0,-2 0,1 0,-2-1,-2-12,2 21,0 1,0-1,-1 1,1-1,-1 1,-1 0,1 0,-1-1,0 2,0-1,0 0,-1 1,0-1,0 1,0 0,0 0,-1 1,1-1,-1 1,0 0,0 0,0 1,0-1,-1 1,1 0,-1 1,1-1,-1 1,1 0,-1 1,0-1,0 1,1 0,-6 1,-2 0,-1 1,1 1,0 0,-1 0,1 1,1 1,-1 0,1 1,0 0,0 1,0 0,1 1,0 0,-3 5,5-4,2-1,-1 1,1 1,1-1,-1 1,2 0,-1 1,2-1,-1 1,1 0,1 0,0 1,1-1,0 1,0-1,2 1,-1-1,1 1,1 0,0-1,1 1,0-1,1 1,0-1,0 0,1 0,1 0,4 7,1 2,0 0,2-1,0 0,1 0,1-2,1 1,0-2,1 0,1-1,1-1,0 0,0-1,2-1,12 5,-27-14,0-1,0 0,1-1,-1 0,0 1,1-1,-1-1,1 1,-1-1,1 0,-1-1,1 1,-1-1,1 0,-1 0,1-1,-1 1,0-1,0 0,0-1,0 1,0-1,-1 0,1-1,-1 1,0-1,0 1,0-1,0 0,-1-1,1 1,-1-1,0 1,-1-1,1 0,-1 0,1-2,0 1,0 1,0 0,0-1,1 1,0 1,0-1,0 0,1 1,0 0,-1 0,1 0,1 1,-1-1,0 1,1 1,0-1,0 1,-1 0,1 0,1 1,-1-1,2 1,-3 2,0-1,0 0,0 0,0-1,-1 1,1-1,0 0,0 0,-1-1,1 0,-1 1,1-1,-1-1,0 1,0-1,0 1,0-1,0 0,-1-1,1 1,-1-1,0 1,0-1,0 0,0 0,-1 0,0-1,0 1,0 0,0-1,0 0,-1 1,0-1,0 0,-1 0,1 1,-1-1,0 0,0 0,-1 0,1 0,-1 1,0-3,0 3,0 1,-1-1,1 0,-1 1,1-1,-1 1,0-1,0 1,-1 0,1 0,-1 0,1 0,-1 0,0 1,0-1,0 1,-1 0,1 0,0 0,-1 0,1 0,-1 1,0 0,0 0,1 0,-1 0,0 0,0 1,0 0,0-1,0 2,0-1,0 0,1 1,-1-1,0 1,0 0,0 1,1-1,-1 1,1-1,-1 1,1 0,0 0,-1 1,1-1,0 1,1 0,-1-1,0 1,1 0,-1 0,-1 4,-1-2,0 0,0 1,1 0,0 0,0 0,0 0,1 1,0-1,0 1,0 0,1 0,0 0,1 0,-1 0,2 0,-1 1,1-1,0 0,0 1,0-1,1 0,1 0,-1 1,1-1,0 0,1-1,0 1,0 0,0-1,1 1,0-1,0 0,0 0,1-1,0 1,0-1,0 0,1-1,2 2,0 1,1 0,1-1,-1-1,1 1,0-2,0 1,1-1,-1-1,1 0,0 0,0-1,0-1,0 1,0-2,0 0,0 0,0-1,0 0,0-1,0 0,0-1,0 0,-1-1,1 0,-1-1,0 0,-1 0,1-1,-1 0,0-1,0 0,3-4,83-108,56 18,-37 62,-132 58,-46 1,60-21,0 1,0 0,-1 0,1 0,0 1,0-1,0 1,0 0,0 0,0 1,0-1,0 1,0 0,0 0,1 0,-1 0,1 1,0 0,-1-1,1 1,1 0,-1 0,0 1,1-1,-1 1,1-1,0 1,0 0,1-1,-1 1,1 0,-1 0,1 1,1-1,-1 0,1 0,-1 0,1 0,0 1,1-1,-1 0,1 3,1 0,1-1,-1 0,1 0,0 0,1 0,-1 0,1-1,0 1,0-1,1 0,0 0,0-1,0 0,0 1,1-2,-1 1,1-1,0 1,0-2,0 1,1-1,-1 0,1 0,-1 0,1-1,0 0,-1-1,1 0,0 1,0-2,-1 1,1-1,0 0,-1-1,2 0,13-3,0-1,-1 0,0-2,0 0,-1-1,0-1,-1-1,0-1,0 0,-1-2,-1 0,14-15,3-17,-11 107,-20-56,-1 0,1-1,0 1,0 0,1-1,-1 1,1-1,0 0,0 0,1 0,-1 0,1 0,0-1,0 0,0 1,0-2,1 1,-1 0,1-1,-1 0,1 0,0 0,0-1,0 1,0-1,0 0,0-1,0 1,0-1,0 0,1 0,-1-1,0 0,0 0,0 0,0 0,0-1,0 0,-1 0,5-2,268-141,-292 151,8-4,0 0,0 1,0 0,0 0,0 0,1 1,-1 0,1 1,0-1,0 1,1 0,0 1,0-1,0 1,-3 5,5-7,1 0,0 1,0-1,0 1,1 0,-1-1,1 1,0 0,0 0,1 0,-1 0,1 0,0-1,1 1,-1 0,1 0,0 0,0 0,0 0,1-1,0 1,0-1,0 1,0-1,1 0,0 0,0 0,0 0,0 0,0 0,1-1,0 0,-1 0,1 0,0 0,1-1,-1 1,0-1,1 0,0 0,-1-1,1 1,0-1,0 0,-1 0,1-1,0 1,0-1,0 0,0-1,0 1,0-1,0 0,4-1,12-7,-1 0,1-1,-1-1,-1-1,0-1,-1 0,0-2,-1 0,-1-1,0 0,-1-2,-1 1,-1-2,0 0,-2 0,0-1,-1-1,-1 0,-1 0,0-1,-2 1,-1-2,-1 1,0 0,-2-1,-1 0,-1-18,1 37,0 1,0 0,-1-1,0 1,1 0,-1-1,0 1,-1 0,1-1,-1 1,1 0,-1-1,0 1,0 0,0 0,-1 0,1 0,-1 0,0 0,0 0,0 0,0 1,0-1,0 1,-1 0,1-1,-1 1,0 0,0 0,1 1,-1-1,0 1,-1-1,1 1,0 0,0 0,0 0,-1 1,1-1,0 1,-1 0,1 0,-1 0,1 0,0 0,-1 1,1 0,0 0,-2 0,-7 5,0 1,1 0,0 1,1 0,-1 0,2 2,-1-1,1 1,1 0,-1 1,2 0,0 0,0 0,1 1,0 0,1 1,0-1,1 1,1 0,0 0,1 0,0 0,1 1,0-1,1 0,1 1,0-1,1 0,0 0,1 0,0 0,3 4,3-3,1 0,0-1,1 0,1-1,0-1,0 0,1 0,1-1,0-1,0 0,0-1,1 0,1-1,-1-1,1-1,0 0,0-1,1 0,-1-2,13 1,-15-4,0 0,0-1,0-1,0 0,-1-1,1 0,-1-1,0 0,0-2,-1 1,1-1,-2-1,1 0,-1-1,0 0,-1-1,0 0,0-1,-1 1,-1-2,0 1,0-1,-2-1,1 1,-1-1,-1 0,0-1,-1 1,-1-1,0 0,1-7,-4 20,1-1,-1 1,1-1,-1 1,0 0,0-1,1 1,-1-1,0 1,0-1,0 1,-1-1,1 1,0-1,0 1,-1 0,1-1,-1 1,0 0,1-1,-1 1,0 0,1-1,-1 1,0 0,0 0,0 0,0 0,0 0,-1 0,1 0,0 0,0 1,-1-1,1 0,0 1,-1-1,1 1,0-1,-1 1,1 0,-1 0,1-1,-1 1,1 0,-1 0,1 0,0 1,-1-1,1 0,-1 0,1 1,-1-1,-69 39,63-32,1 0,1 1,-1-1,2 2,-1-1,1 0,0 1,0 0,1 0,1 1,-1-1,2 1,-1-1,1 1,1 0,-1 0,2 0,-1 0,2 0,-1 0,1 0,1 0,0 0,0-1,1 1,0-1,1 1,0-1,0 0,1 0,0-1,0 1,1-1,1 0,-1-1,1 0,0 0,1 0,-1-1,2 0,-1 0,5 2,-10-5,1 1,-1-1,1 0,0 0,0 0,0 0,0-1,1 1,-1-1,1 0,-1-1,1 1,0-1,0 0,0 0,0 0,0-1,0 1,-1-1,1-1,0 1,0-1,0 1,0-2,0 1,0 0,-1-1,1 0,-1 0,1 0,-1-1,0 1,0-1,0 0,0 0,0-1,-1 1,1-1,-1 0,0 1,0-2,-1 1,1 0,-1-1,4-18,-3 2</inkml:trace>
  <inkml:trace contextRef="#ctx0" brushRef="#br0" timeOffset="33731.95">19546 822,'-4'0,"3"0,1 0</inkml:trace>
  <inkml:trace contextRef="#ctx0" brushRef="#br0" timeOffset="38966.813">3653 2564,'-62'153,"-15"13,46-104,2 1,3 1,3 2,-6 31,30-98,0 0,0 1,0-1,0 1,0-1,0 1,0-1,0 1,1 0,-1 0,0-1,0 1,0 0,0 0,0 0,0 0,1 0,-1 0,0 1,0-1,0 0,0 1,0-1,0 0,0 1,0-1,0 1,0 0,0-1,0 1,0 0,0 0,-1-1,1 1,0 0,-1 0,1 0,0 0,-1 0,1 0,-1 0,1 0,-1 0,0 0,1 0,-1 0,0 0,0 1,0-1,0 0,0 0,0 0,0 0,0 0,0 0,-1 1,1-1,0 0,-1 0,1 0,-1 0,1 0,-1 0,1 0,-1 0,0 0,1-1,-1 1,0 0,-1 0,74-53,-69 49,-1 0,0 1,0-1,0 0,0 1,1-1,-1 1,1 0,-1 0,1 0,0 0,0 0,0 1,0-1,0 1,0 0,0 0,0 0,1 0,-1 1,0-1,1 1,-1 0,0 0,1 0,-1 0,0 0,1 1,-1 0,0 0,0 0,0 0,1 0,-1 0,0 1,0 0,-1-1,1 1,0 0,-1 0,1 1,-1-1,1 0,-1 1,0 0,0-1,18 42,-18-36,-1 0,1 0,1 0,0-1,0 1,0 0,1-1,0 0,0 0,1 0,0-1,0 1,0-1,1 0,0-1,1 1,-1-1,1 0,0-1,0 0,0 0,0 0,1-1,0 0,-1-1,1 0,0 0,1 0,-1-1,0 0,-1-6,-1-1,0 1,0-1,0 0,0 0,-1-1,0 0,-1 0,1 0,-1 0,-1-1,1 0,-1 0,-1 0,1 0,-1 0,-1 0,0 0,0-1,0-4,1 8,-1-1,0 0,0 0,0 0,0 0,-1 0,0 0,0 0,-1 0,0 0,0 0,0 0,-1 0,0 0,0 1,0-1,-1 1,0-1,0 1,0 0,0 0,-1 1,0-1,0 0,0 1,-1 0,0 0,1 1,-1-1,0 1,-1 0,1 0,-1 1,1 0,-1 0,0 0,1 0,-1 1,0 0,0 0,0 1,0 0,0 0,0 0,0 0,0 1,-1 0,-14 9</inkml:trace>
  <inkml:trace contextRef="#ctx0" brushRef="#br0" timeOffset="39297.205">3266 2903,'-4'4,"3"2,5-1,7-1,5-5,8-2,8-6,11-4,7-1,7-2,6-2,1 2,1-1,-2-1,-3-1,-12 1</inkml:trace>
  <inkml:trace contextRef="#ctx0" brushRef="#br0" timeOffset="40027.171">4959 2468,'-22'133,"-6"290,-14-84,28-305,7-29</inkml:trace>
  <inkml:trace contextRef="#ctx0" brushRef="#br0" timeOffset="40257.131">4547 3049,'0'4,"5"1,5 0,4-1,10-5,3-2,6-2,6-2,8-2,5-2,1-4,4 0,1 0,-1-3,-11 2</inkml:trace>
  <inkml:trace contextRef="#ctx0" brushRef="#br0" timeOffset="45636.832">5539 2975,'-20'-23,"19"20,-1 1,1 0,0-1,-1 1,0 0,0 0,1 0,-1 0,0 0,0 0,-1 1,1-1,0 1,-1-1,1 1,-1 0,1 0,-1 0,1 0,-1 0,0 1,1-1,-1 1,0 0,0 0,1 0,-1 0,0 0,1 0,-1 1,0 0,0-1,1 1,-1 0,0 1,-6 2,0 0,0 1,1 1,0-1,0 1,0 1,1 0,0 0,0 0,1 0,0 1,0 0,1 1,0-1,1 1,-1 0,2 0,-1 1,1-1,1 1,0-1,0 1,1 0,0 0,0 0,1 0,1-1,0 1,0 0,1 0,0 1,1-7,1-1,-1-1,1 1,0 0,0-1,0 0,0 0,0 0,0 0,0-1,1 1,-1-1,0 0,1 0,-1-1,1 0,0 1,-1-1,1-1,-1 1,1-1,-1 0,1 0,-1 0,0 0,0-1,1 0,-1 0,0 0,0 0,-1-1,1 1,0-1,-1 0,0 0,1 0,-1-1,0 1,-1-1,1 0,-1 1,0-1,0 0,2-4,36-107,-10 169,-27-47,0 0,1-1,-1 1,1-1,0 0,1 0,-1 0,1-1,1 0,-1 0,1 0,-1-1,1 1,1-1,-1-1,0 1,1-1,0 0,0-1,0 1,0-2,0 1,0-1,1 0,-1 0,0-1,1 0,-1 0,0 0,1-1,-1-1,0 1,0-1,0 0,0-1,0 0,-1 0,1 0,-1-1,1 0,1-2,12-10,-1-1,-1-1,0 0,-2-2,0 0,-1-1,-1 0,-1-1,-1-1,-1 0,-1 0,0-1,-3 0,0-1,-1 0,-1 0,-1 0,-2-1,0 1,-2-1,-1 1,-1-1,-1-3,2 31,0-1,0 0,0 1,0-1,0 0,0 1,0-1,0 0,-1 0,1 0,0 0,-1 0,1 0,0-1,-1 1,1 0,-1-1,0 1,1-1,-1 1,1-1,-1 0,0 0,1 0,-1 0,0 0,1 0,-1 0,1 0,-1-1,0 1,1-1,-1 1,1-1,-1 1,1-1,-1 0,1 0,0 0,-1 0,1 0,0 0,0 0,0 0,-1-1,1 1,1 0,-1-1,0 1,0 0,0-1,1 1,-1-1,1 0,-1 1,1-1,0 1,-1-1,1 0,0 1,0-1,0 0,0 1,0-1,1 1,-1-1,1 0,-1 1,-2 16,1 0,0 0,1 0,0 0,1 0,1 0,1 0,0 0,1-1,0 1,1-1,1 0,1 2,25 88,-25-66,-2-23,-2 0,0-1,0 1,-1 0,-1 0,-1 1,0-1,0 0,-2 0,0 0,-1 0,0 0,-1-1,-1 0,-5 11,-18-7,22-25</inkml:trace>
  <inkml:trace contextRef="#ctx0" brushRef="#br0" timeOffset="46086.795">6289 2806,'-93'41,"9"19,83-59,-1 1,1-1,-1 1,1 0,0-1,0 1,-1 0,1 0,1 0,-1 0,0 0,0 0,1 0,-1 0,1 0,-1 0,1 1,0-1,0 0,0 0,0 0,1 0,-1 0,0 1,1-1,-1 0,1 0,0 0,0 0,0 0,0-1,0 1,0 0,0 0,1-1,-1 1,1 0,-1-1,1 0,0 1,-1-1,1 0,0 0,0 0,0 0,0 0,77 35,-69-34,0 1,-1 1,1 0,-1 0,0 0,-1 1,1 1,-1-1,0 1,0 1,-1 0,0 0,0 0,1 2,20 14,-18-23</inkml:trace>
  <inkml:trace contextRef="#ctx0" brushRef="#br0" timeOffset="46539.462">6531 2999,'7'0,"-1"0,1 0,-1-1,0 0,1-1,-1 1,0-1,0-1,0 1,0-1,0 0,-1 0,1 0,-1-1,0 0,0 0,0-1,-1 1,1-1,-1 0,0 0,-1 0,1-1,-1 1,0-1,0 0,-1 0,0 0,0 0,0 0,-1 0,1-1,-2 1,1-1,-1 1,0 0,0-6,-3 9,0 0,-1 0,1 0,0 1,-1-1,0 1,1 0,-1 0,0 0,0 1,0-1,0 1,0 0,0 0,-1 1,1-1,0 1,0 0,-1 0,1 0,0 1,0-1,0 1,-1 0,1 0,0 1,0-1,1 1,-1 0,0 0,0 0,1 0,-1 1,1-1,0 1,0 0,0 0,0 0,0 1,1-1,-1 1,1-1,0 1,0 0,1 0,-1 0,0 2,-1 3,1-1,1 1,-1 0,1 0,1 0,-1 0,2 0,-1 0,1 0,1 0,-1 0,2 0,-1 0,1-1,0 1,1-1,0 0,0 0,1 0,0-1,0 1,1-1,0 0,0-1,1 0,0 0,0 0,0-1,1 0,-1 0,1-1,0 0,1 0,-1-1,1 0,0 0,-1-1,1 0,0-1,0 0,0 0,0-1,2 0,9-3,-4-2</inkml:trace>
  <inkml:trace contextRef="#ctx0" brushRef="#br0" timeOffset="47586.952">7571 2709,'142'-52,"-130"44,-1-1,1 0,-2 0,1-1,-1 0,-1-1,0 0,-1-1,0 0,0 0,-1-1,-1 0,0 0,-1 0,-1-1,0 1,0-1,-1 0,-1-1,-1 1,0 0,0 0,-2-1,0-4,0 19,1 0,-1 1,1-1,-1 0,0 0,1 0,-1 0,1 0,-1 0,1 0,-1 0,0 0,1 0,-1-1,1 1,-1 0,1 0,-1 0,1-1,-1 1,1 0,-1-1,1 1,-1 0,1-1,-1 1,1 0,0-1,-1 1,1-1,0 1,-1-1,1 1,0-1,0 1,-1-1,1 1,0-1,0 0,0 1,0-1,0 1,0-1,0 1,0-1,0 0,0 1,0-1,0 1,0-1,0 1,1-1,-18 50,6 270,13-113,-2-167,-1 0,-2-1,-2 1,-1-1,-2 0,-1-1,-2 0,-2 0,-2-1,-1-1,-1-1,-2 0,-1-1,-13 14,29-41,-1 0,-1 0,1 0,-1 0,0-1,0 0,-1 0,0-1,1 0,-2 0,1 0,0-1,-1 0,1 0,-1-1,0 0,0-1,1 0,-1 0,0 0,-1-1,1 0,0-1,0 0,1 0,-7-2,10-3,1 0,-1 0,1 0,0-1,1 1,0-1,0 0,0 0,1 0,0 0,1 0,-1 0,1 0,0 0,1 0,0 0,0 1,1-1,-1 0,1 0,1 1,-1-1,3-2,3-13,1 0,0 1,2 1,1 0,0 0,1 1,2 1,0 0,0 1,2 0,0 2,1 0,0 0,1 2,1 1,0 0,0 1,1 1,1 2,0 0,21-5,94 18,-123-3,-3-3</inkml:trace>
  <inkml:trace contextRef="#ctx0" brushRef="#br0" timeOffset="47836.979">8225 2903,'4'9,"2"5,3 2,1 2,-6-3,-4-7,-1-5</inkml:trace>
  <inkml:trace contextRef="#ctx0" brushRef="#br0" timeOffset="48106.909">8176 2613,'-4'-8,"-1"1,-1 6,6 3,3 2</inkml:trace>
  <inkml:trace contextRef="#ctx0" brushRef="#br0" timeOffset="48446.885">8466 2879,'6'6,"-5"-4,0 0,0 0,0 0,0-1,1 1,-1-1,0 1,1-1,-1 1,1-1,-1 1,1-1,0 0,0 0,-1 0,1 0,0 0,0-1,0 1,0 0,0-1,0 0,0 1,0-1,0 0,0 0,0 0,0 0,0 0,0-1,1 1,-1-1,-1 1,1-1,0 0,0 0,0 1,0-1,0-1,-1 1,1 0,0 0,-1-1,1 1,-1-1,1 0,73-136,-61 181,30 71,-43-112,0 0,0 1,1-1,-1 0,1 0,-1 0,1 0,0 0,0 0,0 0,0 0,0-1,0 1,0-1,1 1,-1-1,1 0,-1 0,1 0,-1-1,1 1,-1 0,1-1,-1 0,1 1,0-1,-1 0,1 0,0-1,-1 1,1-1,0 1,-1-1,1 0,-1 0,1 0,-1 0,0 0,1 0,-1-1,0 1,0-1,0 0,0 0,88-155,-59 139,-14 14</inkml:trace>
  <inkml:trace contextRef="#ctx0" brushRef="#br0" timeOffset="49106.864">9192 2734,'-8'3,"-1"0,1 0,0 1,1 0,-1 1,1 0,-1 0,1 0,1 1,-1 0,1 0,0 1,1 0,-4 4,9-8,0-1,0 1,1 0,-1 0,1-1,-1 1,1 0,0-1,0 1,0-1,0 1,1-1,-1 0,1 1,-1-1,1 0,0 0,0 0,0 0,0 0,0-1,0 1,1-1,-1 1,0-1,1 0,-1 0,1 0,-1 0,1 0,0 0,-1-1,1 1,0-1,0 0,-1 0,1 0,0 0,-1 0,1-1,0 1,0-1,-1 0,1 0,-1 0,1 0,-1 0,1 0,-1-1,0 1,0-1,2-1,38-21,-39 22,0-1,0 0,0 0,0 1,0 0,1 0,-1 0,1 0,-1 0,1 1,0-1,0 1,-1 0,1 0,0 1,0-1,0 1,0 0,0 0,0 0,0 0,0 1,0 0,0-1,0 2,0-1,-1 0,1 1,0-1,-1 1,1 0,-1 0,0 1,3 2,-3-2,0 1,0 0,1-1,-1 0,1 0,0 0,0 0,0 0,0-1,0 0,1 0,-1 0,0 0,1-1,0 0,-1 0,1 0,0 0,0-1,-1 0,1 0,0 0,0 0,-1-1,1 0,0 0,0 0,-1 0,1-1,-1 0,0 0,2-1,13-10,1-1,-2-1,0-1,-1 0,-1-2,0 0,-1 0,-1-1,-1-1,-1-1,-1 0,0 0,-2-1,0 0,-2-1,0 1,-2-2,0 1,-1-1,-2 1,-1-1,0 0,-3-16,3 37,0 0,-1 0,1 1,-1-1,0 0,0 0,0 0,0 0,0 0,-1 0,1 0,-1 0,0 0,0 0,0 1,0-1,0 0,-1 1,1-1,-1 0,0 1,0 0,1 0,-2-1,1 1,0 0,0 0,-1 1,1-1,-1 1,1-1,-1 1,0 0,1-1,-1 2,0-1,0 0,0 0,0 1,0 0,0-1,0 1,0 0,0 1,0-1,0 0,1 1,-1 0,0-1,0 1,0 0,0 1,-7 8,0 0,1 0,0 1,1 0,0 1,1 0,0 0,1 1,0-1,1 1,1 1,0-1,1 1,0-1,1 1,0 0,2 0,-1 0,2 0,0 0,0 0,1-1,1 1,0 0,1-1,1 0,0 1,7 6,0 1,2-1,0-1,2-1,0 0,0-1,2 0,0-2,1 0,1-1,0-1,0-1,2 0,-1-2,1-1,1 0,0-2,19 4,50-1,-77-15</inkml:trace>
  <inkml:trace contextRef="#ctx0" brushRef="#br0" timeOffset="53845.703">10838 2734,'44'1,"-31"2,0-1,-1-1,1 1,0-2,0 0,0-1,0 0,0-1,0 0,-1-1,1 0,-1-1,0-1,0 0,0 0,0-1,-1-1,0 0,-1 0,0-1,0-1,0 1,-1-2,3-3,-12 9,0 1,0-1,0 0,0 0,0 0,-1 1,0-1,1 0,-1 1,-1-1,1 0,0 1,-1 0,0-1,0 1,0 0,0 0,-1 0,1 0,-1 0,1 0,-1 1,0 0,0-1,0 1,-1 0,1 0,0 1,-1-1,1 1,-1-1,0 1,1 0,-1 1,0-1,1 1,-1-1,0 1,0 0,0 1,1-1,-1 0,0 1,0 0,1 0,-1 0,1 1,-4 0,-6 2,0 0,0 1,0 0,1 0,-1 2,1 0,1 0,-1 1,1 0,1 1,-1 0,2 1,-1 0,1 0,1 1,0 0,0 1,1 0,1 0,0 0,1 1,0 0,-3 12,7-19,1-1,-1 0,1 1,0-1,1 0,-1 1,1-1,0 0,0 1,1-1,-1 0,1 0,0 0,1 0,-1-1,1 1,0 0,0-1,1 0,-1 0,1 0,0 0,0-1,0 1,0-1,1 0,-1 0,1-1,0 1,4 1,5 2,0 0,1-1,-1 0,1-1,0-1,0 0,0-1,0-1,0 0,7-1,189-45,-179 34</inkml:trace>
  <inkml:trace contextRef="#ctx0" brushRef="#br0" timeOffset="54142.507">12071 2564,'-1'-1,"1"0,-1 0,0 0,0 0,1 1,-1-1,0 0,0 0,0 1,0-1,0 1,0-1,0 1,0-1,0 1,0-1,0 1,-1 0,1 0,0 0,0 0,0-1,0 1,-1 1,1-1,0 0,0 0,0 0,0 1,0-1,0 0,0 1,0-1,0 1,0-1,0 1,0 0,0-1,0 1,0 0,0 0,0 0,1 0,-1-1,0 1,1 0,-1 1,-21 13,1 1,1 2,0 0,1 1,1 1,1 0,1 2,1 0,1 0,-11 24,-4 1,-21 28,36-59</inkml:trace>
  <inkml:trace contextRef="#ctx0" brushRef="#br0" timeOffset="54397.101">11635 2540,'95'56,"-54"-28,-1-3,-1 1,-1 2,-2 2,0 2,-3 0,0 3,20 29,-43-45,-3-3</inkml:trace>
  <inkml:trace contextRef="#ctx0" brushRef="#br0" timeOffset="55062.164">12821 2613,'-18'0,"0"1,1 1,-1 0,1 2,-1 0,1 0,0 2,1 0,-1 1,2 1,-1 0,1 1,0 1,0 0,1 1,1 1,0 0,1 0,0 2,0-1,1 3,8-14,1 1,-1-1,1 1,0 0,0 0,0 0,0 0,0 0,1 0,-1 0,1 1,0-1,0 0,0 1,1-1,-1 1,1-1,0 1,0-1,0 1,0-1,1 1,-1-1,1 1,0-1,0 0,0 1,0-1,1 0,-1 0,1 0,0 0,0 0,0 0,0 0,1-1,-1 1,1-1,-1 1,1-1,0 0,0 0,0 0,0-1,0 1,1-1,-1 0,0 0,1 0,-1 0,0 0,2-1,13-4,0-2,0 0,0-1,-1 0,0-2,0 0,-1-1,-1 0,1-2,-2 1,1-2,-2 0,5-6,71-56,-89 74,1 1,0-1,0 0,0 0,0 1,0-1,0 0,0 1,0-1,0 1,0-1,0 1,0-1,0 1,0 0,1 0,-1 0,0-1,0 1,0 0,0 1,0-1,1 0,-1 0,0 0,0 1,0-1,0 0,0 1,0-1,0 1,0-1,0 1,0 0,0-1,0 1,0 0,0 0,0 0,-1 0,1-1,0 1,-1 0,1 0,0 0,-1 0,1 1,14 65,-8-29,-5-30,1 1,0 0,0 0,1-1,1 0,-1 0,1 0,0 0,1-1,0 0,0 0,1-1,-1 1,2-1,-1-1,0 1,1-1,0-1,0 1,1-2,-1 1,1-1,0 0,0-1,0 0,0 0,0-1,4 0,8-3</inkml:trace>
  <inkml:trace contextRef="#ctx0" brushRef="#br0" timeOffset="55578.028">13232 2951,'75'-69,"132"-177,-207 245,0 0,0 1,0-1,0 0,0 0,0 1,1-1,-1 0,0 0,1 1,-1-1,0 0,1 1,-1-1,1 1,-1-1,1 1,-1-1,1 0,-1 1,1 0,0-1,-1 1,1-1,0 1,-1 0,1-1,0 1,-1 0,1 0,0 0,0 0,-1-1,1 1,0 0,0 0,0 0,-1 0,1 1,0-1,0 0,-1 0,1 0,0 1,-1-1,1 0,0 1,-1-1,1 0,0 1,-1-1,1 1,-1-1,1 1,-1 0,1-1,-1 1,1-1,-1 1,1 0,-1 0,6 55,-5-28,0-22,0 1,1-1,0 0,0 0,0-1,1 1,0 0,0-1,1 1,-1-1,1 0,0 0,0-1,1 1,0-1,-1 0,1 0,1 0,-1-1,0 0,1 0,0 0,0-1,-1 0,1 0,1 0,-1-1,0 0,0 0,1 0,-1-1,0 0,0 0,1-1,-1 0,0 0,0 0,1-1,-1 1,0-2,-1 1,1-1,0 0,2-1,197-103,-202 108,0-1,0 0,0 1,0 0,0 0,0 0,0 0,-1 0,1 0,0 1,-1-1,1 1,-1 0,1 0,-1 0,0 0,0 0,0 0,0 1,0-1,0 1,-1-1,1 1,-1 0,0-1,0 1,0 0,0 0,0 0,-1 0,1 0,-1 0,0 0,0 0,0 0,0 0,0 0,-1 0,1 0,-1 0,0 0,0 0,0 0,-1 0,6 43,-2-39,0 0,0 0,1 0,0-1,0 1,1-1,0 0,0 0,0 0,0-1,1 1,0-1,1 0,-1 0,1-1,-1 1,2-1,-1-1,0 1,1-1,5 2,10 1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4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49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4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49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54.9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1,'15'300,"-4"-17,-9-277,1-1,-1 0,1 1,1-1,-1-1,1 1,0 0,0-1,0 0,1 0,-1 0,1 0,0-1,0 0,0 0,1 0,-1-1,1 0,-1 0,1 0,0-1,0 1,0-1,0-1,-1 1,1-1,0 0,0 0,0-1,0 0,0 0,0 0,0-1,-1 0,1 0,2-1,17 0,997-137,-934 127,697-122,-782 133,1 1,-1-1,0-1,0 1,0 0,0-1,0 1,0-1,-1 0,1 0,-1 0,0 0,0 0,0-1,-1 1,1 0,-1-1,1 0,-1 1,0-1,-1 0,1 1,-1-1,1 0,-1 0,0 0,0 1,-1-1,1 0,-1 0,0 1,0-1,0 0,-1 1,1-1,-1 1,0-1,0 1,0 0,-1-1,-7-34,-25-99,29 121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2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533 197,'-8'13,"0"1,1 1,1-1,0 1,1 0,0 1,2-1,0 1,0 0,1-1,1 1,1 0,0 0,1 0,1 0,1 0,0-1,0 1,3 2,3 60,-4-43,-3 0,-1 0,-1 0,-2 0,-2 0,-1 0,-1 0,-2-1,-2 0,-1-1,-1 0,-2-1,-1 0,-2-1,-8 10,-4-16,15-19</inkml:trace>
  <inkml:trace contextRef="#ctx0" brushRef="#br0" timeOffset="338.543">1 439,'2'-7,"1"0,0 0,1 0,-1 1,1-1,0 1,1 0,0 0,0 0,0 1,1 0,-1 0,1 0,0 1,1 0,-1 0,1 0,0 1,-1 0,2 0,-1 1,192-91,3 8,170-43,-285 109,-66 18</inkml:trace>
  <inkml:trace contextRef="#ctx0" brushRef="#br0" timeOffset="1528.305">1017 125,'-2'0,"1"1,-1-1,1 1,-1 0,1 0,0 0,-1-1,1 1,0 0,0 1,-1-1,1 0,0 0,0 0,0 1,0-1,1 0,-1 1,0-1,1 1,-1-1,1 1,-1-1,1 1,-1 0,1-1,0 1,0-1,0 1,0 0,0-1,0 1,1-1,-1 1,0-1,1 1,-1 0,1-1,-1-1,-64 777,65-652,44-145,149-231,-138 180,-55 72,1 0,-1 0,0 0,1 0,-1 1,0-1,0 0,1 1,-1-1,0 1,-1 0,1-1,0 1,0 0,-1-1,1 1,-1 0,1 0,-1-1,0 1,0 0,0 0,0 0,0 0,0-1,0 1,-1 0,1 0,-1-1,1 1,-1 0,0 0,0 0,1 1,-1 24,-1-12,1-1,0 0,1 1,0-1,2 1,-1-1,2 0,0 0,1 0,0 0,1 0,0-1,4 6,4 0</inkml:trace>
  <inkml:trace contextRef="#ctx0" brushRef="#br0" timeOffset="1875.879">1477 705,'-2'53,"0"-41,0 0,1 1,0-1,1 1,1-1,0 1,0-1,1 1,1-1,0 0,1 0,0 0,0-1,2 1,-1-1,1 0,3 3,-7-12,0 0,-1-1,1 1,0-1,0 1,0-1,0 1,0-1,0 0,0 0,0 0,0 0,0-1,1 1,-1-1,0 1,1-1,-1 0,0 0,1 0,-1 0,0 0,1 0,-1-1,0 1,1-1,-1 1,0-1,0 0,0 0,1 0,-1 0,0-1,-1 1,1 0,0-1,0 1,0-1,-1 0,1 0,-1 1,0-1,1 0,-1 0,0 0,0-1,0 1,35-109,-25 36,-6 54</inkml:trace>
  <inkml:trace contextRef="#ctx0" brushRef="#br0" timeOffset="2157.062">1888 1092,'2'-94,"4"61,1 1,2 0,1 1,2 0,0 0,2 1,2 1,0 0,5-3,5 11,-16 19</inkml:trace>
  <inkml:trace contextRef="#ctx0" brushRef="#br0" timeOffset="2793.788">2396 656,'-7'1,"0"1,0-1,0 2,1-1,-1 0,1 1,-1 0,1 1,0 0,0 0,0 0,1 0,-1 1,1 0,0 0,1 1,-1-1,1 1,0 0,0 0,1 0,0 1,0-1,0 1,1 1,3-3,1 0,0 0,0 0,1 0,-1 0,1-1,0 1,1-1,-1 1,1-1,-1 0,1-1,1 1,-1-1,0 0,1 0,-1 0,1 0,0-1,0 0,0 0,38 28,-40-28,-1 1,1-1,-1 1,1-1,-1 1,0 0,0 0,0 0,-1 0,1 1,-1-1,0 0,0 1,0-1,0 1,0-1,-1 1,1-1,-1 1,0-1,0 1,-1 0,1-1,-1 1,1-1,-1 1,0-1,-1 0,1 1,0-1,-1 0,0 0,0 0,0 0,0 0,0 0,-1-1,1 1,-1-1,1 1,-1-1,0 0,0 0,0 0,0-1,-1 1,1-1,0 0,-1 1,1-1,-1-1,1 1,-1-1,1 1,-1-1,1 0,-1 0,1 0,-1-1,0 0,1 1,-3-2,-34-18,23 7</inkml:trace>
  <inkml:trace contextRef="#ctx0" brushRef="#br0" timeOffset="3581.975">2880 729,'-94'53,"87"-49,1 0,-1 1,1 0,0 0,0 0,0 1,1 0,-1 0,1 0,1 1,0-1,-1 1,2 0,-1 1,1-1,0 1,1-1,0 1,0 0,1 0,0 0,0 0,1 0,0 0,0 0,1 0,0-1,0 1,2 6,-1-12,0 0,0 0,0 1,1-1,-1 0,1-1,-1 1,1 0,0-1,0 0,-1 1,1-1,0 0,0 0,0-1,0 1,0-1,0 1,0-1,1 0,-1 0,0-1,0 1,0 0,0-1,0 0,0 0,0 0,0 0,-1 0,1 0,0-1,1-1,87-60,-70 44,0-1,-1 0,-1-2,0 0,-2-1,-1-1,-1 0,-1-1,-1-1,-1 0,-1-1,-2 0,-1 0,-1-1,-1 0,-1-1,-2 1,-1-1,-1 0,-2-13,2 37,-1 1,0-1,-1 1,1-1,-1 1,0-1,0 1,0 0,-1-1,1 1,-1 0,0 0,0 0,-1 0,1 1,-1-1,0 1,0-1,0 1,0 0,-1 0,1 0,-1 0,1 1,-1 0,0 0,0 0,0 0,-1 0,1 1,0 0,-1-1,1 2,0-1,-1 0,1 1,-1 0,1 0,-1 1,1-1,-3 1,-8 10,1 0,0 1,0 0,1 1,1 1,0 0,1 0,1 1,0 1,1 0,1 0,0 1,1 0,1 0,0 0,2 1,0 0,1 0,-1 18,1-20,1-1,1 1,1 0,0-1,1 1,1 0,0-1,1 1,1-1,0 0,1 0,1 0,0-1,1 0,1 0,0 0,0-1,2-1,-1 1,2-2,0 1,0-1,1-1,3 3,-5-11,1 1,-1-2,0 1,1-1,-1-1,1 0,-1 0,1-1,-1-1,0 1,1-2,-1 1,0-2,0 1,-1-1,1-1,-1 1,0-2,0 1,0-1,-1-1,0 1,4-6,12-7</inkml:trace>
  <inkml:trace contextRef="#ctx0" brushRef="#br0" timeOffset="4568.021">3460 656,'-4'-2,"-1"1,1-1,-1 1,0 0,0 0,1 0,-1 1,0 0,0 0,0 0,0 0,1 1,-1 0,0 0,0 0,1 0,-1 1,1 0,-1 0,1 0,0 0,0 1,0 0,0 0,0 0,0 0,1 0,0 1,-9 4,1 1,0 0,0 0,1 1,1 1,-1-1,2 1,0 1,0 0,1 0,0 1,1-1,1 1,0 1,0-1,2 1,-2 9,5-21,-1 0,1 0,0 0,1 0,-1 0,0-1,0 1,1 0,-1 0,1 0,0 0,-1-1,1 1,0 0,0 0,0-1,0 1,1-1,-1 1,0-1,1 0,-1 1,1-1,-1 0,1 0,-1 0,1 0,0 0,-1 0,1-1,0 1,0 0,0-1,0 0,0 1,0-1,-1 0,1 0,0 0,0 0,0 0,0-1,0 1,0 0,0-1,-1 0,2 0,83-42,92-164,-178 207,1 1,-1 0,1 0,-1-1,0 1,1-1,0 1,-1 0,1-1,-1 1,1-1,0 1,-1-1,1 0,0 1,0-1,-1 0,1 1,0-1,0 0,0 0,-1 0,1 1,0-1,0 0,0 0,-1 0,1-1,0 1,0 0,0 0,-1 0,1 0,0-1,0 1,-1 0,1-1,0 1,-1-1,1 1,0-1,-1 1,1-1,0 1,-1-1,1 0,-1 1,1-1,-1 0,0 1,1-1,-1 0,0 0,1 1,-1-1,0 0,0 0,-5 72,3-57,-1-3,0 1,1 0,1-1,0 1,1 0,0 0,1-1,0 1,1 0,0-1,1 1,0-1,3 6,-5-15,0 0,0-1,0 1,0-1,1 1,-1-1,0 0,1 0,-1 0,1 1,0-1,-1-1,1 1,0 0,-1 0,1-1,0 1,0 0,0-1,-1 0,1 0,0 1,0-1,0 0,0 0,0-1,0 1,0 0,-1-1,1 1,0-1,0 1,-1-1,1 0,0 0,-1 0,1 0,0 0,-1 0,1 0,-1-1,0 1,1 0,-1-1,58-66,24-109,-98 321,15-135,1 1,0-1,0 0,1 0,0 0,0 0,1 0,1 0,-1-1,2 1,-1-1,1 0,4 6,-6-14,0 0,0 0,0 0,0 0,0 0,0-1,0 1,0-1,0 0,-1 1,1-1,0-1,0 1,-1 0,1-1,-1 1,1-1,-1 0,0 0,0 0,0 0,0 0,0 0,0-1,0 1,-1-1,1 1,-1-1,0 0,0 1,0-1,0 0,0 0,0 0,-1 0,1 0,-1 1,0-1,0-1,1 0,102-268,-103 271,0 0,0 0,0 0,0-1,0 1,0 0,0 0,0 0,0 0,0 0,1 0,-1 0,1 0,-1 0,0 0,1 0,0 0,-1 0,1 1,-1-1,1 0,0 0,0 0,0 1,-1-1,1 0,0 1,0-1,0 1,0-1,0 1,0-1,0 1,0 0,0 0,0-1,0 1,0 0,0 0,0 0,1 0,-1 0,0 0,0 1,0-1,0 0,0 0,0 1,0-1,0 1,0-1,0 1,0-1,0 1,-1-1,1 1,0 0,0 0,0-1,-1 1,1 0,0 0,-1 0,1 0,-1 0,1 0,-1 0,19 75,25 306,-42-352,-1 1,-2 0,-1-1,-1 1,-2-1,-1 0,-1 0,-1 0,-2-1,-1 0,-2-1,0-1,-2 0,-1 0,-1-2,-1 0,-5 3,22-26,0 0,-1 0,1-1,0 1,-1-1,0 1,1-1,-1 1,0-1,1 0,-1 0,0 0,0 0,0 0,0 0,0-1,0 1,0-1,0 1,0-1,0 0,-1 0,1 0,0 0,0 0,0 0,0 0,0-1,0 1,0-1,0 0,0 1,0-1,0 0,0 0,0 0,0-1,1 1,-1 0,0-1,1 1,-1-1,1 1,0-1,-1 0,1 1,0-1,0 0,0 0,0 0,0 0,1 0,-1 0,1 0,-1 0,1 0,0-1,0 1,0 0,0 0,0 0,0 0,0 0,1 0,-1 0,1-1,0 1,-1 0,1 0,7-32,0 0,3 0,0 1,2 1,2 0,1 1,1 0,1 1,2 1,1 1,1 1,2 1,23-21,125-71,-148 108</inkml:trace>
  <inkml:trace contextRef="#ctx0" brushRef="#br0" timeOffset="5758.424">171 1455,'119'-26,"69"-9,2 9,70 3,138-18,-203 13,243-35,3 18,136 16,-21-1,-78-41,-187 33,-253 34,-19 4,0-1,0-1,0-1,0 0,0-2,-1 0,0-1,0-1,0 0,-1-1,0-2,3-2,33-29,-45 28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1,'25'482,"-51"58,26-537,-1-3,1 1,-1 0,1-1,0 1,-1 0,1 0,-1 0,1-1,0 1,0 0,0 0,-1 0,1 0,0 0,0 0,0-1,0 1,0 0,1 0,-1 0,0 0,0 0,0 0,1-1,-1 1,1 0,-1 0,0 0,1-1,-1 1,1 0,0-1,-1 1,1 0,-1-1,1 1,0-1,0 1,-1-1,1 1,0-1,0 0,0 1,-1-1,1 0,0 0,0 1,0-1,0 0,0 0,0 0,-1 0,1 0,0 0,1 0,7-10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408 216,'-26'-147,"24"142,0 1,0 0,0 0,-1 0,1 0,-1 1,0-1,0 1,-1-1,1 1,0 0,-1 0,0 1,0-1,0 1,0-1,0 1,0 1,-1-1,1 1,-1-1,1 1,-1 0,1 1,-1-1,0 1,1 0,-1 0,1 1,-1-1,-1 1,-10 5,-1 0,1 1,0 1,0 0,1 1,1 1,-1 1,1 0,1 0,0 1,1 1,0 0,1 1,1 0,0 1,-4 7,12-20,0 0,0 0,0 0,0 0,0 1,0-1,0 0,1 1,-1 0,1-1,0 1,0 0,0 0,0-1,0 1,1 0,-1 0,1 0,-1 0,1 0,0 0,1 0,-1 0,0 0,1 0,0 0,-1 0,1-1,0 1,1 0,-1 0,0-1,1 1,0-1,-1 1,1-1,0 0,0 1,0-1,1 0,-1-1,0 1,1 0,-1-1,1 1,0-1,-1 0,1 1,0-1,0-1,0 1,0 0,-1-1,1 1,2-1,16-3,0-1,0-1,0-1,-1-1,1 0,-2-2,1 0,-1-1,-1-1,0-1,0 0,-1-2,-1 0,0 0,5-8,65-48,-86 69,1 0,-1 0,1 0,-1 0,1 0,-1 1,1-1,0 0,0 0,-1 1,1-1,0 1,0-1,0 1,-1-1,1 1,0-1,0 1,0 0,0-1,0 1,0 0,0 0,0 0,0-1,0 1,0 0,0 1,0-1,0 0,0 0,0 0,0 0,0 1,0-1,0 1,0-1,-1 0,1 1,0 0,0-1,0 1,-1-1,1 1,0 0,-1 0,1-1,0 1,-1 0,1 0,-1 0,1 0,-1 0,0-1,1 1,-1 0,0 0,0 0,1 0,-1 0,0 0,0 0,0 0,0 0,-8 75,6-64,-84 555,85-562,0 1,1-1,0 1,0-1,0 0,1 1,-1-1,1 1,1-1,-1 0,1 0,0 0,0 0,1 0,-1 0,1 0,0-1,0 1,1-1,-1 0,1 0,0 0,0 0,0-1,0 0,1 0,0 0,2 1,7-4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0 847,'0'4,"5"6,0 5,0 4,-5-1,-2 0,3 2,1-3</inkml:trace>
  <inkml:trace contextRef="#ctx0" brushRef="#br0" timeOffset="387.585">242 170,'0'1,"0"-1,0 1,0 0,1 0,-1 0,0 0,1-1,-1 1,0 0,1 0,-1 0,1-1,-1 1,1 0,0-1,-1 1,1-1,0 1,-1-1,1 1,0-1,0 1,-1-1,1 1,0-1,0 0,0 0,0 1,-1-1,1 0,0 0,0 0,0 0,0 0,0 0,0 0,0 0,-1 0,1-1,0 1,0 0,0-1,0 1,-1 0,1-1,0 1,0-1,-1 1,1-1,0 1,-1-1,1 0,0 0,-9 73,8 134,1-202,0-1,0 1,0 0,1-1,0 1,-1-1,1 0,1 0,-1 0,0 0,1 0,-1 0,1 0,0-1,0 1,0-1,0 0,1 0,-1 0,0-1,1 1,-1-1,1 1,0-1,-1 0,1-1,0 1,0-1,-1 1,1-1,0 0,0-1,0 1,0-1,129-38,-54-11,-68 41</inkml:trace>
  <inkml:trace contextRef="#ctx0" brushRef="#br0" timeOffset="784.299">750 1,'-4'1,"0"1,0 0,1 1,-1-1,1 1,-1 0,1 0,0 0,0 0,0 0,0 1,1-1,-1 1,1 0,0-1,0 1,0 0,1 1,-1-1,1 0,-1 5,1-6,-12 40,3 1,1 1,3-1,1 1,3 0,1 14,-5 55,-1-37,4 1,2 0,4 0,11 63,-4-68,-9-53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28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4573 1162,'4'-34,"1"0,2 1,1 0,2 0,1 1,1 1,2 0,1 0,15-21,13-33,91-168,-133 251,0 0,0 0,1 0,-1 0,1 0,-1 0,1 0,0 0,0 1,0-1,0 1,0-1,0 1,0 0,0 0,1 0,-1 0,0 0,1 0,-1 1,1-1,-1 1,1 0,-1-1,1 1,-1 0,1 1,-1-1,1 0,-1 1,1-1,-1 1,0 0,1 0,-1 0,0 0,0 0,0 1,1-1,-1 0,0 1,-1 0,1-1,0 1,0 0,-1 0,1 0,-1 0,0 0,0 1,1-1,-1 0,-1 0,1 1,0-1,0 1,-1-1,0 1,1-1,-1 1,0 0,112 516,-74-388,-41-130,0 1,1-1,-1 0,0-1,1 1,-1 0,0-1,0 0,0 1,0-1,1 0,-1 0,0-1,0 1,0-1,0 1,1-1,-1 0,0 0,1 0,-1 0,1-1,-1 1,1-1,-2-1,3 3,-370-227,284 184,65 36</inkml:trace>
  <inkml:trace contextRef="#ctx0" brushRef="#br0" timeOffset="710.078">5299 1016,'31'73,"1"194,-30-259,-1-1,-1 1,1-1,-1 1,0 0,-1-1,1 1,-2-1,1 1,-1-1,0 1,-1-1,1 0,-1 0,-1 0,1-1,-1 1,-1-1,1 0,-1 0,0 0,0 0,2-7,0 0,1 0,-1-1,1 1,-1 0,1-1,0 1,0-1,0 0,0 0,0 0,0 0,0 0,0 0,1 0,-1-1,1 1,0-1,0 1,-1-1,2 1,-1-1,0 0,0 1,1-1,0 0,-1 0,1 1,0-1,1 0,-1 0,0 0,1 1,-1-1,1 0,0 1,0-1,0 1,0-1,11-47,1 1,2 1,3 1,1 0,3 1,2 1,1 1,3 2,1 0,2 2,12-10,71-49,-113 98,0 1,0-1,0 1,0-1,0 1,0 0,1 0,-1 0,0-1,0 1,0 0,0 0,1 1,-1-1,0 0,0 0,0 1,0-1,0 0,1 1,-1-1,0 1,0-1,0 1,0 0,0-1,-1 1,1 0,0 0,0 0,0-1,-1 1,1 0,0 0,-1 0,1 0,-1 1,1-1,-1 0,1 0,-1 0,0 0,0 0,0 0,1 1,-1-1,0 0,0 0,-1 0,1 0,0 1,0-1,0 0,-1 0,1 0,-1 0,1 0,-1 0,1 0,-1 1,-22 73,8-42,-2 0,-1-1,-1-1,-2-1,-2 0,0-2,-2-1,-1-1,-26 21,50-45,2-1,0 0,-1 0,1 1,0-1,-1 0,1 0,-1 0,1 0,-1 0,0 0,1 0,-1 0,0 0,0 0,0 0,0 0,1 0,-1-1,0 1,-1 0,1-1,0 1,0 0,0-1,0 0,0 1,-1-1,1 0,0 1,0-1,0 0,-1 0,1 0,0 0,0 0,-1 0,1-1,0 1,0 0,0-1,-1 1,1-1,0 1,0-1,0 1,0-1,0 0,0 1,0-1,0 0,0 0,0 0,1 0,-1 0,0 0,0 0,1 0,-1 0,1 0,-1 0,1 0,0-1,-1 1,1 0,2-16</inkml:trace>
  <inkml:trace contextRef="#ctx0" brushRef="#br0" timeOffset="2349.973">5758 1162,'13'-3,"-1"1,0-2,1 0,-1 0,-1-1,1 0,-1-1,0-1,0 1,-1-2,0 0,0 0,0 0,-2-1,1-1,-1 0,0 0,-1 0,0-1,2-6,-2 8,-1-1,0 0,0 0,-2-1,1 0,-1 0,-1 0,0 0,0-1,-1 1,-1-1,0 1,0-1,-1 0,-1 1,0-1,0 1,-1-1,-1 1,0-1,-4-8,7 18,-1 1,0-1,0 1,0 0,0-1,-1 1,1 0,0 0,0 0,-1 0,1 0,0 0,-1 0,1 0,-1 1,0-1,1 0,-1 1,1-1,-1 1,0 0,1 0,-1 0,0-1,1 1,-1 1,0-1,1 0,-1 0,0 1,1-1,-1 1,0-1,1 1,-1 0,1-1,-1 1,1 0,0 0,-1 0,1 0,0 0,0 1,-1-1,1 0,0 1,0-1,0 1,-24 79,27-77,0 0,0-1,0 1,1 0,-1-1,1 1,0-1,0 0,0 0,1 0,-1 0,1-1,-1 1,1-1,0 0,0 0,0-1,0 1,0-1,0 1,1-2,-1 1,0 0,1-1,-1 1,0-1,1-1,-1 1,0 0,1-1,-1 0,0 0,0 0,1-1,-1 1,0-1,2-1,80-1,-84 7,0 0,0 1,0-1,0 0,-1 1,1-1,-1 1,0-1,0 1,0 0,-1 0,1-1,-1 1,0 0,0 0,0 0,-1-1,1 1,-1 0,0-1,0 1,0 0,-1-1,1 1,-1-1,0 0,-1 3,0 4,1-2,1-1,0 1,0 0,1 0,0 1,1-1,0 0,0-1,0 1,1 0,0 0,1 0,0-1,2 5,-4-9,0 0,1 0,-1 0,1 0,-1-1,1 1,0-1,0 1,0-1,1 0,-1 1,0-1,1 0,0-1,-1 1,1 0,0-1,0 0,0 1,0-1,0 0,0 0,0-1,0 1,0-1,0 1,1-1,-1 0,0 0,0-1,0 1,1-1,-1 1,0-1,0 0,0 0,2-1,2-4,1 1,-1-1,0 0,0-1,-1 0,1 0,-2 0,1-1,-1 0,0 0,-1 0,0-1,0 1,0-1,1-9,20-35,39-92,-94 181,28-30,0 1,1-1,0 1,0-1,1 1,0-1,0 1,0-1,1 1,0-1,0 0,1 1,0-1,0 0,0 0,1 0,0 0,0 0,0-1,1 1,-1-1,2 0,-1 0,0 0,1-1,0 1,0-1,0 0,1-1,-1 1,1-1,0 0,0-1,0 1,0-1,0 0,1-1,-1 0,0 0,1 0,-1 0,1-1,-1 0,1-1,-1 1,7-3,7-5,-1-2,-1 0,0-2,0 0,-1 0,-1-2,0 0,0-1,-2 0,0-1,-1-1,0 0,-2-1,0-1,-1 1,0-2,-2 1,0-1,-2 0,2-10,57-281,-57 282,-2-1,-1 0,-1 0,-1-1,-2 1,-1 0,-2-1,0 1,-8-30,10 59,0-1,-1 0,1 0,-1 0,1 0,-1 0,0 0,0 1,0-1,0 0,0 1,0-1,0 1,-1-1,1 1,-1-1,1 1,-1 0,1 0,-1 0,0 0,1 0,-1 0,0 0,0 1,0-1,1 0,-1 1,0 0,0-1,0 1,0 0,0 0,0 0,0 0,0 1,0-1,0 0,0 1,0-1,1 1,-1 0,0 0,0-1,1 1,-1 0,0 1,1-1,-1 0,1 0,-1 1,1-1,0 1,-1-1,1 1,0-1,0 1,0 0,1 0,-1-1,0 1,0 0,1 0,0 0,-1 2,-19 35,1 2,3 0,1 1,2 1,2 0,2 1,2 0,2 0,1 0,3 7,1-50,-3 52,2 0,2 0,3 0,2 0,2-1,3 0,2 0,2-1,3-1,5 9,54 65,-75-119</inkml:trace>
  <inkml:trace contextRef="#ctx0" brushRef="#br0" timeOffset="2619.954">6436 218,'-8'0,"-8"4,-4 1,1 4,4 5,8 0,10-7,4-4</inkml:trace>
  <inkml:trace contextRef="#ctx0" brushRef="#br0" timeOffset="-2405.001">2613 967,'-6'-5,"-1"0,0 0,0 0,0 1,-1 0,1 0,-1 0,0 1,0 1,0 0,0 0,-1 0,1 1,0 0,-1 0,1 1,-1 0,1 1,0 0,-1 0,1 1,0 0,0 1,0-1,0 1,0 1,0 0,1 0,0 0,0 1,0 0,1 0,-1 1,1 0,0 0,-2 4,6-7,-1 1,1 0,0 0,0 0,0 0,0 0,1 0,0 1,-1-1,2 0,-1 1,0-1,1 1,0-1,0 1,0-1,1 1,0-1,-1 1,2-1,-1 0,0 0,1 1,0-1,0 0,0 0,0-1,1 1,-1 0,1-1,0 1,0-1,0 0,1 0,-1 0,1-1,0 1,0-1,-1 0,1 0,1 0,-1 0,0-1,0 1,1-1,-1-1,1 1,-1 0,0-1,1 0,2 0,9-4,0 0,-1 0,0-1,0-1,0-1,-1 0,0-1,0-1,-1 0,0 0,-1-2,0 1,-1-1,0-1,0 0,-1-1,-1 0,0-1,-1 1,0-1,-1-1,-1 0,0 0,-1 0,-1 0,0-1,-1 0,0-12,0 13,-1 1,-1-1,0 0,-2 1,1-1,-1 0,-1 1,-1-1,0 1,-1 0,0 0,-1 0,-1 0,0 1,-1 0,-1 0,0 1,0-1,-1 2,-3-4,9 13,0-1,0 1,0 0,0 0,0 0,0 0,-1 1,1-1,0 1,-1 0,1 0,-1 0,0 0,1 1,-1 0,0-1,1 1,-1 0,0 1,0-1,1 1,-1 0,1-1,-1 2,1-1,-1 0,1 1,-1-1,1 1,0 0,0 0,0 0,0 1,1-1,-1 1,0 0,1-1,-1 3,-70 125,69-116,0-1,1 0,1 1,0-1,1 1,0 0,1-1,1 1,0 0,1-1,0 1,1-1,0 0,1 0,1 0,0 0,1-1,0 0,1 0,1 0,-1-1,2 0,0 0,0-1,0-1,1 1,1-1,0-1,0 0,1-1,-1 0,13 5,-13-8,-1 0,1-1,0 0,0-1,0 0,0 0,0-1,1-1,-1 0,0-1,0 0,0 0,1-1,-2-1,1 0,0 0,-1-1,1-1,-1 1,0-2,0 1,1-3,14-9,-3 2</inkml:trace>
  <inkml:trace contextRef="#ctx0" brushRef="#br0" timeOffset="-3631.261">1332 1064,'0'3,"0"-1,0 0,1 0,-1 0,0 0,1 0,0 0,-1 0,1 0,0 0,0 0,0-1,0 1,1 0,-1 0,0-1,1 1,-1-1,1 1,-1-1,1 0,0 0,0 0,0 0,-1 0,1 0,0 0,0 0,0-1,0 1,0-1,0 1,1-1,-1 0,0 0,0 0,0 0,0 0,0-1,0 1,0 0,0-1,0 0,0 1,0-1,1-1,93-42,-90 40,0-1,-1 0,1 0,-1-1,-1 0,1 0,-1 0,0 0,0 0,-1-1,0 0,0 0,-1 0,1 0,-2 0,1 0,-1 0,0-1,0 1,-1-1,0 1,0 0,-1-1,0 1,-1-1,1 1,-1 0,-3-6,3 11,0 0,-1 0,1 0,-1 1,1-1,-1 1,0 0,1 0,-1 0,0 0,0 0,0 0,0 1,0-1,0 1,0 0,0 0,0 0,0 1,0-1,0 1,0-1,0 1,1 0,-1 0,0 0,0 0,1 1,-1-1,1 1,-1 0,1 0,0 0,-1 0,1 0,-76 78,26 45,51-121,0 0,0-1,0 1,1 0,0-1,0 1,0 0,0 0,1-1,-1 1,1 0,0-1,0 1,0 0,0-1,1 0,0 1,-1-1,1 0,1 0,-1 0,0 0,1 0,-1 0,1-1,0 1,0-1,0 0,0 0,0 0,0 0,1 0,-1-1,1 1,12 2,0-1,1 0,-1-1,1-1,0-1,-1 0,1-1,0 0,-1-2,0 0,1-1,-1 0,12-6,-8 0</inkml:trace>
  <inkml:trace contextRef="#ctx0" brushRef="#br0" timeOffset="-3244.635">2008 846,'5'-13,"-5"13,1 0,-1-1,0 1,1-1,-1 1,1 0,-1-1,0 1,1-1,-1 1,0-1,1 1,-1-1,0 1,0-1,1 0,-1 1,0-1,0 1,0-1,0 1,0-1,0 0,0 1,0-1,0 1,0-1,0 0,0 1,-1-1,1 1,0-1,0 1,-1-1,1 1,0-1,-1 1,1-1,0 1,-1-1,1 1,-1 0,1-1,0 1,-1-1,1 1,-1 0,1 0,-1-1,0 1,1 0,-1 0,1 0,-1-1,1 1,-1 0,0 0,1 0,-1 0,1 0,-1 0,1 0,-1 0,0 1,1-1,-1 0,-4 1,0 1,1 0,-1 0,0 0,1 1,0 0,-1-1,1 2,0-1,0 0,1 1,-1-1,1 1,0 0,0 1,0-1,0 0,1 1,0-1,0 1,0 0,0 0,1 0,0 0,0 0,0 0,0 0,1 0,0 0,0 0,0 0,1 0,0 0,0 0,0 0,1 0,1 3,42 46,-41-53,-1 1,0-1,1 1,-1 0,0 0,0 0,0 1,0-1,0 1,-1 0,1 0,-1-1,0 1,0 1,0-1,0 0,0 1,-1-1,1 1,-1-1,0 1,0-1,0 1,-1 0,1 0,-1-1,0 1,0 0,0 0,-1-1,1 1,-1 0,0-1,0 1,0 0,0-1,-1 1,0-1,1 0,-1 1,-1-1,1 0,0 0,-1 0,1-1,-1 1,-1 0,-1 1,0 0,0 0,0-1,-1 0,0 0,1 0,-1-1,0 1,0-2,0 1,-1-1,1 1,0-2,-1 1,1-1,0 0,-1 0,1-1,0 0,-1 0,1 0,-3-2,-2-7</inkml:trace>
  <inkml:trace contextRef="#ctx0" brushRef="#br0" timeOffset="-5060.626">533 532,'-48'290,"-64"164,101-379,10-65</inkml:trace>
  <inkml:trace contextRef="#ctx0" brushRef="#br0" timeOffset="-4744.284">0 653,'78'-52,"-44"36,2 1,0 3,0 1,1 1,0 2,7 1,54-13,222-68,-300 80,-5 1</inkml:trace>
  <inkml:trace contextRef="#ctx0" brushRef="#br0" timeOffset="-4295.182">751 895,'26'67,"58"86,-82-150,1 0,0 0,0-1,0 1,0-1,0 1,0-1,1 0,-1 0,1-1,-1 1,1-1,0 1,-1-1,1 0,0-1,0 1,0-1,0 1,0-1,0-1,0 1,0 0,0-1,-1 0,1 0,0 0,0 0,-1 0,1-1,-1 0,1 0,-1 0,1 0,-1 0,0-1,0 0,0 1,-1-1,1 0,-1 0,1-1,5-7,0-1,-1 0,-1 0,1 0,-2-1,0 1,-1-1,0-1,-1 1,0 0,-1-1,-1 0,0 1,-1-1,0 0,-1 1,-2-8,3 0</inkml:trace>
  <inkml:trace contextRef="#ctx0" brushRef="#br0" timeOffset="-1445.416">3122 774,'-116'64,"23"43,91-104,-1 0,1 1,0-1,0 1,0-1,0 1,1 0,0 0,-1 0,2 0,-1 0,0 0,1 0,-1 0,1 0,1 0,-1 1,0-1,1 0,0 0,0 0,0 0,0 0,1-1,-1 1,1 0,0-1,0 1,1-1,-1 1,1-1,1 2,3-4,0 1,0-1,0-1,0 1,0-1,0-1,0 1,0-1,0 0,0-1,-1 1,1-1,0-1,-1 1,1-1,-1 0,0-1,0 0,0 0,-1 0,1 0,-1-1,0 0,0 0,-1 0,1-1,-1 0,2-4,84-115,-81 168,-10-40,0 0,0 0,0 1,0-1,0 0,1 1,-1-1,1 1,0-1,0 1,0-1,1 1,-1-1,1 0,0 1,0-1,0 0,0 1,1-1,-1 0,1 0,0 0,0 0,0-1,0 1,0 0,1-1,-1 1,1-1,-1 0,1 0,0 0,0 0,0-1,0 1,0-1,1 1,-1-1,0 0,1-1,-1 1,0 0,1-1,-1 0,1 0,-1 0,1 0,-1 0,1-1,9-8,0 0,0 0,-1-1,0-1,-1 0,0-1,-1 0,0 0,-1-1,0-1,-1 1,-1-1,0-1,0-2,-4 12,-8 18,0 0,1 0,1 1,0 0,1-1,0 1,1 0,1 0,0 0,1 0,1 0,0 0,1 1,-1-12,1-1,-1 0,1 1,0-1,0 0,0 0,0 0,0-1,1 1,-1-1,0 0,1 0,-1 0,1 0,-1-1,1 1,-1-1,1 0,0 0,-1 0,1 0,-1-1,1 1,-1-1,1 0,-1 0,0-1,1 1,-1 0,0-1,0 0,0 0,0 0,0 0,0-1,-1 1,1-1,-1 1,0-1,1 0,-1 0,0 0,-1 0,1 0,-1 0,1-1,-1 1,0-2,107-224,-108 230,0-1,0 1,0-1,0 1,0-1,0 1,0-1,1 1,-1-1,0 1,0-1,0 0,0 1,1-1,-1 1,0-1,0 0,1 1,-1-1,0 1,1-1,-1 0,0 1,1-1,-1 0,1 0,-1 1,0-1,1 0,-1 0,1 0,-1 0,1 1,-1-1,1 0,-1 0,0 0,1 0,-1 0,1 0,-1 0,1 0,-1 0,1-1,-1 1,1 0,-1 0,1 0,-1 0,0-1,1 1,-1 0,1 0,-1-1,0 1,1 0,-1-1,0 1,1 0,-1-1,0 1,0 0,1-1,8 44,13 137,-9-97,-3 0,-4 0,-4 1,-3 0,-9 53,8-122,-1 1,0-1,-1-1,-1 1,0-1,-1 1,-1-2,0 1,-1-1,0 0,-1 0,0-1,-1 0,-1-1,0 0,0-1,-1 0,0-1,-1 0,0-1,-2 0,13-6,0-1,0 0,-1 0,1 0,0-1,-1 1,1 0,0-1,-1 0,1 1,-1-1,1 0,0 0,-1 0,1-1,-1 1,1-1,0 1,-1-1,1 0,0 0,-1 0,1 0,0 0,0 0,0-1,0 1,0-1,0 1,1-1,-1 0,0 0,1 1,0-1,-1 0,1-1,0 1,0 0,0 0,0 0,0-1,0 0,3-103,24 41,2 2,4 0,2 3,3 1,2 1,3 2,2 2,3 2,36-30,-54 53</inkml:trace>
  <inkml:trace contextRef="#ctx0" brushRef="#br0" timeOffset="4109.87">7718 315,'3'3,"-1"-1,1 1,-1 1,0-1,0 0,0 1,-1-1,1 1,-1-1,0 1,0 0,0-1,0 1,0 0,-1 0,0 0,0-1,0 1,0 0,-1 0,0 2,-68 512,47-366,48-143,-12-17</inkml:trace>
  <inkml:trace contextRef="#ctx0" brushRef="#br0" timeOffset="4649.829">8104 242,'3'-12,"1"0,-1 1,2 0,-1 0,2 0,-1 0,1 1,1 0,0 0,0 1,1 0,1 0,-1 1,1 0,0 0,1 1,0 0,0 1,1 0,-1 1,1 0,0 0,1 1,-1 1,1 0,0 1,0 0,-1 0,11 1,-17 1,-1-1,1 1,-1 0,1 0,-1 1,1 0,-1 0,1 0,-1 0,1 0,-1 1,0 0,0 0,0 0,0 0,0 1,0 0,-1-1,1 1,-1 1,0-1,0 0,0 1,0 0,-1-1,1 1,-1 0,0 0,0 1,-1-1,1 0,-1 0,0 1,0-1,0 1,-1-1,1 1,-1 0,0-1,0 1,-1-1,0 1,0-1,0 1,0-1,0 0,-1 1,0-1,0 0,-11 28,-2-1,-1 0,-1-1,-2-1,-1 0,-1-2,-1 0,-14 11,-54 71,88-107,0-1,1 1,-1 0,1 0,-1 0,1-1,0 1,0 0,0 1,0-1,0 0,0 0,1 0,-1 0,1 1,-1-1,1 0,0 0,0 1,0-1,0 0,0 1,1-1,-1 0,1 0,0 1,-1-1,1 0,0 0,0 0,0 0,0 0,1 0,-1 0,0 0,1-1,0 1,-1 0,1-1,0 1,0-1,0 0,0 0,0 0,0 0,0 0,0 0,0 0,0 0,0-1,1 1,-1-1,66 25,80 44,-143-66,-1 1,0 0,0 0,-1 0,1 0,-1 0,0 1,0 0,0 0,-1-1,1 2,-1-1,-1 0,1 0,-1 1,0-1,0 0,0 1,-1-1,1 1,-2-1,1 1,0-1,-1 1,0-1,-1 1,1-1,-1 1,-6 13,-2 1,0-2,-1 1,-1-1,0-1,-1 0,-1-1,-1 0,0-2,-1 1,-1-2,0 0,-1-1,0-1,0 0,-2-2,1 0,-11 3,25-11,0 1,-1-1,1 0,-1 0,1-1,-1 1,1-1,-1 0,1-1,-1 1,1-1,-1 0,1-1,-1 1,1-1,0 0,0 0,0-1,0 0,1 0,-1 0,1 0,-1-1,1 1,0-1,0 0,1 0,-1-1,1 1,0-1,0 0,1 0,-1 0,1 0,0 0,0 0,1 0,-1-1,1 1,1-1,-1 1,1-1,0 1,0-5,-1-16</inkml:trace>
  <inkml:trace contextRef="#ctx0" brushRef="#br0" timeOffset="5229.792">8999 24,'-46'306,"43"-151,4-133</inkml:trace>
  <inkml:trace contextRef="#ctx0" brushRef="#br0" timeOffset="5679.807">8758 242,'2'1,"1"1,-1-1,0 0,1 1,-1-1,1 0,0 0,-1-1,1 1,-1 0,1-1,0 0,0 1,-1-1,1 0,0-1,0 1,-1 0,1-1,0 1,-1-1,1 0,-1 0,1 0,-1 0,1-1,-1 1,0-1,1 1,0-2,1 1,254-145,-142 72,-116 74,0 0,1 0,-1 0,1 0,0 1,-1-1,1 0,0 0,-1 0,1 1,0-1,0 1,0-1,0 0,0 1,-1-1,1 1,0 0,0-1,0 1,0 0,0 0,0-1,0 1,0 0,0 0,1 0,-1 0,0 0,0 0,0 1,0-1,0 0,0 1,0-1,0 0,-1 1,1-1,0 1,0-1,0 1,0 0,0-1,-1 1,1 0,0 0,-1-1,1 1,0 0,-1 0,1 0,-1 0,1 0,-1 0,0 0,1 0,-1 0,0 0,0 0,0 0,0 0,0 0,0 0,0 0,0 0,0 0,0 0,0 0,-1 0,1 0,-25 85,20-72,-21 126,26-136,0 0,0 0,1 0,-1 0,1-1,0 1,0 0,0 0,0-1,1 1,0 0,-1-1,1 1,0-1,1 0,-1 0,1 0,-1 0,1 0,0-1,0 1,0-1,0 1,1-1,-1 0,1-1,-1 1,1 0,-1-1,1 0,0 0,0 0,0 0,1-1,140 2,-141 0,0 1,-1-1,1 1,-1 0,0 0,0 1,0-1,0 0,-1 1,0 0,1-1,-1 1,0 0,-1 0,1 0,-1 1,0-1,0 0,0 2,3 11</inkml:trace>
  <inkml:trace contextRef="#ctx0" brushRef="#br0" timeOffset="14401.034">195 1669,'50'19,"320"-10,-158 14,0-9,208-15,2323-111,-84-50,-1143 105,-1228 83,-229-15,-49-9,0 1,0-2,0 1,0-1,1-1,-1 0,0 0,0-1,1 0,-1-1,0 0,9-3,141-31,-141 33,1 2,0 0,0 1,0 1,0 1,-1 1,1 0,-1 2,7 2,-10-2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4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49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1,'-22'120,"16"85,-23 165,-8-192,37-176,-1-1,1 1,0-1,0 1,1-1,-1 1,0-1,0 1,1-1,-1 1,1-1,0 1,-1-1,1 0,0 1,0-1,-1 0,1 0,0 1,0-1,1 0,-1 0,0 0,0 0,0 0,1-1,-1 1,0 0,1-1,-1 1,1-1,-1 1,1-1,-1 1,1-1,-1 0,1 0,-1 0,1 0,-1 0,1 0,-1 0,1-1,0 1,16-3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423 173,'-3'-9,"0"0,0 0,-1 0,0 1,0-1,-1 1,0 0,0 0,-1 1,0-1,-1 1,0 1,0-1,0 1,-1 0,1 1,-1 0,-1 0,1 1,-1 0,0 0,-4-1,5 2,0 0,0 1,0-1,-1 2,1-1,0 1,-1 0,0 1,1 0,-1 0,1 1,-1 0,1 1,-1-1,1 2,0-1,0 1,0 0,0 1,1 0,-1 0,1 1,0 0,0 0,1 1,-1-1,1 1,0 1,1-1,0 1,0 0,0 0,1 1,0-1,0 1,1 0,0 0,0 0,1 1,0-1,1 1,0-1,0 1,1-1,0 1,0-1,1 1,0-1,0 1,1-1,0 0,3 7,-2-9,-1-1,0 0,1 0,0 0,0 0,1 0,0-1,-1 1,1-1,1 0,-1 0,0 0,1-1,0 0,0 0,0 0,0 0,0-1,1 0,-1 0,1 0,0-1,-1 0,1 0,0 0,0-1,-1 0,1 0,0 0,0-1,-1 0,1 0,0 0,-1-1,1 0,3-2,7-1,-1-1,-1-1,1-1,-1 0,-1-1,1 0,-2-1,1-1,-1 0,-1 0,0-1,7-11,52-66,-68 90,-1-1,0 1,1 0,-1-1,0 1,0 0,1 0,-1 0,0 0,0 0,0 0,0 0,0 0,0 0,-1 0,1 1,0-1,-1 0,1 1,0-1,-1 0,0 1,1-1,-1 1,0-1,0 0,0 1,0-1,0 1,0-1,0 1,0-1,0 1,-1-1,1 0,-1 1,1-1,-1 1,0-1,1 0,-2 2,2 2,-74 439,71-432,5 89,3-96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56.0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726 265,'3'4,"-1"1,1-1,0 1,0-1,0 0,0 0,1-1,0 1,0-1,0 0,0 0,0 0,1 0,-1-1,1 0,-1 1,1-2,0 1,0-1,0 1,0-1,3 0,17-1,0-1,0-1,0-1,0-1,0-1,0-2,-1 0,0-2,-1 0,0-2,-1 0,0-1,0-2,-1 0,-1-1,-1-1,0-1,15-18,-13 16,79-101,-100 120,0 1,0 0,0-1,0 1,0-1,0 1,0-1,0 1,-1-1,1 1,0-1,0 1,0-1,-1 1,1-1,0 1,-1-1,1 0,0 1,-1-1,1 1,0-1,-1 0,1 1,-1-1,1 0,-1 0,1 1,-1-1,1 0,-1 0,1 0,-1 0,1 1,-1-1,1 0,-1 0,1 0,-1 0,0 0,1 0,-1 0,1-1,-1 1,1 0,-1 0,1 0,-1 0,1-1,-1 1,1 0,0-1,-1 1,1 0,-1-1,1 1,0 0,-1-1,1 1,0-1,-1 1,1-1,0 1,-1-1,1 1,0-1,0 1,0-1,-17 31,2 0,1 1,1 1,2 0,1 1,2 0,1 0,2 1,1 0,1-1,3 26,-2 141,10 0,18 88,-14-159,10 101,-23-229,-1 0,0 0,0 0,0 0,0 0,0-1,0 1,0-1,0 1,0-1,0 0,0 0,0 0,0 0,0 0,0 0,0-1,0 1,0-1,0 1,0-1,0 0,0 0,0 1,0-1,1-1,-1 1,0 0,1 0,-1-1,1 1,-1-1,1 1,0-1,0 0,-1 1,1-1,0 0,1 0,-1 0,0 0,0 0,1 0,-1-1,-14-12,-3 3,-1 0,0 0,0 2,-1 1,-1 0,1 1,-1 1,-1 2,1 0,-1 1,0 1,0 0,0 2,0 1,0 1,0 1,0 0,0 2,-13 4,-4 2,0 1,1 2,0 2,1 1,1 2,0 1,2 2,0 1,1 2,-11 12,35-28,-1 0,1 0,0 1,1 0,0 1,0 0,1 0,1 1,0 0,0 0,0 1,6 2,6-7</inkml:trace>
  <inkml:trace contextRef="#ctx0" brushRef="#br0" timeOffset="399.974">581 1039,'3'-5,"-1"1,1-1,0 1,0 0,1 0,0 0,-1 1,1-1,0 1,0 0,1 0,-1 0,1 1,-1-1,1 1,0 0,0 1,0-1,5 0,5-4,122-53,7-1,-3-5,-4-7,46-36,-62 25,-119 84,1 0,-1 0,1-1,-1 2,0-1,1 0,-1 0,0 1,0-1,0 1,0 0,0-1,-1 1,1 0,-1 0,1 0,-1 0,1 0,-1 1,0-1,0 0,0 1,0-1,-1 1,1-1,-1 1,1-1,-1 1,0-1,0 1,0-1,0 1,0-1,-1 1,1-1,-1 1,0-1,0 1,1-1,-2 0,0 2,3 17,15 339,-3-297,-2-54</inkml:trace>
  <inkml:trace contextRef="#ctx0" brushRef="#br0" timeOffset="1561.422">1815 1353,'-3'13,"30"-33,7-19,-2-2,-2-1,-2-2,-2 0,-2-2,-2-1,-2 0,-2-2,-2 0,-2-1,-3 0,-1-1,-3-1,-6 50,0-1,1 1,-1 0,-1-1,1 1,0-1,-1 1,1-1,-1 1,0-1,1 1,-1-1,0 1,-1-1,1 1,0-1,-1 1,0-1,1 1,-1-1,0 1,0 0,0-1,-1 1,1 0,-1 0,1 0,-1 0,1 0,-1 0,0 1,0-1,0 0,0 1,0-1,0 1,-1 0,1 0,0 0,-1 0,1 0,-1 1,1-1,-1 1,1-1,-1 1,1 0,-1 0,1 0,-1 0,1 1,-1-1,1 0,-1 1,-1 1,-6 5,1 1,0 0,0 0,1 1,0 0,1 1,0 0,0 0,1 0,1 1,0 0,0 0,1 0,0 1,1-1,0 1,1 0,0 4,2-13,0 1,-1-1,2 1,-1-1,0 1,1-1,0 1,0-1,0 1,0-1,0 0,1 0,-1 1,1-1,0 0,0-1,0 1,0 0,1 0,-1-1,1 1,-1-1,1 0,0 0,0 0,0 0,0-1,0 1,0-1,1 1,-1-1,1 0,-1-1,0 1,1-1,-1 1,1-1,-1 0,1 0,0 0,-1-1,1 1,152-23,-156 23,28-7,-14 2,0 1,0 1,0 0,0 1,0 0,1 1,-1 1,0 0,1 1,8 2,-20 0,0 0,0 0,-1 0,1 1,-1-1,1 1,-1 0,0 0,0 0,-1 0,1 0,-1 0,0 0,0 0,0 0,-1 1,1-1,-1 0,0 1,0-1,-1 0,1 0,-1 1,0-1,0 0,-1 0,1 0,-1 0,0 0,0 0,-2 3,-4 29,7-34,0 0,0 0,0 0,1 0,-1 0,1 0,0 0,0 0,0 1,0-1,0 0,0 0,0 0,1 0,-1 0,1 0,-1 1,1-1,0 0,0-1,0 1,0 0,0 0,0 0,1 0,-1-1,1 1,-1-1,1 1,-1-1,1 0,0 1,0-1,0 0,0 0,0 0,0 0,0-1,0 1,0-1,0 1,0-1,0 0,0 1,0-1,1 0,-1 0,0-1,0 1,0 0,0-1,0 1,0-1,1 0,21-8,-1-1,0 0,-1-2,0-1,-1 0,0-2,-1 0,-1-2,-1 0,14-15,-23 23,0-1,0 0,-1 0,0 0,-1-1,0-1,-1 1,0-1,-1 0,0 0,-1 0,0-1,-1 0,0 0,-1 1,-1-1,0-1,-1 1,0 0,-1 0,0 0,-3-9,3 21,0-1,0 0,0 0,0 0,-1 0,1 1,-1-1,1 1,-1-1,1 1,-1 0,0-1,0 1,0 0,1 0,-1 0,0 0,0 1,-1-1,1 0,0 1,0 0,0-1,0 1,0 0,0 0,-1 0,1 0,0 1,0-1,0 0,0 1,0 0,0-1,0 1,0 0,0 0,0 0,0 0,0 1,1-1,-1 0,0 1,1-1,-1 1,1 0,-72 77,68-72,0 0,0 0,1 0,-1 1,2-1,-1 1,1 0,0 0,1 0,0 1,0-1,1 0,0 1,0-1,1 1,0-1,1 1,0-1,0 1,1-1,0 0,0 0,1 1,0-2,0 1,1 0,0-1,1 1,-1-1,1 0,1-1,-1 1,1-1,0 0,1-1,-1 1,1-1,0-1,1 1,4 2,11-4,0 0,0-2,0 0,0-2,0 0,0-1,0-2,0 0,-1-2,0 0,0-2,0 0,-1-1,0-1,-1-1,0-1,-1-1,-1-1,0 0,10-11,-9 10,-1 0,0-2,-1 0,-1-1,-1 0,0-2,-1 1,-2-2,0 0,-1 0,-1-1,-1-1,-1 1,-1-2,-1 1,0-1,-2 1,-2-1,0 0,-1-25,-1 47,1 0,-1 0,0-1,-1 1,1 0,0-1,0 1,-1 0,0 0,1 0,-1-1,0 1,0 0,0 0,0 0,0 0,-1 0,1 1,-1-1,1 0,-1 1,0-1,1 1,-1-1,0 1,0 0,0 0,0 0,0 0,0 0,0 0,-1 0,1 1,0-1,0 1,-1 0,1-1,0 1,-1 0,1 0,0 1,0-1,-1 0,1 1,0 0,0-1,0 1,-1 0,1 0,0 0,0 0,0 0,1 1,-1-1,0 1,-11 6,0 0,1 1,0 0,1 1,0 0,0 1,1 0,0 0,1 1,1 1,0-1,0 1,2 1,-1-1,2 1,0 0,0 1,2-1,-1 1,2 0,0 0,1 0,0 0,2 0,-1 0,2 0,0-1,1 1,0 0,1-1,1 1,0 0,1-6,1-1,-1 0,1-1,1 1,-1-1,1-1,0 1,1-1,0-1,0 0,0 0,0 0,1-1,-1-1,1 0,0 0,0-1,1 0,6 0,202-4,-99-29,-91 17</inkml:trace>
  <inkml:trace contextRef="#ctx0" brushRef="#br0" timeOffset="2411.363">0 2490,'39'54,"-11"8,-3 2,-3 0,-3 1,0 11,8 26,42 166,-69-269,0 0,1 1,-1-1,0 1,0-1,1 0,-1 1,0-1,0 1,1-1,-1 1,1-1,-1 1,0 0,1-1,-1 1,1-1,-1 1,1 0,-1-1,1 1,-1 0,1 0,0-1,-1 1,1 0,-1 0,1 0,0 0,-1 0,1 0,-1 0,1 0,0 0,-1 0,1 0,-1 0,1 0,0 0,-1 1,1-1,-1 0,1 0,-1 1,1-1,-1 0,1 1,-1-1,1 1,-1-1,1 1,-1-1,0 0,1 1,-1 0,16-64,-15 62,63-522,-53 306,-11 216,0 1,-1-1,1 1,0-1,0 1,0-1,-1 1,1-1,0 1,0-1,0 1,0-1,0 1,0-1,0 1,0-1,0 1,0-1,0 1,0-1,0 1,0-1,1 1,-1-1,0 1,0-1,1 1,-1 0,0-1,1 1,-1-1,0 1,1 0,-1-1,0 1,1 0,-1-1,1 1,-1 0,1 0,-1-1,1 1,-1 0,1 0,-1 0,1 0,-1 0,1 0,-1 0,1 0,-1 0,1 0,-1 0,1 0,-1 0,1 0,-1 0,1 0,-1 0,1 1,-1-1,1 0,-1 0,0 1,1-1,-1 0,10 11</inkml:trace>
  <inkml:trace contextRef="#ctx0" brushRef="#br0" timeOffset="2661.341">847 2828,'0'21,"-4"10,-1 9,0 2,0 1,3-2,0-4,1-4,4-4,7-6,1-12,2-7,0-9,-3-4</inkml:trace>
  <inkml:trace contextRef="#ctx0" brushRef="#br0" timeOffset="2931.364">678 2442,'-12'-8,"-1"1,7 6,9 3,3 2</inkml:trace>
  <inkml:trace contextRef="#ctx0" brushRef="#br0" timeOffset="3261.326">944 2272,'59'71,"-31"-12,-3 1,-3 1,-3 1,7 40,-23-92,-2-3,9 24,-2 1,-2 0,-1 1,-1-1,-1 1,-3 19,-8-25,13-47,3 3,1 1,1 1,0 0,1 0,1 1,0 0,1 1,0 1,1 0,0 0,1 2,0 0,1 0,0 2,1 0,-1 1,2 0,10-2,-25 8,-1 0,1 0,-1 0,1 0,-1 0,1 1,-1 0,1-1,0 1,-1 0,1 0,0 0,-1 0,1 1,-1-1,1 1,0 0,-1-1,1 1,-1 0,0 0,1 1,-1-1,0 0,0 1,0 0,0-1,0 1,0 0,0 0,0 0,-1 0,1 0,-1 1,0-1,0 0,1 1,-1-1,-1 1,1-1,0 1,-1-1,1 1,-1-1,0 1,0 0,0-1,0 1,0 0,0-1,-1 1,0 2,-6 10,-1 0,-1-1,0 0,-1 0,-1-1,1-1,-2 1,0-2,-1 1,0-2,0 0,-1 0,0-2,-1 1,0-2,0 0,-17 5,-3-13,25-7</inkml:trace>
  <inkml:trace contextRef="#ctx0" brushRef="#br0" timeOffset="3701.332">1597 2877,'84'-55,"-62"35,-1 0,-1-1,-2-1,0 0,-1-2,-1 0,-1-1,-1 0,-2-1,0-1,-2 0,-1 0,-1-1,-1 0,-2-1,-1 0,1-21,-5 48,1 1,-1-1,0 1,0 0,1-1,-1 1,0-1,0 1,0-1,0 1,-1 0,1-1,0 1,-1-1,1 1,-1 0,1-1,-1 1,1 0,-1 0,0-1,0 1,0 0,0 0,0 0,0 0,0 0,0 0,0 0,0 0,0 1,-1-1,1 0,0 1,0-1,-1 1,1-1,-1 1,1 0,0-1,-1 1,1 0,-1 0,1 0,-1 0,1 0,0 1,-1-1,1 0,-1 0,1 1,0-1,-1 1,1 0,0-1,0 1,-1 0,1 0,0 0,-67 59,17 72,50-129,1 1,-1-1,1 1,0-1,0 0,0 1,0-1,0 1,1-1,0 0,-1 1,1-1,1 0,-1 0,0 0,1 1,-1-1,1-1,0 1,0 0,0 0,1-1,-1 1,0-1,1 0,0 0,-1 0,1 0,0 0,0 0,0-1,0 1,1-1,-1 0,0 0,1 0,-1-1,0 1,2-1,14 0,0-1,-1-1,1-1,-1 0,0-2,0 0,0 0,-1-2,0 0,0-2,0 1,1-4,-17 12,0-1,1 0,0 0,1 0,-1 0,0 1,0-1,0 1,0-1,0 1,1 0,-1 0,0 0,0 0,1 0,-1 0,0 1,0-1,0 1,0-1,1 1,-1 0,0 0,0 0,0 0,-1 0,1 1,0-1,0 0,-1 1,1-1,-1 1,1 0,-1 0,1-1,-1 1,0 0,0 0,0 0,0 0,-1 0,1 0,0 1,-1-1,1 0,-1 0,0 0,0 1,0-1,0 0,0 0,0 0,-1 1,1-1,-1 0,0 0,1 0,-1 0,0 0,0 0,-1 2,1 1,14 73,-5-75</inkml:trace>
  <inkml:trace contextRef="#ctx0" brushRef="#br0" timeOffset="4351.257">2492 2248,'-108'52,"6"64,99-112,0 1,0 0,1 0,0-1,0 2,0-1,0 0,1 0,0 1,0-1,0 0,0 1,1-1,0 1,1-1,-1 1,1-1,0 0,0 1,0-1,1 0,0 0,0 0,0 0,1 0,3 4,-3-6,0 0,0 0,0-1,1 0,-1 0,1 0,0 0,0 0,0-1,-1 1,1-1,0 0,1-1,-1 1,0-1,0 1,0-1,0 0,0-1,0 1,1-1,-1 0,0 0,0 0,0 0,-1-1,1 0,0 1,0-1,2-3,109-72,0-47,-114 123,1 1,-1 0,1 0,-1 0,0 0,1 1,-1-1,1 0,-1 0,0 1,1-1,-1 1,0-1,1 1,-1 0,0-1,0 1,0 0,0 0,0 0,0 0,0 0,0 0,0 0,0 0,0 1,0-1,-1 0,1 0,-1 1,1-1,-1 0,1 1,-1-1,0 0,1 1,-1-1,0 1,0-1,0 1,-1 0,11 20,-7-19,0 0,0 0,0 0,0 0,0 0,0-1,1 0,-1 0,1 0,0 0,0 0,-1-1,1 1,0-1,0 0,1 0,-1-1,0 1,0-1,0 0,0 0,0 0,1-1,-1 1,0-1,0 0,0 0,0-1,0 1,-1-1,1 0,0 0,-1 0,1 0,0-2,112-102,-99 71,-1-1,-1-1,-2-1,-2 0,-1 0,-2-1,-2 0,-1 0,-2-1,-2 1,-2-1,-1 1,-6-29,7 47,0-5,0-1,-2 1,-1 0,-1 0,-1 0,-1 1,-10-24,17 48,-1 0,1 0,0 0,0 0,-1 0,1 0,0 0,-1 0,1 0,-1 0,1 0,-1 0,0 0,1 1,-1-1,0 0,0 0,1 1,-1-1,0 1,0-1,0 0,0 1,0-1,0 1,0 0,0-1,0 1,0 0,0 0,0 0,0-1,0 1,0 0,0 0,0 1,0-1,0 0,0 0,0 0,0 1,0-1,0 0,0 1,0-1,0 1,0-1,0 1,0 0,1-1,-1 1,0 0,0 0,1-1,-1 1,0 0,1 0,-1 0,1 0,-25 61,22-4,2 1,3-1,2 1,3-1,2 0,3-1,2 0,3-1,14 30,59 110,-90-197,0 0,-1 1,1-1,0 0,0 0,0 0,0 0,-1 0,1 0,1 0,-1 0,0 1,0-1,0 0,0 0,1 0,-1 0,0 0,1 1,-1-1,0 0,1 0,-1 0,1 1,0-1,-1 0,1 1,0-1,-1 0,1 1,0-1,-1 1,1-1,0 1,0 0,0-1,0 1,-1 0,1-1,0 1,0 0,0 0,0 0,0 0,0 0,0 0,-1 0,1 0,0 0,0 0,0 1,0-1,0 0,0 1,-1-1,1 0,0 1,-9-29,-3 0</inkml:trace>
  <inkml:trace contextRef="#ctx0" brushRef="#br0" timeOffset="4601.276">2686 2031,'4'0,"10"0,6-5,4 0,7-4,1-1,4-3,4 2,-1-3,2-2,-3 2,-3-2,-4 3,-3-1,-1 2,-3-1,-4 1</inkml:trace>
  <inkml:trace contextRef="#ctx0" brushRef="#br0" timeOffset="4901.259">3581 1836,'-4'0,"-1"5,-5 0,1 5,1 4,2 3,2 4,1 2,6 1,3 1,3-4,1-1,3-5,-1-4</inkml:trace>
  <inkml:trace contextRef="#ctx0" brushRef="#br0" timeOffset="5168.232">3484 1667,'-4'-16,"-6"-14,4-6,6 3,8 8,1 11,5 9,4 9,-2 3</inkml:trace>
  <inkml:trace contextRef="#ctx0" brushRef="#br0" timeOffset="5468.217">3895 1740,'-2'2,"-1"1,1-1,0 0,0 1,0 0,0-1,0 1,0 0,1 0,-1 0,1 0,0 0,0 0,0 1,0-1,1 0,-1 0,1 1,0-1,0 0,0 1,0-1,1 0,-1 1,1-1,0 0,0 0,0 0,0 1,0-1,1 0,0-1,-1 1,1 0,0 0,1-1,-1 1,0-1,1 0,-1 0,1 0,-1 0,1 0,0 0,0-1,0 1,0-1,0 0,1 0,-1 0,0 0,0-1,1 1,-1-1,0 0,1 0,-1 0,0 0,1-1,-1 1,0-1,0 0,0 0,1 0,0 0,1-3,1 0,0 0,-1 0,0 0,0-1,0 0,0 0,-1 0,0-1,0 0,0 1,-1-1,0-1,0 1,-1 0,1-1,-1 1,-1-1,1 1,-1-1,0 0,-1 0,0 0,0 0,0 1,-1-1,0 0,0 0,0 1,-1-1,0 0,-1 1,0 0,0 0,0-1,0 2,-1-1,0 0,0 1,-1 0,1 0,-1 0,0 0,-1 1,2 3,0 0,0 0,0 1,0 0,-1 0,1 0,0 0,0 1,0 0,0-1,0 1,0 1,0-1,0 1,1-1,-1 1,0 0,1 0,0 1,-1-1,1 1,0 0,0-1,0 1,1 1,-1-1,-1 3,-8 10</inkml:trace>
  <inkml:trace contextRef="#ctx0" brushRef="#br0" timeOffset="5728.185">4186 1740,'5'-4,"1"0,-1 0,0-1,0 0,0 0,-1 0,0 0,0-1,0 0,-1 1,0-1,0-1,0 1,-1 0,0-1,0 0,0 1,-1-1,0-3,29-69,-27 77,0 1,0-1,0 1,0 0,0 0,0 0,0 0,0 1,0-1,0 1,1 0,-1-1,0 2,0-1,0 0,1 1,-1-1,0 1,0 0,0 0,0 0,0 1,0-1,0 0,-1 1,1 0,0 0,-1 0,1 0,-1 0,0 1,0-1,0 1,41 19,-38-21,-1-1,1 1,-1-1,1-1,0 1,-1-1,1 0,-1 0,1 0,-1 0,0-1,0 0,1 1,-1-2,0 1,0 0,-1-1,1 0,-1 0,1 0,-1 0,0-1,0 1,0-1,0 0,-1 1,0-1,0-1,52-121,-45 53,-9 52</inkml:trace>
  <inkml:trace contextRef="#ctx0" brushRef="#br0" timeOffset="6188.174">4959 1087,'-47'11,"45"-10,-1 0,0 1,0-1,1 1,-1-1,1 1,-1 0,1 0,0 0,-1 0,1 0,0 1,1-1,-1 1,0-1,1 1,-1 0,1-1,0 1,0 0,0 0,0 0,1 0,-1 0,1 0,-1 0,1 0,0 0,0 0,1 0,-1 0,1 0,-1 0,1 0,0 0,0 0,0 0,1 0,-1-1,1 1,-1-1,1 1,0-1,0 1,2 1,36 21,-35-24,-1 1,1 0,-1 0,1 0,-1 0,0 1,0-1,0 1,0 0,0 0,-1 1,1-1,-1 1,0 0,0 0,0 0,-1 0,1 0,-1 1,0-1,0 1,-1-1,1 1,-1 0,0-1,0 1,-1 0,1 0,-1 0,0 0,-1 0,1-1,-1 1,-1 4,-1 1,-1-1,-1 1,1-1,-2 0,1 0,-1-1,0 0,-1 0,0 0,0-1,-1 0,0 0,0-1,-1 0,-6 3,-1 0</inkml:trace>
  <inkml:trace contextRef="#ctx0" brushRef="#br0" timeOffset="8412.356">219 4474,'-7'15,"1"0,0 0,1 1,1-1,0 1,1 0,1 0,1 1,0-1,1 0,1 7,-1-21,0 0,0-1,1 1,-1-1,0 1,1 0,-1-1,1 1,-1-1,1 1,0-1,-1 0,1 1,0-1,0 0,0 1,0-1,0 0,0 0,1 0,-1 0,0 0,1 0,-1 0,0 0,1-1,-1 1,1-1,-1 1,1-1,-1 1,1-1,0 0,-1 0,1 0,-1 0,1 0,0 0,-1 0,1 0,-1 0,1-1,-1 1,1-1,-1 1,1-1,-1 0,1 0,-1 1,0-1,1 0,-1 0,1-1,66-57,-56 46,-2 0,0-1,0 0,-2-1,0 0,0 0,-1-1,-1 0,-1 0,0 0,-1-1,-1 1,0-1,-2 0,0 0,0 0,-2 0,-2-16,3 29,-1 1,0 0,0 0,0 0,0 0,0 0,-1 0,0 0,1 0,-1 0,0 1,0-1,0 1,-1-1,1 1,-1 0,1 0,-1 0,0 0,1 0,-1 1,0-1,0 1,-1 0,1 0,0 0,0 0,0 1,-1-1,1 1,0 0,0 0,-1 0,1 0,0 0,-1 1,1 0,-3 0,-107 69,114-70,-1 0,0 0,1 0,-1 0,0 1,1-1,-1 0,0 0,1 0,-1 1,0-1,0 0,1 0,-1 1,0-1,0 0,0 0,1 1,-1-1,0 0,0 1,0-1,0 0,0 1,0-1,1 0,-1 1,0-1,0 0,0 1,0-1,0 0,-1 1,38-21,-18 6,-1 0,0-1,-1-1,-1 0,-1-2,0 1,-1-2,-1 0,-1-1,3-7,74-243,-90 268,1 1,-1-1,1 1,-1-1,1 0,0 1,0-1,0 1,0-1,0 1,0-1,0 0,1 1,-1-1,0 1,1-1,-1 1,1-1,0 1,-1-1,1 1,0 0,0-1,0 1,0 0,0 0,0 0,0 0,1 0,-1 0,0 0,0 0,1 0,-1 0,1 1,-1-1,1 0,-1 1,1 0,-1-1,1 1,-1 0,1 0,0 0,-1 0,1 0,-1 0,1 0,0 0,-1 1,1-1,-1 1,1-1,-1 1,1-1,-1 1,0 0,1 0,-1 0,0 0,1 1,119 288,115 291,-233-572,44 163,-45-165,-1 0,-1 1,1-1,-1 0,0 1,-1-1,0 0,0 1,0-1,-1 0,0 0,-1 0,1 0,-1 0,-1-1,1 0,-1 1,0-1,-1 0,1-1,-1 1,-2 1,4-5,0 0,0 0,0 0,0 0,0-1,0 1,0-1,-1 0,1 0,0 0,-1-1,1 1,-1-1,1 1,-1-1,1 0,-1-1,1 1,-1-1,1 1,0-1,-1 0,1 0,0-1,-1 1,1-1,0 1,0-1,0 0,1 0,-1 0,0-1,1 1,-1 0,-1-4,-64-108,62 82,2 1,1-1,2 0,1 0,1 0,2 1,1-1,2 1,0 0,8-19,1 2</inkml:trace>
  <inkml:trace contextRef="#ctx0" brushRef="#br0" timeOffset="9232.291">1452 4353,'1'1,"0"0,1-1,-1 1,0 0,1-1,-1 1,1 0,-1-1,1 0,-1 1,1-1,-1 0,1 0,-1 0,1 0,-1 0,1 0,-1 0,1-1,-1 1,1 0,-1-1,1 0,-1 1,0-1,1 0,-1 1,0-1,0 0,1 0,-1 0,0 0,0 0,0 0,0-1,0 1,0-1,35-31,-1-1,-2-3,-2 0,-1-2,-2-1,-2-1,-1-3,-24 42,17-22,-1-2,-2 0,-1 0,-1-2,-1 0,-1 0,-1-1,-2 0,-1 0,-2-1,0 0,-2 0,-2 0,0-9,-1 37,0-1,0 1,0 0,0 0,0 0,0 0,0 0,-1-1,1 1,-1 0,1 0,-1 0,0 0,0 0,0 0,0 1,0-1,0 0,-1 0,1 1,-1-1,1 1,-1-1,1 1,-1-1,0 1,0 0,1 0,-1 0,0 0,0 0,0 1,0-1,-1 0,1 1,0 0,0-1,0 1,0 0,0 0,0 0,-1 0,1 1,0-1,0 1,0-1,0 1,0 0,0-1,0 1,0 0,0 0,0 1,1-1,-1 0,0 1,1-1,-1 1,1-1,-1 1,1 0,0-1,0 1,0 0,0 0,-1 1,-8 9,0 0,1 0,0 1,1 0,0 0,1 1,1 0,0 0,1 1,0 0,1 0,1 0,0 0,1 1,1-1,1 1,0 2,0-14,1 0,0 0,0 0,0-1,1 1,-1 0,1-1,0 1,0-1,0 1,0-1,0 0,1 0,0 0,-1 0,1-1,0 1,1-1,-1 0,0 0,1 0,-1 0,1 0,-1-1,1 1,0-1,0 0,-1 0,1-1,0 1,0-1,0 0,0 0,0 0,0 0,0-1,0 0,3 0,146-46,-9-30,-143 76,0 1,1-1,-1 1,1 0,0-1,-1 1,1 0,-1 0,1 0,-1 0,1 0,-1 1,1-1,-1 0,1 1,-1-1,1 1,-1-1,1 1,-1 0,0-1,1 1,-1 0,0 0,0 0,0 0,1 0,-1 0,0 1,0-1,-1 0,1 1,0-1,0 0,-1 1,1-1,-1 1,1-1,-1 1,1-1,-1 1,0-1,0 1,0-1,0 1,0 1,0 88,-1-72,-1 3,1-15,0 0,0 0,1 0,0 0,0 0,0 0,1 0,0 0,1 0,-1-1,1 1,0 0,1-1,0 0,0 1,0-1,1 0,1 2,32-11,-24-9</inkml:trace>
  <inkml:trace contextRef="#ctx0" brushRef="#br0" timeOffset="9492.272">2517 3772,'0'4,"0"6,0 5,4-1,2 3,-1 1,3-5,0-10,-1-5</inkml:trace>
  <inkml:trace contextRef="#ctx0" brushRef="#br0" timeOffset="9652.319">2323 3313,'-4'-4,"-2"2,5 2,2 6,6 0,0 1</inkml:trace>
  <inkml:trace contextRef="#ctx0" brushRef="#br0" timeOffset="11216.843">2927 3433,'-1'-2,"-1"1,1-1,-1 1,0-1,0 1,0 0,0-1,0 1,0 0,0 0,0 1,0-1,0 0,0 1,-1-1,1 1,0 0,0 0,-1 0,1 0,0 0,0 0,-1 0,1 1,0-1,0 1,0 0,-1 0,1 0,0 0,0 0,0 0,0 0,1 1,-2-1,-7 7,0-1,0 2,1-1,0 1,0 0,1 1,0 0,1 1,0-1,1 1,0 1,1-1,-2 6,4-12,1 0,1 1,-1-1,1 0,-1 1,1-1,1 0,-1 1,1 0,0-1,1 1,-1-1,1 1,0-1,0 0,1 1,-1-1,1 0,0 0,1 0,-1 0,1 0,0-1,0 1,1-1,-1 1,1-1,0-1,0 1,0 0,4 1,-6-3,1 0,0-1,0 1,-1-1,1 0,0 0,1 0,-1 0,0 0,0-1,0 1,0-1,0 0,1 0,-1 0,0 0,0-1,0 1,1-1,-1 0,0 0,0 0,0 0,0 0,0-1,-1 1,1-1,0 0,-1 0,1 0,-1 0,0 0,0-1,1 1,-1-1,-1 1,1-1,0 0,-1 0,1 0,-1 0,0-1,46-133,-14-97,8 303,-12-2,-3 2,-2 0,-4 2,-3 0,-3 1,-3 0,-3 1,-3 0,-4 1,-5 32,-22 1,26-105,-1 0,0 0,0 0,1 0,-1 0,-1 0,1 0,0-1,0 1,-1-1,1 1,-1-1,1 1,-1-1,0 0,1 1,-1-1,0 0,0 0,0-1,0 1,0 0,0-1,0 1,0-1,0 1,0-1,0 0,0 0,0 0,-1 0,1 0,0-1,0 1,0-1,0 1,0-1,0 0,0 1,0-1,1 0,-1-1,0 1,0 0,1 0,-1-1,1 1,-2-2,-7-10,0 0,1-1,1 0,0 0,1-1,1 0,0 0,1-1,1 0,0 0,1 0,0 0,2 0,0-1,1-7,21-154,-19 172,0 0,0-1,0 1,1 1,0-1,1 0,-1 1,1-1,0 1,0 0,1 0,0 1,0 0,0-1,0 1,0 1,1-1,0 1,-1 0,1 0,0 1,1 0,-1 0,0 0,6 0,12 0,-3 2</inkml:trace>
  <inkml:trace contextRef="#ctx0" brushRef="#br0" timeOffset="11706.799">3412 3216,'0'4,"4"5,1 6,5 0,-1 1,-1 3,3-2,-2 0,2 1,4-2,-1-1,-2-5,-5-6</inkml:trace>
  <inkml:trace contextRef="#ctx0" brushRef="#br0" timeOffset="11976.814">3388 3023,'-8'-9,"-8"-6,4-1,4 6,7 6,8 2,7 2,1 2</inkml:trace>
  <inkml:trace contextRef="#ctx0" brushRef="#br0" timeOffset="12306.757">3871 2925,'0'-1,"0"0,-1 0,1 0,-1 0,1 0,-1 0,0 0,1 0,-1 0,0 0,1 1,-1-1,0 0,0 0,0 1,0-1,0 0,0 1,0-1,0 1,0-1,0 1,0 0,0-1,-1 1,1 0,0 0,0 0,0 0,0 0,0 0,-1 0,1 0,0 0,0 1,0-1,0 0,0 1,0-1,0 1,0-1,0 1,0 0,0-1,0 1,0 0,0 0,0-1,0 2,-8 3,0 1,0 1,0-1,1 1,0 1,1 0,0 0,0 0,0 1,1 0,0 0,1 0,0 1,1 0,0 0,0 0,1 1,0-1,1 1,0 0,1-1,0 1,1 0,0 0,1 0,0-1,0 1,1 0,1-1,3 11,-4-17,0 0,0 0,0 0,1 0,-1-1,1 1,0-1,0 0,0 1,0-2,1 1,-1 0,1 0,0-1,-1 0,1 0,0 0,1 0,-1-1,0 1,0-1,1 0,-1-1,0 1,1-1,-1 0,1 0,-1 0,1 0,-1-1,0 0,1 0,-1 0,0 0,3-2,129-92,-115 71,-1-1,-1-1,-1-1,-2-1,0 0,-2-1,-1-1,-2 0,-1 0,-1-1,-1-1,-2 1,-2-1,0 0,-2 0,-2 0,-1 0,-1-1,-2 1,-1 1,-1-1,-2 1,-1 0,-2 1,-1-1,11 27,0-1,0 0,-1 1,0-1,0 1,0 0,0-1,-1 1,0 0,0 0,0 1,0-1,0 0,-1 1,0 0,1 0,-1 0,0 1,-1-1,1 1,0 0,-1 0,1 0,-1 1,0-1,1 1,-1 0,0 1,0-1,0 1,0 0,1 0,-1 0,0 1,0 0,0 0,1 0,-1 0,0 1,1 0,0 0,-1 0,-2 2,-4 9,-1 1,2 0,0 0,1 1,0 1,1-1,1 1,0 1,1-1,1 1,1 0,0 0,1 0,1 1,1-1,0 1,1 0,1-1,1 1,0-1,2 0,-1 0,2 0,1 0,0 0,1-1,0 0,6 7,5-1,0-1,1-1,2-1,0 0,0-2,2-1,0 0,1-2,0 0,1-2,1-1,0-1,0-1,1-1,0-2,0 0,1-2,0-1,-1-1,1-2,9-1,54 11,-57-6</inkml:trace>
  <inkml:trace contextRef="#ctx0" brushRef="#br0" timeOffset="13864.134">5250 1957,'23'32,"4"57,-4 2,-5 1,-3 0,-1 47,-14-138,0-1,-1 1,1 0,0 0,-1-1,1 1,0 0,0 0,0-1,0 1,0 0,0 0,0-1,0 1,0 0,0 0,0-1,0 1,1 0,-1 0,0-1,1 1,-1 0,0-1,1 1,-1 0,1-1,-1 1,1-1,-1 1,1 0,-1-1,1 0,0 1,-1-1,1 1,0-1,-1 0,1 1,0-1,-1 0,1 0,0 1,0-1,-1 0,1 0,0 0,0 0,-1 0,1 0,0 0,0 0,0-1,-1 1,1 0,0 0,-1-1,1 1,0 0,-1-1,1 1,0 0,-1-1,1 1,0-1,-1 0,1 1,-1-1,1 0,38-47,-37 44,17-27,1 1,0 1,3 1,0 1,2 1,0 1,2 2,1 0,0 2,24-13,-50 33,1 0,0 0,0 0,0 0,0 1,0-1,0 1,0-1,0 1,0 0,0 0,0 1,0-1,0 1,0-1,-1 1,1 0,0 0,0 0,0 0,-1 1,1-1,-1 1,1 0,-1-1,1 1,-1 0,0 1,0-1,0 0,0 0,-1 1,1-1,-1 1,1 0,-1-1,0 1,0 0,0 0,0 0,0 0,-1 0,1 0,-1 0,0 0,0 0,0 0,0 0,-1 0,1 0,-1-1,0 1,0 1,-3 25,-2 0,-1-1,-2 1,0-2,-2 1,-1-1,-1-1,-2 0,0-1,-1-1,-2 0,-11 11,22-26,0-1,0 0,0 0,-1-1,0 0,-1 0,0-1,0 0,0-1,0 0,-1 0,0-1,0-1,-3 2,-3-9,4-4</inkml:trace>
  <inkml:trace contextRef="#ctx0" brushRef="#br0" timeOffset="14214.121">5975 2079,'-36'93,"34"-88,0 0,0 1,0-1,0 1,1-1,0 1,0-1,1 1,-1-1,1 1,0 0,1-1,-1 1,1-1,0 1,1-1,-1 1,1-1,0 0,1 0,-1 0,1 0,0 0,0 0,1-1,-1 1,1-1,0 0,0 0,0-1,1 1,-1-1,1 0,0 0,0 0,0-1,0 1,0-1,1-1,-1 1,0-1,1 0,0 0,-1 0,1-1,-1 0,1 0,0-1,-1 1,1-1,-1 0,1-1,1 0,-1-2,-1 0,1 0,-1-1,1 0,-1 0,0 0,-1 0,0-1,1 0,-2 0,1 0,-1 0,0-1,0 1,-1-1,1 0,-2 0,1 0,-1 0,0 0,0 0,-1 0,0 0,0 0,-1 0,0-1,0 1,-1 1,0-1,0 0,0 0,-1 1,0-1,0 1,-1 0,0 0,0 0,0 0,-1 1,1-1,-1 1,-1 1,1-1,-1 1,0 0,0 0,0 0,0 1,-1 0,1 0,-1 1,-5-2,7 4,0 0,-1 1,1 0,0-1,0 2,0-1,0 0,0 1,0 0,0 0,0 1,1-1,-1 1,1 0,0 1,0-1,0 0,0 1,1 0,-1 0,1 0,0 1,0-1,-1 4,-7 13</inkml:trace>
  <inkml:trace contextRef="#ctx0" brushRef="#br0" timeOffset="14774.084">6436 1933,'-7'3,"1"0,-1 0,1 0,0 1,0-1,0 1,0 1,1-1,-1 1,1 0,1 1,-1-1,1 1,0 0,-3 4,-48 116,54-123,0 1,0-1,0 1,0 0,0 0,1-1,0 1,0 0,0 0,0 0,1-1,-1 1,1 0,0-1,0 1,0 0,1-1,-1 1,1-1,0 0,0 1,0-1,0 0,0 0,1 0,-1-1,1 1,0-1,0 1,0-1,0 0,1 0,-1 0,1 0,7-3,-1 0,1-1,0 0,-1 0,1-1,-1-1,0 0,0 0,0-1,-1 0,0-1,0 0,0 0,-1-1,0 0,0 0,0-1,-1 0,0-1,-1 0,0 0,0 0,-1 0,2-7,14-20,-3-2,-1 0,-1-1,-3 0,-1-1,-2 0,-1-1,-3 0,-1-1,-2 1,-2-1,-1 0,-3 1,-1-1,-2 1,-2 0,-2 0,-14-38,-38-33,60 110,0 0,0 0,0 0,0 0,-1 0,1 0,-1 1,1-1,-1 1,1-1,-1 1,0 0,0 0,0 1,0-1,1 0,-1 1,0 0,0 0,0 0,0 0,0 0,0 0,0 1,0-1,0 1,0 0,1 0,-1 0,0 0,0 1,1-1,-1 1,1-1,0 1,-1 0,1 0,0 0,0 0,-1 2,-5 5,0 0,0 1,1 0,1 0,0 1,0 0,1 0,0 0,1 0,0 1,1 0,0 0,1 0,1 0,0 0,0 0,1 0,1 1,0-1,0 0,2 3,3 17,1 0,2 0,1-1,2 0,1 0,1-2,7 11,-4-14,1 0,2-1,0-1,1 0,1-2,2-1,0 0,1-2,1-1,0-1,2-1,0-2,20 8,33 31,-71-38</inkml:trace>
  <inkml:trace contextRef="#ctx0" brushRef="#br0" timeOffset="17034.565">5516 2683,'-4'4,"-6"2,-4-1,-5-1,1-5,0-3,2-4,4-5,5-5,2-3,-1-2,1-2,0 0,1 0,2 0,1 4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0,'0'5,"0"4,-4 2,-1 2,-5 0,1 1,1 2,6 0,7-9,8-8,1-5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5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48,'-99'-43,"82"41,1 0,-1 2,1 0,0 0,-1 2,1 0,0 1,-1 0,2 2,-16 5,-64 13,91-22,-1 0,0 0,1 0,0 1,-1 0,1 0,0 0,0 0,-1 0,2 1,-1 0,0 0,1 0,-1 0,1 1,0-1,0 1,0 0,1 0,-1 0,1 0,0 0,0 0,0 1,1-1,0 1,0-1,-1 4,-3 142,7-102,-3-43,0-1,0 1,1 0,0-1,0 1,0 0,0-1,1 1,0 0,0-1,0 1,0-1,1 1,0-1,0 0,0 1,0-1,1 0,-1-1,1 1,0 0,1-1,-1 1,0-1,1 0,0 0,0-1,0 1,0-1,0 0,0 0,0 0,1 0,-1-1,2 1,38-7,-36 3,1 0,-1 1,1 0,0 0,-1 1,1 0,-1 0,1 1,0 0,-1 1,0 0,1 0,-1 1,0 0,0 0,0 1,-1 0,1 1,-1-1,3 3,6 8,-10-11,0-1,0 1,0 1,-1-1,1 1,-1 0,0 0,0 0,-1 1,0 0,0 0,0 0,0 0,-1 0,0 1,-1 0,1-1,-1 1,-1 0,1 0,-1 0,0 0,-1 1,0-1,0 0,0 0,-1 0,0 0,0 0,-1 0,0 0,0 0,-3 3,-6 3,-1 0,0-1,-1 0,-1-1,1-1,-2 0,0-1,0 0,0-1,-1-1,-13 4,21-7,-12 2,1-1,-1-1,0 0,0-2,0 0,0-1,0-1,-1-1,1-1,0-1,-59-1,20-9,49 2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4:44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556 460,'1'0,"-1"0,1-1,-1 1,1 0,0 0,-1 0,1 0,-1-1,1 1,0 0,-1 0,1 0,-1 0,1 0,0 1,-1-1,1 0,-1 0,1 0,-1 0,1 1,-1-1,1 0,0 0,-1 1,1-1,-1 1,0-1,1 0,-1 1,1-1,-1 1,0-1,1 1,-1-1,0 1,1-1,-1 1,0-1,0 1,0-1,1 1,-1 0,0-1,0 1,0-1,0 1,0 0,0-1,0 1,0-1,0 1,-1 0,1-1,0 1,0-1,0 1,-1-1,1 1,0-1,-1 1,1-1,0 1,-1-1,1 1,-1-1,1 1,-1-1,0 3,-52 358,10-106,-54 169,77-348,14-72</inkml:trace>
  <inkml:trace contextRef="#ctx0" brushRef="#br0" timeOffset="399.966">0 654,'2'-6,"0"0,0-1,0 1,1 0,0 1,0-1,1 0,-1 1,1 0,1 0,-1 0,0 0,1 1,0-1,0 1,1 1,-1-1,1 1,0 0,-1 0,1 0,1 1,-1 0,0 0,0 1,1 0,1-1,214-51,-71 18,-2-5,118-51,-217 66,-35 14</inkml:trace>
  <inkml:trace contextRef="#ctx0" brushRef="#br0" timeOffset="1349.929">1016 484,'-20'75,"-81"553,60-368,41-259,-1 1,0 0,1 0,0 0,-1 0,1 0,0 0,0 0,0 1,0-1,0 0,1 0,-1 0,0 0,1 0,0-1,-1 1,1 0,0 0,0 0,0 0,0-1,1 1,-1-1,0 1,1-1,-1 1,1-1,-1 0,1 1,0-1,-1 0,1 0,0 0,0 0,0-1,0 1,0-1,0 1,0-1,0 1,0-1,0 0,0 0,0 0,0 0,0 0,0-1,0 1,0-1,0 1,0-1,0 0,-1 1,1-1,0 0,0 0,-1-1,1 1,0 0,0-2,204-256,-205 258,-1 0,0 1,1-1,-1 0,1 1,-1-1,1 0,-1 1,1-1,0 1,-1-1,1 1,0-1,-1 1,1-1,0 1,0 0,-1-1,1 1,0 0,0 0,0-1,-1 1,1 0,0 0,0 0,0 0,-1 0,1 0,0 0,0 1,0-1,0 0,-1 0,1 1,0-1,0 0,-1 1,1-1,0 1,-1-1,1 1,0-1,-1 1,1-1,-1 1,1 0,-1-1,1 1,-1 0,1-1,-1 1,0 0,1 0,-1-1,0 1,0 0,0 0,1 0,-1-1,0 1,-4 61,1-43,0 7,1-17,0 1,1-1,0 1,1-1,-1 1,2 0,-1-1,2 1,-1-1,1 1,0-1,1 0,0 0,1 0,3 6,19-3,-14-13</inkml:trace>
  <inkml:trace contextRef="#ctx0" brushRef="#br0" timeOffset="2239.854">1427 1259,'40'124,"-39"-122,1 1,-1-1,1 0,0 1,-1-1,1 0,0 0,0 0,0 0,0 0,1-1,-1 1,1-1,-1 0,0 1,1-1,0 0,-1 0,1-1,0 1,-1 0,1-1,0 0,0 0,0 1,-1-2,1 1,0 0,0-1,0 1,-1-1,1 0,0 0,-1 0,1 0,-1 0,1 0,-1-1,0 1,1-1,-1 0,0 0,1-1,4-4,-1 1,0-1,0 0,-1-1,0 0,0 1,-1-2,0 1,-1 0,0-1,0 1,0-1,-1 0,-1 0,1 0,-2 0,1-8,-10 48,56 98,-45-126,0 0,1 0,-1 0,1 0,-1-1,1 1,0-1,0 0,0 1,0-1,1-1,-1 1,0 0,1-1,-1 0,1 0,0 0,-1 0,1 0,0-1,0 0,-1 1,1-1,0-1,0 1,-1-1,1 1,0-1,-1 0,1 0,0-1,-1 1,0-1,1 0,-1 0,14-9,0 0,-2-2,1 0,-2 0,1-1,-2-1,0-1,-1 0,0 0,-2-1,8-17,-15 31,-1-1,1 1,-1-1,0 0,-1 0,1 0,-1 0,1 0,-1 0,-1 0,1-1,0 1,-1 0,0-1,0 1,0 0,-1 0,1-1,-1 1,0 0,0 0,-1 0,1 0,-1 0,0 0,0 0,0 0,-1 1,1-1,-1 1,0 0,1 0,-2 0,1 0,0 0,-1 0,-1 0,2 4,-1 0,1 1,-1-1,1 1,0 0,-1 0,1 0,0 0,0 0,1 1,-1-1,0 1,1 0,0 0,-1 0,1 0,0 0,1 0,-1 1,1-1,-1 1,1-1,0 1,0-1,0 1,1 0,-1-1,1 1,0 0,0 0,1-1,-1 1,1 0,-1-1,1 1,0 0,1-1,-1 1,0-1,1 0,1 2,0-2,0 0,0 0,0-1,0 1,1-1,-1 0,1 0,-1 0,1 0,0-1,0 0,0 1,0-2,0 1,0 0,0-1,0 1,0-1,0 0,0-1,0 1,0-1,0 1,0-1,0-1,0 1,0 0,-1-1,2 0,-1 0,1 0,-1 1,1-1,-1 1,1 0,0 0,-1 1,1 0,0 0,-1 0,1 0,0 0,0 1,-1 0,1 0,-1 1,1-1,-1 1,1 0,-1 0,0 0,2 2,-4-1,1 2,-1-1,0 0,0 0,0 1,-1-1,0 1,1-1,-2 1,1 0,0 0,-1-1,0 1,0 0,0 0,-1-1,0 1,0 0,0-1,0 1,-1-1,1 1,-3 2,-3 76,24-63,-7-19</inkml:trace>
  <inkml:trace contextRef="#ctx0" brushRef="#br0" timeOffset="3089.831">2588 1040,'-8'0,"0"0,0 1,0 0,0 0,1 1,-1 0,0 0,1 0,-1 1,1 0,0 1,0 0,0 0,1 0,-1 1,1 0,0 0,0 1,1-1,0 1,0 0,-3 6,8-7,1 0,-1 0,1 0,0 1,1-1,-1 0,1 0,0-1,0 1,1 0,-1-1,1 1,0-1,0 0,1 0,-1 0,1 0,0-1,0 1,0-1,0 0,1 0,-1-1,5 3,26 25,-32-27,1 0,-1 1,0-1,0 0,0 1,-1 0,1-1,-1 1,0 0,0 1,0-1,0 0,-1 0,0 1,0-1,0 1,0-1,-1 1,0-1,0 1,0-1,0 1,-1-1,0 1,0-1,0 1,0-1,-1 0,1 0,-1 1,0-1,-1 0,1-1,-1 1,1 0,-1-1,0 1,-1-1,1 0,0 0,-1 0,0-1,0 1,1-1,-3 1,-81 28,85-31,1 1,-1-1,0 0,1 1,-1-1,0 0,1 0,-1 0,0 0,1 0,-1-1,0 1,1 0,-1-1,1 1,-1-1,0 0,1 1,-1-1,1 0,0 0,-1 0,1 0,0 0,-1 0,1-1,0 1,0 0,0-1,0 1,0 0,0-1,1 1,-1-1,0 0,1 1,-1-1,1 1,0-1,-1 0,1 1,0-1,0 0,0 0,0 1,0-1,1 0,-1 1,0-1,1 1,0-2,2-15,2 2</inkml:trace>
  <inkml:trace contextRef="#ctx0" brushRef="#br0" timeOffset="15088.923">8273 315,'-19'435,"-6"-164,24-261,-1-8,1 1,-1-1,1 1,0 0,0-1,0 1,0 0,0 0,1 0,-1-1,1 1,0 0,0 0,0 0,0 0,0 0,1 0,-1 0,1-1,0 1,0 0,0 0,0-1,1 1,-1-1,0 1,1-1,0 1,0-1,0 0,0 0,0 0,0 0,0 0,0-1,1 1,-1 0,1-1,0 0,-1 0,1 0,0 0,-1 0,1 0,0-1,16-4</inkml:trace>
  <inkml:trace contextRef="#ctx0" brushRef="#br0" timeOffset="15498.881">8805 339,'-1'-1,"0"0,0 0,0 1,0-1,0 0,-1 1,1-1,0 1,0-1,0 1,-1-1,1 1,0 0,0 0,-1 0,1 0,0 0,-1 0,1 0,0 0,-1 0,1 0,0 1,0-1,-1 1,1-1,0 1,0-1,0 1,0 0,0-1,0 1,0 0,0 0,0 0,0 0,0 0,0 0,0 1,-1-1,-11 6,1 1,0 1,0 0,1 0,0 1,0 1,1-1,1 2,-1 0,2 0,0 0,1 1,0 0,0 0,2 1,0 0,0 0,1 0,0 6,6-15,1 0,-1 0,1 0,0 0,0-1,1 0,-1 1,1-1,0 0,0-1,1 1,-1-1,1 0,0 0,-1 0,1 0,0-1,1 0,-1 0,0 0,1-1,-1 0,1 0,-1 0,1-1,-1 0,1 0,0 0,-1-1,1 1,-1-1,1-1,-1 1,19 2,-19-3,1 1,0 0,-1 1,1-1,0 1,-1 1,1-1,0 1,0 0,-1 0,1 0,-1 1,1 0,-1 0,0 0,0 1,0 0,0 0,0 0,0 0,-1 1,0 0,0 0,0 0,0 0,0 1,-1-1,0 1,0 0,0 0,-1 0,0 1,0-1,0 0,0 1,-1 0,0-1,0 5,-5 9,-1-1,0 0,-2 0,0 0,-1-1,-1 0,0-1,-2 0,0 0,0-1,-1-1,-1 0,-1 0,-13 10,-16 3,23-19</inkml:trace>
  <inkml:trace contextRef="#ctx0" brushRef="#br0" timeOffset="15758.916">8733 315,'14'-12,"0"1,1 1,0 0,0 1,1 1,1 0,-1 1,1 1,0 0,1 2,-1 0,1 1,0 0,0 2,0 0,0 1,0 1,0 0,0 1,-1 2,1-1,0 2,2 0</inkml:trace>
  <inkml:trace contextRef="#ctx0" brushRef="#br0" timeOffset="16428.825">9555 0,'-22'95,"19"273,-1-348,-1-5</inkml:trace>
  <inkml:trace contextRef="#ctx0" brushRef="#br0" timeOffset="16908.809">9337 291,'57'-41,"305"-175,-362 216,0 1,0 0,0-1,-1 1,1 0,0-1,0 1,0 0,0 0,0-1,0 1,0 0,0-1,1 1,-1 0,0-1,0 1,1 0,-1-1,0 1,1 0,-1-1,0 1,1-1,-1 1,1-1,-1 1,1-1,-1 1,1-1,-1 1,1-1,0 0,-1 1,1-1,0 0,-1 1,1-1,0 0,-1 0,1 0,0 0,-1 0,1 0,0 0,0 0,-9 22,-1 143,10-160,0 0,1 0,-1 0,1 0,0-1,1 1,-1 0,1-1,0 1,0-1,0 0,1 0,-1-1,1 1,0 0,0-1,0 0,1 0,-1-1,1 1,0-1,-1 0,1 0,0 0,0-1,0 1,0-1,1-1,-1 1,1-1,9 1,-11-1,0-1,-1 1,1 0,0 0,0 0,0 0,0 1,0 0,0 0,-1 0,1 0,0 0,-1 1,1-1,-1 1,1 0,-1 0,0 1,0-1,0 0,0 1,0 0,-1 0,1 0,-1 0,0 0,1 0,-2 1,1-1,0 1,-1-1,1 1,0 3,7 41,-3-27</inkml:trace>
  <inkml:trace contextRef="#ctx0" brushRef="#br0" timeOffset="11423.914">5200 1307,'71'-70,"346"-612,-417 683,0 0,0-1,1 1,-1 0,0-1,1 1,-1 0,0-1,1 1,-1 0,1-1,-1 1,1-1,-1 1,1 0,-1-1,1 0,0 1,-1-1,1 1,0-1,-1 0,1 1,0-1,0 0,-1 0,1 0,0 1,0-1,-1 0,1 0,0 0,0 0,-1 0,1 0,0-1,0 1,-1 0,1 0,0 0,0-1,-1 1,1 0,0-1,-1 1,1-1,-1 1,1-1,0 1,-1-1,1 1,-1-1,1 0,-1 1,0-1,1 0,-1 1,1-1,-1 0,0 1,0-1,0 0,1 0,-1 1,0-1,10 74,-9-63,12 78,5-1,3-1,3 0,9 9,-16-43,0 26,-17-76,1-1,-1 0,0 0,0 1,1-1,-1 0,0 0,0 1,0-1,-1 0,1 0,0 1,0-1,-1 0,1 0,-1 0,1 1,-1-1,1 0,-1 0,0 0,1 0,-1 0,0 0,0 0,0 0,0-1,0 1,0 0,0 0,0-1,0 1,0-1,0 1,0-1,0 1,-1-1,1 1,0-1,0 0,-1 0,1 0,0 0,0 0,-1 0,1 0,0 0,0 0,-1-1,1 1,0-1,0 1,0 0,0-1,-1 0,1 1,0-1,0 0,-227-159,205 146,-1 1,-1 1,0 1,-1 1,0 2,0 0,-1 2,1 1,-2 1,1 1,0 2,0 0,-1 2,1 1,-3 2,29-4,-1 0,1 0,-1 0,1 0,-1 0,1 0,-1 1,1-1,-1 0,1 1,-1 0,1-1,0 1,-1 0,1-1,0 1,0 0,-1 0,1 0,0 0,0 0,0 1,0-1,0 0,0 0,1 1,-1-1,0 0,1 1,-1-1,1 1,-1-1,1 0,0 1,0-1,-1 1,1 0,0-1,0 1,1-1,-1 1,0-1,0 1,1-1,-1 0,1 1,-1-1,1 1,0-1,-1 0,1 1,0-1,0 0,0 0,0 0,0 0,0 1,12 12</inkml:trace>
  <inkml:trace contextRef="#ctx0" brushRef="#br0" timeOffset="12253.962">6071 1090,'15'73,"-18"-3,-3 0,-4-1,-2-1,-6 11,-9-27,16-94,17 3,1 0,3 1,0 0,3 1,1 0,2 1,1 1,2 0,1 2,2 0,8-8,-14 18,0 0,2 1,0 0,2 2,0 0,1 2,4-2,-24 19,-1 0,1 0,-1 0,1 0,-1 0,1 1,0-1,0 0,-1 0,1 1,0-1,0 0,0 1,0-1,0 1,0 0,0-1,0 1,0-1,0 1,0 0,0 0,0 0,0 0,0 0,0 0,0 0,0 0,0 0,0 0,0 0,0 1,0-1,0 0,0 1,0-1,0 1,0-1,-1 1,1-1,0 1,0 0,0-1,-1 1,1 0,0 0,-1 0,1 0,-1-1,1 1,-1 0,1 0,-1 0,1 0,-1 0,0 0,0 0,1 0,-1 0,0 1,-11 64,-1-36,-1 0,-1-1,-1 0,-2-1,-1-1,-1-1,-1 0,-1-2,-15 14,36-39,1-1,-1 1,1 0,-1-1,1 1,-1-1,0 1,0 0,0-1,0 1,0-1,0 1,0-1,0 1,0-1,-1 1,1 0,-1-1,1 1,-1 0,1-1,-1 1,0 0,0-1,1 1,-1 0,0 0,0 0,0 0,0 0,0 0,-1 0,1 0,0 1,0-1,-1 0,1 1,0-1,-1 1,1-1,-1 1,1 0,0-1,-1 1,1 0,-1 0,1 0,-1 0,1 0,-1 1,1-1,0 0,-1 1,1-1,0 1,-1-1,1 1,0-1,-1 1,1 0,13-24,1 1</inkml:trace>
  <inkml:trace contextRef="#ctx0" brushRef="#br0" timeOffset="12809.056">6387 1259,'11'-3,"-1"-1,1 0,-1 0,1-1,-1-1,0 0,-1 0,0 0,0-1,0-1,-1 0,0 0,0 0,-1-1,0 0,-1-1,5-8,1-3,-1 0,-1-1,-1 0,-1-1,-1 0,-1 0,-1 0,-1-1,0-10,-3 32,0 0,0-1,0 1,0 0,0-1,-1 1,1-1,-1 1,0-1,0 0,0 1,0-1,0 1,-1-1,1 1,-1-1,1 1,-1-1,0 1,0 0,0-1,0 1,0 0,-1 0,1 0,-1 0,1 0,-1 0,0 0,0 0,0 1,0-1,0 1,0-1,0 1,-1 0,1 0,0 0,-1 0,1 0,-1 1,1-1,-1 1,1-1,-1 1,1 0,-1 0,1 0,-1 1,1-1,-1 0,1 1,-1 0,1-1,-1 1,1 0,0 0,0 0,-1 1,1-1,0 1,0-1,0 1,0 0,1-1,-1 1,0 1,0-1,0 0,0 0,0 0,0 0,1 0,-1 0,1 1,0-1,-1 1,1-1,0 1,0-1,1 1,-1-1,1 1,-1 0,1 0,0-1,0 1,0 0,0 0,0-1,1 1,-1 0,1-1,0 1,0-1,0 1,0-1,0 1,0-1,1 1,-1-1,1 0,0 0,0 0,-1 0,1 0,1 0,-1 0,104 39,0-35,-104-4,-1 1,1 0,-1 0,0-1,1 1,-1 0,-1 0,1 0,0 0,-1 0,1 0,-1 1,0-1,0 0,0 0,0 0,-1 0,1 0,-1 0,0 0,0 0,0 0,0 0,0 0,-1-1,0 1,1 0,-1-1,0 1,0-1,0 0,-2 2,-4 11,4-6,1-5,0 0,0 1,1-1,-1 0,1 1,0-1,1 1,-1 0,1 0,0-1,0 1,0 0,1 0,-1 0,1 0,1 0,-1 0,1 0,0 0,0 0,0 0,0-1,1 1,0 0,2 3,31-7,-16-8</inkml:trace>
  <inkml:trace contextRef="#ctx0" brushRef="#br0" timeOffset="13968.989">6991 992,'-35'134,"34"-131,-1 0,1 0,0 0,-1 0,1 0,0 0,1 0,-1 0,0 0,1 0,0 0,0 1,0-1,0 0,0 0,1 0,-1 0,1 1,0-1,0 0,0 0,1 0,-1 0,0-1,1 1,0 0,0-1,0 1,0-1,0 1,0-1,1 0,-1 0,1 0,-1 0,1-1,0 1,0-1,0 1,0-1,0 0,0 0,0-1,0 1,0 0,0-1,1 0,-1 0,0 0,0 0,0 0,1-1,-1 1,1-1,8-8,0 0,0-1,-1 0,0 0,0-1,-1-1,-1 0,0 0,-1-1,0 0,-1 0,0-1,-1 0,-1 0,4-13,6-10,26-52,-19 50,-2-1,-2-1,-2 0,-2-1,-1-1,-2 0,-2-1,-2 0,-2 0,-1-31,-20 23,5 97,-11 151,14-155,2 0,1 1,3-1,1 1,2 0,2-1,4 13,-3-33,1-1,1 0,0 0,2 0,0-1,1 0,1-1,1 1,0-2,1 0,1 0,1-1,10 8,-20-20,-4-3</inkml:trace>
  <inkml:trace contextRef="#ctx0" brushRef="#br0" timeOffset="14188.975">6967 509,'-4'-4,"-2"2,5 3,2 0</inkml:trace>
  <inkml:trace contextRef="#ctx0" brushRef="#br0" timeOffset="8657.334">3120 1186,'-1'-3,"0"0,0 1,-1-1,1 1,-1-1,0 1,0 0,0 0,0 0,0 0,0 0,0 0,-1 0,1 1,-1-1,1 1,-1 0,0 0,1 0,-1 0,0 0,0 0,0 1,0 0,1-1,-1 1,0 0,0 0,0 1,0-1,0 0,0 1,1 0,-1 0,0 0,0 0,1 0,-1 1,-7 3,0 0,0 1,0 0,1 1,0 0,1 1,-1 0,2 0,-1 0,1 1,0 0,1 1,0 0,0 0,1 0,1 0,0 1,0 0,1 0,0 0,1 0,0 0,1 1,0 2,1-11,0 0,1 0,-1-1,1 1,0 0,0 0,-1-1,2 1,-1 0,0-1,1 0,-1 1,1-1,-1 0,1 1,0-1,0 0,0 0,1-1,-1 1,0 0,1-1,-1 1,1-1,-1 0,1 0,-1 0,1 0,0 0,0-1,-1 1,1-1,0 1,0-1,0 0,0 0,-1-1,1 1,0-1,0 1,0-1,110-43,-96 25,0-1,-1-1,-2 0,0-1,-1-1,-1 0,-1-1,-1 0,-2-1,0 0,-1 0,-2 0,0-1,-2-6,2 6,-1 0,-1 1,-1-1,-2 0,-1-1,0 2,-2-1,-1 0,-2 0,0 1,-8-21,13 45,1-1,0 1,0 0,0-1,-1 1,1 0,-1-1,1 1,-1 0,1-1,-1 1,0 0,0 0,0 0,1 0,-1 0,0 0,0 0,0 0,-1 0,1 0,0 1,0-1,0 0,-1 1,1-1,0 1,0-1,-1 1,1 0,0 0,-1-1,1 1,-1 0,1 0,0 0,-1 0,1 1,0-1,-1 0,1 1,0-1,-1 0,1 1,0 0,0-1,-1 1,1 0,0-1,0 1,0 0,0 0,0 0,-35 66,28-33,1 1,2-1,1 1,2 0,2 0,1 0,1-1,2 1,2 0,1-1,1 0,2-1,1 0,2 0,1-1,15 23,38 7,-48-55</inkml:trace>
  <inkml:trace contextRef="#ctx0" brushRef="#br0" timeOffset="10497.689">3749 1090,'-2'-2,"0"0,0 0,0 0,0 1,0-1,0 1,-1 0,1 0,-1-1,1 2,-1-1,1 0,-1 0,1 1,-1-1,0 1,1 0,-1 0,1 0,-1 0,0 0,1 1,-1-1,0 1,1 0,-1-1,1 1,0 0,-1 1,1-1,-1 1,-4 0,0 0,0 1,0 0,0 1,1-1,0 1,0 0,0 1,0-1,1 1,-1 1,1-1,1 1,-1-1,1 1,0 1,0-1,1 0,-1 1,1 0,1 0,0 0,0 0,0 0,1 0,0 1,0-1,1 0,-1 1,2-1,-1 0,1 1,0-1,1 0,0 0,0 0,0 0,1 0,2 4,0-9,0 0,1 0,-1-1,0 0,0 0,1 0,-1-1,0 0,1 0,-1 0,0-1,1 0,-1 0,0 0,0 0,0-1,0 0,0 0,0 0,0-1,0 0,-1 0,0 0,1 0,-1-1,0 1,-1-1,1 0,-1 0,0-1,0 1,0-1,0 1,-1-1,0 0,0 0,0 0,1-3,54-131,-61 151,1 1,1-1,0 0,1 1,0 0,1-1,0 1,1-1,1 1,0-1,0 1,1-1,1 0,0 0,1 0,0-1,1 1,0-1,1-1,0 1,1 0,-6-10,0 1,1 0,-1-1,1 0,-1 0,1 1,0-1,-1-1,1 1,0 0,0-1,-1 1,1-1,0 0,0 0,0 0,0 0,-1-1,1 1,0-1,0 1,0-1,-1 0,1 0,-1 0,1-1,-1 1,1-1,-1 1,0-1,1 0,-1 0,0 0,0 0,0 0,0-2,62-87,8-94,-74 198,0 0,2 0,-1 0,2-1,0 1,0 0,1 0,1-1,0 1,0-1,5 10,-7-18,0-1,0 1,1-1,-1 0,1 1,-1-1,1 0,0 0,0 0,1 0,-1 0,0-1,1 1,0-1,0 1,-1-1,1 0,1 0,-1 0,0-1,0 1,1-1,-1 1,1-1,-1 0,1-1,-1 1,1-1,0 1,-1-1,1 0,0 0,-1-1,1 1,-1-1,1 0,-1 0,1 0,-1 0,1-1,-1 1,0-1,0 0,0 0,3-2,5-5,-1-1,1 0,-2 0,0-1,0-1,-1 1,0-1,-1-1,0 1,-1-1,-1-1,0 1,-1-1,0 1,-1-2,10-25,20 111,-11-19,-5-15,-1 0,-2 1,-2 1,-1 0,-2 0,-2 1,2 38,-6-53,-1 1,-1 0,-1 0,-1 0,-2 0,0-1,-2 1,-1-1,0 0,-2-1,-1 1,-1-2,-2 1,0-1,-1-1,-1 0,-1-1,-1-1,-4 4,18-22,0 0,1 0,-1-1,0 1,0-1,0 1,0-1,0 0,0 0,0 0,0 0,-1 0,1-1,0 1,-1 0,1-1,0 0,-1 0,1 0,-1 0,1 0,0 0,-1 0,1-1,0 1,-1-1,1 0,0 1,-1-1,1 0,0-1,0 1,0 0,0 0,0-1,0 0,1 1,-1-1,0 0,1 0,-1 1,1-1,0 0,0-1,0 1,0 0,0 0,0 0,0-1,1 1,-1 0,1-1,-1 1,1 0,0-1,0 1,0-1,1 1,-1 0,0-1,1 1,0 0,-1-1,2-1,5-30,1 1,2-1,1 2,1-1,3 2,0-1,2 2,1 0,1 2,2 0,14-15,-24 29,157-161,-150 165</inkml:trace>
  <inkml:trace contextRef="#ctx0" brushRef="#br0" timeOffset="19119.094">193 2033,'168'-24,"68"0,160-1,379-26,25-39,144 2,878-46,-263-5,-1338 114,243-12,310 20,-139 33,-31-28,-58-17,-524 29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0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232 114,'-22'154,"-3"447,20-550,-2 0,-3-1,-2 0,-1-1,-3 0,-2-1,-2-1,-7 8,18-40</inkml:trace>
  <inkml:trace contextRef="#ctx0" brushRef="#br0" timeOffset="609.935">15 235,'-14'-51,"21"39,0 1,1 0,0 0,1 1,1 0,-1 1,1 0,1 0,0 1,0 1,0-1,1 2,0 0,0 0,1 1,0 1,-1 0,2 1,-1 0,0 1,12-1,-9-3,1 1,0 0,0 2,1 0,-1 0,1 2,-1 0,1 1,0 1,-1 0,1 2,-1 0,0 1,0 0,0 2,-1 0,1 0,-1 2,-1 0,6 4,-17-7,0-1,-1 1,1 0,-1 0,0 0,0 0,-1 0,0 0,0 1,0-1,-1 1,1 0,-1 0,-1-1,1 1,-1 0,0 0,0 0,-1-1,1 1,-1 0,-1 0,1-1,-1 1,0-1,0 1,-3 3,-92 133,-229 94,324-235,0 0,-1-1,1 1,0 0,0 0,0 1,0-1,0 0,0 1,0-1,0 1,0-1,1 1,-1 0,1 0,-1 0,1 0,0 0,-1 0,1 0,0 0,1 0,-1 1,0-1,1 0,-1 1,1-1,-1 0,1 1,0-1,0 0,0 1,1-1,-1 1,1-1,-1 0,1 1,0-1,-1 0,1 0,0 0,1 0,-1 1,0-2,1 1,-1 0,1 0,-1 0,1-1,0 1,0 0,0-1,0 0,0 1,0-1,2 0,90 45,-80-41,1 0,-1 1,0 1,-1 0,0 0,0 2,0-1,-1 2,0-1,-1 2,0 0,-1 0,0 1,-1 0,0 0,-1 1,1 2,-5-2,-1-1,0 1,-1 0,0 0,-1 0,-1 0,0 0,-1 0,0 0,-1 0,0 0,-2 4,-6 73,9-88,1 1,0-1,0 1,0-1,0 1,0-1,1 0,-1 1,1-1,-1 1,1-1,0 0,0 0,0 1,0-1,0 0,1 0,-1 0,1 0,-1 0,1-1,0 1,0 0,-1-1,1 1,0-1,1 0,-1 1,0-1,0 0,0 0,1-1,-1 1,0 0,1-1,-1 1,1-1,-1 0,1 0,-1 0,0 0,1 0,-1-1,1 1,-1-1,0 1,1-1,0 0,110-49,-91 36</inkml:trace>
  <inkml:trace contextRef="#ctx0" brushRef="#br0" timeOffset="1609.876">909 1033,'94'-11,"-84"5,-1 0,0 0,0-1,0 0,-1-1,0 0,0 0,-1-1,0 0,-1 0,0 0,0-1,4-10,-8 16,0 0,0 0,0 0,-1 0,1-1,-1 1,0 0,0-1,0 1,-1-1,0 1,0-1,0 1,0-1,-1 1,1-1,-1 1,0-1,-1 1,1 0,-1-1,0 1,0 0,0 0,0 0,-1 1,0-1,1 0,-1 1,-1 0,1 0,0 0,-1 0,0 0,0 0,0 1,-1 0,1 0,0 1,-1-1,1 1,-1 0,1 1,-1-1,1 1,-1-1,0 1,1 1,-1-1,1 1,-1-1,1 1,-1 1,1-1,0 1,-1-1,1 1,0 1,0-1,0 0,0 1,1 0,-1 0,1 0,0 0,0 1,0-1,-2 3,-69 134,71-131,0 1,1-1,1 1,0 0,0-1,0 1,1 0,1 0,0 0,0-1,1 1,0 0,1-1,0 0,0 1,1-1,0 0,1-1,0 1,0-1,1 0,0 0,0-1,1 0,0 0,0 0,0-1,1 0,0 0,1-1,-1 0,1-1,0 0,0 0,0-1,0 0,7 1,-6-1,0-1,0 0,0 0,0-1,0-1,1 0,-1 0,0-1,0 0,0-1,0 0,0-1,0 0,0 0,-1-1,0 0,0-1,0 0,0 0,-1-1,1 0,-2-1,1 0,-1 0,0 0,0-1,-1 0,0 0,0-1,-1 0,1-3,0-5</inkml:trace>
  <inkml:trace contextRef="#ctx0" brushRef="#br0" timeOffset="2019.849">1514 694,'-23'148,"21"-130,1 0,1 0,0-1,2 1,0 0,1 0,0-1,2 0,0 0,1 0,1 0,0-1,8 14,-13-29,-1 1,0 0,0-1,0 1,1-1,-1 1,1-1,-1 1,1-1,0 0,0 0,-1 0,1 0,0 0,0 0,0-1,0 1,0-1,0 1,0-1,0 0,0 1,0-1,0 0,0-1,0 1,0 0,0 0,0-1,0 1,0-1,0 0,0 0,0 0,0 0,0 0,-1 0,1 0,0 0,-1-1,1 1,-1 0,1-1,-1 0,1-1,61-84,-56 77,3-6,9-13,-1-1,-1-1,-1 0,-2-1,-2 0,0-1,2-20,-11 33</inkml:trace>
  <inkml:trace contextRef="#ctx0" brushRef="#br0" timeOffset="2259.833">2071 815,'-4'13,"-6"7,-1 5,2 3,2 0,2-1,2 0,2-1,5-5,5-10,2-7</inkml:trace>
  <inkml:trace contextRef="#ctx0" brushRef="#br0" timeOffset="2439.859">2095 597,'-4'-20,"-2"-12,-3-4,-1 5</inkml:trace>
  <inkml:trace contextRef="#ctx0" brushRef="#br0" timeOffset="3289.779">2361 863,'2'3,"1"0,0 0,0-1,0 1,0-1,0 0,0 0,1 0,-1-1,0 1,1-1,0 1,-1-1,1-1,0 1,0 0,-1-1,1 0,0 0,0 0,0 0,-1 0,1-1,0 0,0 0,-1 0,10-1,-1-1,-1-1,1 0,0 0,-1-1,0-1,0 0,0 0,-1-1,0-1,-1 0,1 0,-1 0,-1-1,0-1,0 1,-1-1,0-1,-1 1,0-1,4-11,-9 19,0 1,0 0,-1-1,0 1,1-1,-1 1,0-1,0 1,0 0,-1-1,1 1,0-1,-1 1,0 0,1-1,-1 1,0 0,0-1,-1 1,1 0,0 0,-1 0,1 0,-1 0,1 1,-1-1,0 0,0 1,0-1,0 1,0 0,0-1,0 1,-1 0,1 0,0 1,-1-1,1 0,0 1,-1-1,1 1,-1 0,1 0,-1 0,1 0,-1 0,-1 1,-120 19,113-16,1 2,-1 0,1 0,-1 1,2 0,-1 0,1 1,0 1,1-1,0 1,0 1,1 0,1 0,-1 0,1 1,1-1,0 2,0 2,2-8,1 1,0-1,0 0,1 1,-1 0,2-1,-1 1,1 0,0-1,0 1,0 0,1-1,1 1,-1-1,1 1,0-1,0 0,1 1,-1-1,1 0,1-1,-1 1,1-1,0 1,1-1,-1 0,1 0,0-1,0 0,0 0,1 0,-1 0,2 0,8 5,1-2,0 1,0-2,0 0,0-1,1-1,0 0,0-1,0-1,1-1,-1 0,0-2,0 1,1-2,-1-1,0 0,0-1,-1 0,1-2,-1 0,14-7,-10-2,-4 1</inkml:trace>
  <inkml:trace contextRef="#ctx0" brushRef="#br0" timeOffset="3799.77">3013 621,'-38'119,"36"-113,-1 0,1 1,0-1,0 1,1 0,-1-1,2 1,-1 0,1 0,0 0,0 0,1-1,0 1,0 0,0 0,1-1,0 1,1-1,-1 0,1 1,0-1,1 0,0-1,0 1,0-1,0 0,1 1,0-2,0 1,0-1,1 0,-1 0,1 0,0-1,0 0,0 0,1 0,-1-1,1 0,6 1,-5-4,1 0,-1-1,1 0,-1-1,0 0,0 0,0-1,0 0,-1 0,1-1,-1 1,0-2,-1 1,1-1,-1 0,0-1,0 1,-1-1,1-2,60-53,-64 62,1 0,0-1,0 1,-1 0,1 0,0 0,-1 1,1-1,0 1,0-1,-1 1,1 0,-1 0,1 0,-1 0,1 1,-1-1,0 1,0-1,0 1,1 0,-2 0,1 0,0 0,0 0,-1 0,1 0,-1 1,1-1,-1 1,0-1,0 1,0-1,-1 1,1 0,0-1,-1 2,34 41,-25-43,0 0,0-1,0 0,0-1,0 0,0-1,0 0,0 0,0-1,0 0,0 0,0-1,-1 0,1-1,-1 0,0 0,0-1,-1 0,1 0,-1-1,0 0,0 0,-1 0,0-1,0-1,10-10,0-1,-2-1,0 0,-1-1,-1 0,-2-1,0-1,-1 1,-1-1,1-10,-9-25,-9 48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2250 1259,'-22'-29,"13"30,0 1,0 0,1 0,-1 1,0 0,1 1,0-1,0 2,0-1,0 1,1 0,0 1,0 0,0 0,1 1,0-1,0 1,1 0,-1 1,2 0,-1 0,1 0,0 0,1 0,0 1,0-1,1 1,-1 6,1-10,0 0,1 0,-1 0,1 0,0 1,1-1,-1 0,1 0,0 0,1 1,-1-1,1 0,0 0,0 0,0 0,1 0,0 0,0 0,0 0,1-1,-1 1,1-1,0 0,0 0,1 0,-1 0,1 0,0-1,0 1,0-1,1 0,-1-1,1 1,-1-1,1 0,0 0,0 0,0 0,0-1,0 0,0 0,0-1,1 1,-1-1,0 0,0 0,0-1,1 0,-1 0,0 0,0 0,0-1,0 0,-1 0,1 0,0 0,-1-1,2-1,12-11,-1-1,0-1,-1 0,-1-1,-1-1,0 0,-1-1,-2-1,0 0,-1 0,-1-1,-1 0,-1-1,-1 0,-1 0,-1 0,0-1,-2 1,-1-1,-2 0,0 1,-1-1,-1 1,-1-1,-1 1,-5-11,9 30,1 0,-1 0,-1 0,1 0,-1 0,1 0,-1 0,0 1,0-1,-1 1,1-1,-1 1,0 0,0 0,0 0,0 0,0 1,0-1,-1 1,0 0,1 0,-1 0,0 0,0 1,0 0,0 0,0 0,0 0,0 0,0 1,0 0,0-1,-1 2,1-1,0 0,0 1,0 0,0 0,0 0,0 1,0-1,0 1,0 0,1 0,-1 0,1 0,-1 1,1-1,0 1,0 0,0 0,1 0,-2 2,-5 9,2 1,-1 0,2 0,0 0,1 1,0 0,1 0,1 0,1 1,0-1,1 1,1-1,0 1,2-1,-1 1,2-1,0 0,1 0,6 14,-6-22,0 0,1 0,0 0,1 0,-1-1,1 0,1-1,-1 1,1-1,0 0,1-1,-1 1,1-2,0 1,1-1,-1 0,1-1,-1 0,1 0,0-1,6 1,196 5,-191-12,-5-2</inkml:trace>
  <inkml:trace contextRef="#ctx0" brushRef="#br0" timeOffset="-2977.872">556 460,'-38'70,"12"159,-76 442,73-456,22-202</inkml:trace>
  <inkml:trace contextRef="#ctx0" brushRef="#br0" timeOffset="-2563.905">49 703,'69'-53,"317"-146,-184 120,-181 73</inkml:trace>
  <inkml:trace contextRef="#ctx0" brushRef="#br0" timeOffset="-1862.828">798 1138,'-2'2,"0"1,-1-1,1 1,0 0,0-1,1 1,-1 0,1 0,-1 0,1 1,0-1,0 0,0 0,1 1,-1-1,1 0,-1 1,1-1,0 0,1 1,-1-1,1 3,-1 0,-1 5,-1 7,0 1,1-1,1 1,1-1,0 1,1-1,2 0,-1 0,2 0,1 0,0-1,7 15,-10-30,-1 0,1 0,0 0,-1 0,1-1,0 1,0-1,0 0,0 0,0 0,0 0,1 0,-1-1,0 1,0-1,1 0,-1 0,0 0,0 0,0-1,1 1,-1-1,0 0,0 0,0 0,0 0,0-1,0 1,0-1,-1 0,1 0,0 0,-1 0,1 0,-1 0,0-1,0 1,0-1,0 0,0 1,-1-1,1 0,-1 0,0 0,0 0,0 0,0 0,0 0,-1-1,1 1,-1 0,0-3,34-174,-26 170,-3 14</inkml:trace>
  <inkml:trace contextRef="#ctx0" brushRef="#br0" timeOffset="-1394.186">1137 1452,'8'1,"0"-1,0-1,0 0,0 0,0 0,0-1,-1 0,1-1,0 1,-1-1,0-1,0 0,0 0,0 0,0-1,-1 0,0 0,0 0,0-1,-1 0,0 0,0-1,0 1,-1-1,0 0,0 0,-1-1,0 1,0-1,-1 1,0-1,0 0,-1 0,0 0,0 0,-1 0,0 0,0 0,-1 0,0 0,0 0,-2-3,2 9,-1-1,1 1,-1-1,0 1,1-1,-1 1,0 0,0 0,-1 0,1 0,0 0,-1 1,1-1,-1 1,1-1,-1 1,0 0,0 0,1 0,-1 1,0-1,0 1,0-1,0 1,0 0,0 0,0 0,0 0,0 1,0-1,1 1,-1 0,0 0,0 0,1 0,-1 0,0 1,0 0,-87 70,83-62,0-1,1 2,0-1,1 1,0-1,1 1,0 1,1-1,0 0,1 1,0 0,1-1,0 1,1 0,0 0,1 0,-1-6,1 0,0 0,0 0,1 0,0-1,0 1,0-1,0 1,1-1,0 0,0 0,1 0,-1 0,1 0,0-1,0 0,1 0,-1 0,1 0,0-1,0 0,0 0,0 0,1 0,-1-1,1 0,-1 0,1 0,0-1,0 0,0 0,2-1,9 0,0-1,0-1,-1 0,1-1,0-1,-1-1,0 0,0-2,0 1,-1-2,0 0,-1-1,1 0,-2-1,1-1,-2 0,1 0,-1-2,-1 1,0-2,5-7</inkml:trace>
  <inkml:trace contextRef="#ctx0" brushRef="#br0" timeOffset="-948.997">1742 1138,'-1'-1,"0"-1,-1 1,1 0,-1 0,1 0,-1 0,1 1,-1-1,0 0,1 1,-1-1,0 1,0-1,1 1,-1 0,0-1,0 1,0 0,1 0,-1 1,0-1,0 0,1 1,-1-1,0 1,0-1,1 1,-1 0,1 0,-1 0,0-1,1 2,0-1,-1 0,1 0,0 0,-1 1,1-1,0 0,0 1,0 1,-3-2,0 1,0 1,1-1,-1 0,1 1,0 0,0 0,0 0,0 0,0 0,1 1,-1-1,1 1,0 0,0-1,0 1,1 0,0 0,-1 0,1 0,0 1,1-1,-1 0,1 0,0 0,0 1,0-1,1 0,-1 0,1 1,0-1,0 0,1 0,-1 0,1 0,0-1,0 1,0 0,0-1,1 1,-1-1,1 0,0 0,0 0,0 0,0 0,1-1,1 2,7 0,-8-4,1 1,-1-1,1 1,-1 0,1 0,-1 0,0 0,1 1,-1 0,0 0,0 0,0 0,-1 1,1 0,0-1,-1 1,0 0,1 1,-1-1,-1 1,1-1,0 1,-1 0,0 0,0 0,0 0,0 0,-1 1,1-1,-1 0,0 1,-1-1,1 1,-1-1,0 1,0-1,0 1,-1-1,1 1,-2 2,-73 69,73-74,-1 0,1 0,0-1,-1 1,0-1,1 0,-1 1,0-1,1-1,-1 1,0 0,0-1,0 1,0-1,0 0,0 0,0 0,0 0,1 0,-1-1,0 1,0-1,0 0,0 0,1 0,-1 0,0 0,1-1,-1 1,1-1,-1 0,1 0,0 0,-1-1,-6-11</inkml:trace>
  <inkml:trace contextRef="#ctx0" brushRef="#br0" timeOffset="1017.2">2758 1114,'-39'26,"14"4,11-18,2 1,0 0,0 1,1 1,1 0,1 0,0 1,1 0,0 1,2 0,0 0,0 0,2 1,0 2,3-17,1-1,0 0,-1 1,1-1,0 0,1 1,-1-1,0 0,1 0,-1 1,1-1,0 0,-1 0,1 0,0 1,0-1,1 0,-1-1,0 1,1 0,-1 0,1 0,0-1,-1 1,1-1,0 1,0-1,0 0,0 0,0 0,0 0,0 0,0 0,1-1,-1 1,0-1,1 1,-1-1,0 0,0 0,1 0,-1 0,0 0,2-1,94-47,32-161,-129 209,0 0,1 1,-1-1,0 0,0 0,0 1,1-1,-1 1,0-1,0 1,0 0,0-1,0 1,0 0,0 0,0 0,0 0,0-1,0 1,-1 0,1 1,0-1,-1 0,1 0,0 0,-1 0,0 0,1 1,-1-1,0 0,1 0,-1 1,0-1,0 0,0 0,0 1,0-1,-1 0,1 1,0-1,-1 0,1 0,0 0,-1 1,2 33,13 77,-14-109,1 0,0-1,0 1,1 0,-1-1,0 1,1-1,0 0,-1 1,1-1,0 0,0 0,0 0,1 0,-1-1,0 1,1 0,-1-1,1 0,0 1,-1-1,1 0,0-1,-1 1,1 0,0-1,0 1,0-1,0 0,0 0,0 0,-1 0,1-1,0 1,0-1,6-4,0 1,0-1,-1-1,1 0,-1 0,-1-1,1 1,-1-2,0 1,-1-1,0 0,0 0,-1-1,0 0,0 0,-1 0,0 0,-1-1,0 0,-1 1,1-6,13-26,-16 42,1-1,-1 1,0-1,0 1,0-1,0 1,1-1,-1 1,0-1,0 0,1 1,-1-1,0 1,1-1,-1 0,1 1,-1-1,1 0,-1 1,0-1,1 0,-1 1,1-1,-1 0,1 0,-1 0,1 0,-1 0,1 1,-1-1,1 0,0 0,-1 0,1 0,-1 0,1-1,-1 1,1 0,-1 0,1 0,-1 0,1-1,-1 1,1 0,-1 0,1-1,-1 1,0 0,1-1,-1 1,1 0,-1-1,0 1,1-1,-1 1,0 0,0-1,1 1,-1-1,0 1,0-1,0 1,1-1,15 65,-10-38,27 45,-33-70,0 0,1 0,-1 0,1 1,0-1,-1 0,1 0,0 0,0 0,-1 0,1 0,0-1,0 1,0 0,0 0,0-1,0 1,0 0,0-1,1 1,-1-1,0 1,0-1,0 0,1 0,-1 1,0-1,0 0,1 0,-1 0,0 0,0 0,1-1,-1 1,0 0,0 0,0-1,1 1,-1-1,0 1,0-1,0 0,0 1,0-1,0 0,0 0,0 0,0 0,0 1,-1-1,1 0,0 0,-1-1,1 1,0 0,0-1,75-206,-26 90,-47 118,-1 1,0-1,0 1,0 0,1 0,-1 0,0 0,0 0,0 1,-1-1,1 0,0 1,0 0,-1-1,1 1,-1 0,1 0,-1 0,0 0,0 0,0 0,0 0,0 0,0 0,-1 1,1-1,-1 0,1 0,-1 1,0-1,0 0,0 1,0 0,72 465,-67-442,-1-1,-1 1,-1 0,-2 1,0-1,-2 0,-1 0,0 0,-3-1,0 1,-1-1,-1-1,-2 1,0-1,-2-1,0 0,-2 0,0-2,-10 11,23-31,0 1,0-1,0 0,0 0,-1 1,1-1,0 0,-1 0,1 0,-1 0,1-1,-1 1,1 0,-1-1,1 1,-1-1,0 1,1-1,-1 0,0 0,1 0,-1 0,0 0,0 0,1 0,-1 0,0-1,1 1,-1-1,1 1,-1-1,0 0,1 1,-1-1,1 0,0 0,-1 0,1 0,0-1,0 1,-1 0,1 0,0-1,0 1,0 0,1-1,-1 1,0-1,0 0,-24-82,23 59,1 1,2-1,0 0,2 1,0 0,2 0,1 0,1 0,0 1,2 0,1 0,1 1,0 1,2 0,1 0,0 1,1 1,1 0,1 2,1 0,0 0,1 2,1 0,13-7,-12 11</inkml:trace>
  <inkml:trace contextRef="#ctx0" brushRef="#br0" timeOffset="1981.166">4282 1428,'4'-2,"1"-1,-1 1,0-1,0 0,0-1,-1 1,1-1,-1 1,1-1,-1 0,0-1,-1 1,1 0,-1-1,0 1,0-1,0 0,-1 0,1-2,5-8,142-307,28 37,-173 278,-4 5,0 0,1-1,-1 1,0 0,1 0,-1 0,1 0,0-1,0 1,0 0,0 0,0 1,0-1,0 0,1 0,-1 0,1 1,-1-1,1 1,0-1,-1 1,1 0,0 0,0-1,0 1,0 0,0 1,0-1,0 0,1 1,-1-1,0 1,0 0,0-1,1 1,-1 0,0 0,0 1,0-1,1 0,-1 1,0-1,0 1,0 0,0 0,0 0,0 0,0 0,0 0,0 0,-1 1,2 0,39 230,37 165,-78-395,-1 0,1-1,0 1,-1 0,0 0,1-1,-1 1,0 0,0 0,0 0,0 0,-1-1,1 1,0 0,-1 0,1-1,-1 1,0 0,1 0,-1-1,0 1,0-1,0 1,0-1,0 1,0-1,-1 0,1 1,0-1,-1 0,1 0,-1 0,1 0,-1 0,0 0,1-1,-1 1,0-1,0 1,1-1,-1 1,0-1,0 0,0 0,1 0,-1 0,0 0,0 0,0 0,1-1,-1 1,0-1,0 1,1-1,-1 0,0 0,1 0,-1 0,1 0,-1 0,1 0,-1 0,1 0,0-1,0 1,-128-94,100 71,-1 1,-1 1,-1 2,-1 1,0 2,-10-3,32 16</inkml:trace>
  <inkml:trace contextRef="#ctx0" brushRef="#br0" timeOffset="2511.119">5153 1186,'1'79,"1"-38,-1 0,-2-1,-2 1,-2 0,-1-1,-2 0,-5 10,13-48,0 0,1 0,-1 0,0-1,-1 1,1 0,0 0,0 0,-1 0,1 0,-1-1,1 1,-1 0,0 0,0-1,0 1,0-1,0 1,0-1,0 1,-1-1,1 1,0-1,-1 0,1 0,-1 0,1 0,-1 0,0 0,0 0,1 0,-1-1,0 1,0-1,0 1,1-1,-1 0,0 0,0 0,0 0,0 0,0 0,0 0,1-1,-1 1,0-1,0 1,0-1,1 1,-1-1,0 0,1 0,-1 0,1 0,-1 0,1-1,-1 1,1 0,0-1,-1 1,1-1,0 1,0-1,0 1,0-1,0-1,0-15,1-1,1 1,1 0,0-1,1 1,1 1,1-1,0 0,1 1,1 0,1 0,0 1,1 0,1 1,8-10,0-5,1 1,2 0,1 2,1 0,2 2,0 0,2 2,14-9,-40 30,1 0,-1 0,1 0,-1 0,1 1,-1-1,1 1,0-1,0 1,0 0,0-1,0 1,0 0,0 0,0 1,1-1,-1 0,0 1,1-1,-1 1,0 0,0 0,1 0,-1 0,0 0,1 0,-1 1,0-1,1 1,-1-1,0 1,0 0,0 0,0 0,0 0,0 0,0 1,0-1,0 1,0-1,-1 1,1 0,-1-1,1 1,-1 0,1 0,-1 0,0 0,0 0,0 0,-1 1,1-1,0 0,-1 0,1 1,-1-1,0 0,0 1,0-1,0 0,0 1,0-1,-1 0,0 3,0 7,0 0,-1 0,-1 0,0-1,-1 1,0-1,0 0,-1 0,-1 0,0 0,0-1,-1 0,-1-1,1 1,-2-1,1-1,-1 0,0 0,-1 0,0-1,0-1,0 0,-12 5,3-10,3-3</inkml:trace>
  <inkml:trace contextRef="#ctx0" brushRef="#br0" timeOffset="3651.05">5467 1355,'1'1,"1"1,0-1,-1 0,1 0,0 0,-1 0,1 0,0 0,0 0,0-1,0 1,0-1,0 1,0-1,0 0,0 0,0 0,0 0,0 0,0 0,0-1,0 1,0-1,0 1,0-1,-1 0,1 1,0-1,0 0,0 0,-1 0,1-1,-1 1,1 0,-1-1,1 1,-1-1,0 1,1-1,17-16,-1-1,-1 0,0-1,-1-1,-2-1,0 0,-1 0,-1-2,-1 1,-2-1,0-1,-1 0,-2 0,0-1,0-20,-5 44,0 1,0 0,0-1,0 1,-1 0,1-1,-1 1,1-1,-1 1,0-1,1 1,-1-1,0 1,0-1,0 1,0-1,0 0,0 1,-1-1,1 1,0-1,-1 1,1-1,-1 1,0 0,1-1,-1 1,0 0,0-1,0 1,0 0,0 0,0 0,0 0,0 0,-1 0,1 0,0 0,-1 0,1 1,0-1,-1 0,1 1,-1 0,1-1,-1 1,1 0,-1-1,1 1,-1 0,0 0,1 0,-1 0,1 1,-1-1,1 0,-1 1,1-1,-1 1,1-1,0 1,-1 0,1 0,0-1,-1 1,1 0,0 0,0 0,0 0,-3 1,1-1,0 1,0 0,0 0,0 0,0 0,1 0,-1 1,1-1,-1 1,1 0,0 0,0 0,0 0,0 0,1 0,-1 0,1 0,0 1,-1-1,2 1,-1-1,0 1,1-1,0 1,-1-1,2 1,-1-1,0 1,1 0,-1-1,1 0,0 1,0-1,0 1,1-1,-1 0,1 0,0 0,0 0,0 0,0 0,0 0,1-1,-1 1,1-1,0 0,0 1,0-1,0-1,0 1,0 0,3 1,163-6,-166 6,0-1,-1 1,1 0,-1 0,0 0,0 0,0 0,0 0,-1 0,1 0,-1 1,0-1,0 1,0-1,0 1,-1-1,1 1,-1 0,0-1,0 1,0 0,-1-1,1 1,-1-1,0 1,0-1,-1 4,0 46,3-50,-1 1,1-1,0 0,0 0,0 0,0 0,0 0,1 0,-1 0,1 0,0-1,0 1,0-1,0 1,1-1,-1 0,1 0,-1 0,1 0,-1 0,1 0,0-1,0 1,0-1,0 0,0 0,0 0,1-1,-1 1,0-1,0 1,1-1,-1 0,0 0,0 0,1-1,-1 1,0-1,0 0,0 0,0 0,0 0,0-1,0 1,0-1,0 0,-1 1,1-1,0 0,-1-1,0 1,0 0,1-1,-1 1,-1-1,1 0,0 0,-1 0,1 1,-1-1,0-1,0 1,84-156,-85 239,0-75,1 0,-1 0,1 0,0-1,0 1,1 0,-1-1,1 1,0-1,0 1,1-1,-1 0,1 0,0 0,0 0,0-1,0 1,1-1,0 0,-1 0,1 0,0 0,1-1,-1 0,0 1,1-2,-1 1,1 0,-1-1,1 0,0 0,0 0,0-1,-1 1,1-1,0-1,0 1,0 0,0-1,-1 0,1 0,0-1,-1 1,1-1,1-1,16-8,0-1,-1-1,-1 0,0-2,-1 0,-1-1,0-1,-1-1,-1-1,-1 0,5-8,6-5,-1 0,-1-2,-2 0,-2-2,-1 0,-2-1,-1-1,-2 0,-2-1,-1-1,-2 0,-2 0,-2-1,0-38,-35-6,28 84,1 0,0-1,-1 1,1 0,-1 0,1 0,-1 0,0 0,1 0,-1 1,0-1,0 1,1-1,-1 1,0-1,0 1,0 0,0 0,1 0,-1 0,0 0,0 0,0 1,0-1,0 1,1-1,-1 1,0-1,1 1,-1 0,0 0,1 0,-1 0,1 0,-1 1,1-1,0 0,-1 0,1 1,0-1,0 1,0-1,0 1,0 0,0-1,0 2,-14 23,0 1,2 0,1 1,2 0,0 0,2 2,1-1,1 1,2-1,1 2,1 6,-1 13,2 1,3 0,1-1,3 0,2 0,2 0,3-1,1 0,3-2,1 1,16 24,20 5,-69-118,6 20</inkml:trace>
  <inkml:trace contextRef="#ctx0" brushRef="#br0" timeOffset="3901.09">6169 436,'-13'4,"-7"2,-1 3,7 1,6-2</inkml:trace>
  <inkml:trace contextRef="#ctx0" brushRef="#br0" timeOffset="5381">7499 509,'3'-6,"0"0,0 0,0 0,1 1,0-1,0 1,0 0,1 0,0 0,0 1,0-1,1 1,-1 1,1-1,0 1,0 0,6-2,-7 2,9-5,0 1,1 1,0 0,1 1,-1 1,1 0,0 1,0 1,0 1,13-1,-25 2,1 0,-1 0,1 1,0-1,-1 1,1 0,-1 0,0 0,1 1,-1-1,0 1,0 0,0 0,0 1,0-1,0 1,-1 0,1 0,-1 0,0 0,0 1,0-1,0 1,-1 0,1 0,-1 0,0 0,0 0,0 1,-1-1,0 0,0 1,0-1,0 1,-1-1,1 1,-1 0,-1 3,-2 11,-2 0,0-1,-1 0,-1 0,-1 0,0-1,-1 0,-1-1,-1 0,0-1,-1 0,0 0,-11 8,-7 14,12-14,3-8,0 1,2 1,0 1,1 0,0 0,2 1,0 1,1 0,2 0,-1 0,2 1,1 0,-1 14,6-30,1 0,0 0,0 0,1 0,-1 0,1-1,0 1,0 0,1-1,-1 0,1 1,0-1,0 0,1 0,-1-1,1 1,0-1,0 0,0 0,0 0,0 0,1-1,-1 0,1 0,0 0,-1 0,1-1,3 1,145 10,-136-19,0-1,-1-1,0-1,0 0,-1-1,0 0,-1-1,0-1,-1 0,-1-1,0-1,-1 0,0 0,-1-1,16-18,5-6</inkml:trace>
  <inkml:trace contextRef="#ctx0" brushRef="#br0" timeOffset="5720.92">8588 412,'-70'75,"46"-47,1 1,2 1,0 1,3 0,0 1,2 2,2-1,1 2,1-1,2 2,2 0,1 0,0 14,5-38,1 1,1-1,0 1,1-1,0 1,1-1,0 1,1-1,0 0,1 0,2 2,-5-10,1 0,0 0,1-1,-1 1,1-1,-1 0,1 1,0-1,0-1,0 1,0 0,1-1,-1 0,1 1,0-1,0-1,-1 1,1 0,0-1,0 0,0 0,1 0,-1-1,0 1,0-1,0 0,1 0,-1 0,0-1,0 0,0 1,0-2,0 1,4-2,12-7,-1 0,0-2,-1-1,0 0,-1-1,0-1,-1 0,-1-2,-1 1,0-2,-1 0,-1-1,-1 0,0 0,-1-1,6-21,-7 23,-1 0,-1 0,-1 0,-1-1,0 0,-1 0,-1-1,-1 1,-1-1,0 1,-2-1,0 1,-1-1,-1 1,-1 0,-1 0,0 0,-1 1,-2-1,-7-14,13 30,0-1,-1 1,0-1,0 1,0 0,0 0,0 0,-1 1,1-1,-1 1,0-1,0 1,1 0,-2 1,1-1,0 1,0 0,0 0,0 0,-1 0,1 1,0 0,-1 0,1 0,-1 0,1 1,0-1,0 1,-1 0,1 1,0-1,0 1,0-1,0 1,0 1,-122 94,93-64</inkml:trace>
  <inkml:trace contextRef="#ctx0" brushRef="#br0" timeOffset="6320.923">9290 1,'-44'70,"31"-35,2 1,1 0,2 1,1 0,2 0,2 1,1 0,2-1,1 1,3 3,9 93,-16-129</inkml:trace>
  <inkml:trace contextRef="#ctx0" brushRef="#br0" timeOffset="6751.108">8926 267,'19'1,"0"-1,-1-1,1-1,-1 0,1-1,-1-1,0-1,0-1,-1 0,1-1,-2-1,1-1,-1 0,1-2,130-86,-146 96,0 0,0 0,1 0,-1 1,0-1,1 0,-1 1,1-1,-1 1,0-1,1 1,-1-1,1 1,-1 0,1 0,0 0,-1 0,1 0,-1 0,1 0,-1 1,1-1,-1 0,1 1,-1-1,1 1,-1 0,0-1,1 1,-1 0,0 0,0 0,0 0,1 0,-1 0,0 0,0 0,0 1,-1-1,1 0,0 1,0-1,-1 0,1 1,-1-1,1 1,-1-1,1 1,-1-1,0 1,0-1,0 1,0-1,0 2,-9 95,8-88,-1 1,-9 146,11-153,1-1,-1 1,1-1,-1 0,1 1,0-1,1 0,-1 1,0-1,1 0,0 0,-1 0,1 0,1 0,-1-1,0 1,1-1,-1 1,1-1,0 0,-1 0,1 0,0 0,0 0,1-1,-1 0,0 1,0-1,1 0,-1-1,1 1,-1 0,1-1,-1 0,1 0,-1 0,1 0,-1-1,1 1,-1-1,2 0,118-36,-81 100,-32-39,-3-10</inkml:trace>
  <inkml:trace contextRef="#ctx0" brushRef="#br0" timeOffset="8291.014">1 1936,'485'15,"105"9,-86 1,583-16,-120-34,76 1,85-5,210-100,-199 11,202 32,-1063 60,-258 26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55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74,'7'0,"-6"0,0-1,0 1,-1 0,1 0,0 0,0 0,0 0,0 0,0 0,0 0,0 0,0 0,-1 0,1 0,0 1,0-1,0 0,0 1,0-1,-1 1,1-1,0 1,0-1,-1 1,1-1,0 1,-1 0,1-1,-1 1,1 0,-1 0,1-1,-1 1,1 0,-1 0,0 0,1 0,-1-1,0 1,0 0,0 0,0 0,1 0,-1 0,-1 0,1 0,0 0,0 0,0-1,0 1,-1 0,1 0,0 0,-1 0,1 0,-1 0,-63 163,54-148,1 0,1 0,0 1,2 0,-1 0,2 1,1-1,-3 19,7-34,0 1,0 0,0 0,1-1,-1 1,1-1,-1 1,1 0,0-1,0 1,0-1,0 0,1 1,-1-1,1 0,0 0,-1 0,1 0,0 0,0 0,0 0,0-1,0 1,1-1,-1 1,0-1,1 0,-1 0,1 0,-1 0,1 0,0-1,-1 1,1-1,0 0,-1 0,1 0,0 0,0 0,113-10,-110 9,164-35,-155 29</inkml:trace>
  <inkml:trace contextRef="#ctx0" brushRef="#br0" timeOffset="329.979">533 1,'-33'83,"-103"386,13-32,122-359,7-63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5:52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889 220,'2'-6,"0"1,-1-1,0 1,0-1,-1 0,0 1,0-1,0 0,0 1,-1-1,0 1,0-1,-1 1,1-1,-1 1,-1 0,1-1,-1 1,1 1,-1-1,-1 0,1 1,-1-1,0 1,0 0,0 0,0 1,-1-1,1 1,-1 0,0 0,0 1,0-1,-5-1,-12-6,-1 1,0 1,0 1,-1 1,0 1,0 1,0 1,0 2,-1 0,1 1,0 2,-1 0,1 2,0 0,0 2,1 0,0 2,6-5,0 0,1 1,-1 1,1 1,0 0,1 1,0 0,0 2,0-1,1 2,1 0,-1 1,2 0,-1 1,2 0,0 1,0 0,1 1,1 0,0 1,1 0,0 0,1 0,-1 7,8-13,1 0,0 0,0 0,0 0,1-1,1 1,-1-1,1 1,1-1,0 0,0 0,0-1,1 1,0-1,1 0,0 0,0-1,0 1,0-1,1-1,0 1,1-1,-1-1,1 1,0-1,0-1,0 1,0-1,1-1,0 1,-1-1,1-1,0 0,0 0,0-1,-1 0,1 0,0-1,0 0,0-1,-8 1,0 0,0 0,0 1,0-1,0 0,0 1,0-1,0 1,0-1,1 1,-1-1,0 1,0 0,1 0,-1-1,0 1,0 0,1 0,-1 0,0 0,0 1,1-1,-1 0,0 1,0-1,1 0,-1 1,0-1,0 1,0 0,0-1,0 1,0 0,0 0,0 0,0-1,0 1,0 0,-1 0,1 0,0 1,-1-1,1 0,0 0,-1 0,0 0,1 1,-1-1,0 0,1 0,-1 1,0-1,0 0,0 0,0 1,0-1,-1 0,1 0,0 1,0-1,-1 0,1 0,-1 0,1 1,-1-1,0 0,1 0,-1 0,-233 302,120-123,113-178,0 0,1 0,-1 0,0 0,1 0,0 0,-1 0,1 0,0 1,0-1,0 0,0 0,0 0,1 1,-1-1,1 0,-1 0,1 0,0 0,0 0,0 0,0 0,0 0,0 0,1-1,-1 1,0 0,1-1,-1 1,1-1,0 0,0 1,-1-1,1 0,0 0,0 0,0 0,0 0,0-1,1 1,-1-1,0 1,0-1,0 0,0 1,1-1,0-1,107-4,-46-7,-2-2,0-4,-1-2,-1-3,21-12,-62 23,-5 1</inkml:trace>
  <inkml:trace contextRef="#ctx0" brushRef="#br0" timeOffset="999.936">1518 462,'-89'69,"-234"346,303-390,5-3</inkml:trace>
  <inkml:trace contextRef="#ctx0" brushRef="#br0" timeOffset="1309.917">1083 486,'13'3,"1"2,-1-1,0 2,0-1,-1 2,0 0,0 0,0 1,-1 1,0 0,-1 0,0 1,0 0,-1 1,-1 0,0 0,0 1,-1 0,0 1,-1-1,-1 1,1 4,21 28,10 28,52 65,-87-137,1 1,0-1,0 1,-1-1,1 0,0 0,0 0,0-1,0 1,0-1,0 1,0-1,0 0,0 0,0-1,0 1,0 0,0-1,0 0,0 0,0 0,0 0,0 0,0 0,0-1,17-8</inkml:trace>
  <inkml:trace contextRef="#ctx0" brushRef="#br0" timeOffset="1830.022">2220 607,'-7'-7,"-1"1,1-1,-1 1,0 1,0 0,-1 0,0 1,0 0,0 0,0 1,-1 0,1 0,-1 1,1 1,-1 0,0 0,0 1,1 0,-1 0,0 1,0 1,1 0,-1 0,1 0,-1 1,1 1,0 0,0 0,1 1,-1 0,1 0,0 1,0 0,1 0,0 1,0 0,0 0,1 1,0 0,1 0,-2 3,2-2,1-1,1 1,-1 0,2 0,-1 0,1 0,1 0,-1 1,1-1,1 1,0-1,0 0,1 1,1-1,-1 0,1 1,1-1,-1 0,2 0,-1-1,1 1,1-1,-1 0,3 2,-1-7,1 0,0 0,0-1,0 0,0-1,0 0,0 0,1 0,-1-1,0 0,0 0,1-1,-1 0,0 0,0-1,0 1,0-2,0 1,0-1,-1 0,1 0,-1-1,0 0,0 0,0-1,-1 1,1-1,-1 0,0-1,-1 1,1-1,2-4,158-199,-164 208,0 0,0 1,-1-1,1 0,0 0,0 1,0-1,1 0,-1 1,0-1,0 1,0-1,0 1,0 0,1-1,-1 1,0 0,0 0,1 0,-1 0,0 0,0 0,1 0,-1 1,0-1,0 0,0 1,0-1,1 1,-1-1,0 1,0-1,0 1,0 0,0-1,0 1,0 0,0 0,-1 0,1 0,0 0,0 0,-1 0,1 0,-1 0,1 0,-1 0,1 1,-1-1,0 0,1 0,-1 0,0 1,22 79,-20-68,-2-7,1 0,0 1,0-1,0 0,1 0,-1-1,1 1,1 0,-1 0,1-1,0 0,1 1,-1-1,1 0,0-1,0 1,0-1,1 0,0 0,-1 0,1 0,1-1,-1 0,0 0,4 1,9-1</inkml:trace>
  <inkml:trace contextRef="#ctx0" brushRef="#br0" timeOffset="2329.991">2534 872,'43'-69,"-14"-2,-24 54,1 1,1 0,0 1,1-1,0 1,1 1,1 0,0 0,1 1,1 0,2-1,-14 13,1 0,0-1,0 1,0 0,0 0,0 0,1 0,-1 1,0-1,0 0,0 0,1 1,-1-1,1 1,-1-1,0 1,1-1,-1 1,1 0,-1 0,1 0,-1 0,0 0,1 0,-1 0,1 0,-1 1,1-1,-1 0,0 1,1-1,-1 1,0 0,1-1,-1 1,0 0,0 0,0 0,1 0,-1 0,0 0,0 0,-1 0,1 0,0 1,0-1,-1 0,1 0,0 1,-1-1,1 1,-1-1,0 0,1 1,-1-1,0 1,0 0,5 93,-5-87,-1-6,1 0,-1 0,1 1,-1-1,1 0,0 0,-1 0,1 0,0 0,1 0,-1 1,0-1,1 0,-1 0,1 0,-1 0,1 0,0 0,0 0,0 0,0 0,0-1,1 1,-1 0,0-1,1 1,-1-1,1 1,0-1,-1 0,1 1,0-1,0 0,0 0,0 0,0-1,0 1,0 0,0-1,0 1,0-1,0 0,0 0,1 0,-1 0,0 0,0 0,0 0,0-1,0 1,0-1,0 0,0 1,0-1,0 0,0 0,0 0,0-1,0 1,-1 0,1-1,-1 1,1-1,-1 1,1-1,-1 0,176-143,-173 145,-1 1,1-1,-1 1,0 0,1 0,-1 0,0 0,1 1,-1-1,0 1,0 0,0 0,0 0,-1 0,1 1,-1-1,1 1,-1-1,0 1,0 0,0 0,0 0,0 0,-1 0,1 1,-1-1,0 0,0 1,0-1,0 0,-1 1,0-1,1 1,-1 0,-1-1,1 1,0-1,-1 1,1-1,-1 0,-1 3,8 31,-6-34,0-1,1 0,-1 0,1 1,0-1,0 0,0 0,0 0,0 0,0 0,0 0,1 0,-1 0,1-1,-1 1,1 0,0-1,-1 1,1-1,0 0,0 0,0 0,0 0,0 0,0 0,1 0,-1-1,0 1,10-2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4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49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0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823 576,'-26'59,"-20"291,35-211,-67 309,69-382,8-57</inkml:trace>
  <inkml:trace contextRef="#ctx0" brushRef="#br0" timeOffset="350.104">364 747,'12'-13,"0"1,2 0,-1 1,2 0,-1 1,1 1,1 0,0 1,4-1,39-11,1 2,1 3,0 2,36-1,162-39,-223 42,-5 2</inkml:trace>
  <inkml:trace contextRef="#ctx0" brushRef="#br0" timeOffset="1350.219">1330 480,'-21'94,"-29"345,-1 114,50-552,0 0,0 0,0 1,1-1,-1 0,0 1,1-1,-1 1,1-1,0 1,-1-1,1 1,0-1,0 1,0-1,0 1,0-1,0 1,1-1,-1 1,0-1,1 1,-1-1,1 0,-1 1,1-1,0 0,0 1,0-1,-1 0,1 0,0 1,0-1,1 0,-1 0,0 0,0 0,0-1,1 1,-1 0,0 0,1-1,-1 1,1-1,-1 1,1-1,-1 0,1 0,-1 1,1-1,-1 0,1 0,-1-1,1 1,-1 0,1 0,-1-1,1 1,-1-1,1 1,-1-1,0 1,1-1,129-205,-20 3,-111 203,0 1,0 0,0-1,0 1,0-1,0 1,0 0,0-1,0 1,0 0,0-1,0 1,1 0,-1-1,0 1,0-1,1 1,-1-1,0 1,1 0,-1-1,1 1,-1-1,0 0,1 1,-1-1,1 1,0-1,-1 0,1 1,-1-1,1 0,-1 0,1 1,0-1,-1 0,1 0,0 0,-1 0,1 0,-1 0,1 0,0 0,-1 0,1 0,0 0,-1 0,1 0,0-1,-1 1,1 0,-1 0,1-1,-1 1,1 0,0-1,-1 1,0 0,1-1,-1 1,1-1,-1 1,1-1,-1 1,0-1,1 0,-1 1,0-1,0 1,1-1,2 56,-3-52,12 197,25-68,-35-124</inkml:trace>
  <inkml:trace contextRef="#ctx0" brushRef="#br0" timeOffset="2350.158">1742 1351,'26'89,"22"4,-47-92,1 1,-1-1,1 1,-1-1,1 1,0-1,0 0,-1 0,1 0,0 0,0 0,0 0,0-1,0 1,0-1,1 1,-1-1,0 0,0 1,0-1,0-1,1 1,-1 0,0 0,0-1,0 1,0-1,0 0,0 1,0-1,0 0,0 0,0 0,0-1,-1 1,1 0,0-1,-1 1,1-1,-1 1,0-1,1 0,-1 0,0 0,0 0,39-113,-23 36,-3 157,-11-67,-3-7,-1 1,1 0,0 0,1 0,-1 0,1 0,0 0,1-1,-1 1,1 0,-1-1,2 1,-1-1,0 0,1 1,0-1,0 0,0-1,0 1,0 0,1-1,0 0,0 0,0 0,0 0,0-1,0 0,1 1,-1-1,1-1,0 1,-1-1,1 0,0 0,0 0,0-1,0 0,0 1,0-2,2 1,8-9,0 0,-1 0,1-1,-2-1,0-1,0 0,-1 0,0-1,-1-1,-1 0,0 0,-1-1,-1 0,0-1,-1 0,0 0,-2-1,4-16,-6 27,-1-1,1 0,-2 0,1-1,-1 1,0 0,-1 0,0-1,0 1,0 0,-1-1,0 1,0 0,-1 0,0 0,0 0,-1 0,-2-4,4 10,1 0,-1 0,0 0,1 0,-1 0,0 0,0 0,0 1,0-1,1 0,-1 1,0-1,0 1,0-1,0 1,-1-1,1 1,0 0,0-1,0 1,0 0,0 0,0 0,0 0,-1 0,1 0,0 0,0 0,0 0,0 1,0-1,0 0,0 1,-1-1,1 1,0-1,0 1,1-1,-1 1,0 0,0 0,0-1,0 1,1 0,-1 0,0 0,1 0,-1 0,0 0,1 0,-1 1,-24 56,24-55,1 1,1 0,-1 0,0 0,1 0,0 0,0 0,0 0,1-1,-1 1,1 0,0-1,0 0,0 1,0-1,0 0,1 0,0 0,-1 0,1 0,0-1,1 0,-1 1,0-1,1 0,-1 0,1-1,-1 1,1-1,0 0,0 0,-1 0,1 0,0-1,0 1,0-1,1 0,59 25,-61-22,0 1,0 0,0 0,-1 0,1 0,-1 0,0 0,0 1,0-1,-1 0,1 1,-1 0,0-1,-1 1,1 0,-1 0,0-1,0 1,0 0,-1 0,0-1,0 1,0-1,0 1,-1 0,-1 2,-2 66,18-57,-4-15</inkml:trace>
  <inkml:trace contextRef="#ctx0" brushRef="#br0" timeOffset="3110.11">2758 1182,'-2'-1,"0"0,0 0,0 0,-1 0,1 0,0 1,0-1,-1 1,1-1,0 1,-1 0,1 0,-1 0,1 0,0 1,-1-1,1 0,0 1,0 0,-1-1,1 1,0 0,0 0,0 1,0-1,0 0,0 0,0 1,0 0,0 1,0-3,0 1,1 0,-1 1,1-1,-1 0,1 0,0 1,-1-1,1 1,0-1,0 1,0-1,0 1,0 0,1-1,-1 1,0 0,1 0,-1 0,1-1,0 1,-1 0,1 0,0 0,0 0,0 0,1 0,-1 0,0-1,1 1,-1 0,1 0,0 0,-1-1,1 1,0 0,0-1,0 1,0-1,0 1,2 1,68 54,-46-40,-21-15,-1 0,0 0,0 0,0 0,0 0,0 1,-1-1,1 1,-1-1,1 1,-1 0,0 0,0 0,0 1,-1-1,1 0,-1 1,0-1,0 1,0-1,0 1,0-1,-1 1,0 0,0-1,0 1,0 0,0-1,-1 1,0 0,1-1,-1 1,-1-1,1 1,0-1,-1 0,0 1,0-1,0 0,0 0,0 0,0-1,-1 1,0 0,1-1,-1 0,0 1,0-1,0-1,-3 2,-104 27,94-34</inkml:trace>
  <inkml:trace contextRef="#ctx0" brushRef="#br0" timeOffset="3950.06">3169 1230,'-8'3,"0"0,0 0,0 0,0 1,1 1,-1-1,1 1,0 0,0 1,1 0,0 0,0 0,0 1,1 0,0 0,0 0,1 0,0 1,0 0,2-3,1 1,-1-1,2 0,-1 0,0 0,1 1,0-1,0 0,1 1,-1-1,1 0,0 0,1 0,-1 0,1 0,0 0,0 0,1 0,-1-1,1 1,0-1,0 0,1 1,-1-2,1 1,0 0,0-1,0 0,1 0,-1 0,1 0,-1-1,1 1,0-1,0 0,0-1,0 1,0-1,0 0,1-1,-1 1,0-1,1 0,-1 0,0 0,0-1,1 0,-1 0,0-1,0 1,0-1,2-1,8-3,-1 0,0-2,0 1,-1-2,0 0,0 0,-1-1,0-1,-1 0,-1 0,1-1,-2-1,0 0,0 0,-1 0,-1-1,0 0,-1-1,0 0,-1 0,-1 0,-1 0,0-1,-1 1,0-1,-1 0,-1 1,-1-1,0 0,-1 1,-1-1,0 1,-1-1,-1 1,0 0,-1 1,0 0,-1 0,-5-6,-68-71,78 89,-1 0,1 1,-1-1,0 1,1-1,-1 1,0 0,0 0,0 1,0-1,0 0,1 1,-1 0,-1-1,1 1,0 1,0-1,0 0,0 1,1-1,-1 1,0 0,0 0,0 0,0 0,1 1,-1-1,1 1,-1-1,1 1,-1 0,1 0,0 0,0 1,0-1,0 0,-1 2,-3 11,0 1,1-1,1 1,1 0,0 0,1 1,0-1,1 0,1 0,1 1,0-1,2 0,-1 0,2 0,0 0,1 0,1-1,0 0,1 0,0 0,2-1,-1 0,3 0,-6-3,0 0,1 0,1-1,0 0,0-1,1 1,0-1,1-1,0 0,0 0,1 0,0-2,0 1,1-1,0 0,0-1,0-1,0 0,1 0,0-1,0 0,-1-1,2-1,1 1,21-16,-25 2</inkml:trace>
  <inkml:trace contextRef="#ctx0" brushRef="#br0" timeOffset="5129.987">3798 1133,'0'-1,"-1"0,1 0,-1 0,1 1,0-1,-1 0,0 0,1 0,-1 1,1-1,-1 0,0 0,0 1,1-1,-1 1,0-1,0 1,0-1,0 1,0-1,0 1,1 0,-1 0,0-1,0 1,0 0,0 0,0 0,0 0,0 0,0 0,0 0,0 0,0 1,0-1,0 0,0 1,0-1,0 0,0 1,1-1,-1 1,0-1,0 1,0 0,1-1,-1 1,0 0,1-1,-1 1,1 0,-1 0,0 0,-7 3,-1 0,0 1,1 0,0 1,0 0,0 0,1 1,0-1,0 2,1-1,0 1,0 0,1 0,0 0,0 1,1 0,0 0,0 0,1 0,1 1,-1-1,2 1,-1 0,1 0,1-1,0 1,0 0,1 0,0-1,0 1,1 0,1-1,0 1,1 1,-3-9,1 0,-1 0,1 0,0 0,0 0,0 0,0-1,0 1,0-1,0 0,0 1,1-1,-1 0,1 0,-1 0,0-1,1 1,0-1,-1 1,1-1,-1 0,1 0,-1 0,1 0,0 0,-1-1,1 1,-1-1,1 0,-1 1,1-1,-1 0,0-1,1 1,-1 0,0-1,0 1,0-1,0 1,0-1,0 0,0-2,71-87,9-58,-71 192,-12-32,1 1,0 0,0 0,1 0,1 0,0-1,1 1,0-1,0 1,1-1,1 0,0-1,0 1,1-1,1 0,-1 0,6 5,-11-14,1 0,-1 0,1-1,-1 1,1 0,-1-1,1 1,-1-1,1 0,0 1,-1-1,1 0,-1 0,1 0,0 0,-1 0,1 0,0-1,-1 1,1 0,-1-1,1 1,-1-1,1 0,-1 1,1-1,-1 0,0 0,1 0,-1 0,0 0,0 0,0-1,1 1,-2 0,1-1,0 1,0 0,0-1,0 1,-1-1,1 1,-1-1,1 0,29-73,-29 74,29-91,-29 92,1 0,-1 0,0 1,0-1,0 0,0 0,1 0,-1 1,0-1,0 1,0-1,0 1,0-1,0 1,0 0,0-1,0 1,0 0,0 0,0 0,0 0,-1-1,1 1,0 0,-1 1,1-1,-1 0,1 0,-1 0,1 0,-1 0,0 0,0 1,1-1,-1 0,0 0,0 0,0 1,0-1,0 0,-1 0,1 0,-1 2,5 40,21 62,-22-105,0 0,0 0,0 0,0 0,-1-1,1 1,0-1,0 0,0 0,-1 0,1 0,-1 0,1 0,-1-1,1 1,-1-1,0 0,1 0,-1 0,0 0,0 0,-1 0,1 0,0-1,-1 1,1-1,-1 1,0-1,0 0,0 1,0-1,0 0,-1 0,1 1,-1-1,0 0,0-2,83-211,-83 214,1 1,-1 0,1 0,-1 0,0 0,1 0,0 0,-1 0,1 0,0 0,-1 0,1 0,0 0,0 1,0-1,0 0,0 0,0 1,0-1,0 1,0-1,0 1,0-1,0 1,0 0,0-1,1 1,-1 0,0 0,0 0,0 0,0 0,1 0,-1 0,0 0,0 1,0-1,0 0,0 1,1-1,-1 1,0-1,0 1,0-1,0 1,0 0,0-1,-1 1,1 0,0 0,0 0,0 0,-1 0,1 0,-1 0,1 0,-1 0,1 0,-1 0,1 0,-1 0,0 0,0 1,1-1,-1 1,25 80,-3 36,-5 1,-5 1,-6 0,-6 62,-31-34,30-144,0 0,-1-1,1 1,-1 0,0-1,0 1,0-1,0 0,-1 0,1 1,-1-2,0 1,0 0,0 0,0-1,-1 0,1 0,0 0,-1 0,0 0,1-1,-1 1,0-1,0 0,0 0,0 0,0-1,0 0,0 1,0-1,0-1,0 1,0-1,1 1,-3-1,2-1,-1 0,1 0,0 0,0-1,0 1,0-1,0 0,0 0,1 0,-1-1,1 1,0-1,0 0,0 0,1 0,-1 0,1 0,0-1,0 1,1-1,-1 1,1-1,0 0,0 1,0-1,1 0,0 0,0 0,0 1,1-3,27-143,-24 133,1 0,0 1,1-1,1 1,0 1,1-1,1 1,0 1,1 0,1 0,0 1,1 0,0 1,1 0,0 1,1 0,0 2,1-1,0 2,0 0,7-2,-1 7</inkml:trace>
  <inkml:trace contextRef="#ctx0" brushRef="#br0" timeOffset="7670.173">5056 1520,'12'-14,"-1"-2,-1 0,0 0,-2-1,1 0,-2 0,0-1,-2 0,1-2,16-43,265-544,-287 605,0 1,-1 0,1 0,0-1,0 1,0 0,0-1,1 1,-1 0,0 0,0-1,1 1,-1 0,1 0,-1-1,1 1,0 0,-1 0,1 0,0 0,0 0,-1 0,1 0,0 0,0 0,0 1,0-1,1 0,-1 1,0-1,0 0,0 1,0 0,1-1,-1 1,0 0,0-1,1 1,-1 0,0 0,1 0,-1 0,0 0,0 0,1 1,-1-1,0 0,0 1,1-1,-1 0,0 1,0 0,0-1,0 1,0 0,1 0,-2-1,1 1,0 0,0 0,0 0,0 0,0 0,-1 0,1 0,0 1,-1-1,1 0,-1 0,1 1,39 227,2 208,-41-435,-1 1,0 0,0 0,0-1,0 1,-1 0,1-1,0 1,-1 0,0-1,0 1,0-1,0 1,0-1,0 1,-1-1,1 0,-1 0,0 0,0 0,1 0,-1 0,0 0,-1 0,1-1,0 1,0-1,-1 0,1 1,-1-1,1 0,-1 0,1-1,-1 1,0-1,1 1,-1-1,0 0,0 0,1 0,-1 0,0 0,1-1,-1 1,0-1,1 0,-1 0,1 0,-1 0,1 0,-1 0,1-1,-23-8,1-2,1-1,0 0,1-2,0-1,1 0,1-2,-17-18,-66-52,91 81,4 4</inkml:trace>
  <inkml:trace contextRef="#ctx0" brushRef="#br0" timeOffset="8200.144">5782 1278,'-73'293,"51"-246,21-47,1 0,-1 1,0-1,1 1,-1-1,0 0,1 0,-1 1,0-1,1 0,-1 0,0 0,0 0,1 0,-1 0,0 0,0 0,1 0,-1 0,0 0,0-1,1 1,-1 0,0 0,1-1,-1 1,0 0,1-1,-1 1,1-1,-1 1,0-1,1 1,-1-1,1 1,0-1,-1 0,1 1,-1-1,1 1,0-1,-1 0,1 0,0 1,0-1,0 0,-1 1,1-1,0 0,0 0,0 1,0-1,0 0,1 0,-1 1,0-1,0 0,0 0,1 1,-1-1,0 0,1 1,-1-1,0 0,1 1,-1-30,2 0,1 0,1 1,1-1,2 1,1 0,1 1,2 0,1 0,1 1,1 1,1 0,1 1,2 1,0 0,1 2,2 0,0 1,1 1,18-12,-35 28,2-3,0 0,0 1,1 0,-1 0,1 1,0 0,1 0,-1 1,1 0,0 0,0 1,0 0,1 1,-1 0,1 0,4 1,-12 3,0 0,-1 0,1 1,-1-1,0 0,1 1,-1-1,0 1,-1-1,1 1,0 0,-1-1,1 1,-1 0,0-1,0 1,0 0,0-1,-1 1,1 0,-1-1,1 1,-1 0,0-1,0 1,0-1,0 0,-1 1,-1 1,2 0,-15 31,-2-2,-2 0,-1-1,-1-1,-1-1,-2-1,-1-1,-2-1,-7 5,-49 37,79-69</inkml:trace>
  <inkml:trace contextRef="#ctx0" brushRef="#br0" timeOffset="9290.073">6144 1327,'2'2,"0"-1,0 1,0-1,0 0,1 0,-1 0,0 0,0-1,1 1,-1 0,0-1,1 0,-1 1,1-1,-1 0,0 0,1 0,-1-1,1 1,-1-1,0 1,1-1,-1 0,0 0,0 0,1 0,-1 0,0 0,0-1,0 1,-1-1,1 1,0-1,12-5,-1-1,0 0,0 0,-1-1,-1-1,1 0,-1-1,-1 0,0 0,-1-1,0 0,-1-1,0 0,-1 0,0-1,-1 0,-1 0,0 0,-1-1,-1 0,0 0,-1 0,0 0,-1-10,-1 23,0-1,0 1,-1 0,1 0,-1 0,1 0,-1 0,0-1,1 1,-1 0,0 1,-1-1,1 0,0 0,0 0,-1 1,1-1,-1 0,1 1,-1 0,0-1,0 1,1 0,-1 0,0 0,0 0,0 0,0 0,0 1,-1-1,1 1,0-1,0 1,0 0,0 0,-1 0,1 0,0 0,0 0,0 1,0-1,-1 1,1-1,0 1,0 0,0 0,0 0,0 0,1 0,-1 0,0 1,0-1,1 1,-1-1,1 1,-1 0,1-1,0 1,0 0,0 0,0 0,0 0,0 0,0 0,0 0,1 0,-1 1,-1-1,0 1,0 0,0 0,1 1,-1-1,1 0,-1 0,1 1,0-1,1 1,-1-1,0 1,1-1,0 1,0-1,0 1,0 0,1-1,-1 1,1-1,0 1,0-1,0 0,0 1,1-1,0 0,-1 0,1 0,0 0,0 0,1 0,-1-1,1 1,-1-1,1 1,0-1,0 0,0 0,0 0,0-1,0 1,0-1,1 1,-1-1,1 0,-1 0,1-1,-1 1,1-1,-1 0,1 0,0 0,29 2,-31-3,1 0,0 0,0 1,0-1,-1 1,1 0,0-1,0 1,0 1,0-1,0 0,0 1,0 0,-1-1,1 1,0 0,-1 0,1 1,0-1,-1 1,1-1,-1 1,0 0,0-1,0 1,0 1,0-1,0 0,0 0,0 1,-1-1,1 1,-1-1,0 1,0 0,0-1,0 1,0 0,-1 0,1 0,-1-1,0 1,0 0,0 0,0 0,0 1,-2-1,1 1,0-1,-1 0,1 1,0-1,1 1,-1-1,1 1,-1-1,1 1,0-1,1 1,-1-1,0 1,1-1,0 1,0-1,0 1,0-1,1 0,-1 0,1 1,0-1,0 0,0 0,0-1,0 1,1 0,-1-1,1 0,0 1,-1-1,1 0,0 0,1-1,-1 1,0 0,0-1,1 0,-1 0,0 0,1 0,-1-1,1 1,1-1,7-4,-1 0,1-1,-1 0,0-1,-1 0,1 0,-1-1,-1-1,1 0,-1 0,-1-1,1 0,-2 0,1-1,-1 0,-1-1,0 1,5-12,23-29,-18 106,-15-50,0 1,0-1,1 0,0 1,0-1,0 0,1 0,0 0,0-1,0 1,0-1,1 1,0-1,0 0,0 0,0-1,0 1,1-1,0 0,-1 0,1-1,0 1,0-1,1 0,-1-1,0 1,1-1,-1 0,1 0,-1-1,1 1,0-1,-1-1,1 1,-1-1,1 0,-1 0,1 0,-1-1,0 0,0 0,0 0,0-1,4-2,22-16,-1-1,-1-2,-1-1,-1-1,-1-1,-1-1,-2-1,-1-2,-1 0,-2-1,-1-1,13-34,-18 40,-1-1,-2-1,0 0,-2 0,-1-1,-2 0,0 0,-3 0,0 0,-2-1,-1 1,-1-1,2 28,1 1,-1-1,0 0,0 1,0-1,0 1,-1-1,1 0,-1 1,1-1,-1 1,0-1,0 1,0 0,0-1,-1 1,1 0,-1 0,1-1,-1 1,0 0,1 1,-1-1,0 0,0 1,-1-1,1 1,0-1,0 1,-1 0,1 0,-1 0,1 0,-1 1,1-1,-1 1,0-1,1 1,-1 0,1 0,-1 0,0 0,1 1,-1-1,1 1,-1-1,1 1,-1 0,1 0,-1 0,1 0,0 1,-1-1,1 0,0 1,0 0,0-1,0 1,1 0,-1 0,0 1,-10 20,1 1,1 0,2 1,0 0,2 0,0 0,2 1,1 0,1 0,1 0,1 0,2 0,2 17,-2 22,-5-18,3-1,2 0,2 0,1 0,3-1,2 0,2 0,1-1,3 0,1-1,2-1,17 24,3-29,-30-37</inkml:trace>
  <inkml:trace contextRef="#ctx0" brushRef="#br0" timeOffset="9560.056">6822 528,'-8'0,"-7"5,-1 4,7 2,4 2,8-4,2-5</inkml:trace>
  <inkml:trace contextRef="#ctx0" brushRef="#br0" timeOffset="11499.94">8128 722,'-1'-2,"0"1,-1 0,1-1,0 1,0-1,0 0,1 1,-1-1,0 0,0 1,1-1,-1 0,1 0,0 1,0-1,-1 0,1 0,0 0,0 1,1-1,-1 0,0 0,0 0,1 1,-1-1,1 0,0 0,0 1,-1-1,1 1,0-1,0 1,0-1,1 1,-1-1,0 1,1 0,-1 0,2-1,10-14,1 2,1 0,0 1,1 0,1 1,0 1,0 0,1 2,0 0,1 1,0 1,0 0,1 2,0 0,0 1,4 1,-19 2,-1 1,1 1,-1-1,1 1,-1 0,1 0,-1 0,1 0,-1 1,0-1,0 1,0 1,0-1,0 0,0 1,-1 0,1 0,-1 0,0 0,0 0,0 1,0 0,0-1,-1 1,0 0,0 0,0 0,0 1,0-1,-1 0,0 1,0-1,0 1,-1-1,1 1,-1-1,0 1,0-1,-1 1,1-1,-1 1,0-1,0 1,-2 2,-91 203,73-172,-173 258,192-294,0-1,0 0,0 1,0-1,0 1,1 0,-1-1,1 1,-1 0,1 0,0 0,-1 0,1 0,0 0,0 1,1-1,-1 0,0 0,1 1,-1-1,1 0,0 1,0-1,0 1,0-1,0 0,0 1,1-1,-1 0,1 1,0-1,0 0,-1 0,1 0,1 1,-1-1,0 0,0 0,1-1,-1 1,1 0,0 0,-1-1,1 1,0-1,0 1,0-1,0 0,0 0,1 0,-1 0,0 0,0 0,2-1,30 0,0-2,0-2,0-1,0-1,-1-2,0-2,-1 0,27-14,-41 17,-14 6,0 0,0 0,1-1,-1 1,0-1,0 0,-1-1,1 1,0-1,-1 1,1-1,-1 0,0 0,0-1,0 1,-1-1,1 1,-1-1,1-2,3-10</inkml:trace>
  <inkml:trace contextRef="#ctx0" brushRef="#br0" timeOffset="11909.88">8927 528,'28'-32,"-17"23,1 1,0 0,0 0,1 2,-1-1,2 2,-1-1,1 2,-1 0,1 1,0 0,1 1,-1 0,0 1,1 1,-1 1,0 0,10 2,-19 2,0 1,0 0,-1 1,0-1,0 1,-1 0,0 0,0 0,0 0,-1 0,0 1,-1-1,0 1,0 0,0-1,-1 1,0-1,-1 1,1 0,-1-1,-1 1,0-1,0 1,0-1,-1 0,0 0,0 0,-1 0,0-1,-3 5,-241 400,245-408,0 0,1 0,0 0,0 0,0 0,0 1,0-1,1 1,0-1,-1 1,1 0,0 0,1-1,-1 1,1 0,0 0,0 0,0 0,0-1,1 1,-1 0,1 0,0 0,0-1,1 1,-1-1,1 1,-1-1,1 1,0-1,1 0,-1 0,0 0,1 0,0 0,-1-1,1 1,0-1,1 1,-1-1,0 0,1-1,-1 1,1 0,-1-1,2 0,12 0,0 0,-1-2,1 0,-1-1,0-1,1 0,-1-1,0-1,-1 0,1-2,-1 1,0-2,-1 0,0-1,0 0,-1-1,12-11,-10 4</inkml:trace>
  <inkml:trace contextRef="#ctx0" brushRef="#br0" timeOffset="12389.886">9604 576,'8'-5,"0"0,0-1,-1 0,0-1,0 0,0 0,-1 0,0-1,-1 0,1 0,-1 0,-1-1,0 1,0-1,-1 0,0-1,1-4,13-28,-16 41,0 1,0 0,0-1,0 1,0 0,0 0,0 0,0 0,0 0,0 0,0 0,0 0,0 0,0 0,0 0,0 1,0-1,0 0,0 1,0-1,0 1,0-1,0 1,0-1,0 1,-1 0,1-1,0 1,0 0,-1 0,1 0,-1-1,1 1,-1 0,1 0,-1 0,1 0,-1 0,0 0,1 0,-1 0,0 0,0 0,0 0,0 0,0 0,0 0,0 0,0 0,0 0,0 0,-1 0,1 0,0 0,-1 1,10 18,-7-18,0 1,0-1,0 0,1 1,-1-1,0 0,1 0,0 0,-1-1,1 1,0-1,0 1,0-1,0 0,0 0,0-1,1 1,-1 0,0-1,0 0,0 0,1 0,-1 0,0 0,0-1,0 1,0-1,1 0,-1 0,0 0,0-1,-1 1,1-1,3-1,85-71,-76 60</inkml:trace>
  <inkml:trace contextRef="#ctx0" brushRef="#br0" timeOffset="12819.969">10208 311,'-51'118,"48"-116,1 1,0-1,0 1,0 0,0 0,0-1,1 1,-1 0,1 1,0-1,0 0,0 0,1 0,-1 1,0-1,1 0,0 1,0-1,0 0,1 0,-1 1,1-1,-1 0,1 1,0-1,0 0,1 0,-1 0,0 0,1 0,0 0,0-1,0 1,0-1,0 1,1-1,-1 1,1-1,-1 0,1 0,0-1,0 1,0 0,0-1,0 0,0 0,0 0,0 0,1 0,-1 0,0-1,0 0,12-5,0-1,-1-1,0 0,0-1,-1 0,0-1,0-1,-1 0,0-1,-1 0,0-1,-1 0,-1 0,1-1,-2-1,0 1,-1-1,4-9,-4 12,-1 0,0-1,-1 1,0-1,0 0,-1-1,-1 1,0-1,-1 1,0-1,-1 0,-1 0,0 1,0-1,-1 0,-1 0,0 1,-1-1,0 1,-1-1,-1 1,0 0,0 1,-1-1,0 1,-6-6,10 15,1 0,-1 0,0 1,0-1,-1 1,1-1,0 1,-1 0,1 0,0 0,-1 0,1 0,-1 0,0 1,1-1,-1 1,1 0,-1-1,0 1,1 1,-1-1,0 0,1 1,-1-1,1 1,-1 0,1 0,-1 0,1 0,-1 0,1 0,0 1,0-1,0 1,0-1,0 1,0 0,0 0,0 0,1 0,-1 0,0 1,-41 106,44-101,0 1,0-1,1 0,0 1,1-1,0 0,0 0,1-1,0 1,0-1,1 1,0-1,0-1,0 1,1-1,0 0,0 0,1-1,0 1,0-1,4 1,173 83,-142-73,49 23,-68-30</inkml:trace>
  <inkml:trace contextRef="#ctx0" brushRef="#br0" timeOffset="16619.884">0 2004,'71'33,"-28"-24,1-3,0-1,0-3,0-1,37-5,13 2,831-14,2046-149,420-37,-883 79,-2379 120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2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66 661,'-5'8,"0"1,0-1,1 1,0 0,0 0,1 1,0-1,0 1,1 0,1-1,0 1,0 0,1 0,0 0,1 0,0 0,0-1,3 9,-3-16,0 0,0 0,0 0,1-1,-1 1,1 0,-1-1,1 1,-1-1,1 1,0-1,0 0,0 0,0 1,0-2,0 1,0 0,0 0,0 0,0-1,0 0,1 1,-1-1,0 0,0 0,0 0,1 0,-1 0,0-1,0 1,0-1,1 1,-1-1,0 0,0 0,0 0,0 0,0 0,0 0,-1 0,1-1,0 1,1-2,70-71,-67 64,-1 0,0-1,0 1,-1-1,-1 0,0 0,0-1,-1 1,0-1,-1 1,-1-1,0 1,0-1,-1 1,-2-11,2 17,0-1,0 0,-1 1,1-1,-1 1,0 0,-1-1,0 1,1 0,-2 1,1-1,0 0,-1 1,0 0,0 0,0 0,-1 0,1 1,-1-1,0 1,0 0,0 1,0-1,0 1,-1 0,1 1,-1-1,1 1,-1 0,0 0,1 1,-5-1,7 1,-1-1,1 1,-1 0,1 0,-1 0,1 1,-1-1,1 1,-1-1,1 1,0 1,-1-1,1 0,0 1,0-1,0 1,0 0,0 0,0 0,1 0,-1 1,1-1,-1 1,1 0,0-1,0 1,0 0,0 0,1 1,-1-1,1 0,0 1,4-1,0 0,0 0,0-1,1 1,-1-1,1 0,0 0,-1 0,1 0,0-1,0 0,0 1,1-2,-1 1,0 0,0-1,0 0,0 0,1 0,-1 0,0-1,0 1,0-1,0 0,0-1,0 1,0-1,0 1,3-3,7-2,-1 1,1-2,-1 0,-1 0,0-1,0-1,0 0,-1-1,0 0,-1 0,0-1,-1 0,0-1,-1 0,0-1,-1 0,4-10,72-246,-62 180,-21 89,1 1,-1-1,1 0,-1 1,1-1,-1 0,1 0,-1 1,1-1,-1 0,1 0,-1 0,1 0,-1 0,1 0,-1 0,1 0,0 0,-1 0,1 0,-1 0,1 0,-1-1,1 1,-1 0,1 0,-1 0,1-1,-1 1,1 0,-1-1,0 1,1 0,-1-1,1 1,-1-1,0 1,1 0,-1-1,0 1,0-1,1 1,-1-1,0 1,0-1,0 1,0-1,0 1,1-1,-1 0,0 1,0-1,0 1,0-1,-1 1,1-1,14 51,-13-45,70 598,-58-459,-6-1,-10 107,1-206,-3-1,-1-1,-2 1,-2-1,-2-1,-1 1,-3-2,-1 0,-2-1,-1-1,-11 12,-71 55,99-104,1 1,-1 0,1-1,-1 1,0-1,0 0,0 0,1 0,-1 0,0-1,0 1,0-1,0 1,-1-1,1 0,0 0,0-1,0 1,0-1,0 1,0-1,1 0,-1 0,0 0,0-1,0 1,1-1,-1 1,1-1,-1 0,1 0,0 0,0 0,0 0,0-1,0 1,0-1,0 1,1-1,0 0,-1 1,1-1,0 0,0-2,-5-19,1 0,1 0,2-1,0 0,1 1,2-1,0 1,2-1,1 1,1 0,1 0,0 0,2 1,1 0,9-17,11-29,4 2,2 1,3 1,2 2,5 1,-13 17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2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120 200,'-25'865,"30"-808,-4-57,-1 1,0 0,0 0,1-1,-1 1,0 0,1 0,-1-1,1 1,-1 0,1-1,0 1,-1-1,1 1,-1-1,1 1,0-1,-1 1,1-1,0 0,0 1,-1-1,1 0,0 1,0-1,0 0,-1 0,1 0,0 0,0 0,0 0,0 0,-1 0,1 0,0 0,0-1,0 1,-1 0,1 0,0-1,0 1,-1-1,1 1,0 0,-1-1,1 1,0-1,-1 0,1 1,-1-1,1 1,-1-1,1 0,-1 1,0-1,1 0,-1 0,0 1,1-1,-1 0,0 0,0 0,0 0,74-96,-72 97,0 0,1 0,-1 1,1-1,-1 1,0-1,0 1,1 0,-1 0,0 0,0 0,0 0,0 1,0-1,0 1,0-1,0 1,-1-1,1 1,-1 0,1 0,-1 0,0 0,0 0,1 0,-1 0,-1 1,1-1,0 0,-1 1,1-1,-1 0,1 1,-1-1,0 0,0 1,0-1,-1 1,1-1,0 0,-1 2,4 8,-3-4,2-1,-1 1,1 0,0-1,1 1,0-1,0 0,0 0,1 0,0 0,0-1,1 1,0-1,0 0,1 0,-1-1,1 0,0 0,1 0,-1-1,1 0,0 0,0-1,0 1,0-2,1 1,-1-1,1 0,0 0,-1-1,1 0,0-1,0 0,0 0,0 0,0-1,0 0,7-3,1-1,-1 0,0-1,0-1,0 0,-1-1,0 0,-1-1,0-1,0 0,-1-1,-1 0,0-1,0 0,-1-1,0 0,-1-1,-1 0,0 0,-1 0,2-7,3-11,-1 0,-2 0,-1-1,-1 0,-2 0,-2-1,0 1,-3-1,-2-28,-2 21,-2 0,-1 0,-2 1,-2 0,-1 1,-3 0,0 1,-3 0,-21-32,28 51,-1 1,-1 0,-1 1,0 0,-1 1,-1 1,0 1,-1 0,-1 1,0 1,-1 0,0 2,-1 0,0 1,0 1,-1 1,0 1,0 0,-12 0,22 4,0 0,0 1,0 1,0 0,0 0,0 1,0 0,0 1,1 1,-1-1,0 2,1-1,0 2,0-1,0 1,0 1,1-1,0 2,0-1,1 1,0 1,0 0,0 0,1 0,0 1,1 0,0 0,0 1,1-1,0 1,1 0,0 1,1-1,0 1,1 0,0-1,0 1,1 9,2 22</inkml:trace>
  <inkml:trace contextRef="#ctx0" brushRef="#br0" timeOffset="1256.001">1378 854,'-5'-3,"-1"0,1 1,-1-1,0 1,0 0,0 1,0-1,0 1,0 1,0-1,0 1,0 0,0 0,0 1,0-1,0 1,0 1,0-1,0 1,0 0,1 1,-1-1,1 1,-1 0,1 0,0 1,0 0,1 0,-1 0,1 0,0 1,-2 1,-1 3,0 0,1 0,0 1,0 0,1-1,0 2,1-1,0 1,1-1,0 1,1 0,0 0,1 0,0 1,0-1,1 0,1 0,0 0,1 1,0-1,0 0,3 5,-4-14,0 0,0 0,0 0,0-1,0 1,1 0,-1 0,1-1,-1 1,1-1,0 1,0-1,0 0,0 0,0 1,0-1,0-1,0 1,0 0,0 0,0-1,0 0,1 1,-1-1,0 0,0 0,1 0,-1 0,0 0,0-1,0 1,1-1,-1 1,0-1,0 0,0 0,0 0,0 0,0 0,1-1,70-60,8-123,-60 320,-21-132,0 0,1 0,0 0,-1 0,1 0,0 0,0 0,0 0,1 0,-1-1,1 1,0 0,-1-1,1 1,0-1,1 0,-1 1,0-1,1 0,-1 0,1-1,-1 1,1 0,0-1,0 0,0 0,0 1,0-2,0 1,0 0,0-1,0 1,0-1,0 0,0 0,1 0,-1-1,0 1,0-1,0 1,0-1,0 0,0 0,0 0,0-1,-1 1,1-1,0 0,-1 1,3-3,48-102,-34 52,8 134,36 16,-61-94,1 0,-1-1,1 1,-1-1,1 0,0 0,-1 0,1 0,0 0,0 0,0-1,0 1,0-1,-1 0,1 0,0 0,0 0,0 0,0-1,0 1,0-1,0 0,-1 0,1 0,0 0,-1-1,1 1,-1-1,1 1,-1-1,0 0,1 0,-1 0,0 0,0 0,-1-1,2-1,9-14,0 0,-2-1,0 0,-2-1,0 0,-1-1,-1 1,0-1,-2 0,-1-1,1-15,6-24,-8 55,8-30,11 54,54 288,-72-292,6 33,-2 0,-2 1,-3 0,-1 0,-2 0,-2-1,-3 1,-2-1,-1 0,-3 0,-87 97,96-141,0 0,1 0,-2 0,1 0,0-1,-1 1,1-1,-1 0,0 0,1 0,-1 0,0-1,0 0,0 0,0 0,-1 0,1 0,0-1,0 0,0 0,-1 0,1 0,0-1,0 1,0-1,0 0,0 0,0-1,0 1,0-1,0 0,0 0,1 0,-1-1,1 1,0-1,0 0,-1 0,0-2,-1-6,1-1,0 1,1-1,0-1,1 1,0 0,1 0,1-1,0 1,0-1,1 1,1 0,0-1,0 1,2 0,-1 0,1 1,1-1,0 1,1 0,0 0,1 1,7-10,0-8,1 1,1 1,2 0,0 1,2 1,1 1,0 1,9-6,-9 12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1:14.9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6,'0'-4,"0"3,0 5,0 7,5 0,0 4,1 2,-2 4,-1 1,-1 2,-1 0,0 1,3-5,5-9,1-6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6:3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1129,'21'-5,"0"0,-1-2,0 0,0-2,0 0,-1-1,0-1,-1-1,0 0,-1-2,-1 0,0 0,-1-2,0 0,6-11,-20 27,48-52,-1-3,-3-1,-3-3,-2-1,-2-2,2-13,-31 60,-1 0,-1-1,-1 0,0-1,-1 0,-1 1,0-1,-1-1,-1 1,-1 0,0-1,-2 1,1 0,-2-1,-2-9,3 25,0 1,1-1,-1 0,0 1,0-1,0 1,0-1,0 1,0 0,-1-1,1 1,0 0,-1 0,1 0,0 0,-1 0,0 0,1 0,-1 0,0 0,1 1,-1-1,0 1,0 0,1-1,-1 1,0 0,0 0,0 0,1 0,-1 0,0 0,0 1,1-1,-1 1,0-1,0 1,1 0,-1-1,0 1,1 0,-1 0,1 0,0 0,-1 0,1 1,-63 58,60-55,0 0,0 0,1 1,0-1,0 1,0-1,1 1,0 0,0 0,0 0,1 0,0 1,0-1,1 0,0 0,0 1,0-1,1 0,-1 0,2 1,-1-1,1 0,0 0,0 0,0-1,1 1,0 0,0-1,0 0,1 1,0-2,0 1,0 0,1-1,-1 1,1-1,0-1,0 1,1-1,-1 0,1 0,-1 0,1-1,0 0,0 0,1 0,264 11,-268-10,-1 0,0 1,0-1,-1 0,1 0,-1 1,1-1,-1 1,0 0,0-1,-1 1,1 0,-1-1,0 1,0 0,0-1,0 1,-1 0,1 0,-1-1,0 1,0-1,0 1,-1-1,1 1,-1-1,0 0,0 0,0 1,0-2,-1 1,1 0,-1 0,1-1,-1 1,0-1,0 0,0 0,-1 0,-5 11,8-12,-67 124,67-122,0 0,0 0,0 1,1-1,-1 0,1 0,-1 1,1-1,0 0,0 1,1-1,-1 0,1 0,-1 1,1-1,0 0,0 0,1 0,-1 0,1 0,-1 0,1 0,0-1,0 1,0-1,0 1,1-1,-1 0,1 1,-1-1,1-1,0 1,0 0,0-1,0 1,0-1,0 0,0 0,0 0,3 0,2 1,0 0,1-1,-1 0,0 0,0-1,1 0,-1 0,0-1,0 0,0-1,0 1,0-2,0 1,0-1,0 0,-1-1,0 0,1 0,-1 0,-1-1,3-2,4-5</inkml:trace>
  <inkml:trace contextRef="#ctx0" brushRef="#br0" timeOffset="1185.092">1066 839,'60'9,"-49"-11,0 1,-1-1,1-1,-1 0,1 0,-1-1,0 0,0-1,-1 0,1-1,-1 0,0 0,-1-1,0 0,0-1,0 0,-1 0,0 0,-1-1,0 0,0 0,-1-1,0 1,0-1,-1-1,-1 1,0 0,0-1,-1 0,0 1,-1-1,0 0,-1 0,0 0,-1-5,1 14,0 0,-1 0,1 0,-1 0,1 1,-1-1,0 0,1 0,-1 1,0-1,0 0,0 1,0-1,-1 1,1-1,0 1,-1 0,1 0,0-1,-1 1,0 0,1 0,-1 0,0 1,1-1,-1 0,0 1,0-1,0 1,1-1,-1 1,0 0,0 0,0 0,0 0,0 0,0 0,0 1,1-1,-1 0,0 1,0 0,0-1,1 1,-1 0,-1 1,-64 62,60-53,-1 0,1 1,1 0,0 0,1 1,0 0,1 0,0 0,1 0,1 0,0 1,1 0,0-1,1 1,1-1,0 1,2 6,-2-16,1 1,0-1,1-1,-1 1,1 0,0 0,0-1,0 0,0 1,0-1,1-1,-1 1,1 0,0-1,0 1,0-1,0-1,0 1,1 0,-1-1,0 0,1 0,-1 0,1 0,-1-1,1 0,-1 0,1 0,-1-1,1 1,-1-1,1 0,-1 0,3-2,149-56,162-161,-238 192,-86 29,0 0,0 1,0 0,0 0,0 0,0 0,0 1,1 0,-1 0,1 1,0-1,0 1,0 0,0 1,1-1,0 1,0 0,0 0,0 0,1 0,-1 3,1-5,1 0,0 0,0 0,1 1,-1-1,1 0,0 1,-1-1,2 1,-1-1,0 1,1-1,-1 1,1-1,0 1,0 0,1-1,-1 1,1-1,-1 1,1-1,0 1,1-1,-1 1,0-1,1 0,0 0,0 0,0 0,0 0,0 0,1 0,-1-1,1 1,0-1,0 0,0 0,0 0,0 0,1 0,14 3,0-2,0 1,0-2,1-1,-1 0,1-1,-1-2,1 1,-1-2,0 0,0-2,0 0,0 0,-1-2,0 0,0-1,-1-1,0 0,0-1,10-10,-1 1,-1 0,-1-1,-1-2,-1 0,-1-1,-1-1,-1-1,-1-1,-1 0,-1-1,-2-1,-1 0,-1-1,-1 0,-2-1,-1 0,-1 0,-1 0,-2-1,-1 1,-2-26,-11-7,11 62,0 0,1 0,-1 1,0-1,-1 0,1 0,0 0,0 0,0 0,0 0,-1 0,1 0,0 1,-1-1,1 0,-1 0,1 0,-1 1,1-1,-1 0,0 1,1-1,-1 0,0 1,0-1,1 1,-1-1,0 1,0-1,0 1,1 0,-1 0,0-1,0 1,0 0,0 0,0 0,0 0,0 0,0 0,0 0,1 0,-1 0,0 0,0 0,0 1,0-1,0 0,0 1,1-1,-1 0,0 1,0-1,0 1,1 0,-1-1,0 1,1-1,-1 1,1 0,-1 0,0 0,-38 136,38-127,-7 438,8-426,-2-1,-1 1,0-1,-2 0,0 0,-1 0,-1 0,-1-1,-7 11,-16-14,24-24</inkml:trace>
  <inkml:trace contextRef="#ctx0" brushRef="#br0" timeOffset="1556.174">2613 404,'-53'20,"46"-19,0 0,-1 1,1 0,0 1,0-1,1 1,-1 0,0 1,1 0,0 0,0 0,0 1,0 0,1 0,0 0,0 1,0-1,1 1,0 0,0 1,-3 5,8-7,0-1,0 1,0-1,1 0,0 0,-1 1,1-1,1 0,-1 0,1-1,-1 1,1-1,0 1,0-1,1 0,-1 0,1 0,-1 0,1-1,0 0,0 1,0-1,0-1,1 1,0 0,30 20,-30-16,1-1,-1 1,0 0,-1 0,0 0,0 1,0 0,0 0,-1 0,-1 0,1 0,-1 0,0 1,-1-1,1 1,-2 0,1 3,0-7,11 6,-3-13</inkml:trace>
  <inkml:trace contextRef="#ctx0" brushRef="#br0" timeOffset="2205.653">2977 501,'-6'1,"1"1,0 0,0 0,0 0,0 0,0 1,1 0,-1 0,1 1,0-1,0 1,0 0,0 0,0 0,1 0,0 1,0-1,0 1,1 0,-1 0,1 0,0 0,1 0,-1 0,1 1,0-1,0 1,1-1,-1 0,1 1,1-1,-1 1,1 3,1-4,0-1,0 0,1 1,-1-1,1 0,0 0,0-1,0 1,0 0,1-1,-1 0,1 0,0 0,0 0,0-1,0 0,1 1,-1-1,1-1,-1 1,1-1,0 0,-1 0,1 0,0 0,0-1,0 0,0 0,-1 0,1-1,0 0,0 0,-1 0,1 0,0-1,-1 0,1 1,-1-2,0 1,0 0,0-1,0 0,0 0,0 0,-1-1,1 1,-1-1,0 0,0 1,-1-1,1-1,0 0,31-122,-33 124,-1-1,0 0,0 1,0-1,0 1,-1-1,0 0,1 1,-1-1,0 1,-1 0,1-1,0 1,-1 0,0 0,0 0,0 0,0 0,0 0,-1 0,1 1,-1-1,0 1,0 0,0 0,0 0,0 0,0 0,0 1,-1-1,1 1,0 0,-1 0,1 0,-1 1,-59 19,47-4</inkml:trace>
  <inkml:trace contextRef="#ctx0" brushRef="#br0" timeOffset="2712.396">3267 597,'1'1,"1"0,-1 0,1 0,-1 0,1-1,0 1,-1 0,1-1,0 1,-1-1,1 0,0 1,-1-1,1 0,0 0,0 0,0 0,-1 0,1-1,0 1,-1-1,1 1,0-1,-1 1,1-1,0 0,-1 0,1 0,-1 0,1 0,-1 0,0 0,1 0,-1-1,0 1,0 0,0-1,0 1,0-1,0 1,-1-1,1 1,0-2,81-146,-82 149,0-1,0 0,0 0,0 0,1 1,-1-1,0 0,0 1,1-1,-1 0,0 0,1 1,-1-1,1 0,-1 1,1-1,-1 1,1-1,-1 1,1-1,0 1,-1-1,1 1,0 0,-1-1,1 1,0 0,-1-1,1 1,0 0,0 0,-1 0,1 0,0-1,0 1,-1 0,1 0,0 1,0-1,0 0,-1 0,1 0,0 0,0 1,-1-1,1 0,0 1,-1-1,1 1,0-1,-1 1,1-1,-1 1,1-1,-1 1,1-1,-1 1,1 0,30 54,-12-21,-17-31,1 0,-1-1,1 1,0-1,0 0,0 0,1 0,-1 0,0-1,1 1,-1-1,1 0,-1 0,1 0,-1 0,1-1,0 1,-1-1,1 0,0 0,0-1,-1 1,1-1,0 0,-1 0,1 0,-1 0,1 0,-1-1,0 0,1 1,-1-1,0 0,0-1,2-1,2-1,0-1,0 0,0 0,-1-1,1 0,-2 0,1-1,-1 1,0-1,0 0,-1 0,-1-1,1 1,-1-3,2-13,-3 2</inkml:trace>
  <inkml:trace contextRef="#ctx0" brushRef="#br0" timeOffset="3160.051">3823 404,'-4'8,"-1"7,-4 0,-1 3,1 2,7 2,4 1,1 0,4-3,6-1,4-8,-1-5</inkml:trace>
  <inkml:trace contextRef="#ctx0" brushRef="#br0" timeOffset="3420.047">3895 16,'-4'-8,"-5"1,-6 6,0 8,3 6,3 1</inkml:trace>
  <inkml:trace contextRef="#ctx0" brushRef="#br0" timeOffset="3710.029">4017 476,'64'-65,"-55"53,59-62,-67 73,1 0,0 0,0 0,0 0,0 0,0 0,0 1,0-1,0 1,0-1,0 1,0 0,1 0,-1 0,0 0,0 0,0 0,0 1,0-1,0 1,0-1,0 1,0 0,0 0,0 0,0 0,0 0,0 0,-1 1,1-1,-1 0,1 1,-1 0,1-1,-1 1,0 0,0-1,1 1,-1 0,-1 0,1 0,0 0,0 0,10 20,-11-19,0 0,1-1,-1 1,1-1,-1 1,1-1,0 1,0-1,0 0,0 1,0-1,1 0,-1 0,1 0,0 0,-1 0,1 0,0 0,0-1,0 1,0-1,0 1,1-1,-1 0,0 0,0 0,1 0,-1 0,1 0,-1-1,1 1,-1-1,1 0,0 0,-1 0,1 0,-1 0,1 0,-1-1,1 1,-1-1,1 0,-1 0,1 0,1-1,88-111,-80 98</inkml:trace>
  <inkml:trace contextRef="#ctx0" brushRef="#br0" timeOffset="4290.306">4718 282,'-1'-2,"-1"1,0-1,0 0,0 0,0 1,0-1,0 1,0 0,0 0,-1-1,1 1,0 1,-1-1,1 0,-1 1,1-1,-1 1,1 0,-1-1,1 1,-1 0,1 1,-1-1,1 0,-1 1,1 0,-2 0,0 0,1 0,0 0,0 1,0-1,0 1,0 0,0 0,0 0,0 0,1 0,-1 1,1-1,0 1,0 0,0 0,0 0,0 0,0 0,1 0,0 0,-1 0,1 0,0 1,1-1,-1 1,1-1,-1 0,1 1,0-1,0 1,0-1,1 1,-1-1,1 0,0 1,0-1,0 0,1 1,-1-1,1 0,-1 0,1 0,0 0,0-1,0 1,1 0,-1-1,1 0,-1 1,1-1,0 0,0 0,0-1,0 1,0-1,0 1,0-1,1 0,-1 0,0 0,1-1,-1 1,1-1,-1 0,1 0,-1 0,0 0,1 0,0-1,167-109,-170 110,1 0,0-1,-1 1,1 0,0 0,-1 0,1 0,0 0,-1 1,1-1,0 0,-1 1,1-1,-1 1,1-1,0 1,-1 0,0 0,1 0,-1 0,1 0,-1 0,0 0,0 0,0 0,0 1,0-1,0 0,0 1,0-1,0 1,0-1,-1 1,1-1,-1 1,1 0,-1-1,0 1,1 0,-1-1,0 1,0 0,0-1,0 1,1 79,-20 64,-6-1,-7-1,-7 6,35-135,1 0,1 1,-2-1,0 1,-1-1,0 0,-1-1,0 1,-1-1,-1 0,0-1,-1 0,0 0,-1-1,0 0,-1-1,0 0,0 0,-6 2,14-11,1 0,-1 0,0-1,1 1,-1-1,0 1,0-1,0 0,1 0,-1 0,0 0,0-1,0 1,1-1,-1 0,0 0,1 0,-1 0,1 0,-1 0,1-1,-1 1,1-1,0 0,0 1,0-1,0 0,0 0,0-1,0 1,1 0,-1-1,1 1,0-1,-1 1,1-1,1 1,-1-1,0 0,0 0,1 1,-1-4,-6-123,10 108,0 0,2 0,0 0,1 1,1-1,1 1,1 1,0 0,2 0,0 1,1 0,1 1,1 0,0 1,1 1,0 0,1 1,1 1,1 0,0 2,0 0,1 0,17-5,75 23,-90-2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8:2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3508 791,'-10'0,"0"0,1 0,-1 1,1 1,0-1,-1 2,1-1,0 1,0 1,0 0,1 0,-1 0,1 1,0 0,0 1,1 0,-1 0,1 1,1 0,-1 0,1 0,1 1,-1 0,1 0,1 0,-2 4,3-7,1 0,0 0,0 0,0 1,0-1,1 1,0-1,0 1,1-1,0 1,0 0,0-1,0 1,1-1,0 1,0-1,0 1,1-1,0 1,0-1,0 0,1 0,0 0,0 0,0-1,0 1,1-1,0 0,1 2,1-2,0 1,0-1,0-1,0 1,1-1,-1 0,1 0,0-1,0 0,0 0,0 0,0-1,0 0,1-1,-1 0,0 0,0 0,0-1,1 0,-1 0,0-1,0 0,0 0,-1-1,1 0,-1 0,1 0,-1-1,0 0,0 0,0-1,-1 0,0 0,0 0,0 0,0-1,-1 0,0 0,0 0,-1 0,1-1,-1 1,2-7,5-6,0 0,-1 0,0-1,-2 0,-1 0,0-1,-1 0,-1 0,-2 0,0 0,-1-1,-1 1,0 0,-2-1,-1 1,-1 0,0 0,-2 0,0 1,-1 0,-1 0,-1 1,-9-14,16 30,0 0,0 0,0 1,0-1,-1 1,1 0,-1-1,1 1,-1 0,0 1,0-1,0 0,0 1,0 0,0-1,0 1,-1 1,1-1,0 0,-1 1,1-1,0 1,-1 0,1 0,0 1,-1-1,1 1,0-1,-1 1,1 0,0 0,0 1,0-1,0 1,0-1,0 1,0 0,1 0,-1 0,1 0,-1 1,1-1,0 1,0 0,0-1,0 1,0 0,1 0,-1 0,1 0,0 0,0 1,-1 1,-2 19,0-1,1 1,2-1,0 1,2 0,0 0,2-1,0 1,2-1,1 0,0 0,2-1,0 0,4 4,-5-5,1-1,0 0,2-1,0 0,1-1,1 0,1 0,0-1,7 5,-17-20,0 1,1-1,-1 0,1 0,-1 0,1-1,0 1,0-1,0 0,0 0,0 0,0-1,0 1,0-1,0 0,0 0,0-1,0 1,0-1,0 0,0 0,0 0,0 0,0-1,-1 1,1-1,2-2,5-7</inkml:trace>
  <inkml:trace contextRef="#ctx0" brushRef="#br0" timeOffset="1218.412">4040 742,'-93'53,"21"57,70-107,1 0,-1 0,1 1,0-1,0 1,1-1,-1 0,1 1,0-1,0 1,0-1,0 1,0-1,1 1,-1-1,1 1,0-1,0 0,1 1,-1-1,1 0,-1 0,1 0,0 0,0 0,0 0,1-1,-1 1,1-1,-1 1,1-1,0 0,0 0,0 0,0-1,0 1,4-3,1 1,-1-1,0 0,0-1,0 0,0 0,0-1,0 0,0 0,-1 0,1-1,-1 0,0 0,0 0,-1-1,1 0,-1 0,0-1,0 1,-1-1,0 0,0-1,0 1,-1 0,1-1,66-107,-68 114,1 1,-1-1,1 1,-1 0,0 0,1 0,-1 0,0 0,0 0,0 1,0-1,0 1,0 0,0-1,0 1,0 0,-1 0,1 0,-1 0,0 0,1 1,-1-1,0 0,0 1,-1-1,1 0,0 1,-1-1,1 1,-1-1,0 1,0-1,0 1,0 1,4 8,-4-9,0 0,0-1,0 1,0 0,1 0,0 0,-1 0,1-1,0 1,0 0,0-1,1 1,-1-1,1 1,-1-1,1 0,0 1,0-1,0 0,0 0,0 0,1-1,-1 1,0 0,1-1,0 0,-1 1,1-1,0 0,-1 0,1-1,0 1,0-1,0 1,-1-1,1 0,0 0,0 0,0 0,0-1,0 1,0-1,-1 0,1 1,0-1,-1 0,1-1,0 1,-1 0,1-1,-1 0,2-1,55-180,-59 183,0 1,0-1,0 1,0-1,0 1,0 0,0-1,0 1,1-1,-1 1,0-1,0 0,0 1,1-1,-1 1,0-1,0 1,1-1,-1 1,0-1,1 0,-1 1,0-1,1 0,-1 1,1-1,-1 0,1 0,-1 1,1-1,-1 0,0 0,1 0,-1 0,1 1,-1-1,1 0,0 0,-1 0,1 0,-1 0,1 0,-1-1,1 1,-1 0,1 0,-1 0,1 0,-1 0,0-1,1 1,-1 0,1 0,-1-1,1 1,-1 0,0-1,5 51,-6-38,1-1,0 1,1-1,0 1,1-1,0 1,1-1,0 0,1 0,0 0,1 0,0-1,0 0,1 0,1 0,2 2,-8-12,1 1,-1-1,0 0,1 1,-1-1,1 0,-1 0,0 0,1 0,-1 0,1 0,-1-1,0 1,1 0,-1-1,1 1,-1-1,0 1,0-1,1 0,-1 1,0-1,0 0,0 0,0 0,0 0,0 0,0 0,0 0,0 0,0 0,-1-1,1 1,0 0,-1 0,1-1,-1 1,1-1,-1 1,0 0,0-1,1 1,-1-1,0 0,16-69,-8-51,-7 122,-1-1,0 0,1 0,0 0,-1 0,1 1,-1-1,1 0,0 0,-1 1,1-1,0 1,0-1,0 1,-1-1,1 1,0-1,0 1,0 0,0-1,0 1,0 0,0 0,0 0,0 0,0 0,0 0,0 0,0 0,-1 0,1 0,0 0,0 1,0-1,0 0,0 1,0-1,0 0,0 1,-1-1,1 1,0 0,0-1,-1 1,1 0,0-1,-1 1,1 0,-1 0,1-1,-1 1,1 0,-1 0,1 0,-1 0,0 0,40 48,-30-29,0 1,-1 0,-1 0,0 1,-2 0,-1 1,-1-1,-1 1,0 0,-2 0,-1 0,-1 0,0 0,-2 0,-1-1,-5 17,-2 6,-3-2,-1 1,-3-2,-1 0,-2-1,-2-2,-25 35,-96 116,144-191,0 1,0 0,0-1,0 1,0-1,0 1,-1-1,1 1,0 0,0-1,-1 1,1-1,0 1,0 0,-1-1,1 1,0 0,-1-1,1 1,-1 0,1 0,0-1,-1 1,1 0,-1 0,1 0,-1 0,1-1,0 1,-1 0,1 0,-1 0,1 0,-1 0,1 0,-1 0,1 0,-1 0,1 1,0-1,-1 0,1 0,-1 0,1 0,-1 1,1-1,0 0,-1 0,1 1,0-1,-1 0,1 1,0-1,-1 0,1 1,0-1,-1 1,1-1,0 0,0 1,4-43,117-288,-113 307,0 1,2 0,1 1,1 0,0 0,2 1,0 1,1 0,1 2,1-1,16-12,-30 28,0 1,1-1,-1 1,0 0,1 0,0 0,-1 0,1 0,0 1,-1-1,1 1,0 0,0 1,-1-1,1 0,0 1,-1 0,1 0,-1 0,1 0,-1 1,1-1,-1 1,0 0,0 0,0 0,0 1,0-1,0 1,-1-1,1 1,-1 0,1 0,-1 0,0 0,-1 0,3 4,7 8</inkml:trace>
  <inkml:trace contextRef="#ctx0" brushRef="#br0" timeOffset="-7423.464">605 525,'-22'127,"-5"152,15-160,1 182,11-299,0 1,0-1,0 1,0 0,1-1,-1 1,1-1,-1 1,1-1,0 1,0-1,0 1,1-1,-1 0,0 0,1 0,0 0,-1 0,1 0,0 0,0 0,0-1,0 1,0-1,0 1,1-1,-1 0,0 0,1 0,-1 0,2 0,8-2</inkml:trace>
  <inkml:trace contextRef="#ctx0" brushRef="#br0" timeOffset="-7032.93">121 791,'0'-5,"-1"-1,1 1,0 0,0-1,1 1,0 0,0 0,0-1,0 1,1 0,0 0,0 0,0 0,1 1,-1-1,1 1,0-1,1 1,-1 0,1 0,0 1,0-1,0 1,0-1,0 1,1 1,0-1,1 0,286-109,-187 75,-1-4,-3-5,92-57,-179 94</inkml:trace>
  <inkml:trace contextRef="#ctx0" brushRef="#br0" timeOffset="-3164.939">1258 282,'1'191,"-10"-1,-17 80,11 27,29-277,-4-61,-8 26,1 0,1 0,0 0,1 1,1 0,0 0,1 0,0 0,1 1,1 1,0-1,1 1,0 1,0 0,2 0,-1 1,1 1,4-2,-15 8,1 0,-1 1,1-1,0 1,0 0,0 0,0-1,0 1,0 0,1 1,-1-1,1 0,-1 1,1 0,0-1,0 1,-1 0,1 0,0 1,0-1,0 0,0 1,0 0,0 0,0 0,0 0,0 0,0 0,0 1,0 0,0-1,-1 1,1 0,0 1,0-1,-1 0,1 1,-1-1,1 1,-1 0,1 0,-1 0,0 0,0 0,0 1,0-1,0 2,36 166,-24-54,5-105,-10-15</inkml:trace>
  <inkml:trace contextRef="#ctx0" brushRef="#br0" timeOffset="-1782.441">1814 936,'30'165,"-29"-162,-1 1,1-1,0 1,1-1,-1 1,1-1,-1 0,1 0,0 0,0 0,0 0,1 0,-1 0,1-1,0 1,-1-1,1 1,0-1,0 0,1-1,-1 1,0 0,0-1,1 0,-1 0,1 0,0 0,-1 0,1-1,-1 1,1-1,0 0,-1 0,1-1,0 1,-1-1,1 0,-1 1,1-2,-1 1,1 0,-1-1,0 1,1-1,-1 0,0 0,0-1,-1 1,1 0,0-1,-1 0,1 0,-1 1,0-1,0-1,0 1,1-3,64-180,-64 175,-2 39,0-17,1 0,0 1,1-1,0 0,1 0,0-1,1 1,0-1,1 0,0 0,0-1,6 6,-10-12,1 0,0 0,0 0,0-1,0 1,0-1,0 0,1 0,-1 0,1 0,0-1,-1 1,1-1,0 0,0 0,0 0,-1-1,1 0,0 1,0-1,0 0,0-1,0 1,0-1,0 0,0 0,-1 0,1 0,0-1,-1 1,1-1,-1 0,1 0,-1 0,0-1,0 1,2-3,6-6,-1 0,-1-1,1-1,-2 1,0-2,0 1,-1-1,-1 0,0 0,-1-1,-1 1,0-1,-1 0,-1 0,0-1,-1 1,0 0,-1-1,-2-9,2 26,0 0,-1 0,1 0,0 0,0 0,-1 0,1 0,-1 0,1 0,-1 0,1 0,-1 0,1 0,-1 0,0-1,1 1,-1 0,0 0,0-1,0 1,0 0,0-1,1 1,-1-1,0 1,0-1,0 0,0 1,0-1,-1 0,1 0,0 0,0 0,0 0,0 0,0 0,0 0,0 0,0 0,0 0,0-1,0 1,0 0,0-1,0 1,0-1,0 1,0-1,0 0,0 1,0-1,2 4,0 1,-1 0,1 0,1-1,-1 1,0-1,1 1,0-1,0 1,0-1,0 0,0 0,1 0,0 0,-1-1,1 1,0-1,0 1,0-1,1 0,-1 0,0-1,1 1,-1-1,1 1,0-1,-1 0,1 0,0-1,0 1,-1-1,3 0,37 12,-40-10,0 1,0-1,0 1,0 0,0 0,0 0,-1 0,0 1,0-1,0 0,0 1,0 0,-1-1,1 1,-1 0,0 0,0 0,0 0,-1 0,0 0,1 0,-1 0,-1 0,1 0,-1 0,1 0,-1 0,-1 1,16 81,19-83,-24-11</inkml:trace>
  <inkml:trace contextRef="#ctx0" brushRef="#br0" timeOffset="-1106.815">2927 742,'-112'21,"109"-21,0 1,0 0,0 1,0-1,1 1,-1-1,1 1,-1 0,1 0,-1 0,1 0,0 0,0 0,0 1,0-1,1 1,-1-1,1 1,-1 0,1 0,0 0,0-1,0 1,0 0,1 0,-1 0,1 1,0-1,0 0,0 0,0 0,0 0,1 0,-1 0,2 1,106 110,-107-110,1 0,-1-1,1 1,-1 0,0 0,-1-1,1 1,-1 0,1 0,-1 0,0 0,-1 0,1 0,-1 0,1 0,-1-1,0 1,-1 0,1 0,-1-1,1 1,-1-1,0 1,-1-1,1 0,0 0,-1 0,0 0,1 0,-1-1,-1 1,1-1,0 0,0 0,-1 0,1 0,-1-1,0 1,1-1,-1 0,0 0,0 0,0 0,0-1,1 0,-1 0,0 0,0 0,0 0,0-1,0 0,0 0,0 0,1 0,-1 0,0-1,1 0,-1 0,1 0,0 0,0 0,-2-2,-7-13,4-1</inkml:trace>
  <inkml:trace contextRef="#ctx0" brushRef="#br0" timeOffset="3741.505">5394 1250,'44'-118,"121"-201,21-18,-186 336,1-1,-1 0,1 0,-1 1,1-1,0 0,0 1,0-1,0 1,0-1,0 1,0-1,0 1,1 0,-1 0,0-1,1 1,-1 0,1 0,-1 0,1 1,0-1,-1 0,1 1,0-1,-1 1,1-1,0 1,0 0,0-1,-1 1,1 0,0 1,0-1,0 0,-1 0,1 1,0-1,0 1,-1-1,1 1,0 0,-1 0,1 0,-1 0,1 0,-1 0,1 0,-1 0,0 0,0 1,1-1,-1 1,0-1,0 1,0-1,-1 1,1-1,0 1,-1 0,1 0,9 18,-1 1,0-1,-2 1,0 1,-2-1,0 1,-2 0,0 0,-1 1,-1 2,6 46,57 256,-65-328,0 1,0-1,0 0,0 0,-1 1,1-1,0 1,0-1,-1 1,1 0,0-1,-1 1,1 0,0 0,-1 0,1 0,0 0,-1 0,1 0,0 0,-1 1,1-1,0 1,-1-1,1 1,0-1,0 1,0-1,-1 1,1 0,0 0,0 0,0 0,0 0,0 0,1 0,-1 0,0 0,0 0,1 0,-1 1,0-1,1 0,-1 0,1 1,0-1,-1 0,1 1,0-1,0 0,0 1,0-1,0 0,0 1,0-1,1 0,-1 1,0-1,1 0,-1 1,1-1,-1 0,1 0,-173-151,-25-15,180 157,7 6</inkml:trace>
  <inkml:trace contextRef="#ctx0" brushRef="#br0" timeOffset="4421.409">6289 911,'0'1,"1"-1,-1 1,0 0,0-1,0 1,0 0,0 0,0-1,0 1,-1 0,1-1,0 1,0 0,0 0,-1-1,1 1,0-1,-1 1,1 0,-1-1,1 1,-1-1,1 1,-1-1,1 1,-1-1,1 1,-1-1,0 0,1 1,-1-1,1 0,-1 1,0-1,0 0,1 0,-1 0,0 0,1 1,-1-1,0 0,0 0,1-1,-1 1,0 0,1 0,-1 0,0 0,1 0,-1-1,0 1,1 0,-1-1,0 1,1-1,-1 1,1 0,-1-1,1 1,-1-1,1 1,-1-1,0 0,9 62,-1-36,-2-1,-1 1,-1 0,0 1,-2-1,-2 0,0 1,-1-1,-2 0,0 0,-2-1,0 1,-2-1,-1 0,-4 6,14-31,-1 1,0-1,0 1,0-1,0 1,0-1,0 1,0-1,0 1,0-1,0 1,0-1,0 1,0-1,-1 1,1-1,0 1,0-1,-1 1,1-1,0 1,0-1,-1 1,1 0,0-1,-1 1,1-1,-1 1,1 0,-1 0,1-1,0 1,-1 0,1 0,-1-1,1 1,-1 0,1 0,-1 0,1 0,-1 0,0 0,1 0,-1 0,1 0,-1 0,1 0,-1 0,1 0,-1 0,1 0,-1 1,1-1,-1 0,1 0,-1 1,3-55,2 25,0-19,2 0,2 1,3 0,1 0,2 1,3 0,1 2,2 0,3 1,11-15,-34 56,1 0,0 1,0-1,0 0,0 1,1-1,-1 1,0-1,1 1,-1 0,1-1,-1 1,1 0,-1 0,1 0,0 0,0 1,-1-1,1 0,0 1,0-1,0 1,0-1,0 1,0 0,0 0,0 0,0 0,-1 0,1 1,0-1,0 0,0 1,0-1,0 1,0 0,-1 0,1 0,0 0,-1 0,1 0,-1 0,1 0,-1 1,1-1,-1 0,0 1,0 0,0-1,1 1,-2-1,1 1,0 0,1 2,32 105,-46 48,10-152,1 0,-1 0,1-1,-1 1,-1 0,1-1,-1 0,0 1,0-1,0 0,0-1,-1 1,1 0,-1-1,0 0,0 0,0 0,-1 0,1-1,-1 0,1 1,-1-2,0 1,0-1,0 1,0-1,0-1,0 1,0-1,-1 1,1 0,0 0,0-1,-1 0,1 0,0 0,0-1,-1 0,1 0,0 0,0-1,0 1,0-1,0-1,1 1,-1 0,1-1,-1 0,1 0,0-1,0 1,-3-4,0-7</inkml:trace>
  <inkml:trace contextRef="#ctx0" brushRef="#br0" timeOffset="6021.482">6556 1105,'13'-3,"1"-1,-1-1,0 0,0-1,0 0,-1-1,0 0,0-1,-1 0,0-1,-1-1,1 1,-2-2,8-9,-9 10,-1 0,0-1,-1 0,-1 0,1 0,-2-1,1 0,-2 0,0 0,0 0,-1-1,0 1,-1-1,-1 1,0-1,-1 1,-1-10,2 21,1-1,-1 1,0 0,0-1,0 1,0 0,-1-1,1 1,0 0,0 0,-1-1,1 1,-1 0,1 0,-1-1,0 1,1 0,-1 0,0 0,0 0,0 0,1 0,-1 0,0 0,-1 0,1 1,0-1,0 0,0 1,0-1,0 1,-1-1,1 1,0-1,-1 1,1 0,0 0,0-1,-1 1,1 0,0 0,-2 1,3 2,-1 0,1 0,0 0,0 1,0-1,1 0,-1 0,1 0,0 0,0 0,0 0,0 0,0 0,1 0,-1 0,1 0,0-1,0 1,0-1,0 1,0-1,0 0,1 0,-1 0,1 0,2 1,-2 0,3 2,0 0,-1 1,1 0,-1 0,0 0,-1 0,1 1,-1-1,-1 1,1 0,-1 1,0-1,-1 1,0-1,0 1,-1-1,1 9,-3-13,0 0,1 1,-1-1,1 0,-1 0,1 1,0-1,0 0,0 1,1-1,-1 0,1 1,0-1,0 0,0 0,0 0,0 0,1 0,0 0,-1 0,1 0,0 0,0-1,1 1,-1-1,0 0,1 0,-1 1,1-2,0 1,0 0,0 0,0-1,0 0,0 0,0 1,0-2,1 1,-1 0,0-1,1 1,-1-1,0 0,0 0,1 0,-1-1,0 1,1-1,-1 0,0 0,0 0,0 0,0-1,2 0,154-182,-160 184,1 1,-1-1,1 1,-1-1,1 1,-1-1,1 1,-1-1,1 1,0-1,-1 1,1-1,0 1,-1 0,1-1,0 1,0 0,0-1,-1 1,1 0,0-1,0 1,0 0,0-1,0 1,0 0,1-1,-1 1,0 0,0-1,0 1,1 0,-1-1,0 1,0-1,1 1,-1 0,1-1,-1 1,1-1,-1 1,1-1,-1 0,1 1,-1-1,1 1,-1-1,1 0,-1 1,1-1,0 0,-1 0,1 0,0 1,-1-1,1 0,0 0,-1 0,1 0,0 0,-1 0,1 0,0 0,-3 26,2-23,-1 1,1-1,0 1,0-1,0 1,1-1,-1 1,1-1,0 1,0-1,0 0,0 1,0-1,1 0,0 0,-1 0,1 0,0 0,1 0,-1-1,0 1,1-1,-1 1,1-1,0 0,0 0,0 0,0-1,0 1,0-1,1 1,-1-1,0 0,1 0,-1-1,1 1,-1-1,1 1,-1-1,1 0,-1-1,1 1,-1-1,1 1,-1-1,0 0,1 0,1-1,17-14,0-1,-1 0,-1-2,-1 0,0-1,-1-1,-2-1,0 0,-1-1,-2-1,0 0,2-8,-5 12,2 0,-2-1,0-1,-2 0,0 0,-2-1,0 0,-1 0,-2-1,0 1,-2-1,0 1,-2-1,0 1,-2-1,0 1,-2 0,-7-22,12 46,0 0,0 1,-1-1,1 0,0 0,-1 1,1-1,-1 0,0 0,1 0,-1 0,0 0,0 0,0 0,1 0,-1 0,0 0,0 0,0-1,-1 1,1 0,0-1,0 1,0-1,0 1,-1-1,1 1,0-1,0 0,-1 0,1 0,0 0,0 0,-1 0,1 0,0 0,-1 0,1 0,0-1,0 1,-1 0,1-1,0 1,0-1,0 0,0 1,0-1,0 0,0 0,0 0,0 1,0-1,0 0,0 0,1 0,-1 0,0-1,1 1,-1 0,1 0,-1 0,1-1,-1 1,1 0,0 0,0-1,-14 63,3 0,2 0,4 1,2-1,3 37,0-96,3 46,2 0,2-1,2 0,3 0,1-1,2 0,2-2,10 16,-24-54,0 0,0 0,-1 1,1-1,-2 1,1 0,-1-1,0 1,0 0,0 0,-1 0,0 0,-1-1,0 1,0 0,-1 6,-9-8,-1-5</inkml:trace>
  <inkml:trace contextRef="#ctx0" brushRef="#br0" timeOffset="6271.434">7136 330,'0'-8,"-4"1,-1 7,4 6,2 3</inkml:trace>
  <inkml:trace contextRef="#ctx0" brushRef="#br0" timeOffset="8531.31">8128 501,'0'-7,"-1"0,1 0,1 0,-1 1,1-1,0 0,1 1,0-1,0 1,0-1,1 1,-1 0,2 0,-1 0,1 0,0 1,0-1,0 1,1 0,-1 0,1 1,1-1,-1 1,1 0,1 0,10-8,1 0,0 2,1 0,0 1,0 1,1 1,-1 0,2 2,-1 0,1 1,0 2,-1 0,16 1,-32 1,-1 0,1 1,-1-1,1 1,0 0,-1 1,0-1,1 0,-1 1,0 0,0 0,0 0,0 0,0 0,0 1,0-1,-1 1,1 0,-1-1,0 1,0 0,0 1,0-1,-1 0,1 0,-1 1,0-1,0 1,0-1,0 1,0 0,-1-1,0 1,0 0,0-1,0 1,-1 0,1-1,-1 1,0-1,-1 4,-48 151,-240 356,288-512,0 1,0-1,0 0,0 1,0-1,1 1,-1 0,1 0,0-1,0 1,0 0,0 0,1 0,-1 0,1 0,-1 0,1 1,0-1,0 0,1 0,-1 0,1 0,-1 0,1 0,0 0,0 0,0-1,1 1,-1 0,1 0,-1-1,1 1,0-1,0 0,0 1,0-1,1 0,-1 0,0 0,1-1,0 1,-1 0,3 0,16-1,0-1,0-1,0-1,0-1,-1-1,1 0,-1-2,0 0,0-1,-1-1,0-1,-1-1,1 0,15-14,-31 22,0 0,-1 0,1 0,-1 0,1-1,-1 1,0-1,0 1,0-1,0 0,0 0,-1 0,0 0,1 0,-1 0,0-1,0 1,-1 0,1-1,-1 1,1 0,-1-1,0 1,-1 0,1-1,0 1,-1 0,0-1,0 1,0 0,0 0,0 0,-1-1,-6-16</inkml:trace>
  <inkml:trace contextRef="#ctx0" brushRef="#br0" timeOffset="9321.265">9096 330,'-2'-3,"0"-1,0 1,-1 0,1 0,-1 0,0 0,0 0,0 0,0 1,0-1,-1 1,1 0,-1 0,1 0,-1 1,0-1,0 1,0 0,0 0,0 0,0 1,0-1,0 1,0 0,0 0,-4 1,-2-1,-1 0,1 1,-1 0,1 1,-1 0,1 0,0 2,0-1,0 1,1 0,-1 1,1 0,0 1,1 0,-1 0,1 1,0 0,1 0,-1 1,2 0,-1 0,1 0,0 1,1 0,0 0,0 1,1 0,0-1,1 1,0 1,1-1,0 0,0 1,1-1,1 1,0-1,0 1,1-1,0 1,1-1,0 0,0 0,1 1,3 4,-4-10,0 0,0-1,1 1,0-1,0 1,0-1,0 0,1 0,-1 0,1 0,0-1,0 0,0 1,1-2,-1 1,1 0,0-1,0 0,0 0,0 0,0-1,0 0,0 1,0-2,0 1,1-1,-1 0,0 0,1 0,-1-1,0 0,0 0,3-1,5-2,1-1,-1 0,0-1,-1 0,1-1,-1-1,-1 0,0 0,0-1,0-1,-1 0,0-1,121-191,-155 269,3 2,3 0,2 2,4-1,3 2,3-1,3 1,6 63,6-104,-3-27</inkml:trace>
  <inkml:trace contextRef="#ctx0" brushRef="#br0" timeOffset="9771.253">9701 16,'-28'66,"-8"184,26-130,10-99</inkml:trace>
  <inkml:trace contextRef="#ctx0" brushRef="#br0" timeOffset="10313.051">9410 306,'142'-56,"-81"18,-2-3,-1-2,-3-3,12-16,-66 61,0 0,0-1,-1 1,1 0,0 0,0 0,0 0,0-1,0 1,1 1,-1-1,0 0,0 0,1 0,-1 1,0-1,1 0,-1 1,1-1,-1 1,1 0,-1 0,1-1,-1 1,1 0,-1 0,1 0,-1 0,1 1,-1-1,1 0,-1 1,1-1,-1 1,0-1,1 1,-1 0,0-1,1 1,-1 0,0 0,0 0,0 0,0 0,0 0,0 1,0-1,0 0,0 0,0 1,-1-1,1 0,0 1,-1-1,1 1,-1-1,0 1,0-1,1 1,-1-1,0 1,0-1,0 1,0-1,-1 2,2 84,-2-75,0 1,1 0,0 0,1-1,0 1,1 0,0-1,1 1,1-1,0 0,0 0,5 8,-6-17,0 0,0 0,0 0,0-1,0 0,1 1,-1-1,1 0,-1-1,1 1,0-1,0 0,-1 1,1-2,0 1,0 0,0-1,0 0,0 0,1 0,-1 0,0-1,0 1,0-1,-1 0,1 0,0-1,0 1,0-1,-1 0,1 0,-1 0,0 0,1 0,-1-1,0 0,0 0,0 0,52-22,-53 25,0 0,0 0,1 0,-1 0,0 1,0-1,0 1,0-1,0 1,0 0,0 0,0 0,0 0,-1 0,1 0,0 0,-1 1,1-1,0 1,-1-1,0 1,1 0,-1 0,0-1,0 1,0 0,0 0,0 0,-1 0,1 0,0 0,-1 0,1 2,-1-2,1 1,0 0,0 0,0-1,0 1,1-1,-1 1,0-1,1 0,0 1,0-1,0 0,0 0,0 0,0 0,0-1,1 1,-1-1,0 1,1-1,0 0,-1 0,1 0,0 0,-1 0,1-1,0 1,29-10,-19 1</inkml:trace>
  <inkml:trace contextRef="#ctx0" brushRef="#br0" timeOffset="12081.512">0 1758,'169'23,"73"4,487-14,-67 12,512-13,-707-15,647-12,1342-124,-1406 101,536-42,-597-33,-717 85,-248 24,-7-1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8:50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246 339,'143'-54,"-67"23,-45 20,0-2,-1 0,-1-2,0-1,-1-2,-1 0,10-11,-31 24,2-1,-1 0,0 0,0-1,0 0,-1 0,0 0,-1-1,1 0,-1 0,-1-1,0 1,0-1,2-7,-7 16,1-1,-1 1,0-1,1 1,-1 0,0 0,0-1,0 1,1 0,-1 0,0 0,0 0,0 0,1 0,-1 0,0 0,0 0,0 0,1 0,-1 0,0 1,0-1,1 0,-1 1,0-1,0 0,1 1,-1-1,1 1,-1-1,0 1,1-1,-1 1,1 0,-1-1,1 1,-1 0,1-1,0 1,-1 0,1 0,0-1,-1 1,1 0,0 0,0-1,0 1,0 0,0 0,0 0,0 0,0-1,0 1,0 0,0 0,0 0,1-1,-1 1,0 0,1 0,-1-1,0 1,1 0,-19 67,2 1,4 0,2 1,1 57,2-31,-1 0,-5 0,-3-1,-12 31,19-94,-2-1,0 0,-2-1,-2 0,-1-1,-1-1,-1-1,-1 0,-1-1,-2-1,-17 14,29-26,0-1,-1-1,0 0,-1 0,-1-1,1-1,-1 0,-1-1,0 0,0-1,-1-1,1 0,-1-1,-1 0,1-1,-1-1,1-1,-1 0,0-1,0 0,0-2,1 0,-13-2,23 0,-1 0,1-1,0 1,1-1,-1 0,1-1,-1 1,1-1,1 0,-1 0,1 0,0 0,0 0,0-1,1 0,-1 1,1-1,1 0,-1 0,1 0,0 0,1 0,-1 0,1 0,1-3,27-153,-19 140,1 0,1 1,2 0,0 1,0 1,2 0,1 1,0 0,1 1,1 1,0 1,1 1,1 0,0 1,17-7,40-16,2 2,1 4,69-15,46-18,-6-25,-173 76</inkml:trace>
  <inkml:trace contextRef="#ctx0" brushRef="#br0" timeOffset="649.983">1068 894,'-11'-83,"17"66,1 0,2 1,-1 0,2 0,0 1,1 0,0 1,1 0,1 1,9-8,75-99,-96 117,2 1,-1 0,1 0,-1 0,0-1,0 1,0-1,0 1,0-1,-1 1,1-1,-1 0,1 0,-1 0,0 0,0 0,-1 0,1 0,0 0,-1 0,0 0,0-1,0 1,0 0,-1 0,1 0,-1 0,1 0,-1 0,0 0,0 0,-1 0,1 0,-1 0,1 0,-1 1,0-1,0 1,0-1,0 1,0 0,-1 0,1 0,-1 0,1 0,-1 1,0-1,-1 0,6 3,0 1,0-1,-1 1,1-1,0 1,0 0,-1 0,1-1,-1 1,1 0,-1 0,0 1,0-1,0 0,0 0,0 1,-1-1,1 0,-1 1,1-1,-1 0,0 1,0-1,0 1,0-1,0 0,-1 1,1-1,-1 1,0-1,1 0,-1 0,0 1,0-1,0 0,-1 0,1 0,0 0,-1 0,0 0,1-1,-1 1,0 0,0-1,0 0,0 1,0-1,0 0,0 0,0 0,-1 0,1 0,0 0,-1-1,1 1,0-1,-1 0,1 0,-1 0,1 0,0 0,-1 0,1 0,-1-1,1 0,0 1,0-1,-1 0,0 0,90 31,-81-30,1 1,-1 0,1 0,-1 0,0 1,0 0,0 0,0 0,0 1,0 0,0 0,-1 1,1 0,-1 0,0 0,-1 0,1 1,-1 0,1 0,-1 0,-1 0,1 1,-1-1,3 7,25 128,-11-119,-10-21</inkml:trace>
  <inkml:trace contextRef="#ctx0" brushRef="#br0" timeOffset="979.921">1746 435,'-52'118,"49"-115,1 0,-1 0,1 0,0 0,0 1,1-1,-1 1,1-1,0 1,-1 0,2-1,-1 1,0 0,1 0,-1-1,1 1,0 0,1 0,-1 0,1-1,-1 1,1 0,0 0,0-1,1 1,-1-1,1 1,0-1,0 0,0 1,0-1,0 0,1-1,0 1,-1 0,1-1,0 1,0-1,0 0,1 0,-1 0,0 0,1-1,-1 1,1-1,0 0,2 1,0-2,-1 0,0-1,0 1,0-1,0 0,0-1,0 1,0-1,0 0,0 0,0 0,-1-1,1 1,-1-1,0 0,0-1,0 1,0-1,-1 0,1 0,-1 0,0 0,0 0,-1-1,1 1,-1-1,0 0,0 0,0 0,-1 0,0 0,0 0,0 0,-1 0,1 0,-1 0,0-1,-1 1,1 0,-1 0,0 0,-1 0,1 0,-1 0,0 0,0 0,0 1,-1-1,1 1,-1-1,0 1,-1 0,1 0,-1 1,0-1,0 0,-93-26,75 29</inkml:trace>
  <inkml:trace contextRef="#ctx0" brushRef="#br0" timeOffset="1859.869">2133 629,'3'-19,"0"0,1 0,0 1,2 0,0 0,1 0,1 0,1 1,0 1,2-1,-1 2,2-1,1 1,-13 13,1 0,0 1,0-1,0 0,0 1,1-1,-1 0,0 1,1 0,-1-1,1 1,-1 0,1 0,0-1,0 1,-1 1,1-1,0 0,0 0,0 1,0-1,0 1,0-1,0 1,0 0,0 0,0 0,0 0,0 0,0 1,0-1,0 0,0 1,0 0,0-1,-1 1,1 0,0 0,0 0,0 0,-1 0,1 0,-1 1,1-1,-1 0,1 1,-1 0,0-1,0 1,0 0,0-1,0 1,0 0,0 0,-1 0,1 0,0 0,-1 0,0 0,1 0,-1 0,0 0,1 3,-2-2,0 0,1 1,0-1,-1 1,1-1,1 0,-1 1,0-1,1 0,0 1,0-1,0 0,0 0,0 1,1-1,-1 0,1 0,0-1,0 1,0 0,0-1,0 1,1-1,-1 1,1-1,0 0,-1 0,1 0,0-1,0 1,0-1,0 0,1 1,-1-1,0-1,0 1,1 0,-1-1,0 0,1 1,-1-1,1-1,-1 1,0 0,3-1,157-95,-161 96,0-1,1 1,-1 0,0-1,1 1,-1 0,1 1,-1-1,0 0,1 1,-1-1,0 1,1 0,-1 0,0 0,0 0,0 0,0 0,0 1,0-1,0 1,0-1,0 1,-1 0,1-1,-1 1,1 0,-1 0,0 0,1 0,-1 1,0-1,-1 0,1 0,0 1,-1-1,1 0,-1 1,0-1,1 0,-1 1,0-1,-1 1,1-1,0 0,-1 1,26 56,-23-57,1 0,0 0,0-1,0 1,0-1,0 1,1-1,-1 0,0 0,0 0,1-1,-1 1,1-1,-1 0,0 0,1 0,-1 0,1-1,-1 1,0-1,1 0,-1 0,0 0,3-2,15-6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8:46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5074 547,'77'10,"-68"-7,0-1,0 0,0-1,0 0,0 0,0-1,0 0,0-1,0 0,0 0,0-1,0 0,1-1,1-3,-1 1,1-2,-1 1,0-1,-1-1,0 0,0 0,-1-1,0 0,0-1,-1 1,1-3,-5 8,0 0,0 0,0-1,0 1,-1-1,0 0,0 1,0-1,0 0,-1 0,0 0,0 0,0-1,-1 1,0 0,0 0,0 0,-1-1,1 1,-1 0,0 0,-1 0,1 0,-1 0,0 0,0 1,-1-1,-1-2,-1 3,-1 0,1 1,-1 0,0 0,0 0,0 1,0 0,0 0,0 0,-1 1,1 0,0 0,-1 1,1 0,-1 0,1 0,-1 1,1 0,0 0,-1 1,1-1,0 1,0 1,0-1,0 1,1 0,-1 1,1-1,-1 1,1 0,1 0,-1 1,0-1,1 1,0 0,0 0,1 1,-1-1,1 1,0 0,1 0,-1 0,1 0,0 0,1 0,-1 3,2-2,0 1,0 0,1 0,0-1,1 1,0-1,0 1,0-1,1 0,0 0,0 0,1 0,0 0,0-1,1 1,-1-1,1-1,1 1,-1-1,1 1,0-1,0-1,1 0,-1 1,1-2,0 1,5 1,3 2,0-1,0 0,1-1,0-1,0 0,0-1,0-1,0 0,0-2,1 0,-1 0,13-3,-4-6,0 0,-1-2,0 0,-1-2,-1-1,0 0,0-2,-2 0,0-2,-1 0,-1-1,0-1,-2 0,0-1,-1-1,0-4,20-20,-32 43,0 0,0 1,0-1,1 1,-1-1,1 1,-1 0,1 0,0 0,0 1,0 0,0-1,0 1,0 1,0-1,1 1,-1-1,0 1,0 0,0 1,1-1,-1 1,0-1,0 1,0 1,0-1,0 1,0-1,0 1,-1 0,1 0,-1 1,1-1,-1 1,0 0,0 0,0 0,0 0,0 0,-1 0,0 1,1 0,-1-1,0 1,-1 0,1 0,-1 0,1 1,7 16,-6-12,0 1,0-1,1 0,0 0,1-1,0 1,1-1,-1 0,1 0,1-1,0 0,0 0,0 0,1-1,0 0,0-1,0 0,1 0,6 2,0-3</inkml:trace>
  <inkml:trace contextRef="#ctx0" brushRef="#br0" timeOffset="239.984">6236 135,'-48'52,"-108"135,0-12,153-172,1 0,-1 0,1 0,0 0,0 0,0 0,1 1,-1-1,1 1,0-1,0 1,0 0,0 0,1-1,0 1,-1 0,1 0,1-1,-1 1,0 0,1 1,4 0</inkml:trace>
  <inkml:trace contextRef="#ctx0" brushRef="#br0" timeOffset="1190.258">6550 281,'-2'0,"1"0,0 0,-1 0,1 0,-1 0,1 0,-1-1,1 1,0 0,-1-1,1 1,-1-1,1 1,0-1,0 0,-1 0,1 1,0-1,0 0,0 0,0 0,0 0,0 0,0-1,0 1,0 0,1 0,-1-1,0 1,1 0,-1-1,1 1,-1 0,1-1,0 1,0-1,0 1,0-1,0 1,0 0,0-1,0 1,0-1,0 1,1-1,-1 1,1 0,-1-1,1 1,0 0,-1-1,1 1,0 0,0 0,0 0,0 0,0 0,0 0,0 0,0 0,0 0,1 0,-1 0,0 1,-12 4,1 1,-1 0,1 1,0 0,0 1,1 0,0 0,0 1,1 0,0 0,0 1,1 1,0-1,1 1,0 0,0 0,1 1,0-1,1 1,1 1,-1-1,2 0,0 1,0-1,1 3,0-12,1 0,-1 0,1-1,0 1,0 0,0 0,0 0,0 0,0 0,0-1,1 1,-1 0,1 0,-1 0,1-1,0 1,-1 0,1-1,0 1,0 0,0-1,1 0,-1 1,0-1,0 1,1-1,-1 0,1 0,-1 0,1 0,-1 0,1 0,0-1,0 1,-1 0,1-1,0 1,0-1,0 0,-1 1,1-1,0 0,0 0,0 0,0-1,0 1,-1 0,1-1,0 1,1-1,85-45,31-76,-118 121,0 1,0-1,0 1,1-1,-1 1,0 0,1-1,-1 1,0 0,0 0,1 0,-1 0,0 0,1 0,-1 0,0 0,1 1,-1-1,0 1,1-1,-1 1,0-1,0 1,0-1,0 1,0 0,1 0,-1 0,-1 0,1 0,0 0,0 0,0 0,0 0,-1 0,1 0,0 0,-1 0,1 1,-1-1,0 0,1 1,-1-1,0 0,0 0,1 1,-1-1,0 0,-1 1,1 0,14 22,-8-17,0 0,0 0,1-1,0 1,0-2,0 1,1-1,0 0,0-1,0 0,0 0,1 0,0-1,0-1,0 1,0-2,0 1,0-1,0-1,0 1,5-2,2-4</inkml:trace>
  <inkml:trace contextRef="#ctx0" brushRef="#br0" timeOffset="1700.215">6889 450,'77'-61,"-70"52,29-42,-30 40,1 1,-1 0,2 0,-1 0,2 1,-1 0,1 1,0 0,1 0,0 1,3-2,-10 9,-1 0,0 0,1 0,-1 0,0 0,0 1,1-1,-1 1,0 0,0 0,0-1,0 1,0 1,0-1,0 0,0 0,0 1,0-1,-1 1,1-1,-1 1,1 0,-1 0,0 0,1 0,-1 0,0 0,0 0,0 0,-1 0,1 0,-1 1,1-1,-1 0,1 1,39 50,-33-52,0 0,0-1,0 0,0 0,0-1,0 0,0 0,0-1,0 1,0-2,-1 1,1-1,-1 0,0 0,1 0,-2-1,1 0,0-1,4-3,52-27,-59 35,1 1,-1-1,1 1,-1 0,1 0,-1 0,1 0,-1 1,0 0,0-1,0 1,0 0,0 0,0 1,-1-1,1 1,-1-1,1 1,-1 0,0 0,0 0,0 0,-1 0,1 0,-1 1,0-1,0 0,0 1,0-1,0 1,-1-1,1 1,-1 0,22 42,14-23,-17-22</inkml:trace>
  <inkml:trace contextRef="#ctx0" brushRef="#br0" timeOffset="-4719.686">913 233,'170'-82,"92"-1,-256 84,-1 0,0 1,0 0,1 1,-1-1,-1 1,1 0,0 0,-1 0,1 1,-1-1,0 1,-1 0,1 0,0 1,-1-1,0 1,0 0,-1-1,1 1,-1 1,0-1,0 0,-1 0,1 1,-1-1,0 1,-1-1,0 1,1-1,-2 1,1-1,-1 1,1-1,-2 1,1 0,2 12,57 563,14-300,-73-280,-1 0,1 0,0 0,-1 0,1 0,0 0,-1-1,1 1,-1 0,1-1,-1 0,0 1,1-1,-1 0,1 0,-1 0,1 0,-1 0,0 0,1 0,-1 0,1-1,-1 1,1-1,-1 1,1-1,-1 0,1 1,-1-1,1 0,0 0,-1 0,1 0,0 0,0 0,0 0,0-1,0 1,0 0,0-1,0 1,1 0,-1-1,0 1,1-1,-1 0,-10-5,-6-5,0 2,0 0,-1 1,0 1,-1 0,0 2,0 0,-1 1,1 1,-1 1,0 0,0 2,0 0,0 2,0 0,0 1,0 1,0 0,-11 5,-66 30,1 3,2 5,2 4,3 4,-16 17,81-56,-386 262,320-236,82-46</inkml:trace>
  <inkml:trace contextRef="#ctx0" brushRef="#br0" timeOffset="-4319.729">1132 571,'93'-31,"-48"18,0 3,1 2,0 1,0 3,0 2,1 1,20 4,-57-2,0-1,-1 2,1-1,0 1,-1 1,0 0,0 0,0 1,0 0,0 0,-1 1,1 0,-1 1,-1-1,1 2,-1-1,0 1,0 0,-1 1,0-1,0 1,-1 0,0 1,-1-1,1 1,-2 0,1 0,-1 0,-1 1,0-1,1 6,0 6</inkml:trace>
  <inkml:trace contextRef="#ctx0" brushRef="#br0" timeOffset="-4019.757">2196 765,'-4'4,"-2"6,1 4,1 5,1 3,1 2,1 1,1 0,0 0,0 0,4-4,2-6</inkml:trace>
  <inkml:trace contextRef="#ctx0" brushRef="#br0" timeOffset="-3729.774">2100 305,'-5'0,"4"4,1 2</inkml:trace>
  <inkml:trace contextRef="#ctx0" brushRef="#br0" timeOffset="-3369.797">2510 813,'0'-1,"0"1,0-1,1 0,-1 0,0 0,1 1,-1-1,1 0,-1 1,1-1,-1 0,1 1,-1-1,1 1,-1-1,1 0,0 1,-1 0,1-1,0 1,0-1,-1 1,1 0,0-1,0 1,-1 0,1 0,0 0,0 0,0 0,0 0,-1 0,1 0,0 0,0 0,0 0,-1 0,1 0,0 1,0-1,0 0,-1 1,1-1,0 1,-1-1,1 0,0 1,-1 0,1-1,0 1,-1-1,1 1,-1 0,1-1,-1 1,0 0,1 0,-1-1,0 1,1 0,-1 0,0 0,61-225,-61 222,1 1,-1-1,1 1,-1-1,1 1,0-1,-1 1,1-1,0 1,0-1,0 1,0 0,0 0,0 0,1-1,-1 1,0 0,1 1,-1-1,0 0,1 0,-1 0,1 1,0-1,-1 1,1-1,-1 1,1 0,0 0,-1-1,1 1,0 0,-1 1,1-1,0 0,-1 0,1 1,-1-1,1 1,-1-1,1 1,-1 0,1-1,-1 1,1 0,-1 0,2 1,40 69,-43-65,1 0,-1 0,1 0,0 0,1-1,-1 1,1 0,0 0,1-1,-1 0,1 1,0-1,0 0,1 0,0-1,0 1,0-1,0 0,0 0,1 0,0 0,0-1,0 0,0 0,1 0,-1-1,1 1,-1-1,1-1,0 1,0-1,0 0,0 0,0-1,0 0,0 0,0 0,3-1,-2-2,0 0,0 0,0 0,0-1,-1 0,0 0,1-1,-2 0,1 0,-1 0,1-1,-1 0,-1 0,1 0,-1 0,0-1,-1 0,1 1,-2-1,1-1,-1 1,1 0,-2-1,1 1,-1-1,0-3,-5-8</inkml:trace>
  <inkml:trace contextRef="#ctx0" brushRef="#br0" timeOffset="-2539.845">3381 450,'-66'58,"-1"48,65-103,1-1,-1 0,1 1,0-1,0 1,0-1,0 1,0-1,1 1,-1 0,1-1,0 1,0 0,-1 0,2-1,-1 1,0 0,1-1,-1 1,1 0,0-1,0 1,0 0,0-1,0 0,0 1,1-1,-1 0,1 1,0-1,0 0,-1 0,1-1,1 1,-1 0,0-1,0 1,1-1,-1 1,0-1,1 0,0 0,0 0,4-2,1 0,-1 0,1-1,-1 0,0 0,0-1,0 0,0 0,0-1,-1 0,0 0,1 0,-1-1,-1 0,1 0,-1 0,0-1,0 0,0 0,-1 0,0-1,0 1,-1-1,3-7,10-9,31-48,-13 125,-28-46,1 1,0 0,0-1,0 0,1-1,0 0,1 0,-1-1,1 0,1 0,-1-1,1 0,0-1,0 0,0-1,0 0,1 0,0-1,-1 0,1-1,0-1,0 1,-1-2,1 1,0-1,0-1,-1 0,1-1,-1 0,0 0,0-1,0-1,0 0,-1 0,1 0,-2-1,1-1,0 0,-1 0,4-5,13-11,-1-2,-1-1,-1-1,-1-1,-2-1,-1 0,-1-1,0-5,-11 23,0 0,-1-1,-1 0,0 1,-1-1,0-1,-1 1,-1 0,0 0,0-1,-2 1,1-1,-2 1,0 0,0 0,-1 0,-1 0,0 0,-1 1,-1-1,1 1,-4-4,7 13,1 0,-1 0,0 1,0-1,-1 0,1 1,0-1,-1 1,0 0,1 0,-1 0,0 0,0 0,0 1,0-1,0 1,-1 0,1 0,0 0,-1 0,1 0,-1 1,1 0,0-1,-1 1,1 1,-1-1,1 0,-1 1,1 0,0 0,-1 0,1 0,0 0,0 1,0-1,0 1,0 0,0 0,0 0,1 0,-1 0,1 1,-1-1,1 1,0 0,0 0,0 0,1 0,-1 0,1 0,-1 0,1 0,0 0,0 1,0 0,-2 19,2-1,0 1,1 0,1-1,1 1,1 0,1-1,1 0,1 0,1-1,1 1,1-1,1-1,1 0,0 0,1-1,15 16,-16-18,2-1,-1 0,2-1,0-1,1 0,1-1,0-1,0 0,1-1,1-1,-1-1,2 0,-1-1,1-1,1-1,-1-1,20 3,-15-6</inkml:trace>
  <inkml:trace contextRef="#ctx0" brushRef="#br0" timeOffset="8519.631">213 2046,'59'-14,"466"-157,-522 170,-1-1,1 2,0-1,-1 0,1 0,0 1,0 0,-1-1,1 1,0 0,0 1,0-1,-1 0,1 1,0-1,0 1,-1 0,1 0,-1 0,1 0,-1 1,1-1,-1 1,1-1,-1 1,0 0,0 0,0 0,0 0,0 0,-1 0,1 0,-1 1,1-1,-1 1,0-1,0 1,0 0,0-1,0 1,-1 0,1-1,-1 1,0 0,0 0,0 0,0-1,0 1,-1 0,0 2,-75 389,67-350,-2-1,-2 0,-2-1,-2 0,-2-1,-1-1,-21 30,40-69,1-1,-1 1,0-1,0 1,1-1,-1 1,0-1,0 1,0-1,0 0,1 1,-1-1,0 0,0 0,0 0,0 0,0 0,0 0,0 0,0 0,1 0,-1 0,0 0,0 0,0-1,0 1,0 0,1-1,-1 1,0-1,0 1,0-1,1 1,-1-1,0 1,1-1,-1 0,0 1,1-1,-1 0,1 0,-1 0,1 1,0-1,-1 0,1 0,0 0,0 0,-1 1,1-1,0 0,0 0,0 0,0 0,0 0,0 0,0 0,0 0,1 0,-6-14</inkml:trace>
  <inkml:trace contextRef="#ctx0" brushRef="#br0" timeOffset="8799.602">382 2362,'184'-54,"216"-87,-377 132,-3 2</inkml:trace>
  <inkml:trace contextRef="#ctx0" brushRef="#br0" timeOffset="9319.572">1301 1901,'0'5,"0"4,0 2</inkml:trace>
  <inkml:trace contextRef="#ctx0" brushRef="#br0" timeOffset="9579.552">1325 2265,'0'4,"0"5,0-2,0-3</inkml:trace>
  <inkml:trace contextRef="#ctx0" brushRef="#br0" timeOffset="10319.838">1688 1805,'-4'3,"-1"-1,0 1,0-1,0 0,0-1,0 1,0-1,-1 0,1 0,0-1,-1 0,1 0,0 0,-1 0,1-1,0 0,0 0,-1 0,38-28,268-68,-299 96,0 0,0 0,1 0,-1 0,1 0,-1 0,1 1,-1-1,1 0,0 1,-1-1,1 1,0 0,-1-1,1 1,0 0,-1 0,1 0,0 0,0 0,-1 1,1-1,0 0,-1 1,1 0,-1-1,1 1,0 0,-1-1,0 1,1 0,-1 0,1 0,-1 1,0-1,0 0,0 0,0 1,0-1,0 0,0 1,0-1,0 1,0 0,-1-1,1 1,-1-1,1 1,-1 0,0-1,0 1,0 0,0 0,0-1,0 1,0 0,0 1,-71 84,64-82,1 0,-1 1,1 0,0 0,1 0,-1 1,1 0,1 0,-1 0,1 0,0 1,1 0,0 0,0 0,1 0,0 0,-1 5,6-6,-1 0,1-1,0 1,1-1,0 0,0 0,0 0,0-1,1 1,0-1,0 0,1 0,-1-1,1 0,0 0,0 0,0-1,4 2,24 19,-29-21,-1 0,0 1,0-1,0 1,0 0,-1 0,0 0,1 1,-2-1,1 1,0-1,-1 1,0 0,0 0,0 0,-1 1,0-1,0 0,0 0,0 1,-1-1,0 1,0-1,0 0,-1 1,0-1,0 0,0 0,-1 1,0-1,0 0,0 0,0-1,-1 1,0 0,0-1,0 0,-1 1,1-1,-3 1,-4 6,-1 1,0-2,-1 0,-1 0,1-1,-1-1,-1 0,0-1,0 0,0-1,-1-1,0 0,0-1,0-1,0 0,-15 1,-5-31,35 11</inkml:trace>
  <inkml:trace contextRef="#ctx0" brushRef="#br0" timeOffset="14389.79">2607 1611,'-11'-1,"1"1,-1 0,0 1,1 0,-1 1,1 0,-1 1,1 0,0 0,0 1,0 0,1 1,0 0,-1 1,2 0,-1 0,1 1,0 0,0 0,1 1,-6 7,-4 9,1 2,1 0,1 0,2 1,0 1,2 0,-4 20,12-44,2 7,-1 0,1 0,1-1,0 1,1 0,0-1,0 1,1-1,1 0,0 0,0 0,1 0,0-1,0 0,1 0,1 0,-1 0,1-1,1 0,0-1,0 0,0 0,1-1,0 0,0 0,0-1,1 0,0-1,0 0,0 0,0-1,1-1,2 1,-2 0,-1 0,1-1,0-1,0 0,0 0,0-1,0 0,0-1,0 0,-1-1,1 0,0-1,-1 0,1-1,-1 0,0 0,0-1,-1-1,1 1,-1-2,-1 1,1-1,-1 0,0-1,0 0,-1 0,-1-1,1 0,2-5,-5 8,10-8,0-2,-1 0,-1-1,-1 0,0 0,-1-1,-1-1,-1 0,0 0,-2 0,0-1,-1 0,-1 0,-1 0,-1-1,0 1,-2-1,0 0,-2 1,-2-13,-2 23,-1 1,0 0,0 0,-1 1,0 0,-1 0,0 1,0 0,-1 0,1 1,-1 0,-1 1,1 0,-1 1,0 0,0 1,-7-2,-10-5,-78 4,86 11</inkml:trace>
  <inkml:trace contextRef="#ctx0" brushRef="#br0" timeOffset="16489.845">3333 2120,'41'-49,"179"-339,-58 167,-162 220,0 0,0 0,0 0,1 1,-1-1,0 0,0 0,1 1,-1-1,0 0,1 0,-1 1,1-1,-1 0,1 1,-1-1,1 1,0-1,-1 0,1 1,0-1,-1 1,1 0,0-1,-1 1,1 0,0-1,0 1,0 0,-1 0,1 0,0-1,0 1,0 0,-1 0,1 0,0 0,0 1,0-1,0 0,-1 0,1 0,0 1,0-1,-1 0,1 1,0-1,-1 1,1-1,0 1,-1-1,1 1,0-1,-1 1,1-1,-1 1,1 0,-1-1,1 1,-1 0,0 0,1-1,-1 1,0 0,0 0,6 67,-5-43,3 13,1 0,3 0,1-1,1 0,2 0,2-1,3 3,-6-18,29 103,-42-122,0 0,0 0,-1-1,1 1,0-1,-1 1,1-1,-1 0,1 0,-1 0,0-1,1 1,-1 0,0-1,1 0,-1 0,0 0,0 0,1 0,-1 0,0-1,0 1,1-1,-1 0,0 0,1 0,-1 0,1 0,0 0,-1-1,1 1,0-1,0 0,-1 1,0-3,-3 1,-87-43,-167-62,211 103,33 9</inkml:trace>
  <inkml:trace contextRef="#ctx0" brushRef="#br0" timeOffset="17099.815">4034 1974,'42'-108,"-30"74,3-16,3 0,2 1,2 1,2 0,2 2,23-28,-49 72,1 0,0 0,0 0,0 0,0 0,0 0,0 1,0-1,1 0,-1 1,1-1,-1 1,1-1,-1 1,1 0,0 0,0 0,0 0,-1 0,1 0,0 0,0 1,0-1,0 1,0-1,0 1,1 0,-1 0,0 0,0 0,0 0,0 0,0 1,0-1,0 1,0-1,0 1,0 0,0 0,0 0,0 0,-1 0,1 0,0 0,-1 1,1-1,-1 1,1-1,-1 1,0-1,1 1,-1 0,0 0,0-1,0 1,-1 0,2 2,34 116,26 44,-60-162,0 1,0-1,0 0,0 1,0-1,1 0,0 0,-1-1,1 1,0 0,0-1,-1 0,1 1,0-1,1-1,-1 1,0 0,0-1,0 1,0-1,0 0,1 0,-1 0,0 0,0-1,0 0,0 1,0-1,0 0,0 0,0-1,0 1,0-1,0 1,-1-1,1 0,0 0,-1 0,0 0,1 0,0-2,91-102,19-115,-102 285,-14-44,2 0,0 0,1 0,1-1,0 1,2 0,0 0,2-1,0 0,1 0,1 0,0-1,2 0,0 0,1-1,0 0,2-1,0 0,1-1,10 9,-8-13</inkml:trace>
  <inkml:trace contextRef="#ctx0" brushRef="#br0" timeOffset="17569.764">6212 1249,'38'59,"-42"147,-4-142,0 3,3 122,9-168</inkml:trace>
  <inkml:trace contextRef="#ctx0" brushRef="#br0" timeOffset="17879.746">5921 1587,'-4'4,"3"1,9 1,13-2,5-1,8-5,5-3,6 0,6-3,3-1,1 2,3 2,0-3,-10 1</inkml:trace>
  <inkml:trace contextRef="#ctx0" brushRef="#br0" timeOffset="18119.786">6719 1466,'-77'44,"-9"42,84-84,0 0,0 0,0 0,1 0,-1 0,1 0,0 0,-1 1,1-1,0 0,0 1,1-1,-1 1,0-1,1 1,0-1,-1 1,1-1,0 1,0 0,1-1,-1 1,0-1,1 1,0-1,-1 1,1-1,0 1,0-1,1 0,-1 1,0-1,1 0,-1 0,1 0,0 0,0 0,-1-1,1 1,0 0,1-1,-1 0,0 1,1-1,6 1,-1-2,0 1,1-1,-1 0,1-1,-1 0,0 0,0-1,1 0,-1 0,0-1,-1 0,1-1,0 0,-1 0,0 0,0-1,0 0,-1 0,1-1,-1 0,-1 0,1 0,-1-1,0 0,0 0,-1 0,1-3,-3 7,0 0,-1 0,0 0,0 0,1 0,-2 0,1 0,0-1,-1 1,1 0,-1-1,0 1,0 0,0-1,-1 1,1 0,-1 0,0-1,0 1,0 0,0 0,0 0,-1 0,0 0,1 0,-1 1,0-1,0 0,0 1,-1 0,1-1,-1 1,1 0,-1 0,0 0,0 1,1-1,-1 1,0-1,-1 1,1 0,0 0,0 0,0 1,-1-1,1 1,0 0,-1 0,1 0,0 0,-1 0,1 1,0 0,0-1,0 1,-1 0,1 1,-2 0,-20 7,3 0</inkml:trace>
  <inkml:trace contextRef="#ctx0" brushRef="#br0" timeOffset="20439.612">4034 3038,'2'-1,"0"-1,0 0,0 1,-1-1,1 0,-1 0,1 0,-1-1,0 1,0 0,0 0,0-1,0 1,0-1,-1 1,1 0,-1-1,0 1,0-1,1 1,-2-1,1 1,0-1,0 1,-1-1,0 1,0-3,-4-2,0 1,-1-1,0 1,0 0,-1 0,0 1,0-1,0 2,0-1,-1 1,1 0,-1 0,0 1,-1 0,1 1,0 0,-1 0,1 1,-1 0,0 0,1 1,-1 0,0 1,1 0,-2 0,-5-1,0 1,1 0,-1 1,0 0,1 1,-1 1,1 1,0 0,0 0,1 2,0-1,0 2,0 0,1 0,0 1,1 1,0 0,0 0,1 1,1 1,0-1,0 2,1-1,1 1,0 0,0 1,2-1,0 1,0 0,1 1,1-1,0 1,1 0,1-1,0 1,1 0,1 0,0 3,1-12,-1-1,1 0,-1 0,2 0,-1 0,0 0,1 0,0 0,0-1,0 0,1 1,-1-1,1 0,0-1,1 1,-1-1,0 0,1 0,0 0,-1 0,1-1,0 0,1 0,-1 0,0-1,0 0,1 0,-1 0,1 0,-1-1,0 0,1 0,-1-1,1 1,-1-1,1 0,-1-1,0 1,0-1,0 0,0-1,0 1,4-3,17-13,-1 0,0-1,-2-2,0 0,-1-2,-2 0,0-2,-1 0,-2-1,0 0,-2-2,-1 0,-2 0,0-1,-2-1,-1 0,4-28,-3 42,-15 58,-75 483,60-421,7-50,3 1,3 0,1 0,3 49,3-102,-1-1,1 1,0-1,-1 1,1-1,0 1,0-1,0 1,0-1,1 1,-1-1,0 1,1-1,-1 1,1-1,-1 1,1-1,0 0,-1 1,1-1,0 0,0 0,0 1,0-1,0 0,0 0,1 0,-1 0,0 0,0-1,1 1,-1 0,0-1,1 1,-1 0,1-1,-1 0,1 1,-1-1,1 0,-1 0,2 0,5-8</inkml:trace>
  <inkml:trace contextRef="#ctx0" brushRef="#br0" timeOffset="20969.572">4397 3088,'-4'0,"-2"4,1 5,5 2,-2 2,0 0</inkml:trace>
  <inkml:trace contextRef="#ctx0" brushRef="#br0" timeOffset="21159.544">4349 3547,'4'0,"5"-4,2-2</inkml:trace>
  <inkml:trace contextRef="#ctx0" brushRef="#br0" timeOffset="21889.523">4784 3038,'41'-66,"-30"51,1 1,0 0,1 1,0 0,1 2,1-1,0 2,0 0,1 0,0 2,1 0,0 1,0 0,0 2,1 0,0 1,0 0,0 2,8-1,-22 3,0 0,0 1,0-1,0 1,0-1,0 1,0 0,0 1,0-1,0 1,0-1,-1 1,1 0,-1 1,1-1,-1 1,0-1,0 1,0 0,0 0,0 0,-1 1,0-1,1 1,-1-1,0 1,-1 0,1-1,-1 1,0 0,1 0,-2 0,1 0,0 0,-1 1,0-1,0 0,0 0,-1 0,1 0,-1 0,0 0,0 0,0 0,-1 0,1 0,-1 0,0-1,-2 4,-116 204,99-182,1 1,2 0,0 1,3 1,0 0,2 1,2 1,1 0,-2 13,14 106,1-151,1 1,-1-1,1 0,0 0,-1 0,1 0,0 0,0-1,0 0,0 0,1 0,-1 0,0-1,0 1,0-1,1 0,-1-1,0 1,0-1,0 0,1 1,-1-2,0 1,0-1,0 1,-1-1,1 0,0 0,-1-1,1 1,-1-1,0 0,0 1,0-1,0-1,0 1,0-1,-1 2,247-212,-222 190</inkml:trace>
  <inkml:trace contextRef="#ctx0" brushRef="#br0" timeOffset="22249.693">5969 2869,'-18'4,"0"1,0 1,0 0,1 1,0 1,0 0,1 2,0 0,0 0,1 2,1 0,0 0,1 1,0 1,1 1,0-1,1 2,1-1,1 2,0-1,1 1,1 1,0-1,-4 19,8-32,0 1,0-1,1 1,-1-1,1 1,0 0,1 0,-1 0,1 1,0-1,0 0,0 0,1 1,0-1,0 0,0 0,1 1,-1-1,1 0,1 0,-1 0,1 1,0-2,0 1,0 0,1 0,-1-1,1 1,0-1,1 0,-1 0,1 0,-1 0,1-1,1 1,-1-1,0 0,1 0,-1-1,1 1,0-1,0 0,0 0,0-1,0 0,2 1,13-6,0-1,0 0,-1-2,0 0,-1-1,1-1,-2 0,1-2,-1 0,-1-1,0 0,0-2,-2 0,0 0,0-1,-1-1,-1 0,8-15,-9 19,0-1,-1 0,0-1,-1 0,0 0,-1-1,-1 0,0-1,-2 1,1-1,-2-1,0 1,-1 0,-1-1,0 0,-1 0,-1 1,-1-1,0 0,-1 1,-1-2,-2 12,0 0,0 1,0 0,-1 0,0 1,0-1,0 1,0 1,-1-1,1 1,-1 0,0 0,0 1,0 0,0 0,-1 1,1 0,0 0,-1 1,1 0,0 0,-1 0,1 1,0 1,-1-1,1 1,0 0,0 0,0 1,0 0,1 1,-1-1,1 1,0 0,0 1,0-1,1 1,0 0,-5 6,-22 16</inkml:trace>
  <inkml:trace contextRef="#ctx0" brushRef="#br0" timeOffset="24329.546">6526 3281,'-9'-17,"114"-183,198-254,-266 418,-36 36,-1-1,1 1,0 0,0 0,0-1,0 1,-1 0,1 0,0 0,0 0,0 0,0 0,0 0,-1 1,1-1,0 0,0 0,0 1,-1-1,1 0,0 1,0-1,-1 1,1-1,0 1,-1-1,1 1,0-1,-1 1,1 0,-1-1,1 1,-1 0,1 0,-1-1,0 1,1 0,-1 0,0-1,0 1,1 0,-1 0,0 0,0 0,0 0,0-1,0 1,0 0,0 0,-1 0,1 0,0-1,0 1,-1 1,-9 192,50 197,-39-390,0 0,0 0,-1 0,1 0,-1 0,1 0,-1 0,1 0,-1 1,0-1,0 0,1 0,-1 0,0 1,0-1,0 0,0 0,-1 1,1-1,0 0,0 0,-1 0,1 1,-1-1,1 0,-1 0,1 0,-1 0,0 0,1 0,-1 0,0 0,0 0,0 0,0-1,0 1,0 0,0 0,0-1,0 1,0-1,0 1,0-1,0 1,-1-1,1 0,0 0,0 1,0-1,-1 0,1 0,0 0,0 0,-1-1,1 1,0 0,0 0,0-1,-1 0,-67-40,-24-48,73 67,-1 1,-1 0,-1 2,0 1,-2 0,0 2,-12-5,-24 17,44 11</inkml:trace>
  <inkml:trace contextRef="#ctx0" brushRef="#br0" timeOffset="25439.499">7276 3208,'28'-52,"32"-93,-26 56,3 2,5 1,3 3,39-55,-83 136,-1 0,1-1,-1 1,1 0,0 0,0 0,0 0,0 0,0 0,0 0,0 0,1 0,-1 0,1 1,-1-1,1 1,0-1,0 1,0-1,-1 1,1 0,0 0,1 0,-1 0,0 0,0 1,0-1,0 1,1-1,-1 1,0 0,0 0,1 0,-1 0,0 0,1 0,-1 1,0-1,0 1,0 0,1-1,-1 1,0 0,0 0,0 0,0 1,0-1,-1 0,1 1,0-1,-1 1,1 0,0 1,46 185,-44-156,25 112,-26-144,-1 1,1 0,-1-1,1 0,0 0,-1 1,1-1,0-1,-1 1,1 0,0-1,-1 1,1-1,0 0,-1 0,0 0,1 0,-1 0,1-1,-1 1,0-1,0 1,0-1,0 0,0 0,0 0,-1 0,1 0,0 0,-1-1,0 1,1 0,-1-1,0 1,-1-1,1 1,0-1,-1 0,1 1,-1-1,1-2,4-4,45-92,-39 76,1 0,0 1,2 1,0 0,2 0,1 2,5-6,-21 25,0 1,0-1,1 0,-1 1,0-1,1 1,-1-1,1 1,-1 0,1 0,0-1,-1 1,1 0,0 0,0 1,0-1,0 0,-1 1,1-1,0 1,0-1,0 1,0 0,1 0,-1 0,0 0,0 0,0 1,0-1,0 1,0-1,-1 1,1-1,0 1,0 0,0 0,0 0,-1 0,1 0,-1 1,1-1,-1 0,1 1,-1-1,1 1,-1 0,0-1,0 1,0 0,0 0,0 0,-1-1,1 1,0 0,-1 0,1 0,-1 0,0 0,0 0,0 2,22 351,-18-339,-4-10,1 0,0 0,0 0,1 0,-1 0,1-1,0 1,1 0,-1-1,1 0,1 1,-1-1,0 0,1-1,0 1,0-1,1 1,2 1,2-5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5:13.35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4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49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5:23.55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1:15.1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20,'0'-4,"9"-2,6 1,0 1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141 141,'7'4,"0"0,1 0,-1-1,1 0,0 0,0-1,0 0,0 0,0-1,0 0,0 0,1-1,-1 0,6-1,0 1,47 1,-1-2,0-4,40-8,77-16,-127 26,-32 7</inkml:trace>
  <inkml:trace contextRef="#ctx0" brushRef="#br0" timeOffset="334.965">0 451,'39'0,"36"-4,10-3,1 1,-10 2,-13 0,-12 2,-11 1,-6 0,-5 1,-3 1,0-1,0 0,0 0,1 0,0 1,-4-6,-6-2</inkml:trace>
  <inkml:trace contextRef="#ctx0" brushRef="#br0" timeOffset="915.233">452 0,'100'52,"-62"-38,-10-2,-8-5,-1 0,-1 2,0 0,0 1,0 1,-1 1,-1 0,9 10,-20-18,0 0,0 0,-1 1,0 0,0 0,0 0,0 1,-1-1,0 1,0 0,0-1,-1 1,0 1,0-1,-1 0,1 0,-2 1,1-1,0 1,-1-1,-1 0,1 1,-1-1,0 1,0-1,-2 6,-6 5,0 0,-1 0,0-1,-2 0,0-1,0 0,-2-1,0-1,0 0,-1 0,-1-2,0 0,-9 4,-32 27,46-33,-4 1,1 1,1 0,0 1,0 0,1 1,1 1,0 0,-8 13,12-8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22,'24'0,"13"0,4 0,1 0,-2 0,-4 0,-2 0,-3 0,-1 0,-2 0,0-4,-1-3,-9 1,-8 2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22,'39'5,"31"-3,13-3,-2 0,-10 0,-12-5,-12-2,-9 2,-11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1,'-17'193,"9"-125,3 0,3 1,4 23,-1 1,-1-81</inkml:trace>
  <inkml:trace contextRef="#ctx0" brushRef="#br0" timeOffset="327.077">57 143,'55'-17,"1"3,0 3,1 2,0 2,1 3,0 3,-1 2,5 3,43-3,-24-13,-72 9,-1 0,1 1,0 0,-1 1,1 0,0 0,0 1,0 0,0 0,-1 1,1 1,0-1,0 1,-1 1,2 0,8 9</inkml:trace>
  <inkml:trace contextRef="#ctx0" brushRef="#br0" timeOffset="601.209">0 764,'48'-5,"40"-7,15 0,-6 1,-10 3,-14-3,-10 1,-12 2,-9 3,-7 2,-4-4,-4 0,0 1,-1 2,-5 1</inkml:trace>
  <inkml:trace contextRef="#ctx0" brushRef="#br0" timeOffset="931.235">1101 565,'-14'3,"0"1,1 1,0 0,-1 0,2 2,-1-1,1 2,0-1,0 2,1 0,0 0,1 1,0 0,-6 8,15-17,0 1,0 0,0 0,0 0,0 0,1 0,-1 0,1 0,-1 0,1 0,-1 0,1 0,0 0,0 0,0 0,1 0,-1 0,0 0,1 0,-1 0,1 0,0 0,-1 0,1 0,0 0,0 0,0 0,1-1,-1 1,0 0,1-1,-1 1,1-1,-1 0,1 1,0-1,0 0,-1 0,1 0,0 0,0-1,0 1,0 0,2 0,93 12,20-28,-92 8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0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0,'0'5,"0"6,0 6,0 5,0 4,0 2,0 1,0 0,0 1,0-1,0 0,0 0,0-1,0-4</inkml:trace>
  <inkml:trace contextRef="#ctx0" brushRef="#br0" timeOffset="318.513">1 451,'62'-4,"35"-8,7 0,-11 1,-11 3,-15 2,-14 2,-10 3,-9 0,-10 6,-9 2</inkml:trace>
  <inkml:trace contextRef="#ctx0" brushRef="#br0" timeOffset="772.964">283 621,'73'17,"-8"3,-64-20,0 1,0 0,0-1,0 1,0 0,0-1,0 1,0 0,0 0,0 0,0 0,-1 0,1 0,0 0,-1 0,1 0,-1 1,1-1,-1 0,1 0,-1 0,0 1,0-1,0 0,0 0,0 1,0-1,0 0,0 0,0 1,0-1,-1 0,1 0,0 0,-1 1,1-1,-1 0,0 0,1 0,-1 0,0 0,1 0,-1 0,0 0,0 0,0 0,0-1,0 1,0 0,0 0,-130 120,129-120,0 1,0-1,1 1,-1 0,0 0,1 0,-1 0,1 0,0 0,0 0,0 0,0 0,0 0,0 1,0-1,1 0,-1 1,1-1,0 1,0-1,0 0,0 1,0-1,0 1,1-1,-1 0,1 1,-1-1,1 0,0 1,0-1,0 0,0 0,1 0,-1 0,1 0,-1 0,1 0,-1 0,1-1,0 1,0 0,6 1,0-1,0 1,0-1,1-1,-1 1,1-1,-1-1,0 0,1 0,-1 0,1-1,-1-1,8-1,3-4</inkml:trace>
  <inkml:trace contextRef="#ctx0" brushRef="#br0" timeOffset="1788.716">961 311,'-135'429,"128"-418,10-48,4 6,1 1,2 0,1 0,1 1,1 0,2 1,1 1,1 0,1 1,1 1,2 1,8-8,-28 31,-1 0,1 0,-1-1,1 1,0 0,0 0,-1 0,1 1,0-1,0 0,0 0,0 0,0 1,0-1,0 0,0 1,0-1,0 1,1-1,-1 1,0-1,0 1,0 0,1 0,-1 0,0 0,0 0,0 0,1 0,-1 0,0 0,0 0,1 1,-1-1,0 0,0 1,0-1,0 1,0 0,0-1,0 1,0 0,0-1,0 1,0 0,0 0,0 0,0 0,-1 0,1 0,0 1,3 14,-1 0,-1 1,-1-1,0 1,-1-1,-1 1,-1 11,-1 22,8-1,-5-48,0 0,1 0,-1 0,0-1,1 1,-1 0,1 0,-1 0,1-1,-1 1,1 0,-1 0,1-1,0 1,0-1,-1 1,1 0,0-1,0 0,-1 1,1-1,0 1,0-1,0 0,0 0,0 1,0-1,0 0,0 0,-1 0,1 0,0 0,0 0,0 0,0 0,0-1,0 1,0 0,0 0,0-1,-1 1,1-1,0 1,0-1,0 1,-1-1,1 1,0-1,-1 0,1 0,61-82,-42 48,45-68,-65 103,0-1,0 0,1 1,-1-1,0 0,1 1,-1-1,0 0,1 1,-1-1,1 0,-1 1,1-1,-1 1,1-1,0 1,-1 0,1-1,-1 1,1-1,0 1,-1 0,1 0,0-1,0 1,-1 0,1 0,0 0,-1 0,1 0,0 0,0 0,-1 0,1 0,0 0,0 0,-1 0,1 1,0-1,-1 0,1 1,0-1,-1 0,1 1,0-1,-1 1,1-1,-1 1,1-1,-1 1,1-1,-1 1,1-1,-1 1,1 0,-1-1,0 1,0 0,1-1,-1 1,0 0,0 0,0-1,1 1,-1 0,0-1,0 1,0 0,-1 0,6 59,-5-56,-3 80,8 97,12-131,-5-32</inkml:trace>
  <inkml:trace contextRef="#ctx0" brushRef="#br0" timeOffset="2417.004">1638 451,'-32'278,"3"-216,29-61,-1 0,0 0,0 0,-1 0,1 0,0-1,0 1,0 0,-1 0,1-1,0 1,0-1,-1 1,1-1,-1 1,1-1,0 0,-1 0,1 0,-1 0,1 0,-1 0,1 0,0 0,-1-1,1 1,-1 0,1-1,0 1,-1-1,1 0,0 1,0-1,-1 0,1 0,0 0,0 0,0 0,0 0,0 0,0 0,0 0,1 0,-2-2,-3-6,0-1,1 0,0 0,0-1,1 1,1-1,0 0,0 0,1 0,0 0,1 0,1 0,-1 0,2 1,-1-1,2 0,0-1,0-5,1 1,1 0,0 1,1-1,1 1,0 0,1 0,1 1,0 0,1 1,0 0,1 1,0 0,1 0,1 1,0 1,0 0,1 1,0 0,1 1,0 1,0 0,0 1,1 1,0 0,0 1,1 1,-12 2,0 0,0 0,0 1,0 0,-1 0,1 0,0 0,0 1,0 0,0 0,0 0,-1 1,1 0,-1 0,1 0,-1 0,0 0,1 1,-1 0,-1 0,1 0,0 1,-1-1,1 1,-1 0,0-1,-1 2,1-1,-1 0,1 0,-1 1,0-1,-1 1,1 0,-1 0,0-1,0 1,-1 0,1 0,-1 0,0 0,0 0,-1 0,1 0,-1-1,0 1,-1 0,1 0,-2 2,-4 4,-1-1,0 0,-1 0,0-1,0 0,-1-1,0 0,0 0,-1-1,0-1,0 0,-1 0,1-1,-3 0,-68 40,80-44,0 0,1 0,-1 0,0 1,1-1,-1 1,1-1,0 1,0-1,-1 1,1 0,0-1,0 1,1 0,-1 0,0 0,0 0,1 0,0 0,-1 0,1 0,0 0,0 0,0 0,0 0,0 0,0 0,1 0,-1 0,1 0,-1 0,1 0,0 0,0 0,0 0,0-1,0 1,0 0,0-1,1 1,-1-1,0 1,1-1,0 1,-1-1,1 0,0 0,-1 0,1 0,0 0,180 106,-167-97</inkml:trace>
  <inkml:trace contextRef="#ctx0" brushRef="#br0" timeOffset="2855.911">2062 254,'89'-39,"-83"37,1 0,-1-1,0 1,1 1,-1-1,1 1,0 0,-1 1,1 0,0 0,-1 0,1 1,0-1,-1 2,1-1,1 1,-7 0,-1 0,1 0,-1 0,1 0,-1 0,0-1,0 1,0 0,0 0,0 0,0 0,-1 0,1 0,-1 0,1-1,-1 1,1 0,-1 0,0-1,0 1,0 0,0-1,0 1,-1-1,1 1,0-1,-1 0,1 1,-1-1,1 0,-1 0,1 0,-2 0,-7 10,8-9,0 0,0 0,0 1,0-1,0 1,1-1,-1 1,1 0,0-1,0 1,0 0,0 0,0 0,1 0,-1 0,1 0,0 0,0 0,0 0,0 0,0 0,1 0,-1 0,1 0,0 0,0 0,0 0,0-1,0 1,1 0,-1-1,1 1,0-1,0 1,0-1,0 0,0 0,0 0,1 0,-1 0,1 0,-1-1,1 1,0-1,0 0,-1 0,2 1,124 15,-109-12</inkml:trace>
  <inkml:trace contextRef="#ctx0" brushRef="#br0" timeOffset="3237.007">2513 678,'24'0,"27"-5,9-2,1 1,-7 1,-7 1,-7 2,-5-4,-5-1,-1 1,-6 2</inkml:trace>
  <inkml:trace contextRef="#ctx0" brushRef="#br0" timeOffset="3491.36">2851 395,'-14'38,"-10"28,-1 6,5-3,5-9,5-10,4-8,8-7,4-5,1-2,3-2,1-4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1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124 284,'-37'163,"-34"72,55-190,42-67,254-376,-219 344,-59 53,-1 0,1 0,-1 0,1 0,-1 1,1-1,0 1,-1-1,1 1,0 0,-1-1,1 1,0 0,0 0,-1 0,1 0,0 1,-1-1,1 0,0 1,-1-1,1 1,0 0,-1 0,1-1,-1 1,1 0,-1 0,0 0,1 0,-1 1,0-1,0 0,0 0,0 1,0-1,0 1,0-1,0 1,0-1,-1 1,1 0,-1-1,1 1,-1 0,4 14,0 1,-2-1,0 1,-1-1,0 1,-1-1,-1 1,-2 7,0 24,7 60,-3-107,0 0,0 1,-1-1,1 0,0 0,0 0,0 0,1 0,-1 0,0 0,0 0,0 0,1-1,-1 1,0 0,1-1,-1 1,1-1,-1 1,0-1,1 0,-1 0,1 1,-1-1,1 0,-1-1,1 1,-1 0,1 0,-1 0,1-1,-1 1,1-1,-1 1,0-1,1 0,-1 0,1 0,50-32,152-187,-203 219,-1 0,0 0,1 0,0 0,-1 0,1 0,-1 0,1 0,0 0,0 0,0 0,0 0,0 1,-1-1,1 0,1 0,-1 1,0-1,0 1,0-1,0 1,0 0,0-1,1 1,-1 0,0 0,0 0,0-1,1 1,-1 1,0-1,0 0,0 0,1 0,-1 1,0-1,0 0,0 1,0-1,0 1,0 0,0-1,0 1,0 0,0-1,0 1,0 0,0 0,0 0,-1 0,1 0,0 1,3 14,-1 1,-1 0,-1 0,0 0,-1 0,-1 0,-2 8,1 26,6 30,1-63</inkml:trace>
  <inkml:trace contextRef="#ctx0" brushRef="#br0" timeOffset="670.206">1196 228,'53'404,"-53"-396,0 1,-1-1,0 0,0 1,-1-1,0 0,0 0,-1 0,0 0,0 0,-4 5,6-11,-1 0,1 0,-1 0,1 0,-1 0,1 0,-1-1,0 1,0-1,0 1,0-1,0 0,0 0,0 0,0 0,0 0,-1 0,1 0,0-1,-1 1,1-1,0 0,-1 0,1 0,-1 0,1 0,0 0,-1-1,1 1,0-1,-1 1,1-1,0 0,0 0,-1 0,1 0,0-1,0 1,0 0,1-1,-1 1,0-1,-6-4,1-1,0 0,0 0,1 0,0 0,0-1,1 0,0-1,0 1,1-1,0 0,1 0,0 0,0 0,1-1,0 1,0-1,1 1,1-1,0 0,0 1,1-6,1-9,1 1,1 0,1 0,1 0,1 1,1 0,1 0,10-16,-13 21,1 0,1 1,1 0,0 0,1 1,1 0,0 0,1 1,0 1,1 0,1 1,0 1,0 0,2 0,-1 2,1 0,0 0,1 2,0 0,0 1,1 1,9-2,-22 6,-1 1,0 0,0 0,0 0,0 0,0 1,0-1,1 1,-1 0,-1 0,1 1,0-1,0 1,0 0,-1 0,1 0,-1 0,1 1,-1-1,0 1,0 0,0 0,-1 0,1 1,-1-1,1 0,-1 1,0 0,-1-1,1 1,-1 0,1 0,-1 0,0 0,0 0,-1 1,2 5,-1 1,0-1,-1 1,0 0,-1-1,0 1,-1-1,0 1,0-1,-1 1,-1-1,1 0,-2-1,1 1,-2-1,1 0,-1 0,0 0,-1-1,-150 145,126-127,29-25,0 0,0 0,0 0,1 0,-1 1,0-1,1 0,-1 1,1 0,-1-1,1 1,0-1,0 1,0 0,0 0,0 0,0 0,0 0,0 0,1 0,-1 0,1 0,0 0,-1 0,1 0,0 0,0 1,0-1,1 0,-1 0,0 0,1 0,0 0,-1 0,1 0,0 0,0 0,0 0,0-1,0 1,0 0,1 0,-1-1,1 1,-1-1,1 1,0-1,76 53,49 45,-124-95,-2-2,-1 0,1-1,-1 1,1 0,0-1,0 1,-1-1,1 1,0-1,0 0,1 1,-1-1,0 0,0 0,1 0,-1 0,0 0,1 0,-1 0,1 0,-1-1,1 1,0 0,-1-1,1 0,0 1,-1-1,1 0,0 0,-1 0,1 0,0 0,0 0,-1 0,1 0,0-1,-1 1,1-1,-1 0,1 1,0-1,-1 0,0 0,1 0,0 0,21-55,-16 37</inkml:trace>
  <inkml:trace contextRef="#ctx0" brushRef="#br0" timeOffset="1080.032">1817 29,'90'-17,"104"6,-192 11,1 0,-1 0,0 0,0 0,0 1,0-1,0 1,0-1,1 1,-1 0,0 0,-1-1,1 2,0-1,0 0,0 0,-1 0,1 1,0-1,-1 1,1 0,-1-1,0 1,0 0,1 0,-1 0,0-1,-1 1,1 0,0 0,-1 1,1-1,-1 0,1 0,-1 0,0 0,0 0,0 1,0-1,0 0,-1 0,1 0,0 0,-1 0,0 1,-2 6,0-1,0 0,0 1,-1-2,-1 1,1 0,-1-1,-1 0,1 0,-6 5,-10 7,1 1,1 1,1 1,0 1,-7 15,24-37,1-1,-1 1,1 0,-1 0,1 0,-1 0,1 0,-1 0,1 0,0 0,0 1,0-1,-1 0,1 0,0 0,0 0,1 0,-1 0,0 0,0 0,0 0,1 0,-1 0,1 0,-1 0,0 0,1 0,0 0,-1 0,1 0,0 0,-1-1,1 1,0 0,0 0,0-1,-1 1,1 0,0-1,0 1,0-1,0 0,0 1,0-1,0 0,0 1,0-1,1 0,-1 0,0 0,0 0,0 0,1 0,60-2,144-69,-182 64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6:31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72,'-4'-6,"-1"1,0-1,0 1,0 0,-1 0,0 0,0 1,0 0,0 0,-1 0,0 1,1 0,-1 0,0 1,0 0,-1 0,1 1,0 0,-1 0,1 1,0-1,-1 2,1-1,-1 1,1 0,0 1,0-1,0 1,0 1,0 0,-4 1,-9 11,0 1,1 0,0 2,2 0,0 1,1 0,1 1,0 1,1 3,8-15,-2 1,1 0,0 1,1-1,0 1,1 1,0-1,1 1,0 0,1 0,0 0,1 0,1 1,0-1,0 0,1 1,1-1,0 1,0-1,1 0,1 0,0 0,1 0,1 2,-1-8,1 0,0 0,0 0,1 0,-1-1,1 0,1 0,-1 0,0-1,1 0,0 0,0 0,0-1,1-1,-1 1,1-1,-1 0,1-1,0 1,0-2,-1 1,1-1,0 0,0-1,0 0,0 0,-1-1,2 0,6-2,0-1,0-1,0 0,-1-1,0 0,0-1,-1-1,0 0,0-1,-1 0,0-1,-1-1,-8 9,0 1,1-1,-1 1,0-1,0 0,0 0,0 0,0 0,-1-1,1 1,-1-1,0 1,0-1,0 0,-1 0,1 0,-1 0,0 0,0 0,0 0,-1 0,1 0,-1-1,0 1,-1 0,1 0,-1 0,1-1,-1 1,0 0,-2-4,0 4,0 0,0 1,-1-1,1 0,-1 1,0 0,0 0,0 0,0 1,-1-1,1 1,-1 0,0 0,1 0,-1 1,0 0,0 0,0 0,0 0,0 1,0 0,0 0,0 0,0 1,0-1,0 1,1 0,-1 1,0-1,0 1,5-2,1 0,-1 0,0 0,1 0,-1 0,0 0,1 0,-1 0,0 0,1 0,-1 0,0 0,1 0,-1 1,0-1,0 0,1 0,-1 0,0 0,1 0,-1 1,0-1,0 0,1 0,-1 1,0-1,0 0,0 0,0 1,1-1,-1 0,0 0,0 1,0-1,0 0,0 1,0-1,0 0,0 1,0-1,0 0,0 1,0-1,0 0,0 1,0-1,0 0,0 1,0-1,0 0,0 0,0 1,0-1,-1 0,1 1,0-1,0 0,0 0,-1 1,1-1,0 0,0 0,-1 0,31 6,175-5,-52-50,-136 42,6-3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6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16,'0'5,"0"1</inkml:trace>
  <inkml:trace contextRef="#ctx0" brushRef="#br0" timeOffset="1436.421">79 45,'0'0,"0"-1,-1 1,1 0,-1 0,1-1,-1 1,1 0,0 0,-1 0,1 0,-1 0,1-1,-1 1,1 0,-1 0,1 0,-1 0,1 1,-1-1,1 0,-1 0,1 0,0 0,-1 0,1 1,-1-1,1 0,-1 0,1 1,0-1,-1 0,1 0,0 1,-1-1,1 1,0-1,-1 0,1 1,0-1,0 1,-1-1,1 0,0 1,0-1,0 1,0-1,0 1,0-1,0 1,-1-1,1 1,1-1,-1 1,0-1,0 1,0-1,0 0,0 1,0-1,1 1,0-2,-1 0,1 0,1 1,-1-1,0 0,0 0,0 1,0-1,0 1,1-1,-1 1,0-1,1 1,-1 0,0 0,1 0,-1 0,0 0,1 0,-1 0,0 0,0 0,1 0,-1 1,0-1,1 0,-1 1,0-1,0 1,0 0,1-1,-1 1,0 0,0 0,0 0,0 0,0 0,-1 0,1 0,0 0,0 0,-1 0,1 0,0 0,-1 1,1-1,-1 0,0 0,1 1,-1-1,0 0,0 1,0-1,0 0,0 1,0-1,0 0,0 1,0-1,-1 1,3-4,-1 0,0 0,1 0,-1 0,0 0,0 0,0 0,0 0,-1 0,1 0,0 0,-1-1,0 1,1 0,-1 0,0-1,0 1,0 0,-1-1,1 1,0 0,-1 0,0 0,1-1,-1 1,0 0,0 0,0 0,0 0,-1 0,1 0,0 1,-1-1,0 0,1 1,-1-1,0 1,0-1,1 1,-1 0,0 0,0 0,-1 0,1 0,0 0,0 1,0-1,0 1,-1-1,1 1,0 0,-1 0,1 0,0 0,0 1,-1-1,1 0,0 1,0 0,0-1,-1 1,1 0,0 0,0 0,-2 2,1-1,-1 1,1 0,-1 0,1 0,0 0,0 1,0-1,1 1,-1 0,1 0,0 0,0 0,0 0,1 0,-1 0,0 4,2-6,0 0,0 0,-1-1,1 1,0 0,1 0,-1 0,0 0,0 0,1 0,-1 0,1-1,0 1,-1 0,1 0,0-1,0 1,0 0,0-1,1 1,-1-1,0 1,0-1,1 0,-1 0,1 1,0-1,-1 0,1 0,0-1,-1 1,1 0,0 0,0-1,0 1,0-1,-1 0,1 1,0-1,0 0,1 0,0 0,0 1,0-1,-1 0,1 0,0 0,0 0,0 0,0-1,0 1,0-1,-1 0,1 0,0 0,-1 0,1-1,0 1,-1 0,0-1,1 0,-1 0,0 0,0 0,0 0,0 0,0 0,0 0,-1-1,1 1,-1-1,1 0,-1 1,0-1,0 0,0-1,-1 4,0-1,0 0,0 0,0 1,0-1,0 0,-1 1,1-1,0 0,0 1,0-1,-1 0,1 1,0-1,-1 1,1-1,-1 1,1-1,0 1,-1-1,1 1,-1-1,0 1,1-1,-1 1,1 0,-1-1,0 1,1 0,-1-1,1 1,-1 0,0 0,1 0,-1 0,0 0,0 0,1 0,-1 0,0 0,1 0,-1 0,0 0,1 0,-1 0,0 1,1-1,-1 0,0 1,1-1,-1 0,-8 9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25.77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3437 1630,'-9'47,"4"22,20-91,-9 7,0-1,-2 1,0-1,-1 0,0-1,-2 1,1-12,-4 180,2-151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4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49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1:15.6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1 243,'6'1,"0"-1,0 0,0 0,1 0,-1-1,0 0,0 0,0-1,0 1,0-1,-1-1,1 1,0-1,-1 0,0 0,0-1,0 1,0-1,0 0,-1 0,1-1,-1 0,0 1,-1-1,1-1,-1 1,0 0,0-1,-1 0,1-1,10-89,-13 94,0-1,0 1,0 0,0 0,0 0,-1 0,1 0,-1 0,0 0,1 0,-1 1,0-1,0 0,0 0,0 0,0 1,-1-1,1 0,0 1,-1 0,1-1,-1 1,1 0,-1-1,0 1,0 0,0 0,1 1,-1-1,0 0,0 1,0-1,0 1,0-1,0 1,0 0,0 0,0 0,0 0,-1 0,1 0,0 1,0-1,0 1,0 0,-5 4,0 1,0 0,1 0,-1 0,2 1,-1 0,1 0,0 1,0 0,1 0,0 0,0 0,1 0,0 1,1 0,0-1,0 1,1 0,0 0,0 0,1 0,0 0,1 2,-3-4,1 0,-1 1,1-1,1 1,0-1,0 0,0 1,1-1,0 1,0-1,1 0,0 0,0 1,1-2,0 1,0 0,0 0,1-1,0 0,0 0,1 0,0 0,0-1,0 1,1-1,-1-1,1 1,0-1,1 0,-1 0,1-1,0 0,0 0,0-1,0 1,1-1,-1-2,1 0,-1 0,0-1,1 0,-1 0,0-1,0 0,0 0,0 0,0-1,-1 0,1-1,-1 1,0-1,0 0,0-1,3-2,11-10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141 141,'7'4,"0"0,1 0,-1-1,1 0,0 0,0-1,0 0,0 0,0-1,0 0,0 0,1-1,-1 0,6-1,0 1,47 1,-1-2,0-4,40-8,77-16,-127 26,-32 7</inkml:trace>
  <inkml:trace contextRef="#ctx0" brushRef="#br0" timeOffset="334.965">0 451,'39'0,"36"-4,10-3,1 1,-10 2,-13 0,-12 2,-11 1,-6 0,-5 1,-3 1,0-1,0 0,0 0,1 0,0 1,-4-6,-6-2</inkml:trace>
  <inkml:trace contextRef="#ctx0" brushRef="#br0" timeOffset="915.233">452 0,'100'52,"-62"-38,-10-2,-8-5,-1 0,-1 2,0 0,0 1,0 1,-1 1,-1 0,9 10,-20-18,0 0,0 0,-1 1,0 0,0 0,0 0,0 1,-1-1,0 1,0 0,0-1,-1 1,0 1,0-1,-1 0,1 0,-2 1,1-1,0 1,-1-1,-1 0,1 1,-1-1,0 1,0-1,-2 6,-6 5,0 0,-1 0,0-1,-2 0,0-1,0 0,-2-1,0-1,0 0,-1 0,-1-2,0 0,-9 4,-32 27,46-33,-4 1,1 1,1 0,0 1,0 0,1 1,1 1,0 0,-8 13,12-8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22,'24'0,"13"0,4 0,1 0,-2 0,-4 0,-2 0,-3 0,-1 0,-2 0,0-4,-1-3,-9 1,-8 2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22,'39'5,"31"-3,13-3,-2 0,-10 0,-12-5,-12-2,-9 2,-11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1,'-17'193,"9"-125,3 0,3 1,4 23,-1 1,-1-81</inkml:trace>
  <inkml:trace contextRef="#ctx0" brushRef="#br0" timeOffset="327.077">57 143,'55'-17,"1"3,0 3,1 2,0 2,1 3,0 3,-1 2,5 3,43-3,-24-13,-72 9,-1 0,1 1,0 0,-1 1,1 0,0 0,0 1,0 0,0 0,-1 1,1 1,0-1,0 1,-1 1,2 0,8 9</inkml:trace>
  <inkml:trace contextRef="#ctx0" brushRef="#br0" timeOffset="601.209">0 764,'48'-5,"40"-7,15 0,-6 1,-10 3,-14-3,-10 1,-12 2,-9 3,-7 2,-4-4,-4 0,0 1,-1 2,-5 1</inkml:trace>
  <inkml:trace contextRef="#ctx0" brushRef="#br0" timeOffset="931.235">1101 565,'-14'3,"0"1,1 1,0 0,-1 0,2 2,-1-1,1 2,0-1,0 2,1 0,0 0,1 1,0 0,-6 8,15-17,0 1,0 0,0 0,0 0,0 0,1 0,-1 0,1 0,-1 0,1 0,-1 0,1 0,0 0,0 0,0 0,1 0,-1 0,0 0,1 0,-1 0,1 0,0 0,-1 0,1 0,0 0,0 0,0 0,1-1,-1 1,0 0,1-1,-1 1,1-1,-1 0,1 1,0-1,0 0,-1 0,1 0,0 0,0-1,0 1,0 0,2 0,93 12,20-28,-92 8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0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0,'0'5,"0"6,0 6,0 5,0 4,0 2,0 1,0 0,0 1,0-1,0 0,0 0,0-1,0-4</inkml:trace>
  <inkml:trace contextRef="#ctx0" brushRef="#br0" timeOffset="318.513">1 451,'62'-4,"35"-8,7 0,-11 1,-11 3,-15 2,-14 2,-10 3,-9 0,-10 6,-9 2</inkml:trace>
  <inkml:trace contextRef="#ctx0" brushRef="#br0" timeOffset="772.964">283 621,'73'17,"-8"3,-64-20,0 1,0 0,0-1,0 1,0 0,0-1,0 1,0 0,0 0,0 0,0 0,-1 0,1 0,0 0,-1 0,1 0,-1 1,1-1,-1 0,1 0,-1 0,0 1,0-1,0 0,0 0,0 1,0-1,0 0,0 0,0 1,0-1,-1 0,1 0,0 0,-1 1,1-1,-1 0,0 0,1 0,-1 0,0 0,1 0,-1 0,0 0,0 0,0 0,0-1,0 1,0 0,0 0,-130 120,129-120,0 1,0-1,1 1,-1 0,0 0,1 0,-1 0,1 0,0 0,0 0,0 0,0 0,0 0,0 1,0-1,1 0,-1 1,1-1,0 1,0-1,0 0,0 1,0-1,0 1,1-1,-1 0,1 1,-1-1,1 0,0 1,0-1,0 0,0 0,1 0,-1 0,1 0,-1 0,1 0,-1 0,1-1,0 1,0 0,6 1,0-1,0 1,0-1,1-1,-1 1,1-1,-1-1,0 0,1 0,-1 0,1-1,-1-1,8-1,3-4</inkml:trace>
  <inkml:trace contextRef="#ctx0" brushRef="#br0" timeOffset="1788.716">961 311,'-135'429,"128"-418,10-48,4 6,1 1,2 0,1 0,1 1,1 0,2 1,1 1,1 0,1 1,1 1,2 1,8-8,-28 31,-1 0,1 0,-1-1,1 1,0 0,0 0,-1 0,1 1,0-1,0 0,0 0,0 0,0 1,0-1,0 0,0 1,0-1,0 1,1-1,-1 1,0-1,0 1,0 0,1 0,-1 0,0 0,0 0,0 0,1 0,-1 0,0 0,0 0,1 1,-1-1,0 0,0 1,0-1,0 1,0 0,0-1,0 1,0 0,0-1,0 1,0 0,0 0,0 0,0 0,-1 0,1 0,0 1,3 14,-1 0,-1 1,-1-1,0 1,-1-1,-1 1,-1 11,-1 22,8-1,-5-48,0 0,1 0,-1 0,0-1,1 1,-1 0,1 0,-1 0,1-1,-1 1,1 0,-1 0,1-1,0 1,0-1,-1 1,1 0,0-1,0 0,-1 1,1-1,0 1,0-1,0 0,0 0,0 1,0-1,0 0,0 0,-1 0,1 0,0 0,0 0,0 0,0 0,0-1,0 1,0 0,0 0,0-1,-1 1,1-1,0 1,0-1,0 1,-1-1,1 1,0-1,-1 0,1 0,61-82,-42 48,45-68,-65 103,0-1,0 0,1 1,-1-1,0 0,1 1,-1-1,0 0,1 1,-1-1,1 0,-1 1,1-1,-1 1,1-1,0 1,-1 0,1-1,-1 1,1-1,0 1,-1 0,1 0,0-1,0 1,-1 0,1 0,0 0,-1 0,1 0,0 0,0 0,-1 0,1 0,0 0,0 0,-1 0,1 1,0-1,-1 0,1 1,0-1,-1 0,1 1,0-1,-1 1,1-1,-1 1,1-1,-1 1,1-1,-1 1,1-1,-1 1,1 0,-1-1,0 1,0 0,1-1,-1 1,0 0,0 0,0-1,1 1,-1 0,0-1,0 1,0 0,-1 0,6 59,-5-56,-3 80,8 97,12-131,-5-32</inkml:trace>
  <inkml:trace contextRef="#ctx0" brushRef="#br0" timeOffset="2417.004">1638 451,'-32'278,"3"-216,29-61,-1 0,0 0,0 0,-1 0,1 0,0-1,0 1,0 0,-1 0,1-1,0 1,0-1,-1 1,1-1,-1 1,1-1,0 0,-1 0,1 0,-1 0,1 0,-1 0,1 0,0 0,-1-1,1 1,-1 0,1-1,0 1,-1-1,1 0,0 1,0-1,-1 0,1 0,0 0,0 0,0 0,0 0,0 0,0 0,0 0,1 0,-2-2,-3-6,0-1,1 0,0 0,0-1,1 1,1-1,0 0,0 0,1 0,0 0,1 0,1 0,-1 0,2 1,-1-1,2 0,0-1,0-5,1 1,1 0,0 1,1-1,1 1,0 0,1 0,1 1,0 0,1 1,0 0,1 1,0 0,1 0,1 1,0 1,0 0,1 1,0 0,1 1,0 1,0 0,0 1,1 1,0 0,0 1,1 1,-12 2,0 0,0 0,0 1,0 0,-1 0,1 0,0 0,0 1,0 0,0 0,0 0,-1 1,1 0,-1 0,1 0,-1 0,0 0,1 1,-1 0,-1 0,1 0,0 1,-1-1,1 1,-1 0,0-1,-1 2,1-1,-1 0,1 0,-1 1,0-1,-1 1,1 0,-1 0,0-1,0 1,-1 0,1 0,-1 0,0 0,0 0,-1 0,1 0,-1-1,0 1,-1 0,1 0,-2 2,-4 4,-1-1,0 0,-1 0,0-1,0 0,-1-1,0 0,0 0,-1-1,0-1,0 0,-1 0,1-1,-3 0,-68 40,80-44,0 0,1 0,-1 0,0 1,1-1,-1 1,1-1,0 1,0-1,-1 1,1 0,0-1,0 1,1 0,-1 0,0 0,0 0,1 0,0 0,-1 0,1 0,0 0,0 0,0 0,0 0,0 0,0 0,1 0,-1 0,1 0,-1 0,1 0,0 0,0 0,0 0,0-1,0 1,0 0,0-1,1 1,-1-1,0 1,1-1,0 1,-1-1,1 0,0 0,-1 0,1 0,0 0,180 106,-167-97</inkml:trace>
  <inkml:trace contextRef="#ctx0" brushRef="#br0" timeOffset="2855.911">2062 254,'89'-39,"-83"37,1 0,-1-1,0 1,1 1,-1-1,1 1,0 0,-1 1,1 0,0 0,-1 0,1 1,0-1,-1 2,1-1,1 1,-7 0,-1 0,1 0,-1 0,1 0,-1 0,0-1,0 1,0 0,0 0,0 0,0 0,-1 0,1 0,-1 0,1-1,-1 1,1 0,-1 0,0-1,0 1,0 0,0-1,0 1,-1-1,1 1,0-1,-1 0,1 1,-1-1,1 0,-1 0,1 0,-2 0,-7 10,8-9,0 0,0 0,0 1,0-1,0 1,1-1,-1 1,1 0,0-1,0 1,0 0,0 0,0 0,1 0,-1 0,1 0,0 0,0 0,0 0,0 0,0 0,1 0,-1 0,1 0,0 0,0 0,0 0,0-1,0 1,1 0,-1-1,1 1,0-1,0 1,0-1,0 0,0 0,0 0,1 0,-1 0,1 0,-1-1,1 1,0-1,0 0,-1 0,2 1,124 15,-109-12</inkml:trace>
  <inkml:trace contextRef="#ctx0" brushRef="#br0" timeOffset="3237.007">2513 678,'24'0,"27"-5,9-2,1 1,-7 1,-7 1,-7 2,-5-4,-5-1,-1 1,-6 2</inkml:trace>
  <inkml:trace contextRef="#ctx0" brushRef="#br0" timeOffset="3491.36">2851 395,'-14'38,"-10"28,-1 6,5-3,5-9,5-10,4-8,8-7,4-5,1-2,3-2,1-4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1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124 284,'-37'163,"-34"72,55-190,42-67,254-376,-219 344,-59 53,-1 0,1 0,-1 0,1 0,-1 1,1-1,0 1,-1-1,1 1,0 0,-1-1,1 1,0 0,0 0,-1 0,1 0,0 1,-1-1,1 0,0 1,-1-1,1 1,0 0,-1 0,1-1,-1 1,1 0,-1 0,0 0,1 0,-1 1,0-1,0 0,0 0,0 1,0-1,0 1,0-1,0 1,0-1,-1 1,1 0,-1-1,1 1,-1 0,4 14,0 1,-2-1,0 1,-1-1,0 1,-1-1,-1 1,-2 7,0 24,7 60,-3-107,0 0,0 1,-1-1,1 0,0 0,0 0,0 0,1 0,-1 0,0 0,0 0,0 0,1-1,-1 1,0 0,1-1,-1 1,1-1,-1 1,0-1,1 0,-1 0,1 1,-1-1,1 0,-1-1,1 1,-1 0,1 0,-1 0,1-1,-1 1,1-1,-1 1,0-1,1 0,-1 0,1 0,50-32,152-187,-203 219,-1 0,0 0,1 0,0 0,-1 0,1 0,-1 0,1 0,0 0,0 0,0 0,0 0,0 1,-1-1,1 0,1 0,-1 1,0-1,0 1,0-1,0 1,0 0,0-1,1 1,-1 0,0 0,0 0,0-1,1 1,-1 1,0-1,0 0,0 0,1 0,-1 1,0-1,0 0,0 1,0-1,0 1,0 0,0-1,0 1,0 0,0-1,0 1,0 0,0 0,0 0,-1 0,1 0,0 1,3 14,-1 1,-1 0,-1 0,0 0,-1 0,-1 0,-2 8,1 26,6 30,1-63</inkml:trace>
  <inkml:trace contextRef="#ctx0" brushRef="#br0" timeOffset="670.206">1196 228,'53'404,"-53"-396,0 1,-1-1,0 0,0 1,-1-1,0 0,0 0,-1 0,0 0,0 0,-4 5,6-11,-1 0,1 0,-1 0,1 0,-1 0,1 0,-1-1,0 1,0-1,0 1,0-1,0 0,0 0,0 0,0 0,0 0,-1 0,1 0,0-1,-1 1,1-1,0 0,-1 0,1 0,-1 0,1 0,0 0,-1-1,1 1,0-1,-1 1,1-1,0 0,0 0,-1 0,1 0,0-1,0 1,0 0,1-1,-1 1,0-1,-6-4,1-1,0 0,0 0,1 0,0 0,0-1,1 0,0-1,0 1,1-1,0 0,1 0,0 0,0 0,1-1,0 1,0-1,1 1,1-1,0 0,0 1,1-6,1-9,1 1,1 0,1 0,1 0,1 1,1 0,1 0,10-16,-13 21,1 0,1 1,1 0,0 0,1 1,1 0,0 0,1 1,0 1,1 0,1 1,0 1,0 0,2 0,-1 2,1 0,0 0,1 2,0 0,0 1,1 1,9-2,-22 6,-1 1,0 0,0 0,0 0,0 0,0 1,0-1,1 1,-1 0,-1 0,1 1,0-1,0 1,0 0,-1 0,1 0,-1 0,1 1,-1-1,0 1,0 0,0 0,-1 0,1 1,-1-1,1 0,-1 1,0 0,-1-1,1 1,-1 0,1 0,-1 0,0 0,0 0,-1 1,2 5,-1 1,0-1,-1 1,0 0,-1-1,0 1,-1-1,0 1,0-1,-1 1,-1-1,1 0,-2-1,1 1,-2-1,1 0,-1 0,0 0,-1-1,-150 145,126-127,29-25,0 0,0 0,0 0,1 0,-1 1,0-1,1 0,-1 1,1 0,-1-1,1 1,0-1,0 1,0 0,0 0,0 0,0 0,0 0,0 0,1 0,-1 0,1 0,0 0,-1 0,1 0,0 0,0 1,0-1,1 0,-1 0,0 0,1 0,0 0,-1 0,1 0,0 0,0 0,0 0,0-1,0 1,0 0,1 0,-1-1,1 1,-1-1,1 1,0-1,76 53,49 45,-124-95,-2-2,-1 0,1-1,-1 1,1 0,0-1,0 1,-1-1,1 1,0-1,0 0,1 1,-1-1,0 0,0 0,1 0,-1 0,0 0,1 0,-1 0,1 0,-1-1,1 1,0 0,-1-1,1 0,0 1,-1-1,1 0,0 0,-1 0,1 0,0 0,0 0,-1 0,1 0,0-1,-1 1,1-1,-1 0,1 1,0-1,-1 0,0 0,1 0,0 0,21-55,-16 37</inkml:trace>
  <inkml:trace contextRef="#ctx0" brushRef="#br0" timeOffset="1080.032">1817 29,'90'-17,"104"6,-192 11,1 0,-1 0,0 0,0 0,0 1,0-1,0 1,0-1,1 1,-1 0,0 0,-1-1,1 2,0-1,0 0,0 0,-1 0,1 1,0-1,-1 1,1 0,-1-1,0 1,0 0,1 0,-1 0,0-1,-1 1,1 0,0 0,-1 1,1-1,-1 0,1 0,-1 0,0 0,0 0,0 1,0-1,0 0,-1 0,1 0,0 0,-1 0,0 1,-2 6,0-1,0 0,0 1,-1-2,-1 1,1 0,-1-1,-1 0,1 0,-6 5,-10 7,1 1,1 1,1 1,0 1,-7 15,24-37,1-1,-1 1,1 0,-1 0,1 0,-1 0,1 0,-1 0,1 0,0 0,0 1,0-1,-1 0,1 0,0 0,0 0,1 0,-1 0,0 0,0 0,0 0,1 0,-1 0,1 0,-1 0,0 0,1 0,0 0,-1 0,1 0,0 0,-1-1,1 1,0 0,0 0,0-1,-1 1,1 0,0-1,0 1,0-1,0 0,0 1,0-1,0 0,0 1,0-1,1 0,-1 0,0 0,0 0,0 0,1 0,60-2,144-69,-182 64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6:44.96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32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25.77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3437 1630,'-9'47,"4"22,20-91,-9 7,0-1,-2 1,0-1,-1 0,0-1,-2 1,1-12,-4 180,2-151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4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49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1:15.9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131 1,'-16'15,"0"1,1 1,1 0,0 1,2 1,0 0,1 0,0 1,1 3,10-20,0-1,0 1,1 0,-1 0,0 0,1 0,0 0,0-1,0 1,0 0,0-1,0 1,1 0,-1-1,1 0,-1 1,1-1,0 0,0 0,0 0,1 0,-1 0,0-1,1 1,-1-1,1 1,-1-1,1 0,0 0,-1 0,1 0,0-1,0 1,0-1,0 1,0-1,-1 0,1 0,0 0,0-1,0 1,1-1,41 12,-40-8,-1-1,0 1,0 0,0 1,0-1,0 0,-1 1,1 0,-1 0,0 0,0 0,-1 1,1-1,-1 1,0-1,0 1,0 0,-1 0,0 0,0 0,0 0,-1 0,1 0,-1 0,0 0,-1 0,1 0,-1 0,0 0,0 0,-1 0,1 0,-1 0,0-1,0 1,-1-1,0 1,1-1,-1 0,-1 0,1 0,-1-1,1 1,-1-1,0 0,-2 2,-50 2,37-16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141 141,'7'4,"0"0,1 0,-1-1,1 0,0 0,0-1,0 0,0 0,0-1,0 0,0 0,1-1,-1 0,6-1,0 1,47 1,-1-2,0-4,40-8,77-16,-127 26,-32 7</inkml:trace>
  <inkml:trace contextRef="#ctx0" brushRef="#br0" timeOffset="334.965">0 451,'39'0,"36"-4,10-3,1 1,-10 2,-13 0,-12 2,-11 1,-6 0,-5 1,-3 1,0-1,0 0,0 0,1 0,0 1,-4-6,-6-2</inkml:trace>
  <inkml:trace contextRef="#ctx0" brushRef="#br0" timeOffset="915.233">452 0,'100'52,"-62"-38,-10-2,-8-5,-1 0,-1 2,0 0,0 1,0 1,-1 1,-1 0,9 10,-20-18,0 0,0 0,-1 1,0 0,0 0,0 0,0 1,-1-1,0 1,0 0,0-1,-1 1,0 1,0-1,-1 0,1 0,-2 1,1-1,0 1,-1-1,-1 0,1 1,-1-1,0 1,0-1,-2 6,-6 5,0 0,-1 0,0-1,-2 0,0-1,0 0,-2-1,0-1,0 0,-1 0,-1-2,0 0,-9 4,-32 27,46-33,-4 1,1 1,1 0,0 1,0 0,1 1,1 1,0 0,-8 13,12-8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22,'24'0,"13"0,4 0,1 0,-2 0,-4 0,-2 0,-3 0,-1 0,-2 0,0-4,-1-3,-9 1,-8 2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22,'39'5,"31"-3,13-3,-2 0,-10 0,-12-5,-12-2,-9 2,-11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1,'-17'193,"9"-125,3 0,3 1,4 23,-1 1,-1-81</inkml:trace>
  <inkml:trace contextRef="#ctx0" brushRef="#br0" timeOffset="327.077">57 143,'55'-17,"1"3,0 3,1 2,0 2,1 3,0 3,-1 2,5 3,43-3,-24-13,-72 9,-1 0,1 1,0 0,-1 1,1 0,0 0,0 1,0 0,0 0,-1 1,1 1,0-1,0 1,-1 1,2 0,8 9</inkml:trace>
  <inkml:trace contextRef="#ctx0" brushRef="#br0" timeOffset="601.209">0 764,'48'-5,"40"-7,15 0,-6 1,-10 3,-14-3,-10 1,-12 2,-9 3,-7 2,-4-4,-4 0,0 1,-1 2,-5 1</inkml:trace>
  <inkml:trace contextRef="#ctx0" brushRef="#br0" timeOffset="931.235">1101 565,'-14'3,"0"1,1 1,0 0,-1 0,2 2,-1-1,1 2,0-1,0 2,1 0,0 0,1 1,0 0,-6 8,15-17,0 1,0 0,0 0,0 0,0 0,1 0,-1 0,1 0,-1 0,1 0,-1 0,1 0,0 0,0 0,0 0,1 0,-1 0,0 0,1 0,-1 0,1 0,0 0,-1 0,1 0,0 0,0 0,0 0,1-1,-1 1,0 0,1-1,-1 1,1-1,-1 0,1 1,0-1,0 0,-1 0,1 0,0 0,0-1,0 1,0 0,2 0,93 12,20-28,-92 8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0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0,'0'5,"0"6,0 6,0 5,0 4,0 2,0 1,0 0,0 1,0-1,0 0,0 0,0-1,0-4</inkml:trace>
  <inkml:trace contextRef="#ctx0" brushRef="#br0" timeOffset="318.513">1 451,'62'-4,"35"-8,7 0,-11 1,-11 3,-15 2,-14 2,-10 3,-9 0,-10 6,-9 2</inkml:trace>
  <inkml:trace contextRef="#ctx0" brushRef="#br0" timeOffset="772.964">283 621,'73'17,"-8"3,-64-20,0 1,0 0,0-1,0 1,0 0,0-1,0 1,0 0,0 0,0 0,0 0,-1 0,1 0,0 0,-1 0,1 0,-1 1,1-1,-1 0,1 0,-1 0,0 1,0-1,0 0,0 0,0 1,0-1,0 0,0 0,0 1,0-1,-1 0,1 0,0 0,-1 1,1-1,-1 0,0 0,1 0,-1 0,0 0,1 0,-1 0,0 0,0 0,0 0,0-1,0 1,0 0,0 0,-130 120,129-120,0 1,0-1,1 1,-1 0,0 0,1 0,-1 0,1 0,0 0,0 0,0 0,0 0,0 0,0 1,0-1,1 0,-1 1,1-1,0 1,0-1,0 0,0 1,0-1,0 1,1-1,-1 0,1 1,-1-1,1 0,0 1,0-1,0 0,0 0,1 0,-1 0,1 0,-1 0,1 0,-1 0,1-1,0 1,0 0,6 1,0-1,0 1,0-1,1-1,-1 1,1-1,-1-1,0 0,1 0,-1 0,1-1,-1-1,8-1,3-4</inkml:trace>
  <inkml:trace contextRef="#ctx0" brushRef="#br0" timeOffset="1788.716">961 311,'-135'429,"128"-418,10-48,4 6,1 1,2 0,1 0,1 1,1 0,2 1,1 1,1 0,1 1,1 1,2 1,8-8,-28 31,-1 0,1 0,-1-1,1 1,0 0,0 0,-1 0,1 1,0-1,0 0,0 0,0 0,0 1,0-1,0 0,0 1,0-1,0 1,1-1,-1 1,0-1,0 1,0 0,1 0,-1 0,0 0,0 0,0 0,1 0,-1 0,0 0,0 0,1 1,-1-1,0 0,0 1,0-1,0 1,0 0,0-1,0 1,0 0,0-1,0 1,0 0,0 0,0 0,0 0,-1 0,1 0,0 1,3 14,-1 0,-1 1,-1-1,0 1,-1-1,-1 1,-1 11,-1 22,8-1,-5-48,0 0,1 0,-1 0,0-1,1 1,-1 0,1 0,-1 0,1-1,-1 1,1 0,-1 0,1-1,0 1,0-1,-1 1,1 0,0-1,0 0,-1 1,1-1,0 1,0-1,0 0,0 0,0 1,0-1,0 0,0 0,-1 0,1 0,0 0,0 0,0 0,0 0,0-1,0 1,0 0,0 0,0-1,-1 1,1-1,0 1,0-1,0 1,-1-1,1 1,0-1,-1 0,1 0,61-82,-42 48,45-68,-65 103,0-1,0 0,1 1,-1-1,0 0,1 1,-1-1,0 0,1 1,-1-1,1 0,-1 1,1-1,-1 1,1-1,0 1,-1 0,1-1,-1 1,1-1,0 1,-1 0,1 0,0-1,0 1,-1 0,1 0,0 0,-1 0,1 0,0 0,0 0,-1 0,1 0,0 0,0 0,-1 0,1 1,0-1,-1 0,1 1,0-1,-1 0,1 1,0-1,-1 1,1-1,-1 1,1-1,-1 1,1-1,-1 1,1-1,-1 1,1 0,-1-1,0 1,0 0,1-1,-1 1,0 0,0 0,0-1,1 1,-1 0,0-1,0 1,0 0,-1 0,6 59,-5-56,-3 80,8 97,12-131,-5-32</inkml:trace>
  <inkml:trace contextRef="#ctx0" brushRef="#br0" timeOffset="2417.004">1638 451,'-32'278,"3"-216,29-61,-1 0,0 0,0 0,-1 0,1 0,0-1,0 1,0 0,-1 0,1-1,0 1,0-1,-1 1,1-1,-1 1,1-1,0 0,-1 0,1 0,-1 0,1 0,-1 0,1 0,0 0,-1-1,1 1,-1 0,1-1,0 1,-1-1,1 0,0 1,0-1,-1 0,1 0,0 0,0 0,0 0,0 0,0 0,0 0,0 0,1 0,-2-2,-3-6,0-1,1 0,0 0,0-1,1 1,1-1,0 0,0 0,1 0,0 0,1 0,1 0,-1 0,2 1,-1-1,2 0,0-1,0-5,1 1,1 0,0 1,1-1,1 1,0 0,1 0,1 1,0 0,1 1,0 0,1 1,0 0,1 0,1 1,0 1,0 0,1 1,0 0,1 1,0 1,0 0,0 1,1 1,0 0,0 1,1 1,-12 2,0 0,0 0,0 1,0 0,-1 0,1 0,0 0,0 1,0 0,0 0,0 0,-1 1,1 0,-1 0,1 0,-1 0,0 0,1 1,-1 0,-1 0,1 0,0 1,-1-1,1 1,-1 0,0-1,-1 2,1-1,-1 0,1 0,-1 1,0-1,-1 1,1 0,-1 0,0-1,0 1,-1 0,1 0,-1 0,0 0,0 0,-1 0,1 0,-1-1,0 1,-1 0,1 0,-2 2,-4 4,-1-1,0 0,-1 0,0-1,0 0,-1-1,0 0,0 0,-1-1,0-1,0 0,-1 0,1-1,-3 0,-68 40,80-44,0 0,1 0,-1 0,0 1,1-1,-1 1,1-1,0 1,0-1,-1 1,1 0,0-1,0 1,1 0,-1 0,0 0,0 0,1 0,0 0,-1 0,1 0,0 0,0 0,0 0,0 0,0 0,0 0,1 0,-1 0,1 0,-1 0,1 0,0 0,0 0,0 0,0-1,0 1,0 0,0-1,1 1,-1-1,0 1,1-1,0 1,-1-1,1 0,0 0,-1 0,1 0,0 0,180 106,-167-97</inkml:trace>
  <inkml:trace contextRef="#ctx0" brushRef="#br0" timeOffset="2855.911">2062 254,'89'-39,"-83"37,1 0,-1-1,0 1,1 1,-1-1,1 1,0 0,-1 1,1 0,0 0,-1 0,1 1,0-1,-1 2,1-1,1 1,-7 0,-1 0,1 0,-1 0,1 0,-1 0,0-1,0 1,0 0,0 0,0 0,0 0,-1 0,1 0,-1 0,1-1,-1 1,1 0,-1 0,0-1,0 1,0 0,0-1,0 1,-1-1,1 1,0-1,-1 0,1 1,-1-1,1 0,-1 0,1 0,-2 0,-7 10,8-9,0 0,0 0,0 1,0-1,0 1,1-1,-1 1,1 0,0-1,0 1,0 0,0 0,0 0,1 0,-1 0,1 0,0 0,0 0,0 0,0 0,0 0,1 0,-1 0,1 0,0 0,0 0,0 0,0-1,0 1,1 0,-1-1,1 1,0-1,0 1,0-1,0 0,0 0,0 0,1 0,-1 0,1 0,-1-1,1 1,0-1,0 0,-1 0,2 1,124 15,-109-12</inkml:trace>
  <inkml:trace contextRef="#ctx0" brushRef="#br0" timeOffset="3237.007">2513 678,'24'0,"27"-5,9-2,1 1,-7 1,-7 1,-7 2,-5-4,-5-1,-1 1,-6 2</inkml:trace>
  <inkml:trace contextRef="#ctx0" brushRef="#br0" timeOffset="3491.36">2851 395,'-14'38,"-10"28,-1 6,5-3,5-9,5-10,4-8,8-7,4-5,1-2,3-2,1-4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1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124 284,'-37'163,"-34"72,55-190,42-67,254-376,-219 344,-59 53,-1 0,1 0,-1 0,1 0,-1 1,1-1,0 1,-1-1,1 1,0 0,-1-1,1 1,0 0,0 0,-1 0,1 0,0 1,-1-1,1 0,0 1,-1-1,1 1,0 0,-1 0,1-1,-1 1,1 0,-1 0,0 0,1 0,-1 1,0-1,0 0,0 0,0 1,0-1,0 1,0-1,0 1,0-1,-1 1,1 0,-1-1,1 1,-1 0,4 14,0 1,-2-1,0 1,-1-1,0 1,-1-1,-1 1,-2 7,0 24,7 60,-3-107,0 0,0 1,-1-1,1 0,0 0,0 0,0 0,1 0,-1 0,0 0,0 0,0 0,1-1,-1 1,0 0,1-1,-1 1,1-1,-1 1,0-1,1 0,-1 0,1 1,-1-1,1 0,-1-1,1 1,-1 0,1 0,-1 0,1-1,-1 1,1-1,-1 1,0-1,1 0,-1 0,1 0,50-32,152-187,-203 219,-1 0,0 0,1 0,0 0,-1 0,1 0,-1 0,1 0,0 0,0 0,0 0,0 0,0 1,-1-1,1 0,1 0,-1 1,0-1,0 1,0-1,0 1,0 0,0-1,1 1,-1 0,0 0,0 0,0-1,1 1,-1 1,0-1,0 0,0 0,1 0,-1 1,0-1,0 0,0 1,0-1,0 1,0 0,0-1,0 1,0 0,0-1,0 1,0 0,0 0,0 0,-1 0,1 0,0 1,3 14,-1 1,-1 0,-1 0,0 0,-1 0,-1 0,-2 8,1 26,6 30,1-63</inkml:trace>
  <inkml:trace contextRef="#ctx0" brushRef="#br0" timeOffset="670.206">1196 228,'53'404,"-53"-396,0 1,-1-1,0 0,0 1,-1-1,0 0,0 0,-1 0,0 0,0 0,-4 5,6-11,-1 0,1 0,-1 0,1 0,-1 0,1 0,-1-1,0 1,0-1,0 1,0-1,0 0,0 0,0 0,0 0,0 0,-1 0,1 0,0-1,-1 1,1-1,0 0,-1 0,1 0,-1 0,1 0,0 0,-1-1,1 1,0-1,-1 1,1-1,0 0,0 0,-1 0,1 0,0-1,0 1,0 0,1-1,-1 1,0-1,-6-4,1-1,0 0,0 0,1 0,0 0,0-1,1 0,0-1,0 1,1-1,0 0,1 0,0 0,0 0,1-1,0 1,0-1,1 1,1-1,0 0,0 1,1-6,1-9,1 1,1 0,1 0,1 0,1 1,1 0,1 0,10-16,-13 21,1 0,1 1,1 0,0 0,1 1,1 0,0 0,1 1,0 1,1 0,1 1,0 1,0 0,2 0,-1 2,1 0,0 0,1 2,0 0,0 1,1 1,9-2,-22 6,-1 1,0 0,0 0,0 0,0 0,0 1,0-1,1 1,-1 0,-1 0,1 1,0-1,0 1,0 0,-1 0,1 0,-1 0,1 1,-1-1,0 1,0 0,0 0,-1 0,1 1,-1-1,1 0,-1 1,0 0,-1-1,1 1,-1 0,1 0,-1 0,0 0,0 0,-1 1,2 5,-1 1,0-1,-1 1,0 0,-1-1,0 1,-1-1,0 1,0-1,-1 1,-1-1,1 0,-2-1,1 1,-2-1,1 0,-1 0,0 0,-1-1,-150 145,126-127,29-25,0 0,0 0,0 0,1 0,-1 1,0-1,1 0,-1 1,1 0,-1-1,1 1,0-1,0 1,0 0,0 0,0 0,0 0,0 0,0 0,1 0,-1 0,1 0,0 0,-1 0,1 0,0 0,0 1,0-1,1 0,-1 0,0 0,1 0,0 0,-1 0,1 0,0 0,0 0,0 0,0-1,0 1,0 0,1 0,-1-1,1 1,-1-1,1 1,0-1,76 53,49 45,-124-95,-2-2,-1 0,1-1,-1 1,1 0,0-1,0 1,-1-1,1 1,0-1,0 0,1 1,-1-1,0 0,0 0,1 0,-1 0,0 0,1 0,-1 0,1 0,-1-1,1 1,0 0,-1-1,1 0,0 1,-1-1,1 0,0 0,-1 0,1 0,0 0,0 0,-1 0,1 0,0-1,-1 1,1-1,-1 0,1 1,0-1,-1 0,0 0,1 0,0 0,21-55,-16 37</inkml:trace>
  <inkml:trace contextRef="#ctx0" brushRef="#br0" timeOffset="1080.032">1817 29,'90'-17,"104"6,-192 11,1 0,-1 0,0 0,0 0,0 1,0-1,0 1,0-1,1 1,-1 0,0 0,-1-1,1 2,0-1,0 0,0 0,-1 0,1 1,0-1,-1 1,1 0,-1-1,0 1,0 0,1 0,-1 0,0-1,-1 1,1 0,0 0,-1 1,1-1,-1 0,1 0,-1 0,0 0,0 0,0 1,0-1,0 0,-1 0,1 0,0 0,-1 0,0 1,-2 6,0-1,0 0,0 1,-1-2,-1 1,1 0,-1-1,-1 0,1 0,-6 5,-10 7,1 1,1 1,1 1,0 1,-7 15,24-37,1-1,-1 1,1 0,-1 0,1 0,-1 0,1 0,-1 0,1 0,0 0,0 1,0-1,-1 0,1 0,0 0,0 0,1 0,-1 0,0 0,0 0,0 0,1 0,-1 0,1 0,-1 0,0 0,1 0,0 0,-1 0,1 0,0 0,-1-1,1 1,0 0,0 0,0-1,-1 1,1 0,0-1,0 1,0-1,0 0,0 1,0-1,0 0,0 1,0-1,1 0,-1 0,0 0,0 0,0 0,1 0,60-2,144-69,-182 64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23,'1'1,"0"1,0-1,1 0,-1 1,0-1,0 0,1 0,-1 0,0 0,1 0,-1 0,1 0,0 0,-1-1,1 1,-1-1,1 1,0-1,0 1,-1-1,1 0,0 0,0 0,-1 0,1 0,0 0,-1-1,1 1,0-1,0 1,-1-1,1 1,-1-1,1 0,-1 0,2 0,4-1,240-20,-140 11,-89 27,-18-5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29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0,-9 0,-6 0,-9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0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1,'312'1,"-310"-1,0-1,-1 1,1 0,-1 0,1 0,0 0,-1 0,1 0,-1 0,1 1,-1-1,1 0,-1 1,1-1,-1 1,1 0,-1 0,1-1,-1 1,0 0,1 0,-1 0,0 0,0 0,0 1,0-1,0 0,0 0,0 1,0-1,-1 1,1-1,0 1,-1-1,1 1,-1-1,0 1,1-1,-1 1,0 0,0-1,0 1,0-1,0 1,0 0,-1-1,1 1,-1-1,1 1,-1-1,1 1,-1-1,0 1,0-1,1 0,-2 2,-119 79,-42 11,160-92,1 1,-1-1,1 1,0 0,0 0,0 0,0 0,0 0,0 0,1 0,-1 1,0-1,1 1,0-1,0 1,0 0,0-1,0 1,0 0,1 0,-1-1,1 1,0 0,0 0,0 0,0 0,1-1,-1 1,1 0,-1 0,1 0,0-1,0 1,0 0,1-1,-1 1,1-1,-1 0,1 1,0-1,0 0,0 0,0 0,0 0,0 0,0-1,1 1,-1-1,1 1,-1-1,1 0,0 0,2 1,14 3,0-1,0 0,0-2,1 0,-1-1,1-1,-1 0,1-2,8-2,63-24,-70 18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178 303,'-169'394,"160"-369,59-92,155-229,-118 203,-86 93,0-1,-1 1,1 0,0-1,0 1,0 0,0-1,0 1,-1 0,1 0,0 0,0 0,0 0,0 0,0 0,0 0,0 0,0 0,0 0,0 1,-1-1,1 0,0 1,0-1,0 1,0-1,-1 1,1-1,0 1,-1-1,1 1,0 0,-1-1,1 1,-1 0,1 0,-1-1,1 1,-1 0,1 0,-1 0,0 0,1 0,-1-1,0 1,0 0,0 0,0 0,0 0,0 0,0 0,0 0,0 0,4 59,-4-55,-19 138,19-142,1 1,-1-1,0 1,0-1,1 0,-1 1,1-1,-1 0,1 1,0-1,-1 0,1 0,0 0,0 1,0-1,0 0,0 0,0 0,0-1,0 1,0 0,0 0,1 0,-1-1,0 1,1-1,-1 1,0-1,1 1,-1-1,0 0,1 0,-1 0,1 0,-1 0,0 0,1 0,-1 0,1 0,-1-1,0 1,2-1,53-29,131-185,-150 184,-36 31,0-1,0 1,0 0,0-1,0 1,0 0,-1 0,1 0,0 0,0 0,0 0,0 0,0 0,0 0,0 1,0-1,0 0,0 0,-1 1,1-1,0 1,0-1,0 1,-1-1,1 1,0-1,-1 1,1 0,0-1,-1 1,1 0,-1 0,1-1,-1 1,1 0,-1 0,1 0,-1 0,0-1,0 1,1 0,-1 0,0 0,0 0,0 0,0 0,0 0,0 0,-1 0,2 13,-1-1,0 1,-2-1,1 0,-2 1,0-1,0 0,-3 5,2-2,-32 131,46-48,-3-80</inkml:trace>
  <inkml:trace contextRef="#ctx0" brushRef="#br0" timeOffset="270.879">1137 303,'-4'44,"-3"23,1 5,2-4,5-10,3-9,1-9,-1-6,0-4,-2-2,-1-2,0-4</inkml:trace>
  <inkml:trace contextRef="#ctx0" brushRef="#br0" timeOffset="630.304">996 530,'27'-47,"2"1,1 2,2 1,3 2,1 1,21-17,-44 46,0 0,1 1,1 0,0 1,0 0,1 2,0 0,9-3,-20 8,1 0,-1 1,1-1,0 1,-1 0,1 1,0-1,0 1,-1 0,1 1,0-1,-1 1,1 0,0 1,-1-1,1 1,-1 0,0 1,0-1,0 1,0 0,0 0,0 1,-1-1,1 1,-1 0,1 1,-2-1,0 0,0 1,0-1,-1 1,0-1,1 1,-2 0,1 0,0 0,-1 0,0 0,0 0,-1 0,1 1,-1-1,0 0,-1 0,1 0,-1 1,0-1,0 0,-1 0,1 0,-1 0,0-1,-1 1,1 0,-3 3,-5 7,-1 1,0-2,-1 1,-1-2,0 1,-1-2,-8 6,-187 112,208-130,-1 0,1 1,-1-1,1 0,-1 1,1-1,0 1,-1 0,1-1,0 1,-1 0,1 0,0 0,0 0,0 0,0 0,0 0,0 0,0 0,0 1,0-1,0 0,1 1,-1-1,0 0,1 1,-1-1,1 1,0-1,-1 1,1-1,0 1,0-1,0 1,0-1,0 1,1-1,-1 1,0-1,1 1,-1-1,1 0,-1 1,1-1,-1 1,1-1,1 1,5 3,0-1,1 0,-1 0,1 0,0-1,0 0,0-1,0 0,1 0,-1-1,1 0,5 0,19 4,246 53,-251-50,-4-2</inkml:trace>
  <inkml:trace contextRef="#ctx0" brushRef="#br0" timeOffset="1014.853">1758 106,'32'-14,"16"-9,0 3,1 1,44-9,-17 27,-75 1,1 1,0-1,-1 1,1-1,-1 1,0-1,1 1,-1 0,1 0,-1 0,0 0,0 0,0 0,1 0,-1 0,0 1,0-1,-1 0,1 1,0-1,0 0,-1 1,1-1,-1 1,1-1,-1 1,1 0,-1-1,0 1,0-1,0 1,0-1,0 1,0 0,0-1,-1 1,1-1,-1 1,1-1,-1 1,1-1,-1 1,0-1,0 1,-63 88,56-82,0 1,0 0,1 0,0 0,1 1,0 0,1 0,0 1,-3 8,7-16,1 0,-1 0,1 0,0 1,0-1,0 0,0 0,1 0,-1 0,1 0,0 1,0-1,0-1,0 1,1 0,-1 0,1 0,0-1,-1 1,1 0,0-1,1 0,-1 0,0 1,1-1,-1 0,1-1,-1 1,1 0,0-1,0 0,2 1,103 23,-20-40,-64 9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0 116,'5'-6,"0"0,0 1,0-1,1 2,0-1,0 0,0 1,1 0,-1 1,1 0,0 0,0 0,5-1,11-6,0 1,0 1,1 1,0 1,0 1,1 1,0 1,-1 1,12 2,-34 0,-1 0,1 0,0 0,0 0,-1 0,1 1,0-1,0 1,-1-1,1 1,-1 0,1-1,0 1,-1 0,1 0,-1 0,0 0,1 1,-1-1,0 0,0 0,1 1,-1-1,0 1,-1-1,1 1,0-1,0 1,-1 0,1-1,-1 1,1 0,-1 0,0-1,1 1,-1 0,0 0,0-1,0 1,-1 0,1 0,0-1,-1 1,1 0,-1 0,1-1,-1 1,0-1,0 1,0-1,0 1,0-1,0 1,0-1,0 0,-1 1,-15 20,14-19,0 0,0 0,1 0,-1 0,1 0,-1 0,1 1,0-1,0 1,1 0,-1-1,1 1,0 0,0 0,0 0,0 0,1 0,-1 0,1 0,0 0,0 0,1 0,-1 0,1 0,0 0,0 0,1 3,4 1,-1 0,1 0,0 0,1 0,0-1,0 0,1-1,0 0,0 0,0 0,1-1,-1 0,1-1,0 0,1 0,74 45,-82-47,0 0,0 0,0 0,-1 1,1-1,0 0,-1 1,0-1,1 1,-1-1,0 1,0 0,-1-1,1 1,0 0,-1 0,0-1,1 1,-1 0,0 0,-1 0,1 0,0-1,-1 1,0 0,1 0,-1-1,0 1,-1-1,1 1,0-1,-1 1,1-1,-1 0,0 1,1-1,-1 0,0 0,-1 0,1-1,0 1,0 0,-1-1,1 0,-1 1,1-1,-1 0,0 0,-12 4,0 0,0 0,0-2,0 1,0-2,-1 0,1-1,-1-1,0-1,-10-1,7 2,-5-1</inkml:trace>
  <inkml:trace contextRef="#ctx0" brushRef="#br0" timeOffset="249.422">0 567,'38'-5,"37"-1,11 0,-1 1,-4 2,-11 0,-14 2,-5 1,-8 0,-5 0,-6 0,-2 0,-2 1,-6-1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2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4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5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8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3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8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4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49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6:55.10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30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141 141,'7'4,"0"0,1 0,-1-1,1 0,0 0,0-1,0 0,0 0,0-1,0 0,0 0,1-1,-1 0,6-1,0 1,47 1,-1-2,0-4,40-8,77-16,-127 26,-32 7</inkml:trace>
  <inkml:trace contextRef="#ctx0" brushRef="#br0" timeOffset="334.965">0 451,'39'0,"36"-4,10-3,1 1,-10 2,-13 0,-12 2,-11 1,-6 0,-5 1,-3 1,0-1,0 0,0 0,1 0,0 1,-4-6,-6-2</inkml:trace>
  <inkml:trace contextRef="#ctx0" brushRef="#br0" timeOffset="915.233">452 0,'100'52,"-62"-38,-10-2,-8-5,-1 0,-1 2,0 0,0 1,0 1,-1 1,-1 0,9 10,-20-18,0 0,0 0,-1 1,0 0,0 0,0 0,0 1,-1-1,0 1,0 0,0-1,-1 1,0 1,0-1,-1 0,1 0,-2 1,1-1,0 1,-1-1,-1 0,1 1,-1-1,0 1,0-1,-2 6,-6 5,0 0,-1 0,0-1,-2 0,0-1,0 0,-2-1,0-1,0 0,-1 0,-1-2,0 0,-9 4,-32 27,46-33,-4 1,1 1,1 0,0 1,0 0,1 1,1 1,0 0,-8 13,12-8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22,'24'0,"13"0,4 0,1 0,-2 0,-4 0,-2 0,-3 0,-1 0,-2 0,0-4,-1-3,-9 1,-8 2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22,'39'5,"31"-3,13-3,-2 0,-10 0,-12-5,-12-2,-9 2,-11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1,'-17'193,"9"-125,3 0,3 1,4 23,-1 1,-1-81</inkml:trace>
  <inkml:trace contextRef="#ctx0" brushRef="#br0" timeOffset="327.077">57 143,'55'-17,"1"3,0 3,1 2,0 2,1 3,0 3,-1 2,5 3,43-3,-24-13,-72 9,-1 0,1 1,0 0,-1 1,1 0,0 0,0 1,0 0,0 0,-1 1,1 1,0-1,0 1,-1 1,2 0,8 9</inkml:trace>
  <inkml:trace contextRef="#ctx0" brushRef="#br0" timeOffset="601.209">0 764,'48'-5,"40"-7,15 0,-6 1,-10 3,-14-3,-10 1,-12 2,-9 3,-7 2,-4-4,-4 0,0 1,-1 2,-5 1</inkml:trace>
  <inkml:trace contextRef="#ctx0" brushRef="#br0" timeOffset="931.235">1101 565,'-14'3,"0"1,1 1,0 0,-1 0,2 2,-1-1,1 2,0-1,0 2,1 0,0 0,1 1,0 0,-6 8,15-17,0 1,0 0,0 0,0 0,0 0,1 0,-1 0,1 0,-1 0,1 0,-1 0,1 0,0 0,0 0,0 0,1 0,-1 0,0 0,1 0,-1 0,1 0,0 0,-1 0,1 0,0 0,0 0,0 0,1-1,-1 1,0 0,1-1,-1 1,1-1,-1 0,1 1,0-1,0 0,-1 0,1 0,0 0,0-1,0 1,0 0,2 0,93 12,20-28,-92 8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0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0,'0'5,"0"6,0 6,0 5,0 4,0 2,0 1,0 0,0 1,0-1,0 0,0 0,0-1,0-4</inkml:trace>
  <inkml:trace contextRef="#ctx0" brushRef="#br0" timeOffset="318.513">1 451,'62'-4,"35"-8,7 0,-11 1,-11 3,-15 2,-14 2,-10 3,-9 0,-10 6,-9 2</inkml:trace>
  <inkml:trace contextRef="#ctx0" brushRef="#br0" timeOffset="772.964">283 621,'73'17,"-8"3,-64-20,0 1,0 0,0-1,0 1,0 0,0-1,0 1,0 0,0 0,0 0,0 0,-1 0,1 0,0 0,-1 0,1 0,-1 1,1-1,-1 0,1 0,-1 0,0 1,0-1,0 0,0 0,0 1,0-1,0 0,0 0,0 1,0-1,-1 0,1 0,0 0,-1 1,1-1,-1 0,0 0,1 0,-1 0,0 0,1 0,-1 0,0 0,0 0,0 0,0-1,0 1,0 0,0 0,-130 120,129-120,0 1,0-1,1 1,-1 0,0 0,1 0,-1 0,1 0,0 0,0 0,0 0,0 0,0 0,0 1,0-1,1 0,-1 1,1-1,0 1,0-1,0 0,0 1,0-1,0 1,1-1,-1 0,1 1,-1-1,1 0,0 1,0-1,0 0,0 0,1 0,-1 0,1 0,-1 0,1 0,-1 0,1-1,0 1,0 0,6 1,0-1,0 1,0-1,1-1,-1 1,1-1,-1-1,0 0,1 0,-1 0,1-1,-1-1,8-1,3-4</inkml:trace>
  <inkml:trace contextRef="#ctx0" brushRef="#br0" timeOffset="1788.716">961 311,'-135'429,"128"-418,10-48,4 6,1 1,2 0,1 0,1 1,1 0,2 1,1 1,1 0,1 1,1 1,2 1,8-8,-28 31,-1 0,1 0,-1-1,1 1,0 0,0 0,-1 0,1 1,0-1,0 0,0 0,0 0,0 1,0-1,0 0,0 1,0-1,0 1,1-1,-1 1,0-1,0 1,0 0,1 0,-1 0,0 0,0 0,0 0,1 0,-1 0,0 0,0 0,1 1,-1-1,0 0,0 1,0-1,0 1,0 0,0-1,0 1,0 0,0-1,0 1,0 0,0 0,0 0,0 0,-1 0,1 0,0 1,3 14,-1 0,-1 1,-1-1,0 1,-1-1,-1 1,-1 11,-1 22,8-1,-5-48,0 0,1 0,-1 0,0-1,1 1,-1 0,1 0,-1 0,1-1,-1 1,1 0,-1 0,1-1,0 1,0-1,-1 1,1 0,0-1,0 0,-1 1,1-1,0 1,0-1,0 0,0 0,0 1,0-1,0 0,0 0,-1 0,1 0,0 0,0 0,0 0,0 0,0-1,0 1,0 0,0 0,0-1,-1 1,1-1,0 1,0-1,0 1,-1-1,1 1,0-1,-1 0,1 0,61-82,-42 48,45-68,-65 103,0-1,0 0,1 1,-1-1,0 0,1 1,-1-1,0 0,1 1,-1-1,1 0,-1 1,1-1,-1 1,1-1,0 1,-1 0,1-1,-1 1,1-1,0 1,-1 0,1 0,0-1,0 1,-1 0,1 0,0 0,-1 0,1 0,0 0,0 0,-1 0,1 0,0 0,0 0,-1 0,1 1,0-1,-1 0,1 1,0-1,-1 0,1 1,0-1,-1 1,1-1,-1 1,1-1,-1 1,1-1,-1 1,1-1,-1 1,1 0,-1-1,0 1,0 0,1-1,-1 1,0 0,0 0,0-1,1 1,-1 0,0-1,0 1,0 0,-1 0,6 59,-5-56,-3 80,8 97,12-131,-5-32</inkml:trace>
  <inkml:trace contextRef="#ctx0" brushRef="#br0" timeOffset="2417.004">1638 451,'-32'278,"3"-216,29-61,-1 0,0 0,0 0,-1 0,1 0,0-1,0 1,0 0,-1 0,1-1,0 1,0-1,-1 1,1-1,-1 1,1-1,0 0,-1 0,1 0,-1 0,1 0,-1 0,1 0,0 0,-1-1,1 1,-1 0,1-1,0 1,-1-1,1 0,0 1,0-1,-1 0,1 0,0 0,0 0,0 0,0 0,0 0,0 0,0 0,1 0,-2-2,-3-6,0-1,1 0,0 0,0-1,1 1,1-1,0 0,0 0,1 0,0 0,1 0,1 0,-1 0,2 1,-1-1,2 0,0-1,0-5,1 1,1 0,0 1,1-1,1 1,0 0,1 0,1 1,0 0,1 1,0 0,1 1,0 0,1 0,1 1,0 1,0 0,1 1,0 0,1 1,0 1,0 0,0 1,1 1,0 0,0 1,1 1,-12 2,0 0,0 0,0 1,0 0,-1 0,1 0,0 0,0 1,0 0,0 0,0 0,-1 1,1 0,-1 0,1 0,-1 0,0 0,1 1,-1 0,-1 0,1 0,0 1,-1-1,1 1,-1 0,0-1,-1 2,1-1,-1 0,1 0,-1 1,0-1,-1 1,1 0,-1 0,0-1,0 1,-1 0,1 0,-1 0,0 0,0 0,-1 0,1 0,-1-1,0 1,-1 0,1 0,-2 2,-4 4,-1-1,0 0,-1 0,0-1,0 0,-1-1,0 0,0 0,-1-1,0-1,0 0,-1 0,1-1,-3 0,-68 40,80-44,0 0,1 0,-1 0,0 1,1-1,-1 1,1-1,0 1,0-1,-1 1,1 0,0-1,0 1,1 0,-1 0,0 0,0 0,1 0,0 0,-1 0,1 0,0 0,0 0,0 0,0 0,0 0,0 0,1 0,-1 0,1 0,-1 0,1 0,0 0,0 0,0 0,0-1,0 1,0 0,0-1,1 1,-1-1,0 1,1-1,0 1,-1-1,1 0,0 0,-1 0,1 0,0 0,180 106,-167-97</inkml:trace>
  <inkml:trace contextRef="#ctx0" brushRef="#br0" timeOffset="2855.911">2062 254,'89'-39,"-83"37,1 0,-1-1,0 1,1 1,-1-1,1 1,0 0,-1 1,1 0,0 0,-1 0,1 1,0-1,-1 2,1-1,1 1,-7 0,-1 0,1 0,-1 0,1 0,-1 0,0-1,0 1,0 0,0 0,0 0,0 0,-1 0,1 0,-1 0,1-1,-1 1,1 0,-1 0,0-1,0 1,0 0,0-1,0 1,-1-1,1 1,0-1,-1 0,1 1,-1-1,1 0,-1 0,1 0,-2 0,-7 10,8-9,0 0,0 0,0 1,0-1,0 1,1-1,-1 1,1 0,0-1,0 1,0 0,0 0,0 0,1 0,-1 0,1 0,0 0,0 0,0 0,0 0,0 0,1 0,-1 0,1 0,0 0,0 0,0 0,0-1,0 1,1 0,-1-1,1 1,0-1,0 1,0-1,0 0,0 0,0 0,1 0,-1 0,1 0,-1-1,1 1,0-1,0 0,-1 0,2 1,124 15,-109-12</inkml:trace>
  <inkml:trace contextRef="#ctx0" brushRef="#br0" timeOffset="3237.007">2513 678,'24'0,"27"-5,9-2,1 1,-7 1,-7 1,-7 2,-5-4,-5-1,-1 1,-6 2</inkml:trace>
  <inkml:trace contextRef="#ctx0" brushRef="#br0" timeOffset="3491.36">2851 395,'-14'38,"-10"28,-1 6,5-3,5-9,5-10,4-8,8-7,4-5,1-2,3-2,1-4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1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124 284,'-37'163,"-34"72,55-190,42-67,254-376,-219 344,-59 53,-1 0,1 0,-1 0,1 0,-1 1,1-1,0 1,-1-1,1 1,0 0,-1-1,1 1,0 0,0 0,-1 0,1 0,0 1,-1-1,1 0,0 1,-1-1,1 1,0 0,-1 0,1-1,-1 1,1 0,-1 0,0 0,1 0,-1 1,0-1,0 0,0 0,0 1,0-1,0 1,0-1,0 1,0-1,-1 1,1 0,-1-1,1 1,-1 0,4 14,0 1,-2-1,0 1,-1-1,0 1,-1-1,-1 1,-2 7,0 24,7 60,-3-107,0 0,0 1,-1-1,1 0,0 0,0 0,0 0,1 0,-1 0,0 0,0 0,0 0,1-1,-1 1,0 0,1-1,-1 1,1-1,-1 1,0-1,1 0,-1 0,1 1,-1-1,1 0,-1-1,1 1,-1 0,1 0,-1 0,1-1,-1 1,1-1,-1 1,0-1,1 0,-1 0,1 0,50-32,152-187,-203 219,-1 0,0 0,1 0,0 0,-1 0,1 0,-1 0,1 0,0 0,0 0,0 0,0 0,0 1,-1-1,1 0,1 0,-1 1,0-1,0 1,0-1,0 1,0 0,0-1,1 1,-1 0,0 0,0 0,0-1,1 1,-1 1,0-1,0 0,0 0,1 0,-1 1,0-1,0 0,0 1,0-1,0 1,0 0,0-1,0 1,0 0,0-1,0 1,0 0,0 0,0 0,-1 0,1 0,0 1,3 14,-1 1,-1 0,-1 0,0 0,-1 0,-1 0,-2 8,1 26,6 30,1-63</inkml:trace>
  <inkml:trace contextRef="#ctx0" brushRef="#br0" timeOffset="670.206">1196 228,'53'404,"-53"-396,0 1,-1-1,0 0,0 1,-1-1,0 0,0 0,-1 0,0 0,0 0,-4 5,6-11,-1 0,1 0,-1 0,1 0,-1 0,1 0,-1-1,0 1,0-1,0 1,0-1,0 0,0 0,0 0,0 0,0 0,-1 0,1 0,0-1,-1 1,1-1,0 0,-1 0,1 0,-1 0,1 0,0 0,-1-1,1 1,0-1,-1 1,1-1,0 0,0 0,-1 0,1 0,0-1,0 1,0 0,1-1,-1 1,0-1,-6-4,1-1,0 0,0 0,1 0,0 0,0-1,1 0,0-1,0 1,1-1,0 0,1 0,0 0,0 0,1-1,0 1,0-1,1 1,1-1,0 0,0 1,1-6,1-9,1 1,1 0,1 0,1 0,1 1,1 0,1 0,10-16,-13 21,1 0,1 1,1 0,0 0,1 1,1 0,0 0,1 1,0 1,1 0,1 1,0 1,0 0,2 0,-1 2,1 0,0 0,1 2,0 0,0 1,1 1,9-2,-22 6,-1 1,0 0,0 0,0 0,0 0,0 1,0-1,1 1,-1 0,-1 0,1 1,0-1,0 1,0 0,-1 0,1 0,-1 0,1 1,-1-1,0 1,0 0,0 0,-1 0,1 1,-1-1,1 0,-1 1,0 0,-1-1,1 1,-1 0,1 0,-1 0,0 0,0 0,-1 1,2 5,-1 1,0-1,-1 1,0 0,-1-1,0 1,-1-1,0 1,0-1,-1 1,-1-1,1 0,-2-1,1 1,-2-1,1 0,-1 0,0 0,-1-1,-150 145,126-127,29-25,0 0,0 0,0 0,1 0,-1 1,0-1,1 0,-1 1,1 0,-1-1,1 1,0-1,0 1,0 0,0 0,0 0,0 0,0 0,0 0,1 0,-1 0,1 0,0 0,-1 0,1 0,0 0,0 1,0-1,1 0,-1 0,0 0,1 0,0 0,-1 0,1 0,0 0,0 0,0 0,0-1,0 1,0 0,1 0,-1-1,1 1,-1-1,1 1,0-1,76 53,49 45,-124-95,-2-2,-1 0,1-1,-1 1,1 0,0-1,0 1,-1-1,1 1,0-1,0 0,1 1,-1-1,0 0,0 0,1 0,-1 0,0 0,1 0,-1 0,1 0,-1-1,1 1,0 0,-1-1,1 0,0 1,-1-1,1 0,0 0,-1 0,1 0,0 0,0 0,-1 0,1 0,0-1,-1 1,1-1,-1 0,1 1,0-1,-1 0,0 0,1 0,0 0,21-55,-16 37</inkml:trace>
  <inkml:trace contextRef="#ctx0" brushRef="#br0" timeOffset="1080.032">1817 29,'90'-17,"104"6,-192 11,1 0,-1 0,0 0,0 0,0 1,0-1,0 1,0-1,1 1,-1 0,0 0,-1-1,1 2,0-1,0 0,0 0,-1 0,1 1,0-1,-1 1,1 0,-1-1,0 1,0 0,1 0,-1 0,0-1,-1 1,1 0,0 0,-1 1,1-1,-1 0,1 0,-1 0,0 0,0 0,0 1,0-1,0 0,-1 0,1 0,0 0,-1 0,0 1,-2 6,0-1,0 0,0 1,-1-2,-1 1,1 0,-1-1,-1 0,1 0,-6 5,-10 7,1 1,1 1,1 1,0 1,-7 15,24-37,1-1,-1 1,1 0,-1 0,1 0,-1 0,1 0,-1 0,1 0,0 0,0 1,0-1,-1 0,1 0,0 0,0 0,1 0,-1 0,0 0,0 0,0 0,1 0,-1 0,1 0,-1 0,0 0,1 0,0 0,-1 0,1 0,0 0,-1-1,1 1,0 0,0 0,0-1,-1 1,1 0,0-1,0 1,0-1,0 0,0 1,0-1,0 0,0 1,0-1,1 0,-1 0,0 0,0 0,0 0,1 0,60-2,144-69,-182 64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23,'1'1,"0"1,0-1,1 0,-1 1,0-1,0 0,1 0,-1 0,0 0,1 0,-1 0,1 0,0 0,-1-1,1 1,-1-1,1 1,0-1,0 1,-1-1,1 0,0 0,0 0,-1 0,1 0,0 0,-1-1,1 1,0-1,0 1,-1-1,1 1,-1-1,1 0,-1 0,2 0,4-1,240-20,-140 11,-89 27,-18-5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29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0,-9 0,-6 0,-9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0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1,'312'1,"-310"-1,0-1,-1 1,1 0,-1 0,1 0,0 0,-1 0,1 0,-1 0,1 1,-1-1,1 0,-1 1,1-1,-1 1,1 0,-1 0,1-1,-1 1,0 0,1 0,-1 0,0 0,0 0,0 1,0-1,0 0,0 0,0 1,0-1,-1 1,1-1,0 1,-1-1,1 1,-1-1,0 1,1-1,-1 1,0 0,0-1,0 1,0-1,0 1,0 0,-1-1,1 1,-1-1,1 1,-1-1,1 1,-1-1,0 1,0-1,1 0,-2 2,-119 79,-42 11,160-92,1 1,-1-1,1 1,0 0,0 0,0 0,0 0,0 0,0 0,1 0,-1 1,0-1,1 1,0-1,0 1,0 0,0-1,0 1,0 0,1 0,-1-1,1 1,0 0,0 0,0 0,0 0,1-1,-1 1,1 0,-1 0,1 0,0-1,0 1,0 0,1-1,-1 1,1-1,-1 0,1 1,0-1,0 0,0 0,0 0,0 0,0 0,0-1,1 1,-1-1,1 1,-1-1,1 0,0 0,2 1,14 3,0-1,0 0,0-2,1 0,-1-1,1-1,-1 0,1-2,8-2,63-24,-70 18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178 303,'-169'394,"160"-369,59-92,155-229,-118 203,-86 93,0-1,-1 1,1 0,0-1,0 1,0 0,0-1,0 1,-1 0,1 0,0 0,0 0,0 0,0 0,0 0,0 0,0 0,0 0,0 0,0 1,-1-1,1 0,0 1,0-1,0 1,0-1,-1 1,1-1,0 1,-1-1,1 1,0 0,-1-1,1 1,-1 0,1 0,-1-1,1 1,-1 0,1 0,-1 0,0 0,1 0,-1-1,0 1,0 0,0 0,0 0,0 0,0 0,0 0,0 0,0 0,4 59,-4-55,-19 138,19-142,1 1,-1-1,0 1,0-1,1 0,-1 1,1-1,-1 0,1 1,0-1,-1 0,1 0,0 0,0 1,0-1,0 0,0 0,0 0,0-1,0 1,0 0,0 0,1 0,-1-1,0 1,1-1,-1 1,0-1,1 1,-1-1,0 0,1 0,-1 0,1 0,-1 0,0 0,1 0,-1 0,1 0,-1-1,0 1,2-1,53-29,131-185,-150 184,-36 31,0-1,0 1,0 0,0-1,0 1,0 0,-1 0,1 0,0 0,0 0,0 0,0 0,0 0,0 0,0 1,0-1,0 0,0 0,-1 1,1-1,0 1,0-1,0 1,-1-1,1 1,0-1,-1 1,1 0,0-1,-1 1,1 0,-1 0,1-1,-1 1,1 0,-1 0,1 0,-1 0,0-1,0 1,1 0,-1 0,0 0,0 0,0 0,0 0,0 0,0 0,-1 0,2 13,-1-1,0 1,-2-1,1 0,-2 1,0-1,0 0,-3 5,2-2,-32 131,46-48,-3-80</inkml:trace>
  <inkml:trace contextRef="#ctx0" brushRef="#br0" timeOffset="270.879">1137 303,'-4'44,"-3"23,1 5,2-4,5-10,3-9,1-9,-1-6,0-4,-2-2,-1-2,0-4</inkml:trace>
  <inkml:trace contextRef="#ctx0" brushRef="#br0" timeOffset="630.304">996 530,'27'-47,"2"1,1 2,2 1,3 2,1 1,21-17,-44 46,0 0,1 1,1 0,0 1,0 0,1 2,0 0,9-3,-20 8,1 0,-1 1,1-1,0 1,-1 0,1 1,0-1,0 1,-1 0,1 1,0-1,-1 1,1 0,0 1,-1-1,1 1,-1 0,0 1,0-1,0 1,0 0,0 0,0 1,-1-1,1 1,-1 0,1 1,-2-1,0 0,0 1,0-1,-1 1,0-1,1 1,-2 0,1 0,0 0,-1 0,0 0,0 0,-1 0,1 1,-1-1,0 0,-1 0,1 0,-1 1,0-1,0 0,-1 0,1 0,-1 0,0-1,-1 1,1 0,-3 3,-5 7,-1 1,0-2,-1 1,-1-2,0 1,-1-2,-8 6,-187 112,208-130,-1 0,1 1,-1-1,1 0,-1 1,1-1,0 1,-1 0,1-1,0 1,-1 0,1 0,0 0,0 0,0 0,0 0,0 0,0 0,0 0,0 1,0-1,0 0,1 1,-1-1,0 0,1 1,-1-1,1 1,0-1,-1 1,1-1,0 1,0-1,0 1,0-1,0 1,1-1,-1 1,0-1,1 1,-1-1,1 0,-1 1,1-1,-1 1,1-1,1 1,5 3,0-1,1 0,-1 0,1 0,0-1,0 0,0-1,0 0,1 0,-1-1,1 0,5 0,19 4,246 53,-251-50,-4-2</inkml:trace>
  <inkml:trace contextRef="#ctx0" brushRef="#br0" timeOffset="1014.853">1758 106,'32'-14,"16"-9,0 3,1 1,44-9,-17 27,-75 1,1 1,0-1,-1 1,1-1,-1 1,0-1,1 1,-1 0,1 0,-1 0,0 0,0 0,0 0,1 0,-1 0,0 1,0-1,-1 0,1 1,0-1,0 0,-1 1,1-1,-1 1,1-1,-1 1,1 0,-1-1,0 1,0-1,0 1,0-1,0 1,0 0,0-1,-1 1,1-1,-1 1,1-1,-1 1,1-1,-1 1,0-1,0 1,-63 88,56-82,0 1,0 0,1 0,0 0,1 1,0 0,1 0,0 1,-3 8,7-16,1 0,-1 0,1 0,0 1,0-1,0 0,0 0,1 0,-1 0,1 0,0 1,0-1,0-1,0 1,1 0,-1 0,1 0,0-1,-1 1,1 0,0-1,1 0,-1 0,0 1,1-1,-1 0,1-1,-1 1,1 0,0-1,0 0,2 1,103 23,-20-40,-64 9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0 116,'5'-6,"0"0,0 1,0-1,1 2,0-1,0 0,0 1,1 0,-1 1,1 0,0 0,0 0,5-1,11-6,0 1,0 1,1 1,0 1,0 1,1 1,0 1,-1 1,12 2,-34 0,-1 0,1 0,0 0,0 0,-1 0,1 1,0-1,0 1,-1-1,1 1,-1 0,1-1,0 1,-1 0,1 0,-1 0,0 0,1 1,-1-1,0 0,0 0,1 1,-1-1,0 1,-1-1,1 1,0-1,0 1,-1 0,1-1,-1 1,1 0,-1 0,0-1,1 1,-1 0,0 0,0-1,0 1,-1 0,1 0,0-1,-1 1,1 0,-1 0,1-1,-1 1,0-1,0 1,0-1,0 1,0-1,0 1,0-1,0 0,-1 1,-15 20,14-19,0 0,0 0,1 0,-1 0,1 0,-1 0,1 1,0-1,0 1,1 0,-1-1,1 1,0 0,0 0,0 0,0 0,1 0,-1 0,1 0,0 0,0 0,1 0,-1 0,1 0,0 0,0 0,1 3,4 1,-1 0,1 0,0 0,1 0,0-1,0 0,1-1,0 0,0 0,0 0,1-1,-1 0,1-1,0 0,1 0,74 45,-82-47,0 0,0 0,0 0,-1 1,1-1,0 0,-1 1,0-1,1 1,-1-1,0 1,0 0,-1-1,1 1,0 0,-1 0,0-1,1 1,-1 0,0 0,-1 0,1 0,0-1,-1 1,0 0,1 0,-1-1,0 1,-1-1,1 1,0-1,-1 1,1-1,-1 0,0 1,1-1,-1 0,0 0,-1 0,1-1,0 1,0 0,-1-1,1 0,-1 1,1-1,-1 0,0 0,-12 4,0 0,0 0,0-2,0 1,0-2,-1 0,1-1,-1-1,0-1,-10-1,7 2,-5-1</inkml:trace>
  <inkml:trace contextRef="#ctx0" brushRef="#br0" timeOffset="249.422">0 567,'38'-5,"37"-1,11 0,-1 1,-4 2,-11 0,-14 2,-5 1,-8 0,-5 0,-6 0,-2 0,-2 1,-6-1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0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1 408,'108'-47,"-76"27,0 0,-2-2,0-1,-2-2,-1-1,0-1,-2-1,-2-1,9-14,44-47,-75 89,1 0,-1 0,0 1,0-1,0 0,1 1,-1-1,0 1,0 0,1-1,-1 1,0 0,1 0,-1 0,1 0,-1 0,0 0,1 0,-1 0,0 1,1-1,-1 0,0 1,0-1,1 1,-1 0,0-1,0 1,0 0,0 0,0 0,0-1,0 1,0 0,0 0,0 1,0-1,-1 0,1 0,0 0,-1 0,1 1,-1-1,1 0,-1 0,0 1,1-1,-1 0,0 1,15 68,-16 156,0-220,-1 0,1-1,-1 1,0-1,0 1,-1-1,0 0,0 0,0 0,0 0,-1-1,0 1,0-1,0 0,0 0,-1 0,1-1,-1 0,0 0,0 0,0 0,-1-1,1 1,-1-2,1 1,-1 0,0-1,1 0,-1-1,0 1,0-1,-4 0,-10 2,0 0,0-2,0 0,0-1,0-1,0-1,1-1,-8-2,26 6,1 0,-1 0,0 0,0-1,1 1,-1 0,0 0,0-1,1 1,-1 0,0-1,1 1,-1-1,0 1,1-1,-1 1,0-1,1 1,-1-1,1 0,-1 1,1-1,0 0,-1 1,1-1,0 0,-1 0,1 1,0-1,0 0,0 0,0 0,0 1,-1-1,1 0,1 0,-1 0,0 1,0-1,0 0,0 0,1 1,-1-2,7-6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01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27,'-5'10,"1"1,0-1,1 1,0 0,1 0,0 1,1-1,0 0,1 0,0 1,1-1,0 0,1 2,-1-8,0 0,0 0,0 0,1 0,-1 0,1 0,1 0,-1-1,1 1,-1-1,1 0,1 1,-1-1,0-1,1 1,0 0,0-1,0 0,0 0,1 0,-1 0,1-1,0 0,-1 0,1 0,0 0,0-1,6 1,-3 0,1 0,0 0,0-1,0 0,0 0,0-1,0-1,0 0,0 0,0 0,0-1,0-1,-1 1,1-1,-1-1,1 0,-1 0,-1 0,1-1,-1 0,1-1,-1 1,-1-2,1 1,-1-1,0 0,-1 0,0 0,0-1,0 0,-1 0,1-3,-4 6,0-1,-1 1,0 0,0-1,0 1,-1-1,0 1,0 0,0 0,-1 0,0 0,0 0,0 0,0 0,-1 0,0 1,0-1,0 1,-1 0,1 0,-1 0,0 0,0 1,0 0,0-1,-3 0,-1-2,-1 1,1 0,-1 1,0-1,0 2,0-1,0 1,-1 1,1 0,-1 0,0 1,1 0,-1 0,-2 1,-22 5,3 1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0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0,2 0,2 0,-1 0,-1 0,0 0,0 0,-1 0,-1 0,0 0,-4 0</inkml:trace>
  <inkml:trace contextRef="#ctx0" brushRef="#br0" timeOffset="211.575">57 114,'24'14,"22"0,9-2,-1-8,-5-4,-10-3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03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113 144,'2'2,"0"-1,0 1,0 0,-1 0,1 0,-1 0,1 0,-1 0,0 0,0 1,0-1,0 0,0 1,0-1,-1 1,1-1,-1 1,0-1,0 1,0 1,1-1,-9 151,-3-76,-22 207,33-258,1-3</inkml:trace>
  <inkml:trace contextRef="#ctx0" brushRef="#br0" timeOffset="550.333">0 257,'34'-24,"0"2,2 0,0 3,1 1,1 2,0 1,12-1,-47 14,1 0,-1 0,1 1,-1-1,1 1,-1 0,1 0,0 0,-1 1,1-1,0 1,0 0,0 0,-1 0,1 0,0 1,0-1,-1 1,1 0,0 0,-1 1,1-1,-1 1,1 0,-1-1,0 2,0-1,0 0,0 1,0-1,0 1,-1 0,1 0,-1 0,0 0,0 0,0 0,1 2,-3 8,0 0,0 0,-1 0,-1 0,0 0,0-1,-2 1,0-1,0 1,-1-1,0-1,-1 1,0-1,-1 0,0 0,-1-1,-1 0,1 0,-1-1,-1 0,0-1,0 0,0 0,-1-1,0-1,-1 0,-7 3,16-8,-1 0,1 0,0 1,0-1,0 1,0 0,0 0,0 0,0 0,1 0,-1 0,1 1,-1-1,1 1,0 0,0 0,0 0,1 0,-1 0,1 0,-1 0,1 0,0 1,0-1,1 0,-1 1,0-1,1 1,0-1,0 1,0-1,1 1,-1-1,1 0,0 1,0 2,9 9,0 0,0 0,1-1,1 0,1-1,0 0,13 9,-3-1,41 37,-56-53</inkml:trace>
  <inkml:trace contextRef="#ctx0" brushRef="#br0" timeOffset="1065.966">593 3,'4'-1,"0"1,-1-1,1 1,0 0,-1 0,1 0,0 0,-1 1,1-1,0 1,-1 0,1 0,-1 0,1 1,-1-1,0 1,1 0,-1 0,0 0,0 0,0 0,-1 1,1-1,0 1,-1 0,0 0,0 0,0 0,0 0,0 0,0 1,-1-1,0 1,0-1,0 1,0-1,0 1,-1 0,1-1,-1 1,0 0,0-1,0 1,-1 0,0 1,-24 46,21-46,0 1,0 0,1 0,0 1,0-1,1 1,0-1,0 1,0 0,1-1,0 1,1 0,-1 2,2-7,0 0,-1 0,1 0,0 0,1 0,-1 0,0 0,0 0,1 0,-1 0,1 0,0-1,0 1,-1-1,1 1,0-1,0 0,0 0,0 0,1 0,-1 0,0 0,0-1,0 1,1-1,-1 1,0-1,1 0,-1 0,0 0,1 0,-1 0,0-1,1 1,-1-1,0 1,0-1,1 0,-1 0,1 0,15-5</inkml:trace>
  <inkml:trace contextRef="#ctx0" brushRef="#br0" timeOffset="3182.16">1045 88,'0'66,"-11"169,-8-8,-18-59,29-150</inkml:trace>
  <inkml:trace contextRef="#ctx0" brushRef="#br0" timeOffset="3680.612">1355 257,'-215'197,"212"-194,0-2,1 0,0 1,0-1,0 0,-1 1,1 0,1-1,-1 1,0 0,0 0,1 0,-1 0,1 0,-1 0,1 1,0-1,0 0,0 1,0-1,1 1,-1-1,1 1,-1-1,1 1,0-1,0 1,0-1,0 1,0 0,1-1,-1 1,1-1,0 1,0-1,0 1,126 86,-118-80,-1-1,0 2,0-1,-1 1,0 0,0 1,-1 0,-1 0,4 11,10 14,-9-23</inkml:trace>
  <inkml:trace contextRef="#ctx0" brushRef="#br0" timeOffset="4114.162">1835 201,'-22'9,"1"2,0 1,0 0,1 2,1 0,0 1,1 1,1 0,0 2,1 0,1 1,1 0,-7 14,16-22,1 0,0 0,0 0,1 1,1-1,0 1,0 0,1 0,1-1,0 1,1 0,0 0,0-1,2 1,-1 0,1-1,1 0,0 0,1 0,3 5,-4-8,0 0,1 0,0-1,0 0,0 0,1 0,1 0,-1-1,1 0,0-1,0 1,0-1,1-1,0 1,0-1,0-1,1 0,-1 0,1 0,-1-1,1 0,0-1,0 0,0 0,0-1,0 0,1-1,12-4,-1-1,1 0,-1-2,-1 0,1-2,-1 0,-1-1,0-1,-1-1,0-1,-1 0,0-1,-1-1,3-5,-6 9,-1-1,0-1,-1 0,-1-1,0 0,-1 0,0-1,-2 0,0-1,0 0,-2 0,0 0,-1-1,-1 1,0-1,-1 0,-1 0,-1 0,-1 0,0 0,-1 1,-1-1,-1 0,0 1,-2 0,0 0,-6-12,8 23,-2-1,1 1,0 1,-1-1,0 1,0 0,-1 1,0-1,1 1,-1 0,-1 1,1 0,0 0,-1 1,0-1,1 2,-1-1,0 1,0 0,0 1,0 0,0 0,0 0,1 1,-1 1,0-1,0 1,1 1,-1-1,1 1,-1 0,1 1,0 0,1 0,-1 1,1-1,-2 3,-23 17,4-1</inkml:trace>
  <inkml:trace contextRef="#ctx0" brushRef="#br0" timeOffset="4883.788">1638 596,'146'-160,"-143"157,-1 0,1 0,-1 1,1-1,0 1,0-1,0 1,0 0,1 1,-1-1,0 0,1 1,-1 0,1 0,0 0,-1 0,1 0,0 1,-1 0,1 0,0 0,0 0,-1 0,1 1,0 0,-1-1,1 1,-1 1,1-1,-1 0,1 1,-1 0,0 0,0 0,0 0,0 0,0 1,0-1,1 3,3 5,1-1,0 0,0-1,1 0,0 0,0-1,0 0,1-1,1 0,-1 0,1-1,-1 0,1-1,1 0,-1-1,1-1,-1 1,1-2,1 0,38 5,-33-1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11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56 827,'53'-12,"-18"3,-1 1,2 2,-1 1,0 2,16 1,-49 2,0-1,0 1,0 0,0-1,0 1,1 0,-1 0,0 1,0-1,0 0,0 1,0-1,-1 1,1 0,0-1,0 1,0 0,0 0,-1 0,1 0,0 1,-1-1,1 0,-1 1,0-1,1 1,-1 0,0-1,0 1,0 0,0-1,0 1,0 0,-1 0,1 0,0 0,-1 0,0 0,1 0,-1 0,0 0,0 0,0 0,0 0,-1 0,1 0,-1 0,1 0,-1 0,1 0,-1 0,0 0,0-1,0 1,0 0,-1 1,-107 132,107-133,1-1,0 1,0-1,0 1,0 0,1-1,-1 1,0 0,1 0,-1 0,1-1,-1 1,1 0,0 0,0 0,0 0,0 0,0 0,0 0,1-1,-1 1,1 0,-1 0,1 0,-1-1,1 1,0 0,0-1,0 1,0 0,0-1,1 1,-1-1,0 0,1 1,-1-1,0 0,1 0,1 1,2 1,-1-1,1 1,0-1,0 0,0 0,0-1,0 0,1 0,-1 0,0 0,1-1,-1 0,0 0,2 0,8-2,0-1,-1 0,1-1,-1-1,1 0,-1-1,-1-1,1 0,1-2,0-2</inkml:trace>
  <inkml:trace contextRef="#ctx0" brushRef="#br0" timeOffset="-703.812">28 66,'75'-18,"-26"5,0 2,1 3,0 1,1 3,14 1,-63 3,0-1,0 1,0 0,0-1,0 1,0 0,0 0,0 0,1 0,-1 1,0-1,0 1,0-1,0 1,0 0,0-1,-1 1,1 0,0 0,0 0,-1 1,1-1,0 0,-1 1,1-1,-1 1,0-1,1 1,-1 0,0 0,0-1,0 1,0 0,0 0,-1 0,1 0,-1 0,1 0,-1 0,0 0,1 0,-1 0,-1 2,-3 4,0 0,0 0,-1-1,-1 0,1 0,-1 0,-1-1,1 0,-1 0,0 0,0-1,0 0,-1 0,0-1,-3 1,-59 46,69-50,1 0,-1 0,1 0,0 1,0-1,-1 0,1 1,0-1,0 0,0 0,0 1,1-1,-1 0,0 0,0 1,1-1,-1 0,1 0,-1 0,1 1,-1-1,1 0,0 0,0 0,-1 0,1 0,0 0,0-1,0 1,0 0,0 0,0 0,0-1,0 1,1-1,-1 1,0-1,0 1,0-1,1 0,-1 0,0 1,0-1,1 0,-1 0,0 0,1 0,-1 0,0-1,0 1,1 0,-1-1,0 1,0-1,1 0,10 4,14 2,-21-5,1 1,-1-1,1 1,-1 0,1 0,-1 1,0 0,0 0,1 0,-1 1,-1-1,1 1,0 0,-1 1,1-1,-1 1,0 0,0 0,2 3,-7-3,1 0,-1 0,0-1,0 1,0-1,0 1,-1-1,0 1,1-1,-1 0,0 0,-1 0,1 0,0 0,-1 0,0 0,0-1,0 0,0 1,0-1,0 0,0 0,-1-1,1 1,-1-1,1 0,-1 0,1 0,-1 0,-2 0,2 0,-116 27,94-26</inkml:trace>
  <inkml:trace contextRef="#ctx0" brushRef="#br0" timeOffset="-454.379">1 517,'43'4,"38"3,10-1,0-1,-12-7,-14-2,-13-1,-11 1,-12 1</inkml:trace>
  <inkml:trace contextRef="#ctx0" brushRef="#br0" timeOffset="2399.906">903 291,'-61'217,"-40"81,90-274,7-19,5-16,69-134,-24 55,5 2,3 2,48-57,-102 143,0 1,0-1,0 1,1-1,-1 1,0-1,0 1,0-1,1 1,-1-1,0 1,1-1,-1 0,0 1,1-1,-1 0,0 1,1-1,-1 0,1 1,-1-1,1 0,-1 0,0 1,1-1,-1 0,1 0,-1 0,1 0,-1 0,1 0,0 0,-1 0,1 0,-1 0,1 0,-1 0,1 0,-1 0,1 0,-1 0,1 0,-1-1,0 1,1 0,-1 0,1-1,-1 1,1 0,-1-1,0 1,1 0,-1-1,0 1,1-1,-1 1,0-1,0 1,1-1,-1 1,0 0,0-1,0 1,1-1,-1 1,0-1,0 0,-3 42,-51 194,63-177,-8-57,-1 0,1 1,-1-1,1 0,0 0,-1 0,1-1,0 1,0 0,0 0,0 0,0 0,0-1,0 1,0-1,0 1,0 0,0-1,0 0,0 1,1-1,-1 0,0 1,0-1,0 0,1 0,-1 0,0 0,0 0,0 0,1-1,-1 1,0 0,0-1,0 1,0 0,0-1,0 0,0 1,1-1,-1 0,-1 1,1-1,0 0,0 0,0 0,0 0,97-118,-72 81,8-16,45-51,-78 104,-1 1,1-1,0 0,-1 0,1 1,0-1,0 1,-1-1,1 1,0-1,0 1,0-1,0 1,0-1,0 1,0 0,-1 0,1 0,0-1,0 1,0 0,0 0,0 0,0 0,0 1,0-1,0 0,0 0,0 0,0 1,0-1,0 1,0-1,-1 1,1-1,0 1,0-1,0 1,-1 0,1-1,0 1,-1 0,1-1,-1 1,1 0,-1 0,1 0,-1 0,1 0,-1 0,0-1,1 1,-1 0,0 0,0 0,0 0,0 0,1 60,-38 85,24-102,2-1,2 1,1 1,2 8,5-29</inkml:trace>
  <inkml:trace contextRef="#ctx0" brushRef="#br0" timeOffset="2652.79">1637 404,'-10'38,"-7"37,-7 11,2-5,4-12,5-12,5-11,-1-14,1-12</inkml:trace>
  <inkml:trace contextRef="#ctx0" brushRef="#br0" timeOffset="3046.593">1553 347,'12'-8,"1"1,0 1,0 0,0 0,1 1,0 1,0 0,1 1,-1 1,2 0,-12 1,1 1,0-1,-1 1,1 0,0 0,0 1,-1-1,1 1,0 0,-1 1,1-1,-1 1,1 0,-1 0,0 0,0 0,0 1,0 0,0 0,-1 0,1 0,-1 0,0 1,0 0,0-1,0 1,-1 0,1 0,-1 1,0-1,0 0,0 2,-1 4,-1-1,0 1,0-1,-1 1,0-1,-1 1,0-1,0 0,-1 0,0 0,-1 0,0 0,0-1,-1 1,0-1,-1 0,1-1,-1 1,-1-1,0 0,0-1,0 0,0 0,-1 0,-7 3,12-8,1 0,0 0,-1 0,1 1,0-1,0 1,0-1,0 1,0 0,0 0,1 0,-1 0,1 0,-1 0,1 0,0 0,-1 1,1-1,1 0,-1 1,0-1,0 1,1-1,-1 1,1-1,0 1,0 0,0-1,0 1,1-1,-1 1,0-1,1 1,0-1,0 1,0-1,0 0,0 1,0-1,0 0,1 0,-1 0,1 0,0 1,81 89,-72-75,-2-1</inkml:trace>
  <inkml:trace contextRef="#ctx0" brushRef="#br0" timeOffset="3489.019">1947 93,'17'1,"-1"1,0 0,0 1,0 1,0 0,-1 1,1 1,9 5,-23-10,1 0,-1 1,1-1,-1 1,0-1,0 1,0 0,0 0,0-1,0 2,0-1,-1 0,1 0,-1 0,0 1,1-1,-1 1,0-1,0 1,-1 0,1-1,0 1,-1 0,0-1,1 1,-1 0,0-1,-1 1,1 0,0 0,-1-1,1 1,-1 0,0-1,0 1,-51 93,37-73,-13 53,28-74,0 0,0 0,0 0,0 0,0 1,1-1,-1 0,1 0,0 0,-1 0,1 0,0 0,0 0,0 0,1-1,-1 1,0 0,1-1,-1 1,1-1,-1 1,1-1,0 0,-1 1,1-1,0 0,0 0,0 0,0-1,0 1,0 0,0-1,0 1,1-1,0 0,80-7,-57 0</inkml:trace>
  <inkml:trace contextRef="#ctx0" brushRef="#br0" timeOffset="5316.853">2625 488,'-22'9,"1"0,0 1,1 2,0 0,1 1,0 1,1 0,1 2,0 0,1 1,1 0,-4 8,9-12,1 0,1 0,0 0,1 1,0 0,1 1,0-1,2 1,0 1,0-1,0 8,3-15,0 0,1 0,0 0,0 0,0 0,1 0,1 0,-1 0,1 0,0-1,1 1,0-1,0 1,1-1,0 0,0 0,0-1,1 1,0-1,1 0,-1 0,1-1,1 1,7 1,0-1,1-1,0 0,0-1,0 0,1-1,-1-1,1 0,-1-2,1 1,0-2,-1 0,1-1,-1 0,1-2,-1 0,0 0,0-1,-1-1,2-1,27-11,0-1,-2-2,0-2,-1-2,-2-1,-1-2,9-11,-33 29,-2-1,1-1,-2 0,0-1,0 1,-1-2,0 0,-2 0,1 0,-1-3,-4 10,-1 1,0-1,0 0,0-1,-1 1,0 0,-1 0,1-1,-1 1,-1 0,1 0,-1-1,-1 1,1 0,-1 0,-1 0,1 0,-1 1,0-1,-1 1,1-1,-1 1,-3-3,-2 0,0-1,-1 1,0 1,0 0,-1 0,0 1,0 0,-1 1,0 0,0 1,0 1,-1 0,0 0,0 1,-2 0,-200-11,155 19,10 2</inkml:trace>
  <inkml:trace contextRef="#ctx0" brushRef="#br0" timeOffset="5747.627">2398 855,'25'-20,"0"0,0 2,2 1,0 1,1 2,1 0,0 2,1 1,5 0,-30 9,1 0,0 0,0 0,0 0,0 1,0 0,0 0,0 1,0 0,0 0,0 0,0 1,0-1,1 2,-1-1,-1 1,1-1,0 2,0-1,-1 1,1 0,-1 0,0 0,0 1,0-1,-1 1,1 1,0 0,4 6,0-1,0 0,1-1,1 0,-1 0,1-1,1 0,0-1,0-1,0 0,1 0,-1-1,1-1,0 0,1-1,11 2,13-18,-26 1</inkml:trace>
  <inkml:trace contextRef="#ctx0" brushRef="#br0" timeOffset="6255.101">2710 66,'-10'4,"2"3,7-1,4-2</inkml:trace>
  <inkml:trace contextRef="#ctx0" brushRef="#br0" timeOffset="6950.029">2964 93,'4'0,"-2"5,-2 6,-6 2,-2 3,0-6,7-5,8-8,-2-3,-1 4,-7 2,-3 7,5-4,2-2</inkml:trace>
  <inkml:trace contextRef="#ctx0" brushRef="#br0" timeOffset="7453.971">2738 66,'-5'4,"-1"7,-5 2,-1-2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7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1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7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1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3">198 367,'7'-7,"1"0,-1 0,1 1,0 0,1 0,0 1,0 0,0 0,0 1,0 0,1 1,0 0,0 1,0 0,0 0,0 1,0 0,0 1,0 0,5 1,297 47,-169-31,-119-20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7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1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3">198 367,'7'-7,"1"0,-1 0,1 1,0 0,1 0,0 1,0 0,0 0,0 1,0 0,1 1,0 0,0 1,0 0,0 0,0 1,0 0,0 1,0 0,5 1,297 47,-169-31,-119-20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5">8068 1019,'-43'38,"-24"32,0 9,6-4,13-15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7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1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3">198 367,'7'-7,"1"0,-1 0,1 1,0 0,1 0,0 1,0 0,0 0,0 1,0 0,1 1,0 0,0 1,0 0,0 0,0 1,0 0,0 1,0 0,5 1,297 47,-169-31,-119-20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5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93 650,'-14'27,"0"1,2 0,2 1,0 0,2 0,1 1,2 0,1 0,1 0,1 25,1-51,0 0,0 0,1 0,0 0,0 0,0 0,0-1,0 1,1 0,0 0,0 0,0 0,0-1,0 1,1 0,0-1,-1 1,1-1,1 0,-1 0,0 1,1-1,0-1,-1 1,1 0,0-1,1 1,-1-1,0 0,1 0,-1-1,1 1,-1-1,1 1,0-1,0 0,-1 0,1-1,0 1,3-1,10-5,0 0,-1-1,1-1,-1-1,-1 0,1-2,-1 1,-1-2,0 0,0 0,-1-1,10-13,58-46,-78 68,1 0,-1 1,1-1,-1 1,1-1,0 1,0 0,0 1,0-1,0 1,0-1,1 1,-1 1,0-1,1 1,-1-1,1 1,-1 0,0 1,1-1,-1 1,0 0,1 0,-1 0,0 1,0-1,0 1,0 0,0 0,0 0,-1 1,1-1,-1 1,0 0,1 0,-1 0,1 2,1 1,-2-1,0-1,-1 0,2-1,-1 1,0 0,1-1,-1 0,1 0,0 0,0 0,0 0,1-1,-1 0,0 0,1 0,0 0,-1-1,1 0,0 0,0 0,0 0,-1-1,1 0,0 0,0 0,0-1,0 0,2 0,6-5,-1-1,0-1,0 0,0 0,-1-1,-1-1,1 0,-2 0,1-1,-2 0,1-1,-1 0,-1 0,0 0,4-13,-1 7,1-1,-3 3</inkml:trace>
  <inkml:trace contextRef="#ctx0" brushRef="#br0" timeOffset="1112.059">1307 1,'-45'111,"6"2,5 2,4 1,4 12,20-99,1-14,1 1,1-1,0 1,1 0,1 0,0 0,1 0,1 0,0 0,2-1,-1 1,2 0,2 4,-5-18,0 0,0 1,0-1,1 0,-1 0,1 0,0 0,0 0,-1 0,1 0,1 0,-1-1,0 1,0-1,0 0,1 1,-1-1,1 0,-1-1,1 1,-1 0,1-1,-1 1,1-1,0 0,-1 0,1 0,0 0,-1 0,1-1,0 1,-1-1,1 1,-1-1,2-1,79-50,32-60,-113 109,-1 1,1 0,0 0,0 0,0 0,1 0,-1 1,0-1,1 1,-1-1,1 1,0 0,-1 0,1 0,0 0,-1 1,1-1,0 1,0-1,0 1,0 0,-1 0,1 0,0 1,0-1,0 1,-1-1,1 1,0 0,0 0,-1 0,1 1,-1-1,1 0,-1 1,0 0,1 0,-1-1,0 1,0 1,0-1,-1 0,1 0,0 1,-1-1,0 1,1-1,19 53,-21-50,1 0,1 0,-1 0,1 0,-1 0,1 0,1 0,-1 0,1-1,0 1,0-1,0 0,0 0,1 0,0 0,0 0,0-1,0 0,0 0,1 0,-1 0,1-1,0 0,0 0,2 1,5 0,0-1,0 0,1-1,-1 0,0-1,1 0,-1-1,0 0,0-1,0-1,0 0,0 0,0-1,-1-1,1 0,-1 0,-1-1,1 0,-1-1,0-1,0 1,-1-2,7-6,-7 5,-1-1,0 1,0-1,-1-1,0 0,-1 0,-1 0,0 0,0-1,-1 0,-1 0,0 0,0-3,-3 14,0 0,0 1,0-1,0 0,0 0,0 1,0-1,0 0,-1 1,1-1,-1 0,1 1,-1-1,0 1,1-1,-1 1,0-1,0 1,0-1,0 1,0 0,-1 0,1-1,0 1,-1 0,1 0,0 0,-1 1,1-1,-1 0,0 0,1 1,-1-1,1 1,-1-1,0 1,0 0,1 0,-1 0,0 0,1 0,-1 0,0 0,1 0,-1 1,0-1,1 1,-1-1,0 1,1 0,-1 0,1-1,-1 1,1 0,0 0,-1 0,1 1,0-1,0 0,0 0,-1 1,2-1,-2 1,-9 8,0 1,1 0,0 1,1 0,0 0,1 1,0 0,1 1,1-1,0 1,1 1,-1 2,5-14,1 1,-1-1,0 1,1-1,-1 0,1 1,0-1,1 1,-1-1,0 1,1-1,0 1,0-1,0 0,0 1,0-1,1 0,-1 0,1 0,0 0,0 0,0 0,0-1,1 1,-1-1,1 1,0-1,-1 0,1 0,0 0,0 0,0-1,1 1,-1-1,0 0,0 0,2 1,8 1,0 0,0 0,0-1,0-1,0 0,0-1,0 0,0-1,8-1,11-4,-1-2,0-1,-1-1,0-2,0-1,-1-1,-1-2,0 0,-1-2,4-5,-16 12,3-1,-1-1,0 0,-1-1,0-1,-1 0,-1-2,0 1,-2-2,1 1,5-14,-14 22,19-58,-23 66,0-1,0 0,0 1,0-1,0 1,-1-1,1 0,-1 1,1-1,-1 1,1-1,-1 1,0 0,0-1,0 1,0 0,0-1,0 1,0 0,0 0,0 0,0 0,-1 0,1 0,0 0,-1 1,1-1,-1 0,1 1,-1-1,1 1,-1-1,0 1,1 0,-1 0,1 0,-1 0,0 0,1 0,-1 0,0 0,-9 3,1-1,0 2,0-1,0 1,1 1,-1 0,1 0,0 1,1 0,-1 1,1-1,1 2,-1-1,1 1,0 0,1 1,0-1,-4 9,7-15,0 1,1-1,0 0,0 1,0 0,0-1,0 1,0 0,1 0,-1 0,1 0,0 0,0 0,0 0,0 1,0-1,1 0,-1 0,1 1,0-1,0 0,1 1,-1-1,0 0,1 1,0-1,0 0,0 0,0 0,1 0,-1 0,1 0,-1 0,1 0,0-1,0 1,1 0,-1-1,0 0,1 0,0 0,-1 0,1 0,0 0,0-1,0 1,1 0,19 2,-1-2,0 0,1-2,-1 0,1-1,12-3,22-8,-49 9,1 0,0 1,0 0,0 0,0 1,0 1,0-1,0 1,0 1,0 0,1 0,-6 1,-1 1,0-1,0 0,-1 1,1 0,0-1,-1 1,0 0,0 0,0 1,0-1,0 0,0 1,-1-1,0 1,0-1,0 1,0 0,0 0,-1-1,1 1,-1 0,0 0,-1-1,1 1,0 0,-1 0,4 30,-3-30,1-1,0 1,1-1,-1 1,0-1,1 1,0-1,0 0,0 0,0 0,1 0,-1 0,1 0,-1 0,1-1,0 0,0 1,0-1,1 0,-1-1,0 1,1 0,-1-1,1 0,-1 0,1 0,0 0,0-1,-1 1,1-1,0 0,0 0,-1 0,1-1,0 1,21-1,0-1,-1-1,1-2,-1 0,0-1,0-2,0 0,-1-2,-1 0,1-2,-2 0,0-1,0-2,-1 0,-1-1,-1-1,0 0,-1-1,-1-2,-1 1,4-8,18-45,-37 70,1 0,0 0,0 0,-1 0,1 0,-1 0,0 0,0 0,0 0,0 0,0-1,0 1,0 0,-1 0,1 0,-1 0,1 0,-1 0,0 0,0 0,0 0,0 1,0-1,0 0,-1 0,1 1,0-1,-1 1,0-1,1 1,-1 0,0 0,1-1,-1 1,-1 0,-6-1,1 1,-1 0,0 1,1 0,-1 0,1 0,-1 1,1 1,-1-1,1 2,-1-1,1 1,0 0,0 1,1-1,-1 2,1-1,0 1,0 0,0 1,1-1,-1 1,2 1,-1-1,1 1,-1 0,2 0,-1 0,1 1,0 0,1 0,0 0,-1 5,-1-1,0 0,1 0,0 1,1 0,0-1,1 1,1 0,0 0,1 0,0 0,1 0,1 0,0 0,0 0,1 0,1-1,0 1,1-1,0 0,1 0,0-1,1 0,0 0,2 1,6 0,1 1,0-2,1 0,0-1,1-1,0 0,0-1,1-1,0-1,0-1,0-1,1 0,0-1,0-2,0 0,0 0,-1-2,1-1,0 0,17-5,-4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5">8068 1019,'-43'38,"-24"32,0 9,6-4,13-15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06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1439,'18'0,"1"0,-1 0,0-2,0 0,0-1,0-1,-1-1,1-1,-1 0,0-1,-1 0,1-2,9-7,144-142,-163 149,-1 1,1-1,-1-1,-1 1,0-1,0 0,-1 0,-1 0,3-11,-5 18,0 1,0-1,-1 0,1 0,-1 0,0 0,0 0,0 0,0 1,0-1,-1 0,1 0,-1 0,0 0,0 1,0-1,0 0,0 1,-1-1,1 1,-1-1,0 1,0 0,1 0,-1-1,-1 1,1 1,0-1,0 0,-1 0,1 1,-1 0,1-1,-1 1,0 0,0 0,1 0,-1 1,0-1,-1 1,-1-1,1 1,-1 0,1 0,-1 0,1 1,0-1,-1 1,1 0,0 1,0-1,0 1,0 0,0 0,0 0,0 0,0 1,1-1,-1 1,1 0,0 0,0 0,0 1,0-1,1 1,-1 0,1-1,0 1,-1 2,-1 1,0 1,0 0,1-1,0 1,1 1,-1-1,2 0,-1 0,1 1,0-1,1 1,0-1,0 1,1-1,0 2,1-3,0 0,1 1,0-1,0 0,1 0,0 0,0-1,0 1,1-1,0 0,0 0,1-1,-1 1,1-1,0-1,1 1,-1-1,1 0,0 0,0-1,0 0,0 0,1-1,3 1,6 1,1-1,0 0,-1-1,1-2,0 0,0 0,0-2,0 0,-1-1,4-1,-2 0,1-1,-1-1,0 0,0-2,-1 0,0-1,0 0,-1-2,0 0,-1-1,0 0,-1-2,-1 0,0 0,0-1,-2-1,0 0,7-13,-4-41,-15 68,0 1,0-1,0 0,0 1,-1-1,1 1,-1-1,1 1,-1-1,0 1,1-1,-1 1,0 0,0-1,0 1,0 0,0-1,0 1,0 0,0 0,-1 0,1 0,0 0,-1 1,1-1,-1 0,1 1,-1-1,1 1,-1-1,1 1,-1-1,1 1,-1 0,0 0,1 0,-1 0,1 0,-1 0,0 1,1-1,-2 1,-4 1,0 1,0 0,1 1,-1-1,1 1,0 1,0-1,0 1,0 0,1 0,0 1,0 0,1 0,-1 0,1 0,0 0,1 1,0 0,0 0,0 0,1 0,0 0,0 1,1-1,0 0,0 1,1-1,0 1,0-1,2 7,-1-9,0 0,1 0,0 0,0 0,1 0,-1 0,1-1,0 1,0-1,0 0,1 0,0 0,-1 0,1-1,1 1,-1-1,0 0,1-1,0 1,-1-1,1 0,0 0,0 0,0-1,1 1,-1-1,0 0,0-1,1 0,2 1,9-1,0 1,1-2,-1-1,0 0,0-1,0 0,0-2,-1 0,1-1,24-13,-2-2,-1-1,-1-2,0-2,-2-1,-2-2,7-8,-29 27,0 0,0 0,-2-1,1-1,-1 0,-1 0,0 0,-1-1,0 0,-1-1,3-10,-9 22,1 1,-1-1,-1 1,1 0,0-1,0 1,0-1,-1 1,1 0,-1-1,1 1,-1 0,0-1,1 1,-1 0,0 0,0 0,0 0,0 0,0 0,0 0,0 0,0 0,0 0,0 0,-1 1,1-1,0 0,-1 1,1-1,0 1,-1-1,1 1,0 0,-1 0,1 0,-1 0,1 0,-1 0,1 0,0 0,-1 0,1 1,-1-1,1 0,0 1,-1-1,1 1,0 0,0-1,-1 1,1 0,0 0,0 0,0 0,0 0,0 0,0 0,0 0,0 0,1 1,-2 0,-10 10,0 1,0 1,1 0,1 0,0 1,1 1,1-1,0 2,1-1,1 1,1 0,0 0,-2 14,5-23,1 0,0 0,0 0,1 0,-1 0,2 0,-1 0,1 0,1 0,-1 0,1-1,0 1,1 0,0-1,0 0,1 0,0 0,0 0,1 0,-1-1,1 0,1 0,-1 0,1 0,0-1,1 0,-1-1,1 1,0-1,0 0,0-1,5 2,7 1</inkml:trace>
  <inkml:trace contextRef="#ctx0" brushRef="#br0" timeOffset="506.447">1864 1015,'4'0,"7"0,6 5,6 2,2-1,3-1,1-2,0 0,1-2,-1-1,0 0,-10 0,-8 0</inkml:trace>
  <inkml:trace contextRef="#ctx0" brushRef="#br0" timeOffset="769.453">1835 1214,'14'4,"10"3,6-1,2-2,0 0,0-2,0-1,-2 0,-5-6,-3-2,-4 1</inkml:trace>
  <inkml:trace contextRef="#ctx0" brushRef="#br0" timeOffset="2453.567">2963 593,'11'-8,"0"0,1 1,-1 1,1 0,1 0,-1 1,1 1,0 0,0 1,4-1,12-3,-16 2,1 1,0 1,0 0,0 1,0 1,0 0,1 1,-1 0,0 1,14 3,-27-4,0 0,0 0,-1 1,1-1,0 0,0 1,0-1,-1 0,1 1,0-1,0 1,-1 0,1-1,0 1,-1 0,1-1,-1 1,1 0,-1-1,1 1,-1 0,1 0,-1 0,0 0,0-1,1 1,-1 0,0 0,0 0,0 0,0 0,0 0,0-1,0 1,0 0,0 0,0 0,-1 0,1 0,0 0,-1-1,1 1,0 0,-1 0,1 0,-1-1,1 1,-1 0,0-1,1 1,-1 0,0-1,-36 37,36-36,-187 156,186-154,-1 0,1 0,-1 0,1 0,0 0,0 1,0-1,1 1,-1-1,1 1,0-1,0 1,0 0,1 0,-1 0,1-1,0 1,0 0,0 0,0 0,1-1,0 1,-1 0,2 0,-1-1,0 1,1-1,-1 1,1-1,0 0,0 1,0-1,1 0,-1 0,1 0,-1-1,1 1,0-1,0 1,0-1,1 0,-1 0,0-1,1 1,0-1,-1 1,1-1,-1 0,3 0,2 2,0-1,1 1,-1-1,0-1,1 0,0 0,-1-1,1 0,0 0,-1-1,1 0,-1 0,1-1,6-3,4-2</inkml:trace>
  <inkml:trace contextRef="#ctx0" brushRef="#br0" timeOffset="2767.377">3641 394,'-5'29,"-6"33,-1 12,1-3,3-8,2-11,-2-8,0-8,1-4,2-4,2-1,2-1,5-5,2-5</inkml:trace>
  <inkml:trace contextRef="#ctx0" brushRef="#br0" timeOffset="3106.371">4008 480,'-91'43,"-126"75,215-118,0 1,0-1,0 1,1 0,-1 0,0-1,0 1,0 0,1 1,-1-1,0 0,1 0,-1 1,1-1,0 1,-1-1,1 1,0 0,0-1,0 1,0 0,0 0,0 0,1 0,-1-1,1 1,-1 0,1 0,0 0,-1 0,1 1,0-1,0 0,1 0,-1 0,0 0,1 0,-1 0,1-1,0 1,-1 0,1 0,0 0,0 0,0-1,1 1,-1 0,0-1,1 1,-1-1,1 0,-1 1,2 0,139 21,-126-21,-10-1,1 0,-1 0,0 0,0 0,0 1,0 0,0 0,0 1,0 0,-1 0,1 0,-1 1,0-1,0 1,0 1,-1-1,3 3,20 21,-13-18</inkml:trace>
  <inkml:trace contextRef="#ctx0" brushRef="#br0" timeOffset="3473.47">3020 1128,'43'5,"39"2,14-6,1-3,-6 0,-10-1,-8-4,-8-1,-5 1,-3 1,-6 3,-3 0,-4 2,-5 1,-4 0,-4 0,-7 1</inkml:trace>
  <inkml:trace contextRef="#ctx0" brushRef="#br0" timeOffset="4089.385">2879 1467,'78'-23,"1"3,1 4,0 3,27 2,-23 12,-83-1,0 0,0 0,0 1,0-1,0 1,0-1,0 1,0-1,0 1,0 0,0-1,-1 1,1 0,0 0,0-1,-1 1,1 0,0 0,-1 0,1 0,-1 0,1 0,-1 0,0 0,1 0,-1 0,0 0,0 0,0 0,0 1,0-1,0 0,0 0,0 0,0 0,0 0,0 0,-1 0,1 0,-1 0,1 0,-1 0,1 0,-1 0,1 0,-1 0,0 0,1 0,-1 0,0-1,0 1,0 0,0 0,-44 46,43-46,-25 20,-38 45,65-63,0 0,1 0,0 1,-1-1,1 0,0 0,0 0,1 0,-1 0,1 0,0 0,-1 0,1 0,0-1,1 1,-1-1,0 1,1-1,-1 0,1 0,0 0,0-1,0 1,-1 0,2-1,-1 0,0 0,0 0,0 0,0 0,1-1,-1 1,0-1,1 0,-1 0,2-1,6 5,20 4,-25-8,-1 1,1-1,0 2,-1-1,1 0,-1 1,0 0,1 1,-1-1,0 1,0 0,0 0,-1 0,1 1,-1 0,0 0,0 0,0 0,0 1,-1-1,0 1,0 0,1 2,-4-5,1 0,-1 1,0-1,0 1,0-1,0 1,0-1,0 1,-1-1,1 1,-1-1,0 0,0 1,0-1,0 0,0 1,0-1,-1 0,1 0,-1 0,1 0,-1-1,0 1,0 0,0-1,0 1,0-1,0 1,0-1,-1 0,-71 31,58-27,-1-1,1-1,-1 0,0-1,0-1,0-1,-9 0,-10-16,30 3</inkml:trace>
  <inkml:trace contextRef="#ctx0" brushRef="#br0" timeOffset="4671.451">3585 1778,'25'-43,"2"1,2 2,1 0,2 2,8-4,-13 11,-15 16,1 1,1 1,0 0,1 1,0 0,1 1,7-3,-23 13,1 1,-1-1,1 1,0-1,0 1,-1 0,1-1,0 1,0 0,-1-1,1 1,0 0,0 0,0 0,-1 0,1 0,0 0,0 0,0 0,-1 0,1 0,0 1,0-1,0 0,-1 0,1 1,0-1,0 0,-1 1,1-1,0 1,-1-1,1 1,-1-1,1 1,0 0,-1-1,1 1,-1 0,0-1,1 1,-1 0,0 0,1-1,-1 1,0 0,0 0,1-1,-1 1,0 0,0 0,0 0,0 0,0 0,-4 46,0-30,-6 65,10-80,0 0,0 0,0 0,1 1,-1-1,1 0,0 0,-1 0,1 0,0 0,0 0,0-1,1 1,-1 0,0 0,1-1,-1 1,1-1,-1 1,1-1,0 0,-1 1,1-1,0 0,0 0,0 0,0-1,0 1,0 0,0-1,0 1,1-1,-1 0,1 1,7-2,-1 0,0-1,1 1,-1-2,0 1,0-1,0-1,-1 0,1 0,-1 0,3-4,32-12,119-45,-160 63,-1 1,1 0,0-1,0 1,0 0,0 0,0 1,0-1,0 0,1 1,-1-1,0 1,0 0,0 0,1-1,-1 2,0-1,0 0,0 0,1 1,-1-1,0 1,0-1,0 1,0 0,0 0,0 0,0 0,0 1,0-1,-1 0,1 1,0-1,-1 1,1-1,-1 1,0 0,1 0,-1 0,0 0,0 0,0 0,0 0,-1 0,1 0,0 0,-1 0,0 2,-10 62,8-61,0 0,0 0,1 1,-1-1,1 0,1 1,-1-1,1 1,0 0,0-1,0 1,1-1,0 1,0-1,0 1,1-1,0 0,0 0,3 5,-4-8,1 0,0-1,-1 1,1 0,0-1,0 1,0-1,1 0,-1 0,0 0,0 0,1 0,-1 0,0-1,1 1,-1-1,1 1,-1-1,1 0,-1 0,1 0,-1 0,1-1,14-3</inkml:trace>
  <inkml:trace contextRef="#ctx0" brushRef="#br0" timeOffset="6173.689">2061 113,'16'-9,"-1"-1,-1 0,2 1,-1 1,1 1,1 0,-1 2,1-1,0 2,0 0,1 1,16 0,-30 4,0 1,1 0,-1 1,0-1,0 1,0-1,-1 1,1 0,-1 1,1-1,-1 0,0 1,-1 0,1 0,0 0,-1 0,0 0,0 0,0 1,-1-1,0 1,1-1,-1 1,-1-1,1 1,-1 0,0-1,0 1,0 0,0-1,-1 1,0 0,0-1,0 1,-1-1,0 2,1 10,4 310,60 208,-53-415,-6 1,-7 66,0-134,-3-1,-2 1,-2-1,-2-1,-3 0,-11 26,19-116,27-270,3 183,6 0,6 2,29-64,142-292,-183 422,-19 43,1 0,0 1,1-1,0 1,1 1,1-1,1 1,0 1,0-1,2 2,-1-1,2 2,0-1,0 1,1 1,0 0,0 1,1 1,1-1,20 0,0 1,1 2,-1 1,1 2,0 1,0 2,0 1,0 2,21 5,155 3,13-25,-1-10,87-25,-79 12,-229 36,3-1,0 1,0-1,1 1,-1 1,0-1,0 1,1 0,-1 0,0 1,0 0,1 0,-1 0,0 1,0 0,0 0,-1 1,1-1,1 2,-5 0,0-1,-1 1,0-1,0 1,0-1,0 1,-1 0,1-1,-1 1,0 0,0-1,0 1,0 0,-1-1,0 1,0 0,0-1,0 1,-1 0,-1 15,-5 93,8-87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7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1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3">198 367,'7'-7,"1"0,-1 0,1 1,0 0,1 0,0 1,0 0,0 0,0 1,0 0,1 1,0 0,0 1,0 0,0 0,0 1,0 0,0 1,0 0,5 1,297 47,-169-31,-119-20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5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93 650,'-14'27,"0"1,2 0,2 1,0 0,2 0,1 1,2 0,1 0,1 0,1 25,1-51,0 0,0 0,1 0,0 0,0 0,0 0,0-1,0 1,1 0,0 0,0 0,0 0,0-1,0 1,1 0,0-1,-1 1,1-1,1 0,-1 0,0 1,1-1,0-1,-1 1,1 0,0-1,1 1,-1-1,0 0,1 0,-1-1,1 1,-1-1,1 1,0-1,0 0,-1 0,1-1,0 1,3-1,10-5,0 0,-1-1,1-1,-1-1,-1 0,1-2,-1 1,-1-2,0 0,0 0,-1-1,10-13,58-46,-78 68,1 0,-1 1,1-1,-1 1,1-1,0 1,0 0,0 1,0-1,0 1,0-1,1 1,-1 1,0-1,1 1,-1-1,1 1,-1 0,0 1,1-1,-1 1,0 0,1 0,-1 0,0 1,0-1,0 1,0 0,0 0,0 0,-1 1,1-1,-1 1,0 0,1 0,-1 0,1 2,1 1,-2-1,0-1,-1 0,2-1,-1 1,0 0,1-1,-1 0,1 0,0 0,0 0,0 0,1-1,-1 0,0 0,1 0,0 0,-1-1,1 0,0 0,0 0,0 0,-1-1,1 0,0 0,0 0,0-1,0 0,2 0,6-5,-1-1,0-1,0 0,0 0,-1-1,-1-1,1 0,-2 0,1-1,-2 0,1-1,-1 0,-1 0,0 0,4-13,-1 7,1-1,-3 3</inkml:trace>
  <inkml:trace contextRef="#ctx0" brushRef="#br0" timeOffset="1112.059">1307 1,'-45'111,"6"2,5 2,4 1,4 12,20-99,1-14,1 1,1-1,0 1,1 0,1 0,0 0,1 0,1 0,0 0,2-1,-1 1,2 0,2 4,-5-18,0 0,0 1,0-1,1 0,-1 0,1 0,0 0,0 0,-1 0,1 0,1 0,-1-1,0 1,0-1,0 0,1 1,-1-1,1 0,-1-1,1 1,-1 0,1-1,-1 1,1-1,0 0,-1 0,1 0,0 0,-1 0,1-1,0 1,-1-1,1 1,-1-1,2-1,79-50,32-60,-113 109,-1 1,1 0,0 0,0 0,0 0,1 0,-1 1,0-1,1 1,-1-1,1 1,0 0,-1 0,1 0,0 0,-1 1,1-1,0 1,0-1,0 1,0 0,-1 0,1 0,0 1,0-1,0 1,-1-1,1 1,0 0,0 0,-1 0,1 1,-1-1,1 0,-1 1,0 0,1 0,-1-1,0 1,0 1,0-1,-1 0,1 0,0 1,-1-1,0 1,1-1,19 53,-21-50,1 0,1 0,-1 0,1 0,-1 0,1 0,1 0,-1 0,1-1,0 1,0-1,0 0,0 0,1 0,0 0,0 0,0-1,0 0,0 0,1 0,-1 0,1-1,0 0,0 0,2 1,5 0,0-1,0 0,1-1,-1 0,0-1,1 0,-1-1,0 0,0-1,0-1,0 0,0 0,0-1,-1-1,1 0,-1 0,-1-1,1 0,-1-1,0-1,0 1,-1-2,7-6,-7 5,-1-1,0 1,0-1,-1-1,0 0,-1 0,-1 0,0 0,0-1,-1 0,-1 0,0 0,0-3,-3 14,0 0,0 1,0-1,0 0,0 0,0 1,0-1,0 0,-1 1,1-1,-1 0,1 1,-1-1,0 1,1-1,-1 1,0-1,0 1,0-1,0 1,0 0,-1 0,1-1,0 1,-1 0,1 0,0 0,-1 1,1-1,-1 0,0 0,1 1,-1-1,1 1,-1-1,0 1,0 0,1 0,-1 0,0 0,1 0,-1 0,0 0,1 0,-1 1,0-1,1 1,-1-1,0 1,1 0,-1 0,1-1,-1 1,1 0,0 0,-1 0,1 1,0-1,0 0,0 0,-1 1,2-1,-2 1,-9 8,0 1,1 0,0 1,1 0,0 0,1 1,0 0,1 1,1-1,0 1,1 1,-1 2,5-14,1 1,-1-1,0 1,1-1,-1 0,1 1,0-1,1 1,-1-1,0 1,1-1,0 1,0-1,0 0,0 1,0-1,1 0,-1 0,1 0,0 0,0 0,0 0,0-1,1 1,-1-1,1 1,0-1,-1 0,1 0,0 0,0 0,0-1,1 1,-1-1,0 0,0 0,2 1,8 1,0 0,0 0,0-1,0-1,0 0,0-1,0 0,0-1,8-1,11-4,-1-2,0-1,-1-1,0-2,0-1,-1-1,-1-2,0 0,-1-2,4-5,-16 12,3-1,-1-1,0 0,-1-1,0-1,-1 0,-1-2,0 1,-2-2,1 1,5-14,-14 22,19-58,-23 66,0-1,0 0,0 1,0-1,0 1,-1-1,1 0,-1 1,1-1,-1 1,1-1,-1 1,0 0,0-1,0 1,0 0,0-1,0 1,0 0,0 0,0 0,0 0,-1 0,1 0,0 0,-1 1,1-1,-1 0,1 1,-1-1,1 1,-1-1,0 1,1 0,-1 0,1 0,-1 0,0 0,1 0,-1 0,0 0,-9 3,1-1,0 2,0-1,0 1,1 1,-1 0,1 0,0 1,1 0,-1 1,1-1,1 2,-1-1,1 1,0 0,1 1,0-1,-4 9,7-15,0 1,1-1,0 0,0 1,0 0,0-1,0 1,0 0,1 0,-1 0,1 0,0 0,0 0,0 0,0 1,0-1,1 0,-1 0,1 1,0-1,0 0,1 1,-1-1,0 0,1 1,0-1,0 0,0 0,0 0,1 0,-1 0,1 0,-1 0,1 0,0-1,0 1,1 0,-1-1,0 0,1 0,0 0,-1 0,1 0,0 0,0-1,0 1,1 0,19 2,-1-2,0 0,1-2,-1 0,1-1,12-3,22-8,-49 9,1 0,0 1,0 0,0 0,0 1,0 1,0-1,0 1,0 1,0 0,1 0,-6 1,-1 1,0-1,0 0,-1 1,1 0,0-1,-1 1,0 0,0 0,0 1,0-1,0 0,0 1,-1-1,0 1,0-1,0 1,0 0,0 0,-1-1,1 1,-1 0,0 0,-1-1,1 1,0 0,-1 0,4 30,-3-30,1-1,0 1,1-1,-1 1,0-1,1 1,0-1,0 0,0 0,0 0,1 0,-1 0,1 0,-1 0,1-1,0 0,0 1,0-1,1 0,-1-1,0 1,1 0,-1-1,1 0,-1 0,1 0,0 0,0-1,-1 1,1-1,0 0,0 0,-1 0,1-1,0 1,21-1,0-1,-1-1,1-2,-1 0,0-1,0-2,0 0,-1-2,-1 0,1-2,-2 0,0-1,0-2,-1 0,-1-1,-1-1,0 0,-1-1,-1-2,-1 1,4-8,18-45,-37 70,1 0,0 0,0 0,-1 0,1 0,-1 0,0 0,0 0,0 0,0 0,0-1,0 1,0 0,-1 0,1 0,-1 0,1 0,-1 0,0 0,0 0,0 0,0 1,0-1,0 0,-1 0,1 1,0-1,-1 1,0-1,1 1,-1 0,0 0,1-1,-1 1,-1 0,-6-1,1 1,-1 0,0 1,1 0,-1 0,1 0,-1 1,1 1,-1-1,1 2,-1-1,1 1,0 0,0 1,1-1,-1 2,1-1,0 1,0 0,0 1,1-1,-1 1,2 1,-1-1,1 1,-1 0,2 0,-1 0,1 1,0 0,1 0,0 0,-1 5,-1-1,0 0,1 0,0 1,1 0,0-1,1 1,1 0,0 0,1 0,0 0,1 0,1 0,0 0,0 0,1 0,1-1,0 1,1-1,0 0,1 0,0-1,1 0,0 0,2 1,6 0,1 1,0-2,1 0,0-1,1-1,0 0,0-1,1-1,0-1,0-1,0-1,1 0,0-1,0-2,0 0,0 0,-1-2,1-1,0 0,17-5,-4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5">8068 1019,'-43'38,"-24"32,0 9,6-4,13-15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06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1439,'18'0,"1"0,-1 0,0-2,0 0,0-1,0-1,-1-1,1-1,-1 0,0-1,-1 0,1-2,9-7,144-142,-163 149,-1 1,1-1,-1-1,-1 1,0-1,0 0,-1 0,-1 0,3-11,-5 18,0 1,0-1,-1 0,1 0,-1 0,0 0,0 0,0 0,0 1,0-1,-1 0,1 0,-1 0,0 0,0 1,0-1,0 0,0 1,-1-1,1 1,-1-1,0 1,0 0,1 0,-1-1,-1 1,1 1,0-1,0 0,-1 0,1 1,-1 0,1-1,-1 1,0 0,0 0,1 0,-1 1,0-1,-1 1,-1-1,1 1,-1 0,1 0,-1 0,1 1,0-1,-1 1,1 0,0 1,0-1,0 1,0 0,0 0,0 0,0 0,0 1,1-1,-1 1,1 0,0 0,0 0,0 1,0-1,1 1,-1 0,1-1,0 1,-1 2,-1 1,0 1,0 0,1-1,0 1,1 1,-1-1,2 0,-1 0,1 1,0-1,1 1,0-1,0 1,1-1,0 2,1-3,0 0,1 1,0-1,0 0,1 0,0 0,0-1,0 1,1-1,0 0,0 0,1-1,-1 1,1-1,0-1,1 1,-1-1,1 0,0 0,0-1,0 0,0 0,1-1,3 1,6 1,1-1,0 0,-1-1,1-2,0 0,0 0,0-2,0 0,-1-1,4-1,-2 0,1-1,-1-1,0 0,0-2,-1 0,0-1,0 0,-1-2,0 0,-1-1,0 0,-1-2,-1 0,0 0,0-1,-2-1,0 0,7-13,-4-41,-15 68,0 1,0-1,0 0,0 1,-1-1,1 1,-1-1,1 1,-1-1,0 1,1-1,-1 1,0 0,0-1,0 1,0 0,0-1,0 1,0 0,0 0,-1 0,1 0,0 0,-1 1,1-1,-1 0,1 1,-1-1,1 1,-1-1,1 1,-1-1,1 1,-1 0,0 0,1 0,-1 0,1 0,-1 0,0 1,1-1,-2 1,-4 1,0 1,0 0,1 1,-1-1,1 1,0 1,0-1,0 1,0 0,1 0,0 1,0 0,1 0,-1 0,1 0,0 0,1 1,0 0,0 0,0 0,1 0,0 0,0 1,1-1,0 0,0 1,1-1,0 1,0-1,2 7,-1-9,0 0,1 0,0 0,0 0,1 0,-1 0,1-1,0 1,0-1,0 0,1 0,0 0,-1 0,1-1,1 1,-1-1,0 0,1-1,0 1,-1-1,1 0,0 0,0 0,0-1,1 1,-1-1,0 0,0-1,1 0,2 1,9-1,0 1,1-2,-1-1,0 0,0-1,0 0,0-2,-1 0,1-1,24-13,-2-2,-1-1,-1-2,0-2,-2-1,-2-2,7-8,-29 27,0 0,0 0,-2-1,1-1,-1 0,-1 0,0 0,-1-1,0 0,-1-1,3-10,-9 22,1 1,-1-1,-1 1,1 0,0-1,0 1,0-1,-1 1,1 0,-1-1,1 1,-1 0,0-1,1 1,-1 0,0 0,0 0,0 0,0 0,0 0,0 0,0 0,0 0,0 0,0 0,-1 1,1-1,0 0,-1 1,1-1,0 1,-1-1,1 1,0 0,-1 0,1 0,-1 0,1 0,-1 0,1 0,0 0,-1 0,1 1,-1-1,1 0,0 1,-1-1,1 1,0 0,0-1,-1 1,1 0,0 0,0 0,0 0,0 0,0 0,0 0,0 0,0 0,1 1,-2 0,-10 10,0 1,0 1,1 0,1 0,0 1,1 1,1-1,0 2,1-1,1 1,1 0,0 0,-2 14,5-23,1 0,0 0,0 0,1 0,-1 0,2 0,-1 0,1 0,1 0,-1 0,1-1,0 1,1 0,0-1,0 0,1 0,0 0,0 0,1 0,-1-1,1 0,1 0,-1 0,1 0,0-1,1 0,-1-1,1 1,0-1,0 0,0-1,5 2,7 1</inkml:trace>
  <inkml:trace contextRef="#ctx0" brushRef="#br0" timeOffset="506.447">1864 1015,'4'0,"7"0,6 5,6 2,2-1,3-1,1-2,0 0,1-2,-1-1,0 0,-10 0,-8 0</inkml:trace>
  <inkml:trace contextRef="#ctx0" brushRef="#br0" timeOffset="769.453">1835 1214,'14'4,"10"3,6-1,2-2,0 0,0-2,0-1,-2 0,-5-6,-3-2,-4 1</inkml:trace>
  <inkml:trace contextRef="#ctx0" brushRef="#br0" timeOffset="2453.567">2963 593,'11'-8,"0"0,1 1,-1 1,1 0,1 0,-1 1,1 1,0 0,0 1,4-1,12-3,-16 2,1 1,0 1,0 0,0 1,0 1,0 0,1 1,-1 0,0 1,14 3,-27-4,0 0,0 0,-1 1,1-1,0 0,0 1,0-1,-1 0,1 1,0-1,0 1,-1 0,1-1,0 1,-1 0,1-1,-1 1,1 0,-1-1,1 1,-1 0,1 0,-1 0,0 0,0-1,1 1,-1 0,0 0,0 0,0 0,0 0,0 0,0-1,0 1,0 0,0 0,0 0,-1 0,1 0,0 0,-1-1,1 1,0 0,-1 0,1 0,-1-1,1 1,-1 0,0-1,1 1,-1 0,0-1,-36 37,36-36,-187 156,186-154,-1 0,1 0,-1 0,1 0,0 0,0 1,0-1,1 1,-1-1,1 1,0-1,0 1,0 0,1 0,-1 0,1-1,0 1,0 0,0 0,0 0,1-1,0 1,-1 0,2 0,-1-1,0 1,1-1,-1 1,1-1,0 0,0 1,0-1,1 0,-1 0,1 0,-1-1,1 1,0-1,0 1,0-1,1 0,-1 0,0-1,1 1,0-1,-1 1,1-1,-1 0,3 0,2 2,0-1,1 1,-1-1,0-1,1 0,0 0,-1-1,1 0,0 0,-1-1,1 0,-1 0,1-1,6-3,4-2</inkml:trace>
  <inkml:trace contextRef="#ctx0" brushRef="#br0" timeOffset="2767.377">3641 394,'-5'29,"-6"33,-1 12,1-3,3-8,2-11,-2-8,0-8,1-4,2-4,2-1,2-1,5-5,2-5</inkml:trace>
  <inkml:trace contextRef="#ctx0" brushRef="#br0" timeOffset="3106.371">4008 480,'-91'43,"-126"75,215-118,0 1,0-1,0 1,1 0,-1 0,0-1,0 1,0 0,1 1,-1-1,0 0,1 0,-1 1,1-1,0 1,-1-1,1 1,0 0,0-1,0 1,0 0,0 0,0 0,1 0,-1-1,1 1,-1 0,1 0,0 0,-1 0,1 1,0-1,0 0,1 0,-1 0,0 0,1 0,-1 0,1-1,0 1,-1 0,1 0,0 0,0 0,0-1,1 1,-1 0,0-1,1 1,-1-1,1 0,-1 1,2 0,139 21,-126-21,-10-1,1 0,-1 0,0 0,0 0,0 1,0 0,0 0,0 1,0 0,-1 0,1 0,-1 1,0-1,0 1,0 1,-1-1,3 3,20 21,-13-18</inkml:trace>
  <inkml:trace contextRef="#ctx0" brushRef="#br0" timeOffset="3473.47">3020 1128,'43'5,"39"2,14-6,1-3,-6 0,-10-1,-8-4,-8-1,-5 1,-3 1,-6 3,-3 0,-4 2,-5 1,-4 0,-4 0,-7 1</inkml:trace>
  <inkml:trace contextRef="#ctx0" brushRef="#br0" timeOffset="4089.385">2879 1467,'78'-23,"1"3,1 4,0 3,27 2,-23 12,-83-1,0 0,0 0,0 1,0-1,0 1,0-1,0 1,0-1,0 1,0 0,0-1,-1 1,1 0,0 0,0-1,-1 1,1 0,0 0,-1 0,1 0,-1 0,1 0,-1 0,0 0,1 0,-1 0,0 0,0 0,0 0,0 1,0-1,0 0,0 0,0 0,0 0,0 0,0 0,-1 0,1 0,-1 0,1 0,-1 0,1 0,-1 0,1 0,-1 0,0 0,1 0,-1 0,0-1,0 1,0 0,0 0,-44 46,43-46,-25 20,-38 45,65-63,0 0,1 0,0 1,-1-1,1 0,0 0,0 0,1 0,-1 0,1 0,0 0,-1 0,1 0,0-1,1 1,-1-1,0 1,1-1,-1 0,1 0,0 0,0-1,0 1,-1 0,2-1,-1 0,0 0,0 0,0 0,0 0,1-1,-1 1,0-1,1 0,-1 0,2-1,6 5,20 4,-25-8,-1 1,1-1,0 2,-1-1,1 0,-1 1,0 0,1 1,-1-1,0 1,0 0,0 0,-1 0,1 1,-1 0,0 0,0 0,0 0,0 1,-1-1,0 1,0 0,1 2,-4-5,1 0,-1 1,0-1,0 1,0-1,0 1,0-1,0 1,-1-1,1 1,-1-1,0 0,0 1,0-1,0 0,0 1,0-1,-1 0,1 0,-1 0,1 0,-1-1,0 1,0 0,0-1,0 1,0-1,0 1,0-1,-1 0,-71 31,58-27,-1-1,1-1,-1 0,0-1,0-1,0-1,-9 0,-10-16,30 3</inkml:trace>
  <inkml:trace contextRef="#ctx0" brushRef="#br0" timeOffset="4671.451">3585 1778,'25'-43,"2"1,2 2,1 0,2 2,8-4,-13 11,-15 16,1 1,1 1,0 0,1 1,0 0,1 1,7-3,-23 13,1 1,-1-1,1 1,0-1,0 1,-1 0,1-1,0 1,0 0,-1-1,1 1,0 0,0 0,0 0,-1 0,1 0,0 0,0 0,0 0,-1 0,1 0,0 1,0-1,0 0,-1 0,1 1,0-1,0 0,-1 1,1-1,0 1,-1-1,1 1,-1-1,1 1,0 0,-1-1,1 1,-1 0,0-1,1 1,-1 0,0 0,1-1,-1 1,0 0,0 0,1-1,-1 1,0 0,0 0,0 0,0 0,0 0,-4 46,0-30,-6 65,10-80,0 0,0 0,0 0,1 1,-1-1,1 0,0 0,-1 0,1 0,0 0,0 0,0-1,1 1,-1 0,0 0,1-1,-1 1,1-1,-1 1,1-1,0 0,-1 1,1-1,0 0,0 0,0 0,0-1,0 1,0 0,0-1,0 1,1-1,-1 0,1 1,7-2,-1 0,0-1,1 1,-1-2,0 1,0-1,0-1,-1 0,1 0,-1 0,3-4,32-12,119-45,-160 63,-1 1,1 0,0-1,0 1,0 0,0 0,0 1,0-1,0 0,1 1,-1-1,0 1,0 0,0 0,1-1,-1 2,0-1,0 0,0 0,1 1,-1-1,0 1,0-1,0 1,0 0,0 0,0 0,0 0,0 1,0-1,-1 0,1 1,0-1,-1 1,1-1,-1 1,0 0,1 0,-1 0,0 0,0 0,0 0,0 0,-1 0,1 0,0 0,-1 0,0 2,-10 62,8-61,0 0,0 0,1 1,-1-1,1 0,1 1,-1-1,1 1,0 0,0-1,0 1,1-1,0 1,0-1,0 1,1-1,0 0,0 0,3 5,-4-8,1 0,0-1,-1 1,1 0,0-1,0 1,0-1,1 0,-1 0,0 0,0 0,1 0,-1 0,0-1,1 1,-1-1,1 1,-1-1,1 0,-1 0,1 0,-1 0,1-1,14-3</inkml:trace>
  <inkml:trace contextRef="#ctx0" brushRef="#br0" timeOffset="6173.689">2061 113,'16'-9,"-1"-1,-1 0,2 1,-1 1,1 1,1 0,-1 2,1-1,0 2,0 0,1 1,16 0,-30 4,0 1,1 0,-1 1,0-1,0 1,0-1,-1 1,1 0,-1 1,1-1,-1 0,0 1,-1 0,1 0,0 0,-1 0,0 0,0 0,0 1,-1-1,0 1,1-1,-1 1,-1-1,1 1,-1 0,0-1,0 1,0 0,0-1,-1 1,0 0,0-1,0 1,-1-1,0 2,1 10,4 310,60 208,-53-415,-6 1,-7 66,0-134,-3-1,-2 1,-2-1,-2-1,-3 0,-11 26,19-116,27-270,3 183,6 0,6 2,29-64,142-292,-183 422,-19 43,1 0,0 1,1-1,0 1,1 1,1-1,1 1,0 1,0-1,2 2,-1-1,2 2,0-1,0 1,1 1,0 0,0 1,1 1,1-1,20 0,0 1,1 2,-1 1,1 2,0 1,0 2,0 1,0 2,21 5,155 3,13-25,-1-10,87-25,-79 12,-229 36,3-1,0 1,0-1,1 1,-1 1,0-1,0 1,1 0,-1 0,0 1,0 0,1 0,-1 0,0 1,0 0,0 0,-1 1,1-1,1 2,-5 0,0-1,-1 1,0-1,0 1,0-1,0 1,-1 0,1-1,-1 1,0 0,0-1,0 1,0 0,-1-1,0 1,0 0,0-1,0 1,-1 0,-1 15,-5 93,8-87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1,'-59'9,"0"2,2 2,-1 4,2 1,-6 6,-50 46,110-68,0 0,0 0,0 0,0 0,0 1,0-1,1 0,-1 1,1 0,0-1,-1 1,1 0,1 0,-1 0,0-1,1 1,-1 0,1 0,0 0,0 0,0 0,0 0,1 0,-1 0,1 0,0 0,0-1,0 1,0 0,0-1,0 1,1 0,0-1,-1 1,1-1,0 0,0 0,0 0,0 0,1 0,-1 0,0 0,185 89,-182-89,-1 0,0 1,0-1,0 1,0 0,-1 0,1 0,-1 0,1 1,-1 0,0-1,-1 1,1 0,-1 0,1 1,-1-1,-1 0,1 1,0-1,-1 1,0 0,0-1,-1 1,1 0,-1 0,0-1,0 1,-1 0,1 0,-1-1,0 1,0 0,-1-1,1 1,-1-1,0 0,0 1,0-1,-1 0,0 0,0 0,0-1,0 1,-1 0,-17 10,0-1,0-1,-1-1,0-2,-1 0,-13 3,19-6,-6 3,11-3,-1-1,1-1,-1 0,0-1,0 0,0-1,0 0,0-1,-10 0,7-8,8-4</inkml:trace>
  <inkml:trace contextRef="#ctx0" brushRef="#br0" timeOffset="249.047">1030 198,'-24'39,"-17"31,-7 9,5-4,9-11,11-15</inkml:trace>
  <inkml:trace contextRef="#ctx0" brushRef="#br0" timeOffset="764.111">1171 678,'36'-96,"5"1,4 2,6-2,-50 92,1-2,0 0,0 0,1 0,-1 0,1 1,0-1,0 1,1 0,-1 0,1 0,0 0,0 0,0 1,1 0,-1 0,1 0,0 0,-1 1,1 0,0 0,1 0,-1 0,0 1,0 0,3 0,-5 4,0-1,0 1,-1 0,1 1,-1-1,0 0,0 1,0-1,0 1,-1-1,1 1,-1 0,0 0,0 0,0 0,-1 0,1 0,-1 0,0 0,0-1,-1 1,1 0,-1 0,1 0,-1 0,-1 0,1 0,0-1,-2 3,1 5,1-5,-1-1,0-1,0 0,1 0,-1 0,1 1,0-1,0 1,1-1,-1 1,1-1,0 1,0-1,1 1,-1-1,1 1,0-1,0 1,1-1,-1 0,1 0,0 0,0 0,1 0,-1 0,1 0,-1-1,1 1,0-1,1 0,-1 0,0 0,1 0,0 0,0-1,1 1,8-2,0 0,0-1,0-1,0 0,0 0,0-1,0-1,0 0,-1-1,1-1,-1 0,0 0,-1-1,1-1,-1 0,0 0,-1-1,0 0,0-1,-1 0,0-1,3-4,22-25,-2-2,-2-2,-1 0,5-16,-24 40,-3 7</inkml:trace>
  <inkml:trace contextRef="#ctx0" brushRef="#br0" timeOffset="1077.051">2413 85,'-14'3,"1"0,1 1,-1 1,1 0,-1 0,1 1,1 1,-1 0,1 1,1 0,-1 0,-6 8,17-16,-10 9,-1 1,2-1,0 1,0 1,1 0,0 0,0 0,2 1,-1 0,0 4,5-11,0-1,1 0,-1 1,1 0,0-1,0 1,1 0,-1-1,1 1,0 0,1 0,-1-1,1 1,0 0,0-1,0 1,0-1,1 1,0-1,0 0,0 1,0-1,1 0,0 0,0-1,0 1,0-1,0 1,1-1,3 2,7 4,0-2,1 0,0-1,0 0,1-1,0-1,0 0,0-1,0-1,0-1,0 0,0-1,1 0,-1-2,0 0,0-1,0 0,0-1,-1-1,1-1,-1 0,0-1,-1 0,0-1,8-7,-6 7</inkml:trace>
  <inkml:trace contextRef="#ctx0" brushRef="#br0" timeOffset="1416.085">2695 396,'26'11,"0"-2,0 0,1-2,0 0,0-2,1-1,-1-1,1-2,0-1,0 0,-1-2,8-3,-19 2,-1 0,1-1,-1 0,-1-2,1 0,-1 0,0-1,0-1,-1 0,0-1,0-1,-1 0,0 0,-1-1,0-1,-1 0,-1 0,1-1,-2 0,0-1,0-2,-6 13,-1-1,0-1,0 1,0 0,0 0,-1 0,0 0,0 0,0-1,0 1,-1 0,0 0,1 0,-1 0,-1 0,1 0,-1 0,1 0,-1 0,0 1,-1-1,1 1,0-1,-1 1,0 0,0 0,0 0,0 0,0 1,-1-1,1 1,-1 0,0 0,1 0,-1 1,0-1,0 1,0 0,0 0,-1 0,1 0,0 1,-4 0,-5-1,0 1,0 1,0 0,0 1,0 0,0 1,0 0,1 1,-1 1,1 0,0 1,0 0,1 0,0 1,0 1,-5 4,-12 12,1 0,0 2,2 1,2 1,-7 11,25-34,0 0,0 1,1-1,-1 1,1 0,1 0,-1 1,1-1,0 1,1 0,0-1,0 1,0 0,1 0,0 1,0-1,0 0,1 0,0 0,1 0,0 1,0-1,0 0,1 0,0 0,1-1,-1 1,1 0,1-1,-1 0,2 3,9 3,1 0,0-1,1-1,0 0,1-1,0-1,0 0,0-1,1-1,0-1,1-1,-1 0,1-1,0-1,-1-1,1-1,2 0,299-27,-283 24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1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886 311,'-65'5,"48"-7,-35 5,0 2,0 3,0 2,1 2,0 2,2 3,0 1,-36 20,84-37,-178 79,178-80,1 0,-1 0,0 0,1 0,-1 0,0 0,1 0,-1 1,0-1,1 0,-1 0,1 1,-1-1,0 0,1 1,-1-1,1 1,-1-1,1 1,-1-1,1 1,-1-1,1 1,0 0,-1-1,1 1,0-1,0 1,-1 0,1-1,0 1,0 0,0-1,0 1,0 0,0-1,0 1,0 0,0 0,0-1,0 1,0 0,0-1,1 1,-1 0,0-1,0 1,1-1,-1 1,0 0,1-1,-1 1,1-1,-1 1,1-1,-1 1,1-1,-1 0,1 1,-1-1,1 1,0-1,-1 0,1 0,0 1,-1-1,1 0,47 13,230 16,-188-24,-89-4,0 0,0 0,0 0,0 0,0 0,-1 0,1 1,0-1,-1 0,1 0,-1 0,1 1,-1-1,0 0,0 1,1-1,-1 0,0 1,0-1,0 0,0 1,-1-1,1 0,0 1,0-1,-1 0,1 1,-1-1,1 0,-1 0,0 0,1 0,-1 1,0-1,0 0,0 0,0 0,0 0,0-1,0 1,0 0,0 0,0-1,0 1,-1 0,1-1,0 1,0-1,-1 0,-3 6,-223 194,173-156,-154 132,207-174,-1-1,1 1,0 0,0 0,0 0,0 0,0 0,0 1,0-1,0 1,1-1,0 1,-1-1,1 1,0 0,0 0,0-1,1 1,-1 0,1 0,-1 0,1 0,0 0,0 0,0 0,1 0,-1 0,1-1,0 1,-1 0,1 0,0 0,1-1,-1 1,0 0,1-1,0 0,-1 1,1-1,0 0,0 0,0 0,0 0,1 0,-1 0,1 0,12 4,1-1,0-1,0 0,0-1,1 0,-1-2,1 0,-1-1,1 0,-1-1,1-1,-1-1,0 0,10-4,-1 2,-1-1,0-2,0 0,0-1,-1-2,-1 0,0-1,-1-1,0-1,3-4,-6 1</inkml:trace>
  <inkml:trace contextRef="#ctx0" brushRef="#br0" timeOffset="262.943">490 0,'-42'148,"-20"132,46-203,-80 435,63-236,31-259,4 110,4-109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1 939,'38'-17,"60"-25,-2-3,-2-5,-2-4,23-22,-94 61,0-1,-2-1,0-1,-1-1,0 0,-2-1,0-1,-2 0,5-11,-17 29,0-1,-1 0,1 0,-1 0,0 0,0 0,-1-1,1 1,-1 0,0 0,0 0,0-1,-1 1,0 0,1 0,-1 0,-1 0,1 0,-1 0,1 0,-1 0,0 1,0-1,-1 1,1-1,-1 1,0 0,1 0,-2 0,1 0,0 1,0-1,-1 1,1 0,-1 0,0 0,0 0,0 1,0-1,0 1,0 0,0 0,0 1,0-1,0 1,-2 0,-6 1,0 1,0 1,0 0,1 0,-1 1,1 0,0 1,1 1,-1 0,1 0,0 1,0 0,1 0,0 1,0 1,1-1,0 1,1 1,0 0,0 0,1 0,0 1,1-1,0 1,1 1,0-1,1 1,-2 10,3-13,1-1,1 1,0-1,0 0,1 1,-1-1,2 1,-1-1,1 0,1 0,0 1,0-2,0 1,1 0,0-1,0 0,1 1,0-2,0 1,1-1,0 1,0-2,0 1,1-1,0 0,0 0,0-1,1 0,-1 0,1 0,0-1,0-1,0 1,0-1,1-1,-1 1,0-1,1-1,-1 0,6 0,15 2,1 0,-1-2,1-2,-1 0,0-2,0-2,0 0,-1-2,0-1,0-1,6-4,-6 4,-1-2,-1 0,0-2,0 0,-2-2,0-1,-1-1,0-1,-2-1,0 0,-1-2,-2-1,0 0,-1-1,13-26,-18-21,-12 69,0 0,-1 1,1-1,0 1,0-1,-1 1,1-1,-1 1,0-1,1 1,-1-1,0 1,0-1,0 1,0 0,0 0,0 0,0-1,0 1,0 0,0 0,-1 0,1 1,-1-1,1 0,0 0,-1 1,1-1,-1 1,1-1,-1 1,0 0,1-1,-1 1,1 0,-1 0,0 0,1 0,-1 1,1-1,-1 0,-1 1,-5 3,0 1,-1 0,1 0,1 1,-1 0,1 0,0 0,1 1,0 0,0 1,0 0,1-1,0 2,0-1,1 0,0 1,0 2,-4 1,1 0,0 1,1 0,0 0,1 0,1 1,0 0,1 0,0 0,1 0,1 1,0-1,1 0,0 1,1-1,1 0,0 0,3 9,2-15,0-1,1 0,0 0,0 0,0-1,1-1,-1 1,1-1,1-1,-1 0,1 0,-1-1,1 0,0 0,1-1,-1-1,0 0,0 0,1-1,-1 0,0-1,0 0,7-1,21-5,0-1,-1-1,0-2,0-2,-2-1,1-2,-2-1,0-2,-1-2,-2 0,0-2,-1-2,-1 0,-1-2,10-16,-26 32,0-2,-1 0,-1 0,0-1,-1 0,-1-1,0 0,-1 0,0-1,-1 1,-1-1,-1-1,0 1,-1-1,-1-1,-2 16,1 0,-1 0,0 1,0-1,0 0,-1 0,1 0,0 1,-1-1,1 0,-1 0,1 1,-1-1,0 0,0 1,0-1,0 1,0-1,0 1,0-1,0 1,-1 0,1 0,0-1,-1 1,1 0,-1 0,0 0,1 1,-1-1,1 0,-1 1,0-1,0 1,1-1,-1 1,0 0,0 0,-2 0,-64 29,53-13,0 2,1 0,1 0,0 1,2 1,0 0,1 0,1 1,1 0,1 1,1 0,1 0,0 10,2-23,1 0,0 0,0 0,1 1,0-1,1 0,0 1,0-1,1 0,1 0,-1 1,1-1,1 0,0 0,0-1,1 1,0-1,0 1,1-1,0-1,0 1,1-1,0 0,0 0,1 0,0-1,0 0,1 0,-1-1,1 0,0-1,1 1,-1-1,1-1,0 0,71-3,-61-7</inkml:trace>
  <inkml:trace contextRef="#ctx0" brushRef="#br0" timeOffset="263.601">2654 205,'-24'39,"-13"21,0 7,2-5,6-7,9-8,7-8,1-5,3-4,2-2,4-1,1-1,1 1,1 0,0 0,1-4</inkml:trace>
  <inkml:trace contextRef="#ctx0" brushRef="#br0" timeOffset="714.495">2174 290,'273'-261,"-272"259,0 0,0 0,0 1,0-1,0 0,1 1,-1-1,1 1,-1-1,1 1,0 0,-1-1,1 1,0 0,0 0,0 0,0 0,0 1,0-1,0 1,0-1,0 1,0 0,0-1,0 1,1 0,-1 0,0 1,0-1,0 0,0 1,0-1,0 1,0 0,0 0,0-1,0 1,0 0,0 1,-1-1,1 0,0 1,-1-1,1 1,-1-1,0 1,1-1,-1 1,0 1,17 52,-16-46,0-1,1 1,-1 0,2-1,-1 0,1 0,0 0,1 0,0-1,0 1,0-1,1 0,0-1,1 0,5 5,-1-3,1-1,0-1,1 1,-1-2,1 0,0 0,1-1,-1-1,1 0,-1-1,1-1,0 0,0 0,2-2,68 0,-60 0</inkml:trace>
  <inkml:trace contextRef="#ctx0" brushRef="#br0" timeOffset="1460.711">2427 855,'0'-5,"5"-2,7 1,5 1,5 2,4 0,2 2,-4-4,-1-1,0 0,1 1,2 2,0 1,2 1,-5-4,-6-1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1,'313'1,"-250"10,-52-8,-1-1,1 0,-1 0,1-1,0-1,-1 0,1 0,0-1,0 0,3-2,5-2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1,'43'4,"34"-2,8-2,-1-1,-9-1,-14 1,-11 0,-15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1 234,'56'-27,"1"1,1 3,1 3,36-6,-92 24,1 0,0 0,-1 1,1-1,0 1,0 0,0 1,0-1,0 0,0 1,0 0,0 0,0 0,0 1,0-1,0 1,0 0,0 0,0 0,0 1,-1-1,1 1,-1 0,1 0,-1 0,1 1,-1-1,0 1,0 0,0 0,-1 0,1 0,-1 0,0 0,1 1,-1-1,-1 1,1 0,-1-1,1 1,0 2,-5 4,0 0,0-1,0 1,-1-1,-1 0,0 0,0 0,0-1,-1 0,0 0,-1 0,0-1,0 0,-1 0,1-1,-3 1,-12 14,-289 305,309-324,-1 0,1 0,0 1,0-1,0 1,0 0,0-1,0 1,1 0,-1 0,1 0,0 0,0 0,0 0,1 0,-1 1,1-1,-1 0,1 0,0 1,0-1,1 0,-1 0,0 1,1-1,0 0,0 0,0 0,0 0,1 0,-1 0,1 0,0 0,-1-1,1 1,1-1,-1 1,0-1,0 0,1 0,0 0,-1 0,1 0,0 0,0-1,0 1,0-1,16 4,0-1,0-1,0 0,0-2,0 0,0-1,0-1,0 0,0-2,0 0,0-2,-1 0,1 0,-1-2,6-3,37-15,-35 14</inkml:trace>
  <inkml:trace contextRef="#ctx0" brushRef="#br0" timeOffset="247.335">1073 178,'-15'38,"-13"37,-3 11,-1-5,5-12,8-12,6-11,6-9,8-10,5-10</inkml:trace>
  <inkml:trace contextRef="#ctx0" brushRef="#br0" timeOffset="465.787">1383 206,'-19'38,"-21"37,-3 11,5-5,4-12,9-12,7-11,8-9,5-15,4-11</inkml:trace>
  <inkml:trace contextRef="#ctx0" brushRef="#br0" timeOffset="877.804">706 234,'116'-71,"2"5,8 3,-119 59,0-1,0 1,1 1,-1 0,1 0,0 0,0 1,0 0,0 0,0 1,0 0,1 1,-1 0,0 0,0 1,0 0,1 0,-1 1,0 0,0 0,-1 1,1 0,0 1,-1-1,0 1,0 1,0-1,6 6,33 50,-39-49,1 1,0-1,0-1,2 0,-1 0,1-1,0 0,1 0,0-1,0-1,1 0,1 0,4 0,1 0,-1-1,1-1,0-1,1-1,-1 0,10-1,-22-2,1 1,-1-2,1 1,0-1,-1 0,1 0,-1 0,0-1,0 0,1-1,-1 1,0-1,-1 0,1-1,0 0,-1 1,0-2,0 1,0 0,-1-1,1 0,1-3,6-11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7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1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3">198 367,'7'-7,"1"0,-1 0,1 1,0 0,1 0,0 1,0 0,0 0,0 1,0 0,1 1,0 0,0 1,0 0,0 0,0 1,0 0,0 1,0 0,5 1,297 47,-169-31,-119-20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5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93 650,'-14'27,"0"1,2 0,2 1,0 0,2 0,1 1,2 0,1 0,1 0,1 25,1-51,0 0,0 0,1 0,0 0,0 0,0 0,0-1,0 1,1 0,0 0,0 0,0 0,0-1,0 1,1 0,0-1,-1 1,1-1,1 0,-1 0,0 1,1-1,0-1,-1 1,1 0,0-1,1 1,-1-1,0 0,1 0,-1-1,1 1,-1-1,1 1,0-1,0 0,-1 0,1-1,0 1,3-1,10-5,0 0,-1-1,1-1,-1-1,-1 0,1-2,-1 1,-1-2,0 0,0 0,-1-1,10-13,58-46,-78 68,1 0,-1 1,1-1,-1 1,1-1,0 1,0 0,0 1,0-1,0 1,0-1,1 1,-1 1,0-1,1 1,-1-1,1 1,-1 0,0 1,1-1,-1 1,0 0,1 0,-1 0,0 1,0-1,0 1,0 0,0 0,0 0,-1 1,1-1,-1 1,0 0,1 0,-1 0,1 2,1 1,-2-1,0-1,-1 0,2-1,-1 1,0 0,1-1,-1 0,1 0,0 0,0 0,0 0,1-1,-1 0,0 0,1 0,0 0,-1-1,1 0,0 0,0 0,0 0,-1-1,1 0,0 0,0 0,0-1,0 0,2 0,6-5,-1-1,0-1,0 0,0 0,-1-1,-1-1,1 0,-2 0,1-1,-2 0,1-1,-1 0,-1 0,0 0,4-13,-1 7,1-1,-3 3</inkml:trace>
  <inkml:trace contextRef="#ctx0" brushRef="#br0" timeOffset="1112.059">1307 1,'-45'111,"6"2,5 2,4 1,4 12,20-99,1-14,1 1,1-1,0 1,1 0,1 0,0 0,1 0,1 0,0 0,2-1,-1 1,2 0,2 4,-5-18,0 0,0 1,0-1,1 0,-1 0,1 0,0 0,0 0,-1 0,1 0,1 0,-1-1,0 1,0-1,0 0,1 1,-1-1,1 0,-1-1,1 1,-1 0,1-1,-1 1,1-1,0 0,-1 0,1 0,0 0,-1 0,1-1,0 1,-1-1,1 1,-1-1,2-1,79-50,32-60,-113 109,-1 1,1 0,0 0,0 0,0 0,1 0,-1 1,0-1,1 1,-1-1,1 1,0 0,-1 0,1 0,0 0,-1 1,1-1,0 1,0-1,0 1,0 0,-1 0,1 0,0 1,0-1,0 1,-1-1,1 1,0 0,0 0,-1 0,1 1,-1-1,1 0,-1 1,0 0,1 0,-1-1,0 1,0 1,0-1,-1 0,1 0,0 1,-1-1,0 1,1-1,19 53,-21-50,1 0,1 0,-1 0,1 0,-1 0,1 0,1 0,-1 0,1-1,0 1,0-1,0 0,0 0,1 0,0 0,0 0,0-1,0 0,0 0,1 0,-1 0,1-1,0 0,0 0,2 1,5 0,0-1,0 0,1-1,-1 0,0-1,1 0,-1-1,0 0,0-1,0-1,0 0,0 0,0-1,-1-1,1 0,-1 0,-1-1,1 0,-1-1,0-1,0 1,-1-2,7-6,-7 5,-1-1,0 1,0-1,-1-1,0 0,-1 0,-1 0,0 0,0-1,-1 0,-1 0,0 0,0-3,-3 14,0 0,0 1,0-1,0 0,0 0,0 1,0-1,0 0,-1 1,1-1,-1 0,1 1,-1-1,0 1,1-1,-1 1,0-1,0 1,0-1,0 1,0 0,-1 0,1-1,0 1,-1 0,1 0,0 0,-1 1,1-1,-1 0,0 0,1 1,-1-1,1 1,-1-1,0 1,0 0,1 0,-1 0,0 0,1 0,-1 0,0 0,1 0,-1 1,0-1,1 1,-1-1,0 1,1 0,-1 0,1-1,-1 1,1 0,0 0,-1 0,1 1,0-1,0 0,0 0,-1 1,2-1,-2 1,-9 8,0 1,1 0,0 1,1 0,0 0,1 1,0 0,1 1,1-1,0 1,1 1,-1 2,5-14,1 1,-1-1,0 1,1-1,-1 0,1 1,0-1,1 1,-1-1,0 1,1-1,0 1,0-1,0 0,0 1,0-1,1 0,-1 0,1 0,0 0,0 0,0 0,0-1,1 1,-1-1,1 1,0-1,-1 0,1 0,0 0,0 0,0-1,1 1,-1-1,0 0,0 0,2 1,8 1,0 0,0 0,0-1,0-1,0 0,0-1,0 0,0-1,8-1,11-4,-1-2,0-1,-1-1,0-2,0-1,-1-1,-1-2,0 0,-1-2,4-5,-16 12,3-1,-1-1,0 0,-1-1,0-1,-1 0,-1-2,0 1,-2-2,1 1,5-14,-14 22,19-58,-23 66,0-1,0 0,0 1,0-1,0 1,-1-1,1 0,-1 1,1-1,-1 1,1-1,-1 1,0 0,0-1,0 1,0 0,0-1,0 1,0 0,0 0,0 0,0 0,-1 0,1 0,0 0,-1 1,1-1,-1 0,1 1,-1-1,1 1,-1-1,0 1,1 0,-1 0,1 0,-1 0,0 0,1 0,-1 0,0 0,-9 3,1-1,0 2,0-1,0 1,1 1,-1 0,1 0,0 1,1 0,-1 1,1-1,1 2,-1-1,1 1,0 0,1 1,0-1,-4 9,7-15,0 1,1-1,0 0,0 1,0 0,0-1,0 1,0 0,1 0,-1 0,1 0,0 0,0 0,0 0,0 1,0-1,1 0,-1 0,1 1,0-1,0 0,1 1,-1-1,0 0,1 1,0-1,0 0,0 0,0 0,1 0,-1 0,1 0,-1 0,1 0,0-1,0 1,1 0,-1-1,0 0,1 0,0 0,-1 0,1 0,0 0,0-1,0 1,1 0,19 2,-1-2,0 0,1-2,-1 0,1-1,12-3,22-8,-49 9,1 0,0 1,0 0,0 0,0 1,0 1,0-1,0 1,0 1,0 0,1 0,-6 1,-1 1,0-1,0 0,-1 1,1 0,0-1,-1 1,0 0,0 0,0 1,0-1,0 0,0 1,-1-1,0 1,0-1,0 1,0 0,0 0,-1-1,1 1,-1 0,0 0,-1-1,1 1,0 0,-1 0,4 30,-3-30,1-1,0 1,1-1,-1 1,0-1,1 1,0-1,0 0,0 0,0 0,1 0,-1 0,1 0,-1 0,1-1,0 0,0 1,0-1,1 0,-1-1,0 1,1 0,-1-1,1 0,-1 0,1 0,0 0,0-1,-1 1,1-1,0 0,0 0,-1 0,1-1,0 1,21-1,0-1,-1-1,1-2,-1 0,0-1,0-2,0 0,-1-2,-1 0,1-2,-2 0,0-1,0-2,-1 0,-1-1,-1-1,0 0,-1-1,-1-2,-1 1,4-8,18-45,-37 70,1 0,0 0,0 0,-1 0,1 0,-1 0,0 0,0 0,0 0,0 0,0-1,0 1,0 0,-1 0,1 0,-1 0,1 0,-1 0,0 0,0 0,0 0,0 1,0-1,0 0,-1 0,1 1,0-1,-1 1,0-1,1 1,-1 0,0 0,1-1,-1 1,-1 0,-6-1,1 1,-1 0,0 1,1 0,-1 0,1 0,-1 1,1 1,-1-1,1 2,-1-1,1 1,0 0,0 1,1-1,-1 2,1-1,0 1,0 0,0 1,1-1,-1 1,2 1,-1-1,1 1,-1 0,2 0,-1 0,1 1,0 0,1 0,0 0,-1 5,-1-1,0 0,1 0,0 1,1 0,0-1,1 1,1 0,0 0,1 0,0 0,1 0,1 0,0 0,0 0,1 0,1-1,0 1,1-1,0 0,1 0,0-1,1 0,0 0,2 1,6 0,1 1,0-2,1 0,0-1,1-1,0 0,0-1,1-1,0-1,0-1,0-1,1 0,0-1,0-2,0 0,0 0,-1-2,1-1,0 0,17-5,-4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5">8068 1019,'-43'38,"-24"32,0 9,6-4,13-15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06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1439,'18'0,"1"0,-1 0,0-2,0 0,0-1,0-1,-1-1,1-1,-1 0,0-1,-1 0,1-2,9-7,144-142,-163 149,-1 1,1-1,-1-1,-1 1,0-1,0 0,-1 0,-1 0,3-11,-5 18,0 1,0-1,-1 0,1 0,-1 0,0 0,0 0,0 0,0 1,0-1,-1 0,1 0,-1 0,0 0,0 1,0-1,0 0,0 1,-1-1,1 1,-1-1,0 1,0 0,1 0,-1-1,-1 1,1 1,0-1,0 0,-1 0,1 1,-1 0,1-1,-1 1,0 0,0 0,1 0,-1 1,0-1,-1 1,-1-1,1 1,-1 0,1 0,-1 0,1 1,0-1,-1 1,1 0,0 1,0-1,0 1,0 0,0 0,0 0,0 0,0 1,1-1,-1 1,1 0,0 0,0 0,0 1,0-1,1 1,-1 0,1-1,0 1,-1 2,-1 1,0 1,0 0,1-1,0 1,1 1,-1-1,2 0,-1 0,1 1,0-1,1 1,0-1,0 1,1-1,0 2,1-3,0 0,1 1,0-1,0 0,1 0,0 0,0-1,0 1,1-1,0 0,0 0,1-1,-1 1,1-1,0-1,1 1,-1-1,1 0,0 0,0-1,0 0,0 0,1-1,3 1,6 1,1-1,0 0,-1-1,1-2,0 0,0 0,0-2,0 0,-1-1,4-1,-2 0,1-1,-1-1,0 0,0-2,-1 0,0-1,0 0,-1-2,0 0,-1-1,0 0,-1-2,-1 0,0 0,0-1,-2-1,0 0,7-13,-4-41,-15 68,0 1,0-1,0 0,0 1,-1-1,1 1,-1-1,1 1,-1-1,0 1,1-1,-1 1,0 0,0-1,0 1,0 0,0-1,0 1,0 0,0 0,-1 0,1 0,0 0,-1 1,1-1,-1 0,1 1,-1-1,1 1,-1-1,1 1,-1-1,1 1,-1 0,0 0,1 0,-1 0,1 0,-1 0,0 1,1-1,-2 1,-4 1,0 1,0 0,1 1,-1-1,1 1,0 1,0-1,0 1,0 0,1 0,0 1,0 0,1 0,-1 0,1 0,0 0,1 1,0 0,0 0,0 0,1 0,0 0,0 1,1-1,0 0,0 1,1-1,0 1,0-1,2 7,-1-9,0 0,1 0,0 0,0 0,1 0,-1 0,1-1,0 1,0-1,0 0,1 0,0 0,-1 0,1-1,1 1,-1-1,0 0,1-1,0 1,-1-1,1 0,0 0,0 0,0-1,1 1,-1-1,0 0,0-1,1 0,2 1,9-1,0 1,1-2,-1-1,0 0,0-1,0 0,0-2,-1 0,1-1,24-13,-2-2,-1-1,-1-2,0-2,-2-1,-2-2,7-8,-29 27,0 0,0 0,-2-1,1-1,-1 0,-1 0,0 0,-1-1,0 0,-1-1,3-10,-9 22,1 1,-1-1,-1 1,1 0,0-1,0 1,0-1,-1 1,1 0,-1-1,1 1,-1 0,0-1,1 1,-1 0,0 0,0 0,0 0,0 0,0 0,0 0,0 0,0 0,0 0,0 0,-1 1,1-1,0 0,-1 1,1-1,0 1,-1-1,1 1,0 0,-1 0,1 0,-1 0,1 0,-1 0,1 0,0 0,-1 0,1 1,-1-1,1 0,0 1,-1-1,1 1,0 0,0-1,-1 1,1 0,0 0,0 0,0 0,0 0,0 0,0 0,0 0,0 0,1 1,-2 0,-10 10,0 1,0 1,1 0,1 0,0 1,1 1,1-1,0 2,1-1,1 1,1 0,0 0,-2 14,5-23,1 0,0 0,0 0,1 0,-1 0,2 0,-1 0,1 0,1 0,-1 0,1-1,0 1,1 0,0-1,0 0,1 0,0 0,0 0,1 0,-1-1,1 0,1 0,-1 0,1 0,0-1,1 0,-1-1,1 1,0-1,0 0,0-1,5 2,7 1</inkml:trace>
  <inkml:trace contextRef="#ctx0" brushRef="#br0" timeOffset="506.447">1864 1015,'4'0,"7"0,6 5,6 2,2-1,3-1,1-2,0 0,1-2,-1-1,0 0,-10 0,-8 0</inkml:trace>
  <inkml:trace contextRef="#ctx0" brushRef="#br0" timeOffset="769.453">1835 1214,'14'4,"10"3,6-1,2-2,0 0,0-2,0-1,-2 0,-5-6,-3-2,-4 1</inkml:trace>
  <inkml:trace contextRef="#ctx0" brushRef="#br0" timeOffset="2453.567">2963 593,'11'-8,"0"0,1 1,-1 1,1 0,1 0,-1 1,1 1,0 0,0 1,4-1,12-3,-16 2,1 1,0 1,0 0,0 1,0 1,0 0,1 1,-1 0,0 1,14 3,-27-4,0 0,0 0,-1 1,1-1,0 0,0 1,0-1,-1 0,1 1,0-1,0 1,-1 0,1-1,0 1,-1 0,1-1,-1 1,1 0,-1-1,1 1,-1 0,1 0,-1 0,0 0,0-1,1 1,-1 0,0 0,0 0,0 0,0 0,0 0,0-1,0 1,0 0,0 0,0 0,-1 0,1 0,0 0,-1-1,1 1,0 0,-1 0,1 0,-1-1,1 1,-1 0,0-1,1 1,-1 0,0-1,-36 37,36-36,-187 156,186-154,-1 0,1 0,-1 0,1 0,0 0,0 1,0-1,1 1,-1-1,1 1,0-1,0 1,0 0,1 0,-1 0,1-1,0 1,0 0,0 0,0 0,1-1,0 1,-1 0,2 0,-1-1,0 1,1-1,-1 1,1-1,0 0,0 1,0-1,1 0,-1 0,1 0,-1-1,1 1,0-1,0 1,0-1,1 0,-1 0,0-1,1 1,0-1,-1 1,1-1,-1 0,3 0,2 2,0-1,1 1,-1-1,0-1,1 0,0 0,-1-1,1 0,0 0,-1-1,1 0,-1 0,1-1,6-3,4-2</inkml:trace>
  <inkml:trace contextRef="#ctx0" brushRef="#br0" timeOffset="2767.377">3641 394,'-5'29,"-6"33,-1 12,1-3,3-8,2-11,-2-8,0-8,1-4,2-4,2-1,2-1,5-5,2-5</inkml:trace>
  <inkml:trace contextRef="#ctx0" brushRef="#br0" timeOffset="3106.371">4008 480,'-91'43,"-126"75,215-118,0 1,0-1,0 1,1 0,-1 0,0-1,0 1,0 0,1 1,-1-1,0 0,1 0,-1 1,1-1,0 1,-1-1,1 1,0 0,0-1,0 1,0 0,0 0,0 0,1 0,-1-1,1 1,-1 0,1 0,0 0,-1 0,1 1,0-1,0 0,1 0,-1 0,0 0,1 0,-1 0,1-1,0 1,-1 0,1 0,0 0,0 0,0-1,1 1,-1 0,0-1,1 1,-1-1,1 0,-1 1,2 0,139 21,-126-21,-10-1,1 0,-1 0,0 0,0 0,0 1,0 0,0 0,0 1,0 0,-1 0,1 0,-1 1,0-1,0 1,0 1,-1-1,3 3,20 21,-13-18</inkml:trace>
  <inkml:trace contextRef="#ctx0" brushRef="#br0" timeOffset="3473.47">3020 1128,'43'5,"39"2,14-6,1-3,-6 0,-10-1,-8-4,-8-1,-5 1,-3 1,-6 3,-3 0,-4 2,-5 1,-4 0,-4 0,-7 1</inkml:trace>
  <inkml:trace contextRef="#ctx0" brushRef="#br0" timeOffset="4089.385">2879 1467,'78'-23,"1"3,1 4,0 3,27 2,-23 12,-83-1,0 0,0 0,0 1,0-1,0 1,0-1,0 1,0-1,0 1,0 0,0-1,-1 1,1 0,0 0,0-1,-1 1,1 0,0 0,-1 0,1 0,-1 0,1 0,-1 0,0 0,1 0,-1 0,0 0,0 0,0 0,0 1,0-1,0 0,0 0,0 0,0 0,0 0,0 0,-1 0,1 0,-1 0,1 0,-1 0,1 0,-1 0,1 0,-1 0,0 0,1 0,-1 0,0-1,0 1,0 0,0 0,-44 46,43-46,-25 20,-38 45,65-63,0 0,1 0,0 1,-1-1,1 0,0 0,0 0,1 0,-1 0,1 0,0 0,-1 0,1 0,0-1,1 1,-1-1,0 1,1-1,-1 0,1 0,0 0,0-1,0 1,-1 0,2-1,-1 0,0 0,0 0,0 0,0 0,1-1,-1 1,0-1,1 0,-1 0,2-1,6 5,20 4,-25-8,-1 1,1-1,0 2,-1-1,1 0,-1 1,0 0,1 1,-1-1,0 1,0 0,0 0,-1 0,1 1,-1 0,0 0,0 0,0 0,0 1,-1-1,0 1,0 0,1 2,-4-5,1 0,-1 1,0-1,0 1,0-1,0 1,0-1,0 1,-1-1,1 1,-1-1,0 0,0 1,0-1,0 0,0 1,0-1,-1 0,1 0,-1 0,1 0,-1-1,0 1,0 0,0-1,0 1,0-1,0 1,0-1,-1 0,-71 31,58-27,-1-1,1-1,-1 0,0-1,0-1,0-1,-9 0,-10-16,30 3</inkml:trace>
  <inkml:trace contextRef="#ctx0" brushRef="#br0" timeOffset="4671.451">3585 1778,'25'-43,"2"1,2 2,1 0,2 2,8-4,-13 11,-15 16,1 1,1 1,0 0,1 1,0 0,1 1,7-3,-23 13,1 1,-1-1,1 1,0-1,0 1,-1 0,1-1,0 1,0 0,-1-1,1 1,0 0,0 0,0 0,-1 0,1 0,0 0,0 0,0 0,-1 0,1 0,0 1,0-1,0 0,-1 0,1 1,0-1,0 0,-1 1,1-1,0 1,-1-1,1 1,-1-1,1 1,0 0,-1-1,1 1,-1 0,0-1,1 1,-1 0,0 0,1-1,-1 1,0 0,0 0,1-1,-1 1,0 0,0 0,0 0,0 0,0 0,-4 46,0-30,-6 65,10-80,0 0,0 0,0 0,1 1,-1-1,1 0,0 0,-1 0,1 0,0 0,0 0,0-1,1 1,-1 0,0 0,1-1,-1 1,1-1,-1 1,1-1,0 0,-1 1,1-1,0 0,0 0,0 0,0-1,0 1,0 0,0-1,0 1,1-1,-1 0,1 1,7-2,-1 0,0-1,1 1,-1-2,0 1,0-1,0-1,-1 0,1 0,-1 0,3-4,32-12,119-45,-160 63,-1 1,1 0,0-1,0 1,0 0,0 0,0 1,0-1,0 0,1 1,-1-1,0 1,0 0,0 0,1-1,-1 2,0-1,0 0,0 0,1 1,-1-1,0 1,0-1,0 1,0 0,0 0,0 0,0 0,0 1,0-1,-1 0,1 1,0-1,-1 1,1-1,-1 1,0 0,1 0,-1 0,0 0,0 0,0 0,0 0,-1 0,1 0,0 0,-1 0,0 2,-10 62,8-61,0 0,0 0,1 1,-1-1,1 0,1 1,-1-1,1 1,0 0,0-1,0 1,1-1,0 1,0-1,0 1,1-1,0 0,0 0,3 5,-4-8,1 0,0-1,-1 1,1 0,0-1,0 1,0-1,1 0,-1 0,0 0,0 0,1 0,-1 0,0-1,1 1,-1-1,1 1,-1-1,1 0,-1 0,1 0,-1 0,1-1,14-3</inkml:trace>
  <inkml:trace contextRef="#ctx0" brushRef="#br0" timeOffset="6173.689">2061 113,'16'-9,"-1"-1,-1 0,2 1,-1 1,1 1,1 0,-1 2,1-1,0 2,0 0,1 1,16 0,-30 4,0 1,1 0,-1 1,0-1,0 1,0-1,-1 1,1 0,-1 1,1-1,-1 0,0 1,-1 0,1 0,0 0,-1 0,0 0,0 0,0 1,-1-1,0 1,1-1,-1 1,-1-1,1 1,-1 0,0-1,0 1,0 0,0-1,-1 1,0 0,0-1,0 1,-1-1,0 2,1 10,4 310,60 208,-53-415,-6 1,-7 66,0-134,-3-1,-2 1,-2-1,-2-1,-3 0,-11 26,19-116,27-270,3 183,6 0,6 2,29-64,142-292,-183 422,-19 43,1 0,0 1,1-1,0 1,1 1,1-1,1 1,0 1,0-1,2 2,-1-1,2 2,0-1,0 1,1 1,0 0,0 1,1 1,1-1,20 0,0 1,1 2,-1 1,1 2,0 1,0 2,0 1,0 2,21 5,155 3,13-25,-1-10,87-25,-79 12,-229 36,3-1,0 1,0-1,1 1,-1 1,0-1,0 1,1 0,-1 0,0 1,0 0,1 0,-1 0,0 1,0 0,0 0,-1 1,1-1,1 2,-5 0,0-1,-1 1,0-1,0 1,0-1,0 1,-1 0,1-1,-1 1,0 0,0-1,0 1,0 0,-1-1,0 1,0 0,0-1,0 1,-1 0,-1 15,-5 93,8-87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1,'-59'9,"0"2,2 2,-1 4,2 1,-6 6,-50 46,110-68,0 0,0 0,0 0,0 0,0 1,0-1,1 0,-1 1,1 0,0-1,-1 1,1 0,1 0,-1 0,0-1,1 1,-1 0,1 0,0 0,0 0,0 0,0 0,1 0,-1 0,1 0,0 0,0-1,0 1,0 0,0-1,0 1,1 0,0-1,-1 1,1-1,0 0,0 0,0 0,0 0,1 0,-1 0,0 0,185 89,-182-89,-1 0,0 1,0-1,0 1,0 0,-1 0,1 0,-1 0,1 1,-1 0,0-1,-1 1,1 0,-1 0,1 1,-1-1,-1 0,1 1,0-1,-1 1,0 0,0-1,-1 1,1 0,-1 0,0-1,0 1,-1 0,1 0,-1-1,0 1,0 0,-1-1,1 1,-1-1,0 0,0 1,0-1,-1 0,0 0,0 0,0-1,0 1,-1 0,-17 10,0-1,0-1,-1-1,0-2,-1 0,-13 3,19-6,-6 3,11-3,-1-1,1-1,-1 0,0-1,0 0,0-1,0 0,0-1,-10 0,7-8,8-4</inkml:trace>
  <inkml:trace contextRef="#ctx0" brushRef="#br0" timeOffset="249.047">1030 198,'-24'39,"-17"31,-7 9,5-4,9-11,11-15</inkml:trace>
  <inkml:trace contextRef="#ctx0" brushRef="#br0" timeOffset="764.111">1171 678,'36'-96,"5"1,4 2,6-2,-50 92,1-2,0 0,0 0,1 0,-1 0,1 1,0-1,0 1,1 0,-1 0,1 0,0 0,0 0,0 1,1 0,-1 0,1 0,0 0,-1 1,1 0,0 0,1 0,-1 0,0 1,0 0,3 0,-5 4,0-1,0 1,-1 0,1 1,-1-1,0 0,0 1,0-1,0 1,-1-1,1 1,-1 0,0 0,0 0,0 0,-1 0,1 0,-1 0,0 0,0-1,-1 1,1 0,-1 0,1 0,-1 0,-1 0,1 0,0-1,-2 3,1 5,1-5,-1-1,0-1,0 0,1 0,-1 0,1 1,0-1,0 1,1-1,-1 1,1-1,0 1,0-1,1 1,-1-1,1 1,0-1,0 1,1-1,-1 0,1 0,0 0,0 0,1 0,-1 0,1 0,-1-1,1 1,0-1,1 0,-1 0,0 0,1 0,0 0,0-1,1 1,8-2,0 0,0-1,0-1,0 0,0 0,0-1,0-1,0 0,-1-1,1-1,-1 0,0 0,-1-1,1-1,-1 0,0 0,-1-1,0 0,0-1,-1 0,0-1,3-4,22-25,-2-2,-2-2,-1 0,5-16,-24 40,-3 7</inkml:trace>
  <inkml:trace contextRef="#ctx0" brushRef="#br0" timeOffset="1077.051">2413 85,'-14'3,"1"0,1 1,-1 1,1 0,-1 0,1 1,1 1,-1 0,1 1,1 0,-1 0,-6 8,17-16,-10 9,-1 1,2-1,0 1,0 1,1 0,0 0,0 0,2 1,-1 0,0 4,5-11,0-1,1 0,-1 1,1 0,0-1,0 1,1 0,-1-1,1 1,0 0,1 0,-1-1,1 1,0 0,0-1,0 1,0-1,1 1,0-1,0 0,0 1,0-1,1 0,0 0,0-1,0 1,0-1,0 1,1-1,3 2,7 4,0-2,1 0,0-1,0 0,1-1,0-1,0 0,0-1,0-1,0-1,0 0,0-1,1 0,-1-2,0 0,0-1,0 0,0-1,-1-1,1-1,-1 0,0-1,-1 0,0-1,8-7,-6 7</inkml:trace>
  <inkml:trace contextRef="#ctx0" brushRef="#br0" timeOffset="1416.085">2695 396,'26'11,"0"-2,0 0,1-2,0 0,0-2,1-1,-1-1,1-2,0-1,0 0,-1-2,8-3,-19 2,-1 0,1-1,-1 0,-1-2,1 0,-1 0,0-1,0-1,-1 0,0-1,0-1,-1 0,0 0,-1-1,0-1,-1 0,-1 0,1-1,-2 0,0-1,0-2,-6 13,-1-1,0-1,0 1,0 0,0 0,-1 0,0 0,0 0,0-1,0 1,-1 0,0 0,1 0,-1 0,-1 0,1 0,-1 0,1 0,-1 0,0 1,-1-1,1 1,0-1,-1 1,0 0,0 0,0 0,0 0,0 1,-1-1,1 1,-1 0,0 0,1 0,-1 1,0-1,0 1,0 0,0 0,-1 0,1 0,0 1,-4 0,-5-1,0 1,0 1,0 0,0 1,0 0,0 1,0 0,1 1,-1 1,1 0,0 1,0 0,1 0,0 1,0 1,-5 4,-12 12,1 0,0 2,2 1,2 1,-7 11,25-34,0 0,0 1,1-1,-1 1,1 0,1 0,-1 1,1-1,0 1,1 0,0-1,0 1,0 0,1 0,0 1,0-1,0 0,1 0,0 0,1 0,0 1,0-1,0 0,1 0,0 0,1-1,-1 1,1 0,1-1,-1 0,2 3,9 3,1 0,0-1,1-1,0 0,1-1,0-1,0 0,0-1,1-1,0-1,1-1,-1 0,1-1,0-1,-1-1,1-1,2 0,299-27,-283 24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1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886 311,'-65'5,"48"-7,-35 5,0 2,0 3,0 2,1 2,0 2,2 3,0 1,-36 20,84-37,-178 79,178-80,1 0,-1 0,0 0,1 0,-1 0,0 0,1 0,-1 1,0-1,1 0,-1 0,1 1,-1-1,0 0,1 1,-1-1,1 1,-1-1,1 1,-1-1,1 1,-1-1,1 1,0 0,-1-1,1 1,0-1,0 1,-1 0,1-1,0 1,0 0,0-1,0 1,0 0,0-1,0 1,0 0,0 0,0-1,0 1,0 0,0-1,1 1,-1 0,0-1,0 1,1-1,-1 1,0 0,1-1,-1 1,1-1,-1 1,1-1,-1 1,1-1,-1 0,1 1,-1-1,1 1,0-1,-1 0,1 0,0 1,-1-1,1 0,47 13,230 16,-188-24,-89-4,0 0,0 0,0 0,0 0,0 0,-1 0,1 1,0-1,-1 0,1 0,-1 0,1 1,-1-1,0 0,0 1,1-1,-1 0,0 1,0-1,0 0,0 1,-1-1,1 0,0 1,0-1,-1 0,1 1,-1-1,1 0,-1 0,0 0,1 0,-1 1,0-1,0 0,0 0,0 0,0 0,0-1,0 1,0 0,0 0,0-1,0 1,-1 0,1-1,0 1,0-1,-1 0,-3 6,-223 194,173-156,-154 132,207-174,-1-1,1 1,0 0,0 0,0 0,0 0,0 0,0 1,0-1,0 1,1-1,0 1,-1-1,1 1,0 0,0 0,0-1,1 1,-1 0,1 0,-1 0,1 0,0 0,0 0,0 0,1 0,-1 0,1-1,0 1,-1 0,1 0,0 0,1-1,-1 1,0 0,1-1,0 0,-1 1,1-1,0 0,0 0,0 0,0 0,1 0,-1 0,1 0,12 4,1-1,0-1,0 0,0-1,1 0,-1-2,1 0,-1-1,1 0,-1-1,1-1,-1-1,0 0,10-4,-1 2,-1-1,0-2,0 0,0-1,-1-2,-1 0,0-1,-1-1,0-1,3-4,-6 1</inkml:trace>
  <inkml:trace contextRef="#ctx0" brushRef="#br0" timeOffset="262.943">490 0,'-42'148,"-20"132,46-203,-80 435,63-236,31-259,4 110,4-109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1 939,'38'-17,"60"-25,-2-3,-2-5,-2-4,23-22,-94 61,0-1,-2-1,0-1,-1-1,0 0,-2-1,0-1,-2 0,5-11,-17 29,0-1,-1 0,1 0,-1 0,0 0,0 0,-1-1,1 1,-1 0,0 0,0 0,0-1,-1 1,0 0,1 0,-1 0,-1 0,1 0,-1 0,1 0,-1 0,0 1,0-1,-1 1,1-1,-1 1,0 0,1 0,-2 0,1 0,0 1,0-1,-1 1,1 0,-1 0,0 0,0 0,0 1,0-1,0 1,0 0,0 0,0 1,0-1,0 1,-2 0,-6 1,0 1,0 1,0 0,1 0,-1 1,1 0,0 1,1 1,-1 0,1 0,0 1,0 0,1 0,0 1,0 1,1-1,0 1,1 1,0 0,0 0,1 0,0 1,1-1,0 1,1 1,0-1,1 1,-2 10,3-13,1-1,1 1,0-1,0 0,1 1,-1-1,2 1,-1-1,1 0,1 0,0 1,0-2,0 1,1 0,0-1,0 0,1 1,0-2,0 1,1-1,0 1,0-2,0 1,1-1,0 0,0 0,0-1,1 0,-1 0,1 0,0-1,0-1,0 1,0-1,1-1,-1 1,0-1,1-1,-1 0,6 0,15 2,1 0,-1-2,1-2,-1 0,0-2,0-2,0 0,-1-2,0-1,0-1,6-4,-6 4,-1-2,-1 0,0-2,0 0,-2-2,0-1,-1-1,0-1,-2-1,0 0,-1-2,-2-1,0 0,-1-1,13-26,-18-21,-12 69,0 0,-1 1,1-1,0 1,0-1,-1 1,1-1,-1 1,0-1,1 1,-1-1,0 1,0-1,0 1,0 0,0 0,0 0,0-1,0 1,0 0,0 0,-1 0,1 1,-1-1,1 0,0 0,-1 1,1-1,-1 1,1-1,-1 1,0 0,1-1,-1 1,1 0,-1 0,0 0,1 0,-1 1,1-1,-1 0,-1 1,-5 3,0 1,-1 0,1 0,1 1,-1 0,1 0,0 0,1 1,0 0,0 1,0 0,1-1,0 2,0-1,1 0,0 1,0 2,-4 1,1 0,0 1,1 0,0 0,1 0,1 1,0 0,1 0,0 0,1 0,1 1,0-1,1 0,0 1,1-1,1 0,0 0,3 9,2-15,0-1,1 0,0 0,0 0,0-1,1-1,-1 1,1-1,1-1,-1 0,1 0,-1-1,1 0,0 0,1-1,-1-1,0 0,0 0,1-1,-1 0,0-1,0 0,7-1,21-5,0-1,-1-1,0-2,0-2,-2-1,1-2,-2-1,0-2,-1-2,-2 0,0-2,-1-2,-1 0,-1-2,10-16,-26 32,0-2,-1 0,-1 0,0-1,-1 0,-1-1,0 0,-1 0,0-1,-1 1,-1-1,-1-1,0 1,-1-1,-1-1,-2 16,1 0,-1 0,0 1,0-1,0 0,-1 0,1 0,0 1,-1-1,1 0,-1 0,1 1,-1-1,0 0,0 1,0-1,0 1,0-1,0 1,0-1,0 1,-1 0,1 0,0-1,-1 1,1 0,-1 0,0 0,1 1,-1-1,1 0,-1 1,0-1,0 1,1-1,-1 1,0 0,0 0,-2 0,-64 29,53-13,0 2,1 0,1 0,0 1,2 1,0 0,1 0,1 1,1 0,1 1,1 0,1 0,0 10,2-23,1 0,0 0,0 0,1 1,0-1,1 0,0 1,0-1,1 0,1 0,-1 1,1-1,1 0,0 0,0-1,1 1,0-1,0 1,1-1,0-1,0 1,1-1,0 0,0 0,1 0,0-1,0 0,1 0,-1-1,1 0,0-1,1 1,-1-1,1-1,0 0,71-3,-61-7</inkml:trace>
  <inkml:trace contextRef="#ctx0" brushRef="#br0" timeOffset="263.601">2654 205,'-24'39,"-13"21,0 7,2-5,6-7,9-8,7-8,1-5,3-4,2-2,4-1,1-1,1 1,1 0,0 0,1-4</inkml:trace>
  <inkml:trace contextRef="#ctx0" brushRef="#br0" timeOffset="714.495">2174 290,'273'-261,"-272"259,0 0,0 0,0 1,0-1,0 0,1 1,-1-1,1 1,-1-1,1 1,0 0,-1-1,1 1,0 0,0 0,0 0,0 0,0 1,0-1,0 1,0-1,0 1,0 0,0-1,0 1,1 0,-1 0,0 1,0-1,0 0,0 1,0-1,0 1,0 0,0 0,0-1,0 1,0 0,0 1,-1-1,1 0,0 1,-1-1,1 1,-1-1,0 1,1-1,-1 1,0 1,17 52,-16-46,0-1,1 1,-1 0,2-1,-1 0,1 0,0 0,1 0,0-1,0 1,0-1,1 0,0-1,1 0,5 5,-1-3,1-1,0-1,1 1,-1-2,1 0,0 0,1-1,-1-1,1 0,-1-1,1-1,0 0,0 0,2-2,68 0,-60 0</inkml:trace>
  <inkml:trace contextRef="#ctx0" brushRef="#br0" timeOffset="1460.711">2427 855,'0'-5,"5"-2,7 1,5 1,5 2,4 0,2 2,-4-4,-1-1,0 0,1 1,2 2,0 1,2 1,-5-4,-6-1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1,'313'1,"-250"10,-52-8,-1-1,1 0,-1 0,1-1,0-1,-1 0,1 0,0-1,0 0,3-2,5-2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1,'43'4,"34"-2,8-2,-1-1,-9-1,-14 1,-11 0,-15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1 234,'56'-27,"1"1,1 3,1 3,36-6,-92 24,1 0,0 0,-1 1,1-1,0 1,0 0,0 1,0-1,0 0,0 1,0 0,0 0,0 0,0 1,0-1,0 1,0 0,0 0,0 0,0 1,-1-1,1 1,-1 0,1 0,-1 0,1 1,-1-1,0 1,0 0,0 0,-1 0,1 0,-1 0,0 0,1 1,-1-1,-1 1,1 0,-1-1,1 1,0 2,-5 4,0 0,0-1,0 1,-1-1,-1 0,0 0,0 0,0-1,-1 0,0 0,-1 0,0-1,0 0,-1 0,1-1,-3 1,-12 14,-289 305,309-324,-1 0,1 0,0 1,0-1,0 1,0 0,0-1,0 1,1 0,-1 0,1 0,0 0,0 0,0 0,1 0,-1 1,1-1,-1 0,1 0,0 1,0-1,1 0,-1 0,0 1,1-1,0 0,0 0,0 0,0 0,1 0,-1 0,1 0,0 0,-1-1,1 1,1-1,-1 1,0-1,0 0,1 0,0 0,-1 0,1 0,0 0,0-1,0 1,0-1,16 4,0-1,0-1,0 0,0-2,0 0,0-1,0-1,0 0,0-2,0 0,0-2,-1 0,1 0,-1-2,6-3,37-15,-35 14</inkml:trace>
  <inkml:trace contextRef="#ctx0" brushRef="#br0" timeOffset="247.335">1073 178,'-15'38,"-13"37,-3 11,-1-5,5-12,8-12,6-11,6-9,8-10,5-10</inkml:trace>
  <inkml:trace contextRef="#ctx0" brushRef="#br0" timeOffset="465.787">1383 206,'-19'38,"-21"37,-3 11,5-5,4-12,9-12,7-11,8-9,5-15,4-11</inkml:trace>
  <inkml:trace contextRef="#ctx0" brushRef="#br0" timeOffset="877.804">706 234,'116'-71,"2"5,8 3,-119 59,0-1,0 1,1 1,-1 0,1 0,0 0,0 1,0 0,0 0,0 1,0 0,1 1,-1 0,0 0,0 1,0 0,1 0,-1 1,0 0,0 0,-1 1,1 0,0 1,-1-1,0 1,0 1,0-1,6 6,33 50,-39-49,1 1,0-1,0-1,2 0,-1 0,1-1,0 0,1 0,0-1,0-1,1 0,1 0,4 0,1 0,-1-1,1-1,0-1,1-1,-1 0,10-1,-22-2,1 1,-1-2,1 1,0-1,-1 0,1 0,-1 0,0-1,0 0,1-1,-1 1,0-1,-1 0,1-1,0 0,-1 1,0-2,0 1,0 0,-1-1,1 0,1-3,6-11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6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0,-9 0,-9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 0,-5-1,-8-6,-10-3,-8-1,-8 0,-3 2,-8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424 149,'1'0,"0"0,-1 0,1 0,0 0,0 0,-1 0,1 0,0 0,-1 0,1 0,0 0,0 0,-1 0,1 1,0-1,-1 0,1 0,0 1,-1-1,1 0,-1 1,1-1,0 1,-1-1,1 1,-1-1,0 1,1 0,-1-1,1 1,-1-1,0 1,1 0,-1-1,0 1,0 0,1-1,-1 1,0 0,0 0,0-1,0 1,0 0,0-1,0 1,0 0,0 0,0-1,-1 1,1 0,0-1,0 1,-1 0,1-1,0 1,-1-1,1 1,-1 0,1-1,-1 1,1-1,-1 1,1-1,-1 1,1-1,-1 1,-59 103,37-71,-163 225,183-254,0 0,0 0,0 0,1 0,0 1,-1-1,2 1,-1 0,0-1,1 1,0 0,0 0,1 0,-1 0,1 0,0 0,0 0,1 0,-1-1,1 1,0 0,1 0,-1 0,1-1,0 1,0-1,0 1,1-1,0 0,-1 0,1 0,1 0,-1 0,2 0,13 5,0-1,1-1,0-1,0 0,0-2,1 0,-1-1,3-1,24 5,29 2,-63-8</inkml:trace>
  <inkml:trace contextRef="#ctx0" brushRef="#br0" timeOffset="470.019">1 205,'0'-9,"1"0,-1 1,2-1,-1 0,1 1,1-1,0 1,0 0,0-1,1 2,0-1,1 0,0 1,0 0,0 0,1 0,0 1,1 0,-1 0,1 0,0 1,0 0,1 1,0-1,-1 1,1 1,1-1,-1 2,0-1,1 1,5-1,0 1,0 1,0 1,0 0,0 0,0 2,0-1,-1 2,1 0,0 0,-1 2,0-1,0 2,0 0,-1 0,0 1,0 1,-1 0,0 0,0 1,-1 1,2 2,8 11,104 103,-117-120,1-1,-1-1,1 1,0-2,0 1,0-1,0 0,1 0,-1-1,1 0,0-1,0 0,-1 0,1-1,0 0,0-1,0 0,8-2,-6 2,0-2,0 1,-1-2,1 1,-1-2,0 1,0-1,0-1,0 0,4-3,-1-4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1 552,'59'-29,"14"-7,-1-2,-2-3,27-24,-86 58,0-1,-1 0,0-1,-1 0,0 0,0-1,-1 0,0 0,-1-1,0 0,-1-1,0 1,-1-1,0 0,-1-1,0 1,-1-1,0 1,-1-3,-2 13,1 1,-1 0,0-1,0 1,0-1,0 1,0-1,0 1,0-1,0 1,-1-1,1 1,0-1,-1 1,1 0,-1-1,0 1,1 0,-1-1,0 1,0 0,0 0,0 0,0 0,0 0,0 0,0 0,-1 0,1 0,0 0,0 1,-1-1,1 1,-1-1,1 1,0-1,-1 1,1 0,-1-1,1 1,-1 0,1 0,-1 0,1 0,-1 1,0-1,-62 37,52-25,0 0,1 0,0 2,1-1,0 1,2 1,-1-1,2 2,0-1,1 1,0 0,1 0,1 0,-2 15,6-26,0-1,1 0,-1 0,1 1,0-1,0 0,0 0,0 0,1 1,0-2,0 1,0 0,0 0,0-1,1 1,0-1,-1 1,1-1,1 0,-1 0,0-1,1 1,-1-1,1 0,0 1,0-2,0 1,0 0,0-1,0 0,1 1,137 12,-121-15,1 0,-1-2,0 0,0-2,0 0,-1-1,0-1,0-1,0-1,-1-1,-1 0,0-2,0 0,-1 0,0-2,-1 0,-1-1,0-1,-1 0,-1-1,-1 0,0-1,3-9,2 0,-13 21,0 0,0 0,0 0,-1 0,1-1,-2 1,1-1,-1 0,0 0,0 0,-1 0,0 0,0 0,0 0,-1-6,-1 11,1 0,-1 1,0-1,1 1,-1 0,0-1,0 1,0 0,0-1,0 1,0 0,-1 0,1 0,0 0,0 0,-1 0,1 0,-1 0,1 1,-1-1,1 0,-1 1,1 0,-1-1,0 1,1 0,-1 0,1-1,-1 1,0 1,1-1,-1 0,0 0,1 0,-1 1,1-1,-2 2,-56 27,45-16,1 1,0 0,1 1,1 0,1 0,0 2,1-1,0 1,1 1,2-1,-1 1,-1 11,6-23,1-1,-1 1,1-1,0 1,1-1,-1 1,1 0,0-1,0 1,1-1,0 1,0 0,0-1,1 0,-1 1,1-1,1 0,-1 0,1 0,0 0,0 0,0-1,1 1,-1-1,1 0,0 0,0 0,1 0,-1-1,1 0,0 0,0 0,0-1,0 1,0-1,3 0,11 2,1-2,1-1,-1 0,0-2,0 0,0-1,0-1,0-1,-1 0,1-2,-1 0,0-2,-1 0,0 0,0-2,-1 0,11-10,-4 4,-1-2,-1-1,-1 0,0-2,-2 0,0-2,-1 0,-2 0,0-2,-2 0,11-26,-23 49,-1 0,1 0,-1-1,1 1,-1 0,0 0,0-1,0 1,0-1,-1 1,1-1,-1 1,1-1,-1 1,0-1,0 1,0-1,0 1,0-1,-1 0,1 1,-1-1,0 1,0 0,0-1,0 1,0 0,0-1,0 1,-1 0,1 0,-1 0,0 0,0 0,1 0,-1 1,0-1,0 1,-1-1,1 1,0 0,0 0,-1 0,1 0,-1 0,1 0,-1 1,1-1,-2 1,-6 4,0 0,0 1,0 0,1 1,0 0,0 0,0 1,1 0,0 1,0-1,1 2,0-1,1 1,0 0,0 0,1 1,0 0,0 0,1 0,1 0,0 1,-1 2,1-3,0 1,0 0,1 0,0-1,1 2,0-1,1 0,0 0,1 0,0 0,0 0,2 0,-1-1,1 1,1 0,0-1,0 0,1 0,0 0,1-1,0 1,1-2,0 1,0-1,1 1,6 4,-4-5,0-1,1 0,0-1,0 0,0 0,1-1,-1-1,1 0,1-1,-1 0,0-1,1 0,-1-1,1 0,-1-1,4-1,8 1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57 171,'33'-10,"30"-10,0 3,2 3,0 3,61-3,-124 14,0-1,0 0,1 1,-1 0,0-1,0 1,0 0,0 0,1 0,-1 0,0 1,0-1,0 1,0-1,0 1,0-1,0 1,0 0,0 0,0 0,0 1,0-1,-1 0,1 1,0-1,-1 1,1-1,-1 1,0 0,1-1,-1 1,0 0,0 0,0 0,-1 0,1 0,0 0,-1 0,1 0,-1 0,0 1,1-1,-1 0,0 0,0 0,-1 0,1 1,0-1,-1 0,1 0,-1 0,0 0,0 0,0 0,0 0,0 0,0 0,-160 175,119-138,34-33,-1 0,2 0,-1 1,1 0,0 0,0 1,1 0,0 0,0 0,1 1,0 0,1 0,0 0,0 1,1-1,0 1,1 0,-1 6,3-13,1 1,-1-1,1 1,-1-1,1 0,0 1,0-1,1 0,-1 1,1-1,-1 0,1 0,0 0,0 0,0-1,1 1,-1 0,1-1,-1 0,1 0,0 1,0-1,0-1,0 1,0 0,1-1,-1 0,0 0,1 0,-1 0,0 0,2-1,117 8,-117-8,8 0,-1-2,0 1,1-2,-1 1,0-2,-1 1,1-2,0 0,-1 0,1-2,6-3</inkml:trace>
  <inkml:trace contextRef="#ctx0" brushRef="#br0" timeOffset="249.984">988 171,'-14'38,"-5"22,0 6,5-3,3-8,10-13,8-14,5-11</inkml:trace>
  <inkml:trace contextRef="#ctx0" brushRef="#br0" timeOffset="445.376">1384 114,'-24'38,"-18"28,-1 6,1-3,8-9,10-10,10-13</inkml:trace>
  <inkml:trace contextRef="#ctx0" brushRef="#br0" timeOffset="845.259">763 226,'28'-28,"1"2,1 1,1 1,2 1,0 2,1 1,1 2,25-8,-57 24,0 0,1 0,-1 0,1 1,0 0,0 0,-1 0,1 0,0 0,0 1,0 0,0-1,-1 1,1 1,0-1,0 1,0-1,0 1,-1 0,1 1,0-1,-1 0,1 1,-1 0,1 0,-1 0,0 0,0 1,0-1,0 1,-1 0,1 0,-1 0,1 0,0 2,2 4,-1 1,0-1,1 1,0-1,1 0,0 0,0-1,1 0,0 0,0 0,1-1,0 0,0-1,1 0,0 0,0-1,3 2,7-2,0 0,0-1,1-1,-1-1,1-1,-1-1,1 0,12-3,9 1,-16 2</inkml:trace>
  <inkml:trace contextRef="#ctx0" brushRef="#br0" timeOffset="1211.566">0 791,'10'0,"241"0,228-31,-329 16,0 6,6 6,174-25,-304 28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7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1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3">198 367,'7'-7,"1"0,-1 0,1 1,0 0,1 0,0 1,0 0,0 0,0 1,0 0,1 1,0 0,0 1,0 0,0 0,0 1,0 0,0 1,0 0,5 1,297 47,-169-31,-119-20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5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93 650,'-14'27,"0"1,2 0,2 1,0 0,2 0,1 1,2 0,1 0,1 0,1 25,1-51,0 0,0 0,1 0,0 0,0 0,0 0,0-1,0 1,1 0,0 0,0 0,0 0,0-1,0 1,1 0,0-1,-1 1,1-1,1 0,-1 0,0 1,1-1,0-1,-1 1,1 0,0-1,1 1,-1-1,0 0,1 0,-1-1,1 1,-1-1,1 1,0-1,0 0,-1 0,1-1,0 1,3-1,10-5,0 0,-1-1,1-1,-1-1,-1 0,1-2,-1 1,-1-2,0 0,0 0,-1-1,10-13,58-46,-78 68,1 0,-1 1,1-1,-1 1,1-1,0 1,0 0,0 1,0-1,0 1,0-1,1 1,-1 1,0-1,1 1,-1-1,1 1,-1 0,0 1,1-1,-1 1,0 0,1 0,-1 0,0 1,0-1,0 1,0 0,0 0,0 0,-1 1,1-1,-1 1,0 0,1 0,-1 0,1 2,1 1,-2-1,0-1,-1 0,2-1,-1 1,0 0,1-1,-1 0,1 0,0 0,0 0,0 0,1-1,-1 0,0 0,1 0,0 0,-1-1,1 0,0 0,0 0,0 0,-1-1,1 0,0 0,0 0,0-1,0 0,2 0,6-5,-1-1,0-1,0 0,0 0,-1-1,-1-1,1 0,-2 0,1-1,-2 0,1-1,-1 0,-1 0,0 0,4-13,-1 7,1-1,-3 3</inkml:trace>
  <inkml:trace contextRef="#ctx0" brushRef="#br0" timeOffset="1112.059">1307 1,'-45'111,"6"2,5 2,4 1,4 12,20-99,1-14,1 1,1-1,0 1,1 0,1 0,0 0,1 0,1 0,0 0,2-1,-1 1,2 0,2 4,-5-18,0 0,0 1,0-1,1 0,-1 0,1 0,0 0,0 0,-1 0,1 0,1 0,-1-1,0 1,0-1,0 0,1 1,-1-1,1 0,-1-1,1 1,-1 0,1-1,-1 1,1-1,0 0,-1 0,1 0,0 0,-1 0,1-1,0 1,-1-1,1 1,-1-1,2-1,79-50,32-60,-113 109,-1 1,1 0,0 0,0 0,0 0,1 0,-1 1,0-1,1 1,-1-1,1 1,0 0,-1 0,1 0,0 0,-1 1,1-1,0 1,0-1,0 1,0 0,-1 0,1 0,0 1,0-1,0 1,-1-1,1 1,0 0,0 0,-1 0,1 1,-1-1,1 0,-1 1,0 0,1 0,-1-1,0 1,0 1,0-1,-1 0,1 0,0 1,-1-1,0 1,1-1,19 53,-21-50,1 0,1 0,-1 0,1 0,-1 0,1 0,1 0,-1 0,1-1,0 1,0-1,0 0,0 0,1 0,0 0,0 0,0-1,0 0,0 0,1 0,-1 0,1-1,0 0,0 0,2 1,5 0,0-1,0 0,1-1,-1 0,0-1,1 0,-1-1,0 0,0-1,0-1,0 0,0 0,0-1,-1-1,1 0,-1 0,-1-1,1 0,-1-1,0-1,0 1,-1-2,7-6,-7 5,-1-1,0 1,0-1,-1-1,0 0,-1 0,-1 0,0 0,0-1,-1 0,-1 0,0 0,0-3,-3 14,0 0,0 1,0-1,0 0,0 0,0 1,0-1,0 0,-1 1,1-1,-1 0,1 1,-1-1,0 1,1-1,-1 1,0-1,0 1,0-1,0 1,0 0,-1 0,1-1,0 1,-1 0,1 0,0 0,-1 1,1-1,-1 0,0 0,1 1,-1-1,1 1,-1-1,0 1,0 0,1 0,-1 0,0 0,1 0,-1 0,0 0,1 0,-1 1,0-1,1 1,-1-1,0 1,1 0,-1 0,1-1,-1 1,1 0,0 0,-1 0,1 1,0-1,0 0,0 0,-1 1,2-1,-2 1,-9 8,0 1,1 0,0 1,1 0,0 0,1 1,0 0,1 1,1-1,0 1,1 1,-1 2,5-14,1 1,-1-1,0 1,1-1,-1 0,1 1,0-1,1 1,-1-1,0 1,1-1,0 1,0-1,0 0,0 1,0-1,1 0,-1 0,1 0,0 0,0 0,0 0,0-1,1 1,-1-1,1 1,0-1,-1 0,1 0,0 0,0 0,0-1,1 1,-1-1,0 0,0 0,2 1,8 1,0 0,0 0,0-1,0-1,0 0,0-1,0 0,0-1,8-1,11-4,-1-2,0-1,-1-1,0-2,0-1,-1-1,-1-2,0 0,-1-2,4-5,-16 12,3-1,-1-1,0 0,-1-1,0-1,-1 0,-1-2,0 1,-2-2,1 1,5-14,-14 22,19-58,-23 66,0-1,0 0,0 1,0-1,0 1,-1-1,1 0,-1 1,1-1,-1 1,1-1,-1 1,0 0,0-1,0 1,0 0,0-1,0 1,0 0,0 0,0 0,0 0,-1 0,1 0,0 0,-1 1,1-1,-1 0,1 1,-1-1,1 1,-1-1,0 1,1 0,-1 0,1 0,-1 0,0 0,1 0,-1 0,0 0,-9 3,1-1,0 2,0-1,0 1,1 1,-1 0,1 0,0 1,1 0,-1 1,1-1,1 2,-1-1,1 1,0 0,1 1,0-1,-4 9,7-15,0 1,1-1,0 0,0 1,0 0,0-1,0 1,0 0,1 0,-1 0,1 0,0 0,0 0,0 0,0 1,0-1,1 0,-1 0,1 1,0-1,0 0,1 1,-1-1,0 0,1 1,0-1,0 0,0 0,0 0,1 0,-1 0,1 0,-1 0,1 0,0-1,0 1,1 0,-1-1,0 0,1 0,0 0,-1 0,1 0,0 0,0-1,0 1,1 0,19 2,-1-2,0 0,1-2,-1 0,1-1,12-3,22-8,-49 9,1 0,0 1,0 0,0 0,0 1,0 1,0-1,0 1,0 1,0 0,1 0,-6 1,-1 1,0-1,0 0,-1 1,1 0,0-1,-1 1,0 0,0 0,0 1,0-1,0 0,0 1,-1-1,0 1,0-1,0 1,0 0,0 0,-1-1,1 1,-1 0,0 0,-1-1,1 1,0 0,-1 0,4 30,-3-30,1-1,0 1,1-1,-1 1,0-1,1 1,0-1,0 0,0 0,0 0,1 0,-1 0,1 0,-1 0,1-1,0 0,0 1,0-1,1 0,-1-1,0 1,1 0,-1-1,1 0,-1 0,1 0,0 0,0-1,-1 1,1-1,0 0,0 0,-1 0,1-1,0 1,21-1,0-1,-1-1,1-2,-1 0,0-1,0-2,0 0,-1-2,-1 0,1-2,-2 0,0-1,0-2,-1 0,-1-1,-1-1,0 0,-1-1,-1-2,-1 1,4-8,18-45,-37 70,1 0,0 0,0 0,-1 0,1 0,-1 0,0 0,0 0,0 0,0 0,0-1,0 1,0 0,-1 0,1 0,-1 0,1 0,-1 0,0 0,0 0,0 0,0 1,0-1,0 0,-1 0,1 1,0-1,-1 1,0-1,1 1,-1 0,0 0,1-1,-1 1,-1 0,-6-1,1 1,-1 0,0 1,1 0,-1 0,1 0,-1 1,1 1,-1-1,1 2,-1-1,1 1,0 0,0 1,1-1,-1 2,1-1,0 1,0 0,0 1,1-1,-1 1,2 1,-1-1,1 1,-1 0,2 0,-1 0,1 1,0 0,1 0,0 0,-1 5,-1-1,0 0,1 0,0 1,1 0,0-1,1 1,1 0,0 0,1 0,0 0,1 0,1 0,0 0,0 0,1 0,1-1,0 1,1-1,0 0,1 0,0-1,1 0,0 0,2 1,6 0,1 1,0-2,1 0,0-1,1-1,0 0,0-1,1-1,0-1,0-1,0-1,1 0,0-1,0-2,0 0,0 0,-1-2,1-1,0 0,17-5,-4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5">8068 1019,'-43'38,"-24"32,0 9,6-4,13-15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06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1439,'18'0,"1"0,-1 0,0-2,0 0,0-1,0-1,-1-1,1-1,-1 0,0-1,-1 0,1-2,9-7,144-142,-163 149,-1 1,1-1,-1-1,-1 1,0-1,0 0,-1 0,-1 0,3-11,-5 18,0 1,0-1,-1 0,1 0,-1 0,0 0,0 0,0 0,0 1,0-1,-1 0,1 0,-1 0,0 0,0 1,0-1,0 0,0 1,-1-1,1 1,-1-1,0 1,0 0,1 0,-1-1,-1 1,1 1,0-1,0 0,-1 0,1 1,-1 0,1-1,-1 1,0 0,0 0,1 0,-1 1,0-1,-1 1,-1-1,1 1,-1 0,1 0,-1 0,1 1,0-1,-1 1,1 0,0 1,0-1,0 1,0 0,0 0,0 0,0 0,0 1,1-1,-1 1,1 0,0 0,0 0,0 1,0-1,1 1,-1 0,1-1,0 1,-1 2,-1 1,0 1,0 0,1-1,0 1,1 1,-1-1,2 0,-1 0,1 1,0-1,1 1,0-1,0 1,1-1,0 2,1-3,0 0,1 1,0-1,0 0,1 0,0 0,0-1,0 1,1-1,0 0,0 0,1-1,-1 1,1-1,0-1,1 1,-1-1,1 0,0 0,0-1,0 0,0 0,1-1,3 1,6 1,1-1,0 0,-1-1,1-2,0 0,0 0,0-2,0 0,-1-1,4-1,-2 0,1-1,-1-1,0 0,0-2,-1 0,0-1,0 0,-1-2,0 0,-1-1,0 0,-1-2,-1 0,0 0,0-1,-2-1,0 0,7-13,-4-41,-15 68,0 1,0-1,0 0,0 1,-1-1,1 1,-1-1,1 1,-1-1,0 1,1-1,-1 1,0 0,0-1,0 1,0 0,0-1,0 1,0 0,0 0,-1 0,1 0,0 0,-1 1,1-1,-1 0,1 1,-1-1,1 1,-1-1,1 1,-1-1,1 1,-1 0,0 0,1 0,-1 0,1 0,-1 0,0 1,1-1,-2 1,-4 1,0 1,0 0,1 1,-1-1,1 1,0 1,0-1,0 1,0 0,1 0,0 1,0 0,1 0,-1 0,1 0,0 0,1 1,0 0,0 0,0 0,1 0,0 0,0 1,1-1,0 0,0 1,1-1,0 1,0-1,2 7,-1-9,0 0,1 0,0 0,0 0,1 0,-1 0,1-1,0 1,0-1,0 0,1 0,0 0,-1 0,1-1,1 1,-1-1,0 0,1-1,0 1,-1-1,1 0,0 0,0 0,0-1,1 1,-1-1,0 0,0-1,1 0,2 1,9-1,0 1,1-2,-1-1,0 0,0-1,0 0,0-2,-1 0,1-1,24-13,-2-2,-1-1,-1-2,0-2,-2-1,-2-2,7-8,-29 27,0 0,0 0,-2-1,1-1,-1 0,-1 0,0 0,-1-1,0 0,-1-1,3-10,-9 22,1 1,-1-1,-1 1,1 0,0-1,0 1,0-1,-1 1,1 0,-1-1,1 1,-1 0,0-1,1 1,-1 0,0 0,0 0,0 0,0 0,0 0,0 0,0 0,0 0,0 0,0 0,-1 1,1-1,0 0,-1 1,1-1,0 1,-1-1,1 1,0 0,-1 0,1 0,-1 0,1 0,-1 0,1 0,0 0,-1 0,1 1,-1-1,1 0,0 1,-1-1,1 1,0 0,0-1,-1 1,1 0,0 0,0 0,0 0,0 0,0 0,0 0,0 0,0 0,1 1,-2 0,-10 10,0 1,0 1,1 0,1 0,0 1,1 1,1-1,0 2,1-1,1 1,1 0,0 0,-2 14,5-23,1 0,0 0,0 0,1 0,-1 0,2 0,-1 0,1 0,1 0,-1 0,1-1,0 1,1 0,0-1,0 0,1 0,0 0,0 0,1 0,-1-1,1 0,1 0,-1 0,1 0,0-1,1 0,-1-1,1 1,0-1,0 0,0-1,5 2,7 1</inkml:trace>
  <inkml:trace contextRef="#ctx0" brushRef="#br0" timeOffset="506.447">1864 1015,'4'0,"7"0,6 5,6 2,2-1,3-1,1-2,0 0,1-2,-1-1,0 0,-10 0,-8 0</inkml:trace>
  <inkml:trace contextRef="#ctx0" brushRef="#br0" timeOffset="769.453">1835 1214,'14'4,"10"3,6-1,2-2,0 0,0-2,0-1,-2 0,-5-6,-3-2,-4 1</inkml:trace>
  <inkml:trace contextRef="#ctx0" brushRef="#br0" timeOffset="2453.567">2963 593,'11'-8,"0"0,1 1,-1 1,1 0,1 0,-1 1,1 1,0 0,0 1,4-1,12-3,-16 2,1 1,0 1,0 0,0 1,0 1,0 0,1 1,-1 0,0 1,14 3,-27-4,0 0,0 0,-1 1,1-1,0 0,0 1,0-1,-1 0,1 1,0-1,0 1,-1 0,1-1,0 1,-1 0,1-1,-1 1,1 0,-1-1,1 1,-1 0,1 0,-1 0,0 0,0-1,1 1,-1 0,0 0,0 0,0 0,0 0,0 0,0-1,0 1,0 0,0 0,0 0,-1 0,1 0,0 0,-1-1,1 1,0 0,-1 0,1 0,-1-1,1 1,-1 0,0-1,1 1,-1 0,0-1,-36 37,36-36,-187 156,186-154,-1 0,1 0,-1 0,1 0,0 0,0 1,0-1,1 1,-1-1,1 1,0-1,0 1,0 0,1 0,-1 0,1-1,0 1,0 0,0 0,0 0,1-1,0 1,-1 0,2 0,-1-1,0 1,1-1,-1 1,1-1,0 0,0 1,0-1,1 0,-1 0,1 0,-1-1,1 1,0-1,0 1,0-1,1 0,-1 0,0-1,1 1,0-1,-1 1,1-1,-1 0,3 0,2 2,0-1,1 1,-1-1,0-1,1 0,0 0,-1-1,1 0,0 0,-1-1,1 0,-1 0,1-1,6-3,4-2</inkml:trace>
  <inkml:trace contextRef="#ctx0" brushRef="#br0" timeOffset="2767.377">3641 394,'-5'29,"-6"33,-1 12,1-3,3-8,2-11,-2-8,0-8,1-4,2-4,2-1,2-1,5-5,2-5</inkml:trace>
  <inkml:trace contextRef="#ctx0" brushRef="#br0" timeOffset="3106.371">4008 480,'-91'43,"-126"75,215-118,0 1,0-1,0 1,1 0,-1 0,0-1,0 1,0 0,1 1,-1-1,0 0,1 0,-1 1,1-1,0 1,-1-1,1 1,0 0,0-1,0 1,0 0,0 0,0 0,1 0,-1-1,1 1,-1 0,1 0,0 0,-1 0,1 1,0-1,0 0,1 0,-1 0,0 0,1 0,-1 0,1-1,0 1,-1 0,1 0,0 0,0 0,0-1,1 1,-1 0,0-1,1 1,-1-1,1 0,-1 1,2 0,139 21,-126-21,-10-1,1 0,-1 0,0 0,0 0,0 1,0 0,0 0,0 1,0 0,-1 0,1 0,-1 1,0-1,0 1,0 1,-1-1,3 3,20 21,-13-18</inkml:trace>
  <inkml:trace contextRef="#ctx0" brushRef="#br0" timeOffset="3473.47">3020 1128,'43'5,"39"2,14-6,1-3,-6 0,-10-1,-8-4,-8-1,-5 1,-3 1,-6 3,-3 0,-4 2,-5 1,-4 0,-4 0,-7 1</inkml:trace>
  <inkml:trace contextRef="#ctx0" brushRef="#br0" timeOffset="4089.385">2879 1467,'78'-23,"1"3,1 4,0 3,27 2,-23 12,-83-1,0 0,0 0,0 1,0-1,0 1,0-1,0 1,0-1,0 1,0 0,0-1,-1 1,1 0,0 0,0-1,-1 1,1 0,0 0,-1 0,1 0,-1 0,1 0,-1 0,0 0,1 0,-1 0,0 0,0 0,0 0,0 1,0-1,0 0,0 0,0 0,0 0,0 0,0 0,-1 0,1 0,-1 0,1 0,-1 0,1 0,-1 0,1 0,-1 0,0 0,1 0,-1 0,0-1,0 1,0 0,0 0,-44 46,43-46,-25 20,-38 45,65-63,0 0,1 0,0 1,-1-1,1 0,0 0,0 0,1 0,-1 0,1 0,0 0,-1 0,1 0,0-1,1 1,-1-1,0 1,1-1,-1 0,1 0,0 0,0-1,0 1,-1 0,2-1,-1 0,0 0,0 0,0 0,0 0,1-1,-1 1,0-1,1 0,-1 0,2-1,6 5,20 4,-25-8,-1 1,1-1,0 2,-1-1,1 0,-1 1,0 0,1 1,-1-1,0 1,0 0,0 0,-1 0,1 1,-1 0,0 0,0 0,0 0,0 1,-1-1,0 1,0 0,1 2,-4-5,1 0,-1 1,0-1,0 1,0-1,0 1,0-1,0 1,-1-1,1 1,-1-1,0 0,0 1,0-1,0 0,0 1,0-1,-1 0,1 0,-1 0,1 0,-1-1,0 1,0 0,0-1,0 1,0-1,0 1,0-1,-1 0,-71 31,58-27,-1-1,1-1,-1 0,0-1,0-1,0-1,-9 0,-10-16,30 3</inkml:trace>
  <inkml:trace contextRef="#ctx0" brushRef="#br0" timeOffset="4671.451">3585 1778,'25'-43,"2"1,2 2,1 0,2 2,8-4,-13 11,-15 16,1 1,1 1,0 0,1 1,0 0,1 1,7-3,-23 13,1 1,-1-1,1 1,0-1,0 1,-1 0,1-1,0 1,0 0,-1-1,1 1,0 0,0 0,0 0,-1 0,1 0,0 0,0 0,0 0,-1 0,1 0,0 1,0-1,0 0,-1 0,1 1,0-1,0 0,-1 1,1-1,0 1,-1-1,1 1,-1-1,1 1,0 0,-1-1,1 1,-1 0,0-1,1 1,-1 0,0 0,1-1,-1 1,0 0,0 0,1-1,-1 1,0 0,0 0,0 0,0 0,0 0,-4 46,0-30,-6 65,10-80,0 0,0 0,0 0,1 1,-1-1,1 0,0 0,-1 0,1 0,0 0,0 0,0-1,1 1,-1 0,0 0,1-1,-1 1,1-1,-1 1,1-1,0 0,-1 1,1-1,0 0,0 0,0 0,0-1,0 1,0 0,0-1,0 1,1-1,-1 0,1 1,7-2,-1 0,0-1,1 1,-1-2,0 1,0-1,0-1,-1 0,1 0,-1 0,3-4,32-12,119-45,-160 63,-1 1,1 0,0-1,0 1,0 0,0 0,0 1,0-1,0 0,1 1,-1-1,0 1,0 0,0 0,1-1,-1 2,0-1,0 0,0 0,1 1,-1-1,0 1,0-1,0 1,0 0,0 0,0 0,0 0,0 1,0-1,-1 0,1 1,0-1,-1 1,1-1,-1 1,0 0,1 0,-1 0,0 0,0 0,0 0,0 0,-1 0,1 0,0 0,-1 0,0 2,-10 62,8-61,0 0,0 0,1 1,-1-1,1 0,1 1,-1-1,1 1,0 0,0-1,0 1,1-1,0 1,0-1,0 1,1-1,0 0,0 0,3 5,-4-8,1 0,0-1,-1 1,1 0,0-1,0 1,0-1,1 0,-1 0,0 0,0 0,1 0,-1 0,0-1,1 1,-1-1,1 1,-1-1,1 0,-1 0,1 0,-1 0,1-1,14-3</inkml:trace>
  <inkml:trace contextRef="#ctx0" brushRef="#br0" timeOffset="6173.689">2061 113,'16'-9,"-1"-1,-1 0,2 1,-1 1,1 1,1 0,-1 2,1-1,0 2,0 0,1 1,16 0,-30 4,0 1,1 0,-1 1,0-1,0 1,0-1,-1 1,1 0,-1 1,1-1,-1 0,0 1,-1 0,1 0,0 0,-1 0,0 0,0 0,0 1,-1-1,0 1,1-1,-1 1,-1-1,1 1,-1 0,0-1,0 1,0 0,0-1,-1 1,0 0,0-1,0 1,-1-1,0 2,1 10,4 310,60 208,-53-415,-6 1,-7 66,0-134,-3-1,-2 1,-2-1,-2-1,-3 0,-11 26,19-116,27-270,3 183,6 0,6 2,29-64,142-292,-183 422,-19 43,1 0,0 1,1-1,0 1,1 1,1-1,1 1,0 1,0-1,2 2,-1-1,2 2,0-1,0 1,1 1,0 0,0 1,1 1,1-1,20 0,0 1,1 2,-1 1,1 2,0 1,0 2,0 1,0 2,21 5,155 3,13-25,-1-10,87-25,-79 12,-229 36,3-1,0 1,0-1,1 1,-1 1,0-1,0 1,1 0,-1 0,0 1,0 0,1 0,-1 0,0 1,0 0,0 0,-1 1,1-1,1 2,-5 0,0-1,-1 1,0-1,0 1,0-1,0 1,-1 0,1-1,-1 1,0 0,0-1,0 1,0 0,-1-1,0 1,0 0,0-1,0 1,-1 0,-1 15,-5 93,8-87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1,'-59'9,"0"2,2 2,-1 4,2 1,-6 6,-50 46,110-68,0 0,0 0,0 0,0 0,0 1,0-1,1 0,-1 1,1 0,0-1,-1 1,1 0,1 0,-1 0,0-1,1 1,-1 0,1 0,0 0,0 0,0 0,0 0,1 0,-1 0,1 0,0 0,0-1,0 1,0 0,0-1,0 1,1 0,0-1,-1 1,1-1,0 0,0 0,0 0,0 0,1 0,-1 0,0 0,185 89,-182-89,-1 0,0 1,0-1,0 1,0 0,-1 0,1 0,-1 0,1 1,-1 0,0-1,-1 1,1 0,-1 0,1 1,-1-1,-1 0,1 1,0-1,-1 1,0 0,0-1,-1 1,1 0,-1 0,0-1,0 1,-1 0,1 0,-1-1,0 1,0 0,-1-1,1 1,-1-1,0 0,0 1,0-1,-1 0,0 0,0 0,0-1,0 1,-1 0,-17 10,0-1,0-1,-1-1,0-2,-1 0,-13 3,19-6,-6 3,11-3,-1-1,1-1,-1 0,0-1,0 0,0-1,0 0,0-1,-10 0,7-8,8-4</inkml:trace>
  <inkml:trace contextRef="#ctx0" brushRef="#br0" timeOffset="249.047">1030 198,'-24'39,"-17"31,-7 9,5-4,9-11,11-15</inkml:trace>
  <inkml:trace contextRef="#ctx0" brushRef="#br0" timeOffset="764.111">1171 678,'36'-96,"5"1,4 2,6-2,-50 92,1-2,0 0,0 0,1 0,-1 0,1 1,0-1,0 1,1 0,-1 0,1 0,0 0,0 0,0 1,1 0,-1 0,1 0,0 0,-1 1,1 0,0 0,1 0,-1 0,0 1,0 0,3 0,-5 4,0-1,0 1,-1 0,1 1,-1-1,0 0,0 1,0-1,0 1,-1-1,1 1,-1 0,0 0,0 0,0 0,-1 0,1 0,-1 0,0 0,0-1,-1 1,1 0,-1 0,1 0,-1 0,-1 0,1 0,0-1,-2 3,1 5,1-5,-1-1,0-1,0 0,1 0,-1 0,1 1,0-1,0 1,1-1,-1 1,1-1,0 1,0-1,1 1,-1-1,1 1,0-1,0 1,1-1,-1 0,1 0,0 0,0 0,1 0,-1 0,1 0,-1-1,1 1,0-1,1 0,-1 0,0 0,1 0,0 0,0-1,1 1,8-2,0 0,0-1,0-1,0 0,0 0,0-1,0-1,0 0,-1-1,1-1,-1 0,0 0,-1-1,1-1,-1 0,0 0,-1-1,0 0,0-1,-1 0,0-1,3-4,22-25,-2-2,-2-2,-1 0,5-16,-24 40,-3 7</inkml:trace>
  <inkml:trace contextRef="#ctx0" brushRef="#br0" timeOffset="1077.051">2413 85,'-14'3,"1"0,1 1,-1 1,1 0,-1 0,1 1,1 1,-1 0,1 1,1 0,-1 0,-6 8,17-16,-10 9,-1 1,2-1,0 1,0 1,1 0,0 0,0 0,2 1,-1 0,0 4,5-11,0-1,1 0,-1 1,1 0,0-1,0 1,1 0,-1-1,1 1,0 0,1 0,-1-1,1 1,0 0,0-1,0 1,0-1,1 1,0-1,0 0,0 1,0-1,1 0,0 0,0-1,0 1,0-1,0 1,1-1,3 2,7 4,0-2,1 0,0-1,0 0,1-1,0-1,0 0,0-1,0-1,0-1,0 0,0-1,1 0,-1-2,0 0,0-1,0 0,0-1,-1-1,1-1,-1 0,0-1,-1 0,0-1,8-7,-6 7</inkml:trace>
  <inkml:trace contextRef="#ctx0" brushRef="#br0" timeOffset="1416.085">2695 396,'26'11,"0"-2,0 0,1-2,0 0,0-2,1-1,-1-1,1-2,0-1,0 0,-1-2,8-3,-19 2,-1 0,1-1,-1 0,-1-2,1 0,-1 0,0-1,0-1,-1 0,0-1,0-1,-1 0,0 0,-1-1,0-1,-1 0,-1 0,1-1,-2 0,0-1,0-2,-6 13,-1-1,0-1,0 1,0 0,0 0,-1 0,0 0,0 0,0-1,0 1,-1 0,0 0,1 0,-1 0,-1 0,1 0,-1 0,1 0,-1 0,0 1,-1-1,1 1,0-1,-1 1,0 0,0 0,0 0,0 0,0 1,-1-1,1 1,-1 0,0 0,1 0,-1 1,0-1,0 1,0 0,0 0,-1 0,1 0,0 1,-4 0,-5-1,0 1,0 1,0 0,0 1,0 0,0 1,0 0,1 1,-1 1,1 0,0 1,0 0,1 0,0 1,0 1,-5 4,-12 12,1 0,0 2,2 1,2 1,-7 11,25-34,0 0,0 1,1-1,-1 1,1 0,1 0,-1 1,1-1,0 1,1 0,0-1,0 1,0 0,1 0,0 1,0-1,0 0,1 0,0 0,1 0,0 1,0-1,0 0,1 0,0 0,1-1,-1 1,1 0,1-1,-1 0,2 3,9 3,1 0,0-1,1-1,0 0,1-1,0-1,0 0,0-1,1-1,0-1,1-1,-1 0,1-1,0-1,-1-1,1-1,2 0,299-27,-283 24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1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886 311,'-65'5,"48"-7,-35 5,0 2,0 3,0 2,1 2,0 2,2 3,0 1,-36 20,84-37,-178 79,178-80,1 0,-1 0,0 0,1 0,-1 0,0 0,1 0,-1 1,0-1,1 0,-1 0,1 1,-1-1,0 0,1 1,-1-1,1 1,-1-1,1 1,-1-1,1 1,-1-1,1 1,0 0,-1-1,1 1,0-1,0 1,-1 0,1-1,0 1,0 0,0-1,0 1,0 0,0-1,0 1,0 0,0 0,0-1,0 1,0 0,0-1,1 1,-1 0,0-1,0 1,1-1,-1 1,0 0,1-1,-1 1,1-1,-1 1,1-1,-1 1,1-1,-1 0,1 1,-1-1,1 1,0-1,-1 0,1 0,0 1,-1-1,1 0,47 13,230 16,-188-24,-89-4,0 0,0 0,0 0,0 0,0 0,-1 0,1 1,0-1,-1 0,1 0,-1 0,1 1,-1-1,0 0,0 1,1-1,-1 0,0 1,0-1,0 0,0 1,-1-1,1 0,0 1,0-1,-1 0,1 1,-1-1,1 0,-1 0,0 0,1 0,-1 1,0-1,0 0,0 0,0 0,0 0,0-1,0 1,0 0,0 0,0-1,0 1,-1 0,1-1,0 1,0-1,-1 0,-3 6,-223 194,173-156,-154 132,207-174,-1-1,1 1,0 0,0 0,0 0,0 0,0 0,0 1,0-1,0 1,1-1,0 1,-1-1,1 1,0 0,0 0,0-1,1 1,-1 0,1 0,-1 0,1 0,0 0,0 0,0 0,1 0,-1 0,1-1,0 1,-1 0,1 0,0 0,1-1,-1 1,0 0,1-1,0 0,-1 1,1-1,0 0,0 0,0 0,0 0,1 0,-1 0,1 0,12 4,1-1,0-1,0 0,0-1,1 0,-1-2,1 0,-1-1,1 0,-1-1,1-1,-1-1,0 0,10-4,-1 2,-1-1,0-2,0 0,0-1,-1-2,-1 0,0-1,-1-1,0-1,3-4,-6 1</inkml:trace>
  <inkml:trace contextRef="#ctx0" brushRef="#br0" timeOffset="262.943">490 0,'-42'148,"-20"132,46-203,-80 435,63-236,31-259,4 110,4-109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1 939,'38'-17,"60"-25,-2-3,-2-5,-2-4,23-22,-94 61,0-1,-2-1,0-1,-1-1,0 0,-2-1,0-1,-2 0,5-11,-17 29,0-1,-1 0,1 0,-1 0,0 0,0 0,-1-1,1 1,-1 0,0 0,0 0,0-1,-1 1,0 0,1 0,-1 0,-1 0,1 0,-1 0,1 0,-1 0,0 1,0-1,-1 1,1-1,-1 1,0 0,1 0,-2 0,1 0,0 1,0-1,-1 1,1 0,-1 0,0 0,0 0,0 1,0-1,0 1,0 0,0 0,0 1,0-1,0 1,-2 0,-6 1,0 1,0 1,0 0,1 0,-1 1,1 0,0 1,1 1,-1 0,1 0,0 1,0 0,1 0,0 1,0 1,1-1,0 1,1 1,0 0,0 0,1 0,0 1,1-1,0 1,1 1,0-1,1 1,-2 10,3-13,1-1,1 1,0-1,0 0,1 1,-1-1,2 1,-1-1,1 0,1 0,0 1,0-2,0 1,1 0,0-1,0 0,1 1,0-2,0 1,1-1,0 1,0-2,0 1,1-1,0 0,0 0,0-1,1 0,-1 0,1 0,0-1,0-1,0 1,0-1,1-1,-1 1,0-1,1-1,-1 0,6 0,15 2,1 0,-1-2,1-2,-1 0,0-2,0-2,0 0,-1-2,0-1,0-1,6-4,-6 4,-1-2,-1 0,0-2,0 0,-2-2,0-1,-1-1,0-1,-2-1,0 0,-1-2,-2-1,0 0,-1-1,13-26,-18-21,-12 69,0 0,-1 1,1-1,0 1,0-1,-1 1,1-1,-1 1,0-1,1 1,-1-1,0 1,0-1,0 1,0 0,0 0,0 0,0-1,0 1,0 0,0 0,-1 0,1 1,-1-1,1 0,0 0,-1 1,1-1,-1 1,1-1,-1 1,0 0,1-1,-1 1,1 0,-1 0,0 0,1 0,-1 1,1-1,-1 0,-1 1,-5 3,0 1,-1 0,1 0,1 1,-1 0,1 0,0 0,1 1,0 0,0 1,0 0,1-1,0 2,0-1,1 0,0 1,0 2,-4 1,1 0,0 1,1 0,0 0,1 0,1 1,0 0,1 0,0 0,1 0,1 1,0-1,1 0,0 1,1-1,1 0,0 0,3 9,2-15,0-1,1 0,0 0,0 0,0-1,1-1,-1 1,1-1,1-1,-1 0,1 0,-1-1,1 0,0 0,1-1,-1-1,0 0,0 0,1-1,-1 0,0-1,0 0,7-1,21-5,0-1,-1-1,0-2,0-2,-2-1,1-2,-2-1,0-2,-1-2,-2 0,0-2,-1-2,-1 0,-1-2,10-16,-26 32,0-2,-1 0,-1 0,0-1,-1 0,-1-1,0 0,-1 0,0-1,-1 1,-1-1,-1-1,0 1,-1-1,-1-1,-2 16,1 0,-1 0,0 1,0-1,0 0,-1 0,1 0,0 1,-1-1,1 0,-1 0,1 1,-1-1,0 0,0 1,0-1,0 1,0-1,0 1,0-1,0 1,-1 0,1 0,0-1,-1 1,1 0,-1 0,0 0,1 1,-1-1,1 0,-1 1,0-1,0 1,1-1,-1 1,0 0,0 0,-2 0,-64 29,53-13,0 2,1 0,1 0,0 1,2 1,0 0,1 0,1 1,1 0,1 1,1 0,1 0,0 10,2-23,1 0,0 0,0 0,1 1,0-1,1 0,0 1,0-1,1 0,1 0,-1 1,1-1,1 0,0 0,0-1,1 1,0-1,0 1,1-1,0-1,0 1,1-1,0 0,0 0,1 0,0-1,0 0,1 0,-1-1,1 0,0-1,1 1,-1-1,1-1,0 0,71-3,-61-7</inkml:trace>
  <inkml:trace contextRef="#ctx0" brushRef="#br0" timeOffset="263.601">2654 205,'-24'39,"-13"21,0 7,2-5,6-7,9-8,7-8,1-5,3-4,2-2,4-1,1-1,1 1,1 0,0 0,1-4</inkml:trace>
  <inkml:trace contextRef="#ctx0" brushRef="#br0" timeOffset="714.495">2174 290,'273'-261,"-272"259,0 0,0 0,0 1,0-1,0 0,1 1,-1-1,1 1,-1-1,1 1,0 0,-1-1,1 1,0 0,0 0,0 0,0 0,0 1,0-1,0 1,0-1,0 1,0 0,0-1,0 1,1 0,-1 0,0 1,0-1,0 0,0 1,0-1,0 1,0 0,0 0,0-1,0 1,0 0,0 1,-1-1,1 0,0 1,-1-1,1 1,-1-1,0 1,1-1,-1 1,0 1,17 52,-16-46,0-1,1 1,-1 0,2-1,-1 0,1 0,0 0,1 0,0-1,0 1,0-1,1 0,0-1,1 0,5 5,-1-3,1-1,0-1,1 1,-1-2,1 0,0 0,1-1,-1-1,1 0,-1-1,1-1,0 0,0 0,2-2,68 0,-60 0</inkml:trace>
  <inkml:trace contextRef="#ctx0" brushRef="#br0" timeOffset="1460.711">2427 855,'0'-5,"5"-2,7 1,5 1,5 2,4 0,2 2,-4-4,-1-1,0 0,1 1,2 2,0 1,2 1,-5-4,-6-1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1,'313'1,"-250"10,-52-8,-1-1,1 0,-1 0,1-1,0-1,-1 0,1 0,0-1,0 0,3-2,5-2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1,'43'4,"34"-2,8-2,-1-1,-9-1,-14 1,-11 0,-15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1 234,'56'-27,"1"1,1 3,1 3,36-6,-92 24,1 0,0 0,-1 1,1-1,0 1,0 0,0 1,0-1,0 0,0 1,0 0,0 0,0 0,0 1,0-1,0 1,0 0,0 0,0 0,0 1,-1-1,1 1,-1 0,1 0,-1 0,1 1,-1-1,0 1,0 0,0 0,-1 0,1 0,-1 0,0 0,1 1,-1-1,-1 1,1 0,-1-1,1 1,0 2,-5 4,0 0,0-1,0 1,-1-1,-1 0,0 0,0 0,0-1,-1 0,0 0,-1 0,0-1,0 0,-1 0,1-1,-3 1,-12 14,-289 305,309-324,-1 0,1 0,0 1,0-1,0 1,0 0,0-1,0 1,1 0,-1 0,1 0,0 0,0 0,0 0,1 0,-1 1,1-1,-1 0,1 0,0 1,0-1,1 0,-1 0,0 1,1-1,0 0,0 0,0 0,0 0,1 0,-1 0,1 0,0 0,-1-1,1 1,1-1,-1 1,0-1,0 0,1 0,0 0,-1 0,1 0,0 0,0-1,0 1,0-1,16 4,0-1,0-1,0 0,0-2,0 0,0-1,0-1,0 0,0-2,0 0,0-2,-1 0,1 0,-1-2,6-3,37-15,-35 14</inkml:trace>
  <inkml:trace contextRef="#ctx0" brushRef="#br0" timeOffset="247.335">1073 178,'-15'38,"-13"37,-3 11,-1-5,5-12,8-12,6-11,6-9,8-10,5-10</inkml:trace>
  <inkml:trace contextRef="#ctx0" brushRef="#br0" timeOffset="465.787">1383 206,'-19'38,"-21"37,-3 11,5-5,4-12,9-12,7-11,8-9,5-15,4-11</inkml:trace>
  <inkml:trace contextRef="#ctx0" brushRef="#br0" timeOffset="877.804">706 234,'116'-71,"2"5,8 3,-119 59,0-1,0 1,1 1,-1 0,1 0,0 0,0 1,0 0,0 0,0 1,0 0,1 1,-1 0,0 0,0 1,0 0,1 0,-1 1,0 0,0 0,-1 1,1 0,0 1,-1-1,0 1,0 1,0-1,6 6,33 50,-39-49,1 1,0-1,0-1,2 0,-1 0,1-1,0 0,1 0,0-1,0-1,1 0,1 0,4 0,1 0,-1-1,1-1,0-1,1-1,-1 0,10-1,-22-2,1 1,-1-2,1 1,0-1,-1 0,1 0,-1 0,0-1,0 0,1-1,-1 1,0-1,-1 0,1-1,0 0,-1 1,0-2,0 1,0 0,-1-1,1 0,1-3,6-11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6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0,-9 0,-9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 0,-5-1,-8-6,-10-3,-8-1,-8 0,-3 2,-8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424 149,'1'0,"0"0,-1 0,1 0,0 0,0 0,-1 0,1 0,0 0,-1 0,1 0,0 0,0 0,-1 0,1 1,0-1,-1 0,1 0,0 1,-1-1,1 0,-1 1,1-1,0 1,-1-1,1 1,-1-1,0 1,1 0,-1-1,1 1,-1-1,0 1,1 0,-1-1,0 1,0 0,1-1,-1 1,0 0,0 0,0-1,0 1,0 0,0-1,0 1,0 0,0 0,0-1,-1 1,1 0,0-1,0 1,-1 0,1-1,0 1,-1-1,1 1,-1 0,1-1,-1 1,1-1,-1 1,1-1,-1 1,1-1,-1 1,-59 103,37-71,-163 225,183-254,0 0,0 0,0 0,1 0,0 1,-1-1,2 1,-1 0,0-1,1 1,0 0,0 0,1 0,-1 0,1 0,0 0,0 0,1 0,-1-1,1 1,0 0,1 0,-1 0,1-1,0 1,0-1,0 1,1-1,0 0,-1 0,1 0,1 0,-1 0,2 0,13 5,0-1,1-1,0-1,0 0,0-2,1 0,-1-1,3-1,24 5,29 2,-63-8</inkml:trace>
  <inkml:trace contextRef="#ctx0" brushRef="#br0" timeOffset="470.019">1 205,'0'-9,"1"0,-1 1,2-1,-1 0,1 1,1-1,0 1,0 0,0-1,1 2,0-1,1 0,0 1,0 0,0 0,1 0,0 1,1 0,-1 0,1 0,0 1,0 0,1 1,0-1,-1 1,1 1,1-1,-1 2,0-1,1 1,5-1,0 1,0 1,0 1,0 0,0 0,0 2,0-1,-1 2,1 0,0 0,-1 2,0-1,0 2,0 0,-1 0,0 1,0 1,-1 0,0 0,0 1,-1 1,2 2,8 11,104 103,-117-120,1-1,-1-1,1 1,0-2,0 1,0-1,0 0,1 0,-1-1,1 0,0-1,0 0,-1 0,1-1,0 0,0-1,0 0,8-2,-6 2,0-2,0 1,-1-2,1 1,-1-2,0 1,0-1,0-1,0 0,4-3,-1-4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1 552,'59'-29,"14"-7,-1-2,-2-3,27-24,-86 58,0-1,-1 0,0-1,-1 0,0 0,0-1,-1 0,0 0,-1-1,0 0,-1-1,0 1,-1-1,0 0,-1-1,0 1,-1-1,0 1,-1-3,-2 13,1 1,-1 0,0-1,0 1,0-1,0 1,0-1,0 1,0-1,0 1,-1-1,1 1,0-1,-1 1,1 0,-1-1,0 1,1 0,-1-1,0 1,0 0,0 0,0 0,0 0,0 0,0 0,0 0,-1 0,1 0,0 0,0 1,-1-1,1 1,-1-1,1 1,0-1,-1 1,1 0,-1-1,1 1,-1 0,1 0,-1 0,1 0,-1 1,0-1,-62 37,52-25,0 0,1 0,0 2,1-1,0 1,2 1,-1-1,2 2,0-1,1 1,0 0,1 0,1 0,-2 15,6-26,0-1,1 0,-1 0,1 1,0-1,0 0,0 0,0 0,1 1,0-2,0 1,0 0,0 0,0-1,1 1,0-1,-1 1,1-1,1 0,-1 0,0-1,1 1,-1-1,1 0,0 1,0-2,0 1,0 0,0-1,0 0,1 1,137 12,-121-15,1 0,-1-2,0 0,0-2,0 0,-1-1,0-1,0-1,0-1,-1-1,-1 0,0-2,0 0,-1 0,0-2,-1 0,-1-1,0-1,-1 0,-1-1,-1 0,0-1,3-9,2 0,-13 21,0 0,0 0,0 0,-1 0,1-1,-2 1,1-1,-1 0,0 0,0 0,-1 0,0 0,0 0,0 0,-1-6,-1 11,1 0,-1 1,0-1,1 1,-1 0,0-1,0 1,0 0,0-1,0 1,0 0,-1 0,1 0,0 0,0 0,-1 0,1 0,-1 0,1 1,-1-1,1 0,-1 1,1 0,-1-1,0 1,1 0,-1 0,1-1,-1 1,0 1,1-1,-1 0,0 0,1 0,-1 1,1-1,-2 2,-56 27,45-16,1 1,0 0,1 1,1 0,1 0,0 2,1-1,0 1,1 1,2-1,-1 1,-1 11,6-23,1-1,-1 1,1-1,0 1,1-1,-1 1,1 0,0-1,0 1,1-1,0 1,0 0,0-1,1 0,-1 1,1-1,1 0,-1 0,1 0,0 0,0 0,0-1,1 1,-1-1,1 0,0 0,0 0,1 0,-1-1,1 0,0 0,0 0,0-1,0 1,0-1,3 0,11 2,1-2,1-1,-1 0,0-2,0 0,0-1,0-1,0-1,-1 0,1-2,-1 0,0-2,-1 0,0 0,0-2,-1 0,11-10,-4 4,-1-2,-1-1,-1 0,0-2,-2 0,0-2,-1 0,-2 0,0-2,-2 0,11-26,-23 49,-1 0,1 0,-1-1,1 1,-1 0,0 0,0-1,0 1,0-1,-1 1,1-1,-1 1,1-1,-1 1,0-1,0 1,0-1,0 1,0-1,-1 0,1 1,-1-1,0 1,0 0,0-1,0 1,0 0,0-1,0 1,-1 0,1 0,-1 0,0 0,0 0,1 0,-1 1,0-1,0 1,-1-1,1 1,0 0,0 0,-1 0,1 0,-1 0,1 0,-1 1,1-1,-2 1,-6 4,0 0,0 1,0 0,1 1,0 0,0 0,0 1,1 0,0 1,0-1,1 2,0-1,1 1,0 0,0 0,1 1,0 0,0 0,1 0,1 0,0 1,-1 2,1-3,0 1,0 0,1 0,0-1,1 2,0-1,1 0,0 0,1 0,0 0,0 0,2 0,-1-1,1 1,1 0,0-1,0 0,1 0,0 0,1-1,0 1,1-2,0 1,0-1,1 1,6 4,-4-5,0-1,1 0,0-1,0 0,0 0,1-1,-1-1,1 0,1-1,-1 0,0-1,1 0,-1-1,1 0,-1-1,4-1,8 1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57 171,'33'-10,"30"-10,0 3,2 3,0 3,61-3,-124 14,0-1,0 0,1 1,-1 0,0-1,0 1,0 0,0 0,1 0,-1 0,0 1,0-1,0 1,0-1,0 1,0-1,0 1,0 0,0 0,0 0,0 1,0-1,-1 0,1 1,0-1,-1 1,1-1,-1 1,0 0,1-1,-1 1,0 0,0 0,0 0,-1 0,1 0,0 0,-1 0,1 0,-1 0,0 1,1-1,-1 0,0 0,0 0,-1 0,1 1,0-1,-1 0,1 0,-1 0,0 0,0 0,0 0,0 0,0 0,0 0,-160 175,119-138,34-33,-1 0,2 0,-1 1,1 0,0 0,0 1,1 0,0 0,0 0,1 1,0 0,1 0,0 0,0 1,1-1,0 1,1 0,-1 6,3-13,1 1,-1-1,1 1,-1-1,1 0,0 1,0-1,1 0,-1 1,1-1,-1 0,1 0,0 0,0 0,0-1,1 1,-1 0,1-1,-1 0,1 0,0 1,0-1,0-1,0 1,0 0,1-1,-1 0,0 0,1 0,-1 0,0 0,2-1,117 8,-117-8,8 0,-1-2,0 1,1-2,-1 1,0-2,-1 1,1-2,0 0,-1 0,1-2,6-3</inkml:trace>
  <inkml:trace contextRef="#ctx0" brushRef="#br0" timeOffset="249.984">988 171,'-14'38,"-5"22,0 6,5-3,3-8,10-13,8-14,5-11</inkml:trace>
  <inkml:trace contextRef="#ctx0" brushRef="#br0" timeOffset="445.376">1384 114,'-24'38,"-18"28,-1 6,1-3,8-9,10-10,10-13</inkml:trace>
  <inkml:trace contextRef="#ctx0" brushRef="#br0" timeOffset="845.259">763 226,'28'-28,"1"2,1 1,1 1,2 1,0 2,1 1,1 2,25-8,-57 24,0 0,1 0,-1 0,1 1,0 0,0 0,-1 0,1 0,0 0,0 1,0 0,0-1,-1 1,1 1,0-1,0 1,0-1,0 1,-1 0,1 1,0-1,-1 0,1 1,-1 0,1 0,-1 0,0 0,0 1,0-1,0 1,-1 0,1 0,-1 0,1 0,0 2,2 4,-1 1,0-1,1 1,0-1,1 0,0 0,0-1,1 0,0 0,0 0,1-1,0 0,0-1,1 0,0 0,0-1,3 2,7-2,0 0,0-1,1-1,-1-1,1-1,-1-1,1 0,12-3,9 1,-16 2</inkml:trace>
  <inkml:trace contextRef="#ctx0" brushRef="#br0" timeOffset="1211.566">0 791,'10'0,"241"0,228-31,-329 16,0 6,6 6,174-25,-304 28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4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60,'34'-10,"20"-2,6-1,-2 4,-7 2,-6 2,-7 3,-5 1,-3 1,-2 0,-1 1,0-1,0 1,0-1,1 0,0 1,-5-1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4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52,'43'0,"38"-5,10-1,0-1,-12 2,-9 2,-11-4,-12 0,-9 0,-10 2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1301,'46'-22,"1"3,0 2,1 2,0 2,1 2,1 3,0 1,30 1,-77 5,0 0,0 0,0 0,1 1,-1-1,0 1,0 0,0 0,0 0,0 0,1 0,-1 1,0-1,0 1,0 0,0 0,0 0,0 0,0 0,0 1,-1-1,1 1,0 0,-1 0,1 0,-1 0,0 1,0-1,0 0,0 1,0-1,0 1,-1 0,1 0,-1 0,0 0,0 0,0 0,0 0,0 0,-1 2,-4 6,-1 0,0-1,-1 0,0 0,-1-1,0 0,0 0,-1 0,0-1,-1 0,1-1,-2 0,-2 2,2 0,-97 73,-3-5,-8-2,117-74,-23 13,1 0,1 2,0 0,1 2,1 0,1 2,-5 6,23-25,-1 1,1 0,0-1,0 1,0 0,0-1,0 1,0 0,0 0,0 0,1 0,-1 0,1 0,-1 0,1 0,0 0,0 0,0 0,0 0,0 0,0 0,1 0,-1 0,0 0,1 0,0 0,0 0,-1 0,1 0,0 0,1-1,-1 1,0 0,0-1,1 1,-1-1,1 1,-1-1,1 0,0 0,-1 0,1 0,0 0,0 0,0 0,0 0,-1-1,1 1,0-1,1 1,-1-1,1 0,32 8,1-3,0 0,-1-3,1-1,0-1,0-2,0-2,-1-1,1-2,13-5,71-18,-101 23</inkml:trace>
  <inkml:trace contextRef="#ctx0" brushRef="#br0" timeOffset="247.3">1060 1386,'-19'43,"-16"29,-2 7,5-6,3-10,7-11,7-9,11-13,11-11,4-8</inkml:trace>
  <inkml:trace contextRef="#ctx0" brushRef="#br0" timeOffset="484.914">1597 1329,'-34'44,"-20"27,-6 8,7-5,12-11,9-16,10-10,8-8,7-9</inkml:trace>
  <inkml:trace contextRef="#ctx0" brushRef="#br0" timeOffset="851.786">779 1498,'37'-52,"2"1,3 2,1 2,3 2,30-22,-70 63,1 0,0 0,-1 0,1 1,1 0,-1 1,0 0,1 0,-1 0,1 1,0 0,-1 1,1-1,0 1,-1 1,1 0,0 0,-1 0,1 1,-1 0,0 1,1-1,4 4,13 6,0 2,0 0,-1 2,-1 0,16 16,-20-17,1-2,1 0,0-1,1-1,0 0,1-2,23 6,-23-10,0-1,1-1,0-1,-1-1,1-1,0-1,8-2,-9-2,-5-2</inkml:trace>
  <inkml:trace contextRef="#ctx0" brushRef="#br0" timeOffset="2528.633">2471 765,'104'-33,"-68"20,-16 5,0 1,0 0,1 2,0 0,0 2,1 0,-1 1,14 1,-34 1,1 0,0 0,-1 0,1 0,0 0,-1 0,1 0,0 1,-1-1,1 1,0-1,-1 1,1-1,-1 1,1 0,-1 0,1 0,-1 0,0 0,1 0,-1 0,0 0,0 1,0-1,0 0,0 1,0-1,0 1,0-1,-1 1,1-1,0 1,-1-1,1 1,-1 0,0-1,0 1,0 0,0 0,0-1,0 1,0 0,0-1,0 1,-1 0,0 0,-42 70,-124 71,166-143,1 0,-1 1,0-1,0 1,0-1,0 1,0-1,0 1,1 0,-1-1,0 1,0 0,1-1,-1 1,1 0,-1 0,1 0,-1 0,1 0,-1 0,1-1,0 1,-1 0,1 0,0 0,0 0,0 0,0 0,0 0,0 0,0 0,0 0,0 0,0 0,1 0,-1 0,0 0,1 0,-1 0,0 0,1 0,0 0,-1 0,1 0,-1-1,1 1,0 0,0-1,-1 1,1 0,0-1,0 1,0-1,0 1,-1-1,2 1,112 30,-103-31,0 2,0-1,0 1,0 1,0 0,0 1,0 0,-1 0,0 1,0 1,0 0,-1 0,0 1,0 0,0 0,2 4,-9-8,0 0,1 0,-1 0,0 1,-1-1,1 1,-1 0,1-1,-1 1,0 0,0 0,-1 0,1-1,-1 1,0 0,0 0,0 0,-1 0,1 0,-1 0,0 0,0-1,0 1,-1 0,1-1,-1 1,0-1,0 1,0-1,0 0,-1 0,1 0,-1 0,0 0,0-1,-3 3,-8 7,-1-1,-1-1,0-1,0 0,-1 0,0-2,-4 1,12-4,0 0,0-1,0 0,-1-1,0 0,1 0,-1-1,0 0,1-1,-8 0,-1-5</inkml:trace>
  <inkml:trace contextRef="#ctx0" brushRef="#br0" timeOffset="3135.369">3205 1188,'47'-28,"-2"-1,-1-2,-1-2,-2-1,5-9,-14 15,142-148,-174 175,1 0,0 1,-1-1,1 1,0-1,0 1,0-1,0 1,0 0,-1 0,1-1,0 1,0 0,0 0,0 0,0 0,0 0,0 0,0 0,0 0,0 0,0 0,0 1,-1-1,1 0,0 1,0-1,0 0,0 1,-1-1,1 1,0-1,0 1,-1 0,1-1,0 1,-1 0,1 0,-1-1,1 1,-1 0,1 0,-1 0,1 0,-1-1,0 1,0 0,1 0,-1 0,0 0,0 0,0 0,0 0,0 0,4 60,-4-55,17 83,-15-87,-1 1,0-1,1 0,-1 0,1-1,0 1,-1 0,1 0,0-1,0 1,0-1,0 0,0 1,1-1,-1 0,0 0,0-1,1 1,-1 0,1-1,-1 1,1-1,-1 0,0 0,1 0,-1 0,1 0,-1-1,1 1,-1-1,1 1,-1-1,0 0,0 0,2-1,151-81,17-25,-172 108,0 0,1-1,-1 1,0-1,1 1,-1-1,0 1,1 0,-1-1,1 1,-1 0,1 0,-1-1,1 1,-1 0,0 0,1 0,-1-1,1 1,0 0,-1 0,1 0,-1 0,1 0,-1 0,1 0,-1 0,1 0,-1 0,1 0,-1 1,1-1,-1 0,1 0,-1 0,1 1,-1-1,0 0,1 1,-1-1,1 0,-1 1,0-1,1 0,-1 1,0-1,1 1,-1-1,0 1,0-1,1 0,-1 1,0-1,0 1,0-1,0 1,0-1,0 1,0 0,-6 35,3-26,1-1,0 0,1 1,0-1,0 0,1 1,1-1,-1 0,1 1,1-1,0 0,0 0,1 0,0 0,0 0,1-1,0 1,1-1,0 0,0-1,1 1,0-1,0 0,4 3,87 62,-84-59</inkml:trace>
  <inkml:trace contextRef="#ctx0" brushRef="#br0" timeOffset="3416.798">2302 1583,'671'-56,"-16"3,-264 48,-360 6</inkml:trace>
  <inkml:trace contextRef="#ctx0" brushRef="#br0" timeOffset="4081.185">2387 1921,'389'-90,"-374"87,-8 0,0 1,0 0,0 0,1 0,-1 1,0 0,1 0,-1 1,1 0,-1 0,1 1,-1 0,0 0,1 1,-1 0,0 0,0 0,0 1,0 0,4 4,-10-4,0 0,0 0,-1 0,0 0,1 0,-1 1,0-1,0 0,-1 0,1 0,-1 0,0 0,1 0,-1 0,-1 0,1 0,0 0,-1 0,1 0,-1-1,0 1,0-1,0 1,0-1,-1 0,1 0,0 0,-1 0,0 0,1 0,-1-1,0 1,-1-1,-2 5,-138 113,128-106,0 1,0 0,2 1,0 1,0 0,2 1,0 1,-1 3,11-18,1 1,0-1,0 1,0-1,0 1,1-1,-1 1,1 0,0-1,0 1,0-1,1 1,-1 0,1-1,0 1,0-1,0 1,0-1,1 0,-1 1,1-1,0 0,0 0,0 0,0 0,1-1,-1 1,1 0,2 1,1 2,0-1,1 0,0 0,0-1,0 0,0 0,1-1,-1 0,1 0,0 0,0-1,8 1,1-1,0 0,1-1,-1-1,0-1,1 0,-1-1,0-1,0 0,0-2,9-3,-2-4</inkml:trace>
  <inkml:trace contextRef="#ctx0" brushRef="#br0" timeOffset="4335.499">3459 1696,'-19'43,"-16"39,-2 14,0-4,7-13,8-15,8-13,7-12,4-6,7-10,8-13,2-8</inkml:trace>
  <inkml:trace contextRef="#ctx0" brushRef="#br0" timeOffset="4612.772">3769 1865,'-322'194,"260"-134,63-58,-1 0,0 0,0 0,1 0,-1 0,1 0,-1 0,1 0,0-1,0 1,0 0,0 0,0 0,0-1,0 1,1-1,-1 1,0-1,1 1,0-1,-1 0,1 0,0 0,-1 0,1 0,0 0,0 0,0-1,0 1,0-1,0 1,0-1,0 0,0 1,0-1,0 0,0-1,0 1,0 0,2 1,51 9,-43-9,1 1,0 0,-1 0,1 1,-1 1,0 0,0 1,0 0,-1 1,1 0,-1 1,-1 0,0 1,0 0,0 1,-1 0,26 26,-18-24</inkml:trace>
  <inkml:trace contextRef="#ctx0" brushRef="#br0" timeOffset="5852.388">1427 454,'67'-74,"2"4,73-56,-131 118,-5 2,1-1,0 2,0-1,1 1,-1 0,1 1,0 0,1 0,-1 1,1 0,-1 0,7 0,-13 4,1 0,-1 1,1-1,-1 1,1 0,-1-1,0 1,0 0,0 1,0-1,0 0,0 0,0 1,-1-1,0 1,1 0,-1-1,0 1,0 0,0 0,-1 0,1 0,-1-1,1 1,-1 0,0 0,0 0,0 0,-1 0,1 0,-1 0,1 0,-1 0,-1 2,2-5,-51 308,32-168,6 1,7 1,5 0,7 2,13 89,-1-19,-8 123,-36 14,47-200,-21-151,0 0,0 0,0 0,-1 0,1 0,0 0,0-1,0 1,-1 0,1 0,0 0,0 0,-1 0,1 0,0 0,0 0,0 0,-1 0,1 0,0 0,0 0,-1 0,1 0,0 0,0 0,-1 1,1-1,0 0,0 0,0 0,-1 0,1 0,0 1,0-1,0 0,0 0,-1 0,1 0,0 1,0-1,0 0,0 0,0 0,0 1,0-1,-13-23,4-10,1 1,2-1,1 0,1-1,2 1,2-1,1 1,1-1,2 1,1 0,6-18,-9 38,47-244,26-54,-63 265,188-613,-199 656,25-97,5 0,4 2,25-46,-50 128,0 0,0 1,2 0,0 0,0 2,2-1,0 2,0 0,1 0,0 1,1 1,0 1,1 0,0 1,0 1,1 1,0 0,0 1,10-1,117-14,1 5,0 8,131 9,-108 0,-24-1,504-13,-28-34,-395 19,-223 27,-1-1,0 0,1 1,-1 0,1 0,-1-1,0 1,1 1,-1-1,1 0,-1 0,1 1,-1 0,0-1,0 1,1 0,-1 0,0 0,0 1,0-1,0 0,0 1,0-1,0 1,0 0,-1-1,1 1,-1 0,1 0,-1 0,0 0,0 1,0-1,0 0,0 0,0 1,-1-1,1 0,-1 1,1-1,-1 0,0 1,0-1,0 1,-1 0,-69 107,62-99,0 0,1 1,0-1,1 1,1 1,0-1,0 1,1 0,1 0,0 0,1 0,0 0,1 1,0-1,1 1,1-1,0 1,1-1,1 0,0 4,8 0,1-4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56.4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1402 1075,'5'13,"2"58,-4 0,-3 0,-3 0,-6 23,-24 141,-11-3,-10-1,-9-3,-11-3,-9-3,-63 109,-184 435,321-744,-4 3,2-1,1 2,1-1,1 1,1 1,2-1,0 1,2 0,0 22,3-45,1-1,0 0,0 1,0-1,0 0,0 0,0 0,1 0,0 0,0 0,0 0,0 0,0 0,0-1,1 0,-1 1,1-1,-1 0,1 0,0 0,0 0,0-1,0 1,0-1,1 0,-1 0,2 0,93 14,436-43,757-28,-193 25,985-37,723-129,178-57,-1674 207,-424 18,-740 25,0-6,91-21,-230 31,-1 0,1-1,-1 1,1-1,0-1,-1 1,0-1,1 0,-1 0,0-1,0 0,0 0,0 0,-1-1,1 0,-1 0,0 0,0-1,-1 0,1 0,-1 0,0 0,0 0,-1-1,0 0,0 0,0 0,0 0,-1 0,0-1,0-3,-3-1,-1 0,0-1,-1 1,0 0,0 0,-1 0,-1 1,0-1,0 1,-7-9,-13-28,11 6,1-1,1 0,3-1,2 0,1 0,1-33,5 72,-11-192,9 0,17-130,11 102,10 1,10 2,19-36,-34 140,18-61,-8-1,-8-2,-4-29,-27 181,0 0,-2-1,-1 1,-1 0,-2 0,-6-25,8 47,0-1,-1 0,0 1,0-1,0 1,-1 0,0 0,-1 1,1-1,-1 1,-1 0,1 0,-1 0,0 1,0 0,-1 0,1 1,-1 0,0 0,0 0,-1 1,1 0,-1 0,1 1,-1 0,0 1,0-1,-254-30,177 20,-1 4,0 3,-52 6,-691 37,-836 102,-258-27,-1035 76,2693-167,-3597 336,2337-181,914-87,521-74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79089.124">2370 2287,'128'-11,"-85"3,1 1,0 3,0 2,1 1,25 4,22-1,1178-2,-1100-28,224 27,-251-26,138 26,-225-9,46 4,-53 14,1-3,0-1,-1-3,7-2,-44 1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0,'5'10,"1"3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0,'5'10,"1"3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0,'5'10,"1"3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59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5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47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4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34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34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1:27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0 288,'50'312,"-22"-138,-28-170,1 0,1 0,-1 0,0 0,1-1,0 1,0 0,0-1,1 1,-1-1,1 0,-1 0,1 0,0 0,0 0,1-1,-1 1,0-1,1 0,0 0,-1 0,1-1,0 1,0-1,0 0,0 0,0 0,0 0,0-1,0 0,0 0,4 0,146-28,-113 18,909-201,-362 66,-109 30,-373 84,-105 28,0 0,0 0,1 1,-2-1,1 0,0 0,-1 0,1 0,-1 0,0 0,0 0,0 0,0 0,0 0,-1 0,0 0,1 0,-1 0,0 0,0 1,-1-1,1 0,0 0,-1 1,0-1,0 1,0-1,-5-11,-52-179,56 169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2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27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1:29.0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791 164,'-9'0,"-26"-1,0 1,0 1,0 2,1 2,-1 1,1 1,0 2,-1 2,-20 16,1 1,1 3,1 3,2 1,2 3,-19 20,-12 36,77-91,1 0,-1 0,1-1,0 1,0 0,0 0,0 1,1-1,-1 0,1 0,0 0,-1 0,2 0,-1 0,0 1,1-1,-1 0,1 0,0 0,0 0,0 0,0 0,1 0,-1-1,1 1,0 0,-1-1,1 1,1-1,-1 0,0 0,0 1,1-2,-1 1,1 0,0 0,0-1,9 6,0-2,1 0,0 0,0-1,0-1,0 0,1-1,-1 0,1-1,-1-1,1 0,-1 0,1-2,-1 0,0 0,2-1,102-6,-116 9,-1 0,1 1,0-1,0 0,0 0,0 1,0-1,-1 0,1 1,0-1,0 1,-1-1,1 1,0-1,0 1,-1 0,1-1,-1 1,1 0,-1-1,1 1,-1 0,1 0,-1 0,0-1,1 1,-1 0,0 0,0 0,0 0,1 0,-1 0,0-1,0 1,0 0,0 0,-1 0,1 0,0 0,0 0,0 0,-1-1,1 1,-1 0,1 0,0 0,-1-1,1 1,-1 0,0-1,1 1,-1 0,1-1,-1 1,0-1,0 1,1-1,-1 1,-43 56,37-50,-221 276,227-281,0 0,0 0,-1 0,1 0,0 0,1 0,-1 0,0 0,0 0,1 0,-1 0,1 0,0 1,0-1,0 0,0 0,0 1,0-1,1 0,-1 0,1 0,-1 0,1 0,0 1,0-1,0 0,0-1,0 1,0 0,0 0,1 0,-1-1,1 1,-1-1,1 1,0-1,0 1,-1-1,1 0,0 0,0 0,0 0,0 0,1-1,-1 1,1 0,108 11,-72-21,0-1,-1-3,0-1,-1-1,0-3,-2 0,0-3,-1-1,6-6,-28 19</inkml:trace>
  <inkml:trace contextRef="#ctx0" brushRef="#br0" timeOffset="535.111">791 1059,'1'1,"1"-1,-1 1,0-1,0 1,1-1,-1 1,0-1,1 0,-1 0,0 0,1 0,-1 0,0 0,1 0,-1 0,0 0,1 0,-1-1,0 1,0-1,1 1,-1-1,0 1,0-1,0 0,0 1,1-1,-1 0,0 0,0 0,-1 0,1 0,0 0,0 0,0 0,-1 0,1-1,-1 1,1 0,-1 0,1-1,-1 1,1 0,-1-1,131-305,-130 307,1-1,-1 1,0 0,1 0,-1-1,0 1,0 0,1 0,-1 1,0-1,1 0,-1 0,0 1,0-1,1 0,-1 1,0 0,0-1,0 1,0-1,1 1,-1 0,0 0,0 0,-1 0,1 0,0 0,0 0,0 0,-1 0,1 0,0 0,-1 0,1 1,-1-1,1 0,-1 0,0 1,0-1,1 0,-1 0,0 1,0-1,0 0,0 1,-1-1,1 0,0 0,0 1,-1-1,1 0,-1 0,1 1,4 12,-2-9,0 0,0 0,0 0,1 0,0 0,0 0,0-1,0 1,1-1,0 0,0 0,0 0,0-1,1 1,-1-1,1 0,0-1,0 1,0-1,0 0,0 0,1 0,-1-1,1 0,-1 0,1 0,-1-1,1 1,-1-2,1 1,-1 0,1-1,-1 0,1 0,-1-1,0 0,1 0,-1 0,0 0,0-1,0 0,-1 0,1 0,-1 0,0-1,0 0,3-3,6-7,-1-1,-1 0,0-1,-1 0,-1 0,0-1,-2 0,0-1,0 0,-2 0,0-1,1-16,-1 14</inkml:trace>
  <inkml:trace contextRef="#ctx0" brushRef="#br0" timeOffset="1327.891">1565 648,'6'-2,"0"1,0-1,0 1,0-2,-1 1,1-1,-1 1,0-1,1-1,-1 1,-1-1,1 0,-1 0,1-1,-1 1,0-1,0 0,-1 0,0 0,0 0,0-1,0 1,-1-1,0 0,0 1,-1-1,1 0,-1 0,-1 0,1 0,-1-1,0 1,0 0,-1 0,1 0,-2 0,1 0,-1 0,-1-3,2 7,0 0,-1 0,1 1,0-1,-1 0,0 1,1-1,-1 1,0 0,0-1,0 1,0 0,0 0,0 0,0 1,0-1,0 0,0 1,-1-1,1 1,0 0,0 0,-1 0,1 0,0 0,0 0,0 1,-1-1,1 1,0-1,0 1,0 0,0 0,0 0,0 0,0 0,0 0,0 1,1-1,-2 2,-57 69,55-66,1 0,0 1,0-1,0 1,1 0,0 0,1 0,-1 0,1 0,0 0,1 1,0-1,0 1,1-1,0 1,0-1,1 1,0-1,0 1,0-1,1 1,1-1,-1 0,1 0,0 0,0-1,1 1,0-1,0 1,1-1,0-1,0 1,0-1,1 1,-1-2,1 1,0 0,1-1,5 3,-2-5,-1-1,1 0,0 0,0-1,0 0,0-1,-1 0,1 0,0-1,-1 0,1-1,-1 0,0-1,0 0,0 0,0-1,-1 0,1 0,-1-1,-1 0,6-6,4-3,0-1,-1-1,0 0,-2-1,0-1,-1 0,-1-1,8-17,-13 22,0 4,-1 0,1 0,-2-1,0 0,0 0,-1 0,0-1,-1 1,-1-1,0 0,-1 1,0-1,-1 0,0 0,-1 0,-1 0,0 0,0 1,-2-1,2 11,0 0,-1 0,1 1,-1-1,1 1,-1-1,0 1,0 0,1 0,-1 0,0 1,0-1,0 1,0-1,0 1,0 0,0 0,0 0,0 1,0-1,0 1,0 0,0-1,0 1,1 1,-1-1,0 0,1 1,-1-1,1 1,-1 0,1 0,0 0,0 0,0 0,0 0,0 0,0 1,0-1,1 1,-1 0,1-1,0 1,0 0,0 0,0 0,0 0,2 0,1-1,-1 1,0-1,1 0,0 1,-1-1,1 0,0 0,0 0,0 0,1 0,-1-1,0 1,1-1,-1 1,0-1,1 0,0 0,-1 0,1 0,0-1,-1 1,1-1,0 1,0-1,0 0,-1 0,1 0,0-1,0 1,0-1,-1 1,2-2,2 3,207 0,-210-1,0 0,-1 1,1 0,0 0,0 0,0 0,0 0,-1 0,1 1,-1-1,1 1,-1 0,1 0,-1 0,0 0,0 0,0 0,0 1,0-1,-1 1,1-1,-1 1,1 0,-1-1,0 1,0 0,0 0,-1 0,1 0,-1 0,0 0,1 0,-1 0,0 0,-1 0,1 2,-37 103,26-86</inkml:trace>
  <inkml:trace contextRef="#ctx0" brushRef="#br0" timeOffset="2237.825">2557 164,'-47'46,"37"-39,1 0,0 1,1-1,-1 2,2-1,-1 1,1 0,0 1,1-1,0 1,1 1,0-1,1 1,0 0,0 0,1 0,1 0,0 1,0-1,1 1,1 4,0-14,0 0,0 0,1 0,-1 0,1 0,0 0,-1 0,1 0,0 0,0 0,0 0,0 0,1-1,-1 1,0-1,1 1,-1-1,1 1,-1-1,1 0,0 1,0-1,-1 0,1 0,0-1,0 1,0 0,0-1,0 1,0-1,0 1,0-1,0 0,0 0,1 0,-1 0,0 0,0-1,0 1,0 0,0-1,0 0,0 1,0-1,0 0,-1 0,2-1,79-60,7-75,-86 137,-1 0,1 0,-1 0,1 0,0 0,-1 0,1 1,-1-1,0 1,1 0,-1 0,1 0,-1 0,0 0,0 0,1 0,-1 1,0-1,0 1,-1 0,1 0,0-1,0 1,-1 0,1 1,-1-1,0 0,0 0,0 0,0 1,0-1,0 1,0-1,-1 1,1-1,-1 1,0-1,0 1,0-1,0 1,0-1,0 1,5 13,61 107,-52-102,-1 1,-1 0,-1 0,-1 1,-1 1,-1 0,-1 0,-2 0,3 20,-7-33,0-1,0 1,-1 0,-1 0,0 0,0 0,-1 0,-1 0,0-1,0 1,-1-1,0 0,-1 0,0 0,0-1,-1 0,0 0,-1 0,0-1,-1 0,1 0,-2-1,1 0,-1 0,0-1,0 0,0-1,-1 0,0 0,0-1,-1 0,1-1,-1 0,1-1,-7 1,14-3,1 0,-1 0,0 0,1 0,-1-1,1 1,-1-1,1 1,0-1,-1 0,1 0,0 0,-1 0,1-1,0 1,0 0,0-1,0 0,0 1,0-1,1 0,-1 0,0 0,1 0,0 0,-1-1,1 1,0 0,0-1,0 1,1 0,-1-1,0 1,1-1,0 1,0-1,-1 0,1 1,1-1,-1 1,0-2,24-113,-19 100,94-311,-94 303</inkml:trace>
  <inkml:trace contextRef="#ctx0" brushRef="#br0" timeOffset="3048.25">2895 115,'33'94,"-33"-92,0 0,0 0,1 0,-1-1,1 1,-1 0,1 0,0 0,-1-1,1 1,0 0,0-1,1 1,-1-1,0 1,0-1,1 1,-1-1,1 0,-1 0,1 0,-1 0,1 0,0 0,0 0,-1 0,1-1,0 1,0-1,0 1,0-1,0 0,0 0,0 0,-1 0,1 0,0 0,0 0,0-1,0 1,0-1,0 1,-1-1,1 0,0 0,0 0,-1 0,1 0,-1 0,1 0,-1 0,1-1,-1 1,0 0,1-1,-1 1,0-1,0 0,0 1,0-1,-1 0,1 0,0-1,61-197,-62 199,0 0,0 0,0 1,0-1,0 0,0 1,0-1,0 0,1 1,-1-1,0 0,0 1,1-1,-1 0,1 1,-1-1,0 1,1-1,-1 1,1-1,-1 1,1-1,0 1,-1-1,1 1,-1 0,1-1,0 1,-1 0,1-1,0 1,-1 0,1 0,0 0,0 0,-1 0,1 0,0 0,-1 0,1 0,0 0,0 0,-1 0,1 0,0 1,-1-1,1 0,0 1,-1-1,1 0,-1 1,1-1,0 1,-1-1,1 1,-1-1,1 1,-1-1,1 1,-1-1,0 1,1 0,-1-1,0 1,0 0,1-1,-1 1,0 0,0-1,0 1,31 59,-27-51,52 100,43 118,-90-198,-1 0,-2 0,-1 1,-1 0,-1 0,-2 0,-1 0,-1 0,-2 0,-5 25,5-46,0-1,-1 0,1 0,-1-1,-1 1,0-1,0 0,0 0,-1-1,0 1,0-1,0-1,-1 1,0-1,0 0,-1 0,-2 0,7-6,0-1,0 0,0 0,1 0,-1 0,0 0,1 0,-1-1,1 1,0-1,0 0,0 1,0-1,1 0,-1 0,1 0,-1-1,1 1,0 0,0 0,1-1,-1 1,1-1,-1 1,1 0,0-1,0 1,1-1,-1 1,1 0,0-1,-1 1,2 0,0-3,0-21,1 0,2-1,1 2,1-1,1 1,2 0,0 0,2 1,0 1,2 0,1 1,0 0,2 1,1 1,0 1,2 0,-7 9</inkml:trace>
  <inkml:trace contextRef="#ctx0" brushRef="#br0" timeOffset="5284.363">1082 2099,'62'-94,"-60"91,1 1,-1 0,0 0,1 0,-1 0,1 1,0-1,0 1,-1 0,1-1,0 1,0 1,0-1,0 0,0 1,0-1,1 1,-1 0,0 0,0 0,0 0,0 1,0-1,0 1,0 0,0 0,0 0,0 0,0 1,-1-1,1 1,0-1,-1 1,1 0,-1 0,0 0,1 0,-1 1,0-1,-1 1,1-1,1 3,62 120,-49-80,-2 0,-3 0,-1 1,-2 1,-2-1,-3 1,-1 0,-2 0,-3 0,-1 0,-3 0,-1-1,-3 0,-2 2,-5-15,9-55,64-336,-44 297,3 1,2 0,3 1,3 1,2 1,5-5,-28 60,-1 0,0 0,1 0,-1 0,1 0,0 0,-1 1,1-1,0 0,0 1,0-1,0 0,1 1,-1-1,0 1,1 0,-1-1,1 1,-1 0,1 0,0 0,-1 0,1 0,0 0,0 1,-1-1,1 0,0 1,0 0,0-1,0 1,0 0,0 0,0 0,0 0,0 0,0 1,-1-1,1 0,0 1,0 0,0-1,0 1,-1 0,1 0,0 0,-1 0,1 0,-1 0,1 1,-1-1,1 0,-1 1,0-1,0 1,0-1,0 1,0 0,0 0,1 1,8 30,-1 0,-1 1,-2 0,-1 0,-2 1,-1 0,-2-1,-3 32,3 87,1-153,-1-1,1 1,0 0,-1 0,1 0,-1 0,1 0,0 0,-1 0,1 0,-1 0,1 0,0 0,-1 0,1 1,-1-1,1 0,-1 0,1 0,-1 1,1-1,-1 0,1 1,-1-1,1 1,-1-1,1 0,-1 1,0-1,1 1,-1-1,0 1,1-1,-1 1,0 0,0-1,1 1,-1-1,0 1,0-1,0 1,0 0,0-1,0 1,0 0,21-57,-21 55,220-541,-211 522,82-119,-90 138,0 0,0 1,0-1,-1 0,1 1,0-1,0 1,0-1,0 1,0 0,0-1,0 1,0 0,0 0,0 0,1 0,-1 0,0 0,0 0,0 0,0 0,0 0,0 0,0 1,0-1,0 1,0-1,0 0,0 1,0-1,0 1,0 0,-1-1,1 1,0 0,0 0,-1-1,1 1,0 0,-1 0,1 0,-1 0,1 0,-1 0,1 0,-1 0,0 0,1 0,-1 0,0 0,0 0,0 1,10 66,-9-59,31 402,-31-401,0 0,0-1,1 1,0-1,1 1,0-1,1 0,-1 0,2 0,-1-1,1 1,1-1,1 1,7 4</inkml:trace>
  <inkml:trace contextRef="#ctx0" brushRef="#br0" timeOffset="6210.791">2364 2172,'6'3,"0"-1,1 1,-1-1,1-1,-1 1,1-1,0-1,-1 1,1-1,0 0,0 0,-1-1,1 0,-1 0,1-1,0 0,-1 0,0 0,0-1,0 0,0 0,0-1,0 1,-1-1,1 0,-1-1,0 1,-1-1,1 0,-1-1,0 1,0 0,-1-1,2-3,29-97,-34 103,0 1,1 0,-1 0,0-1,0 1,0 0,0 0,0-1,-1 1,1 0,-1 0,1 0,-1 0,0-1,0 1,0 0,0 0,0 0,0 1,-1-1,1 0,-1 0,1 1,-1-1,1 1,-1-1,0 1,0 0,0 0,0 0,0 0,0 0,0 0,0 0,0 0,-1 1,1 0,0-1,0 1,0 0,-1 0,1 0,0 0,0 0,-1 1,1-1,-1 1,-6 4,0 0,0 1,1 1,0-1,0 1,0 0,1 1,0 0,1 0,0 1,0-1,0 1,1 1,1-1,-1 1,2 0,-1 0,1 0,1 0,0 0,0 1,1-1,1 0,0 1,0-1,1 6,-2-9,1-1,-1 1,1-1,1 1,-1-1,1 1,0-1,1 0,-1 1,1-1,1 0,-1 0,1 0,0 0,0-1,1 1,-1-1,1 0,0 0,1 0,-1 0,1-1,0 0,0 0,1 0,-1-1,1 1,0-1,0-1,0 1,0-1,0 0,0 0,1-1,-1 0,0 0,3 0,8-1,1 0,-1-1,0-1,0-1,0 0,0-1,0-1,-1-1,0 0,0-1,0-1,-1 0,0-1,-1-1,0 0,-1-1,10-9,5-8,-1 0,-1-2,-1-1,-2-1,-1-1,-1 0,2-12,-10 22,-1 0,-2-2,0 1,-2-1,-1 0,-1-1,-1 0,-1 1,-1-2,-1 1,-2 0,0 0,-2-1,-1 1,-1 0,-1 1,-2-1,0 1,-3-3,10 26,1 1,-1-1,0 1,0-1,0 1,0-1,0 1,0-1,-1 1,1-1,0 1,-1-1,1 1,-1 0,0-1,1 1,-1 0,0-1,0 1,0 0,0 0,0 0,0 0,0 0,0 0,0 0,-1 0,1 0,0 1,-1-1,1 0,0 1,-1-1,1 1,-1-1,1 1,-1 0,1 0,-1 0,1-1,-1 1,1 1,-1-1,1 0,-1 0,1 1,-1-1,1 0,0 1,-1 0,1-1,0 1,-1 0,1 0,0-1,0 1,-1 0,1 0,0 0,0 1,0-1,0 0,1 0,-2 2,3 13,1 0,1 0,0 0,1 0,1 0,0-1,2 1,-1-1,2-1,0 1,0-1,6 5,10 23,-5-8,-1 2,-2 1,-2 0,-1 0,-1 2,-3-1,-1 1,-2 1,0 12,8 22,-11-75</inkml:trace>
  <inkml:trace contextRef="#ctx0" brushRef="#br0" timeOffset="6784.712">2847 1906,'3'-7,"-1"0,1 0,0 1,1-1,0 1,0-1,0 1,1 1,-1-1,1 1,1 0,-1 0,1 0,0 1,0-1,0 2,1-1,2-1,22-16,7-10,0-2,-2-1,-2-2,-1-1,-2-2,-2-1,23-41,-50 77,-2 3,0 0,0 0,0 0,0 0,0 0,0 0,0 0,0 0,0-1,0 1,0 0,1 0,-1 0,0 0,1 0,-1 0,1 0,-1 1,1-1,-1 0,1 0,0 0,0 0,-1 1,1-1,0 0,0 1,0-1,0 0,-1 1,1-1,0 1,0 0,0-1,0 1,0 0,0 0,0-1,1 1,-1 0,0 0,0 0,0 0,0 0,0 0,0 1,0-1,0 0,0 0,0 1,0-1,0 1,0-1,0 1,0-1,0 1,-1 0,1-1,0 1,0 0,-1 0,1-1,0 1,-1 0,1 0,0 1,52 230,20 52,-72-282,-1 0,1 0,0 0,0 0,0-1,0 1,0 0,1 0,-1-1,0 1,1-1,-1 1,1-1,0 0,-1 0,1 0,0 0,0 0,0 0,0 0,0 0,0-1,0 1,0-1,0 1,0-1,0 0,0 0,0 0,0 0,0 0,0 0,0-1,0 1,0-1,0 1,0-1,0 0,0 0,0 0,0 0,-1 0,1 0,0-1,-1 1,2-1,64-76,27-61,-94 138,0 0,1 0,-1 0,0 0,1 1,0-1,-1 0,1 1,-1-1,1 0,0 1,-1-1,1 0,0 1,-1-1,1 1,0 0,0-1,0 1,0 0,-1-1,1 1,0 0,0 0,0 0,0-1,0 1,0 0,0 0,0 1,-1-1,1 0,0 0,0 0,0 0,0 1,0-1,-1 0,1 1,0-1,0 1,0-1,-1 1,1-1,0 1,-1 0,1-1,0 1,-1 0,1 0,-1-1,1 1,-1 0,0 0,1 0,-1-1,0 1,1 0,-1 0,0 0,0 0,0 0,0 0,0 0,0-1,0 1,0 0,0 0,0 0,5 68,-5-67,-1 2,0-1,0 1,0 0,1-1,0 1,-1 0,1 0,1 0,-1-1,0 1,1 0,0 0,0-1,0 1,0 0,1-1,-1 1,1-1,0 0,0 0,0 1,1-1,-1-1,1 1,-1 0,1 0,0-1,0 0,0 0,0 1,1-2,2 3,11-9</inkml:trace>
  <inkml:trace contextRef="#ctx0" brushRef="#br0" timeOffset="7466.631">4080 1542,'-5'3,"0"0,0 1,0-1,1 1,-1 0,1 0,0 0,0 1,0-1,1 1,-1 0,1 0,1 1,-1-1,1 0,-1 1,1 0,1-1,-1 4,0-5,0 0,0-1,0 1,1 0,0 0,-1 0,2 0,-1 0,0 0,1 1,0-1,0 0,0 0,0 0,1 0,-1 1,1-1,0 0,1 0,-1 0,1-1,-1 1,1 0,0 0,1-1,-1 1,0-1,1 0,0 0,0 0,0 0,0 0,0-1,1 1,-1-1,1 0,0 0,-1 0,1-1,0 1,0-1,0 0,0 0,0 0,1-1,-1 1,0-1,0 0,0 0,0-1,1 1,-1-1,3-1,1-2,-2-2,1 1,0-1,-1 0,0 0,-1-1,1 0,-1 0,-1 0,1 0,-1-1,-1 0,1 0,-1 0,0 0,-1 0,0-1,-1 1,1-1,-2 1,1-1,-1 0,0 1,-1-1,0 0,-1 1,1-1,-1 1,-1 0,0 0,0 0,-1 0,0 0,0 1,-5-8,7 14,0-1,1 1,-1 0,0-1,0 1,0 0,0 0,0 0,-1 1,1-1,0 0,0 1,0-1,-1 1,1 0,0 0,-1 0,1 0,0 0,0 0,-1 1,1-1,0 1,0 0,-1-1,1 1,0 0,0 0,0 0,0 1,0-1,1 0,-1 1,0-1,1 1,-1 0,1 0,-1-1,1 1,0 0,-1 0,1 0,0 0,1 0,-1 1,0-1,0 0,1 0,0 0,-1 1,1-1,0 0,0 1,0-1,0 0,1 0,-1 1,0-1,1 0,0 2,12 10,-3-17</inkml:trace>
  <inkml:trace contextRef="#ctx0" brushRef="#br0" timeOffset="8165.969">4565 1325,'-66'70,"62"-64,0 1,0-1,0 1,1 0,0 0,1 0,-1 1,1-1,1 1,-1-1,2 1,-1 0,1-1,0 1,0 0,1-1,0 1,0 0,1-1,0 0,0 1,1-1,0 0,0 0,1 0,0-1,4 6,-2-11,0 0,0 0,0-1,0 0,0-1,0 1,0-1,0 0,0-1,0 0,0 0,0 0,-1 0,1-1,-1 0,0 0,0 0,0-1,0 0,0 0,-1 0,0 0,1-1,-2 0,1 1,-1-2,1 1,-1 0,-1-1,1 1,-1-1,1-2,4-2,12-16,0-1,-2 0,-1-2,-1 0,-2 0,-1-1,-1-1,-1 0,-2 0,-2-1,0 0,-2 0,-2-1,-1 1,-1 0,-2-1,-1 1,-1 0,-2 0,-8-25,13 54,1 0,-1-1,1 1,-1 0,0 0,-1-1,1 1,0 0,-1 0,0 0,0 0,1 1,-2-1,1 0,0 1,0 0,-1-1,0 1,1 0,-1 0,0 0,0 1,0-1,0 1,0 0,0-1,-1 1,1 1,0-1,0 0,-1 1,1 0,-1 0,1 0,0 0,-1 0,1 1,0-1,-1 1,1 0,0 0,0 0,0 0,0 1,0-1,-1 2,-6 11,1 0,0 1,1 0,1 1,0 0,2 0,-1 0,2 1,0-1,1 1,1 0,0 0,2 1,0-1,0 0,2 0,0 0,4 15,-2-16,1 0,0-1,1 0,0 0,1 0,1-1,1 0,0 0,0-1,1-1,1 1,0-2,1 1,0-2,1 1,0-2,0 0,1 0,0-1,1-1,0 0,0-1,0-1,4 0,-14-4,0-1,0 1,0-1,0 0,0-1,0 1,-1-1,1 0,0 0,0-1,0 1,-1-1,1 0,-1 0,1-1,-1 0,0 1,0-1,0 0,0-1,-1 1,1-1,-1 0,0 0,0 0,10-13</inkml:trace>
  <inkml:trace contextRef="#ctx0" brushRef="#br0" timeOffset="8523.586">5267 866,'-18'9,"-46"115,63-120,0 1,0-1,1 0,-1 0,1 0,0 0,0 0,1 0,-1 1,1-1,0 0,0 0,0 0,0 0,1-1,0 1,0 0,0 0,0-1,0 0,1 1,0-1,-1 0,1 0,0 0,0-1,1 1,-1-1,1 1,-1-1,4 1,24 13,-27-15,1 0,-1 0,0 0,1 1,-1-1,0 1,0 1,0-1,-1 0,1 1,0 0,-1 0,0 0,0 0,0 0,0 1,0-1,-1 1,1 0,-1 0,0 0,0 0,0 0,-1 0,0 1,0-1,0 0,0 1,0-1,-1 1,0-1,0 1,0-1,-1 1,0 3,0 0,-1-1,1 0,-1 1,-1-1,1 0,-1 0,-1 0,1 0,-1-1,0 0,-1 1,1-1,-1-1,-1 1,1-1,-1 0,1 0,-2 0,1-1,0 0,-1 0,0-1,0 0,0 0,0-1,-6 2,-8-1</inkml:trace>
  <inkml:trace contextRef="#ctx0" brushRef="#br0" timeOffset="11726.582">1323 3769,'28'1,"-1"-1,1-1,0-2,-1 0,1-2,-1-1,0-1,-1-1,1-2,-2 0,0-2,0-1,-1-1,0-1,14-12,-19 12,0 0,-1-1,-1-1,0 0,-1-2,-1 0,-1 0,-1-1,-1-1,0 0,-2-1,0 0,-2-1,0 1,-2-2,3-14,-9 40,-1-1,1 1,-1-1,1 1,-1-1,0 1,1-1,-1 0,0 1,0-1,0 0,0 1,0-1,0 0,-1 0,1 0,0 0,0 0,-1-1,1 1,-1 0,1 0,0-1,-1 1,0-1,1 0,-1 1,1-1,-1 0,1 0,-1 0,1 0,-1 0,0 0,1 0,-1-1,1 1,-1 0,1-1,-1 1,1-1,-1 0,1 0,0 1,-1-1,1 0,0 0,0 0,-1 0,1 0,0-1,0 1,0 0,0-1,1 1,-1 0,0-1,1 1,-1-1,0 1,1-1,0 1,-1-1,1 1,0-1,0 1,0-3,-7 24,0 0,2 1,0 0,2-1,0 1,1 0,2 1,0-1,1 0,0 0,2 0,1 0,1-1,0 1,6 11,56 209,41 211,-104-432,0 0,-2 1,0-1,-1 1,-1-1,-1 0,-1 1,-1-1,-1 0,0 0,-1 0,-2-1,0 0,-1 0,0 0,-2-1,0-1,-1 0,-1 0,0-1,-2 0,0-1,0-1,-9 7,18-18,-1 1,0-1,1 0,-1-1,0 1,0-1,0 0,-1-1,1 1,0-1,-1 0,1-1,0 0,-1 0,1 0,-1-1,1 0,0 0,0-1,-1 1,1-1,0-1,0 1,1-1,-1 0,0 0,1-1,0 1,0-1,0-1,0 1,1-1,-1 1,1-1,1-1,-1 1,1 0,-1-1,2 0,-1 0,1 1,-1-2,2 1,-1 0,1 0,-1-5,1-16,1-1,1 1,2-1,1 1,0 0,2 0,2 0,0 1,1 0,2 1,1 0,1 0,0 2,2-1,1 2,1 0,6-4,-8 7,0 2,2 0,0 1,1 0,1 2,0 0,1 1,0 1,1 1,13-5,-18 8</inkml:trace>
  <inkml:trace contextRef="#ctx0" brushRef="#br0" timeOffset="12023.369">2388 3841,'-9'12,"1"0,0 1,1 0,0 1,1-1,1 1,0 0,1 1,0-1,1 1,1 0,0 0,1-1,1 1,0 0,1 0,1 0,0 0,-1-12,0 0,0-1,0 1,0 0,0-1,1 1,-1-1,1 1,0-1,0 0,0 0,0 0,0 0,0 0,0 0,1 0,-1-1,1 1,-1-1,1 0,-1 0,1 0,0 0,0 0,0-1,-1 1,1-1,0 1,0-1,0 0,0 0,0-1,0 1,-1 0,1-1,0 0,0 0,-1 0,1 0,0 0,-1 0,1-1,-1 1,1-1,100-83,-49-56,-53 138,0-1,-1 1,1-1,0 1,-1-1,0 1,0-1,0 1,0-1,-1 1,0-1,1 1,-1-1,0 1,0-1,-1 1,1 0,-1 0,0 0,0 0,0 0,0 0,0 0,0 1,-1-1,0 1,1 0,-1-1,0 1,0 0,0 1,0-1,0 1,-1-1,1 1,0 0,-1 0,1 0,-1 1,-1-1,0 1,0 1,0-1,1 1,-1 0,0 0,1 1,-1-1,1 1,-1 0,1 0,0 1,0-1,0 1,0 0,0 0,0 1,1-1,0 1,0-1,0 1,0 0,0 0,1 0,0 1,-2 2,-8 15</inkml:trace>
  <inkml:trace contextRef="#ctx0" brushRef="#br0" timeOffset="12304.565">2895 3938,'-2'2,"2"-1,0 1,0-1,-1 1,1-1,-1 1,1-1,-1 0,0 1,1-1,-1 0,0 0,0 1,0-1,0 0,0 0,0 0,0 0,0 0,-1 0,1-1,0 1,0 0,-1 0,1-1,-1 1,1-1,0 0,-1 1,1-1,-1 0,1 0,-1 0,1 0,-1 0,1 0,-1 0,1 0,-1 0,1-1,-1 1,1-1,0 1,-1-1,1 0,0 1,-1-1,1 0,0 0,0 0,0 0,0 0,0 0,0 0,0 0,0-1,0 1,0 0,1-1,-1 1,0 0,1-1,0 1,-1-1,1 1,0 0,-1-2,0-26,2-1,0 1,2 0,1 0,1 1,2-1,1 1,1 0,1 1,2 0,0 1,11-15,21-39,-32 64</inkml:trace>
  <inkml:trace contextRef="#ctx0" brushRef="#br0" timeOffset="13385.294">3960 3043,'70'69,"108"299,-177-368,-1-1,0 0,0 1,1-1,-1 0,0 1,1-1,-1 1,0-1,1 0,-1 1,1-1,-1 1,1-1,-1 1,1 0,0-1,-1 1,1-1,-1 1,1 0,0 0,-1-1,1 1,0 0,-1 0,1 0,0 0,0 0,-1 0,1 0,0 0,-1 0,1 0,0 0,-1 0,1 0,0 1,-1-1,1 0,0 0,-1 1,1-1,0 1,-1-1,1 0,-1 1,1-1,-1 1,1-1,-1 1,1 0,-1-1,0 1,1-1,-1 1,0 0,1-1,-1 1,0 0,11-63,-11-416,19 447,-10 31</inkml:trace>
  <inkml:trace contextRef="#ctx0" brushRef="#br0" timeOffset="13588.38">4541 2873,'4'12,"2"13,-1 6,-1 1,3 1,0-3,3-1,0-2,3-1,-2-2,2-4,-1-1,1-4,-1-5</inkml:trace>
  <inkml:trace contextRef="#ctx0" brushRef="#br0" timeOffset="13783.647">4420 2582,'-4'-12,"-6"-8,-1-5,2 2</inkml:trace>
  <inkml:trace contextRef="#ctx0" brushRef="#br0" timeOffset="14646.71">4734 2196,'23'47,"17"77,-6 2,-5 1,-5 1,-4 29,1-47,1-141,1-28,-12 27,0 0,2 1,2 1,1 0,1 1,1 1,1 0,2 2,14-14,-34 38,0-1,0 1,1 0,-1 0,1 0,-1 0,1 0,0 1,0-1,0 0,0 1,0 0,0-1,0 1,1 0,-1 0,0 0,1 0,-1 1,1-1,-1 1,1-1,-1 1,1 0,-1 0,1 0,-1 0,1 0,-1 1,1-1,-1 1,1 0,-1-1,0 1,1 0,-1 1,0-1,0 0,0 1,0-1,0 1,0-1,0 1,0 0,-1 0,1 0,0 0,-1 0,0 0,0 0,1 1,-1-1,-1 0,1 1,0-1,-1 1,1-1,-1 1,1-1,-1 1,0-1,0 3,-4 41,-1 0,-2 0,-2-1,-2 0,-2-1,-4 4,13-38,-2 1,1-1,-1 0,-1-1,0 1,0-2,-1 1,0-1,0 0,-1 0,0-1,0 0,-1-1,0 0,0 0,-1-1,1 0,-1-1,0-1,0 0,-2 0,11-2,0 0,0-1,0 1,0-1,0 1,0-1,0 0,0 0,0 0,0 0,0 0,0 0,0-1,-1 1,1-1,0 0,1 1,-1-1,0 0,0 0,0 0,0 0,1-1,-1 1,0 0,1-1,-1 1,1-1,0 1,-1-1,1 0,0 0,0 1,0-1,0 0,1 0,-1 0,0 0,0-16</inkml:trace>
  <inkml:trace contextRef="#ctx0" brushRef="#br0" timeOffset="15173.944">5363 2849,'1'0,"1"1,-1-1,1 1,0-1,-1 1,1-1,0 0,-1 0,1 0,0 0,-1 0,1 0,0-1,-1 1,1 0,0-1,-1 1,1-1,-1 0,1 0,-1 1,1-1,-1 0,0 0,1 0,-1 0,0-1,0 1,0 0,0 0,0-1,0 1,0-1,0 1,0-1,-1 1,1-1,-1 1,1-1,14-26,-1-1,-1 0,-2-1,-1 0,-1-1,-2 0,-1 0,-1-1,-2 1,-1-1,-2 0,-1-7,2 29,-1 1,0-1,0 0,-1 0,0 1,-1-1,0 0,-1 1,0 0,0-1,-1 1,0 0,0 1,-1-1,-1 1,0 0,4 7,-1 1,0 0,0 0,0 0,0 1,0-1,0 1,0-1,0 1,0 0,0 0,1 1,-1-1,0 0,1 1,-1 0,1-1,-1 1,1 0,0 0,0 0,0 1,0-1,0 1,1-1,-1 1,1-1,-1 1,1 0,0-1,0 1,0 0,1 0,-1 0,1 0,-1 0,1 0,0 0,0 0,1 2,-3 0,0 0,1 1,-1 0,1-1,1 1,-1 0,1 0,0-1,0 1,1 0,0 0,0-1,0 1,1-1,-1 1,1-1,1 0,-1 1,1-1,0 0,0 0,0-1,1 1,0-1,0 0,0 0,0 0,0 0,1-1,0 1,0-1,0-1,0 1,0-1,0 1,1-1,-1-1,1 1,-1-1,1 0,5 0,161-22,-167 24,-1 0,0 0,0 1,0-1,0 1,-1 0,1 0,-1 0,0 1,-1-1,1 1,-1-1,1 1,-1 0,-1 0,1 0,-1 0,0 0,0 1,0-1,-1 0,0 0,0 1,0-1,-1 0,1 0,-1 0,-1 1,1-1,-1 0,0 0,0-1,0 1,0 0,-4 4,-2 30,5-18</inkml:trace>
  <inkml:trace contextRef="#ctx0" brushRef="#br0" timeOffset="15888.21">6040 2196,'0'0,"-1"0,1 0,-1 0,1 0,-1 0,1 0,-1 0,1 0,-1 0,1 0,-1-1,1 1,0 0,-1 0,1-1,-1 1,1 0,-1-1,1 1,0 0,-1-1,1 1,0 0,-1-1,1 1,0-1,0 1,-1-1,1 1,0-1,0 1,0-1,-1 1,1-1,0 1,0-1,0 1,0-1,0 1,0-1,0 1,0-1,0 1,1-1,-1 1,0-1,0 1,0-1,1 1,-1 0,0-1,0 1,1-1,-1 1,0-1,1 1,-1 0,0-1,1 1,-1 0,1-1,-36 29,21-8,1 1,1 1,1 0,1 0,1 1,1 0,1 1,1 0,1 0,2 0,0 1,1 4,1-27,0 1,1 0,0-1,-1 1,1 0,0-1,0 1,0 0,1 0,-1-1,1 1,-1 0,1-1,0 1,0-1,0 1,0-1,1 1,-1-1,1 0,-1 0,1 0,0 1,0-2,0 1,0 0,0 0,0-1,0 1,1-1,-1 1,1-1,-1 0,1 0,-1 0,1-1,0 1,-1 0,1-1,0 0,-1 0,1 0,0 0,0 0,-1 0,1-1,0 1,-1-1,1 0,-1 0,1 0,0 0,-1 0,0 0,1-1,-1 1,0-1,0 0,0 1,0-1,0 0,1-1,13-16,-1-1,-1 0,-1-1,-1 0,0-1,-2 0,-1-1,6-20,1 3,36-91,-51 132,1-1,-1 1,1-1,-1 1,1 0,-1 0,1 0,-1 0,0 0,0 0,1 0,-1 0,0 0,0 1,0-1,0 0,0 1,-1-1,1 1,0-1,-1 1,1-1,-1 1,1-1,-1 1,0 0,1-1,-1 1,0-1,0 1,0 0,-1-1,1 1,0 0,-1-1,1 1,0-1,-1 1,0-1,0 1,20 124,-18-123,0 0,0 0,0 0,1 0,-1 0,1 0,0-1,0 1,0-1,0 1,0-1,1 0,-1 0,1 0,-1 0,1 0,0-1,0 1,0-1,0 0,0 0,0 0,0 0,0 0,0-1,0 1,0-1,1 0,-1 0,0 0,0 0,0-1,0 1,1-1,-1 0,0 0,2-1,7-2,-1-1,0-1,0 0,-1 0,0-1,0 0,0-1,-1 0,0-1,-1 1,0-2,0 1,-1-1,0 0,-1-1,0 0,-1 0,0 0,0 0,-1-3,54-242,-50 198,-4-1,-1 1,-4-1,-1 0,-4 1,-2 0,-2 0,-7-14,18 71,-1-1,1 1,-1-1,1 1,-1-1,0 1,0-1,0 0,0 1,0-1,0 1,0-1,0 0,-1 1,1-1,-1 1,1-1,-1 1,1-1,-1 1,0 0,0-1,0 1,0 0,0-1,0 1,0 0,0 0,0 0,-1 0,1 0,0 0,-1 0,1 1,0-1,-1 0,1 1,-1-1,1 1,-1 0,0-1,1 1,-1 0,1 0,-1 0,0 0,1 0,-1 0,1 1,-1-1,1 0,-1 1,1-1,-1 1,1 0,-1-1,1 1,-1 0,1 0,0 0,0 0,-1 1,-3 14,1 0,1 0,0 1,2-1,0 1,0 0,2-1,0 1,1-1,0 1,2-1,0 0,3 7,1 16,10 58,4-2,4 0,4-2,27 52,21 24,-61-162,-18-20</inkml:trace>
  <inkml:trace contextRef="#ctx0" brushRef="#br0" timeOffset="16156.108">6355 1857,'4'-4,"5"-6,6-5,4-3,3 0,2 4,1 0,0 2,5 4,0 2,0 3,-1 2,-2 1,0 0,-2 5,-5 1</inkml:trace>
  <inkml:trace contextRef="#ctx0" brushRef="#br0" timeOffset="16554.599">6983 2002,'0'4,"0"6,5 1,0 2,5 0,0 1,-2 3,-2-2</inkml:trace>
  <inkml:trace contextRef="#ctx0" brushRef="#br0" timeOffset="16826.085">6911 1688,'0'-13,"-4"-3,-1-4,4 2,6 4,3 5</inkml:trace>
  <inkml:trace contextRef="#ctx0" brushRef="#br0" timeOffset="17088.634">7323 1761,'-67'114,"67"-111,-1 1,0-1,1 1,0-1,0 1,0-1,0 0,0 1,1-1,-1 1,1-1,0 0,0 1,0-1,1 0,-1 0,1 0,-1 0,1 0,0 0,1 0,-1-1,0 1,1-1,-1 1,1-1,0 0,0 0,-1 0,2 0,-1-1,0 1,0-1,0 0,1 0,2 0,0 1,0-1,0 0,0 0,1 0,-1-1,0 0,0 0,1-1,-1 0,0 0,0 0,0-1,0 0,0 0,0 0,0-1,-1 0,1 0,-1-1,0 1,0-1,0 0,0 0,-1-1,0 0,0 1,0-1,0-1,-1 1,0 0,0-1,0 0,-1 0,0 0,3-2,-2-1,1 0,-1 0,-1 0,0 0,0 0,0 0,-1 0,-1-1,0 1,0 0,-1-1,0 1,0 0,-1-1,0 1,-1 0,0 0,0 1,-1-1,0 1,-6-8,7 12,0 0,0 0,0 1,-1 0,0-1,0 1,0 0,0 1,0-1,-1 1,1 0,-1 0,1 0,-1 1,0-1,0 1,0 0,1 1,-4-1,-14 3</inkml:trace>
  <inkml:trace contextRef="#ctx0" brushRef="#br0" timeOffset="17464.985">7685 1809,'7'-12,"-1"-1,0 0,0 1,-2-2,1 1,-2 0,0-1,0 0,-2 0,0 0,0-4,13-77,-14 93,0 0,1-1,-1 1,1 0,0 0,-1 0,1 0,0 0,0 0,0 0,1 0,-1 0,0 0,1 1,-1-1,1 0,0 1,-1 0,1-1,0 1,0 0,0 0,0 0,0 0,0 0,0 0,0 1,0-1,0 0,1 1,-1 0,0 0,0 0,1 0,-1 0,0 0,0 0,0 1,1-1,-1 1,0-1,0 1,0 0,0 0,0 0,0 0,0 0,0 1,-1-1,1 1,0-1,-1 1,6 0,0 0,-1-1,1 0,0 0,-1 0,1-1,0 0,0 0,0 0,-1-1,1 0,0-1,-1 0,1 0,-1 0,1 0,-1-1,0 0,0-1,0 1,-1-1,1 0,-1-1,0 1,0-1,-1 0,1 0,-1-1,0 1,0-1,-1 0,0 0,0 0,0 0,0-4,1 4,0 1,-1-1,0 1,0-1,-1 0,1 0,-1 0,-1-1,1 1,-1 0,0-1,0 1,-1-1,0 1,0-1,-1 1,1-1,-1 1,-1-1,1 1,-1 0,0 0,-1 0,-1-4,-5-5</inkml:trace>
  <inkml:trace contextRef="#ctx0" brushRef="#br0" timeOffset="17929.726">8460 914,'-6'2,"0"1,1 0,-1 0,1 1,0 0,0 0,0 0,0 0,1 1,-1 0,1 0,0 0,1 0,0 1,-1-1,1 2,-1-3,1-1,0 0,0 1,0 0,0-1,1 1,-1 1,1-1,0 0,1 0,-1 1,0-1,1 1,0-1,0 1,1 0,-1-1,1 1,0 0,0-1,1 1,-1 0,1-1,0 1,0-1,1 1,-1-1,1 1,0-1,0 0,1 0,-1 0,1 0,0 0,0-1,0 1,0-1,3 2,59 22,33 20,-96-45,0 0,0 0,-1 1,1-1,-1 0,1 1,-1-1,0 1,0-1,0 1,0 0,0-1,-1 1,1 0,-1-1,1 1,-1 0,0 0,0 0,-1-1,1 1,-1 0,1 0,-1-1,0 1,0 0,0-1,0 1,0-1,-1 1,1-1,-1 0,1 1,-1-1,0 0,-1 0,-7 10,-1 0,-1-1,0 0,0-1,-1-1,0 0,-1 0,0-2,0 0,-1 0,0-1,-13 3,7-3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2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4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3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1">960 389,'-24'38,"-8"18,7 4,11-8,9-9,10-10,9-12,7-10,4-10,-2-7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2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4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7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2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1">960 389,'-24'38,"-8"18,7 4,11-8,9-9,10-10,9-12,7-10,4-10,-2-7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2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4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7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47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51 339,'-1'-1,"1"0,0-1,0 1,0 0,0-1,0 1,0 0,0-1,0 1,0 0,1 0,-1-1,1 1,-1 0,1 0,-1 0,1-1,0 1,-1 0,1 0,0 0,0 0,0 0,0 0,0 0,0 1,0-1,0 0,0 0,0 1,0-1,0 1,1-1,-1 1,0-1,0 1,1 0,-1 0,0-1,1 1,-1 0,0 0,1 0,-1 1,0-1,1 0,-1 0,0 1,0-1,1 1,-1-1,0 1,0-1,0 1,0 0,0 0,0-1,0 1,0 0,0 0,0 0,0 0,0 0,0 0,58 168,-45-125,-2 0,-2 1,-2 0,-2 1,-2 0,-1 0,-4 32,0-66,0-1,-1 1,-1-1,0 0,0 0,-1 0,0 0,-1 0,0-1,-1 0,0 0,0 0,-1-1,-1 0,0-1,0 1,0-1,-1-1,0 0,0 0,-1-1,0 0,0 0,-1-1,1-1,-1 1,-9 1,-3-1</inkml:trace>
  <inkml:trace contextRef="#ctx0" brushRef="#br0" timeOffset="634.273">277 170,'34'-23,"1"2,1 1,1 2,1 2,0 1,26-5,-63 19,1 0,0 0,0 0,-1 0,1 0,0 0,0 0,0 0,0 1,0-1,0 1,0 0,0-1,0 1,0 0,0 0,0 1,0-1,0 0,0 1,0-1,0 1,0-1,0 1,0 0,0 0,0 0,0 0,-1 0,1 0,-1 1,1-1,-1 0,1 1,-1-1,1 1,-1 0,0-1,0 1,0 0,0 0,0 0,-1 0,1 0,0 0,-1 0,0 0,1 0,-1 0,-5 7,1 0,-2-1,1 0,-1 0,-1-1,1 0,-1 0,-1 0,1-1,-1 0,0-1,-1 1,-6 5,-79 64,93-74,1-1,-1 1,0 1,1-1,-1 0,0 0,1 0,0 0,-1 0,1 0,0 1,-1-1,1 0,0 0,0 0,0 1,0-1,0 0,0 0,0 1,1-1,-1 0,0 0,1 0,-1 0,1 1,-1-1,1 0,0 0,-1 0,1 0,0 0,0 0,-1-1,1 1,0 0,0 0,0 0,0-1,0 1,0-1,2 1,52 26,-50-25,-1 0,0-2,-1 0,1 1,-1-1,1 1,-1 0,1 0,-1 0,1 0,-1 0,0 1,1 0,-1 0,0-1,0 2,-1-1,1 0,0 1,-1-1,1 1,-1 0,0 0,0 0,0 0,0 0,0 0,-1 0,0 1,1-1,-1 1,0-1,-1 1,1-1,-1 1,1-1,-1 1,0 0,-1-1,1 1,0-1,-1 1,0 0,-8 8,-1 0,0 0,0-1,-2 0,1-1,-1 0,-1-1,1 0,-2-1,1-1,-1 0,-2 0,-47 29,45-24</inkml:trace>
  <inkml:trace contextRef="#ctx0" brushRef="#br0" timeOffset="1043.971">954 0,'-50'82,"27"-46,2 1,1 0,1 2,-3 14,21-51,0 0,-1 0,1 0,0 0,0 0,0 0,1 1,-1-1,1 0,-1 1,1-1,-1 0,1 1,0-1,0 0,0 1,1-1,-1 1,1-1,-1 0,1 0,0 1,-1-1,1 0,0 0,1 0,-1 0,0 0,1 0,-1 0,1 0,-1 0,1-1,0 1,0-1,0 1,0-1,0 0,0 0,0 0,0 0,0 0,1 0,-1 0,0-1,0 1,2-1,13 1,0-1,0 0,0-2,-1 0,1 0,0-2,6-2,67-10,-66 14</inkml:trace>
  <inkml:trace contextRef="#ctx0" brushRef="#br0" timeOffset="1429.141">361 763,'43'-10,"48"-8,18-5,0 1,-13-1,-14 4,-16 0,-14 3,-12 5,-7 4,-5 3,-7-2,-7-1</inkml:trace>
  <inkml:trace contextRef="#ctx0" brushRef="#br0" timeOffset="1818.411">869 790,'-29'34,"-14"20,0 6,8-2,14-11,16-14,13-12,10-10,7-7,4-8,2-4,0-6,0 0,0-2,-6 1</inkml:trace>
  <inkml:trace contextRef="#ctx0" brushRef="#br0" timeOffset="2065.197">1179 763,'-24'38,"-17"27,-2 13,1-3,9-9,4-11,8-10,2-8,4-6,6-3,3-1,3-1,2 0,2 1,0-5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287.597">960 389,'-24'38,"-8"18,7 4,11-8,9-9,10-10,9-12,7-10,4-10,-2-7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25.4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161 0,'0'2,"0"-1,0 0,0 0,1 0,-1 0,0 0,1 0,-1 1,0-1,1 0,-1 0,1 0,0 0,-1 0,1 0,0-1,0 1,0 0,-1 0,1 0,0-1,0 1,0-1,0 1,0 0,0-1,0 0,0 1,1-1,-1 0,0 1,0-1,0 0,0 0,0 0,1 0,-1 0,0 0,0 0,0 0,0-1,0 1,1 0,-1-1,0 1,0-1,0 1,0-1,0 0,0 1,0-1,-1 0,1 0,0 1,0-1,0 0,-1 0,1 0,0 0,-1 0,1 0,-1 0,1 0,-1 0,0 0,0-1,1 1,-1 0,0 0,0-1,33 240,-9-31,47 235,-28-152,-31-183,-7-78,-1-1,-2 1,-1 0,-1 0,-1 0,-3 8,-10 45,-4 0,-24 68,27-110,-25 106,40-145,1 1,0-1,0 0,0 0,-1 0,1 1,0-1,1 0,-1 0,0 0,0 0,0 0,1-1,-1 1,0 0,1-1,-1 1,0-1,1 1,-1-1,1 1,-1-1,1 0,-1 0,1 0,-1 0,1 0,-1 0,1 0,-1-1,1 1,-1 0,1-1,-1 1,1-1,5 0,289-8,-40-14,70 8,140-19,-195 21,73 13,-118 2,1855-2,-1634 30,-169-20,-138 3,0-7,45-7,-67 0,228-26,3 14,-169 0,151 9,-239 4,283-28,-252 28,154-11,106-18,2 1,27 10,-125-8,59 14,-209 0,2 6,21 6,-153 0,301-26,74-5,-106 21,-55-4,106 11,-252 3,365-29,-77 1,-65 0,-296 29,1-1,0 1,0-1,0 0,0 0,0 0,0-1,0 1,0-1,0 1,0-1,0 0,0 0,-1 0,1-1,0 1,-1-1,1 1,-1-1,1 0,-1 0,0 0,0 0,0 0,0-1,0 1,0 0,-1-1,1 0,-1 1,0-1,0 0,0 0,0 1,0-1,0-1,-3-236,2-173,29 102,-1 84,-1 89,1 53,-28 85,1-1,-1 0,1 1,-1-1,0 0,1 1,-1-1,0 0,0 1,1-1,-1 0,0 1,0-1,0 0,0 0,0 1,0-1,0 0,0 0,0 1,-1-1,1 0,0 1,0-1,0 0,-1 1,1-1,-1 0,1 1,0-1,-1 0,1 1,-1-1,1 1,-1-1,1 1,-1-1,0 1,1 0,-1-1,0 1,1 0,-1-1,0 1,1 0,-1 0,0 0,1-1,-1 1,0 0,0 0,1 0,-1 0,0 0,0 0,1 1,-1-1,0 0,1 0,-1 0,0 1,-52 11,48-10,-222 65,142-53,0-4,0-4,-9-3,-443 24,-1149-27,334 1,483 26,327-27,-421 11,-256 7,165 23,980-36,-654 33,471-27,-145 5,-237-25,-468-84,871 81,-138 14,5 50,317-47,66-4,4-1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4.4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1 115,'169'-28,"163"-22,-192 25,29 13,-163 13,-6-1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5.5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1 170,'7'-4,"0"0,1 0,0 1,-1 0,1 0,0 1,1 0,-1 0,0 1,0 0,1 1,-1 0,0 0,4 1,3-1,244-11,125-24,303-4,-143 10,-485 19,-92-4,9 12,-1 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6.5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83,'391'-17,"30"-49,-432 69,-2 3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1,'0'5,"0"11,0 7,0 5,0 3,0 0,0 1,4-6,3-8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24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98,'-1'0,"0"0,-1 0,1 0,-1 1,1-1,0 0,-1 1,1-1,0 1,-1 0,1-1,0 1,0 0,0 0,-1 0,1 0,0-1,0 2,0-1,1 0,-1 0,0 0,0 0,0 1,1-1,-1 0,1 0,-1 1,1-1,0 1,-1-1,1 0,0 1,0-1,0 1,0-1,0 0,0 1,0-1,0 1,1-1,0 2,-4 7,-5 29,1 1,2 0,1-1,3 2,1-1,-10 127,-25 76,25-163,26-102,-11 4</inkml:trace>
  <inkml:trace contextRef="#ctx0" brushRef="#br0" timeOffset="478.919">254 295,'-114'166,"112"-162,1 0,-1 0,1 1,0-1,0 0,1 1,-1-1,1 0,0 1,0-1,1 0,-1 1,1-1,0 0,0 1,0-1,1 0,-1 0,1 0,0 0,0 0,1-1,-1 1,1-1,0 1,0-1,0 0,0 0,0 0,1 0,-1-1,1 1,0-1,0 0,2 1,3 4,0 0,0 0,0 0,-1 0,0 1,0 1,-1-1,0 1,-1 0,0 1,0 0,-1 0,0 0,-1 0,0 1,0 2,7 37,-4-32</inkml:trace>
  <inkml:trace contextRef="#ctx0" brushRef="#br0" timeOffset="4130.879">875 155,'-5'-4,"-1"1,0 1,0-1,0 1,0 0,0 1,-1-1,1 1,0 0,-1 1,1 0,0 0,-1 0,1 0,-1 1,1 0,0 1,0 0,0 0,0 0,0 0,0 1,0 0,1 0,-1 1,1-1,0 1,0 0,0 1,1-1,0 1,-1 0,2 0,-1 0,0 1,1-1,0 1,1 0,-1 0,-1 5,2-4,0 0,1 1,0-1,0 0,0 1,1-1,0 0,1 1,-1-1,1 0,1 1,-1-1,1 0,1 0,-1 0,1 0,0-1,1 1,2 2,96 105,-69-82,-27-26,1 2,-1-1,-1 1,1-1,-1 2,-1-1,0 0,0 1,0 0,-1 0,0 0,-1 0,0 1,-1-1,0 0,0 1,-1-1,0 1,-1-1,0 1,0-1,-1 1,0-1,-1 0,0 0,0 0,-1 0,0-1,-1 0,1 1,-3 0,-1 1,0-1,-1-1,0 1,-1-1,0-1,0 0,-1 0,1-1,-1 0,-1-1,1 0,-1-1,0-1,-4 2,13-5,0 1,1-1,-1 0,0 0,0 0,1 0,-1 0,0 0,1-1,-1 0,0 1,1-1,-1 0,1 0,-1 0,1-1,-1 1,1 0,0-1,0 0,0 1,0-1,0 0,0 0,0 0,1-1,-1 1,1 0,-1 0,1-1,0 1,0-1,0 1,0-1,0 0,0-2,0-2,0 0,0 0,0 0,1 0,0 0,1 0,-1-1,1 1,1 0,-1 0,1 0,0 1,3-5,1-3,1 0,0 0,2 1,-1 0,2 0,-1 1,2 0,0 1,0 0,1 1,0 0,3-1,46-25,-42 29</inkml:trace>
  <inkml:trace contextRef="#ctx0" brushRef="#br0" timeOffset="14116.17">678 14,'-2'-2,"1"1,-1 0,1 0,-1 0,1 0,-1 0,0 0,0 0,1 0,-1 0,0 1,0-1,0 1,0 0,0-1,0 1,0 0,0 0,1 0,-1 1,0-1,0 0,0 1,0-1,0 1,0-1,1 1,-1 0,0 0,0 0,1 0,-1 0,1 0,-1 1,1-1,-1 0,1 1,-50 60,47-57,-17 31,2 2,1-1,2 2,2 0,1 1,2 0,2 1,2 0,2 1,1 0,2-1,2 1,2 0,2 6,-2-28,2 1,0-1,1 0,1-1,0 1,2-1,0-1,1 1,1-1,1-1,1 0,0 0,1-2,0 1,2-2,0 1,0-2,15 10,3 4,-27-21</inkml:trace>
  <inkml:trace contextRef="#ctx0" brushRef="#br0" timeOffset="17470.592">1101 550,'15'-9,"13"-4,8 1,2 2,-1-2,-1 1,-3 3,-1 2,-2 2,-1 2,-6 2</inkml:trace>
  <inkml:trace contextRef="#ctx0" brushRef="#br0" timeOffset="17801.096">1299 352,'-10'38,"-3"23,6 5,3-3,3-8,2-8,0-8,5-10,1-6,1-6</inkml:trace>
  <inkml:trace contextRef="#ctx0" brushRef="#br0" timeOffset="18537.565">1779 494,'-39'31,"21"-19,1 1,0 0,1 1,0 1,1 1,1 0,1 1,0 0,1 1,1 1,1 0,-6 14,15-31,0 1,0-1,0 1,0-1,1 1,-1-1,1 1,-1 0,1-1,0 1,0 0,0-1,1 1,-1 0,1-1,-1 1,1-1,0 1,0-1,0 1,0-1,0 1,1-1,-1 0,1 0,0 0,-1 0,1 0,0 0,0 0,0-1,0 1,1-1,-1 1,0-1,1 0,-1 0,1 0,-1 0,1 0,-1-1,1 1,0-1,2 1,2-1,0 0,0 0,0 0,0-1,0 0,0 0,0-1,0 0,0 0,-1-1,1 0,-1 0,0 0,0-1,0 0,0 0,0-1,-1 1,0-1,0 0,0-1,-1 1,2-4,84-146,-89 153,17-36,-2 1,-2-2,-1 0,-2-1,-1 0,-3-1,3-36,-10 67,0 0,-1 1,0-1,0 0,-1 0,-1 1,1-1,-2 1,1-1,-1 1,0 0,-1 1,-3-5,5 9,0 0,0 1,0-1,0 1,0 0,-1-1,0 2,0-1,1 0,-2 1,1 0,0 0,0 0,-1 0,1 1,-1-1,1 1,-1 0,1 1,-1-1,0 1,0 0,1 0,-1 0,0 1,1 0,-1 0,-4 1,3 0,0 0,-1 1,1 0,0 0,0 0,1 1,-1-1,1 1,0 1,0-1,0 1,0 0,1 0,0 0,0 0,0 1,1 0,0 0,0 0,0 0,1 0,0 1,-1 2,-1 9,1 0,0 1,1 0,1 0,1-1,1 1,2 15,1-16,1-1,1 0,1-1,0 1,1-1,1 0,0-1,1 0,1-1,0 0,7 7,7 10,107 126,-116-140,-1-4</inkml:trace>
  <inkml:trace contextRef="#ctx0" brushRef="#br0" timeOffset="148827.008">988 888,'132'6,"-129"-4,0-1,-1 1,1-1,-1 1,0 0,1 0,-1 0,0 0,0 1,0-1,-1 0,1 1,0-1,-1 1,0 0,1 0,-1-1,0 1,0 0,-1 0,1 0,-1 0,1 0,-1 0,0 0,0 0,0 0,-1 0,1 0,-1 0,0 0,1 0,-1 0,-1-1,1 1,0 0,-1-1,1 1,-1 0,0-1,1 0,-1 1,-1-1,-12 46,16-46,0 0,0 0,0 1,0-1,1 0,-1 0,1-1,0 1,-1 0,1 0,0-1,0 1,0-1,0 0,0 0,0 1,1-1,-1 0,0-1,1 1,-1 0,0-1,1 1,-1-1,1 0,-1 0,1 0,-1 0,1 0,-1-1,0 1,1-1,-1 1,0-1,1 0,-1 0,0 0,0 0,2-2,-3 3,57-17,-33 6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2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4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7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47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51 339,'-1'-1,"1"0,0-1,0 1,0 0,0-1,0 1,0 0,0-1,0 1,0 0,1 0,-1-1,1 1,-1 0,1 0,-1 0,1-1,0 1,-1 0,1 0,0 0,0 0,0 0,0 0,0 0,0 1,0-1,0 0,0 0,0 1,0-1,0 1,1-1,-1 1,0-1,0 1,1 0,-1 0,0-1,1 1,-1 0,0 0,1 0,-1 1,0-1,1 0,-1 0,0 1,0-1,1 1,-1-1,0 1,0-1,0 1,0 0,0 0,0-1,0 1,0 0,0 0,0 0,0 0,0 0,0 0,58 168,-45-125,-2 0,-2 1,-2 0,-2 1,-2 0,-1 0,-4 32,0-66,0-1,-1 1,-1-1,0 0,0 0,-1 0,0 0,-1 0,0-1,-1 0,0 0,0 0,-1-1,-1 0,0-1,0 1,0-1,-1-1,0 0,0 0,-1-1,0 0,0 0,-1-1,1-1,-1 1,-9 1,-3-1</inkml:trace>
  <inkml:trace contextRef="#ctx0" brushRef="#br0" timeOffset="634.273">277 170,'34'-23,"1"2,1 1,1 2,1 2,0 1,26-5,-63 19,1 0,0 0,0 0,-1 0,1 0,0 0,0 0,0 0,0 1,0-1,0 1,0 0,0-1,0 1,0 0,0 0,0 1,0-1,0 0,0 1,0-1,0 1,0-1,0 1,0 0,0 0,0 0,0 0,-1 0,1 0,-1 1,1-1,-1 0,1 1,-1-1,1 1,-1 0,0-1,0 1,0 0,0 0,0 0,-1 0,1 0,0 0,-1 0,0 0,1 0,-1 0,-5 7,1 0,-2-1,1 0,-1 0,-1-1,1 0,-1 0,-1 0,1-1,-1 0,0-1,-1 1,-6 5,-79 64,93-74,1-1,-1 1,0 1,1-1,-1 0,0 0,1 0,0 0,-1 0,1 0,0 1,-1-1,1 0,0 0,0 0,0 1,0-1,0 0,0 0,0 1,1-1,-1 0,0 0,1 0,-1 0,1 1,-1-1,1 0,0 0,-1 0,1 0,0 0,0 0,-1-1,1 1,0 0,0 0,0 0,0-1,0 1,0-1,2 1,52 26,-50-25,-1 0,0-2,-1 0,1 1,-1-1,1 1,-1 0,1 0,-1 0,1 0,-1 0,0 1,1 0,-1 0,0-1,0 2,-1-1,1 0,0 1,-1-1,1 1,-1 0,0 0,0 0,0 0,0 0,0 0,-1 0,0 1,1-1,-1 1,0-1,-1 1,1-1,-1 1,1-1,-1 1,0 0,-1-1,1 1,0-1,-1 1,0 0,-8 8,-1 0,0 0,0-1,-2 0,1-1,-1 0,-1-1,1 0,-2-1,1-1,-1 0,-2 0,-47 29,45-24</inkml:trace>
  <inkml:trace contextRef="#ctx0" brushRef="#br0" timeOffset="1043.971">954 0,'-50'82,"27"-46,2 1,1 0,1 2,-3 14,21-51,0 0,-1 0,1 0,0 0,0 0,0 0,1 1,-1-1,1 0,-1 1,1-1,-1 0,1 1,0-1,0 0,0 1,1-1,-1 1,1-1,-1 0,1 0,0 1,-1-1,1 0,0 0,1 0,-1 0,0 0,1 0,-1 0,1 0,-1 0,1-1,0 1,0-1,0 1,0-1,0 0,0 0,0 0,0 0,0 0,1 0,-1 0,0-1,0 1,2-1,13 1,0-1,0 0,0-2,-1 0,1 0,0-2,6-2,67-10,-66 14</inkml:trace>
  <inkml:trace contextRef="#ctx0" brushRef="#br0" timeOffset="1429.141">361 763,'43'-10,"48"-8,18-5,0 1,-13-1,-14 4,-16 0,-14 3,-12 5,-7 4,-5 3,-7-2,-7-1</inkml:trace>
  <inkml:trace contextRef="#ctx0" brushRef="#br0" timeOffset="1818.411">869 790,'-29'34,"-14"20,0 6,8-2,14-11,16-14,13-12,10-10,7-7,4-8,2-4,0-6,0 0,0-2,-6 1</inkml:trace>
  <inkml:trace contextRef="#ctx0" brushRef="#br0" timeOffset="2065.197">1179 763,'-24'38,"-17"27,-2 13,1-3,9-9,4-11,8-10,2-8,4-6,6-3,3-1,3-1,2 0,2 1,0-5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287.597">960 389,'-24'38,"-8"18,7 4,11-8,9-9,10-10,9-12,7-10,4-10,-2-7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25.4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161 0,'0'2,"0"-1,0 0,0 0,1 0,-1 0,0 0,1 0,-1 1,0-1,1 0,-1 0,1 0,0 0,-1 0,1 0,0-1,0 1,0 0,-1 0,1 0,0-1,0 1,0-1,0 1,0 0,0-1,0 0,0 1,1-1,-1 0,0 1,0-1,0 0,0 0,0 0,1 0,-1 0,0 0,0 0,0 0,0-1,0 1,1 0,-1-1,0 1,0-1,0 1,0-1,0 0,0 1,0-1,-1 0,1 0,0 1,0-1,0 0,-1 0,1 0,0 0,-1 0,1 0,-1 0,1 0,-1 0,0 0,0-1,1 1,-1 0,0 0,0-1,33 240,-9-31,47 235,-28-152,-31-183,-7-78,-1-1,-2 1,-1 0,-1 0,-1 0,-3 8,-10 45,-4 0,-24 68,27-110,-25 106,40-145,1 1,0-1,0 0,0 0,-1 0,1 1,0-1,1 0,-1 0,0 0,0 0,0 0,1-1,-1 1,0 0,1-1,-1 1,0-1,1 1,-1-1,1 1,-1-1,1 0,-1 0,1 0,-1 0,1 0,-1 0,1 0,-1-1,1 1,-1 0,1-1,-1 1,1-1,5 0,289-8,-40-14,70 8,140-19,-195 21,73 13,-118 2,1855-2,-1634 30,-169-20,-138 3,0-7,45-7,-67 0,228-26,3 14,-169 0,151 9,-239 4,283-28,-252 28,154-11,106-18,2 1,27 10,-125-8,59 14,-209 0,2 6,21 6,-153 0,301-26,74-5,-106 21,-55-4,106 11,-252 3,365-29,-77 1,-65 0,-296 29,1-1,0 1,0-1,0 0,0 0,0 0,0-1,0 1,0-1,0 1,0-1,0 0,0 0,-1 0,1-1,0 1,-1-1,1 1,-1-1,1 0,-1 0,0 0,0 0,0 0,0-1,0 1,0 0,-1-1,1 0,-1 1,0-1,0 0,0 0,0 1,0-1,0-1,-3-236,2-173,29 102,-1 84,-1 89,1 53,-28 85,1-1,-1 0,1 1,-1-1,0 0,1 1,-1-1,0 0,0 1,1-1,-1 0,0 1,0-1,0 0,0 0,0 1,0-1,0 0,0 0,0 1,-1-1,1 0,0 1,0-1,0 0,-1 1,1-1,-1 0,1 1,0-1,-1 0,1 1,-1-1,1 1,-1-1,1 1,-1-1,0 1,1 0,-1-1,0 1,1 0,-1-1,0 1,1 0,-1 0,0 0,1-1,-1 1,0 0,0 0,1 0,-1 0,0 0,0 0,1 1,-1-1,0 0,1 0,-1 0,0 1,-52 11,48-10,-222 65,142-53,0-4,0-4,-9-3,-443 24,-1149-27,334 1,483 26,327-27,-421 11,-256 7,165 23,980-36,-654 33,471-27,-145 5,-237-25,-468-84,871 81,-138 14,5 50,317-47,66-4,4-1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4.4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1 115,'169'-28,"163"-22,-192 25,29 13,-163 13,-6-1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5.5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1 170,'7'-4,"0"0,1 0,0 1,-1 0,1 0,0 1,1 0,-1 0,0 1,0 0,1 1,-1 0,0 0,4 1,3-1,244-11,125-24,303-4,-143 10,-485 19,-92-4,9 12,-1 1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6.5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83,'391'-17,"30"-49,-432 69,-2 3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1,'0'5,"0"11,0 7,0 5,0 3,0 0,0 1,4-6,3-8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24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98,'-1'0,"0"0,-1 0,1 0,-1 1,1-1,0 0,-1 1,1-1,0 1,-1 0,1-1,0 1,0 0,0 0,-1 0,1 0,0-1,0 2,0-1,1 0,-1 0,0 0,0 0,0 1,1-1,-1 0,1 0,-1 1,1-1,0 1,-1-1,1 0,0 1,0-1,0 1,0-1,0 0,0 1,0-1,0 1,1-1,0 2,-4 7,-5 29,1 1,2 0,1-1,3 2,1-1,-10 127,-25 76,25-163,26-102,-11 4</inkml:trace>
  <inkml:trace contextRef="#ctx0" brushRef="#br0" timeOffset="478.919">254 295,'-114'166,"112"-162,1 0,-1 0,1 1,0-1,0 0,1 1,-1-1,1 0,0 1,0-1,1 0,-1 1,1-1,0 0,0 1,0-1,1 0,-1 0,1 0,0 0,0 0,1-1,-1 1,1-1,0 1,0-1,0 0,0 0,0 0,1 0,-1-1,1 1,0-1,0 0,2 1,3 4,0 0,0 0,0 0,-1 0,0 1,0 1,-1-1,0 1,-1 0,0 1,0 0,-1 0,0 0,-1 0,0 1,0 2,7 37,-4-32</inkml:trace>
  <inkml:trace contextRef="#ctx0" brushRef="#br0" timeOffset="4130.879">875 155,'-5'-4,"-1"1,0 1,0-1,0 1,0 0,0 1,-1-1,1 1,0 0,-1 1,1 0,0 0,-1 0,1 0,-1 1,1 0,0 1,0 0,0 0,0 0,0 0,0 1,0 0,1 0,-1 1,1-1,0 1,0 0,0 1,1-1,0 1,-1 0,2 0,-1 0,0 1,1-1,0 1,1 0,-1 0,-1 5,2-4,0 0,1 1,0-1,0 0,0 1,1-1,0 0,1 1,-1-1,1 0,1 1,-1-1,1 0,1 0,-1 0,1 0,0-1,1 1,2 2,96 105,-69-82,-27-26,1 2,-1-1,-1 1,1-1,-1 2,-1-1,0 0,0 1,0 0,-1 0,0 0,-1 0,0 1,-1-1,0 0,0 1,-1-1,0 1,-1-1,0 1,0-1,-1 1,0-1,-1 0,0 0,0 0,-1 0,0-1,-1 0,1 1,-3 0,-1 1,0-1,-1-1,0 1,-1-1,0-1,0 0,-1 0,1-1,-1 0,-1-1,1 0,-1-1,0-1,-4 2,13-5,0 1,1-1,-1 0,0 0,0 0,1 0,-1 0,0 0,1-1,-1 0,0 1,1-1,-1 0,1 0,-1 0,1-1,-1 1,1 0,0-1,0 0,0 1,0-1,0 0,0 0,0 0,1-1,-1 1,1 0,-1 0,1-1,0 1,0-1,0 1,0-1,0 0,0-2,0-2,0 0,0 0,0 0,1 0,0 0,1 0,-1-1,1 1,1 0,-1 0,1 0,0 1,3-5,1-3,1 0,0 0,2 1,-1 0,2 0,-1 1,2 0,0 1,0 0,1 1,0 0,3-1,46-25,-42 29</inkml:trace>
  <inkml:trace contextRef="#ctx0" brushRef="#br0" timeOffset="14116.17">678 14,'-2'-2,"1"1,-1 0,1 0,-1 0,1 0,-1 0,0 0,0 0,1 0,-1 0,0 1,0-1,0 1,0 0,0-1,0 1,0 0,0 0,1 0,-1 1,0-1,0 0,0 1,0-1,0 1,0-1,1 1,-1 0,0 0,0 0,1 0,-1 0,1 0,-1 1,1-1,-1 0,1 1,-50 60,47-57,-17 31,2 2,1-1,2 2,2 0,1 1,2 0,2 1,2 0,2 1,1 0,2-1,2 1,2 0,2 6,-2-28,2 1,0-1,1 0,1-1,0 1,2-1,0-1,1 1,1-1,1-1,1 0,0 0,1-2,0 1,2-2,0 1,0-2,15 10,3 4,-27-21</inkml:trace>
  <inkml:trace contextRef="#ctx0" brushRef="#br0" timeOffset="17470.592">1101 550,'15'-9,"13"-4,8 1,2 2,-1-2,-1 1,-3 3,-1 2,-2 2,-1 2,-6 2</inkml:trace>
  <inkml:trace contextRef="#ctx0" brushRef="#br0" timeOffset="17801.096">1299 352,'-10'38,"-3"23,6 5,3-3,3-8,2-8,0-8,5-10,1-6,1-6</inkml:trace>
  <inkml:trace contextRef="#ctx0" brushRef="#br0" timeOffset="18537.565">1779 494,'-39'31,"21"-19,1 1,0 0,1 1,0 1,1 1,1 0,1 1,0 0,1 1,1 1,1 0,-6 14,15-31,0 1,0-1,0 1,0-1,1 1,-1-1,1 1,-1 0,1-1,0 1,0 0,0-1,1 1,-1 0,1-1,-1 1,1-1,0 1,0-1,0 1,0-1,0 1,1-1,-1 0,1 0,0 0,-1 0,1 0,0 0,0 0,0-1,0 1,1-1,-1 1,0-1,1 0,-1 0,1 0,-1 0,1 0,-1-1,1 1,0-1,2 1,2-1,0 0,0 0,0 0,0-1,0 0,0 0,0-1,0 0,0 0,-1-1,1 0,-1 0,0 0,0-1,0 0,0 0,0-1,-1 1,0-1,0 0,0-1,-1 1,2-4,84-146,-89 153,17-36,-2 1,-2-2,-1 0,-2-1,-1 0,-3-1,3-36,-10 67,0 0,-1 1,0-1,0 0,-1 0,-1 1,1-1,-2 1,1-1,-1 1,0 0,-1 1,-3-5,5 9,0 0,0 1,0-1,0 1,0 0,-1-1,0 2,0-1,1 0,-2 1,1 0,0 0,0 0,-1 0,1 1,-1-1,1 1,-1 0,1 1,-1-1,0 1,0 0,1 0,-1 0,0 1,1 0,-1 0,-4 1,3 0,0 0,-1 1,1 0,0 0,0 0,1 1,-1-1,1 1,0 1,0-1,0 1,0 0,1 0,0 0,0 0,0 1,1 0,0 0,0 0,0 0,1 0,0 1,-1 2,-1 9,1 0,0 1,1 0,1 0,1-1,1 1,2 15,1-16,1-1,1 0,1-1,0 1,1-1,1 0,0-1,1 0,1-1,0 0,7 7,7 10,107 126,-116-140,-1-4</inkml:trace>
  <inkml:trace contextRef="#ctx0" brushRef="#br0" timeOffset="148827.008">988 888,'132'6,"-129"-4,0-1,-1 1,1-1,-1 1,0 0,1 0,-1 0,0 0,0 1,0-1,-1 0,1 1,0-1,-1 1,0 0,1 0,-1-1,0 1,0 0,-1 0,1 0,-1 0,1 0,-1 0,0 0,0 0,0 0,-1 0,1 0,-1 0,0 0,1 0,-1 0,-1-1,1 1,0 0,-1-1,1 1,-1 0,0-1,1 0,-1 1,-1-1,-12 46,16-46,0 0,0 0,0 1,0-1,1 0,-1 0,1-1,0 1,-1 0,1 0,0-1,0 1,0-1,0 0,0 0,0 1,1-1,-1 0,0-1,1 1,-1 0,0-1,1 1,-1-1,1 0,-1 0,1 0,-1 0,1 0,-1-1,0 1,1-1,-1 1,0-1,1 0,-1 0,0 0,0 0,2-2,-3 3,57-17,-33 6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0 227,'678'0,"-648"11,-34-5</inkml:trace>
  <inkml:trace contextRef="#ctx0" brushRef="#br0" timeOffset="314.501">0 453,'15'0,"23"0,11 0,1 0,-3 0,-4 0,-5 0,-4 0,-3 0,-3 0,0 0,0 0,-1 0,0 0,1 0,0 0,0 0,-5 0</inkml:trace>
  <inkml:trace contextRef="#ctx0" brushRef="#br0" timeOffset="892.58">339 1,'0'2,"0"0,0 0,0-1,1 1,-1 0,0 0,1 0,-1-1,1 1,-1 0,1 0,0-1,0 1,0-1,0 1,0-1,0 1,0-1,1 1,-1-1,0 0,1 0,-1 0,1 0,-1 0,1 0,0 0,-1 0,2 0,-3-1,19 12,-1-2,2 0,-1-1,1-1,0 0,1-2,1 0,91 34,-108-38,-1 1,0-1,1 1,-1 0,-1 0,1 0,0 1,-1-1,0 1,0 0,0 0,0 0,0 0,-1 0,0 1,0-1,0 1,0 0,-1-1,0 1,0 0,0 0,-1 0,1 0,-1 0,0 0,-1 0,1-1,-1 1,0 0,0 0,0 0,-1-1,0 1,0 0,0-1,0 0,-1 1,0-1,0 0,0-1,-1 2,-96 109,-57 60,55-46,93-112,5-3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0,'-88'6,"115"11,251 0,-256-11,-3-1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0,'-17'73,"9"-11,2 0,4 0,4 55,0-12,-1 64,3-146,3-5</inkml:trace>
  <inkml:trace contextRef="#ctx0" brushRef="#br0" timeOffset="1216.404">344 169,'-257'154,"256"-154,-1 0,1 0,-1 0,1 1,0-1,-1 0,1 1,0-1,-1 0,1 1,0 0,-1-1,1 1,0 0,0 0,0-1,0 1,0 0,0 0,0 0,0 0,0 1,0-1,0 0,1 0,-1 0,1 1,-1-1,1 0,-1 1,1-1,0 0,-1 1,1-1,0 1,0-1,0 0,0 1,0-1,0 1,1-1,-1 0,0 1,1-1,-1 0,1 1,-1-1,1 0,0 1,0-1,-1 0,1 0,1 1,72 31,-63-29,1 0,-2 0,1 1,-1 1,1-1,-1 2,-1-1,1 1,-1 1,6 6,-4 1,-1 0,0 1,-1 0,-1 1,-1 0,0 0,-1 0,1 8,-6-22,4 36,-8-24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1,'-9'38,"-4"23,1 5,2-3,3-8,2-9,3-11</inkml:trace>
  <inkml:trace contextRef="#ctx0" brushRef="#br0" timeOffset="440.075">199 114,'231'-68,"-161"58,-69 10,1 0,-1 0,0 0,1 0,-1 1,1-1,-1 0,0 1,1-1,-1 0,0 1,1 0,-1-1,0 1,0 0,0 0,1 0,-1-1,0 1,0 0,0 0,-1 1,1-1,0 0,0 0,0 0,-1 1,1-1,-1 0,1 1,-1-1,1 0,-1 1,0-1,0 0,0 1,0-1,0 1,0-1,0 1,0-1,0 0,-1 1,1-1,0 0,-1 1,-3 8,-1 0,0 0,-1-1,0 0,-1 0,1 0,-2-1,1 0,-1 0,0 0,-1-1,-6 4,-1 2,-21 18,-65 69,101-99,0 0,1 0,-1 1,0-1,1 0,-1 0,1 1,-1-1,1 0,-1 1,1-1,0 0,0 1,0-1,0 0,0 1,0-1,0 1,0-1,0 0,0 1,1-1,-1 0,1 1,-1-1,1 0,0 0,-1 0,1 1,0-1,0 0,0 0,-1 0,1 0,1 0,-1 0,0-1,0 1,0 0,0 0,0-1,1 1,-1-1,0 1,1-1,-1 1,0-1,1 0,-1 0,0 0,1 0,-1 0,1 0,78 5,39-33,-94 18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226 305,'-20'6,"0"1,1 2,0-1,1 2,0 1,0 0,0 2,13-10,1 1,0 0,-1 0,1 0,1 0,-1 1,1-1,0 1,0 0,0 0,0 0,1 0,0 0,0 1,1-1,-1 1,1-1,0 1,1 0,-1-1,1 1,1 0,-1 0,1-1,-1 1,2-1,0 6,-1-7,0-1,0 0,0 0,1 0,-1 1,1-1,-1-1,1 1,0 0,0 0,0-1,1 1,-1-1,1 1,-1-1,1 0,0 0,0-1,0 1,0 0,0-1,0 0,0 1,0-1,0-1,1 1,-1 0,0-1,1 0,-1 1,1-1,-1-1,0 1,2-1,4 0,0-1,0 0,-1-1,0 0,1-1,-1 0,0 0,-1 0,1-1,-1 0,0-1,5-4,5-6,-1-1,-1-1,0-1,-1 0,-1-1,-1 0,-1-1,-1 0,0-1,-2 0,0 0,-2-1,0 0,-2-1,-1 1,0 0,-2-1,0 0,-2-2,0 19,-1 0,0 0,0 1,0-1,0 1,-1-1,0 1,-1 0,1 0,-1 0,-1 0,0-1,3 6,1-1,-1 0,1 0,-1 1,0-1,1 1,-1-1,0 1,0 0,0 0,0 0,0 0,0 0,0 0,-1 0,1 1,0-1,0 1,-1 0,1 0,0 0,-1 0,1 0,0 0,0 0,-1 1,1-1,0 1,0 0,-1-1,1 1,0 0,0 0,0 0,0 1,0-1,-1 2,-3 5,0 0,1 1,0-1,1 1,0 0,0 1,1-1,0 0,1 1,-1 0,2 0,0 0,0-1,1 1,0 0,0 0,1 0,1 0,0 0,0 0,1-1,0 1,0-1,1 0,3 5,5 30,-1 1,20 135,-31-156</inkml:trace>
  <inkml:trace contextRef="#ctx0" brushRef="#br0" timeOffset="535.255">678 51,'-96'274,"95"-273,0 1,0-1,0 1,1 0,-1-1,0 1,1 0,-1 0,1-1,-1 1,1 0,0 0,0 0,0 0,0-1,0 1,0 0,0 0,1 0,-1-1,1 1,-1 0,1 0,0-1,-1 1,1 0,0-1,0 1,0-1,0 1,1-1,-1 0,0 1,1-1,-1 0,1 0,-1 0,1 0,-1 0,1 0,0 0,-1-1,1 1,0-1,0 1,-1-1,1 1,0-1,0 0,0 0,1 0,255-3,-202 3,-32 0</inkml:trace>
  <inkml:trace contextRef="#ctx0" brushRef="#br0" timeOffset="1320.625">1 785,'325'-1,"-134"-24,30-23,-93 24,-110 18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0,4-4,4-3,1 1,2 2,1 0,-1 2,0 1,0 0,0 1,0 1,-1-1,0 0,-4 5,-7 1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0,'-1'397,"-26"-142,34-228,-7-27,0 0,0-1,0 1,0 0,0-1,0 1,0 0,0-1,0 1,0 0,0 0,0-1,1 1,-1 0,0-1,0 1,0 0,0 0,1-1,-1 1,0 0,0 0,1-1,-1 1,0 0,0 0,1 0,-1-1,0 1,1 0,-1 0,0 0,0 0,1 0,-1 0,0 0,1 0,-1 0,0 0,1 0,-1 0,0 0,1 0,-1 0,0 0,1 0,-1 0,0 0,1 0,-1 1,0-1,0 0,1 0,-1 0,0 0,0 1,1-1,-1 0,0 0,0 1,0-1,1 0,-1 1,4-16</inkml:trace>
  <inkml:trace contextRef="#ctx0" brushRef="#br0" timeOffset="1006.278">261 169,'-40'34,"16"-9,-1-1,-1-1,-1-2,-2 0,0-2,-8 3,36-22,0 0,-1 0,1 1,0-1,0 0,0 1,0-1,0 0,0 1,0 0,0-1,1 1,-1-1,0 1,0 0,0 0,1-1,-1 1,0 0,1 0,-1 0,0 0,1 0,-1 0,1 0,0 0,-1 0,1 0,0 0,0 0,-1 0,1 0,0 0,0 0,0 0,0 0,1 1,-1-1,0 0,0 0,1 0,-1 0,0 0,1 0,-1 0,1 0,-1 0,1-1,0 1,-1 0,1 0,0 0,0 0,0-1,-1 1,1-1,0 1,0 0,0-1,0 1,0-1,0 0,0 1,1-1,134 94,-118-78,-12-12,0 0,0 1,0 0,0 0,-1 0,0 0,0 1,0 0,-1 0,0 0,0 0,0 1,-1 0,0 0,-1 0,1 0,-1 0,0 0,-1 0,0 1,0-1,-1 1,0 5,-5 4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0 108,'74'-14,"-68"12,0-1,0 1,0 0,0 0,0 0,1 1,-1 0,0 0,1 1,-1 0,0 0,1 0,-1 1,1 0,-1 0,0 1,0-1,0 1,0 1,0-1,0 1,-1 0,1 0,-1 1,0 0,1 0,-4-1,0 0,-1 0,1 1,-1-1,0 0,0 0,0 1,0-1,0 0,-1 1,0-1,0 1,0-1,0 1,0-1,-1 1,1-1,-1 1,0-1,0 0,0 0,0 1,-1-1,0 0,1 0,-1 0,0 0,-1 0,-71 73,0-22,75-51,0-1,-1 1,1 0,0 0,0 0,0-1,1 1,-1-1,1 1,-1-1,1 1,0-1,0 0,0 0,0 0,0 0,0 0,1-1,1 2,2 3,-3-4,0 0,0 0,-1 0,1 1,-1-1,1 1,-1-1,0 1,0 0,0 0,0 0,-1 0,1 0,-1 1,0-1,0 0,0 1,0-1,-1 1,1-1,-1 1,0-1,0 1,0-1,0 1,-1-1,0 1,1-1,-1 0,0 1,-1-1,1 0,-1 0,1 0,-1 0,0 0,0 0,0 0,0 0,-1-1,-2 3,-96 27,76-28</inkml:trace>
  <inkml:trace contextRef="#ctx0" brushRef="#br0" timeOffset="2533.999">592 248,'-1'-1,"0"0,0-1,0 1,0 0,0 0,-1 0,1 0,0 0,-1 0,1 0,0 0,-1 1,1-1,-1 0,0 1,1-1,-1 1,1 0,-1 0,0-1,1 1,-1 0,0 0,1 0,-1 1,0-1,1 0,-1 1,1-1,-1 1,1-1,-1 1,1 0,-1 0,1 0,-1-1,1 1,0 0,0 1,-1-1,-4 2,1 1,0 0,-1 0,1 0,1 1,-1-1,1 1,0 0,0 1,0-1,0 1,1-1,0 1,1 0,-1 0,1 1,0-1,0 0,1 1,0-1,0 1,1-1,0 1,0 2,0-7,1 0,0 0,-1 0,1-1,0 1,0 0,0-1,0 1,1-1,-1 1,0-1,1 1,-1-1,1 0,-1 1,1-1,0 0,-1 0,1-1,0 1,0 0,0 0,-1-1,1 1,0-1,0 0,0 1,0-1,0 0,0 0,0 0,0 0,0-1,0 1,0-1,1 0,70-23,-57 16,0 0,-1-1,-1-1,1-1,-2 0,1 0,-2-1,1-1,-2 0,0-1,8-13,-14 20,-1 1,0-1,0 0,-1 0,0-1,-1 1,1-1,-1 1,-1-1,1 0,-1 0,-1 1,0-1,0 0,0 0,-1 0,0 0,0 1,-1-1,0 0,-1 1,1-1,-1 1,-1 0,0 0,0 0,-1-1,2 5,1 0,-1 0,-1 1,1-1,0 1,0 0,-1-1,0 1,1 1,-1-1,0 1,0-1,0 1,0 0,0 0,0 1,0-1,0 1,0 0,0 0,0 1,0-1,0 1,0-1,0 1,0 1,0-1,0 0,1 1,-1 0,0 0,1 0,-1 0,1 1,0-1,0 1,0 0,0 0,1 0,-1 0,1 1,-1-1,1 0,0 1,1 0,-1-1,0 1,1 0,0 0,0 0,0 2,0 6,0 1,1-1,1 1,0-1,0 0,1 0,1 0,0 0,1 0,0 0,1-1,0 0,0 0,2 0,-1 0,1-1,1 0,0-1,0 0,4 3,39 60,-44-58,-5-4</inkml:trace>
  <inkml:trace contextRef="#ctx0" brushRef="#br0" timeOffset="3103.049">988 23,'-3'28,"-2"0,0-1,-2 0,-1 0,-1-1,-2 0,0 0,-7 8,15-28,-41 101,46-105,-1 0,1 0,-1 0,1 0,0 0,-1-1,1 1,0 0,0-1,0 0,1 1,-1-1,0 0,0 0,1 0,-1 0,1-1,-1 1,0-1,1 1,-1-1,1 0,-1 0,1 0,0 0,-1 0,1-1,-1 1,0-1,1 0,-1 1,1-1,-1 0,0 0,0-1,0 1,1-1,2 1,142-37,-60 18,-72 23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0,'24'0,"18"0,6 0,-1 0,-2 0,-5 0,-4 0,-4 0,-2 0,-6 5,-8 2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28,'39'-4,"31"-3,9 1,-4 1,-10 1,-16 2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9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0 115,'436'-40,"-172"5,-63 7,-26 17,-152 11</inkml:trace>
  <inkml:trace contextRef="#ctx0" brushRef="#br0" timeOffset="427.175">593 143,'-9'24,"-9"17,-1 8,3-1,0-4,2-4,8-9,5-5,8-7,7-11,7-7,3-4,-1-7,0 0,0 0,2-2,-3 0</inkml:trace>
  <inkml:trace contextRef="#ctx0" brushRef="#br0" timeOffset="708.891">847 228,'-14'34,"-5"20,1 6,-2-7,3-8,5-7,3-5,0-3,0-2,2-1,3 0,1-1,-3 2,4-6,3-5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0,'5'29,"1"24,0 7,-1-1,-1-6,-2-8,-1-6,0-5,-1-3,0-3,-6-5,0-3,-1 1,-3 1,0 2,-3-3,1-6</inkml:trace>
  <inkml:trace contextRef="#ctx0" brushRef="#br0" timeOffset="336.277">0 84,'693'-57,"-428"33,-228 30,-37-5,1-1,-1 1,1-1,-1 1,1 0,-1-1,1 1,-1-1,0 1,0 0,1-1,-1 1,0 0,0-1,0 1,1 0,-1-1,0 1,0 0,0-1,0 1,0 0,-1-1,1 1,0 0,0-1,0 1,0 0,-1-1,1 1,0 0,-1-1,1 1,-1-1,1 1,0-1,-1 1,1-1,-1 1,1-1,-1 1,0-1,1 0,-1 1,1-1,-1 0,0 1,1-1,-20 16,-2-3</inkml:trace>
  <inkml:trace contextRef="#ctx0" brushRef="#br0" timeOffset="598.719">170 649,'33'5,"36"1,10 0,-3-1,-5-1,-10-7,-10-2,-4-1,-6 1,-5 1,-3-3,-3-1,-2 2,0 1,-6 1</inkml:trace>
  <inkml:trace contextRef="#ctx0" brushRef="#br0" timeOffset="7172.154">1327 678,'-4'-3,"0"1,-1 0,0 0,1 0,-1 1,0-1,0 1,1 0,-1 1,0-1,0 1,0 0,0 0,0 1,0-1,0 1,0 0,0 1,1-1,-1 1,0 0,1 0,-1 0,1 0,0 1,0 0,0 0,0 0,0 1,1-1,0 1,-1 0,1-1,1 2,-1-1,0 0,1 0,0 1,-1 3,2-4,0 1,0-1,1 0,-1 0,1 1,0-1,0 0,1 0,0 1,-1-1,1 0,0 0,1 0,-1 0,1 0,0 0,0 0,0-1,0 1,1-1,0 1,-1-1,1 0,0 0,1 0,-1 0,0-1,1 1,-1-1,1 0,2 1,3 1,-1 0,1-1,0 1,-1-2,1 0,1 0,-1 0,0-1,0 0,0-1,1 0,-1-1,0 0,4-1,12-4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1,'0'5,"-5"6,-1 6,0-5,6-4,-2-4,-1 3,6 0,1-1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4,'-5'0,"-2"5,1-4,6-1,3-6,1 3,0 2</inkml:trace>
  <inkml:trace contextRef="#ctx0" brushRef="#br0" timeOffset="1819.827">68 33,'-4'0,"-3"-5,-4-2,0 6,-3 2,0 7,8 1,5-6,7-2,3-7,5-3,-5 1,-5 6,-6 4,-4 1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7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38,'-12'3,"0"1,0 0,1 0,-1 2,1-1,0 1,0 1,1 0,0 1,0 0,1 0,0 1,1 0,0 0,0 1,1 0,0 1,0 0,1 0,1 0,0 0,0 3,-34 138,37-142,0 1,2-1,-1 1,1-1,1 1,0-1,0 1,1-1,0 0,1 0,0 0,1 0,0 0,0-1,1 1,1-1,-1 0,1-1,1 0,0 0,0 0,0 0,1-1,0-1,0 1,1-1,0-1,0 0,0 0,1 0,0-1,-1-1,1 0,8 2,5-4,0-1,0-1,0-1,-1-1,1-1,-1-1,1-1,-2 0,1-2,-1-1,0 0,-1-2,0 0,2-3,6-7,-1-1,-1-2,-1 0,-1-2,-1 0,-2-2,0 0,11-24,-27 45,-2 0,1 0,-1 0,0 0,0-1,-1 1,0-1,-1 1,1-1,-2 0,1 0,-1 0,0 1,0-1,-1 0,0 0,-1 0,0 1,0-1,0 1,-1 0,0-1,-1 1,1 0,-1 1,-1-1,1 1,-1 0,-2-2,-7-3,0 0,-1 1,0 0,-1 2,0 0,0 0,-1 2,0 0,0 1,0 0,0 2,-1 0,0 1,0 0,0 2,0 0,1 1,-1 1,0 1,1 0,-1 1,1 1,0 0,0 2,-3 2,-22 9</inkml:trace>
  <inkml:trace contextRef="#ctx0" brushRef="#br0" timeOffset="500.996">0 432,'28'-20,"1"1,1 1,1 1,0 2,1 1,0 1,28-6,-57 19,1-1,0 1,0 0,-1 0,1 0,0 1,0-1,-1 1,1 0,0 0,-1 0,1 0,-1 1,1-1,-1 1,0 0,0 0,1 1,-1-1,-1 0,1 1,0 0,-1-1,1 1,-1 0,0 1,0-1,0 0,0 0,-1 1,0-1,1 1,-1 0,0-1,0 1,-1 0,1 1,1 3,1 0,0 0,0 0,1-1,0 1,1-1,-1 0,1 0,1-1,-1 1,1-1,0 0,1-1,-1 1,1-1,0-1,0 1,1-1,-1 0,1-1,0 0,0 0,0-1,1 0,-1 0,1-1,-3 1,0-1,0-1,0 1,0-1,0 0,0 0,0-1,0 1,0-1,-1-1,1 1,0-1,-1 0,1-1,-1 1,1-1,-1 0,4-3,-2-6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2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4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7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47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51 339,'-1'-1,"1"0,0-1,0 1,0 0,0-1,0 1,0 0,0-1,0 1,0 0,1 0,-1-1,1 1,-1 0,1 0,-1 0,1-1,0 1,-1 0,1 0,0 0,0 0,0 0,0 0,0 0,0 1,0-1,0 0,0 0,0 1,0-1,0 1,1-1,-1 1,0-1,0 1,1 0,-1 0,0-1,1 1,-1 0,0 0,1 0,-1 1,0-1,1 0,-1 0,0 1,0-1,1 1,-1-1,0 1,0-1,0 1,0 0,0 0,0-1,0 1,0 0,0 0,0 0,0 0,0 0,0 0,58 168,-45-125,-2 0,-2 1,-2 0,-2 1,-2 0,-1 0,-4 32,0-66,0-1,-1 1,-1-1,0 0,0 0,-1 0,0 0,-1 0,0-1,-1 0,0 0,0 0,-1-1,-1 0,0-1,0 1,0-1,-1-1,0 0,0 0,-1-1,0 0,0 0,-1-1,1-1,-1 1,-9 1,-3-1</inkml:trace>
  <inkml:trace contextRef="#ctx0" brushRef="#br0" timeOffset="634.273">277 170,'34'-23,"1"2,1 1,1 2,1 2,0 1,26-5,-63 19,1 0,0 0,0 0,-1 0,1 0,0 0,0 0,0 0,0 1,0-1,0 1,0 0,0-1,0 1,0 0,0 0,0 1,0-1,0 0,0 1,0-1,0 1,0-1,0 1,0 0,0 0,0 0,0 0,-1 0,1 0,-1 1,1-1,-1 0,1 1,-1-1,1 1,-1 0,0-1,0 1,0 0,0 0,0 0,-1 0,1 0,0 0,-1 0,0 0,1 0,-1 0,-5 7,1 0,-2-1,1 0,-1 0,-1-1,1 0,-1 0,-1 0,1-1,-1 0,0-1,-1 1,-6 5,-79 64,93-74,1-1,-1 1,0 1,1-1,-1 0,0 0,1 0,0 0,-1 0,1 0,0 1,-1-1,1 0,0 0,0 0,0 1,0-1,0 0,0 0,0 1,1-1,-1 0,0 0,1 0,-1 0,1 1,-1-1,1 0,0 0,-1 0,1 0,0 0,0 0,-1-1,1 1,0 0,0 0,0 0,0-1,0 1,0-1,2 1,52 26,-50-25,-1 0,0-2,-1 0,1 1,-1-1,1 1,-1 0,1 0,-1 0,1 0,-1 0,0 1,1 0,-1 0,0-1,0 2,-1-1,1 0,0 1,-1-1,1 1,-1 0,0 0,0 0,0 0,0 0,0 0,-1 0,0 1,1-1,-1 1,0-1,-1 1,1-1,-1 1,1-1,-1 1,0 0,-1-1,1 1,0-1,-1 1,0 0,-8 8,-1 0,0 0,0-1,-2 0,1-1,-1 0,-1-1,1 0,-2-1,1-1,-1 0,-2 0,-47 29,45-24</inkml:trace>
  <inkml:trace contextRef="#ctx0" brushRef="#br0" timeOffset="1043.971">954 0,'-50'82,"27"-46,2 1,1 0,1 2,-3 14,21-51,0 0,-1 0,1 0,0 0,0 0,0 0,1 1,-1-1,1 0,-1 1,1-1,-1 0,1 1,0-1,0 0,0 1,1-1,-1 1,1-1,-1 0,1 0,0 1,-1-1,1 0,0 0,1 0,-1 0,0 0,1 0,-1 0,1 0,-1 0,1-1,0 1,0-1,0 1,0-1,0 0,0 0,0 0,0 0,0 0,1 0,-1 0,0-1,0 1,2-1,13 1,0-1,0 0,0-2,-1 0,1 0,0-2,6-2,67-10,-66 14</inkml:trace>
  <inkml:trace contextRef="#ctx0" brushRef="#br0" timeOffset="1429.141">361 763,'43'-10,"48"-8,18-5,0 1,-13-1,-14 4,-16 0,-14 3,-12 5,-7 4,-5 3,-7-2,-7-1</inkml:trace>
  <inkml:trace contextRef="#ctx0" brushRef="#br0" timeOffset="1818.411">869 790,'-29'34,"-14"20,0 6,8-2,14-11,16-14,13-12,10-10,7-7,4-8,2-4,0-6,0 0,0-2,-6 1</inkml:trace>
  <inkml:trace contextRef="#ctx0" brushRef="#br0" timeOffset="2065.197">1179 763,'-24'38,"-17"27,-2 13,1-3,9-9,4-11,8-10,2-8,4-6,6-3,3-1,3-1,2 0,2 1,0-5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287.597">960 389,'-24'38,"-8"18,7 4,11-8,9-9,10-10,9-12,7-10,4-10,-2-7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25.4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161 0,'0'2,"0"-1,0 0,0 0,1 0,-1 0,0 0,1 0,-1 1,0-1,1 0,-1 0,1 0,0 0,-1 0,1 0,0-1,0 1,0 0,-1 0,1 0,0-1,0 1,0-1,0 1,0 0,0-1,0 0,0 1,1-1,-1 0,0 1,0-1,0 0,0 0,0 0,1 0,-1 0,0 0,0 0,0 0,0-1,0 1,1 0,-1-1,0 1,0-1,0 1,0-1,0 0,0 1,0-1,-1 0,1 0,0 1,0-1,0 0,-1 0,1 0,0 0,-1 0,1 0,-1 0,1 0,-1 0,0 0,0-1,1 1,-1 0,0 0,0-1,33 240,-9-31,47 235,-28-152,-31-183,-7-78,-1-1,-2 1,-1 0,-1 0,-1 0,-3 8,-10 45,-4 0,-24 68,27-110,-25 106,40-145,1 1,0-1,0 0,0 0,-1 0,1 1,0-1,1 0,-1 0,0 0,0 0,0 0,1-1,-1 1,0 0,1-1,-1 1,0-1,1 1,-1-1,1 1,-1-1,1 0,-1 0,1 0,-1 0,1 0,-1 0,1 0,-1-1,1 1,-1 0,1-1,-1 1,1-1,5 0,289-8,-40-14,70 8,140-19,-195 21,73 13,-118 2,1855-2,-1634 30,-169-20,-138 3,0-7,45-7,-67 0,228-26,3 14,-169 0,151 9,-239 4,283-28,-252 28,154-11,106-18,2 1,27 10,-125-8,59 14,-209 0,2 6,21 6,-153 0,301-26,74-5,-106 21,-55-4,106 11,-252 3,365-29,-77 1,-65 0,-296 29,1-1,0 1,0-1,0 0,0 0,0 0,0-1,0 1,0-1,0 1,0-1,0 0,0 0,-1 0,1-1,0 1,-1-1,1 1,-1-1,1 0,-1 0,0 0,0 0,0 0,0-1,0 1,0 0,-1-1,1 0,-1 1,0-1,0 0,0 0,0 1,0-1,0-1,-3-236,2-173,29 102,-1 84,-1 89,1 53,-28 85,1-1,-1 0,1 1,-1-1,0 0,1 1,-1-1,0 0,0 1,1-1,-1 0,0 1,0-1,0 0,0 0,0 1,0-1,0 0,0 0,0 1,-1-1,1 0,0 1,0-1,0 0,-1 1,1-1,-1 0,1 1,0-1,-1 0,1 1,-1-1,1 1,-1-1,1 1,-1-1,0 1,1 0,-1-1,0 1,1 0,-1-1,0 1,1 0,-1 0,0 0,1-1,-1 1,0 0,0 0,1 0,-1 0,0 0,0 0,1 1,-1-1,0 0,1 0,-1 0,0 1,-52 11,48-10,-222 65,142-53,0-4,0-4,-9-3,-443 24,-1149-27,334 1,483 26,327-27,-421 11,-256 7,165 23,980-36,-654 33,471-27,-145 5,-237-25,-468-84,871 81,-138 14,5 50,317-47,66-4,4-1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4.4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1 115,'169'-28,"163"-22,-192 25,29 13,-163 13,-6-1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5.5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1 170,'7'-4,"0"0,1 0,0 1,-1 0,1 0,0 1,1 0,-1 0,0 1,0 0,1 1,-1 0,0 0,4 1,3-1,244-11,125-24,303-4,-143 10,-485 19,-92-4,9 12,-1 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6.5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83,'391'-17,"30"-49,-432 69,-2 3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1,'0'5,"0"11,0 7,0 5,0 3,0 0,0 1,4-6,3-8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24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98,'-1'0,"0"0,-1 0,1 0,-1 1,1-1,0 0,-1 1,1-1,0 1,-1 0,1-1,0 1,0 0,0 0,-1 0,1 0,0-1,0 2,0-1,1 0,-1 0,0 0,0 0,0 1,1-1,-1 0,1 0,-1 1,1-1,0 1,-1-1,1 0,0 1,0-1,0 1,0-1,0 0,0 1,0-1,0 1,1-1,0 2,-4 7,-5 29,1 1,2 0,1-1,3 2,1-1,-10 127,-25 76,25-163,26-102,-11 4</inkml:trace>
  <inkml:trace contextRef="#ctx0" brushRef="#br0" timeOffset="478.919">254 295,'-114'166,"112"-162,1 0,-1 0,1 1,0-1,0 0,1 1,-1-1,1 0,0 1,0-1,1 0,-1 1,1-1,0 0,0 1,0-1,1 0,-1 0,1 0,0 0,0 0,1-1,-1 1,1-1,0 1,0-1,0 0,0 0,0 0,1 0,-1-1,1 1,0-1,0 0,2 1,3 4,0 0,0 0,0 0,-1 0,0 1,0 1,-1-1,0 1,-1 0,0 1,0 0,-1 0,0 0,-1 0,0 1,0 2,7 37,-4-32</inkml:trace>
  <inkml:trace contextRef="#ctx0" brushRef="#br0" timeOffset="4130.879">875 155,'-5'-4,"-1"1,0 1,0-1,0 1,0 0,0 1,-1-1,1 1,0 0,-1 1,1 0,0 0,-1 0,1 0,-1 1,1 0,0 1,0 0,0 0,0 0,0 0,0 1,0 0,1 0,-1 1,1-1,0 1,0 0,0 1,1-1,0 1,-1 0,2 0,-1 0,0 1,1-1,0 1,1 0,-1 0,-1 5,2-4,0 0,1 1,0-1,0 0,0 1,1-1,0 0,1 1,-1-1,1 0,1 1,-1-1,1 0,1 0,-1 0,1 0,0-1,1 1,2 2,96 105,-69-82,-27-26,1 2,-1-1,-1 1,1-1,-1 2,-1-1,0 0,0 1,0 0,-1 0,0 0,-1 0,0 1,-1-1,0 0,0 1,-1-1,0 1,-1-1,0 1,0-1,-1 1,0-1,-1 0,0 0,0 0,-1 0,0-1,-1 0,1 1,-3 0,-1 1,0-1,-1-1,0 1,-1-1,0-1,0 0,-1 0,1-1,-1 0,-1-1,1 0,-1-1,0-1,-4 2,13-5,0 1,1-1,-1 0,0 0,0 0,1 0,-1 0,0 0,1-1,-1 0,0 1,1-1,-1 0,1 0,-1 0,1-1,-1 1,1 0,0-1,0 0,0 1,0-1,0 0,0 0,0 0,1-1,-1 1,1 0,-1 0,1-1,0 1,0-1,0 1,0-1,0 0,0-2,0-2,0 0,0 0,0 0,1 0,0 0,1 0,-1-1,1 1,1 0,-1 0,1 0,0 1,3-5,1-3,1 0,0 0,2 1,-1 0,2 0,-1 1,2 0,0 1,0 0,1 1,0 0,3-1,46-25,-42 29</inkml:trace>
  <inkml:trace contextRef="#ctx0" brushRef="#br0" timeOffset="14116.17">678 14,'-2'-2,"1"1,-1 0,1 0,-1 0,1 0,-1 0,0 0,0 0,1 0,-1 0,0 1,0-1,0 1,0 0,0-1,0 1,0 0,0 0,1 0,-1 1,0-1,0 0,0 1,0-1,0 1,0-1,1 1,-1 0,0 0,0 0,1 0,-1 0,1 0,-1 1,1-1,-1 0,1 1,-50 60,47-57,-17 31,2 2,1-1,2 2,2 0,1 1,2 0,2 1,2 0,2 1,1 0,2-1,2 1,2 0,2 6,-2-28,2 1,0-1,1 0,1-1,0 1,2-1,0-1,1 1,1-1,1-1,1 0,0 0,1-2,0 1,2-2,0 1,0-2,15 10,3 4,-27-21</inkml:trace>
  <inkml:trace contextRef="#ctx0" brushRef="#br0" timeOffset="17470.592">1101 550,'15'-9,"13"-4,8 1,2 2,-1-2,-1 1,-3 3,-1 2,-2 2,-1 2,-6 2</inkml:trace>
  <inkml:trace contextRef="#ctx0" brushRef="#br0" timeOffset="17801.096">1299 352,'-10'38,"-3"23,6 5,3-3,3-8,2-8,0-8,5-10,1-6,1-6</inkml:trace>
  <inkml:trace contextRef="#ctx0" brushRef="#br0" timeOffset="18537.565">1779 494,'-39'31,"21"-19,1 1,0 0,1 1,0 1,1 1,1 0,1 1,0 0,1 1,1 1,1 0,-6 14,15-31,0 1,0-1,0 1,0-1,1 1,-1-1,1 1,-1 0,1-1,0 1,0 0,0-1,1 1,-1 0,1-1,-1 1,1-1,0 1,0-1,0 1,0-1,0 1,1-1,-1 0,1 0,0 0,-1 0,1 0,0 0,0 0,0-1,0 1,1-1,-1 1,0-1,1 0,-1 0,1 0,-1 0,1 0,-1-1,1 1,0-1,2 1,2-1,0 0,0 0,0 0,0-1,0 0,0 0,0-1,0 0,0 0,-1-1,1 0,-1 0,0 0,0-1,0 0,0 0,0-1,-1 1,0-1,0 0,0-1,-1 1,2-4,84-146,-89 153,17-36,-2 1,-2-2,-1 0,-2-1,-1 0,-3-1,3-36,-10 67,0 0,-1 1,0-1,0 0,-1 0,-1 1,1-1,-2 1,1-1,-1 1,0 0,-1 1,-3-5,5 9,0 0,0 1,0-1,0 1,0 0,-1-1,0 2,0-1,1 0,-2 1,1 0,0 0,0 0,-1 0,1 1,-1-1,1 1,-1 0,1 1,-1-1,0 1,0 0,1 0,-1 0,0 1,1 0,-1 0,-4 1,3 0,0 0,-1 1,1 0,0 0,0 0,1 1,-1-1,1 1,0 1,0-1,0 1,0 0,1 0,0 0,0 0,0 1,1 0,0 0,0 0,0 0,1 0,0 1,-1 2,-1 9,1 0,0 1,1 0,1 0,1-1,1 1,2 15,1-16,1-1,1 0,1-1,0 1,1-1,1 0,0-1,1 0,1-1,0 0,7 7,7 10,107 126,-116-140,-1-4</inkml:trace>
  <inkml:trace contextRef="#ctx0" brushRef="#br0" timeOffset="148827.008">988 888,'132'6,"-129"-4,0-1,-1 1,1-1,-1 1,0 0,1 0,-1 0,0 0,0 1,0-1,-1 0,1 1,0-1,-1 1,0 0,1 0,-1-1,0 1,0 0,-1 0,1 0,-1 0,1 0,-1 0,0 0,0 0,0 0,-1 0,1 0,-1 0,0 0,1 0,-1 0,-1-1,1 1,0 0,-1-1,1 1,-1 0,0-1,1 0,-1 1,-1-1,-12 46,16-46,0 0,0 0,0 1,0-1,1 0,-1 0,1-1,0 1,-1 0,1 0,0-1,0 1,0-1,0 0,0 0,0 1,1-1,-1 0,0-1,1 1,-1 0,0-1,1 1,-1-1,1 0,-1 0,1 0,-1 0,1 0,-1-1,0 1,1-1,-1 1,0-1,1 0,-1 0,0 0,0 0,2-2,-3 3,57-17,-33 6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0 227,'678'0,"-648"11,-34-5</inkml:trace>
  <inkml:trace contextRef="#ctx0" brushRef="#br0" timeOffset="314.501">0 453,'15'0,"23"0,11 0,1 0,-3 0,-4 0,-5 0,-4 0,-3 0,-3 0,0 0,0 0,-1 0,0 0,1 0,0 0,0 0,-5 0</inkml:trace>
  <inkml:trace contextRef="#ctx0" brushRef="#br0" timeOffset="892.58">339 1,'0'2,"0"0,0 0,0-1,1 1,-1 0,0 0,1 0,-1-1,1 1,-1 0,1 0,0-1,0 1,0-1,0 1,0-1,0 1,0-1,1 1,-1-1,0 0,1 0,-1 0,1 0,-1 0,1 0,0 0,-1 0,2 0,-3-1,19 12,-1-2,2 0,-1-1,1-1,0 0,1-2,1 0,91 34,-108-38,-1 1,0-1,1 1,-1 0,-1 0,1 0,0 1,-1-1,0 1,0 0,0 0,0 0,0 0,-1 0,0 1,0-1,0 1,0 0,-1-1,0 1,0 0,0 0,-1 0,1 0,-1 0,0 0,-1 0,1-1,-1 1,0 0,0 0,0 0,-1-1,0 1,0 0,0-1,0 0,-1 1,0-1,0 0,0-1,-1 2,-96 109,-57 60,55-46,93-112,5-3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0,'-88'6,"115"11,251 0,-256-11,-3-1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0,'-17'73,"9"-11,2 0,4 0,4 55,0-12,-1 64,3-146,3-5</inkml:trace>
  <inkml:trace contextRef="#ctx0" brushRef="#br0" timeOffset="1216.404">344 169,'-257'154,"256"-154,-1 0,1 0,-1 0,1 1,0-1,-1 0,1 1,0-1,-1 0,1 1,0 0,-1-1,1 1,0 0,0 0,0-1,0 1,0 0,0 0,0 0,0 0,0 1,0-1,0 0,1 0,-1 0,1 1,-1-1,1 0,-1 1,1-1,0 0,-1 1,1-1,0 1,0-1,0 0,0 1,0-1,0 1,1-1,-1 0,0 1,1-1,-1 0,1 1,-1-1,1 0,0 1,0-1,-1 0,1 0,1 1,72 31,-63-29,1 0,-2 0,1 1,-1 1,1-1,-1 2,-1-1,1 1,-1 1,6 6,-4 1,-1 0,0 1,-1 0,-1 1,-1 0,0 0,-1 0,1 8,-6-22,4 36,-8-24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1,'-9'38,"-4"23,1 5,2-3,3-8,2-9,3-11</inkml:trace>
  <inkml:trace contextRef="#ctx0" brushRef="#br0" timeOffset="440.075">199 114,'231'-68,"-161"58,-69 10,1 0,-1 0,0 0,1 0,-1 1,1-1,-1 0,0 1,1-1,-1 0,0 1,1 0,-1-1,0 1,0 0,0 0,1 0,-1-1,0 1,0 0,0 0,-1 1,1-1,0 0,0 0,0 0,-1 1,1-1,-1 0,1 1,-1-1,1 0,-1 1,0-1,0 0,0 1,0-1,0 1,0-1,0 1,0-1,0 0,-1 1,1-1,0 0,-1 1,-3 8,-1 0,0 0,-1-1,0 0,-1 0,1 0,-2-1,1 0,-1 0,0 0,-1-1,-6 4,-1 2,-21 18,-65 69,101-99,0 0,1 0,-1 1,0-1,1 0,-1 0,1 1,-1-1,1 0,-1 1,1-1,0 0,0 1,0-1,0 0,0 1,0-1,0 1,0-1,0 0,0 1,1-1,-1 0,1 1,-1-1,1 0,0 0,-1 0,1 1,0-1,0 0,0 0,-1 0,1 0,1 0,-1 0,0-1,0 1,0 0,0 0,0-1,1 1,-1-1,0 1,1-1,-1 1,0-1,1 0,-1 0,0 0,1 0,-1 0,1 0,78 5,39-33,-94 18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226 305,'-20'6,"0"1,1 2,0-1,1 2,0 1,0 0,0 2,13-10,1 1,0 0,-1 0,1 0,1 0,-1 1,1-1,0 1,0 0,0 0,0 0,1 0,0 0,0 1,1-1,-1 1,1-1,0 1,1 0,-1-1,1 1,1 0,-1 0,1-1,-1 1,2-1,0 6,-1-7,0-1,0 0,0 0,1 0,-1 1,1-1,-1-1,1 1,0 0,0 0,0-1,1 1,-1-1,1 1,-1-1,1 0,0 0,0-1,0 1,0 0,0-1,0 0,0 1,0-1,0-1,1 1,-1 0,0-1,1 0,-1 1,1-1,-1-1,0 1,2-1,4 0,0-1,0 0,-1-1,0 0,1-1,-1 0,0 0,-1 0,1-1,-1 0,0-1,5-4,5-6,-1-1,-1-1,0-1,-1 0,-1-1,-1 0,-1-1,-1 0,0-1,-2 0,0 0,-2-1,0 0,-2-1,-1 1,0 0,-2-1,0 0,-2-2,0 19,-1 0,0 0,0 1,0-1,0 1,-1-1,0 1,-1 0,1 0,-1 0,-1 0,0-1,3 6,1-1,-1 0,1 0,-1 1,0-1,1 1,-1-1,0 1,0 0,0 0,0 0,0 0,0 0,0 0,-1 0,1 1,0-1,0 1,-1 0,1 0,0 0,-1 0,1 0,0 0,0 0,-1 1,1-1,0 1,0 0,-1-1,1 1,0 0,0 0,0 0,0 1,0-1,-1 2,-3 5,0 0,1 1,0-1,1 1,0 0,0 1,1-1,0 0,1 1,-1 0,2 0,0 0,0-1,1 1,0 0,0 0,1 0,1 0,0 0,0 0,1-1,0 1,0-1,1 0,3 5,5 30,-1 1,20 135,-31-156</inkml:trace>
  <inkml:trace contextRef="#ctx0" brushRef="#br0" timeOffset="535.255">678 51,'-96'274,"95"-273,0 1,0-1,0 1,1 0,-1-1,0 1,1 0,-1 0,1-1,-1 1,1 0,0 0,0 0,0 0,0-1,0 1,0 0,0 0,1 0,-1-1,1 1,-1 0,1 0,0-1,-1 1,1 0,0-1,0 1,0-1,0 1,1-1,-1 0,0 1,1-1,-1 0,1 0,-1 0,1 0,-1 0,1 0,0 0,-1-1,1 1,0-1,0 1,-1-1,1 1,0-1,0 0,0 0,1 0,255-3,-202 3,-32 0</inkml:trace>
  <inkml:trace contextRef="#ctx0" brushRef="#br0" timeOffset="1320.625">1 785,'325'-1,"-134"-24,30-23,-93 24,-110 18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0,4-4,4-3,1 1,2 2,1 0,-1 2,0 1,0 0,0 1,0 1,-1-1,0 0,-4 5,-7 1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0,'-1'397,"-26"-142,34-228,-7-27,0 0,0-1,0 1,0 0,0-1,0 1,0 0,0-1,0 1,0 0,0 0,0-1,1 1,-1 0,0-1,0 1,0 0,0 0,1-1,-1 1,0 0,0 0,1-1,-1 1,0 0,0 0,1 0,-1-1,0 1,1 0,-1 0,0 0,0 0,1 0,-1 0,0 0,1 0,-1 0,0 0,1 0,-1 0,0 0,1 0,-1 0,0 0,1 0,-1 0,0 0,1 0,-1 1,0-1,0 0,1 0,-1 0,0 0,0 1,1-1,-1 0,0 0,0 1,0-1,1 0,-1 1,4-16</inkml:trace>
  <inkml:trace contextRef="#ctx0" brushRef="#br0" timeOffset="1006.278">261 169,'-40'34,"16"-9,-1-1,-1-1,-1-2,-2 0,0-2,-8 3,36-22,0 0,-1 0,1 1,0-1,0 0,0 1,0-1,0 0,0 1,0 0,0-1,1 1,-1-1,0 1,0 0,0 0,1-1,-1 1,0 0,1 0,-1 0,0 0,1 0,-1 0,1 0,0 0,-1 0,1 0,0 0,0 0,-1 0,1 0,0 0,0 0,0 0,0 0,1 1,-1-1,0 0,0 0,1 0,-1 0,0 0,1 0,-1 0,1 0,-1 0,1-1,0 1,-1 0,1 0,0 0,0 0,0-1,-1 1,1-1,0 1,0 0,0-1,0 1,0-1,0 0,0 1,1-1,134 94,-118-78,-12-12,0 0,0 1,0 0,0 0,-1 0,0 0,0 1,0 0,-1 0,0 0,0 0,0 1,-1 0,0 0,-1 0,1 0,-1 0,0 0,-1 0,0 1,0-1,-1 1,0 5,-5 4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0 108,'74'-14,"-68"12,0-1,0 1,0 0,0 0,0 0,1 1,-1 0,0 0,1 1,-1 0,0 0,1 0,-1 1,1 0,-1 0,0 1,0-1,0 1,0 1,0-1,0 1,-1 0,1 0,-1 1,0 0,1 0,-4-1,0 0,-1 0,1 1,-1-1,0 0,0 0,0 1,0-1,0 0,-1 1,0-1,0 1,0-1,0 1,0-1,-1 1,1-1,-1 1,0-1,0 0,0 0,0 1,-1-1,0 0,1 0,-1 0,0 0,-1 0,-71 73,0-22,75-51,0-1,-1 1,1 0,0 0,0 0,0-1,1 1,-1-1,1 1,-1-1,1 1,0-1,0 0,0 0,0 0,0 0,0 0,1-1,1 2,2 3,-3-4,0 0,0 0,-1 0,1 1,-1-1,1 1,-1-1,0 1,0 0,0 0,0 0,-1 0,1 0,-1 1,0-1,0 0,0 1,0-1,-1 1,1-1,-1 1,0-1,0 1,0-1,0 1,-1-1,0 1,1-1,-1 0,0 1,-1-1,1 0,-1 0,1 0,-1 0,0 0,0 0,0 0,0 0,-1-1,-2 3,-96 27,76-28</inkml:trace>
  <inkml:trace contextRef="#ctx0" brushRef="#br0" timeOffset="2533.999">592 248,'-1'-1,"0"0,0-1,0 1,0 0,0 0,-1 0,1 0,0 0,-1 0,1 0,0 0,-1 1,1-1,-1 0,0 1,1-1,-1 1,1 0,-1 0,0-1,1 1,-1 0,0 0,1 0,-1 1,0-1,1 0,-1 1,1-1,-1 1,1-1,-1 1,1 0,-1 0,1 0,-1-1,1 1,0 0,0 1,-1-1,-4 2,1 1,0 0,-1 0,1 0,1 1,-1-1,1 1,0 0,0 1,0-1,0 1,1-1,0 1,1 0,-1 0,1 1,0-1,0 0,1 1,0-1,0 1,1-1,0 1,0 2,0-7,1 0,0 0,-1 0,1-1,0 1,0 0,0-1,0 1,1-1,-1 1,0-1,1 1,-1-1,1 0,-1 1,1-1,0 0,-1 0,1-1,0 1,0 0,0 0,-1-1,1 1,0-1,0 0,0 1,0-1,0 0,0 0,0 0,0 0,0-1,0 1,0-1,1 0,70-23,-57 16,0 0,-1-1,-1-1,1-1,-2 0,1 0,-2-1,1-1,-2 0,0-1,8-13,-14 20,-1 1,0-1,0 0,-1 0,0-1,-1 1,1-1,-1 1,-1-1,1 0,-1 0,-1 1,0-1,0 0,0 0,-1 0,0 0,0 1,-1-1,0 0,-1 1,1-1,-1 1,-1 0,0 0,0 0,-1-1,2 5,1 0,-1 0,-1 1,1-1,0 1,0 0,-1-1,0 1,1 1,-1-1,0 1,0-1,0 1,0 0,0 0,0 1,0-1,0 1,0 0,0 0,0 1,0-1,0 1,0-1,0 1,0 1,0-1,0 0,1 1,-1 0,0 0,1 0,-1 0,1 1,0-1,0 1,0 0,0 0,1 0,-1 0,1 1,-1-1,1 0,0 1,1 0,-1-1,0 1,1 0,0 0,0 0,0 2,0 6,0 1,1-1,1 1,0-1,0 0,1 0,1 0,0 0,1 0,0 0,1-1,0 0,0 0,2 0,-1 0,1-1,1 0,0-1,0 0,4 3,39 60,-44-58,-5-4</inkml:trace>
  <inkml:trace contextRef="#ctx0" brushRef="#br0" timeOffset="3103.049">988 23,'-3'28,"-2"0,0-1,-2 0,-1 0,-1-1,-2 0,0 0,-7 8,15-28,-41 101,46-105,-1 0,1 0,-1 0,1 0,0 0,-1-1,1 1,0 0,0-1,0 0,1 1,-1-1,0 0,0 0,1 0,-1 0,1-1,-1 1,0-1,1 1,-1-1,1 0,-1 0,1 0,0 0,-1 0,1-1,-1 1,0-1,1 0,-1 1,1-1,-1 0,0 0,0-1,0 1,1-1,2 1,142-37,-60 18,-72 23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0,'24'0,"18"0,6 0,-1 0,-2 0,-5 0,-4 0,-4 0,-2 0,-6 5,-8 2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28,'39'-4,"31"-3,9 1,-4 1,-10 1,-16 2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9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0 115,'436'-40,"-172"5,-63 7,-26 17,-152 11</inkml:trace>
  <inkml:trace contextRef="#ctx0" brushRef="#br0" timeOffset="427.175">593 143,'-9'24,"-9"17,-1 8,3-1,0-4,2-4,8-9,5-5,8-7,7-11,7-7,3-4,-1-7,0 0,0 0,2-2,-3 0</inkml:trace>
  <inkml:trace contextRef="#ctx0" brushRef="#br0" timeOffset="708.891">847 228,'-14'34,"-5"20,1 6,-2-7,3-8,5-7,3-5,0-3,0-2,2-1,3 0,1-1,-3 2,4-6,3-5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0,'5'29,"1"24,0 7,-1-1,-1-6,-2-8,-1-6,0-5,-1-3,0-3,-6-5,0-3,-1 1,-3 1,0 2,-3-3,1-6</inkml:trace>
  <inkml:trace contextRef="#ctx0" brushRef="#br0" timeOffset="336.277">0 84,'693'-57,"-428"33,-228 30,-37-5,1-1,-1 1,1-1,-1 1,1 0,-1-1,1 1,-1-1,0 1,0 0,1-1,-1 1,0 0,0-1,0 1,1 0,-1-1,0 1,0 0,0-1,0 1,0 0,-1-1,1 1,0 0,0-1,0 1,0 0,-1-1,1 1,0 0,-1-1,1 1,-1-1,1 1,0-1,-1 1,1-1,-1 1,1-1,-1 1,0-1,1 0,-1 1,1-1,-1 0,0 1,1-1,-20 16,-2-3</inkml:trace>
  <inkml:trace contextRef="#ctx0" brushRef="#br0" timeOffset="598.719">170 649,'33'5,"36"1,10 0,-3-1,-5-1,-10-7,-10-2,-4-1,-6 1,-5 1,-3-3,-3-1,-2 2,0 1,-6 1</inkml:trace>
  <inkml:trace contextRef="#ctx0" brushRef="#br0" timeOffset="7172.154">1327 678,'-4'-3,"0"1,-1 0,0 0,1 0,-1 1,0-1,0 1,1 0,-1 1,0-1,0 1,0 0,0 0,0 1,0-1,0 1,0 0,0 1,1-1,-1 1,0 0,1 0,-1 0,1 0,0 1,0 0,0 0,0 0,0 1,1-1,0 1,-1 0,1-1,1 2,-1-1,0 0,1 0,0 1,-1 3,2-4,0 1,0-1,1 0,-1 0,1 1,0-1,0 0,1 0,0 1,-1-1,1 0,0 0,1 0,-1 0,1 0,0 0,0 0,0-1,0 1,1-1,0 1,-1-1,1 0,0 0,1 0,-1 0,0-1,1 1,-1-1,1 0,2 1,3 1,-1 0,1-1,0 1,-1-2,1 0,1 0,-1 0,0-1,0 0,0-1,1 0,-1-1,0 0,4-1,12-4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1,'0'5,"-5"6,-1 6,0-5,6-4,-2-4,-1 3,6 0,1-1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4,'-5'0,"-2"5,1-4,6-1,3-6,1 3,0 2</inkml:trace>
  <inkml:trace contextRef="#ctx0" brushRef="#br0" timeOffset="1819.827">68 33,'-4'0,"-3"-5,-4-2,0 6,-3 2,0 7,8 1,5-6,7-2,3-7,5-3,-5 1,-5 6,-6 4,-4 1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7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38,'-12'3,"0"1,0 0,1 0,-1 2,1-1,0 1,0 1,1 0,0 1,0 0,1 0,0 1,1 0,0 0,0 1,1 0,0 1,0 0,1 0,1 0,0 0,0 3,-34 138,37-142,0 1,2-1,-1 1,1-1,1 1,0-1,0 1,1-1,0 0,1 0,0 0,1 0,0 0,0-1,1 1,1-1,-1 0,1-1,1 0,0 0,0 0,0 0,1-1,0-1,0 1,1-1,0-1,0 0,0 0,1 0,0-1,-1-1,1 0,8 2,5-4,0-1,0-1,0-1,-1-1,1-1,-1-1,1-1,-2 0,1-2,-1-1,0 0,-1-2,0 0,2-3,6-7,-1-1,-1-2,-1 0,-1-2,-1 0,-2-2,0 0,11-24,-27 45,-2 0,1 0,-1 0,0 0,0-1,-1 1,0-1,-1 1,1-1,-2 0,1 0,-1 0,0 1,0-1,-1 0,0 0,-1 0,0 1,0-1,0 1,-1 0,0-1,-1 1,1 0,-1 1,-1-1,1 1,-1 0,-2-2,-7-3,0 0,-1 1,0 0,-1 2,0 0,0 0,-1 2,0 0,0 1,0 0,0 2,-1 0,0 1,0 0,0 2,0 0,1 1,-1 1,0 1,1 0,-1 1,1 1,0 0,0 2,-3 2,-22 9</inkml:trace>
  <inkml:trace contextRef="#ctx0" brushRef="#br0" timeOffset="500.996">0 432,'28'-20,"1"1,1 1,1 1,0 2,1 1,0 1,28-6,-57 19,1-1,0 1,0 0,-1 0,1 0,0 1,0-1,-1 1,1 0,0 0,-1 0,1 0,-1 1,1-1,-1 1,0 0,0 0,1 1,-1-1,-1 0,1 1,0 0,-1-1,1 1,-1 0,0 1,0-1,0 0,0 0,-1 1,0-1,1 1,-1 0,0-1,0 1,-1 0,1 1,1 3,1 0,0 0,0 0,1-1,0 1,1-1,-1 0,1 0,1-1,-1 1,1-1,0 0,1-1,-1 1,1-1,0-1,0 1,1-1,-1 0,1-1,0 0,0 0,0-1,1 0,-1 0,1-1,-3 1,0-1,0-1,0 1,0-1,0 0,0 0,0-1,0 1,0-1,-1-1,1 1,0-1,-1 0,1-1,-1 1,1-1,-1 0,4-3,-2-6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2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28 227,'21'-8,"0"2,0 0,1 1,0 1,0 2,0 0,0 1,0 1,22 3,1-2,2 0,121-12,-147 5,-2 1</inkml:trace>
  <inkml:trace contextRef="#ctx0" brushRef="#br0" timeOffset="261.623">0 508,'43'-4,"34"-8,8 0,-5 1,-12 2,-12 4,-12 1,-7 3,-6 0,-8 1</inkml:trace>
  <inkml:trace contextRef="#ctx0" brushRef="#br0" timeOffset="815.314">311 1,'1'2,"1"1,-1 0,1 0,0-1,0 1,0-1,0 1,1-1,-1 0,1 0,-1 0,1 0,0-1,0 1,0-1,-1 1,1-1,1 0,1 0,0 2,256 102,-255-98,0 0,0 0,-1 0,0 1,0 0,-1 0,0 0,0 0,-1 1,0-1,0 1,-1 0,-1 0,1 0,-1 0,-1 0,0 0,0 0,0 0,-2 1,1-1,-1-1,0 1,-1 0,0 0,-3 7,-6 9,0-1,-1 0,-2-1,0-1,-2 0,0-1,-1-1,-1 0,-1-2,-1 0,0-1,-21 12,40-28,-130 101,109-74,21-18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2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1 506,'5'4,"10"3,9-1,4-2,3 0,0-2,0-1,0 0,-1-1,-1-1,0 1,-1 0,0 0,1 0,-1-1,0 1,-5 0</inkml:trace>
  <inkml:trace contextRef="#ctx0" brushRef="#br0" timeOffset="2851.144">875 26,'22'47,"-22"-43,8 258,-10-162,2 164,12-234,-6-35</inkml:trace>
  <inkml:trace contextRef="#ctx0" brushRef="#br0" timeOffset="3299.627">1242 139,'-302'247,"258"-194,43-52,1 0,-1 0,1 0,-1 0,1 0,-1 1,1-1,-1 0,1 0,0 0,0 0,0 0,-1 1,1-1,0 0,1 0,-1 0,0 0,0 0,0 1,1-1,-1 0,0 0,1 0,-1 0,1 0,0 0,-1 0,1 0,0 0,-1 0,1 0,0-1,0 1,0 0,0 0,0-1,0 1,0-1,0 1,0-1,0 1,0-1,0 1,0-1,0 0,0 0,1 0,-1 0,0 0,0 0,0 0,0 0,1 0,61 6,-49-6,0 1,1 0,-1 1,0 1,0 0,-1 1,1 0,-1 1,7 4,-13-5,-1 0,0 0,0 0,-1 1,1 0,-1 0,0 0,-1 1,1-1,-1 1,0 0,0 1,-1-1,0 1,0-1,0 1,-1 0,0 0,-1 0,1 3,1 15</inkml:trace>
  <inkml:trace contextRef="#ctx0" brushRef="#br0" timeOffset="4273.559">1609 393,'-3'-2,"0"1,-1 0,1 1,-1-1,1 1,-1-1,1 1,-1 0,1 0,-1 0,0 1,1 0,0-1,-1 1,1 0,-1 1,1-1,0 0,0 1,0 0,0 0,0 0,-1 1,-7 3,1 0,0 1,0 1,0-1,1 1,1 1,-1 0,1 0,1 1,0 0,0 0,1 0,0 1,1 0,0 0,0 1,2-1,-1 1,2 0,-1 0,2 0,-1 0,2 4,0-14,0 1,1 0,-1 0,1 0,0 0,0-1,0 1,0 0,0-1,1 1,-1-1,1 1,0-1,0 0,-1 0,1 0,1 0,-1 0,0 0,0 0,1-1,-1 1,1-1,0 1,-1-1,1 0,0 0,-1-1,1 1,0 0,0-1,0 0,0 0,0 0,0 0,-1 0,1 0,0-1,1 0,6 1,-1-2,1 0,-1 0,1 0,-1-1,0-1,0 1,-1-2,1 1,-1-1,5-4,18-15,-2-1,-1-2,-1-1,-1-1,-2-1,-1-1,-1-1,-2-1,-1-1,0-5,-13 24,-2 0,0-1,0 0,-2 0,0 0,-1 0,0-1,-1 1,-1 0,-1 0,0 0,-1 0,-1 0,-5-14,8 26,-1-1,0 1,0-1,0 1,0 0,0 0,-1 0,0 0,0 1,0-1,0 1,0-1,-1 1,0 0,1 1,-1-1,0 0,-1 1,1 0,0 0,-1 0,1 1,0 0,-1 0,0 0,1 0,-1 0,0 1,1 0,-1 0,0 0,0 1,1 0,-1 0,1 0,-1 0,1 0,-1 1,1 0,0 0,0 0,-1 1,2 0,-1-1,0 1,1 0,-1 1,-1 1,-5 7,1 1,1 0,0 0,1 1,0 0,1 0,1 1,0-1,1 1,0 0,1 0,1 1,1-1,0 0,1 1,0-1,1 1,1-1,1 0,0 0,1 0,4 11,4 2,2-1,1 0,1-2,1 0,1 0,2-2,0 0,20 16,6 30,-38-54</inkml:trace>
  <inkml:trace contextRef="#ctx0" brushRef="#br0" timeOffset="5550.197">2174 53,'-18'74,"-18"42,22-75,1 1,2 0,2 1,2 0,1 10,5-49,1 0,0 1,0-1,0 0,0 0,1 0,0 0,0 1,0-1,0 0,0-1,1 1,0 0,0 0,0-1,0 1,1-1,-1 1,1-1,0 0,0 0,0 0,0-1,0 1,1-1,-1 1,1-1,0 0,-1-1,1 1,0-1,0 1,0-1,0-1,2 1,22 3,1-2,0-1,0-2,0 0,0-2,-1-2,1 0,0-2,22 3,-33 8</inkml:trace>
  <inkml:trace contextRef="#ctx0" brushRef="#br0" timeOffset="7303.402">593 1041,'318'-11,"185"-17,-194 9,-1-8,-109 2,-55-6,-90 30,-30 1</inkml:trace>
  <inkml:trace contextRef="#ctx0" brushRef="#br0" timeOffset="7800.906">1469 1211,'4'9,"3"9,-1 5,-2 4,0 2,-2 1,-1 1,-1-2,-4 1,-3-1,1 0,1-1,1 1,2-1,1 0,0-5</inkml:trace>
  <inkml:trace contextRef="#ctx0" brushRef="#br0" timeOffset="11241.049">1891 1295,'45'-36,"-24"27,1 1,0 0,0 2,1 0,-1 2,1 1,3 0,-19 2,51 1,-57-1,0 1,0 0,0 0,0 1,0-1,1 0,-1 0,0 0,0 1,0-1,0 1,0-1,0 1,0-1,0 1,0-1,0 1,-1 0,1 0,0-1,0 1,0 0,-1 0,1 0,-1 0,1 0,-1 0,1 0,-1 0,1 0,-1 0,0 0,1 0,-1 0,0 0,0 1,0-1,0 0,0 0,0 0,0 0,0 0,-1 0,1 1,-5 10,-1 0,0 0,-1-1,0 0,-1 0,0-1,0 1,-1-2,-1 1,-5 3,-53 65,26 15,41-90,0 0,0 0,1 0,-1 0,1 0,-1 1,1-1,0 0,0 0,1 0,-1 0,1 0,-1 0,1 0,0 0,0 0,0 0,1 0,-1 0,1-1,-1 1,1-1,0 1,0-1,0 1,0-1,1 0,-1 0,0 0,1 0,1 0,1 1,1 0,0 0,0 0,0-1,0 0,0 0,1 0,-1-1,0 0,1-1,-1 1,1-1,-1 0,1-1,-1 1,1-1,-1-1,0 1,1-1,-1 0,0 0,0-1,0 0,12-7</inkml:trace>
  <inkml:trace contextRef="#ctx0" brushRef="#br0" timeOffset="12106.933">3021 53,'-16'9,"1"0,0 1,1 1,0 0,1 1,0 0,1 1,1 0,0 1,0 0,2 1,0 0,0 1,1 0,1 0,-4 16,-7 28,3 2,2 0,3 1,2 4,3-25,-2 2,2 0,2 0,1 0,3 0,2 0,1 0,3 0,1-1,2 0,5 9,-3-19,2 0,0 0,2-2,2 0,1-1,1-1,8 8,69 79,-93-112,-2-6</inkml:trace>
  <inkml:trace contextRef="#ctx0" brushRef="#br0" timeOffset="14197.011">3274 393,'-5'15,"1"0,0 0,1 0,0 1,1 0,1-1,1 1,0 0,1 0,1-1,0 1,1 0,1-1,6 77,-9-68,1 4,-1-1,-1 0,-2 0,-1 0,-1 0,-2 3,0 0,1-1,1 1,1 0,2 0,2 18,-1-36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41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1 678,'24'0,"17"0,7 0,0 0,-3 0,-10-5,-6-1,-3 0,-1 1,-4-3,-7-1</inkml:trace>
  <inkml:trace contextRef="#ctx0" brushRef="#br0" timeOffset="2960.968">875 283,'-48'-61,"38"54,0 1,0 0,-1 0,0 1,0 0,0 1,-1 1,1 0,-1 0,0 1,0 0,-4 1,10 1,0-1,0 1,0 1,-1-1,1 1,0 0,0 1,1-1,-1 1,0 1,0-1,1 1,-1 0,1 0,0 0,0 1,0-1,1 1,-1 1,1-1,0 0,0 1,0 0,-1 3,2-3,-1-1,2 1,-1-1,0 1,1 0,0 0,0 0,1 1,-1-1,1 0,0 1,1-1,-1 0,1 1,0-1,0 1,1-1,0 0,0 1,0-1,0 0,1 0,0 1,0-1,1-1,-1 1,1 0,0-1,3 4,0-2,0 0,0 0,1-1,0 0,0 0,0-1,0 0,1 0,0-1,0 0,0-1,0 1,0-1,0-1,1 1,-1-2,1 1,-1-1,0 0,1-1,-1 0,1 0,-1-1,0 0,0-1,0 1,0-1,0-1,-1 0,7-4,21-10,-1-2,-2-1,0-1,-1-2,-1-1,2-5,-85 139,19 58,7 60,27-68,0-147</inkml:trace>
  <inkml:trace contextRef="#ctx0" brushRef="#br0" timeOffset="5761.906">227 508,'-17'39,"11"-15,2 0,1 1,1-1,1 0,1 1,3 16,-3 73,-11-51,12-50</inkml:trace>
  <inkml:trace contextRef="#ctx0" brushRef="#br0" timeOffset="6499.705">1016 0,'57'30,"-33"-15,0 2,-1 0,0 2,-2 0,0 2,-1 0,-1 1,-2 1,0 1,-1 0,5 12,-13-17,-1-1,-1 1,0 1,-2-1,0 1,-1 0,-1 0,-1 0,-1 0,0 0,-2 0,0 0,-1 0,-1 0,-1-1,-1 0,0 0,-2 0,0-1,-1 0,-1 0,-5 6,-8 8,0-1,-2-1,-2-2,0 0,-2-2,0-1,-25 15,26-23,3-4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1,'-15'10,"-9"7,5 2,9-3,12-9,10-10,3-5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2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0,'-9'15,"1"4,2-1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4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0 397,'5'0,"6"0,7 0,4 0,4 0,1 0,3 0,-1 0,0-4,1-3,-2 1,1 2,0 0,-1 2,-4 1</inkml:trace>
  <inkml:trace contextRef="#ctx0" brushRef="#br0" timeOffset="264.181">57 624,'38'0,"32"-5,10-2,-6 1,-9 1,-16 1</inkml:trace>
  <inkml:trace contextRef="#ctx0" brushRef="#br0" timeOffset="669.555">931 3,'-29'451,"22"-399,-2 0,-2 0,-3-1,-1-1,-4 0,-6 11,14-38,1-5</inkml:trace>
  <inkml:trace contextRef="#ctx0" brushRef="#br0" timeOffset="1018.406">480 87,'506'-53,"-131"20,-369 33,-3 0,-1 0,1-1,-1 1,1 0,-1 0,1 1,-1-1,1 0,-1 1,1 0,-1-1,1 1,-1 0,0 0,1 0,-1 1,0-1,0 0,0 1,0 0,2 1,1 10</inkml:trace>
  <inkml:trace contextRef="#ctx0" brushRef="#br0" timeOffset="1265.235">452 905,'34'5,"35"-3,15-7,3-3,-4 1,-11-4,-8 0,-6 2,-7 2,-8-2,-6 1,-5 1,-3 2,-2 1,-5 3</inkml:trace>
  <inkml:trace contextRef="#ctx0" brushRef="#br0" timeOffset="1583.815">1524 737,'-17'6,"0"2,1 0,-1 1,2 0,-1 1,1 1,1 1,-1 0,12-10,-1 1,1-1,-1 1,1-1,0 1,0 0,0 0,1 0,-1 1,1-1,-1 1,1-1,0 1,1 0,-1 0,0-1,1 1,0 1,0-1,1 0,-1 0,1 0,-1 0,1 0,1 1,-1-1,0 0,1 0,0 0,0 0,0 0,1 0,-1 0,1 0,0-1,0 1,0-1,1 1,1 1,5-1,0 0,0 0,0-1,1 0,-1-1,1 0,0 0,0-1,-1-1,1 1,0-2,0 1,0-1,0-1,-1 0,1 0,-1-1,1 0,-1-1,0 0,0 0,3-3,22-5,-10 4</inkml:trace>
  <inkml:trace contextRef="#ctx0" brushRef="#br0" timeOffset="2105.046">2258 59,'-24'10,"0"1,0 0,2 2,-1 1,1 1,1 0,1 2,0 0,2 1,0 2,0-1,2 2,1 0,0 2,6-8,0 0,1 1,1 1,1-1,0 1,1 0,1 0,0 0,1 1,2 0,-1-1,2 1,0 0,1-1,1 1,2 3,-2-12,1 0,1 0,0 0,0-1,0 1,1-1,0 0,1 0,0-1,0 0,1 0,0 0,0-1,0 0,1 0,0-1,0 0,0 0,1-1,0 0,0 0,0-1,11 3,-1-2,0 0,1-1,0 0,0-2,0-1,0 0,-1-1,1-1,4-2,3 1,0-1,0-2,0-1,-1 0,0-2,0-1,-1-2,0 0,-1-1,-1-1,0-2,-1 0,0-1,1-4,-12 10,0 0,-1 0,0-1,-1 0,-1 0,1-1,-2 0,0-1,-1 1,0-2,-1 1,-1 0,0-1,-1 0,0 0,-1 0,-1 0,-1 0,0 0,-1 0,0 0,-1-1,-4-12,3 19,-1 1,0 0,0 0,-1 1,0-1,0 1,0 0,-1 0,0 1,-1-1,1 2,-1-1,-1 1,1 0,-1 0,1 1,-1 0,-1 0,1 1,0 0,-1 0,0 1,1 0,-9 0,-16-2,0 2,0 2,0 0,0 2,0 2,-2 1,-13 3</inkml:trace>
  <inkml:trace contextRef="#ctx0" brushRef="#br0" timeOffset="2466.034">1948 567,'52'-27,"-23"11,2 0,0 2,1 1,0 1,1 2,8 0,-34 10,0 0,1 0,-1 0,0 1,0 0,1 1,-1-1,0 2,0-1,0 1,-1 0,1 0,-1 0,1 1,-1 0,0 1,-1-1,1 1,-1 0,2 2,83 49,-73-52,1 0,0-2,0 0,0-1,-1-1,1-1,0 0,0-1,0-1,-1-1,1-1,-1 0,0-1,-1-1,1 0,23-25,-28 14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49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2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8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6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4">3669 1356,'-24'14,"-27"15,-10 6,1-1,6-3,7-6,7-3,5 0,4-4,2 0,7 1,7-2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6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2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6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4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7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8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4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5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1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1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6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09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4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2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4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7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47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51 339,'-1'-1,"1"0,0-1,0 1,0 0,0-1,0 1,0 0,0-1,0 1,0 0,1 0,-1-1,1 1,-1 0,1 0,-1 0,1-1,0 1,-1 0,1 0,0 0,0 0,0 0,0 0,0 0,0 1,0-1,0 0,0 0,0 1,0-1,0 1,1-1,-1 1,0-1,0 1,1 0,-1 0,0-1,1 1,-1 0,0 0,1 0,-1 1,0-1,1 0,-1 0,0 1,0-1,1 1,-1-1,0 1,0-1,0 1,0 0,0 0,0-1,0 1,0 0,0 0,0 0,0 0,0 0,0 0,58 168,-45-125,-2 0,-2 1,-2 0,-2 1,-2 0,-1 0,-4 32,0-66,0-1,-1 1,-1-1,0 0,0 0,-1 0,0 0,-1 0,0-1,-1 0,0 0,0 0,-1-1,-1 0,0-1,0 1,0-1,-1-1,0 0,0 0,-1-1,0 0,0 0,-1-1,1-1,-1 1,-9 1,-3-1</inkml:trace>
  <inkml:trace contextRef="#ctx0" brushRef="#br0" timeOffset="634.273">277 170,'34'-23,"1"2,1 1,1 2,1 2,0 1,26-5,-63 19,1 0,0 0,0 0,-1 0,1 0,0 0,0 0,0 0,0 1,0-1,0 1,0 0,0-1,0 1,0 0,0 0,0 1,0-1,0 0,0 1,0-1,0 1,0-1,0 1,0 0,0 0,0 0,0 0,-1 0,1 0,-1 1,1-1,-1 0,1 1,-1-1,1 1,-1 0,0-1,0 1,0 0,0 0,0 0,-1 0,1 0,0 0,-1 0,0 0,1 0,-1 0,-5 7,1 0,-2-1,1 0,-1 0,-1-1,1 0,-1 0,-1 0,1-1,-1 0,0-1,-1 1,-6 5,-79 64,93-74,1-1,-1 1,0 1,1-1,-1 0,0 0,1 0,0 0,-1 0,1 0,0 1,-1-1,1 0,0 0,0 0,0 1,0-1,0 0,0 0,0 1,1-1,-1 0,0 0,1 0,-1 0,1 1,-1-1,1 0,0 0,-1 0,1 0,0 0,0 0,-1-1,1 1,0 0,0 0,0 0,0-1,0 1,0-1,2 1,52 26,-50-25,-1 0,0-2,-1 0,1 1,-1-1,1 1,-1 0,1 0,-1 0,1 0,-1 0,0 1,1 0,-1 0,0-1,0 2,-1-1,1 0,0 1,-1-1,1 1,-1 0,0 0,0 0,0 0,0 0,0 0,-1 0,0 1,1-1,-1 1,0-1,-1 1,1-1,-1 1,1-1,-1 1,0 0,-1-1,1 1,0-1,-1 1,0 0,-8 8,-1 0,0 0,0-1,-2 0,1-1,-1 0,-1-1,1 0,-2-1,1-1,-1 0,-2 0,-47 29,45-24</inkml:trace>
  <inkml:trace contextRef="#ctx0" brushRef="#br0" timeOffset="1043.971">954 0,'-50'82,"27"-46,2 1,1 0,1 2,-3 14,21-51,0 0,-1 0,1 0,0 0,0 0,0 0,1 1,-1-1,1 0,-1 1,1-1,-1 0,1 1,0-1,0 0,0 1,1-1,-1 1,1-1,-1 0,1 0,0 1,-1-1,1 0,0 0,1 0,-1 0,0 0,1 0,-1 0,1 0,-1 0,1-1,0 1,0-1,0 1,0-1,0 0,0 0,0 0,0 0,0 0,1 0,-1 0,0-1,0 1,2-1,13 1,0-1,0 0,0-2,-1 0,1 0,0-2,6-2,67-10,-66 14</inkml:trace>
  <inkml:trace contextRef="#ctx0" brushRef="#br0" timeOffset="1429.141">361 763,'43'-10,"48"-8,18-5,0 1,-13-1,-14 4,-16 0,-14 3,-12 5,-7 4,-5 3,-7-2,-7-1</inkml:trace>
  <inkml:trace contextRef="#ctx0" brushRef="#br0" timeOffset="1818.411">869 790,'-29'34,"-14"20,0 6,8-2,14-11,16-14,13-12,10-10,7-7,4-8,2-4,0-6,0 0,0-2,-6 1</inkml:trace>
  <inkml:trace contextRef="#ctx0" brushRef="#br0" timeOffset="2065.197">1179 763,'-24'38,"-17"27,-2 13,1-3,9-9,4-11,8-10,2-8,4-6,6-3,3-1,3-1,2 0,2 1,0-5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287.597">960 389,'-24'38,"-8"18,7 4,11-8,9-9,10-10,9-12,7-10,4-10,-2-7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25.4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161 0,'0'2,"0"-1,0 0,0 0,1 0,-1 0,0 0,1 0,-1 1,0-1,1 0,-1 0,1 0,0 0,-1 0,1 0,0-1,0 1,0 0,-1 0,1 0,0-1,0 1,0-1,0 1,0 0,0-1,0 0,0 1,1-1,-1 0,0 1,0-1,0 0,0 0,0 0,1 0,-1 0,0 0,0 0,0 0,0-1,0 1,1 0,-1-1,0 1,0-1,0 1,0-1,0 0,0 1,0-1,-1 0,1 0,0 1,0-1,0 0,-1 0,1 0,0 0,-1 0,1 0,-1 0,1 0,-1 0,0 0,0-1,1 1,-1 0,0 0,0-1,33 240,-9-31,47 235,-28-152,-31-183,-7-78,-1-1,-2 1,-1 0,-1 0,-1 0,-3 8,-10 45,-4 0,-24 68,27-110,-25 106,40-145,1 1,0-1,0 0,0 0,-1 0,1 1,0-1,1 0,-1 0,0 0,0 0,0 0,1-1,-1 1,0 0,1-1,-1 1,0-1,1 1,-1-1,1 1,-1-1,1 0,-1 0,1 0,-1 0,1 0,-1 0,1 0,-1-1,1 1,-1 0,1-1,-1 1,1-1,5 0,289-8,-40-14,70 8,140-19,-195 21,73 13,-118 2,1855-2,-1634 30,-169-20,-138 3,0-7,45-7,-67 0,228-26,3 14,-169 0,151 9,-239 4,283-28,-252 28,154-11,106-18,2 1,27 10,-125-8,59 14,-209 0,2 6,21 6,-153 0,301-26,74-5,-106 21,-55-4,106 11,-252 3,365-29,-77 1,-65 0,-296 29,1-1,0 1,0-1,0 0,0 0,0 0,0-1,0 1,0-1,0 1,0-1,0 0,0 0,-1 0,1-1,0 1,-1-1,1 1,-1-1,1 0,-1 0,0 0,0 0,0 0,0-1,0 1,0 0,-1-1,1 0,-1 1,0-1,0 0,0 0,0 1,0-1,0-1,-3-236,2-173,29 102,-1 84,-1 89,1 53,-28 85,1-1,-1 0,1 1,-1-1,0 0,1 1,-1-1,0 0,0 1,1-1,-1 0,0 1,0-1,0 0,0 0,0 1,0-1,0 0,0 0,0 1,-1-1,1 0,0 1,0-1,0 0,-1 1,1-1,-1 0,1 1,0-1,-1 0,1 1,-1-1,1 1,-1-1,1 1,-1-1,0 1,1 0,-1-1,0 1,1 0,-1-1,0 1,1 0,-1 0,0 0,1-1,-1 1,0 0,0 0,1 0,-1 0,0 0,0 0,1 1,-1-1,0 0,1 0,-1 0,0 1,-52 11,48-10,-222 65,142-53,0-4,0-4,-9-3,-443 24,-1149-27,334 1,483 26,327-27,-421 11,-256 7,165 23,980-36,-654 33,471-27,-145 5,-237-25,-468-84,871 81,-138 14,5 50,317-47,66-4,4-1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4.4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1 115,'169'-28,"163"-22,-192 25,29 13,-163 13,-6-1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5.5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1 170,'7'-4,"0"0,1 0,0 1,-1 0,1 0,0 1,1 0,-1 0,0 1,0 0,1 1,-1 0,0 0,4 1,3-1,244-11,125-24,303-4,-143 10,-485 19,-92-4,9 12,-1 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6.5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83,'391'-17,"30"-49,-432 69,-2 3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1,'0'5,"0"11,0 7,0 5,0 3,0 0,0 1,4-6,3-8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24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98,'-1'0,"0"0,-1 0,1 0,-1 1,1-1,0 0,-1 1,1-1,0 1,-1 0,1-1,0 1,0 0,0 0,-1 0,1 0,0-1,0 2,0-1,1 0,-1 0,0 0,0 0,0 1,1-1,-1 0,1 0,-1 1,1-1,0 1,-1-1,1 0,0 1,0-1,0 1,0-1,0 0,0 1,0-1,0 1,1-1,0 2,-4 7,-5 29,1 1,2 0,1-1,3 2,1-1,-10 127,-25 76,25-163,26-102,-11 4</inkml:trace>
  <inkml:trace contextRef="#ctx0" brushRef="#br0" timeOffset="478.919">254 295,'-114'166,"112"-162,1 0,-1 0,1 1,0-1,0 0,1 1,-1-1,1 0,0 1,0-1,1 0,-1 1,1-1,0 0,0 1,0-1,1 0,-1 0,1 0,0 0,0 0,1-1,-1 1,1-1,0 1,0-1,0 0,0 0,0 0,1 0,-1-1,1 1,0-1,0 0,2 1,3 4,0 0,0 0,0 0,-1 0,0 1,0 1,-1-1,0 1,-1 0,0 1,0 0,-1 0,0 0,-1 0,0 1,0 2,7 37,-4-32</inkml:trace>
  <inkml:trace contextRef="#ctx0" brushRef="#br0" timeOffset="4130.879">875 155,'-5'-4,"-1"1,0 1,0-1,0 1,0 0,0 1,-1-1,1 1,0 0,-1 1,1 0,0 0,-1 0,1 0,-1 1,1 0,0 1,0 0,0 0,0 0,0 0,0 1,0 0,1 0,-1 1,1-1,0 1,0 0,0 1,1-1,0 1,-1 0,2 0,-1 0,0 1,1-1,0 1,1 0,-1 0,-1 5,2-4,0 0,1 1,0-1,0 0,0 1,1-1,0 0,1 1,-1-1,1 0,1 1,-1-1,1 0,1 0,-1 0,1 0,0-1,1 1,2 2,96 105,-69-82,-27-26,1 2,-1-1,-1 1,1-1,-1 2,-1-1,0 0,0 1,0 0,-1 0,0 0,-1 0,0 1,-1-1,0 0,0 1,-1-1,0 1,-1-1,0 1,0-1,-1 1,0-1,-1 0,0 0,0 0,-1 0,0-1,-1 0,1 1,-3 0,-1 1,0-1,-1-1,0 1,-1-1,0-1,0 0,-1 0,1-1,-1 0,-1-1,1 0,-1-1,0-1,-4 2,13-5,0 1,1-1,-1 0,0 0,0 0,1 0,-1 0,0 0,1-1,-1 0,0 1,1-1,-1 0,1 0,-1 0,1-1,-1 1,1 0,0-1,0 0,0 1,0-1,0 0,0 0,0 0,1-1,-1 1,1 0,-1 0,1-1,0 1,0-1,0 1,0-1,0 0,0-2,0-2,0 0,0 0,0 0,1 0,0 0,1 0,-1-1,1 1,1 0,-1 0,1 0,0 1,3-5,1-3,1 0,0 0,2 1,-1 0,2 0,-1 1,2 0,0 1,0 0,1 1,0 0,3-1,46-25,-42 29</inkml:trace>
  <inkml:trace contextRef="#ctx0" brushRef="#br0" timeOffset="14116.17">678 14,'-2'-2,"1"1,-1 0,1 0,-1 0,1 0,-1 0,0 0,0 0,1 0,-1 0,0 1,0-1,0 1,0 0,0-1,0 1,0 0,0 0,1 0,-1 1,0-1,0 0,0 1,0-1,0 1,0-1,1 1,-1 0,0 0,0 0,1 0,-1 0,1 0,-1 1,1-1,-1 0,1 1,-50 60,47-57,-17 31,2 2,1-1,2 2,2 0,1 1,2 0,2 1,2 0,2 1,1 0,2-1,2 1,2 0,2 6,-2-28,2 1,0-1,1 0,1-1,0 1,2-1,0-1,1 1,1-1,1-1,1 0,0 0,1-2,0 1,2-2,0 1,0-2,15 10,3 4,-27-21</inkml:trace>
  <inkml:trace contextRef="#ctx0" brushRef="#br0" timeOffset="17470.592">1101 550,'15'-9,"13"-4,8 1,2 2,-1-2,-1 1,-3 3,-1 2,-2 2,-1 2,-6 2</inkml:trace>
  <inkml:trace contextRef="#ctx0" brushRef="#br0" timeOffset="17801.096">1299 352,'-10'38,"-3"23,6 5,3-3,3-8,2-8,0-8,5-10,1-6,1-6</inkml:trace>
  <inkml:trace contextRef="#ctx0" brushRef="#br0" timeOffset="18537.565">1779 494,'-39'31,"21"-19,1 1,0 0,1 1,0 1,1 1,1 0,1 1,0 0,1 1,1 1,1 0,-6 14,15-31,0 1,0-1,0 1,0-1,1 1,-1-1,1 1,-1 0,1-1,0 1,0 0,0-1,1 1,-1 0,1-1,-1 1,1-1,0 1,0-1,0 1,0-1,0 1,1-1,-1 0,1 0,0 0,-1 0,1 0,0 0,0 0,0-1,0 1,1-1,-1 1,0-1,1 0,-1 0,1 0,-1 0,1 0,-1-1,1 1,0-1,2 1,2-1,0 0,0 0,0 0,0-1,0 0,0 0,0-1,0 0,0 0,-1-1,1 0,-1 0,0 0,0-1,0 0,0 0,0-1,-1 1,0-1,0 0,0-1,-1 1,2-4,84-146,-89 153,17-36,-2 1,-2-2,-1 0,-2-1,-1 0,-3-1,3-36,-10 67,0 0,-1 1,0-1,0 0,-1 0,-1 1,1-1,-2 1,1-1,-1 1,0 0,-1 1,-3-5,5 9,0 0,0 1,0-1,0 1,0 0,-1-1,0 2,0-1,1 0,-2 1,1 0,0 0,0 0,-1 0,1 1,-1-1,1 1,-1 0,1 1,-1-1,0 1,0 0,1 0,-1 0,0 1,1 0,-1 0,-4 1,3 0,0 0,-1 1,1 0,0 0,0 0,1 1,-1-1,1 1,0 1,0-1,0 1,0 0,1 0,0 0,0 0,0 1,1 0,0 0,0 0,0 0,1 0,0 1,-1 2,-1 9,1 0,0 1,1 0,1 0,1-1,1 1,2 15,1-16,1-1,1 0,1-1,0 1,1-1,1 0,0-1,1 0,1-1,0 0,7 7,7 10,107 126,-116-140,-1-4</inkml:trace>
  <inkml:trace contextRef="#ctx0" brushRef="#br0" timeOffset="148827.008">988 888,'132'6,"-129"-4,0-1,-1 1,1-1,-1 1,0 0,1 0,-1 0,0 0,0 1,0-1,-1 0,1 1,0-1,-1 1,0 0,1 0,-1-1,0 1,0 0,-1 0,1 0,-1 0,1 0,-1 0,0 0,0 0,0 0,-1 0,1 0,-1 0,0 0,1 0,-1 0,-1-1,1 1,0 0,-1-1,1 1,-1 0,0-1,1 0,-1 1,-1-1,-12 46,16-46,0 0,0 0,0 1,0-1,1 0,-1 0,1-1,0 1,-1 0,1 0,0-1,0 1,0-1,0 0,0 0,0 1,1-1,-1 0,0-1,1 1,-1 0,0-1,1 1,-1-1,1 0,-1 0,1 0,-1 0,1 0,-1-1,0 1,1-1,-1 1,0-1,1 0,-1 0,0 0,0 0,2-2,-3 3,57-17,-33 6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0 227,'678'0,"-648"11,-34-5</inkml:trace>
  <inkml:trace contextRef="#ctx0" brushRef="#br0" timeOffset="314.501">0 453,'15'0,"23"0,11 0,1 0,-3 0,-4 0,-5 0,-4 0,-3 0,-3 0,0 0,0 0,-1 0,0 0,1 0,0 0,0 0,-5 0</inkml:trace>
  <inkml:trace contextRef="#ctx0" brushRef="#br0" timeOffset="892.58">339 1,'0'2,"0"0,0 0,0-1,1 1,-1 0,0 0,1 0,-1-1,1 1,-1 0,1 0,0-1,0 1,0-1,0 1,0-1,0 1,0-1,1 1,-1-1,0 0,1 0,-1 0,1 0,-1 0,1 0,0 0,-1 0,2 0,-3-1,19 12,-1-2,2 0,-1-1,1-1,0 0,1-2,1 0,91 34,-108-38,-1 1,0-1,1 1,-1 0,-1 0,1 0,0 1,-1-1,0 1,0 0,0 0,0 0,0 0,-1 0,0 1,0-1,0 1,0 0,-1-1,0 1,0 0,0 0,-1 0,1 0,-1 0,0 0,-1 0,1-1,-1 1,0 0,0 0,0 0,-1-1,0 1,0 0,0-1,0 0,-1 1,0-1,0 0,0-1,-1 2,-96 109,-57 60,55-46,93-112,5-3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0,'-88'6,"115"11,251 0,-256-11,-3-1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0,'-17'73,"9"-11,2 0,4 0,4 55,0-12,-1 64,3-146,3-5</inkml:trace>
  <inkml:trace contextRef="#ctx0" brushRef="#br0" timeOffset="1216.404">344 169,'-257'154,"256"-154,-1 0,1 0,-1 0,1 1,0-1,-1 0,1 1,0-1,-1 0,1 1,0 0,-1-1,1 1,0 0,0 0,0-1,0 1,0 0,0 0,0 0,0 0,0 1,0-1,0 0,1 0,-1 0,1 1,-1-1,1 0,-1 1,1-1,0 0,-1 1,1-1,0 1,0-1,0 0,0 1,0-1,0 1,1-1,-1 0,0 1,1-1,-1 0,1 1,-1-1,1 0,0 1,0-1,-1 0,1 0,1 1,72 31,-63-29,1 0,-2 0,1 1,-1 1,1-1,-1 2,-1-1,1 1,-1 1,6 6,-4 1,-1 0,0 1,-1 0,-1 1,-1 0,0 0,-1 0,1 8,-6-22,4 36,-8-24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1,'-9'38,"-4"23,1 5,2-3,3-8,2-9,3-11</inkml:trace>
  <inkml:trace contextRef="#ctx0" brushRef="#br0" timeOffset="440.075">199 114,'231'-68,"-161"58,-69 10,1 0,-1 0,0 0,1 0,-1 1,1-1,-1 0,0 1,1-1,-1 0,0 1,1 0,-1-1,0 1,0 0,0 0,1 0,-1-1,0 1,0 0,0 0,-1 1,1-1,0 0,0 0,0 0,-1 1,1-1,-1 0,1 1,-1-1,1 0,-1 1,0-1,0 0,0 1,0-1,0 1,0-1,0 1,0-1,0 0,-1 1,1-1,0 0,-1 1,-3 8,-1 0,0 0,-1-1,0 0,-1 0,1 0,-2-1,1 0,-1 0,0 0,-1-1,-6 4,-1 2,-21 18,-65 69,101-99,0 0,1 0,-1 1,0-1,1 0,-1 0,1 1,-1-1,1 0,-1 1,1-1,0 0,0 1,0-1,0 0,0 1,0-1,0 1,0-1,0 0,0 1,1-1,-1 0,1 1,-1-1,1 0,0 0,-1 0,1 1,0-1,0 0,0 0,-1 0,1 0,1 0,-1 0,0-1,0 1,0 0,0 0,0-1,1 1,-1-1,0 1,1-1,-1 1,0-1,1 0,-1 0,0 0,1 0,-1 0,1 0,78 5,39-33,-94 18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226 305,'-20'6,"0"1,1 2,0-1,1 2,0 1,0 0,0 2,13-10,1 1,0 0,-1 0,1 0,1 0,-1 1,1-1,0 1,0 0,0 0,0 0,1 0,0 0,0 1,1-1,-1 1,1-1,0 1,1 0,-1-1,1 1,1 0,-1 0,1-1,-1 1,2-1,0 6,-1-7,0-1,0 0,0 0,1 0,-1 1,1-1,-1-1,1 1,0 0,0 0,0-1,1 1,-1-1,1 1,-1-1,1 0,0 0,0-1,0 1,0 0,0-1,0 0,0 1,0-1,0-1,1 1,-1 0,0-1,1 0,-1 1,1-1,-1-1,0 1,2-1,4 0,0-1,0 0,-1-1,0 0,1-1,-1 0,0 0,-1 0,1-1,-1 0,0-1,5-4,5-6,-1-1,-1-1,0-1,-1 0,-1-1,-1 0,-1-1,-1 0,0-1,-2 0,0 0,-2-1,0 0,-2-1,-1 1,0 0,-2-1,0 0,-2-2,0 19,-1 0,0 0,0 1,0-1,0 1,-1-1,0 1,-1 0,1 0,-1 0,-1 0,0-1,3 6,1-1,-1 0,1 0,-1 1,0-1,1 1,-1-1,0 1,0 0,0 0,0 0,0 0,0 0,0 0,-1 0,1 1,0-1,0 1,-1 0,1 0,0 0,-1 0,1 0,0 0,0 0,-1 1,1-1,0 1,0 0,-1-1,1 1,0 0,0 0,0 0,0 1,0-1,-1 2,-3 5,0 0,1 1,0-1,1 1,0 0,0 1,1-1,0 0,1 1,-1 0,2 0,0 0,0-1,1 1,0 0,0 0,1 0,1 0,0 0,0 0,1-1,0 1,0-1,1 0,3 5,5 30,-1 1,20 135,-31-156</inkml:trace>
  <inkml:trace contextRef="#ctx0" brushRef="#br0" timeOffset="535.255">678 51,'-96'274,"95"-273,0 1,0-1,0 1,1 0,-1-1,0 1,1 0,-1 0,1-1,-1 1,1 0,0 0,0 0,0 0,0-1,0 1,0 0,0 0,1 0,-1-1,1 1,-1 0,1 0,0-1,-1 1,1 0,0-1,0 1,0-1,0 1,1-1,-1 0,0 1,1-1,-1 0,1 0,-1 0,1 0,-1 0,1 0,0 0,-1-1,1 1,0-1,0 1,-1-1,1 1,0-1,0 0,0 0,1 0,255-3,-202 3,-32 0</inkml:trace>
  <inkml:trace contextRef="#ctx0" brushRef="#br0" timeOffset="1320.625">1 785,'325'-1,"-134"-24,30-23,-93 24,-110 18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0,4-4,4-3,1 1,2 2,1 0,-1 2,0 1,0 0,0 1,0 1,-1-1,0 0,-4 5,-7 1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0,'-1'397,"-26"-142,34-228,-7-27,0 0,0-1,0 1,0 0,0-1,0 1,0 0,0-1,0 1,0 0,0 0,0-1,1 1,-1 0,0-1,0 1,0 0,0 0,1-1,-1 1,0 0,0 0,1-1,-1 1,0 0,0 0,1 0,-1-1,0 1,1 0,-1 0,0 0,0 0,1 0,-1 0,0 0,1 0,-1 0,0 0,1 0,-1 0,0 0,1 0,-1 0,0 0,1 0,-1 0,0 0,1 0,-1 1,0-1,0 0,1 0,-1 0,0 0,0 1,1-1,-1 0,0 0,0 1,0-1,1 0,-1 1,4-16</inkml:trace>
  <inkml:trace contextRef="#ctx0" brushRef="#br0" timeOffset="1006.278">261 169,'-40'34,"16"-9,-1-1,-1-1,-1-2,-2 0,0-2,-8 3,36-22,0 0,-1 0,1 1,0-1,0 0,0 1,0-1,0 0,0 1,0 0,0-1,1 1,-1-1,0 1,0 0,0 0,1-1,-1 1,0 0,1 0,-1 0,0 0,1 0,-1 0,1 0,0 0,-1 0,1 0,0 0,0 0,-1 0,1 0,0 0,0 0,0 0,0 0,1 1,-1-1,0 0,0 0,1 0,-1 0,0 0,1 0,-1 0,1 0,-1 0,1-1,0 1,-1 0,1 0,0 0,0 0,0-1,-1 1,1-1,0 1,0 0,0-1,0 1,0-1,0 0,0 1,1-1,134 94,-118-78,-12-12,0 0,0 1,0 0,0 0,-1 0,0 0,0 1,0 0,-1 0,0 0,0 0,0 1,-1 0,0 0,-1 0,1 0,-1 0,0 0,-1 0,0 1,0-1,-1 1,0 5,-5 4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0 108,'74'-14,"-68"12,0-1,0 1,0 0,0 0,0 0,1 1,-1 0,0 0,1 1,-1 0,0 0,1 0,-1 1,1 0,-1 0,0 1,0-1,0 1,0 1,0-1,0 1,-1 0,1 0,-1 1,0 0,1 0,-4-1,0 0,-1 0,1 1,-1-1,0 0,0 0,0 1,0-1,0 0,-1 1,0-1,0 1,0-1,0 1,0-1,-1 1,1-1,-1 1,0-1,0 0,0 0,0 1,-1-1,0 0,1 0,-1 0,0 0,-1 0,-71 73,0-22,75-51,0-1,-1 1,1 0,0 0,0 0,0-1,1 1,-1-1,1 1,-1-1,1 1,0-1,0 0,0 0,0 0,0 0,0 0,1-1,1 2,2 3,-3-4,0 0,0 0,-1 0,1 1,-1-1,1 1,-1-1,0 1,0 0,0 0,0 0,-1 0,1 0,-1 1,0-1,0 0,0 1,0-1,-1 1,1-1,-1 1,0-1,0 1,0-1,0 1,-1-1,0 1,1-1,-1 0,0 1,-1-1,1 0,-1 0,1 0,-1 0,0 0,0 0,0 0,0 0,-1-1,-2 3,-96 27,76-28</inkml:trace>
  <inkml:trace contextRef="#ctx0" brushRef="#br0" timeOffset="2533.999">592 248,'-1'-1,"0"0,0-1,0 1,0 0,0 0,-1 0,1 0,0 0,-1 0,1 0,0 0,-1 1,1-1,-1 0,0 1,1-1,-1 1,1 0,-1 0,0-1,1 1,-1 0,0 0,1 0,-1 1,0-1,1 0,-1 1,1-1,-1 1,1-1,-1 1,1 0,-1 0,1 0,-1-1,1 1,0 0,0 1,-1-1,-4 2,1 1,0 0,-1 0,1 0,1 1,-1-1,1 1,0 0,0 1,0-1,0 1,1-1,0 1,1 0,-1 0,1 1,0-1,0 0,1 1,0-1,0 1,1-1,0 1,0 2,0-7,1 0,0 0,-1 0,1-1,0 1,0 0,0-1,0 1,1-1,-1 1,0-1,1 1,-1-1,1 0,-1 1,1-1,0 0,-1 0,1-1,0 1,0 0,0 0,-1-1,1 1,0-1,0 0,0 1,0-1,0 0,0 0,0 0,0 0,0-1,0 1,0-1,1 0,70-23,-57 16,0 0,-1-1,-1-1,1-1,-2 0,1 0,-2-1,1-1,-2 0,0-1,8-13,-14 20,-1 1,0-1,0 0,-1 0,0-1,-1 1,1-1,-1 1,-1-1,1 0,-1 0,-1 1,0-1,0 0,0 0,-1 0,0 0,0 1,-1-1,0 0,-1 1,1-1,-1 1,-1 0,0 0,0 0,-1-1,2 5,1 0,-1 0,-1 1,1-1,0 1,0 0,-1-1,0 1,1 1,-1-1,0 1,0-1,0 1,0 0,0 0,0 1,0-1,0 1,0 0,0 0,0 1,0-1,0 1,0-1,0 1,0 1,0-1,0 0,1 1,-1 0,0 0,1 0,-1 0,1 1,0-1,0 1,0 0,0 0,1 0,-1 0,1 1,-1-1,1 0,0 1,1 0,-1-1,0 1,1 0,0 0,0 0,0 2,0 6,0 1,1-1,1 1,0-1,0 0,1 0,1 0,0 0,1 0,0 0,1-1,0 0,0 0,2 0,-1 0,1-1,1 0,0-1,0 0,4 3,39 60,-44-58,-5-4</inkml:trace>
  <inkml:trace contextRef="#ctx0" brushRef="#br0" timeOffset="3103.049">988 23,'-3'28,"-2"0,0-1,-2 0,-1 0,-1-1,-2 0,0 0,-7 8,15-28,-41 101,46-105,-1 0,1 0,-1 0,1 0,0 0,-1-1,1 1,0 0,0-1,0 0,1 1,-1-1,0 0,0 0,1 0,-1 0,1-1,-1 1,0-1,1 1,-1-1,1 0,-1 0,1 0,0 0,-1 0,1-1,-1 1,0-1,1 0,-1 1,1-1,-1 0,0 0,0-1,0 1,1-1,2 1,142-37,-60 18,-72 23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0,'24'0,"18"0,6 0,-1 0,-2 0,-5 0,-4 0,-4 0,-2 0,-6 5,-8 2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28,'39'-4,"31"-3,9 1,-4 1,-10 1,-16 2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9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0 115,'436'-40,"-172"5,-63 7,-26 17,-152 11</inkml:trace>
  <inkml:trace contextRef="#ctx0" brushRef="#br0" timeOffset="427.175">593 143,'-9'24,"-9"17,-1 8,3-1,0-4,2-4,8-9,5-5,8-7,7-11,7-7,3-4,-1-7,0 0,0 0,2-2,-3 0</inkml:trace>
  <inkml:trace contextRef="#ctx0" brushRef="#br0" timeOffset="708.891">847 228,'-14'34,"-5"20,1 6,-2-7,3-8,5-7,3-5,0-3,0-2,2-1,3 0,1-1,-3 2,4-6,3-5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0,'5'29,"1"24,0 7,-1-1,-1-6,-2-8,-1-6,0-5,-1-3,0-3,-6-5,0-3,-1 1,-3 1,0 2,-3-3,1-6</inkml:trace>
  <inkml:trace contextRef="#ctx0" brushRef="#br0" timeOffset="336.277">0 84,'693'-57,"-428"33,-228 30,-37-5,1-1,-1 1,1-1,-1 1,1 0,-1-1,1 1,-1-1,0 1,0 0,1-1,-1 1,0 0,0-1,0 1,1 0,-1-1,0 1,0 0,0-1,0 1,0 0,-1-1,1 1,0 0,0-1,0 1,0 0,-1-1,1 1,0 0,-1-1,1 1,-1-1,1 1,0-1,-1 1,1-1,-1 1,1-1,-1 1,0-1,1 0,-1 1,1-1,-1 0,0 1,1-1,-20 16,-2-3</inkml:trace>
  <inkml:trace contextRef="#ctx0" brushRef="#br0" timeOffset="598.719">170 649,'33'5,"36"1,10 0,-3-1,-5-1,-10-7,-10-2,-4-1,-6 1,-5 1,-3-3,-3-1,-2 2,0 1,-6 1</inkml:trace>
  <inkml:trace contextRef="#ctx0" brushRef="#br0" timeOffset="7172.154">1327 678,'-4'-3,"0"1,-1 0,0 0,1 0,-1 1,0-1,0 1,1 0,-1 1,0-1,0 1,0 0,0 0,0 1,0-1,0 1,0 0,0 1,1-1,-1 1,0 0,1 0,-1 0,1 0,0 1,0 0,0 0,0 0,0 1,1-1,0 1,-1 0,1-1,1 2,-1-1,0 0,1 0,0 1,-1 3,2-4,0 1,0-1,1 0,-1 0,1 1,0-1,0 0,1 0,0 1,-1-1,1 0,0 0,1 0,-1 0,1 0,0 0,0 0,0-1,0 1,1-1,0 1,-1-1,1 0,0 0,1 0,-1 0,0-1,1 1,-1-1,1 0,2 1,3 1,-1 0,1-1,0 1,-1-2,1 0,1 0,-1 0,0-1,0 0,0-1,1 0,-1-1,0 0,4-1,12-4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1,'0'5,"-5"6,-1 6,0-5,6-4,-2-4,-1 3,6 0,1-1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4,'-5'0,"-2"5,1-4,6-1,3-6,1 3,0 2</inkml:trace>
  <inkml:trace contextRef="#ctx0" brushRef="#br0" timeOffset="1819.827">68 33,'-4'0,"-3"-5,-4-2,0 6,-3 2,0 7,8 1,5-6,7-2,3-7,5-3,-5 1,-5 6,-6 4,-4 1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7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38,'-12'3,"0"1,0 0,1 0,-1 2,1-1,0 1,0 1,1 0,0 1,0 0,1 0,0 1,1 0,0 0,0 1,1 0,0 1,0 0,1 0,1 0,0 0,0 3,-34 138,37-142,0 1,2-1,-1 1,1-1,1 1,0-1,0 1,1-1,0 0,1 0,0 0,1 0,0 0,0-1,1 1,1-1,-1 0,1-1,1 0,0 0,0 0,0 0,1-1,0-1,0 1,1-1,0-1,0 0,0 0,1 0,0-1,-1-1,1 0,8 2,5-4,0-1,0-1,0-1,-1-1,1-1,-1-1,1-1,-2 0,1-2,-1-1,0 0,-1-2,0 0,2-3,6-7,-1-1,-1-2,-1 0,-1-2,-1 0,-2-2,0 0,11-24,-27 45,-2 0,1 0,-1 0,0 0,0-1,-1 1,0-1,-1 1,1-1,-2 0,1 0,-1 0,0 1,0-1,-1 0,0 0,-1 0,0 1,0-1,0 1,-1 0,0-1,-1 1,1 0,-1 1,-1-1,1 1,-1 0,-2-2,-7-3,0 0,-1 1,0 0,-1 2,0 0,0 0,-1 2,0 0,0 1,0 0,0 2,-1 0,0 1,0 0,0 2,0 0,1 1,-1 1,0 1,1 0,-1 1,1 1,0 0,0 2,-3 2,-22 9</inkml:trace>
  <inkml:trace contextRef="#ctx0" brushRef="#br0" timeOffset="500.996">0 432,'28'-20,"1"1,1 1,1 1,0 2,1 1,0 1,28-6,-57 19,1-1,0 1,0 0,-1 0,1 0,0 1,0-1,-1 1,1 0,0 0,-1 0,1 0,-1 1,1-1,-1 1,0 0,0 0,1 1,-1-1,-1 0,1 1,0 0,-1-1,1 1,-1 0,0 1,0-1,0 0,0 0,-1 1,0-1,1 1,-1 0,0-1,0 1,-1 0,1 1,1 3,1 0,0 0,0 0,1-1,0 1,1-1,-1 0,1 0,1-1,-1 1,1-1,0 0,1-1,-1 1,1-1,0-1,0 1,1-1,-1 0,1-1,0 0,0 0,0-1,1 0,-1 0,1-1,-3 1,0-1,0-1,0 1,0-1,0 0,0 0,0-1,0 1,0-1,-1-1,1 1,0-1,-1 0,1-1,-1 1,1-1,-1 0,4-3,-2-6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2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28 227,'21'-8,"0"2,0 0,1 1,0 1,0 2,0 0,0 1,0 1,22 3,1-2,2 0,121-12,-147 5,-2 1</inkml:trace>
  <inkml:trace contextRef="#ctx0" brushRef="#br0" timeOffset="261.623">0 508,'43'-4,"34"-8,8 0,-5 1,-12 2,-12 4,-12 1,-7 3,-6 0,-8 1</inkml:trace>
  <inkml:trace contextRef="#ctx0" brushRef="#br0" timeOffset="815.314">311 1,'1'2,"1"1,-1 0,1 0,0-1,0 1,0-1,0 1,1-1,-1 0,1 0,-1 0,1 0,0-1,0 1,0-1,-1 1,1-1,1 0,1 0,0 2,256 102,-255-98,0 0,0 0,-1 0,0 1,0 0,-1 0,0 0,0 0,-1 1,0-1,0 1,-1 0,-1 0,1 0,-1 0,-1 0,0 0,0 0,0 0,-2 1,1-1,-1-1,0 1,-1 0,0 0,-3 7,-6 9,0-1,-1 0,-2-1,0-1,-2 0,0-1,-1-1,-1 0,-1-2,-1 0,0-1,-21 12,40-28,-130 101,109-74,21-18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2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1 506,'5'4,"10"3,9-1,4-2,3 0,0-2,0-1,0 0,-1-1,-1-1,0 1,-1 0,0 0,1 0,-1-1,0 1,-5 0</inkml:trace>
  <inkml:trace contextRef="#ctx0" brushRef="#br0" timeOffset="2851.144">875 26,'22'47,"-22"-43,8 258,-10-162,2 164,12-234,-6-35</inkml:trace>
  <inkml:trace contextRef="#ctx0" brushRef="#br0" timeOffset="3299.627">1242 139,'-302'247,"258"-194,43-52,1 0,-1 0,1 0,-1 0,1 0,-1 1,1-1,-1 0,1 0,0 0,0 0,0 0,-1 1,1-1,0 0,1 0,-1 0,0 0,0 0,0 1,1-1,-1 0,0 0,1 0,-1 0,1 0,0 0,-1 0,1 0,0 0,-1 0,1 0,0-1,0 1,0 0,0 0,0-1,0 1,0-1,0 1,0-1,0 1,0-1,0 1,0-1,0 0,0 0,1 0,-1 0,0 0,0 0,0 0,0 0,1 0,61 6,-49-6,0 1,1 0,-1 1,0 1,0 0,-1 1,1 0,-1 1,7 4,-13-5,-1 0,0 0,0 0,-1 1,1 0,-1 0,0 0,-1 1,1-1,-1 1,0 0,0 1,-1-1,0 1,0-1,0 1,-1 0,0 0,-1 0,1 3,1 15</inkml:trace>
  <inkml:trace contextRef="#ctx0" brushRef="#br0" timeOffset="4273.559">1609 393,'-3'-2,"0"1,-1 0,1 1,-1-1,1 1,-1-1,1 1,-1 0,1 0,-1 0,0 1,1 0,0-1,-1 1,1 0,-1 1,1-1,0 0,0 1,0 0,0 0,0 0,-1 1,-7 3,1 0,0 1,0 1,0-1,1 1,1 1,-1 0,1 0,1 1,0 0,0 0,1 0,0 1,1 0,0 0,0 1,2-1,-1 1,2 0,-1 0,2 0,-1 0,2 4,0-14,0 1,1 0,-1 0,1 0,0 0,0-1,0 1,0 0,0-1,1 1,-1-1,1 1,0-1,0 0,-1 0,1 0,1 0,-1 0,0 0,0 0,1-1,-1 1,1-1,0 1,-1-1,1 0,0 0,-1-1,1 1,0 0,0-1,0 0,0 0,0 0,0 0,-1 0,1 0,0-1,1 0,6 1,-1-2,1 0,-1 0,1 0,-1-1,0-1,0 1,-1-2,1 1,-1-1,5-4,18-15,-2-1,-1-2,-1-1,-1-1,-2-1,-1-1,-1-1,-2-1,-1-1,0-5,-13 24,-2 0,0-1,0 0,-2 0,0 0,-1 0,0-1,-1 1,-1 0,-1 0,0 0,-1 0,-1 0,-5-14,8 26,-1-1,0 1,0-1,0 1,0 0,0 0,-1 0,0 0,0 1,0-1,0 1,0-1,-1 1,0 0,1 1,-1-1,0 0,-1 1,1 0,0 0,-1 0,1 1,0 0,-1 0,0 0,1 0,-1 0,0 1,1 0,-1 0,0 0,0 1,1 0,-1 0,1 0,-1 0,1 0,-1 1,1 0,0 0,0 0,-1 1,2 0,-1-1,0 1,1 0,-1 1,-1 1,-5 7,1 1,1 0,0 0,1 1,0 0,1 0,1 1,0-1,1 1,0 0,1 0,1 1,1-1,0 0,1 1,0-1,1 1,1-1,1 0,0 0,1 0,4 11,4 2,2-1,1 0,1-2,1 0,1 0,2-2,0 0,20 16,6 30,-38-54</inkml:trace>
  <inkml:trace contextRef="#ctx0" brushRef="#br0" timeOffset="5550.197">2174 53,'-18'74,"-18"42,22-75,1 1,2 0,2 1,2 0,1 10,5-49,1 0,0 1,0-1,0 0,0 0,1 0,0 0,0 1,0-1,0 0,0-1,1 1,0 0,0 0,0-1,0 1,1-1,-1 1,1-1,0 0,0 0,0 0,0-1,0 1,1-1,-1 1,1-1,0 0,-1-1,1 1,0-1,0 1,0-1,0-1,2 1,22 3,1-2,0-1,0-2,0 0,0-2,-1-2,1 0,0-2,22 3,-33 8</inkml:trace>
  <inkml:trace contextRef="#ctx0" brushRef="#br0" timeOffset="7303.402">593 1041,'318'-11,"185"-17,-194 9,-1-8,-109 2,-55-6,-90 30,-30 1</inkml:trace>
  <inkml:trace contextRef="#ctx0" brushRef="#br0" timeOffset="7800.906">1469 1211,'4'9,"3"9,-1 5,-2 4,0 2,-2 1,-1 1,-1-2,-4 1,-3-1,1 0,1-1,1 1,2-1,1 0,0-5</inkml:trace>
  <inkml:trace contextRef="#ctx0" brushRef="#br0" timeOffset="11241.049">1891 1295,'45'-36,"-24"27,1 1,0 0,0 2,1 0,-1 2,1 1,3 0,-19 2,51 1,-57-1,0 1,0 0,0 0,0 1,0-1,1 0,-1 0,0 0,0 1,0-1,0 1,0-1,0 1,0-1,0 1,0-1,0 1,-1 0,1 0,0-1,0 1,0 0,-1 0,1 0,-1 0,1 0,-1 0,1 0,-1 0,1 0,-1 0,0 0,1 0,-1 0,0 0,0 1,0-1,0 0,0 0,0 0,0 0,0 0,-1 0,1 1,-5 10,-1 0,0 0,-1-1,0 0,-1 0,0-1,0 1,-1-2,-1 1,-5 3,-53 65,26 15,41-90,0 0,0 0,1 0,-1 0,1 0,-1 1,1-1,0 0,0 0,1 0,-1 0,1 0,-1 0,1 0,0 0,0 0,0 0,1 0,-1 0,1-1,-1 1,1-1,0 1,0-1,0 1,0-1,1 0,-1 0,0 0,1 0,1 0,1 1,1 0,0 0,0 0,0-1,0 0,0 0,1 0,-1-1,0 0,1-1,-1 1,1-1,-1 0,1-1,-1 1,1-1,-1-1,0 1,1-1,-1 0,0 0,0-1,0 0,12-7</inkml:trace>
  <inkml:trace contextRef="#ctx0" brushRef="#br0" timeOffset="12106.933">3021 53,'-16'9,"1"0,0 1,1 1,0 0,1 1,0 0,1 1,1 0,0 1,0 0,2 1,0 0,0 1,1 0,1 0,-4 16,-7 28,3 2,2 0,3 1,2 4,3-25,-2 2,2 0,2 0,1 0,3 0,2 0,1 0,3 0,1-1,2 0,5 9,-3-19,2 0,0 0,2-2,2 0,1-1,1-1,8 8,69 79,-93-112,-2-6</inkml:trace>
  <inkml:trace contextRef="#ctx0" brushRef="#br0" timeOffset="14197.011">3274 393,'-5'15,"1"0,0 0,1 0,0 1,1 0,1-1,1 1,0 0,1 0,1-1,0 1,1 0,1-1,6 77,-9-68,1 4,-1-1,-1 0,-2 0,-1 0,-1 0,-2 3,0 0,1-1,1 1,1 0,2 0,2 18,-1-36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41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1 678,'24'0,"17"0,7 0,0 0,-3 0,-10-5,-6-1,-3 0,-1 1,-4-3,-7-1</inkml:trace>
  <inkml:trace contextRef="#ctx0" brushRef="#br0" timeOffset="2960.968">875 283,'-48'-61,"38"54,0 1,0 0,-1 0,0 1,0 0,0 1,-1 1,1 0,-1 0,0 1,0 0,-4 1,10 1,0-1,0 1,0 1,-1-1,1 1,0 0,0 1,1-1,-1 1,0 1,0-1,1 1,-1 0,1 0,0 0,0 1,0-1,1 1,-1 1,1-1,0 0,0 1,0 0,-1 3,2-3,-1-1,2 1,-1-1,0 1,1 0,0 0,0 0,1 1,-1-1,1 0,0 1,1-1,-1 0,1 1,0-1,0 1,1-1,0 0,0 1,0-1,0 0,1 0,0 1,0-1,1-1,-1 1,1 0,0-1,3 4,0-2,0 0,0 0,1-1,0 0,0 0,0-1,0 0,1 0,0-1,0 0,0-1,0 1,0-1,0-1,1 1,-1-2,1 1,-1-1,0 0,1-1,-1 0,1 0,-1-1,0 0,0-1,0 1,0-1,0-1,-1 0,7-4,21-10,-1-2,-2-1,0-1,-1-2,-1-1,2-5,-85 139,19 58,7 60,27-68,0-147</inkml:trace>
  <inkml:trace contextRef="#ctx0" brushRef="#br0" timeOffset="5761.906">227 508,'-17'39,"11"-15,2 0,1 1,1-1,1 0,1 1,3 16,-3 73,-11-51,12-50</inkml:trace>
  <inkml:trace contextRef="#ctx0" brushRef="#br0" timeOffset="6499.705">1016 0,'57'30,"-33"-15,0 2,-1 0,0 2,-2 0,0 2,-1 0,-1 1,-2 1,0 1,-1 0,5 12,-13-17,-1-1,-1 1,0 1,-2-1,0 1,-1 0,-1 0,-1 0,-1 0,0 0,-2 0,0 0,-1 0,-1 0,-1-1,-1 0,0 0,-2 0,0-1,-1 0,-1 0,-5 6,-8 8,0-1,-2-1,-2-2,0 0,-2-2,0-1,-25 15,26-23,3-4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1,'-15'10,"-9"7,5 2,9-3,12-9,10-10,3-5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2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0,'-9'15,"1"4,2-1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4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0 397,'5'0,"6"0,7 0,4 0,4 0,1 0,3 0,-1 0,0-4,1-3,-2 1,1 2,0 0,-1 2,-4 1</inkml:trace>
  <inkml:trace contextRef="#ctx0" brushRef="#br0" timeOffset="264.181">57 624,'38'0,"32"-5,10-2,-6 1,-9 1,-16 1</inkml:trace>
  <inkml:trace contextRef="#ctx0" brushRef="#br0" timeOffset="669.555">931 3,'-29'451,"22"-399,-2 0,-2 0,-3-1,-1-1,-4 0,-6 11,14-38,1-5</inkml:trace>
  <inkml:trace contextRef="#ctx0" brushRef="#br0" timeOffset="1018.406">480 87,'506'-53,"-131"20,-369 33,-3 0,-1 0,1-1,-1 1,1 0,-1 0,1 1,-1-1,1 0,-1 1,1 0,-1-1,1 1,-1 0,0 0,1 0,-1 1,0-1,0 0,0 1,0 0,2 1,1 10</inkml:trace>
  <inkml:trace contextRef="#ctx0" brushRef="#br0" timeOffset="1265.235">452 905,'34'5,"35"-3,15-7,3-3,-4 1,-11-4,-8 0,-6 2,-7 2,-8-2,-6 1,-5 1,-3 2,-2 1,-5 3</inkml:trace>
  <inkml:trace contextRef="#ctx0" brushRef="#br0" timeOffset="1583.815">1524 737,'-17'6,"0"2,1 0,-1 1,2 0,-1 1,1 1,1 1,-1 0,12-10,-1 1,1-1,-1 1,1-1,0 1,0 0,0 0,1 0,-1 1,1-1,-1 1,1-1,0 1,1 0,-1 0,0-1,1 1,0 1,0-1,1 0,-1 0,1 0,-1 0,1 0,1 1,-1-1,0 0,1 0,0 0,0 0,0 0,1 0,-1 0,1 0,0-1,0 1,0-1,1 1,1 1,5-1,0 0,0 0,0-1,1 0,-1-1,1 0,0 0,0-1,-1-1,1 1,0-2,0 1,0-1,0-1,-1 0,1 0,-1-1,1 0,-1-1,0 0,0 0,3-3,22-5,-10 4</inkml:trace>
  <inkml:trace contextRef="#ctx0" brushRef="#br0" timeOffset="2105.046">2258 59,'-24'10,"0"1,0 0,2 2,-1 1,1 1,1 0,1 2,0 0,2 1,0 2,0-1,2 2,1 0,0 2,6-8,0 0,1 1,1 1,1-1,0 1,1 0,1 0,0 0,1 1,2 0,-1-1,2 1,0 0,1-1,1 1,2 3,-2-12,1 0,1 0,0 0,0-1,0 1,1-1,0 0,1 0,0-1,0 0,1 0,0 0,0-1,0 0,1 0,0-1,0 0,0 0,1-1,0 0,0 0,0-1,11 3,-1-2,0 0,1-1,0 0,0-2,0-1,0 0,-1-1,1-1,4-2,3 1,0-1,0-2,0-1,-1 0,0-2,0-1,-1-2,0 0,-1-1,-1-1,0-2,-1 0,0-1,1-4,-12 10,0 0,-1 0,0-1,-1 0,-1 0,1-1,-2 0,0-1,-1 1,0-2,-1 1,-1 0,0-1,-1 0,0 0,-1 0,-1 0,-1 0,0 0,-1 0,0 0,-1-1,-4-12,3 19,-1 1,0 0,0 0,-1 1,0-1,0 1,0 0,-1 0,0 1,-1-1,1 2,-1-1,-1 1,1 0,-1 0,1 1,-1 0,-1 0,1 1,0 0,-1 0,0 1,1 0,-9 0,-16-2,0 2,0 2,0 0,0 2,0 2,-2 1,-13 3</inkml:trace>
  <inkml:trace contextRef="#ctx0" brushRef="#br0" timeOffset="2466.034">1948 567,'52'-27,"-23"11,2 0,0 2,1 1,0 1,1 2,8 0,-34 10,0 0,1 0,-1 0,0 1,0 0,1 1,-1-1,0 2,0-1,0 1,-1 0,1 0,-1 0,1 1,-1 0,0 1,-1-1,1 1,-1 0,2 2,83 49,-73-52,1 0,0-2,0 0,0-1,-1-1,1-1,0 0,0-1,0-1,-1-1,1-1,-1 0,0-1,-1-1,1 0,23-25,-28 14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9.1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75,'142'-17,"370"-6,284-6,-37 24,-610 10,224 9,355 60,-685-67,-1 1,-1 2,1 2,16 8,-59-20,0 1,1-1,-1 0,0 1,1-1,-1 0,0 1,1-1,-1 1,1-1,-1 1,1 0,-1-1,1 1,-1-1,1 1,0 0,-1-1,1 1,0 0,0-1,0 1,-1 0,1 0,0-1,0 1,0 0,0 0,0-1,0 1,0 0,0 0,1-1,-1 1,0 0,0 0,0-1,1 1,-1 0,1-1,-1 1,0-1,1 1,-1 0,1-1,-1 1,1-1,-1 1,1-1,0 1,-1-1,1 0,0 1,-1-1,1 0,0 1,-1-1,1 0,0 0,0 0,-1 0,1 0,0 0,0 0,-1 0,1 0,0 0,0 0,0 0,-226 16,174-3,-1 3,2 2,0 2,1 3,-32 12,-76 24,-3-7,-163 31,196-46,126-37,1 0,-1 0,0 1,0-1,1 0,-1 0,0 1,1-1,-1 0,0 1,1-1,-1 0,0 1,1-1,-1 1,1-1,-1 1,1-1,-1 1,1 0,-1-1,1 1,0 0,-1-1,1 1,0 0,-1-1,1 1,0 0,0 0,0-1,0 1,0 0,0 0,0-1,0 1,0 0,0 0,0-1,0 1,1 0,-1-1,0 1,0 0,1 0,-1-1,0 1,1-1,-1 1,1 0,-1-1,1 1,-1-1,1 1,0-1,-1 1,1-1,-1 0,2 1,42 17,25-6,2-3,-1-4,1-2,-1-3,1-4,11-4,-2 3,150-10,953-36,-749 54,-427-4,1 1,-1 1,1-1,-1 1,0 0,0 1,1-1,-1 1,0 1,0 0,-1 0,1 0,-1 1,1-1,4 6,-33-8,-16-13,0-1,2-2,-1-2,2-1,1-2,-26-19,34 19,0-2,2-1,0 0,2-2,1-1,0-1,-8-16,27 39,2 3,-1-1,1 1,0 0,-1-1,1 1,-1 0,1 0,-1 0,1-1,-1 1,0 0,1 0,-1 0,0 0,0 0,0 0,0 0,0 0,0 1,0-1,0 0,-1 0,1 1,0-1,0 1,-1-1,1 1,0 0,0-1,-1 1,1 0,0 0,-1 0,1 0,0 0,-1 0,1 0,0 1,-1-1,1 0,0 1,-1-1,1 1,0-1,0 1,0 0,0-1,-1 1,-41 108,27-54,-75 190,-28-9,99-151,20-83,-1 0,1 0,0 0,1 0,-1 0,0 0,1 0,-1 0,1 0,-1 0,1-1,0 1,0 0,0 0,0-1,0 1,0 0,0-1,0 1,1-1,-1 0,1 1,-1-1,1 0,0 0,-1 0,1 0,0 0,0 0,-1-1,1 1,0 0,0-1,0 0,0 1,0-1,0 0,0 0,0 0,0 0,1-1,13-1,-1-2,0 0,0 0,-1-1,1-1,-1-1,-1 0,1-1,7-5,9-5,397-213,-402 218,5-6,2 2,1 2,0 1,0 1,26-6,-34 15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4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4">10724 710,'0'39,"0"17,0-1</inkml:trace>
  <inkml:trace contextRef="#ctx0" brushRef="#br0" timeOffset="9875.059">10810 316</inkml:trace>
  <inkml:trace contextRef="#ctx0" brushRef="#br0" timeOffset="10335.358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1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4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4">10724 710,'0'39,"0"17,0-1</inkml:trace>
  <inkml:trace contextRef="#ctx0" brushRef="#br0" timeOffset="9875.059">10810 316</inkml:trace>
  <inkml:trace contextRef="#ctx0" brushRef="#br0" timeOffset="10335.358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1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4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4">10724 710,'0'39,"0"17,0-1</inkml:trace>
  <inkml:trace contextRef="#ctx0" brushRef="#br0" timeOffset="9875.059">10810 316</inkml:trace>
  <inkml:trace contextRef="#ctx0" brushRef="#br0" timeOffset="10335.358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4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1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4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4">10724 710,'0'39,"0"17,0-1</inkml:trace>
  <inkml:trace contextRef="#ctx0" brushRef="#br0" timeOffset="9875.059">10810 316</inkml:trace>
  <inkml:trace contextRef="#ctx0" brushRef="#br0" timeOffset="10335.358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4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3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57 706,'21'7,"1"0,-1-1,1-2,0 0,0-1,0-1,0-1,0-2,22-2,1 2,113 1,-147 11,-15-5</inkml:trace>
  <inkml:trace contextRef="#ctx0" brushRef="#br0" timeOffset="329.856">57 989,'25'-5,"21"-2,8 1,0 1,-4 1,-7 2,-5 1,-4 1,-4 0,-1 0,-2 0,-5 5,-1 2,-4-1</inkml:trace>
  <inkml:trace contextRef="#ctx0" brushRef="#br0" timeOffset="1765.513">1 424,'26'-22,"0"0,2 2,0 0,1 2,1 2,1 0,16-4,-44 18,1 0,-1 0,1 0,0 0,0 1,0 0,0-1,0 2,1-1,-1 0,0 1,0 0,0 0,1 0,-1 0,0 1,0-1,0 1,0 0,1 1,-2-1,1 1,0-1,0 1,0 0,-1 1,1-1,-1 1,0-1,0 1,0 0,0 0,0 1,0-1,-1 0,0 1,1 0,-1 1,19 47,-20-46,0 0,1 0,0 0,0 0,0 0,1 0,0 0,0-1,0 0,1 1,0-1,0 0,0-1,0 1,1-1,0 0,0 0,0 0,0-1,0 0,1 0,0 0,-1 0,1-1,5 1,9 0,0-2,0 0,1-1,-1-1,1-1,-1-1,0 0,0-2,-3 3,-3 3</inkml:trace>
  <inkml:trace contextRef="#ctx0" brushRef="#br0" timeOffset="2447.099">1384 1,'1'74,"1"-28,-1 1,-3 0,-2-1,-2 1,-1-1,-3 0,-3 3,-26 47,-5-3,-3-1,-22 26,5-5,61-110,0-1,1 1,0 0,0 0,0 0,0 0,0 0,0 1,1-1,0 0,0 1,0-1,0 1,0 0,1-1,-1 1,1-1,0 1,0 0,0-1,1 1,-1 0,1-1,0 1,0-1,0 1,1-1,-1 0,1 1,0-1,0 0,0 0,0 0,0 0,1 0,-1-1,1 1,0-1,7 2,1 0,1-1,-1 0,0-1,1 0,-1-1,1-1,-1 1,1-2,-1 0,1 0,-1-1,1 0,-1-1,10-4,30-3,118-20,-145 27</inkml:trace>
  <inkml:trace contextRef="#ctx0" brushRef="#br0" timeOffset="6435.126">2146 424,'-8'-2,"0"0,0 0,0 1,-1 0,1 1,0 0,0 0,-1 0,1 1,0 0,0 1,0 0,0 0,0 1,0 0,0 0,1 1,0 0,0 0,0 1,0 0,1 0,-1 0,1 1,1 0,-1 0,1 1,0 0,1 0,-1 0,1 0,1 0,-1 1,0 4,-26 119,27-118,1 1,1-1,0 0,1 1,1-1,0 1,1-1,0 0,1 0,0 0,1 0,1 0,0-1,1 1,0-1,1-1,0 1,0-1,2 0,-1-1,1 0,1-1,0 1,0-2,1 0,0 0,0-1,0 0,1 0,1-2,-1 0,1 0,-1-1,1 0,1-1,1-1,3 1,1 0,0-2,0 0,-1-2,1 0,0-1,-1 0,1-2,-1 0,0-1,0-1,0-1,-1 0,4-4,-7 3,-1 0,0-1,0 0,-1-1,-1 0,1-1,-2-1,0 1,0-2,-1 1,0-1,-1-1,-1 0,0 0,-1 0,-1-1,0 1,0-1,-2-1,2-14,-4 17,0 0,-1 0,-1 0,0 1,-1-1,0 0,-1 0,0 1,-1 0,-1 0,0 0,0 0,-1 0,0 1,-1 0,-1 1,0 0,0 0,-8-7,5 6,-1 0,0 1,0 1,-1 0,0 0,-1 1,1 1,-2 0,1 1,-1 1,0 0,0 1,0 1,0 0,-1 1,1 1,-1 0,0 1,1 0,-1 2,1 0,-1 0,1 2,0 0,0 0,-1 2,-25 16,6 0</inkml:trace>
  <inkml:trace contextRef="#ctx0" brushRef="#br0" timeOffset="7351.082">1892 735,'6'-11,"0"1,1 1,0-1,0 1,1 0,0 1,1-1,0 2,0-1,0 1,1 1,0 0,1 0,-1 1,1 0,0 1,0 0,1 1,-1 0,1 1,-1 0,11 0,-14 2,1-1,-1 1,1 1,-1-1,1 1,-1 1,0 0,0 0,1 0,-1 1,-1 1,1-1,0 1,-1 0,0 1,0 0,0 0,0 0,3 6,112 105,3-41,-121-73,0 0,1-1,-1 1,1-1,0 0,-1 0,1-1,0 0,0 1,-1-2,1 1,0 0,0-1,-1 0,1 0,0 0,-1-1,1 0,-1 0,0 0,0 0,1 0,-2-1,1 0,0 0,0 0,-1 0,0-1,1 1,24-43,-17 23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1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4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4">10724 710,'0'39,"0"17,0-1</inkml:trace>
  <inkml:trace contextRef="#ctx0" brushRef="#br0" timeOffset="9875.059">10810 316</inkml:trace>
  <inkml:trace contextRef="#ctx0" brushRef="#br0" timeOffset="10335.358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4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3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57 706,'21'7,"1"0,-1-1,1-2,0 0,0-1,0-1,0-1,0-2,22-2,1 2,113 1,-147 11,-15-5</inkml:trace>
  <inkml:trace contextRef="#ctx0" brushRef="#br0" timeOffset="329.856">57 989,'25'-5,"21"-2,8 1,0 1,-4 1,-7 2,-5 1,-4 1,-4 0,-1 0,-2 0,-5 5,-1 2,-4-1</inkml:trace>
  <inkml:trace contextRef="#ctx0" brushRef="#br0" timeOffset="1765.513">1 424,'26'-22,"0"0,2 2,0 0,1 2,1 2,1 0,16-4,-44 18,1 0,-1 0,1 0,0 0,0 1,0 0,0-1,0 2,1-1,-1 0,0 1,0 0,0 0,1 0,-1 0,0 1,0-1,0 1,0 0,1 1,-2-1,1 1,0-1,0 1,0 0,-1 1,1-1,-1 1,0-1,0 1,0 0,0 0,0 1,0-1,-1 0,0 1,1 0,-1 1,19 47,-20-46,0 0,1 0,0 0,0 0,0 0,1 0,0 0,0-1,0 0,1 1,0-1,0 0,0-1,0 1,1-1,0 0,0 0,0 0,0-1,0 0,1 0,0 0,-1 0,1-1,5 1,9 0,0-2,0 0,1-1,-1-1,1-1,-1-1,0 0,0-2,-3 3,-3 3</inkml:trace>
  <inkml:trace contextRef="#ctx0" brushRef="#br0" timeOffset="2447.099">1384 1,'1'74,"1"-28,-1 1,-3 0,-2-1,-2 1,-1-1,-3 0,-3 3,-26 47,-5-3,-3-1,-22 26,5-5,61-110,0-1,1 1,0 0,0 0,0 0,0 0,0 0,0 1,1-1,0 0,0 1,0-1,0 1,0 0,1-1,-1 1,1-1,0 1,0 0,0-1,1 1,-1 0,1-1,0 1,0-1,0 1,1-1,-1 0,1 1,0-1,0 0,0 0,0 0,0 0,1 0,-1-1,1 1,0-1,7 2,1 0,1-1,-1 0,0-1,1 0,-1-1,1-1,-1 1,1-2,-1 0,1 0,-1-1,1 0,-1-1,10-4,30-3,118-20,-145 27</inkml:trace>
  <inkml:trace contextRef="#ctx0" brushRef="#br0" timeOffset="6435.126">2146 424,'-8'-2,"0"0,0 0,0 1,-1 0,1 1,0 0,0 0,-1 0,1 1,0 0,0 1,0 0,0 0,0 1,0 0,0 0,1 1,0 0,0 0,0 1,0 0,1 0,-1 0,1 1,1 0,-1 0,1 1,0 0,1 0,-1 0,1 0,1 0,-1 1,0 4,-26 119,27-118,1 1,1-1,0 0,1 1,1-1,0 1,1-1,0 0,1 0,0 0,1 0,1 0,0-1,1 1,0-1,1-1,0 1,0-1,2 0,-1-1,1 0,1-1,0 1,0-2,1 0,0 0,0-1,0 0,1 0,1-2,-1 0,1 0,-1-1,1 0,1-1,1-1,3 1,1 0,0-2,0 0,-1-2,1 0,0-1,-1 0,1-2,-1 0,0-1,0-1,0-1,-1 0,4-4,-7 3,-1 0,0-1,0 0,-1-1,-1 0,1-1,-2-1,0 1,0-2,-1 1,0-1,-1-1,-1 0,0 0,-1 0,-1-1,0 1,0-1,-2-1,2-14,-4 17,0 0,-1 0,-1 0,0 1,-1-1,0 0,-1 0,0 1,-1 0,-1 0,0 0,0 0,-1 0,0 1,-1 0,-1 1,0 0,0 0,-8-7,5 6,-1 0,0 1,0 1,-1 0,0 0,-1 1,1 1,-2 0,1 1,-1 1,0 0,0 1,0 1,0 0,-1 1,1 1,-1 0,0 1,1 0,-1 2,1 0,-1 0,1 2,0 0,0 0,-1 2,-25 16,6 0</inkml:trace>
  <inkml:trace contextRef="#ctx0" brushRef="#br0" timeOffset="7351.082">1892 735,'6'-11,"0"1,1 1,0-1,0 1,1 0,0 1,1-1,0 2,0-1,0 1,1 1,0 0,1 0,-1 1,1 0,0 1,0 0,1 1,-1 0,1 1,-1 0,11 0,-14 2,1-1,-1 1,1 1,-1-1,1 1,-1 1,0 0,0 0,1 0,-1 1,-1 1,1-1,0 1,-1 0,0 1,0 0,0 0,0 0,3 6,112 105,3-41,-121-73,0 0,1-1,-1 1,1-1,0 0,-1 0,1-1,0 0,0 1,-1-2,1 1,0 0,0-1,-1 0,1 0,0 0,-1-1,1 0,-1 0,0 0,0 0,1 0,-2-1,1 0,0 0,0 0,-1 0,0-1,1 1,24-43,-17 23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0 974,'37'0,"0"-1,0-2,-1-2,1-1,-1-1,0-3,-1 0,13-8,11-11,-1-4,-2-1,-1-3,-2-2,-1-3,-3-2,-1-2,-3-2,36-48,-13 5,-3-2,29-62,-50 82,-12 30,-31 42,-1 1,1-1,0 0,-1 1,1-1,0 0,-1 1,1-1,0 1,0-1,-1 1,1-1,0 1,0-1,0 1,0 0,0 0,0-1,0 1,-1 0,1 0,0 0,0 0,0 0,0 0,0 0,0 0,0 0,0 1,0-1,0 0,-1 1,1-1,0 1,0-1,0 0,0 1,-1 0,1-1,0 1,-1-1,1 1,0 0,-1 0,1-1,-1 1,1 0,-1 0,1 0,-1 0,0-1,1 2,7 23,-1 0,-1 0,-1 1,-1 0,-2 0,0 0,-2 0,-1 8,1 1,2-3,-1 0,-2 0,-1 0,-2 0,-1 0,-1-1,-2 0,-1 0,-1-1,-2 0,-1-1,-1 0,-1-1,-2 0,-1-2,-1 0,-1-1,-1-1,-8 7,9-14,-1-1,0-1,-1-1,-1 0,0-2,-1-1,0 0,0-2,-1-1,0-1,-1-1,0-1,0-1,0-2,-22 0,35-2,10 1,-1 0,1-1,-1 1,0-1,1 0,-1 0,1 0,-1-1,0 1,1-1,-1 0,1 0,-1 0,1 0,-1-1,1 1,0-1,0 0,0 0,0 0,0 0,0-1,1 1,-1-1,1 0,-1 1,1-2,2-7</inkml:trace>
  <inkml:trace contextRef="#ctx0" brushRef="#br0" timeOffset="360.504">1722 550,'-31'10,"0"0,0 2,2 1,-1 2,2 1,-13 9,35-22,0 0,0 0,0 1,0 0,1 0,-1 0,1 1,0-1,0 1,1 0,0 1,0-1,0 1,0 0,1 0,0 0,0 0,1 1,0-1,0 1,0-1,1 1,0 0,0 0,0-1,1 1,0 0,1 0,0 0,0-1,0 1,1 0,0-1,0 1,0-1,1 1,3 0,0 0,1 0,-1 0,1 0,1-1,-1-1,1 1,0-1,1 0,-1-1,1 0,0-1,0 1,0-2,0 1,0-1,1-1,-1 1,1-2,-1 1,1-1,-1-1,1 0,-1 0,1-1,-1 0,0 0,0-1,0-1,0 1,0-1,-1-1,0 0,1 0,-5 0,0 1,-1-1,1 0,-1 0,0-1,0 1,-1 0,1-1,-1 0,0 0,-1 1,0-1,0 0,0 0,0 0,-1 0,0-1,0 1,-1 0,0 0,0 0,0 0,-1 1,0-1,0 0,0 0,-3-4,-5-10,-1 0,-1 1,0 0,-1 1,-2 1,-13-14,5 6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2,'7'4,"0"0,1 0,-1-1,1 0,-1-1,1 1,0-1,0-1,0 0,0 0,1 0,-1-1,0 0,5-1,3 1,158-17,58 5,-183 12,-25 1</inkml:trace>
  <inkml:trace contextRef="#ctx0" brushRef="#br0" timeOffset="299.87">197 199,'39'0,"17"0,3 0,-2 0,-7 0,-7 0,-6-5,-4-1,-4-1,-1 2,-1 2,0 1,0 1,-4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1,'-5'0,"-6"5,-1 6,5 1,5 4,3-1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1,'-5'9,"-1"4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86,'-25'3,"0"2,1 1,-1 1,1 0,0 2,1 1,0 1,1 1,0 1,0 1,2 1,0 0,0 2,2 0,0 1,1 1,1 1,-2 3,11-10,-1-1,2 1,-1 1,2-1,0 1,1 0,0 0,1 1,0-1,1 1,1-1,0 1,1 0,1-1,0 1,1-1,1 1,0-1,1 0,2 4,-3-12,0 1,1 0,0-1,0 0,1 0,0 0,0-1,0 0,0 0,1 0,0 0,0-1,1 0,-1 0,1-1,-1 1,1-2,0 1,0-1,1 0,2 0,7 2,0-2,0 0,0 0,1-2,-1 0,0-1,0-1,14-4,-7-1,0-1,-1-1,0-1,0-2,-1 0,-1-1,0-1,-1-1,0-1,-2 0,1-2,-2 0,-1-1,0-1,3-7,-11 16,-1-1,-1 0,0 0,0 0,-1-1,-1 0,0 0,-1 0,0-1,-1 1,-1-1,0 0,-1 1,0-1,-1 0,-1 1,0-1,-1 1,0 0,-1 0,0 0,-1 0,-1 1,0-1,-2-2,-1 3,-1 0,1 0,-2 1,0 0,0 1,-1 1,0-1,0 2,-1 0,0 0,-1 1,0 1,0 0,0 1,-1 1,1 0,-1 1,0 0,0 1,0 1,-1 0,1 1,0 1,0 1,0 0,0 0,0 2,-11 3,-8 6</inkml:trace>
  <inkml:trace contextRef="#ctx0" brushRef="#br0" timeOffset="365.191">1 482,'23'-14,"11"-7,1 1,0 2,1 2,1 1,1 1,23-3,-53 16,0 0,-1 1,1 1,0-1,-1 1,1 1,-1-1,1 1,-1 0,0 1,0 0,0 0,0 1,0-1,-1 1,0 1,1-1,-2 1,5 4,88 43,-84-49,0 0,1-1,-1-1,0-1,0 0,1 0,-1-2,0 0,0 0,2-2,1-7,-4-1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5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46,'0'573,"-26"-391,22-183,4-10</inkml:trace>
  <inkml:trace contextRef="#ctx0" brushRef="#br0" timeOffset="301.094">57 46,'531'-17,"-285"4,-144-2,-90 26,-14-1</inkml:trace>
  <inkml:trace contextRef="#ctx0" brushRef="#br0" timeOffset="566.55">0 893,'39'-10,"36"-7,10-2,-4 3,-12 4,-12 4,-11 4,-9 1,-5 3,-4 0,-7 6,-6 1</inkml:trace>
  <inkml:trace contextRef="#ctx0" brushRef="#br0" timeOffset="880.126">988 639,'-24'24,"-8"13,2 4,10-4,9-4,11-7,10-9,4-1,4-5,3-3,4-8,2-5,1 0,1-5,0-1,-5 2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0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1510 197,'0'0,"0"1,0-1,-1 0,1 0,0 1,0-1,0 0,-1 1,1-1,0 1,0-1,0 0,0 1,0-1,0 0,0 1,0-1,0 1,0-1,0 0,0 1,0-1,0 1,0-1,0 0,0 1,0-1,0 0,1 1,-1-1,0 0,0 1,0-1,1 0,-1 1,0-1,1 0,-1 0,0 1,0-1,1 0,-1 0,0 1,1-1,-1 0,1 0,-1 0,0 0,1 0,-1 0,0 1,1-1,-1 0,1 0,-1 0,0 0,1 0,-1-1,1 1,-1 0,-10 40,-92 359,98-290,5-105,0-1,0 0,0 0,0 0,0-1,1 1,-1 0,1 0,-1-1,1 1,0-1,0 1,1-1,-1 0,0 0,1 0,-1 0,1 0,0-1,0 1,-1-1,1 1,0-1,0 0,0 0,0-1,0 1,1-1,-1 1,0-1,0 0,2 0,12-2,0-1,-1 0,0-1,0-1,0-1,0 0,-1-1,6-3,-16 8,32-18,-21 11</inkml:trace>
  <inkml:trace contextRef="#ctx0" brushRef="#br0" timeOffset="1">1793 27,'80'-21,"-76"20,0-1,-1 1,1 1,0-1,0 1,-1-1,1 1,0 0,0 0,0 1,0-1,-1 1,1 0,0 0,0 0,-1 0,1 1,-1 0,1-1,-1 1,0 0,0 1,0-1,0 1,0-1,0 1,-1 0,1 0,-1 0,0 0,0 0,0 1,0-1,0 1,-1-1,0 1,0-1,0 1,0 0,0 0,-1 2,-21 65,18-69,1 0,0 1,0-1,0 1,0 0,1-1,-1 1,1 0,0 0,0 0,0 0,0 0,0 0,1 0,-1 0,1 1,0-1,0 0,0 0,0 0,0 1,1-1,0 0,-1 0,1 0,0 0,1 0,-1 0,0 0,1-1,0 1,-1 0,1-1,0 1,1-1,-1 0,0 1,1-1,-1 0,1-1,-1 1,1 0,0-1,14 4,0-1,0 0,1-2,-1 0,1-1,-1-1,1 0,-1-1,5-2,29 0,-26 3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09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59,'-16'9,"0"1,0 0,1 2,0-1,1 2,1 0,0 1,1 0,0 1,1 0,1 1,0 0,1 0,1 1,1 0,0 1,1 0,-3 14,-3 25,2 1,2-1,3 1,2 0,4 27,-3-69,1 0,1 0,1 1,0-1,1 0,0 0,1 0,1 0,1-1,0 1,1-1,1 0,0-1,1 0,1 0,0 0,1-1,0-1,1 0,11 11,-9-14,0 0,1-1,0 0,0-1,1 0,-1-1,1-1,2 0,-7-3</inkml:trace>
  <inkml:trace contextRef="#ctx0" brushRef="#br0" timeOffset="1">654 114,'-4'-1,"1"0,0 0,-1 1,1-1,-1 1,1 0,-1-1,1 2,-1-1,1 0,0 1,-1-1,1 1,-1 0,1 0,0 1,0-1,0 0,0 1,0 0,0 0,0 0,0 0,1 0,-1 1,1-1,0 0,0-1,1 0,0 1,-1-1,1 1,0 0,0-1,0 1,0 0,0 0,0-1,0 1,1 0,-1 0,1 0,-1 0,1 0,0 0,0 0,0 0,0 0,0 0,0 0,0 0,1 0,-1 0,1 0,-1 0,1 0,0 0,0-1,0 1,0 0,0 0,0-1,0 1,1-1,-1 1,1-1,-1 1,1-1,-1 0,2 1,81 40,-53-35,-22-6,0 1,0 0,0 0,0 1,0 0,-1 0,0 1,1 0,-1 0,-1 1,1 0,-1 1,0-1,2 3,-8-6,0 0,0 0,0 0,0 0,0 0,-1 0,1 0,-1 0,0 0,1 0,-1 0,0 0,0 0,0 0,0 1,-1-1,1 0,-1 0,1 0,-1 0,0 0,1 0,-1 0,0 0,0 0,-1-1,1 1,0 0,0-1,-1 1,1-1,-1 1,0-1,1 0,-1 1,0-1,-71 43,66-41,-22 11,3 0</inkml:trace>
  <inkml:trace contextRef="#ctx0" brushRef="#br0" timeOffset="2">569 59,'34'-10,"25"-3,7 1,-2 2,-3 3,-2 3,-6 2,-12 6,-9 2,-4 0,-3 0,-5-2</inkml:trace>
  <inkml:trace contextRef="#ctx0" brushRef="#br0" timeOffset="3">513 651,'43'0,"34"-5,8-1,-1 0,-9 1,-9-3,-10-1,-9 2,-9 1,-6 3,-3 1,-3 1,1 1,-6 0</inkml:trace>
  <inkml:trace contextRef="#ctx0" brushRef="#br0" timeOffset="4">880 764,'-17'17,"1"1,0 1,2 1,0 0,1 0,1 1,1 1,1 0,1 1,1 0,0 5,6-24,1 0,-1 1,1-1,0 1,1-1,-1 1,1-1,0 1,0 0,0-1,0 1,1 0,0-1,0 1,0-1,1 0,-1 1,1-1,0 0,0 0,1 0,-1 0,1 0,0 0,0-1,0 0,0 1,1-1,-1 0,1 0,0-1,0 1,0-1,4 2,10 0,0-1,0-1,0 0,0-1,1-1,-1-1,0-1,13-2,50-32,-80 34,1 1,-1 0,0-1,1 1,-1-1,0 1,0-1,0 0,0 1,0-1,0 0,0 0,0 0,-1 0,1 1,-1-1,0 0,1 0,-1 0,0 0,0 0,0 0,-1 0,1 0,0 0,-1 0,1 0,-1 0,1 0,-1 0,0 1,0-1,0 0,0 0,0 1,-1-1,1 1,0-1,-1 1,1 0,-1-1,-8-4,0 0,0 1,-1 1,1-1,-1 2,0-1,0 2,0-1,0 2,-1-1,1 2,-1-1,1 1,0 1,-1 0,-2 2,1-2,0 1,0 1,0 0,0 1,1 0,-1 1,1 0,1 1,-1 0,-6 5,0 3</inkml:trace>
  <inkml:trace contextRef="#ctx0" brushRef="#br0" timeOffset="5">1444 30,'22'23,"-1"0,-1 1,-1 2,-2 0,0 1,-2 0,-1 1,-1 1,-1 0,-2 1,-1 0,-1 0,-1 1,-2 0,-2 1,0-1,-2 1,-2-1,-1 0,-4 21,0-23,-2 0,-2 0,0-1,-2 0,-1-1,-1 0,-1-1,-2-1,0 0,-2-2,0 0,-2-1,0-1,-2-1,-16 12,15-14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0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0,'5'0,"-4"0,-6 0,-7 0,-7 0,-4 0,-4 0,-1 0,-2 5,0 2,1-1,0-1,0-1,0-2,1-1,9-1,13 0,8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09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0,'-5'7,"1"0,1 1,0-1,0 1,0 0,1-1,0 1,0 0,1 0,0 1,0-1,1 0,0 0,2 5,-3 3,0 74,4-1,13 84,-11-140,-1 0,-2 0,-1 0,-1 0,-2 0,-1 0,-4 11,2-20,-25 63,19-112,15 6,2 2</inkml:trace>
  <inkml:trace contextRef="#ctx0" brushRef="#br0" timeOffset="1">367 113,'-75'54,"3"4,-44 45,113-101,0 0,0 0,0 0,0 1,1 0,-1-1,1 1,-1 0,1 0,0 1,0-1,0 0,1 1,-1-1,1 1,0-1,0 1,0 0,0-1,1 1,0 0,-1 0,1-1,1 1,-1 0,0 0,1-1,0 1,0 0,0-1,0 1,2 2,9 12,1-1,0 0,2-1,-1-1,2 0,12 9,5 5,145 109,-163-125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1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4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4">10724 710,'0'39,"0"17,0-1</inkml:trace>
  <inkml:trace contextRef="#ctx0" brushRef="#br0" timeOffset="9875.059">10810 316</inkml:trace>
  <inkml:trace contextRef="#ctx0" brushRef="#br0" timeOffset="10335.358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4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3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57 706,'21'7,"1"0,-1-1,1-2,0 0,0-1,0-1,0-1,0-2,22-2,1 2,113 1,-147 11,-15-5</inkml:trace>
  <inkml:trace contextRef="#ctx0" brushRef="#br0" timeOffset="329.856">57 989,'25'-5,"21"-2,8 1,0 1,-4 1,-7 2,-5 1,-4 1,-4 0,-1 0,-2 0,-5 5,-1 2,-4-1</inkml:trace>
  <inkml:trace contextRef="#ctx0" brushRef="#br0" timeOffset="1765.513">1 424,'26'-22,"0"0,2 2,0 0,1 2,1 2,1 0,16-4,-44 18,1 0,-1 0,1 0,0 0,0 1,0 0,0-1,0 2,1-1,-1 0,0 1,0 0,0 0,1 0,-1 0,0 1,0-1,0 1,0 0,1 1,-2-1,1 1,0-1,0 1,0 0,-1 1,1-1,-1 1,0-1,0 1,0 0,0 0,0 1,0-1,-1 0,0 1,1 0,-1 1,19 47,-20-46,0 0,1 0,0 0,0 0,0 0,1 0,0 0,0-1,0 0,1 1,0-1,0 0,0-1,0 1,1-1,0 0,0 0,0 0,0-1,0 0,1 0,0 0,-1 0,1-1,5 1,9 0,0-2,0 0,1-1,-1-1,1-1,-1-1,0 0,0-2,-3 3,-3 3</inkml:trace>
  <inkml:trace contextRef="#ctx0" brushRef="#br0" timeOffset="2447.099">1384 1,'1'74,"1"-28,-1 1,-3 0,-2-1,-2 1,-1-1,-3 0,-3 3,-26 47,-5-3,-3-1,-22 26,5-5,61-110,0-1,1 1,0 0,0 0,0 0,0 0,0 0,0 1,1-1,0 0,0 1,0-1,0 1,0 0,1-1,-1 1,1-1,0 1,0 0,0-1,1 1,-1 0,1-1,0 1,0-1,0 1,1-1,-1 0,1 1,0-1,0 0,0 0,0 0,0 0,1 0,-1-1,1 1,0-1,7 2,1 0,1-1,-1 0,0-1,1 0,-1-1,1-1,-1 1,1-2,-1 0,1 0,-1-1,1 0,-1-1,10-4,30-3,118-20,-145 27</inkml:trace>
  <inkml:trace contextRef="#ctx0" brushRef="#br0" timeOffset="6435.126">2146 424,'-8'-2,"0"0,0 0,0 1,-1 0,1 1,0 0,0 0,-1 0,1 1,0 0,0 1,0 0,0 0,0 1,0 0,0 0,1 1,0 0,0 0,0 1,0 0,1 0,-1 0,1 1,1 0,-1 0,1 1,0 0,1 0,-1 0,1 0,1 0,-1 1,0 4,-26 119,27-118,1 1,1-1,0 0,1 1,1-1,0 1,1-1,0 0,1 0,0 0,1 0,1 0,0-1,1 1,0-1,1-1,0 1,0-1,2 0,-1-1,1 0,1-1,0 1,0-2,1 0,0 0,0-1,0 0,1 0,1-2,-1 0,1 0,-1-1,1 0,1-1,1-1,3 1,1 0,0-2,0 0,-1-2,1 0,0-1,-1 0,1-2,-1 0,0-1,0-1,0-1,-1 0,4-4,-7 3,-1 0,0-1,0 0,-1-1,-1 0,1-1,-2-1,0 1,0-2,-1 1,0-1,-1-1,-1 0,0 0,-1 0,-1-1,0 1,0-1,-2-1,2-14,-4 17,0 0,-1 0,-1 0,0 1,-1-1,0 0,-1 0,0 1,-1 0,-1 0,0 0,0 0,-1 0,0 1,-1 0,-1 1,0 0,0 0,-8-7,5 6,-1 0,0 1,0 1,-1 0,0 0,-1 1,1 1,-2 0,1 1,-1 1,0 0,0 1,0 1,0 0,-1 1,1 1,-1 0,0 1,1 0,-1 2,1 0,-1 0,1 2,0 0,0 0,-1 2,-25 16,6 0</inkml:trace>
  <inkml:trace contextRef="#ctx0" brushRef="#br0" timeOffset="7351.082">1892 735,'6'-11,"0"1,1 1,0-1,0 1,1 0,0 1,1-1,0 2,0-1,0 1,1 1,0 0,1 0,-1 1,1 0,0 1,0 0,1 1,-1 0,1 1,-1 0,11 0,-14 2,1-1,-1 1,1 1,-1-1,1 1,-1 1,0 0,0 0,1 0,-1 1,-1 1,1-1,0 1,-1 0,0 1,0 0,0 0,0 0,3 6,112 105,3-41,-121-73,0 0,1-1,-1 1,1-1,0 0,-1 0,1-1,0 0,0 1,-1-2,1 1,0 0,0-1,-1 0,1 0,0 0,-1-1,1 0,-1 0,0 0,0 0,1 0,-2-1,1 0,0 0,0 0,-1 0,0-1,1 1,24-43,-17 23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0 974,'37'0,"0"-1,0-2,-1-2,1-1,-1-1,0-3,-1 0,13-8,11-11,-1-4,-2-1,-1-3,-2-2,-1-3,-3-2,-1-2,-3-2,36-48,-13 5,-3-2,29-62,-50 82,-12 30,-31 42,-1 1,1-1,0 0,-1 1,1-1,0 0,-1 1,1-1,0 1,0-1,-1 1,1-1,0 1,0-1,0 1,0 0,0 0,0-1,0 1,-1 0,1 0,0 0,0 0,0 0,0 0,0 0,0 0,0 0,0 1,0-1,0 0,-1 1,1-1,0 1,0-1,0 0,0 1,-1 0,1-1,0 1,-1-1,1 1,0 0,-1 0,1-1,-1 1,1 0,-1 0,1 0,-1 0,0-1,1 2,7 23,-1 0,-1 0,-1 1,-1 0,-2 0,0 0,-2 0,-1 8,1 1,2-3,-1 0,-2 0,-1 0,-2 0,-1 0,-1-1,-2 0,-1 0,-1-1,-2 0,-1-1,-1 0,-1-1,-2 0,-1-2,-1 0,-1-1,-1-1,-8 7,9-14,-1-1,0-1,-1-1,-1 0,0-2,-1-1,0 0,0-2,-1-1,0-1,-1-1,0-1,0-1,0-2,-22 0,35-2,10 1,-1 0,1-1,-1 1,0-1,1 0,-1 0,1 0,-1-1,0 1,1-1,-1 0,1 0,-1 0,1 0,-1-1,1 1,0-1,0 0,0 0,0 0,0 0,0-1,1 1,-1-1,1 0,-1 1,1-2,2-7</inkml:trace>
  <inkml:trace contextRef="#ctx0" brushRef="#br0" timeOffset="360.504">1722 550,'-31'10,"0"0,0 2,2 1,-1 2,2 1,-13 9,35-22,0 0,0 0,0 1,0 0,1 0,-1 0,1 1,0-1,0 1,1 0,0 1,0-1,0 1,0 0,1 0,0 0,0 0,1 1,0-1,0 1,0-1,1 1,0 0,0 0,0-1,1 1,0 0,1 0,0 0,0-1,0 1,1 0,0-1,0 1,0-1,1 1,3 0,0 0,1 0,-1 0,1 0,1-1,-1-1,1 1,0-1,1 0,-1-1,1 0,0-1,0 1,0-2,0 1,0-1,1-1,-1 1,1-2,-1 1,1-1,-1-1,1 0,-1 0,1-1,-1 0,0 0,0-1,0-1,0 1,0-1,-1-1,0 0,1 0,-5 0,0 1,-1-1,1 0,-1 0,0-1,0 1,-1 0,1-1,-1 0,0 0,-1 1,0-1,0 0,0 0,0 0,-1 0,0-1,0 1,-1 0,0 0,0 0,0 0,-1 1,0-1,0 0,0 0,-3-4,-5-10,-1 0,-1 1,0 0,-1 1,-2 1,-13-14,5 6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1510 197,'0'0,"0"1,0-1,-1 0,1 0,0 1,0-1,0 0,-1 1,1-1,0 1,0-1,0 0,0 1,0-1,0 0,0 1,0-1,0 1,0-1,0 0,0 1,0-1,0 1,0-1,0 0,0 1,0-1,0 0,1 1,-1-1,0 0,0 1,0-1,1 0,-1 1,0-1,1 0,-1 0,0 1,0-1,1 0,-1 0,0 1,1-1,-1 0,1 0,-1 0,0 0,1 0,-1 0,0 1,1-1,-1 0,1 0,-1 0,0 0,1 0,-1-1,1 1,-1 0,-10 40,-92 359,98-290,5-105,0-1,0 0,0 0,0 0,0-1,1 1,-1 0,1 0,-1-1,1 1,0-1,0 1,1-1,-1 0,0 0,1 0,-1 0,1 0,0-1,0 1,-1-1,1 1,0-1,0 0,0 0,0-1,0 1,1-1,-1 1,0-1,0 0,2 0,12-2,0-1,-1 0,0-1,0-1,0-1,0 0,-1-1,6-3,-16 8,32-18,-21 11</inkml:trace>
  <inkml:trace contextRef="#ctx0" brushRef="#br0" timeOffset="548.646">1793 27,'80'-21,"-76"20,0-1,-1 1,1 1,0-1,0 1,-1-1,1 1,0 0,0 0,0 1,0-1,-1 1,1 0,0 0,0 0,-1 0,1 1,-1 0,1-1,-1 1,0 0,0 1,0-1,0 1,0-1,0 1,-1 0,1 0,-1 0,0 0,0 0,0 1,0-1,0 1,-1-1,0 1,0-1,0 1,0 0,0 0,-1 2,-21 65,18-69,1 0,0 1,0-1,0 1,0 0,1-1,-1 1,1 0,0 0,0 0,0 0,0 0,0 0,1 0,-1 0,1 1,0-1,0 0,0 0,0 0,0 1,1-1,0 0,-1 0,1 0,0 0,1 0,-1 0,0 0,1-1,0 1,-1 0,1-1,0 1,1-1,-1 0,0 1,1-1,-1 0,1-1,-1 1,1 0,0-1,14 4,0-1,0 0,1-2,-1 0,1-1,-1-1,1 0,-1-1,5-2,29 0,-26 3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59,'-16'9,"0"1,0 0,1 2,0-1,1 2,1 0,0 1,1 0,0 1,1 0,1 1,0 0,1 0,1 1,1 0,0 1,1 0,-3 14,-3 25,2 1,2-1,3 1,2 0,4 27,-3-69,1 0,1 0,1 1,0-1,1 0,0 0,1 0,1 0,1-1,0 1,1-1,1 0,0-1,1 0,1 0,0 0,1-1,0-1,1 0,11 11,-9-14,0 0,1-1,0 0,0-1,1 0,-1-1,1-1,2 0,-7-3</inkml:trace>
  <inkml:trace contextRef="#ctx0" brushRef="#br0" timeOffset="2118.419">654 114,'-4'-1,"1"0,0 0,-1 1,1-1,-1 1,1 0,-1-1,1 2,-1-1,1 0,0 1,-1-1,1 1,-1 0,1 0,0 1,0-1,0 0,0 1,0 0,0 0,0 0,0 0,1 0,-1 1,1-1,0 0,0-1,1 0,0 1,-1-1,1 1,0 0,0-1,0 1,0 0,0 0,0-1,0 1,1 0,-1 0,1 0,-1 0,1 0,0 0,0 0,0 0,0 0,0 0,0 0,0 0,1 0,-1 0,1 0,-1 0,1 0,0 0,0-1,0 1,0 0,0 0,0-1,0 1,1-1,-1 1,1-1,-1 1,1-1,-1 0,2 1,81 40,-53-35,-22-6,0 1,0 0,0 0,0 1,0 0,-1 0,0 1,1 0,-1 0,-1 1,1 0,-1 1,0-1,2 3,-8-6,0 0,0 0,0 0,0 0,0 0,-1 0,1 0,-1 0,0 0,1 0,-1 0,0 0,0 0,0 0,0 1,-1-1,1 0,-1 0,1 0,-1 0,0 0,1 0,-1 0,0 0,0 0,-1-1,1 1,0 0,0-1,-1 1,1-1,-1 1,0-1,1 0,-1 1,0-1,-71 43,66-41,-22 11,3 0</inkml:trace>
  <inkml:trace contextRef="#ctx0" brushRef="#br0" timeOffset="2382.67">569 59,'34'-10,"25"-3,7 1,-2 2,-3 3,-2 3,-6 2,-12 6,-9 2,-4 0,-3 0,-5-2</inkml:trace>
  <inkml:trace contextRef="#ctx0" brushRef="#br0" timeOffset="2762.833">513 651,'43'0,"34"-5,8-1,-1 0,-9 1,-9-3,-10-1,-9 2,-9 1,-6 3,-3 1,-3 1,1 1,-6 0</inkml:trace>
  <inkml:trace contextRef="#ctx0" brushRef="#br0" timeOffset="3187.423">880 764,'-17'17,"1"1,0 1,2 1,0 0,1 0,1 1,1 1,1 0,1 1,1 0,0 5,6-24,1 0,-1 1,1-1,0 1,1-1,-1 1,1-1,0 1,0 0,0-1,0 1,1 0,0-1,0 1,0-1,1 0,-1 1,1-1,0 0,0 0,1 0,-1 0,1 0,0 0,0-1,0 0,0 1,1-1,-1 0,1 0,0-1,0 1,0-1,4 2,10 0,0-1,0-1,0 0,0-1,1-1,-1-1,0-1,13-2,50-32,-80 34,1 1,-1 0,0-1,1 1,-1-1,0 1,0-1,0 0,0 1,0-1,0 0,0 0,0 0,-1 0,1 1,-1-1,0 0,1 0,-1 0,0 0,0 0,0 0,-1 0,1 0,0 0,-1 0,1 0,-1 0,1 0,-1 0,0 1,0-1,0 0,0 0,0 1,-1-1,1 1,0-1,-1 1,1 0,-1-1,-8-4,0 0,0 1,-1 1,1-1,-1 2,0-1,0 2,0-1,0 2,-1-1,1 2,-1-1,1 1,0 1,-1 0,-2 2,1-2,0 1,0 1,0 0,0 1,1 0,-1 1,1 0,1 1,-1 0,-6 5,0 3</inkml:trace>
  <inkml:trace contextRef="#ctx0" brushRef="#br0" timeOffset="3669.904">1444 30,'22'23,"-1"0,-1 1,-1 2,-2 0,0 1,-2 0,-1 1,-1 1,-1 0,-2 1,-1 0,-1 0,-1 1,-2 0,-2 1,0-1,-2 1,-2-1,-1 0,-4 21,0-23,-2 0,-2 0,0-1,-2 0,-1-1,-1 0,-1-1,-2-1,0 0,-2-2,0 0,-2-1,0-1,-2-1,-16 12,15-14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2,'7'4,"0"0,1 0,-1-1,1 0,-1-1,1 1,0-1,0-1,0 0,0 0,1 0,-1-1,0 0,5-1,3 1,158-17,58 5,-183 12,-25 1</inkml:trace>
  <inkml:trace contextRef="#ctx0" brushRef="#br0" timeOffset="299.87">197 199,'39'0,"17"0,3 0,-2 0,-7 0,-7 0,-6-5,-4-1,-4-1,-1 2,-1 2,0 1,0 1,-4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1,'-5'0,"-6"5,-1 6,5 1,5 4,3-1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1,'-5'9,"-1"4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86,'-25'3,"0"2,1 1,-1 1,1 0,0 2,1 1,0 1,1 1,0 1,0 1,2 1,0 0,0 2,2 0,0 1,1 1,1 1,-2 3,11-10,-1-1,2 1,-1 1,2-1,0 1,1 0,0 0,1 1,0-1,1 1,1-1,0 1,1 0,1-1,0 1,1-1,1 1,0-1,1 0,2 4,-3-12,0 1,1 0,0-1,0 0,1 0,0 0,0-1,0 0,0 0,1 0,0 0,0-1,1 0,-1 0,1-1,-1 1,1-2,0 1,0-1,1 0,2 0,7 2,0-2,0 0,0 0,1-2,-1 0,0-1,0-1,14-4,-7-1,0-1,-1-1,0-1,0-2,-1 0,-1-1,0-1,-1-1,0-1,-2 0,1-2,-2 0,-1-1,0-1,3-7,-11 16,-1-1,-1 0,0 0,0 0,-1-1,-1 0,0 0,-1 0,0-1,-1 1,-1-1,0 0,-1 1,0-1,-1 0,-1 1,0-1,-1 1,0 0,-1 0,0 0,-1 0,-1 1,0-1,-2-2,-1 3,-1 0,1 0,-2 1,0 0,0 1,-1 1,0-1,0 2,-1 0,0 0,-1 1,0 1,0 0,0 1,-1 1,1 0,-1 1,0 0,0 1,0 1,-1 0,1 1,0 1,0 1,0 0,0 0,0 2,-11 3,-8 6</inkml:trace>
  <inkml:trace contextRef="#ctx0" brushRef="#br0" timeOffset="365.191">1 482,'23'-14,"11"-7,1 1,0 2,1 2,1 1,1 1,23-3,-53 16,0 0,-1 1,1 1,0-1,-1 1,1 1,-1-1,1 1,-1 0,0 1,0 0,0 0,0 1,0-1,-1 1,0 1,1-1,-2 1,5 4,88 43,-84-49,0 0,1-1,-1-1,0-1,0 0,1 0,-1-2,0 0,0 0,2-2,1-7,-4-1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5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46,'0'573,"-26"-391,22-183,4-10</inkml:trace>
  <inkml:trace contextRef="#ctx0" brushRef="#br0" timeOffset="301.094">57 46,'531'-17,"-285"4,-144-2,-90 26,-14-1</inkml:trace>
  <inkml:trace contextRef="#ctx0" brushRef="#br0" timeOffset="566.55">0 893,'39'-10,"36"-7,10-2,-4 3,-12 4,-12 4,-11 4,-9 1,-5 3,-4 0,-7 6,-6 1</inkml:trace>
  <inkml:trace contextRef="#ctx0" brushRef="#br0" timeOffset="880.126">988 639,'-24'24,"-8"13,2 4,10-4,9-4,11-7,10-9,4-1,4-5,3-3,4-8,2-5,1 0,1-5,0-1,-5 2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335 397,'-14'-14,"13"11,-1 0,0 1,0 0,-1-1,1 1,0 0,-1 0,1 0,-1 0,0 1,0-1,1 1,-1-1,0 1,0 0,0 0,-1 1,1-1,0 1,0-1,0 1,-3 0,-4 3,0 0,1 1,-1 1,1-1,0 1,1 1,-1-1,1 2,0-1,0 1,1 0,0 1,0 0,1 0,0 0,0 1,1-1,0 1,-3 9,-13 27,2 1,1 0,3 1,-9 49,22-90,1 1,0 0,0 0,1 0,0 0,0 0,1 0,0 0,0 0,1 0,-1 0,2-1,-1 1,1-1,0 1,0-1,0 0,1 0,0 0,0-1,1 1,-1-1,1 0,1 0,-1-1,0 0,1 0,0 0,0 0,0-1,1 0,-1-1,1 1,-1-1,1 0,6 0,6-1,0-2,0 0,-1-1,1-1,0-1,-1 0,1-2,-1 0,-1-1,1-1,-1 0,-1-1,1-1,-2-1,1 0,-1-1,-1 0,0-2,-1 1,-1-2,8-11,1 2,-1-1,-1-1,-2-1,0 0,1-9,-14 29,-1 0,0-1,0 1,-1-1,0 0,0 0,-1 0,0 0,-1 0,1 0,-1 0,-1 0,0 0,0 0,0 0,-1 0,-1 0,1 1,-1-1,0 1,-1 0,0 0,-1-3,-1 1,0 0,-1 1,0 0,0 0,-1 0,0 1,0 0,0 1,-1 0,0 0,-1 1,1 0,-1 1,0 0,0 0,0 1,0 0,-1 1,1 0,-1 1,0 0,1 0,-1 2,0-1,1 1,-1 1,1-1,-5 3,12-4,1 1,-1-1,1 1,-1 0,1 0,-1 0,1 0,0 0,-1 0,1 0,0 1,0 0,0-1,0 1,0 0,0 0,0 0,1 0,-1 0,1 0,0 0,-1 1,1-1,0 1,0-1,0 1,1-1,-1 1,1-1,-1 1,1-1,0 1,0 0,0-1,0 1,0-1,1 1,-1 0,1-1,0 1,0-1,0 1,0-1,0 0,0 1,1-1,-1 0,1 0,-1 0,1 0,0 0,0 0,1 0,14 7,0-1,0 0,1-2,1 0,-1-1,1 0,0-2,0 0,0-1,0-1,0-1,0-1,0-1,0 0,0-1,0-1,4-2,15-2,-1-1,0-2,0-2,-1-1,-1-2,0-2,-2-1,21-15,-43 27,-1 0,0-1,0-1,-1 0,0 0,-1 0,0-1,0-1,-1 1,0-1,-1 0,0-1,-1 0,-1 0,1 0,-2 0,0 0,0-1,-1 0,-1 1,0-1,-1 0,0-2,-1 12,0-1,-1 1,1-1,-1 1,0 0,0 0,0-1,0 1,-1 1,1-1,-1 0,1 1,-1-1,0 1,0 0,0 0,-1 0,1 0,0 1,-1-1,1 1,-1 0,1 0,-1 0,0 0,1 1,-1-1,0 1,0 0,1 0,-1 1,0-1,1 1,-1 0,0-1,1 2,-1-1,1 0,-1 1,1 0,0-1,0 1,0 0,0 1,0-1,0 1,0-1,1 1,-1 0,1 0,0 0,0 0,0 0,0 0,1 1,-1-1,0 3,1-2,0-1,1 1,-1 0,1 0,-1 0,1 0,0 0,1 0,-1 0,1-1,0 1,0 0,0 0,0 0,0-1,1 1,0-1,0 1,0-1,0 0,0 1,1-1,-1 0,1-1,0 1,0 0,0-1,1 1,108 53,-66-37,-37-17,0 1,0 1,0-1,0 2,0-1,-1 1,0 0,0 1,0 0,-1 0,0 1,0 0,0 0,-1 1,0-1,-1 1,0 1,0-1,0 1,-1 0,-1 0,0 0,0 0,0 0,-1 1,-1 0,0-1,0 1,0 5,-37 115,35-127,0 0,0-1,0 1,0 0,0 0,1-1,-1 1,1 0,0 0,0 0,0 0,0 0,0 0,1-1,-1 1,1 0,0 0,0 0,0-1,0 1,0-1,1 1,-1-1,1 1,0-1,0 0,-1 1,2-1,-1 0,0 0,0-1,0 1,1 0,-1-1,1 0,-1 1,1-1,0 0,0 0,-1 0,1-1,0 1,0-1,0 0,0 1,1-1,23 2,-2-1</inkml:trace>
  <inkml:trace contextRef="#ctx0" brushRef="#br0" timeOffset="3318.285">166 1244,'192'-76,"150"-37,-121 43,-7 3,88-10,-128 43,-137 33,-32 5</inkml:trace>
  <inkml:trace contextRef="#ctx0" brushRef="#br0" timeOffset="3620.763">335 1414,'86'-25,"39"-11,12-6,-3 0,-10 2,-16 8,-17 5,-10 2,-13 5,-9 2,-6 3,-5 0,-8 2,-4 4,-10 3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9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0,-3 0,-2 0,0 5,-4 1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30,'43'0,"39"-5,9-1,-5 0,-8 1,-12 1,-13 2,-11 1,-7 0,-10 1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1 622,'19'0,"26"-4,10-3,0 1,-4 1,-7 2,-5 1,0 1,-1 0,-3 1,-3-4,-1-2,-2 0,-6 1</inkml:trace>
  <inkml:trace contextRef="#ctx0" brushRef="#br0" timeOffset="880.654">255 1018,'41'5,"0"-1,0-2,0-2,0-2,0-2,0-1,0-2,-1-2,0-2,-1-2,0-1,-1-1,-1-3,6-4,5-9,-1-3,-1-1,-2-2,14-18,-53 51,-1 1,0-1,1 0,-1 0,-1 0,1-1,-1 1,1-1,-2 0,1 0,0 0,-1 0,0-1,0 1,0-1,-1 1,0-1,0 1,0-1,-1 0,0 1,0-1,0 0,-1 0,0 1,0-1,0 1,-1-1,0 1,0-1,0 1,0 0,-1 0,0 0,0 0,-1 1,1-1,-1 1,0 0,0 0,0 0,-3-1,1 2,1 1,0 0,-1 0,0 0,1 1,-1-1,0 2,0-1,0 1,0-1,0 2,1-1,-1 1,0-1,0 2,0-1,1 1,-1-1,1 2,-1-1,1 1,0-1,-2 3,-7 3,1 0,0 1,1 1,0 0,1 1,0 0,0 1,-3 5,9-12,0 0,0 0,0 0,1 1,-1 0,1 0,1 0,-1 0,1 1,0-1,1 1,-1 0,1 0,1 0,-1 0,1 0,1 0,-1 0,1 1,0-1,1 0,0 0,0 0,0 0,1 0,0 0,0 0,1 0,0-1,0 1,1-1,0 0,0 0,0 0,0-1,2 1,12 5,1-2,0 0,0-1,1-1,0-1,0 0,1-2,0 0,-1-2,1 0,0-1,0-1,0-1,0-1,0-1,0-1,16-5,6-2,-1-2,0-2,-1-1,-1-3,13-9,-21 13,-6 3,0-1,-1 0,-1-2,0-1,-1-1,-1-1,0-1,-2 0,0-2,-1-1,-1 0,6-11,-23 32,0 1,0-1,-1 0,1 0,0 1,0-1,-1 0,1 0,-1 0,1 0,-1 0,1 0,-1 0,1 0,-1 0,0 0,0 0,1 0,-1 0,0 0,0 0,0-1,0 1,0 0,0 0,-1 0,1 0,0 0,-1 0,1 0,0 0,-1 0,1 0,-1 0,1 0,-1 0,0 0,1 1,-1-1,0 0,0 0,0 1,0-1,1 0,-1 1,0-1,0 1,0-1,0 1,0-1,0 1,0 0,0 0,-1-1,1 1,0 0,0 0,0 0,0 0,0 0,0 1,0-1,0 0,0 0,0 1,0-1,0 0,0 1,-1 0,-12 3,1 1,0 1,0 0,0 0,1 2,-1-1,2 2,-1-1,1 2,1-1,0 2,0-1,1 1,0 1,1-1,0 2,1-1,0 1,1 0,1 0,0 1,1-1,0 1,1 0,1 1,1-11,2 1,-1-1,0 0,1 0,0 1,0-1,0 0,1 0,-1 0,1 0,0 0,0-1,0 1,1 0,-1-1,1 0,0 1,0-1,0 0,0-1,0 1,1 0,-1-1,1 0,0 0,0 0,0 0,0-1,0 1,0-1,0 0,1 0,8 2,1-1,0 0,0 0,0-2,0 1,0-2,0 0,0-1,4-1,25-9,0-2,-2-2,0-2,0-2,-2-1,-1-2,0-2,-2-1,14-15,-36 32,-1-1,0 0,-1-1,-1 0,1-1,-2 0,0-1,0 0,-1 0,-1-1,0-1,-1 1,0-1,3-12,-10 25,0 0,0 0,0 0,0 0,0 0,-1 0,1 0,-1 0,1 1,-1-1,0 0,1 0,-1 0,0 0,0 1,0-1,-1 0,1 1,0-1,-1 1,1-1,-1 1,1 0,-1 0,1-1,-1 1,0 0,0 1,0-1,1 0,-1 0,0 1,0-1,0 1,0 0,0-1,0 1,0 0,0 0,0 0,0 1,0-1,0 0,0 1,0-1,0 1,0 0,0 0,0 0,1-1,-1 2,0-1,1 0,-1 0,1 0,-1 1,1-1,-1 1,1-1,0 1,0 0,0-1,0 2,-10 5,2 1,-1 1,2 0,-1 0,1 0,1 1,0 1,0-1,1 1,1 0,0 0,0 1,1 0,1-1,0 1,1 1,0-1,1 0,1 0,1 10,1-16,1 0,0 0,1-1,0 1,0-1,0 0,1 0,0 0,0-1,1 0,-1 0,1 0,0-1,0 1,1-1,-1-1,1 1,0-1,0-1,0 1,0-1,0 0,1-1,-1 1,0-2,1 1,-1-1,1 0,-1 0,1-1,-1 0,3-1,0 1,-1-1,1 0,-1 0,0-1,1-1,-1 1,-1-1,1-1,0 0,2-2,8-8</inkml:trace>
  <inkml:trace contextRef="#ctx0" brushRef="#br0" timeOffset="1229.429">2343 87,'64'-21,"2"2,-1 4,66-7,-124 21,-1-1,0 0,0 1,0-1,1 1,-1 1,0-1,1 1,-1 0,0 1,1-1,-1 1,0 1,0-1,1 1,-1 0,0 0,-1 1,1 0,0 0,-1 0,0 1,3 1,-8 1,1 0,-1 0,0 0,0 0,0 0,-1 0,0 0,0 0,0 0,-1 0,0-1,0 1,-1-1,1 1,-1-1,-1 0,1 0,-1 0,1 0,-1-1,-1 1,1-1,-3 2,-23 20,25-23,0 0,0 1,1 0,-1 0,1 0,0 1,0-1,0 1,0 0,1 0,0 0,0 1,0-1,1 1,0 0,-2 4,5-7,0 0,1-1,-1 1,0-1,1 0,-1 0,1 1,0-1,0 0,0 0,0 0,0-1,0 1,0 0,1-1,-1 0,1 1,-1-1,1 0,-1 0,1 0,0-1,-1 1,1-1,0 1,0-1,-1 0,1 0,0 0,0 0,-1-1,4 0,7 2,75 15,-62-12</inkml:trace>
  <inkml:trace contextRef="#ctx0" brushRef="#br0" timeOffset="1768.845">3783 228,'-19'2,"0"1,1 1,-1 1,1 0,0 2,0 0,1 1,0 1,1 0,-1 1,2 1,-1 0,2 2,0-1,0 2,-5 7,11-15,1 1,0 1,0 0,1 0,0 0,1 1,-1-1,1 1,1 1,0-1,0 1,1-1,0 1,1 0,0 0,1 0,0 0,0 1,1-1,0 0,1 0,0 0,1 1,0-1,0-1,1 1,1 0,-1-1,2 1,-1-1,3 3,2-2,0 1,0-2,1 1,1-2,-1 1,1-1,1-1,-1 0,1-1,1 0,-1 0,1-2,0 1,0-2,0 0,0 0,1-1,5-1,5 1,1-1,-1-1,1-2,-1 0,0-1,0-2,0-1,0 0,20-10,-25 10,-1-2,0 0,0-1,-1-1,0 0,-1-1,0-1,-1-1,0 0,-1-1,0-1,-1 0,-1 0,-1-1,0-1,-1 0,-1 0,0-1,-1-1,-1 1,3-15,-10 21,-1 1,0-1,-1 1,0 0,-1 0,0 0,-1 0,0 0,0 0,-2 1,1 0,-1 0,0 1,-1-1,0 1,-1 1,0 0,0 0,0 0,-1 1,-1 0,1 1,-1 0,0 0,0 1,-1 0,1 1,-1 0,0 1,0 0,-1 1,-4 0,-100-15,68 15</inkml:trace>
  <inkml:trace contextRef="#ctx0" brushRef="#br0" timeOffset="2048.11">3190 622,'495'-172,"-485"168,-1 0,0 0,0 0,1 1,-1 1,1-1,0 1,-1 1,1 0,0 0,0 1,0 1,0-1,-1 1,5 2,50 76,-57-71,1 0,-1 0,1 0,1-1,-1-1,1 1,0-1,1-1,-1 0,1 0,0-1,0 0,1-1,-1 0,1 0,0-1,-1-1,1 0,0 0,0-1,4-1,155-3,-146 3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0,'-24'5,"-8"6,6 2,12-2,9-3</inkml:trace>
  <inkml:trace contextRef="#ctx0" brushRef="#br0" timeOffset="263.825">495 112,'-4'-4,"-2"2,0 7,1 8,1 5,2 1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1,'-16'0,"0"1,0 0,0 1,1 1,-1 0,1 2,0-1,0 2,0 0,1 1,0 0,0 1,1 1,0 0,0 0,1 2,1-1,-1 2,1 1,-3 3,2 2,0 0,1 0,0 1,2 0,0 1,1 0,1 1,1-1,1 1,1 0,1 1,1-1,0 1,2-1,0 1,2-1,0 0,2 1,0-1,3 7,-3-16,0 1,0-1,2 0,-1 0,2-1,-1 1,2-2,-1 1,2-1,-1 0,1 0,1-1,-1-1,2 1,-1-2,1 1,0-1,1-1,-1 0,1-1,1 0,-1-1,0 0,1-1,5 1,0-1,0-1,0 0,0-2,0 0,0-1,0 0,0-2,0 0,0-1,-1-1,1 0,-1-2,-1 0,5-3,13-7,0-2,-2-1,0-2,-2-1,0-1,20-22,-36 31,0 0,-1-1,-1 0,0-1,-1 0,-1-1,-1 0,0-1,-2 0,0 0,2-10,-7 20,0-1,0 0,-1-1,0 1,-1 0,0 0,0 0,-1 0,0 0,-1-1,-1 2,1-1,-1 0,-1 0,0 1,0 0,-1 0,0 0,-1 1,0-1,0 1,-1 0,-5-4,-6-1,0 2,-1 0,0 1,0 1,-1 1,-1 1,1 1,-1 0,0 2,0 0,-1 2,1 0,-1 1,1 1,-1 1,1 1,0 1,0 1,-7 3,-13 0</inkml:trace>
  <inkml:trace contextRef="#ctx0" brushRef="#br0" timeOffset="335.889">0 480,'346'-97,"-320"90,-8 0,0 1,0 0,1 1,0 1,0 1,0 0,0 2,0 0,0 1,0 1,1 1,-1 1,-1 0,1 2,0 0,-1 1,0 0,38 36,-51-36,1-1,-1 1,1-1,1-1,-1 1,1-1,-1 0,1-1,0 0,1 0,-1 0,0-1,1 0,5 1,4-5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5:49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0,'5'0,"-4"0,-6 0,-7 0,-7 0,-4 0,-4 0,-1 0,-2 5,0 2,1-1,0-1,0-1,0-2,1-1,9-1,13 0,8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5:48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0,'-5'7,"1"0,1 1,0-1,0 1,0 0,1-1,0 1,0 0,1 0,0 1,0-1,1 0,0 0,2 5,-3 3,0 74,4-1,13 84,-11-140,-1 0,-2 0,-1 0,-1 0,-2 0,-1 0,-4 11,2-20,-25 63,19-112,15 6,2 2</inkml:trace>
  <inkml:trace contextRef="#ctx0" brushRef="#br0" timeOffset="462.284">367 113,'-75'54,"3"4,-44 45,113-101,0 0,0 0,0 0,0 1,1 0,-1-1,1 1,-1 0,1 0,0 1,0-1,0 0,1 1,-1-1,1 1,0-1,0 1,0 0,0-1,1 1,0 0,-1 0,1-1,1 1,-1 0,0 0,1-1,0 1,0 0,0-1,0 1,2 2,9 12,1-1,0 0,2-1,-1-1,2 0,12 9,5 5,145 109,-163-125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1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4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4">10724 710,'0'39,"0"17,0-1</inkml:trace>
  <inkml:trace contextRef="#ctx0" brushRef="#br0" timeOffset="9875.059">10810 316</inkml:trace>
  <inkml:trace contextRef="#ctx0" brushRef="#br0" timeOffset="10335.358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4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3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57 706,'21'7,"1"0,-1-1,1-2,0 0,0-1,0-1,0-1,0-2,22-2,1 2,113 1,-147 11,-15-5</inkml:trace>
  <inkml:trace contextRef="#ctx0" brushRef="#br0" timeOffset="329.856">57 989,'25'-5,"21"-2,8 1,0 1,-4 1,-7 2,-5 1,-4 1,-4 0,-1 0,-2 0,-5 5,-1 2,-4-1</inkml:trace>
  <inkml:trace contextRef="#ctx0" brushRef="#br0" timeOffset="1765.513">1 424,'26'-22,"0"0,2 2,0 0,1 2,1 2,1 0,16-4,-44 18,1 0,-1 0,1 0,0 0,0 1,0 0,0-1,0 2,1-1,-1 0,0 1,0 0,0 0,1 0,-1 0,0 1,0-1,0 1,0 0,1 1,-2-1,1 1,0-1,0 1,0 0,-1 1,1-1,-1 1,0-1,0 1,0 0,0 0,0 1,0-1,-1 0,0 1,1 0,-1 1,19 47,-20-46,0 0,1 0,0 0,0 0,0 0,1 0,0 0,0-1,0 0,1 1,0-1,0 0,0-1,0 1,1-1,0 0,0 0,0 0,0-1,0 0,1 0,0 0,-1 0,1-1,5 1,9 0,0-2,0 0,1-1,-1-1,1-1,-1-1,0 0,0-2,-3 3,-3 3</inkml:trace>
  <inkml:trace contextRef="#ctx0" brushRef="#br0" timeOffset="2447.099">1384 1,'1'74,"1"-28,-1 1,-3 0,-2-1,-2 1,-1-1,-3 0,-3 3,-26 47,-5-3,-3-1,-22 26,5-5,61-110,0-1,1 1,0 0,0 0,0 0,0 0,0 0,0 1,1-1,0 0,0 1,0-1,0 1,0 0,1-1,-1 1,1-1,0 1,0 0,0-1,1 1,-1 0,1-1,0 1,0-1,0 1,1-1,-1 0,1 1,0-1,0 0,0 0,0 0,0 0,1 0,-1-1,1 1,0-1,7 2,1 0,1-1,-1 0,0-1,1 0,-1-1,1-1,-1 1,1-2,-1 0,1 0,-1-1,1 0,-1-1,10-4,30-3,118-20,-145 27</inkml:trace>
  <inkml:trace contextRef="#ctx0" brushRef="#br0" timeOffset="6435.126">2146 424,'-8'-2,"0"0,0 0,0 1,-1 0,1 1,0 0,0 0,-1 0,1 1,0 0,0 1,0 0,0 0,0 1,0 0,0 0,1 1,0 0,0 0,0 1,0 0,1 0,-1 0,1 1,1 0,-1 0,1 1,0 0,1 0,-1 0,1 0,1 0,-1 1,0 4,-26 119,27-118,1 1,1-1,0 0,1 1,1-1,0 1,1-1,0 0,1 0,0 0,1 0,1 0,0-1,1 1,0-1,1-1,0 1,0-1,2 0,-1-1,1 0,1-1,0 1,0-2,1 0,0 0,0-1,0 0,1 0,1-2,-1 0,1 0,-1-1,1 0,1-1,1-1,3 1,1 0,0-2,0 0,-1-2,1 0,0-1,-1 0,1-2,-1 0,0-1,0-1,0-1,-1 0,4-4,-7 3,-1 0,0-1,0 0,-1-1,-1 0,1-1,-2-1,0 1,0-2,-1 1,0-1,-1-1,-1 0,0 0,-1 0,-1-1,0 1,0-1,-2-1,2-14,-4 17,0 0,-1 0,-1 0,0 1,-1-1,0 0,-1 0,0 1,-1 0,-1 0,0 0,0 0,-1 0,0 1,-1 0,-1 1,0 0,0 0,-8-7,5 6,-1 0,0 1,0 1,-1 0,0 0,-1 1,1 1,-2 0,1 1,-1 1,0 0,0 1,0 1,0 0,-1 1,1 1,-1 0,0 1,1 0,-1 2,1 0,-1 0,1 2,0 0,0 0,-1 2,-25 16,6 0</inkml:trace>
  <inkml:trace contextRef="#ctx0" brushRef="#br0" timeOffset="7351.082">1892 735,'6'-11,"0"1,1 1,0-1,0 1,1 0,0 1,1-1,0 2,0-1,0 1,1 1,0 0,1 0,-1 1,1 0,0 1,0 0,1 1,-1 0,1 1,-1 0,11 0,-14 2,1-1,-1 1,1 1,-1-1,1 1,-1 1,0 0,0 0,1 0,-1 1,-1 1,1-1,0 1,-1 0,0 1,0 0,0 0,0 0,3 6,112 105,3-41,-121-73,0 0,1-1,-1 1,1-1,0 0,-1 0,1-1,0 0,0 1,-1-2,1 1,0 0,0-1,-1 0,1 0,0 0,-1-1,1 0,-1 0,0 0,0 0,1 0,-2-1,1 0,0 0,0 0,-1 0,0-1,1 1,24-43,-17 23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0 974,'37'0,"0"-1,0-2,-1-2,1-1,-1-1,0-3,-1 0,13-8,11-11,-1-4,-2-1,-1-3,-2-2,-1-3,-3-2,-1-2,-3-2,36-48,-13 5,-3-2,29-62,-50 82,-12 30,-31 42,-1 1,1-1,0 0,-1 1,1-1,0 0,-1 1,1-1,0 1,0-1,-1 1,1-1,0 1,0-1,0 1,0 0,0 0,0-1,0 1,-1 0,1 0,0 0,0 0,0 0,0 0,0 0,0 0,0 0,0 1,0-1,0 0,-1 1,1-1,0 1,0-1,0 0,0 1,-1 0,1-1,0 1,-1-1,1 1,0 0,-1 0,1-1,-1 1,1 0,-1 0,1 0,-1 0,0-1,1 2,7 23,-1 0,-1 0,-1 1,-1 0,-2 0,0 0,-2 0,-1 8,1 1,2-3,-1 0,-2 0,-1 0,-2 0,-1 0,-1-1,-2 0,-1 0,-1-1,-2 0,-1-1,-1 0,-1-1,-2 0,-1-2,-1 0,-1-1,-1-1,-8 7,9-14,-1-1,0-1,-1-1,-1 0,0-2,-1-1,0 0,0-2,-1-1,0-1,-1-1,0-1,0-1,0-2,-22 0,35-2,10 1,-1 0,1-1,-1 1,0-1,1 0,-1 0,1 0,-1-1,0 1,1-1,-1 0,1 0,-1 0,1 0,-1-1,1 1,0-1,0 0,0 0,0 0,0 0,0-1,1 1,-1-1,1 0,-1 1,1-2,2-7</inkml:trace>
  <inkml:trace contextRef="#ctx0" brushRef="#br0" timeOffset="360.504">1722 550,'-31'10,"0"0,0 2,2 1,-1 2,2 1,-13 9,35-22,0 0,0 0,0 1,0 0,1 0,-1 0,1 1,0-1,0 1,1 0,0 1,0-1,0 1,0 0,1 0,0 0,0 0,1 1,0-1,0 1,0-1,1 1,0 0,0 0,0-1,1 1,0 0,1 0,0 0,0-1,0 1,1 0,0-1,0 1,0-1,1 1,3 0,0 0,1 0,-1 0,1 0,1-1,-1-1,1 1,0-1,1 0,-1-1,1 0,0-1,0 1,0-2,0 1,0-1,1-1,-1 1,1-2,-1 1,1-1,-1-1,1 0,-1 0,1-1,-1 0,0 0,0-1,0-1,0 1,0-1,-1-1,0 0,1 0,-5 0,0 1,-1-1,1 0,-1 0,0-1,0 1,-1 0,1-1,-1 0,0 0,-1 1,0-1,0 0,0 0,0 0,-1 0,0-1,0 1,-1 0,0 0,0 0,0 0,-1 1,0-1,0 0,0 0,-3-4,-5-10,-1 0,-1 1,0 0,-1 1,-2 1,-13-14,5 6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1510 197,'0'0,"0"1,0-1,-1 0,1 0,0 1,0-1,0 0,-1 1,1-1,0 1,0-1,0 0,0 1,0-1,0 0,0 1,0-1,0 1,0-1,0 0,0 1,0-1,0 1,0-1,0 0,0 1,0-1,0 0,1 1,-1-1,0 0,0 1,0-1,1 0,-1 1,0-1,1 0,-1 0,0 1,0-1,1 0,-1 0,0 1,1-1,-1 0,1 0,-1 0,0 0,1 0,-1 0,0 1,1-1,-1 0,1 0,-1 0,0 0,1 0,-1-1,1 1,-1 0,-10 40,-92 359,98-290,5-105,0-1,0 0,0 0,0 0,0-1,1 1,-1 0,1 0,-1-1,1 1,0-1,0 1,1-1,-1 0,0 0,1 0,-1 0,1 0,0-1,0 1,-1-1,1 1,0-1,0 0,0 0,0-1,0 1,1-1,-1 1,0-1,0 0,2 0,12-2,0-1,-1 0,0-1,0-1,0-1,0 0,-1-1,6-3,-16 8,32-18,-21 11</inkml:trace>
  <inkml:trace contextRef="#ctx0" brushRef="#br0" timeOffset="548.646">1793 27,'80'-21,"-76"20,0-1,-1 1,1 1,0-1,0 1,-1-1,1 1,0 0,0 0,0 1,0-1,-1 1,1 0,0 0,0 0,-1 0,1 1,-1 0,1-1,-1 1,0 0,0 1,0-1,0 1,0-1,0 1,-1 0,1 0,-1 0,0 0,0 0,0 1,0-1,0 1,-1-1,0 1,0-1,0 1,0 0,0 0,-1 2,-21 65,18-69,1 0,0 1,0-1,0 1,0 0,1-1,-1 1,1 0,0 0,0 0,0 0,0 0,0 0,1 0,-1 0,1 1,0-1,0 0,0 0,0 0,0 1,1-1,0 0,-1 0,1 0,0 0,1 0,-1 0,0 0,1-1,0 1,-1 0,1-1,0 1,1-1,-1 0,0 1,1-1,-1 0,1-1,-1 1,1 0,0-1,14 4,0-1,0 0,1-2,-1 0,1-1,-1-1,1 0,-1-1,5-2,29 0,-26 3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59,'-16'9,"0"1,0 0,1 2,0-1,1 2,1 0,0 1,1 0,0 1,1 0,1 1,0 0,1 0,1 1,1 0,0 1,1 0,-3 14,-3 25,2 1,2-1,3 1,2 0,4 27,-3-69,1 0,1 0,1 1,0-1,1 0,0 0,1 0,1 0,1-1,0 1,1-1,1 0,0-1,1 0,1 0,0 0,1-1,0-1,1 0,11 11,-9-14,0 0,1-1,0 0,0-1,1 0,-1-1,1-1,2 0,-7-3</inkml:trace>
  <inkml:trace contextRef="#ctx0" brushRef="#br0" timeOffset="2118.419">654 114,'-4'-1,"1"0,0 0,-1 1,1-1,-1 1,1 0,-1-1,1 2,-1-1,1 0,0 1,-1-1,1 1,-1 0,1 0,0 1,0-1,0 0,0 1,0 0,0 0,0 0,0 0,1 0,-1 1,1-1,0 0,0-1,1 0,0 1,-1-1,1 1,0 0,0-1,0 1,0 0,0 0,0-1,0 1,1 0,-1 0,1 0,-1 0,1 0,0 0,0 0,0 0,0 0,0 0,0 0,0 0,1 0,-1 0,1 0,-1 0,1 0,0 0,0-1,0 1,0 0,0 0,0-1,0 1,1-1,-1 1,1-1,-1 1,1-1,-1 0,2 1,81 40,-53-35,-22-6,0 1,0 0,0 0,0 1,0 0,-1 0,0 1,1 0,-1 0,-1 1,1 0,-1 1,0-1,2 3,-8-6,0 0,0 0,0 0,0 0,0 0,-1 0,1 0,-1 0,0 0,1 0,-1 0,0 0,0 0,0 0,0 1,-1-1,1 0,-1 0,1 0,-1 0,0 0,1 0,-1 0,0 0,0 0,-1-1,1 1,0 0,0-1,-1 1,1-1,-1 1,0-1,1 0,-1 1,0-1,-71 43,66-41,-22 11,3 0</inkml:trace>
  <inkml:trace contextRef="#ctx0" brushRef="#br0" timeOffset="2382.67">569 59,'34'-10,"25"-3,7 1,-2 2,-3 3,-2 3,-6 2,-12 6,-9 2,-4 0,-3 0,-5-2</inkml:trace>
  <inkml:trace contextRef="#ctx0" brushRef="#br0" timeOffset="2762.833">513 651,'43'0,"34"-5,8-1,-1 0,-9 1,-9-3,-10-1,-9 2,-9 1,-6 3,-3 1,-3 1,1 1,-6 0</inkml:trace>
  <inkml:trace contextRef="#ctx0" brushRef="#br0" timeOffset="3187.423">880 764,'-17'17,"1"1,0 1,2 1,0 0,1 0,1 1,1 1,1 0,1 1,1 0,0 5,6-24,1 0,-1 1,1-1,0 1,1-1,-1 1,1-1,0 1,0 0,0-1,0 1,1 0,0-1,0 1,0-1,1 0,-1 1,1-1,0 0,0 0,1 0,-1 0,1 0,0 0,0-1,0 0,0 1,1-1,-1 0,1 0,0-1,0 1,0-1,4 2,10 0,0-1,0-1,0 0,0-1,1-1,-1-1,0-1,13-2,50-32,-80 34,1 1,-1 0,0-1,1 1,-1-1,0 1,0-1,0 0,0 1,0-1,0 0,0 0,0 0,-1 0,1 1,-1-1,0 0,1 0,-1 0,0 0,0 0,0 0,-1 0,1 0,0 0,-1 0,1 0,-1 0,1 0,-1 0,0 1,0-1,0 0,0 0,0 1,-1-1,1 1,0-1,-1 1,1 0,-1-1,-8-4,0 0,0 1,-1 1,1-1,-1 2,0-1,0 2,0-1,0 2,-1-1,1 2,-1-1,1 1,0 1,-1 0,-2 2,1-2,0 1,0 1,0 0,0 1,1 0,-1 1,1 0,1 1,-1 0,-6 5,0 3</inkml:trace>
  <inkml:trace contextRef="#ctx0" brushRef="#br0" timeOffset="3669.904">1444 30,'22'23,"-1"0,-1 1,-1 2,-2 0,0 1,-2 0,-1 1,-1 1,-1 0,-2 1,-1 0,-1 0,-1 1,-2 0,-2 1,0-1,-2 1,-2-1,-1 0,-4 21,0-23,-2 0,-2 0,0-1,-2 0,-1-1,-1 0,-1-1,-2-1,0 0,-2-2,0 0,-2-1,0-1,-2-1,-16 12,15-14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2,'7'4,"0"0,1 0,-1-1,1 0,-1-1,1 1,0-1,0-1,0 0,0 0,1 0,-1-1,0 0,5-1,3 1,158-17,58 5,-183 12,-25 1</inkml:trace>
  <inkml:trace contextRef="#ctx0" brushRef="#br0" timeOffset="299.87">197 199,'39'0,"17"0,3 0,-2 0,-7 0,-7 0,-6-5,-4-1,-4-1,-1 2,-1 2,0 1,0 1,-4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1,'-5'0,"-6"5,-1 6,5 1,5 4,3-1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1,'-5'9,"-1"4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86,'-25'3,"0"2,1 1,-1 1,1 0,0 2,1 1,0 1,1 1,0 1,0 1,2 1,0 0,0 2,2 0,0 1,1 1,1 1,-2 3,11-10,-1-1,2 1,-1 1,2-1,0 1,1 0,0 0,1 1,0-1,1 1,1-1,0 1,1 0,1-1,0 1,1-1,1 1,0-1,1 0,2 4,-3-12,0 1,1 0,0-1,0 0,1 0,0 0,0-1,0 0,0 0,1 0,0 0,0-1,1 0,-1 0,1-1,-1 1,1-2,0 1,0-1,1 0,2 0,7 2,0-2,0 0,0 0,1-2,-1 0,0-1,0-1,14-4,-7-1,0-1,-1-1,0-1,0-2,-1 0,-1-1,0-1,-1-1,0-1,-2 0,1-2,-2 0,-1-1,0-1,3-7,-11 16,-1-1,-1 0,0 0,0 0,-1-1,-1 0,0 0,-1 0,0-1,-1 1,-1-1,0 0,-1 1,0-1,-1 0,-1 1,0-1,-1 1,0 0,-1 0,0 0,-1 0,-1 1,0-1,-2-2,-1 3,-1 0,1 0,-2 1,0 0,0 1,-1 1,0-1,0 2,-1 0,0 0,-1 1,0 1,0 0,0 1,-1 1,1 0,-1 1,0 0,0 1,0 1,-1 0,1 1,0 1,0 1,0 0,0 0,0 2,-11 3,-8 6</inkml:trace>
  <inkml:trace contextRef="#ctx0" brushRef="#br0" timeOffset="365.191">1 482,'23'-14,"11"-7,1 1,0 2,1 2,1 1,1 1,23-3,-53 16,0 0,-1 1,1 1,0-1,-1 1,1 1,-1-1,1 1,-1 0,0 1,0 0,0 0,0 1,0-1,-1 1,0 1,1-1,-2 1,5 4,88 43,-84-49,0 0,1-1,-1-1,0-1,0 0,1 0,-1-2,0 0,0 0,2-2,1-7,-4-1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5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46,'0'573,"-26"-391,22-183,4-10</inkml:trace>
  <inkml:trace contextRef="#ctx0" brushRef="#br0" timeOffset="301.094">57 46,'531'-17,"-285"4,-144-2,-90 26,-14-1</inkml:trace>
  <inkml:trace contextRef="#ctx0" brushRef="#br0" timeOffset="566.55">0 893,'39'-10,"36"-7,10-2,-4 3,-12 4,-12 4,-11 4,-9 1,-5 3,-4 0,-7 6,-6 1</inkml:trace>
  <inkml:trace contextRef="#ctx0" brushRef="#br0" timeOffset="880.126">988 639,'-24'24,"-8"13,2 4,10-4,9-4,11-7,10-9,4-1,4-5,3-3,4-8,2-5,1 0,1-5,0-1,-5 2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335 397,'-14'-14,"13"11,-1 0,0 1,0 0,-1-1,1 1,0 0,-1 0,1 0,-1 0,0 1,0-1,1 1,-1-1,0 1,0 0,0 0,-1 1,1-1,0 1,0-1,0 1,-3 0,-4 3,0 0,1 1,-1 1,1-1,0 1,1 1,-1-1,1 2,0-1,0 1,1 0,0 1,0 0,1 0,0 0,0 1,1-1,0 1,-3 9,-13 27,2 1,1 0,3 1,-9 49,22-90,1 1,0 0,0 0,1 0,0 0,0 0,1 0,0 0,0 0,1 0,-1 0,2-1,-1 1,1-1,0 1,0-1,0 0,1 0,0 0,0-1,1 1,-1-1,1 0,1 0,-1-1,0 0,1 0,0 0,0 0,0-1,1 0,-1-1,1 1,-1-1,1 0,6 0,6-1,0-2,0 0,-1-1,1-1,0-1,-1 0,1-2,-1 0,-1-1,1-1,-1 0,-1-1,1-1,-2-1,1 0,-1-1,-1 0,0-2,-1 1,-1-2,8-11,1 2,-1-1,-1-1,-2-1,0 0,1-9,-14 29,-1 0,0-1,0 1,-1-1,0 0,0 0,-1 0,0 0,-1 0,1 0,-1 0,-1 0,0 0,0 0,0 0,-1 0,-1 0,1 1,-1-1,0 1,-1 0,0 0,-1-3,-1 1,0 0,-1 1,0 0,0 0,-1 0,0 1,0 0,0 1,-1 0,0 0,-1 1,1 0,-1 1,0 0,0 0,0 1,0 0,-1 1,1 0,-1 1,0 0,1 0,-1 2,0-1,1 1,-1 1,1-1,-5 3,12-4,1 1,-1-1,1 1,-1 0,1 0,-1 0,1 0,0 0,-1 0,1 0,0 1,0 0,0-1,0 1,0 0,0 0,0 0,1 0,-1 0,1 0,0 0,-1 1,1-1,0 1,0-1,0 1,1-1,-1 1,1-1,-1 1,1-1,0 1,0 0,0-1,0 1,0-1,1 1,-1 0,1-1,0 1,0-1,0 1,0-1,0 0,0 1,1-1,-1 0,1 0,-1 0,1 0,0 0,0 0,1 0,14 7,0-1,0 0,1-2,1 0,-1-1,1 0,0-2,0 0,0-1,0-1,0-1,0-1,0-1,0 0,0-1,0-1,4-2,15-2,-1-1,0-2,0-2,-1-1,-1-2,0-2,-2-1,21-15,-43 27,-1 0,0-1,0-1,-1 0,0 0,-1 0,0-1,0-1,-1 1,0-1,-1 0,0-1,-1 0,-1 0,1 0,-2 0,0 0,0-1,-1 0,-1 1,0-1,-1 0,0-2,-1 12,0-1,-1 1,1-1,-1 1,0 0,0 0,0-1,0 1,-1 1,1-1,-1 0,1 1,-1-1,0 1,0 0,0 0,-1 0,1 0,0 1,-1-1,1 1,-1 0,1 0,-1 0,0 0,1 1,-1-1,0 1,0 0,1 0,-1 1,0-1,1 1,-1 0,0-1,1 2,-1-1,1 0,-1 1,1 0,0-1,0 1,0 0,0 1,0-1,0 1,0-1,1 1,-1 0,1 0,0 0,0 0,0 0,0 0,1 1,-1-1,0 3,1-2,0-1,1 1,-1 0,1 0,-1 0,1 0,0 0,1 0,-1 0,1-1,0 1,0 0,0 0,0 0,0-1,1 1,0-1,0 1,0-1,0 0,0 1,1-1,-1 0,1-1,0 1,0 0,0-1,1 1,108 53,-66-37,-37-17,0 1,0 1,0-1,0 2,0-1,-1 1,0 0,0 1,0 0,-1 0,0 1,0 0,0 0,-1 1,0-1,-1 1,0 1,0-1,0 1,-1 0,-1 0,0 0,0 0,0 0,-1 1,-1 0,0-1,0 1,0 5,-37 115,35-127,0 0,0-1,0 1,0 0,0 0,1-1,-1 1,1 0,0 0,0 0,0 0,0 0,0 0,1-1,-1 1,1 0,0 0,0 0,0-1,0 1,0-1,1 1,-1-1,1 1,0-1,0 0,-1 1,2-1,-1 0,0 0,0-1,0 1,1 0,-1-1,1 0,-1 1,1-1,0 0,0 0,-1 0,1-1,0 1,0-1,0 0,0 1,1-1,23 2,-2-1</inkml:trace>
  <inkml:trace contextRef="#ctx0" brushRef="#br0" timeOffset="3318.285">166 1244,'192'-76,"150"-37,-121 43,-7 3,88-10,-128 43,-137 33,-32 5</inkml:trace>
  <inkml:trace contextRef="#ctx0" brushRef="#br0" timeOffset="3620.763">335 1414,'86'-25,"39"-11,12-6,-3 0,-10 2,-16 8,-17 5,-10 2,-13 5,-9 2,-6 3,-5 0,-8 2,-4 4,-10 3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9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0,-3 0,-2 0,0 5,-4 1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30,'43'0,"39"-5,9-1,-5 0,-8 1,-12 1,-13 2,-11 1,-7 0,-10 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1102,'-29'38,"-24"32,-7 9,1-9,11-12,8-15,12-16</inkml:trace>
  <inkml:trace contextRef="#ctx0" brushRef="#br0" timeOffset="502.375">852 989,'-3'16,"1"0,0 0,2 1,-1-1,2 0,0 1,1-1,1 0,0 0,1 0,1 0,1-1,0 0,2 3,-6-15,0 0,1 0,-1 0,0 0,1-1,0 1,0-1,-1 0,1 0,1 0,-1 0,0 0,0-1,1 1,-1-1,1 0,-1 0,1 0,-1 0,1-1,0 0,-1 0,1 0,0 0,-1 0,1-1,0 1,-1-1,1 0,2-1,103-54,-95 47,144-74,-155 83,0 0,1 0,-1 0,0 1,1-1,-1 1,0-1,0 1,0 0,0 0,0 1,0-1,0 1,0-1,0 1,0 0,-1 0,1 0,-1 1,0-1,1 0,-1 1,0 0,0-1,-1 1,1 0,26 25,-19-25,1 0,-1-1,1 0,0-1,-1 1,1-2,0 1,0-2,-1 1,1-1,0-1,-1 1,1-2,-1 1,1-1,-1-1,0 0,0 0,-1-1,1 0,-1 0,0-1,2-2,-3 4,15-10,-1-1,0-1,-2-2,1 1,12-18,-16 19,-12 12,-1-1,1 1,-1-1,0 0,0 0,0 0,0-1,-1 1,0 0,0-1,-1 0,0 1,0-1,1-4,-1-11</inkml:trace>
  <inkml:trace contextRef="#ctx0" brushRef="#br0" timeOffset="1583.091">2207 1,'-54'131,"5"2,7 2,-16 97,9 75,50-236,0-69,-1 0,1-1,-1 1,1 0,0 0,0-1,0 1,0 0,0-1,0 1,0-1,1 0,-1 1,0-1,1 0,-1 0,1 0,-1 0,1 0,0 0,0 0,-1 0,1-1,0 1,0-1,0 1,-1-1,1 0,0 0,0 0,0 0,0 0,0 0,-1 0,3-1,10-2,0-1,0 0,0-1,0 0,-1-2,0 1,0-2,0 1,-1-2,0 0,0-1,48-30,-58 38,0 1,1-1,-1 1,1 0,-1 0,1 0,0 1,-1-1,1 0,0 1,0 0,0 0,-1-1,1 2,0-1,0 0,-1 1,1-1,0 1,-1 0,1-1,0 1,-1 1,1-1,-1 0,0 1,1-1,-1 1,0 0,0-1,0 1,0 0,0 1,0-1,-1 0,1 0,-1 1,0-1,1 1,-1 1,4 4,-1 0,1 0,0-1,1 0,0 1,0-2,0 1,1-1,0 0,0 0,1-1,-1 0,1 0,0-1,1 0,-1 0,1-1,-1 0,1-1,0 0,0 0,0-1,1 0,-1-1,2 1,6-4,0-1,-1 0,1-2,-1 1,0-2,0 0,-1-1,0-1,0 0,-1-1,0 0,-1-1,0-1,1-1,-8 8,-1 0,1 0,-1-1,0 1,0-1,-1 0,0-1,0 1,0-1,-1 1,0-1,0 0,-1-1,0 1,0 0,-1-1,1 1,-2 0,1-1,-1 0,0 1,-1-1,0 0,0 6,0 0,0-1,-1 1,1 0,-1 0,0 0,0 0,0 0,0 1,0-1,0 1,0-1,0 1,0 0,-1 0,1 0,0 0,-1 0,1 0,-1 0,0 1,1 0,-1-1,1 1,-1 0,1 0,-1 0,0 1,1-1,-1 1,1-1,-1 1,1 0,-1 0,1 0,-80 49,72-40,1-1,0 1,0 1,0-1,2 1,-1 1,2 0,-1 0,2 0,-1 0,2 1,-1 0,2 0,0 0,-1 13,4-23,0 1,1-1,-1 1,1-1,0 1,0-1,0 1,1-1,-1 0,1 1,-1-1,1 0,0 0,0-1,1 1,-1 0,1-1,-1 1,1-1,0 0,0 0,0 0,0 0,0 0,0-1,0 1,1-1,-1 0,1 0,-1 0,1 0,1-1,117 7,-84-13,-1-2,0-2,-1-1,0-2,-1-1,0-2,-2-1,1-2,-2-1,21-18,-31 23,0 0,0-2,-2-1,0-1,-2 0,0-2,11-15,-28 35,1 0,-1 0,1 0,-1-1,0 1,0-1,1 1,-1-1,0 1,0-1,0 0,-1 1,1-1,0 0,-1 0,1 1,-1-1,1 0,-1 0,0 0,0 0,0 0,0 0,0 0,0 0,-1 1,1-1,0 0,-1 0,0 0,1 1,-1-1,0 0,0 0,0 1,0-1,0 1,-1-1,1 1,0-1,-1 1,1 0,0 0,-1 0,0 0,1 0,-1 0,0 0,1 0,-1 1,-66 36,49-21,7-8,8-5,0 0,0 1,0-1,0 1,0 0,1 0,-1 0,1 1,0-1,0 1,0-1,0 1,1 0,-1 0,1 1,0-1,1 0,-1 2,4-4,0 1,0 0,0-1,0 0,1 1,-1-1,1 0,-1 0,1-1,0 1,0 0,0-1,0 0,0 0,0 0,1 0,-1 0,0 0,0-1,1 0,-1 1,0-1,0-1,1 1,-1 0,0-1,1 1,-1-1,0 0,0 0,0-1,25-5,-25 5,1 0,0 1,0-1,0 1,0-1,0 1,0 0,0 1,0-1,0 1,0-1,0 1,0 0,1 1,-1-1,0 1,0 0,0 0,0 0,0 1,0-1,-1 1,1 0,0 0,-1 0,1 0,-1 1,0 0,2 1,9 30,-12-28,0 0,0 0,0 0,1-1,0 1,1-1,-1 1,1-1,0 0,0-1,0 1,1-1,3 3,5-1,1 0,0-1,0-1,0 0,0-1,1 0,0-1,-1-1,1 0,0-2,0 1,-1-2,1 0,0 0,6-1,-1 0,1-1,-1-1,-1-1,1 0,-1-2,0 0,-1-2,1 0,-2 0,0-2,0 0,-1-1,-1-1,0 0,0-1,-2-1,0 0,0-1,-12 15,1 1,-1 0,0-1,1 0,-1 1,0-1,0 0,0 0,0 1,0-1,0 0,-1 0,1 0,-1 0,1 0,-1 0,0 0,0 0,0 0,0 0,0-1,0 1,0 0,-1 0,1 0,-1 0,1 0,-1 1,0-1,0 0,0 0,0 0,0 0,0 1,-1-1,1 1,0-1,-1 1,1-1,-1 1,0 0,1 0,-1 0,0 0,0 0,0 0,0 0,0 0,0 1,0-1,0 1,-1 0,-6 1,-1 1,1 0,0 0,0 1,0 1,1-1,-1 1,1 1,0 0,0 0,0 0,1 1,0 0,0 1,0 0,1 0,0 0,0 1,1-1,-2 5,1-6,1 0,-1 1,1 0,1 0,-1 0,1 0,0 1,1-1,0 1,0 0,1 0,-1 1,2-1,-1 0,1 1,1-1,0 1,0-1,0 0,1 1,0-1,1 1,0-1,0 0,1 0,0 0,0 0,4 5,4-2,0-1,0-1,1 0,0 0,1-1,0-1,0 0,1-1,0 0,0-1,0 0,0-2,1 1,0-2,-1 0,1-1,7 0,97-4,-84-3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1 622,'19'0,"26"-4,10-3,0 1,-4 1,-7 2,-5 1,0 1,-1 0,-3 1,-3-4,-1-2,-2 0,-6 1</inkml:trace>
  <inkml:trace contextRef="#ctx0" brushRef="#br0" timeOffset="880.654">255 1018,'41'5,"0"-1,0-2,0-2,0-2,0-2,0-1,0-2,-1-2,0-2,-1-2,0-1,-1-1,-1-3,6-4,5-9,-1-3,-1-1,-2-2,14-18,-53 51,-1 1,0-1,1 0,-1 0,-1 0,1-1,-1 1,1-1,-2 0,1 0,0 0,-1 0,0-1,0 1,0-1,-1 1,0-1,0 1,0-1,-1 0,0 1,0-1,0 0,-1 0,0 1,0-1,0 1,-1-1,0 1,0-1,0 1,0 0,-1 0,0 0,0 0,-1 1,1-1,-1 1,0 0,0 0,0 0,-3-1,1 2,1 1,0 0,-1 0,0 0,1 1,-1-1,0 2,0-1,0 1,0-1,0 2,1-1,-1 1,0-1,0 2,0-1,1 1,-1-1,1 2,-1-1,1 1,0-1,-2 3,-7 3,1 0,0 1,1 1,0 0,1 1,0 0,0 1,-3 5,9-12,0 0,0 0,0 0,1 1,-1 0,1 0,1 0,-1 0,1 1,0-1,1 1,-1 0,1 0,1 0,-1 0,1 0,1 0,-1 0,1 1,0-1,1 0,0 0,0 0,0 0,1 0,0 0,0 0,1 0,0-1,0 1,1-1,0 0,0 0,0 0,0-1,2 1,12 5,1-2,0 0,0-1,1-1,0-1,0 0,1-2,0 0,-1-2,1 0,0-1,0-1,0-1,0-1,0-1,0-1,16-5,6-2,-1-2,0-2,-1-1,-1-3,13-9,-21 13,-6 3,0-1,-1 0,-1-2,0-1,-1-1,-1-1,0-1,-2 0,0-2,-1-1,-1 0,6-11,-23 32,0 1,0-1,-1 0,1 0,0 1,0-1,-1 0,1 0,-1 0,1 0,-1 0,1 0,-1 0,1 0,-1 0,0 0,0 0,1 0,-1 0,0 0,0 0,0-1,0 1,0 0,0 0,-1 0,1 0,0 0,-1 0,1 0,0 0,-1 0,1 0,-1 0,1 0,-1 0,0 0,1 1,-1-1,0 0,0 0,0 1,0-1,1 0,-1 1,0-1,0 1,0-1,0 1,0-1,0 1,0 0,0 0,-1-1,1 1,0 0,0 0,0 0,0 0,0 0,0 1,0-1,0 0,0 0,0 1,0-1,0 0,0 1,-1 0,-12 3,1 1,0 1,0 0,0 0,1 2,-1-1,2 2,-1-1,1 2,1-1,0 2,0-1,1 1,0 1,1-1,0 2,1-1,0 1,1 0,1 0,0 1,1-1,0 1,1 0,1 1,1-11,2 1,-1-1,0 0,1 0,0 1,0-1,0 0,1 0,-1 0,1 0,0 0,0-1,0 1,1 0,-1-1,1 0,0 1,0-1,0 0,0-1,0 1,1 0,-1-1,1 0,0 0,0 0,0 0,0-1,0 1,0-1,0 0,1 0,8 2,1-1,0 0,0 0,0-2,0 1,0-2,0 0,0-1,4-1,25-9,0-2,-2-2,0-2,0-2,-2-1,-1-2,0-2,-2-1,14-15,-36 32,-1-1,0 0,-1-1,-1 0,1-1,-2 0,0-1,0 0,-1 0,-1-1,0-1,-1 1,0-1,3-12,-10 25,0 0,0 0,0 0,0 0,0 0,-1 0,1 0,-1 0,1 1,-1-1,0 0,1 0,-1 0,0 0,0 1,0-1,-1 0,1 1,0-1,-1 1,1-1,-1 1,1 0,-1 0,1-1,-1 1,0 0,0 1,0-1,1 0,-1 0,0 1,0-1,0 1,0 0,0-1,0 1,0 0,0 0,0 0,0 1,0-1,0 0,0 1,0-1,0 1,0 0,0 0,0 0,1-1,-1 2,0-1,1 0,-1 0,1 0,-1 1,1-1,-1 1,1-1,0 1,0 0,0-1,0 2,-10 5,2 1,-1 1,2 0,-1 0,1 0,1 1,0 1,0-1,1 1,1 0,0 0,0 1,1 0,1-1,0 1,1 1,0-1,1 0,1 0,1 10,1-16,1 0,0 0,1-1,0 1,0-1,0 0,1 0,0 0,0-1,1 0,-1 0,1 0,0-1,0 1,1-1,-1-1,1 1,0-1,0-1,0 1,0-1,0 0,1-1,-1 1,0-2,1 1,-1-1,1 0,-1 0,1-1,-1 0,3-1,0 1,-1-1,1 0,-1 0,0-1,1-1,-1 1,-1-1,1-1,0 0,2-2,8-8</inkml:trace>
  <inkml:trace contextRef="#ctx0" brushRef="#br0" timeOffset="1229.429">2343 87,'64'-21,"2"2,-1 4,66-7,-124 21,-1-1,0 0,0 1,0-1,1 1,-1 1,0-1,1 1,-1 0,0 1,1-1,-1 1,0 1,0-1,1 1,-1 0,0 0,-1 1,1 0,0 0,-1 0,0 1,3 1,-8 1,1 0,-1 0,0 0,0 0,0 0,-1 0,0 0,0 0,0 0,-1 0,0-1,0 1,-1-1,1 1,-1-1,-1 0,1 0,-1 0,1 0,-1-1,-1 1,1-1,-3 2,-23 20,25-23,0 0,0 1,1 0,-1 0,1 0,0 1,0-1,0 1,0 0,1 0,0 0,0 1,0-1,1 1,0 0,-2 4,5-7,0 0,1-1,-1 1,0-1,1 0,-1 0,1 1,0-1,0 0,0 0,0 0,0-1,0 1,0 0,1-1,-1 0,1 1,-1-1,1 0,-1 0,1 0,0-1,-1 1,1-1,0 1,0-1,-1 0,1 0,0 0,0 0,-1-1,4 0,7 2,75 15,-62-12</inkml:trace>
  <inkml:trace contextRef="#ctx0" brushRef="#br0" timeOffset="1768.845">3783 228,'-19'2,"0"1,1 1,-1 1,1 0,0 2,0 0,1 1,0 1,1 0,-1 1,2 1,-1 0,2 2,0-1,0 2,-5 7,11-15,1 1,0 1,0 0,1 0,0 0,1 1,-1-1,1 1,1 1,0-1,0 1,1-1,0 1,1 0,0 0,1 0,0 0,0 1,1-1,0 0,1 0,0 0,1 1,0-1,0-1,1 1,1 0,-1-1,2 1,-1-1,3 3,2-2,0 1,0-2,1 1,1-2,-1 1,1-1,1-1,-1 0,1-1,1 0,-1 0,1-2,0 1,0-2,0 0,0 0,1-1,5-1,5 1,1-1,-1-1,1-2,-1 0,0-1,0-2,0-1,0 0,20-10,-25 10,-1-2,0 0,0-1,-1-1,0 0,-1-1,0-1,-1-1,0 0,-1-1,0-1,-1 0,-1 0,-1-1,0-1,-1 0,-1 0,0-1,-1-1,-1 1,3-15,-10 21,-1 1,0-1,-1 1,0 0,-1 0,0 0,-1 0,0 0,0 0,-2 1,1 0,-1 0,0 1,-1-1,0 1,-1 1,0 0,0 0,0 0,-1 1,-1 0,1 1,-1 0,0 0,0 1,-1 0,1 1,-1 0,0 1,0 0,-1 1,-4 0,-100-15,68 15</inkml:trace>
  <inkml:trace contextRef="#ctx0" brushRef="#br0" timeOffset="2048.11">3190 622,'495'-172,"-485"168,-1 0,0 0,0 0,1 1,-1 1,1-1,0 1,-1 1,1 0,0 0,0 1,0 1,0-1,-1 1,5 2,50 76,-57-71,1 0,-1 0,1 0,1-1,-1-1,1 1,0-1,1-1,-1 0,1 0,0-1,0 0,1-1,-1 0,1 0,0-1,-1-1,1 0,0 0,0-1,4-1,155-3,-146 3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0,'-24'5,"-8"6,6 2,12-2,9-3</inkml:trace>
  <inkml:trace contextRef="#ctx0" brushRef="#br0" timeOffset="263.825">495 112,'-4'-4,"-2"2,0 7,1 8,1 5,2 1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1,'-16'0,"0"1,0 0,0 1,1 1,-1 0,1 2,0-1,0 2,0 0,1 1,0 0,0 1,1 1,0 0,0 0,1 2,1-1,-1 2,1 1,-3 3,2 2,0 0,1 0,0 1,2 0,0 1,1 0,1 1,1-1,1 1,1 0,1 1,1-1,0 1,2-1,0 1,2-1,0 0,2 1,0-1,3 7,-3-16,0 1,0-1,2 0,-1 0,2-1,-1 1,2-2,-1 1,2-1,-1 0,1 0,1-1,-1-1,2 1,-1-2,1 1,0-1,1-1,-1 0,1-1,1 0,-1-1,0 0,1-1,5 1,0-1,0-1,0 0,0-2,0 0,0-1,0 0,0-2,0 0,0-1,-1-1,1 0,-1-2,-1 0,5-3,13-7,0-2,-2-1,0-2,-2-1,0-1,20-22,-36 31,0 0,-1-1,-1 0,0-1,-1 0,-1-1,-1 0,0-1,-2 0,0 0,2-10,-7 20,0-1,0 0,-1-1,0 1,-1 0,0 0,0 0,-1 0,0 0,-1-1,-1 2,1-1,-1 0,-1 0,0 1,0 0,-1 0,0 0,-1 1,0-1,0 1,-1 0,-5-4,-6-1,0 2,-1 0,0 1,0 1,-1 1,-1 1,1 1,-1 0,0 2,0 0,-1 2,1 0,-1 1,1 1,-1 1,1 1,0 1,0 1,-7 3,-13 0</inkml:trace>
  <inkml:trace contextRef="#ctx0" brushRef="#br0" timeOffset="335.889">0 480,'346'-97,"-320"90,-8 0,0 1,0 0,1 1,0 1,0 1,0 0,0 2,0 0,0 1,0 1,1 1,-1 1,-1 0,1 2,0 0,-1 1,0 0,38 36,-51-36,1-1,-1 1,1-1,1-1,-1 1,1-1,-1 0,1-1,0 0,1 0,-1 0,0-1,1 0,5 1,4-5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41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1 419,'16'11,"0"-1,0 0,1-1,1-1,-1 0,1-1,1-2,-1 0,1 0,0-2,11 1,-19-5,-1-1,0 0,0 0,0-1,0-1,0 0,0 0,-1-1,0 0,0 0,0-1,-1 0,6-6,22-13,-22 16,-1-1,0 0,0 0,-1-2,0 1,-1-2,0 1,-1-2,-1 1,0-1,-1-1,0 1,-1-1,3-11,-6 13,18-74,-22 85,0-1,0 1,0-1,0 1,0-1,-1 1,1-1,-1 1,0 0,0-1,1 1,-1 0,-1-1,1 1,0 0,0 0,-1 0,1 0,-1 0,0 1,0-1,0 0,1 1,-1-1,-1 1,1 0,0-1,0 1,0 0,-1 0,1 1,0-1,-2 0,-4 1,0 1,-1 0,1 0,0 1,-1 0,1 0,0 1,0 0,1 1,-1-1,1 1,0 1,0-1,0 1,0 1,1-1,0 1,0 0,0 1,1-1,0 1,0 0,1 0,0 1,0-1,0 3,-1 2,0 1,1 0,0 0,1 0,1 0,0 0,0 0,1 1,1-1,1 1,0-1,0 0,1 1,0-4,0 0,1 0,0 0,0-1,1 1,0-1,1 0,0 0,1 0,-1-1,1 0,1 0,0-1,0 1,0-2,1 1,0-1,1 0,-1 0,1-1,0 0,0-1,0 0,1-1,0 0,0 0,-1-1,1 0,6 0,5 0,0-1,0-2,0 0,-1-1,1 0,-1-2,1-1,-1 0,-1-2,1 0,-1-1,0-1,-1-1,0 0,0-1,-1-2,-1 1,0-2,10-11,-10 11,-1-2,0 1,-2-2,1 0,-2 0,0-1,-2-1,0 0,-1-1,0 1,3-16,-11 31,1 1,-1 0,0-1,0 1,0-1,0 0,-1 1,1-1,-1 0,0 1,0-1,-1 1,1-1,-1 0,0 1,0-1,0 1,0-1,0 1,-1-1,1 1,-1 0,0 0,0 0,-1 0,1 0,0 0,-1 1,0-1,1 1,-1 0,0 0,0 0,-1 0,1 0,0 0,0 1,-1 0,1 0,-1 0,0 0,1 0,-1 1,1-1,-1 1,0 0,1 0,-1 1,-3 0,0 2,1 0,0 1,0 0,0 0,1 1,0-1,-1 1,2 0,-1 1,0-1,1 1,0 0,1 0,-1 0,1 1,0-1,1 1,-1-1,1 1,1 0,-1 0,1 0,1 0,-1 0,1 0,0 0,1 2,-1 0,0 0,1 0,1 0,-1 0,1 0,1-1,0 1,0-1,0 0,1 1,1-2,-1 1,1 0,0-1,1 0,0 0,0-1,0 1,1-2,0 1,4 2,5 0,1 0,-1-2,1 0,1-1,-1-1,0 0,1-2,0 0,0-1,0 0,0-2,0 0,-1-1,1 0,0-2,12-4,-13 0,0-1,0-1,-1-1,-1 0,0-1,0 0,-1-2,-1 1,0-2,-1 0,0 0,-1-1,-1 0,-1-1,1-3,-5 13,0 0,-1-1,0 1,0-1,-1 1,0-1,-1 0,0 0,0 0,0-1,-1 1,0 0,-1-1,0 1,0 0,-1-1,0 1,0 0,-1-1,0 1,-1 0,0 0,0 1,-3-7,4 12,1 1,-1 0,1-1,-1 1,0 0,1 0,-1 0,0 0,0 0,1 0,-1 0,0 1,0-1,0 1,0-1,0 1,0 0,0 0,0 0,0 0,0 0,0 0,0 1,0-1,0 1,0-1,0 1,0 0,0 0,1-1,-1 1,0 1,0-1,1 0,-1 0,1 1,-1-1,1 0,0 1,-1 0,1-1,0 2,-46 75,42-67,1 1,0-1,1 1,0 0,1-1,1 1,0 0,0 0,1 0,1 1,0-1,0-1,1 1,1 0,0 0,0-1,1 1,1-1,0 0,1-1,0 1,0-1,1 0,0 0,1-1,0 0,1-1,-1 0,2 1,80 33,-66-38</inkml:trace>
  <inkml:trace contextRef="#ctx0" brushRef="#br0" timeOffset="384.558">2089 52,'24'0,"18"0,6 0,0 0,-4 0,-4 0,-4 0,-4 0,-2 0,-1 0,-2 0,1 0,-1 0,1-5,0-1,-5 0</inkml:trace>
  <inkml:trace contextRef="#ctx0" brushRef="#br0" timeOffset="652.716">2202 278,'48'0,"21"0,3 0,-6 0,-9 0,-14 5,-15 1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47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163 569,'-13'32,"2"1,1 0,2 1,1-1,2 2,1-1,2 0,1 1,4 34,-5-37,-1 0,-2 0,-1-1,-1 1,-2-1,-2 3,-20 79,21-77,8-32,-1 0,1 0,0 1,0-1,0 0,0 1,1 0,0-1,0 1,0 0,0-1,1 1,0 0,0 0,0-1,1 1,-1 0,1 0,0-1,1 1,-1-1,1 1,0-1,0 1,0-1,0 0,1 0,0 0,0 0,0-1,0 1,1-1,-1 0,1 0,1 1,9 0,1-2,-1 0,0 0,1-1,-1-1,0-1,1 0,-1-1,0 0,1-1,-1 0,2-3,82-11,-42 15,-32 2</inkml:trace>
  <inkml:trace contextRef="#ctx0" brushRef="#br0" timeOffset="8408.651">1970 485,'-1'-2,"0"0,-1 1,1-1,0 0,0 1,-1-1,1 1,-1 0,1-1,-1 1,0 0,0 0,1 0,-1 0,0 0,0 0,0 1,0-1,0 1,0-1,0 1,0 0,0 0,0 0,0 0,-1 0,-7-2,-19-5,-127-14,151 21,0 1,-1-1,1 1,0 0,0 0,0 0,0 1,0 0,0 0,0 0,1 1,-1-1,1 1,-1 0,1 1,0-1,0 1,1-1,-1 1,1 0,0 0,0 1,0-1,0 1,1 0,0-1,-2 6,0 1,1 1,0 0,1 0,0 0,1 0,1 0,-1 0,2 0,0 0,0 0,1 0,1 0,0 0,3 7,-1-14,0 0,0-1,0 1,0-1,1-1,0 1,0-1,0 0,0 0,0-1,1 1,-1-2,1 1,0-1,-1 0,1 0,0 0,0-1,-1-1,1 1,0-1,-1 0,1 0,4-2,16 1,98 19,-120-15,-1 0,0 0,0 0,0 0,0 1,0 0,-1 0,1 0,-1 0,0 0,0 1,0-1,0 1,0 0,-1 0,0 0,1 0,-2 0,1 0,0 1,-1-1,0 1,0-1,0 1,-1 0,1 1,-3 1,1 0,-1 0,-1 0,1 0,-1 0,0-1,-1 0,1 1,-1-1,0 0,-1-1,0 1,0-1,0 0,0 0,-1 0,0-1,0 0,0 0,0-1,-1 0,1 0,-1 0,0 0,0-1,0-1,0 1,0-1,0 0,-1-1,-5 1,-183-3,161-8,29 4</inkml:trace>
  <inkml:trace contextRef="#ctx0" brushRef="#br0" timeOffset="9002.273">2421 372,'-1'-1,"1"1,0 0,-1 0,1-1,-1 1,1 0,-1 0,1 0,-1 0,1 0,0-1,-1 1,1 0,-1 0,1 0,-1 0,1 0,-1 0,1 1,-1-1,1 0,-1 0,1 0,-1 0,1 0,-1 1,1-1,0 0,-1 1,1-1,-1 0,1 0,0 1,-1-1,1 1,0-1,-1 0,1 1,0-1,0 1,-1-1,1 1,0-1,0 0,0 1,0-1,0 1,0-1,0 1,0-1,0 1,0-1,0 1,0-1,0 1,0-1,0 1,0-1,0 1,-4 19,0 0,1 0,0 0,2 1,1-1,0 1,2 5,-1 19,1 12,0-26,-2-1,-1 1,-1 0,-2 0,-3 12,0-24,9-24,3-7</inkml:trace>
  <inkml:trace contextRef="#ctx0" brushRef="#br0" timeOffset="9375.83">2731 428,'-243'133,"177"-79,64-52,1-1,0 0,0 1,0 0,0-1,0 1,0 0,0-1,0 1,1 0,-1 0,0 0,1-1,0 1,-1 0,1 0,0 0,0 0,0 0,0 0,1 0,-1 0,1-1,-1 1,1 0,-1 0,1 0,0-1,0 1,0 0,0-1,0 1,0 0,0-1,0 0,1 1,-1-1,1 0,-1 0,1 1,0-1,134 61,-31 21,-92-72</inkml:trace>
  <inkml:trace contextRef="#ctx0" brushRef="#br0" timeOffset="19941.56">1659 1219,'514'-1,"-180"-27,145-1,-281 29,-152-10,-28 4</inkml:trace>
  <inkml:trace contextRef="#ctx0" brushRef="#br0" timeOffset="20523.705">2251 1332,'-29'8,"1"2,0 1,0 2,1 0,1 2,0 1,1 0,1 2,0 1,-16 19,31-29,0 1,1 0,0 0,1 1,0 0,1 1,0-1,0 1,2 0,-1 1,1-1,1 1,1-1,0 1,0 0,1 0,1 0,0 0,1 0,0 0,1 0,0 0,1 0,1-1,0 1,1-1,5 11,-6-19,0 0,0 0,0 0,0-1,0 1,1-1,-1 0,1 0,0-1,0 0,0 0,0 0,1 0,-1-1,0 0,1 0,-1 0,1 0,-1-1,1 0,-1-1,3 1,121-28,-120 26,0-1,0 0,0-1,0 0,-1 0,1-1,-1 0,0 0,-1-1,1 0,-1-1,0 0,-1 0,0 0,0-1,0 1,1-5,-6 9,0 0,-1 1,1-1,-1 0,1 0,-1 0,0 1,0-1,-1 0,1 0,0 0,-1 1,0-1,0 0,0 1,0-1,0 0,0 1,-1-1,1 1,-1 0,1 0,-1-1,0 1,0 0,0 0,0 1,-1-1,1 0,0 1,-1-1,1 1,-3-1,-91-24,77 26,0 1,-1 1,1 1,0 0,0 2,0 0,1 1,0 0,0 2,0 0,1 1,0 1,1 1,0 0,-12 12,9-7</inkml:trace>
  <inkml:trace contextRef="#ctx0" brushRef="#br0" timeOffset="20944.454">2844 1360,'-16'21,"1"2,2 0,0 1,1 1,1 0,1 0,2 1,0 0,0 11,7-32,-4 24,-1 0,-1 0,-1-1,-2 1,-1-2,-6 11,16-37,1 0,-1 1,1-1,-1 0,1 0,-1 0,1 0,-1 0,0 0,0 0,1 0,-1 0,0 0,0-1,0 1,0 0,0-1,0 1,0 0,0-1,0 1,0-1,-1 0,1 1,0-1,0 0,0 0,-1 1,1-1,0 0,0 0,0-1,-1 1,1 0,0 0,-7-8</inkml:trace>
  <inkml:trace contextRef="#ctx0" brushRef="#br0" timeOffset="21258.171">2392 1387,'34'-4,"20"-3,11 1,0 1,-8-3,-3 0,-6 1,-6 2,-6 1,-4 2,-3 1,-1 1,-6 5,-1 2,-5 4,-9 0,-7 4,-3-2</inkml:trace>
  <inkml:trace contextRef="#ctx0" brushRef="#br0" timeOffset="21524.832">2280 1867,'43'0,"34"-4,13-3,-4 1,-12-3,-14-1,-11 1,-11 3,-6 2,-4-3,-6 0</inkml:trace>
  <inkml:trace contextRef="#ctx0" brushRef="#br0" timeOffset="24330.697">3352 1670,'-1'-2,"-1"1,1-1,-1 1,1 0,-1-1,1 1,-1 0,0 0,0 0,0 0,0 0,1 1,-1-1,0 1,0-1,0 1,-1-1,1 1,0 0,0 0,0 0,0 0,0 1,0-1,0 0,0 1,0 0,0-1,0 1,0 0,1 0,-1 0,0 0,-10 3,0 0,0 1,1 1,0-1,0 2,0 0,1 0,0 0,0 2,1-1,0 1,1 0,-2 3,9-9,-1-1,1 1,0 0,0 0,0 0,0 0,0 0,0 0,1 0,0 0,0 0,0 0,0 1,0-1,0 0,1 0,-1 0,1 0,0 0,0 0,0 0,1 0,-1-1,0 1,1 0,0-1,0 1,0-1,0 1,0-1,0 0,1 0,-1 0,1 0,-1-1,1 1,0-1,0 1,-1-1,1 0,0 0,0 0,0 0,0-1,0 1,1-1,-1 0,0 0,1 0,20 3,0-2,0 0,0-2,-1 0,1-2,0 0,-1-2,0-1,19-7,-15 3</inkml:trace>
  <inkml:trace contextRef="#ctx0" brushRef="#br0" timeOffset="48675.545">727 174,'4'-6,"1"0,0 0,0 0,0 1,1 0,0-1,0 2,0-1,0 1,1 0,0 0,0 1,0 0,0 0,0 1,1 0,-1 0,1 1,-1 0,1 0,0 0,-1 1,1 1,0-1,-1 1,6 1,-6 4,1 0,-1 0,0 1,-1 0,0 0,0 0,-1 1,1 0,-2 0,1 1,-1-1,0 1,-1 0,0 0,-1 0,1 0,-2 0,1 1,-1-1,-1 1,0 2,37 401,-29-285,0 204,-13-261,-1 49,-6 0,-21 86,-8-35,42-147,9-30,15-142,2-6,10-61,-15 63,8 1,6 2,35-88,-55 192,1 0,3 1,2 1,1 1,2 1,2 1,16-16,-23 34,1 0,2 2,0 1,0 1,2 1,0 1,27-13,127-27,-137 47,1 3,0 2,0 1,0 3,32 3,16-1,-2-1,322-13,-47-23,-287 27,0 3,1 4,31 5,-108-4,1 0,-1 0,1 0,-1 0,1 0,-1 1,1-1,-1 0,1 1,-1-1,1 1,-1 0,1-1,-1 1,0 0,1 0,-1 0,0 0,0 0,0 0,0 0,0 1,0-1,0 0,0 1,0-1,-1 0,1 1,-1-1,1 1,-1-1,1 1,-1-1,0 1,0-1,1 1,-1-1,0 1,-1 0,1-1,0 1,0-1,-1 1,1-1,-1 1,1-1,-1 1,1-1,-1 0,0 1,0-1,0 0,0 1,-17 39,12-29,0 0,1 1,0 0,1 0,0 0,1 1,0-1,1 1,1-1,0 6,5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5:49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0,'5'0,"-4"0,-6 0,-7 0,-7 0,-4 0,-4 0,-1 0,-2 5,0 2,1-1,0-1,0-1,0-2,1-1,9-1,13 0,8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5:48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0,'-5'7,"1"0,1 1,0-1,0 1,0 0,1-1,0 1,0 0,1 0,0 1,0-1,1 0,0 0,2 5,-3 3,0 74,4-1,13 84,-11-140,-1 0,-2 0,-1 0,-1 0,-2 0,-1 0,-4 11,2-20,-25 63,19-112,15 6,2 2</inkml:trace>
  <inkml:trace contextRef="#ctx0" brushRef="#br0" timeOffset="462.284">367 113,'-75'54,"3"4,-44 45,113-101,0 0,0 0,0 0,0 1,1 0,-1-1,1 1,-1 0,1 0,0 1,0-1,0 0,1 1,-1-1,1 1,0-1,0 1,0 0,0-1,1 1,0 0,-1 0,1-1,1 1,-1 0,0 0,1-1,0 1,0 0,0-1,0 1,2 2,9 12,1-1,0 0,2-1,-1-1,2 0,12 9,5 5,145 109,-163-125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57.0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108 795,'780'-126,"-728"116,987-176,315-39,-800 173,2 24,233 31,-322 0,412-20,-510-8,200-46,-451 50,178-17,-293 38,-1-1,1 1,0 0,0-1,0 1,0 1,0-1,0 0,0 1,0-1,0 1,0 0,0 0,0 0,-1 1,1-1,0 0,-1 1,1 0,-1 0,0 0,0 0,1 0,-1 0,0 0,-1 1,1-1,0 1,-1-1,1 1,-1 0,0-1,0 1,0 0,0 0,-1 0,1 1,-3 184,-46 315,37-362,-3-6,6 0,5 0,7 0,10 46,85 322,-10-200,-75-239,-1 0,-4 0,-3 1,-2 0,-3 22,-1-84,1 0,-1 0,0 0,1 0,-1 0,-1 1,1-1,0 0,-1 0,1 0,-1 0,0 0,0 0,0-1,-1 1,1 0,-1 0,1-1,-1 1,0-1,0 0,0 1,0-1,-1 0,1 0,0 0,-1 0,0-1,1 1,-1-1,0 0,0 1,1-1,-1 0,0-1,-2 1,-141 5,-288 51,-797 26,823-62,-681 8,899-27,-683 10,805-14,-1441 0,1090 18,-750 15,916-33,223-2,0-2,1-1,0-1,0-1,1-2,1 0,-10-7,33 16,1 0,0 0,0 0,0-1,0 1,0-1,1 1,-1-1,1 0,-1 0,1 0,0 0,0-1,0 1,1 0,-1-1,1 1,0-1,0 0,0 1,0-1,1 0,0 0,0 1,0-1,0 0,0 0,23-108,-17 93,18-88,-3 0,-2-41,0 13,64-524,-65 519,-6 0,-6-1,-10-107,3 221,0 0,-2 0,-1 1,-1-1,-1 1,-2 0,0 0,-2 1,-1 0,-1 1,-1 0,-1 1,-1 0,0 1,-8-6,17 23,0 0,0 0,0 1,-1 0,1 1,-1-1,0 1,0 0,0 1,0-1,-1 2,1-1,-8 0,-9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200 335,'48'-26,"-1"-2,-2-2,0-2,-2-2,14-17,45-78,-101 129,-1 0,0 0,0 1,0-1,1 0,-1 0,0 0,1 1,-1-1,0 0,0 0,1 0,-1 0,0 0,1 0,-1 0,0 0,1 1,-1-1,0 0,1 0,-1 0,0 0,1-1,-1 1,0 0,1 0,-1 0,0 0,1 0,-1 0,0 0,1-1,-1 1,0 0,0 0,1 0,-1-1,0 1,0 0,1 0,-1-1,0 1,0 0,0-1,0 1,1 0,-1 0,0-1,0 1,0 0,0-1,0 1,0 0,-1 38,0-26,19 299,-12-86,-9 0,-17 71,15-251,-2 0,-2 0,-2-1,-2 0,-2-1,-1 0,-9 12,13-31,-1-1,-1 0,-1 0,-1-2,0 0,-2-1,0-1,-2 0,0-2,-1 0,0-1,-1-1,-5 1,16-11,0 1,0-2,-1 0,0 0,0-1,0 0,-1-1,1 0,0-1,-13-1,20 0,1 0,0 0,-1-1,1 0,0 0,0 0,0 0,0-1,0 0,0 1,0-1,0-1,1 1,-1-1,1 1,-1-1,1 0,0 0,0 0,1-1,-1 1,1-1,-1 1,1-1,0 0,0 0,1 0,-1 0,1 0,0 0,0-1,0-1,0-10,0-1,0 1,2 0,0-1,1 1,0 0,2 0,0 0,0 0,2 0,0 1,0 0,2 0,-1 1,9-10,19-28,3 1,2 3,21-19,-55 61,37-40,3 2,1 2,2 2,55-34,43-17,-124 79</inkml:trace>
  <inkml:trace contextRef="#ctx0" brushRef="#br0" timeOffset="665.65">1188 730,'-34'16,"8"2,1 1,1 0,1 2,0 1,2 1,0 0,2 2,1 0,1 1,1 1,1 1,-7 19,21-45,-1 1,1-1,0 0,0 1,1-1,-1 0,0 1,1-1,0 1,-1-1,1 1,0-1,0 1,1-1,-1 1,0-1,1 1,-1-1,1 1,0-1,0 0,0 1,0-1,0 0,1 0,-1 0,1 0,-1 0,1 0,0 0,-1 0,1-1,0 1,0-1,1 1,-1-1,0 0,0 0,0 0,1 0,-1 0,1 0,-1-1,1 1,-1-1,1 0,8 0,0-1,0-1,0 0,0 0,-1-1,1-1,-1 0,0 0,0-1,0 0,-1 0,1-1,-1-1,-1 0,1 0,-1 0,-1-1,1 0,4-8,29-22,180-191,-221 228,1 0,-1-1,1 1,-1 0,1 0,-1 0,1-1,0 1,-1 0,1 0,0 0,0 0,0 0,0 1,0-1,0 0,0 0,0 1,0-1,0 0,0 1,1-1,-1 1,0 0,0-1,1 1,-1 0,0 0,1 0,-1-1,0 2,0-1,1 0,-1 0,0 0,1 0,-1 1,0-1,0 1,0-1,1 1,-1-1,0 1,0 0,0-1,0 1,0 0,0 0,0 0,0 0,0 0,-1 0,1 0,0 0,-1 0,1 0,-1 1,1-1,0 95,-3-84,1-1,0 1,1 0,1-1,0 1,0-1,1 1,0-1,3 8,-3-16,0 1,0-1,0 0,1 0,-1-1,1 1,-1 0,1-1,0 0,0 0,0 0,0 0,0 0,0 0,1-1,-1 1,1-1,-1 0,1 0,-1-1,1 1,0-1,-1 1,1-1,0 0,0-1,99-14,-78 4,-1-2,-1 0,0-1,0-2,-2 0,0-1,0-1,-2-1,-1-1,9-12,-3 8,-2 0,0-2,-2 0,-1-1,-1-1,-2-1,0-1,-2-1,-10 21,14-58,-18 66,0 0,0 0,0 1,-1-1,1 0,0 0,-1 1,1-1,-1 0,0 1,0-1,1 1,-1-1,0 1,0-1,-1 1,1 0,0 0,0-1,0 1,-1 0,1 0,-1 0,1 0,-1 0,1 1,-1-1,0 0,1 1,-1-1,0 1,1-1,-1 1,0 0,0 0,1 0,-3 0,-2 1,-1 0,0 0,1 0,-1 1,1 0,0 0,-1 1,1 0,0 0,1 0,-1 1,0 0,1 0,0 0,0 1,0 0,1 0,-1 0,1 0,1 1,-1 0,1-1,-1 3,3-4,2 0,-1 0,0-1,1 1,0 0,-1 0,2-1,-1 1,0-1,1 1,-1-1,1 0,0 1,0-1,0 0,1 0,-1 0,1-1,0 1,0-1,-1 1,2-1,-1 0,0 0,0 0,1 0,-1-1,1 0,-1 1,1-1,-1 0,1-1,0 1,0-1,1 1,30 14,-25-7,-1-1,1 1,-2 1,1 0,-1 0,0 1,-1 0,0 0,-1 0,0 1,-1 0,0 0,-1 1,0-1,0 1,-2 0,1 0,-1 0,-1 0,0 1,-1-1,0 0,-1 0,-1 1,-1 5,-6 61,12-61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1394,'54'-7,"0"-3,0-2,-1-2,-1-2,0-3,-2-2,48-27,-44 16,-1-2,-2-3,-2-2,-1-2,-2-2,-2-2,29-38,44-70,83-144,-66 92,-104 160,1 2,3 1,36-35,-68 75,-1 0,0 0,1 0,0 0,-1 0,1 0,0 0,0 1,0-1,0 1,1-1,-1 1,0 0,1 0,-1 0,0 0,1 0,-1 0,1 1,-1-1,1 1,0 0,-1 0,1 0,-1 0,1 0,-1 1,1-1,0 1,-1-1,0 1,1 0,-1 0,1 0,-1 0,0 1,0-1,2 1,2 9,0-1,-1 1,0 0,0 1,-1-1,-1 1,0 0,0 0,-2 0,1 0,-1 0,-1 6,2 5,8 77,-4 2,-5-1,-4 0,-5 0,-3 0,-6-1,-3-1,-20 51,31-121,-1-1,-2 0,0-1,-2 0,-1-1,-1 0,-1-1,-1-1,-2-1,0-1,-1 0,-1-2,-1 0,-1-2,-1-1,0 0,-18 7,21-14,0-1,-1 0,0-2,0-1,-1-1,1-1,-1-1,0-1,-1-1,14 0,0-1,0 0,0-1,0-1,0 0,0 0,0-1,0 0,1-1,-1 0,1-1,0 0,1-1,-1 0,1 0,0-1,1 0,-1-1,2 1,-4-5,6 5,1 0,0-1,0 1,1-1,0 0,0 0,1 0,0 0,0 0,1-1,0 1,0 0,1-3,0-14</inkml:trace>
  <inkml:trace contextRef="#ctx0" brushRef="#br0" timeOffset="381.84">2089 1084,'-15'9,"-1"1,1 1,1 1,0 0,1 1,0 0,1 1,0 1,1 0,1 0,1 1,0 0,1 1,0 0,2 0,-2 7,6-17,1 0,1 0,-1 0,1-1,1 1,-1 0,1 0,0-1,1 1,-1 0,2-1,-1 1,0-1,1 0,0 0,1 0,-1 0,1-1,0 1,1-1,-1 0,1 0,0-1,0 1,1-1,-1 0,1 0,0-1,3 2,2 0,0 0,0-1,0 0,0 0,1-1,0-1,-1 0,1-1,0 0,0 0,0-2,0 1,0-1,-1-1,1 0,6-3,1-1,0-2,-1 0,0-1,0 0,-1-2,0 0,-1-1,-1 0,0-1,0-1,-1-1,1-3,-8 10,0-1,-1 1,-1-2,1 1,-1 0,-1-1,0 0,0 0,-1 0,0-1,-1 1,0-1,-1 1,0-1,0 0,-2 0,1 1,-1-1,0 0,-1 1,-1-1,0 1,-1-4,0 6,0-1,0 1,-1 1,1-1,-2 1,1 0,-1 0,0 0,-1 1,0 0,0 0,0 0,0 1,-1 1,0-1,0 1,0 0,-1 1,1 0,-1 0,0 1,0 0,-21-4,-1 2,1 0,-1 3,0 0,-27 4,7 2,9 3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6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1,'-9'4,"-9"13,-5 6,-4 6,-2 6,-1 3,0-1,0 3,0 0,1-3,1-2,4-2,7-8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35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1,'-3'15,"0"0,0 0,-2-1,1 1,-2-1,0 0,-1 0,0 0,-1-1,-1-1,-3 4,1 3,-107 176,-38 100,126-240,21-41,1 0,0 1,0 0,2 1,0 0,0 0,2 0,0 0,1 1,0-1,1 13,2-26,1 1,-1-1,1 1,0 0,0-1,1 1,-1-1,0 0,1 0,0 1,0-1,0 0,0 0,1-1,-1 1,1 0,-1-1,1 1,0-1,0 0,0 0,0 0,0-1,1 1,-1-1,1 1,-1-1,1 0,-1-1,2 1,114 7,-110-8,275-5,-280 6,0-1,0 0,0 0,0-1,0 1,0-1,0 0,0 0,0 0,-1-1,1 1,0-1,-1 0,0 0,1 0,-1 0,0 0,0-1,0 0,0 0,1-1,-5-6</inkml:trace>
  <inkml:trace contextRef="#ctx0" brushRef="#br0" timeOffset="246.772">1 650,'43'0,"43"0,17 0,0 0,-3 0,-9 0,-10-4,-9-3,-13 1,-6 1,-3 2,0-4,-4-1,0 2,-3 1,-4-3,-9-1</inkml:trace>
  <inkml:trace contextRef="#ctx0" brushRef="#br0" timeOffset="698.123">1779 566,'-36'27,"1"1,1 2,2 2,-5 7,27-28,1 0,0 1,1 0,1 0,0 1,0 0,1 0,1 1,0-1,1 1,0 0,1 1,1-1,-1 13,3-23,0 1,0 0,1-1,-1 1,1 0,1-1,-1 1,0-1,1 0,0 1,0-1,0 0,1 0,-1 0,1 0,0-1,0 1,0-1,1 0,-1 0,1 0,-1 0,1 0,0-1,0 0,1 0,-1 0,0 0,1-1,-1 1,1-1,-1 0,1-1,3 1,3 0,-1 0,1 0,0-1,0-1,-1 0,1 0,0-1,-1-1,0 0,1 0,-1-1,0 0,-1-1,8-4,-6 1,1-1,-2 0,1-1,-1 0,-1-1,1 0,-2 0,0-1,0 0,-1-1,-1 1,0-1,0-1,-2 1,0-1,0 0,-1 0,-1 0,0 0,-1 0,0-6,-2 12,1 1,-2-1,1 0,-1 1,0-1,0 1,-1-1,0 1,0 0,-1 0,0 1,0-1,-1 1,1-1,-2 1,1 1,0-1,-1 1,0 0,0 0,-1 1,1 0,-1 0,0 0,0 1,-1 0,1 1,0-1,-1 1,0 1,-6-1,-112 11,101-1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40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482 706,'-8'-6,"0"-1,-1 2,0-1,0 1,0 0,0 1,-1 0,0 1,0 0,0 0,0 1,0 0,0 1,-1 0,1 1,0 0,-1 1,1 0,0 0,0 1,0 0,0 1,0 0,0 1,1 0,-1 1,1 0,0 0,0 0,1 1,0 1,0 0,0 0,1 0,-1 2,-6 5,0 1,1 0,0 1,1 1,1 0,1 1,0-1,2 2,0-1,1 1,0 1,2-1,0 1,2 0,0 0,0 10,5-23,-1 0,2 0,-1-1,1 1,0 0,0-1,1 0,-1 0,1 0,1 0,-1-1,1 1,0-1,0 0,1-1,0 1,-1-1,1 0,1 0,-1-1,0 0,1 0,0-1,0 0,0 0,0 0,0-1,0 0,0 0,0-1,0 0,0 0,1-1,-1 1,0-2,0 1,0-1,0 0,-1 0,3-2,24-13,0-2,-1-1,-1-2,-2-1,0-1,-1-1,-1-2,-1 0,-2-2,-1-1,-1-1,-2-1,9-20,-7-9,-32 72,4 3,0 0,1 1,0 0,2 0,-1 0,2 0,0 0,1 1,0-1,2 0,-1 1,2-1,0 0,1 1,1-1,0 0,1-1,0 1,1-1,1 0,7 11,70 91,-82-114,0-1,0 1,0-1,0 0,0 0,1 0,-1 0,0 0,1 0,-1-1,0 1,1-1,-1 1,1-1,-1 0,1 0,-1 0,1 0,-1-1,1 1,-1-1,0 1,1-1,-1 0,0 0,1 0,-1 0,0 0,0-1,0 1,0-1,0 1,0-1,-1 0,1 0,1-1,53-77,-29 31,3 2,1 1,2 1,2 2,2 2,5-2,23 2,-64 40,1 1,0-1,-1 1,1 0,-1 0,1 0,0 0,-1 0,1 0,-1 0,1 0,0 0,-1 1,1-1,-1 1,1-1,-1 1,1 0,-1-1,1 1,-1 0,0 0,0 0,1 0,-1 0,0 1,0-1,0 0,0 0,0 1,0-1,0 0,-1 1,1-1,0 1,-1-1,1 1,-1 0,0-1,0 1,1-1,-1 1,0 0,0 0,1 87,-2-79,0 0,0 0,1 0,1 1,-1-1,1 0,1 0,0 0,1 0,0 0,0 0,5 8,-7-16,0 0,1-1,-1 1,1 0,0 0,0-1,0 1,-1-1,1 0,0 0,1 1,-1-1,0 0,0-1,0 1,1 0,-1-1,0 1,1-1,-1 0,0 1,1-1,-1-1,0 1,1 0,-1 0,0-1,1 1,-1-1,0 0,0 0,1 0,-1 0,0 0,0 0,0-1,0 1,0-1,73-60,170-166,-227 211,55-35,-72 53,1 0,-1 0,0 0,0 0,1 0,-1 1,0-1,0 0,-1 1,1-1,0 1,0-1,-1 1,1-1,-1 1,1-1,-1 1,1 0,-1-1,0 1,0 0,0-1,0 1,0 0,-1-1,1 1,0 0,-1-1,1 1,-1-1,1 1,-1-1,0 1,0-1,0 2,-1 5,-17 77,12-58,1 0,1 1,1 0,1 0,2 0,1 12,16 0,-3-28</inkml:trace>
  <inkml:trace contextRef="#ctx0" brushRef="#br0" timeOffset="741.048">2231 679,'-31'31,"3"-6,2 2,0 1,2 1,2 1,0 1,2 0,18-29,1-1,-1 1,1 0,0-1,0 1,-1 0,1 0,0 0,0 0,1 0,-1 0,0 0,1 0,-1 0,1 0,0 0,0 0,-1 0,1 1,1-1,-1 0,0 0,0 0,1 0,-1 0,1 0,0 0,0 0,0 0,0 0,0 0,0 0,0-1,0 1,1 0,-1-1,1 1,-1-1,1 1,0-1,0 0,-1 0,1 0,0 0,0 0,0 0,0 0,1 0,9-2,1 0,-1-1,0-1,0 0,0 0,0-1,0-1,-1 0,0 0,0-1,0 0,-1-1,0-1,0 1,-1-2,0 1,0-1,2-4,6-1,97-100,-114 113,1 1,-1-1,0 0,0 1,1-1,-1 1,1-1,-1 1,0-1,1 1,-1 0,1-1,-1 1,1-1,-1 1,1 0,-1-1,1 1,0 0,-1 0,1 0,-1-1,1 1,0 0,-1 0,1 0,0 0,-1 0,1 0,0 0,-1 0,1 0,-1 0,1 1,0-1,-1 0,1 0,-1 1,1-1,0 0,-1 0,1 1,-1-1,1 1,-1-1,0 1,1-1,-1 0,1 1,-1 0,0-1,1 1,-1-1,0 1,0-1,1 1,-1 0,0-1,0 1,0-1,0 1,0 0,0-1,0 1,0 0,0-1,0 1,0 0,0 0,-7 55,5-44,0-7,1 0,0 0,1 0,-1 1,1-1,0 0,0 0,1 1,0-1,0 0,0 0,0 0,1 0,0 0,0 0,0-1,0 1,1 0,0-1,0 0,0 0,0 0,1 0,0 0,0-1,0 1,0-1,0 0,1-1,-1 1,1-1,0 1,-1-1,1-1,0 1,0-1,1 0,-1 0,9-2,0-1,0 0,-1-1,1 0,-1-1,0-1,0 0,0-1,0 0,-1-1,0-1,-1 1,0-2,0 0,-1 0,0-1,8-10,-15 18,40-43,-3-2,-2-1,-2-2,-2-2,-2-1,-3-1,-2-2,4-16,-17 42,0 0,-2-2,-1 1,-1-2,-2 1,-2-1,0 0,-3 0,0-19,-3 50,0 0,0 0,0-1,0 1,0 0,-1-1,1 1,-1 0,0 0,0 0,0-1,0 1,0 0,0 0,0 0,-1 1,1-1,-1 0,1 0,-1 1,0-1,0 1,1-1,-1 1,0 0,0 0,-1 0,1 0,0 0,0 0,0 1,0-1,-1 1,1-1,0 1,-1 0,1 0,0 0,-1 0,1 1,0-1,0 0,-1 1,1 0,0-1,0 1,0 0,0 0,0 0,0 1,-1-1,-15 12,0 1,1 1,0 0,2 1,0 0,0 2,2 0,0 0,1 1,1 1,1 0,0 0,2 1,0 0,2 0,0 3,-3-6,2 1,0 1,2-1,0 1,1 0,1 0,1 0,0 0,2 1,0-1,1 0,2 0,0 1,1-1,0-1,2 1,3 6,2-4,1 0,1-1,1-1,1-1,1 0,0 0,4 1,12-3,-15-17</inkml:trace>
  <inkml:trace contextRef="#ctx0" brushRef="#br0" timeOffset="1785.962">3332 593,'-33'112,"27"-92,0 0,2 1,0 0,1-1,1 1,1 0,1 0,1 0,4 19,-5-38,0 1,1-1,-1 0,1 1,0-1,-1 0,1 0,0 0,1 1,-1-1,0 0,1 0,-1 0,1-1,-1 1,1 0,0-1,0 1,0-1,0 1,0-1,0 0,0 0,0 0,0 0,1 0,-1 0,0-1,1 1,-1-1,0 1,1-1,-1 0,1 0,-1 0,0-1,1 1,-1 0,0-1,1 0,-1 1,0-1,1 0,-1 0,0 0,0-1,0 1,1-1,17-14,-1 0,-1-1,0-1,-1-1,-1-1,-1 0,0-1,-1-1,55-72,44-73,-95 134,-10 60,-34 132,23 382,3-116,0-424,-6 59,6-59,0 0,0 0,0 0,0 0,0 0,0 0,-1 0,1 0,0 0,-1 0,1 0,-1 0,1 0,-1-1,0 1,1 0,-1 0,0 0,0-1,1 1,-1 0,0-1,0 1,0 0,0-1,0 0,0 1,0-1,0 1,0-1,0 0,0 0,0 1,0-1,0 0,0 0,0 0,0 0,0-1,0 1,0 0,0 0,0 0,0-1,0 1,0-1,0 1,0-1,0 1,0-1,0 0,-10-9,0 0,1-2,1 1,0-1,0 0,1-1,1 0,0 0,1-1,0 0,1 0,1 0,-2-9,0 2,1 0,2-1,0 0,1 1,0-1,2 0,1 0,2-6,0 13,1 0,0 0,2 0,0 0,0 1,1-1,1 2,0-1,1 1,7-7,24-18,-19 25</inkml:trace>
  <inkml:trace contextRef="#ctx0" brushRef="#br0" timeOffset="2337.03">4066 593,'75'-35,"-47"21,1 1,0 1,0 1,1 2,24-5,-52 14,0-1,0 0,0 1,0-1,0 1,0 0,0 0,0 0,0 0,0 0,0 0,0 0,0 1,0-1,0 1,0-1,0 1,0 0,0 0,0 0,0 0,-1 0,1 0,0 0,-1 1,1-1,-1 1,1-1,-1 1,0-1,0 1,0 0,0 0,0-1,0 1,0 0,0 0,-1 0,1 0,-1 0,1 0,-1 0,0 0,0 0,0 2,-3 10,0-1,0 0,-1 0,-1 0,-1-1,1 0,-2 0,0 0,0-1,-1 0,0 0,-10 9,7-8,1 0,1 0,0 1,1 1,1-1,0 1,0 0,1 1,1 0,1 0,2-11,0 1,1-1,0 1,0-1,0 1,1 0,0-1,-1 1,2 0,-1-1,0 1,1-1,0 1,0 0,0-1,1 0,0 1,-1-1,1 0,1 0,-1 0,1 0,-1 0,1 0,0-1,1 0,-1 1,0-1,1 0,0-1,0 1,0-1,2 2,11-1,0 1,0-2,1 0,0-1,-1-1,1-1,-1 0,14-3,34-20,-52 12</inkml:trace>
  <inkml:trace contextRef="#ctx0" brushRef="#br0" timeOffset="2599.227">4037 791,'39'-5,"26"-6,8-2,-4 2,-10 3,-8 2,-10-2,-6 0,-9 2</inkml:trace>
  <inkml:trace contextRef="#ctx0" brushRef="#br0" timeOffset="3001.36">4800 734,'52'-12,"-1"-2,0-2,-1-3,-1-2,17-11,-64 32,0 0,-1-1,1 1,0 0,-1-1,1 1,0-1,-1 0,1 1,-1-1,1 0,-1 0,1 0,-1 0,0 0,1 0,-1-1,0 1,0 0,0-1,0 1,0-1,0 1,-1-1,1 1,0-1,-1 1,1-1,-1 0,1 1,-1-1,0 0,0 1,0-1,0 0,0 0,0 1,0-1,-1 0,1 1,-1-1,1 0,-1 1,1-1,-1 1,0-1,0 1,0-1,0 1,0 0,0-1,0 1,0 0,-1 0,1 0,0 0,-1 0,0-1,-6-1,-1 1,1-1,-1 2,0-1,0 1,0 0,0 1,0 0,0 0,0 1,0 0,1 1,-1 0,0 0,1 1,-1 0,1 1,0 0,0 0,0 0,1 1,-1 0,-3 4,0 0,-1 1,2 0,-1 1,1 0,1 0,0 1,1 0,0 0,1 1,0 1,1-1,0 1,1 0,1 0,2-7,1 0,0 0,1 0,0 0,0 0,0 0,1 0,0 0,0 0,1 0,-1 0,2 0,-1-1,1 1,0-1,0 0,1 1,0-2,0 1,0 0,1-1,0 0,0 0,0 0,0 0,1-1,0 0,0 0,0-1,0 0,1 0,4 2,10 2,-1 0,1-1,0-1,0-1,0-1,1 0,0-2,-1-1,1 0,-1-2,1 0,10-4,4 0,-5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7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821 81,'-11'226,"-9"-38,3-24,-29 115,-10-73,56-206,0 0,1 0,-1 0,0 0,0 0,1 0,-1 0,0 1,0-1,0 0,1 0,-1 0,0 0,0 0,0 1,1-1,-1 0,0 0,0 0,0 1,0-1,0 0,0 0,1 0,-1 1,0-1,0 0,0 0,0 1,0-1,0 0,0 0,0 1,0-1,0 0,0 0,0 1,0-1,0 0,0 0,-1 1,1-1,0 0,9-7</inkml:trace>
  <inkml:trace contextRef="#ctx0" brushRef="#br0" timeOffset="282.06">427 729,'70'-11,"-1"-4,0-2,-1-4,61-27,-95 33,0-1,-1-2,0-2,-2 0,0-2,-2-2,0 0,-2-2,-1-1,-1-1,2-5,16-25,-25 37</inkml:trace>
  <inkml:trace contextRef="#ctx0" brushRef="#br0" timeOffset="696.57">1358 24,'-8'150,"-6"-1,-24 102,25-173,-2 2,8-56,2 1,1-1,0 1,2 0,1 0,1 0,1 0,4 20,-5-42,1 0,-1-1,1 1,-1 0,1 0,0 0,0-1,0 1,0-1,1 1,-1-1,1 1,-1-1,1 0,0 0,0 1,0-1,0-1,0 1,1 0,-1 0,0-1,1 0,-1 1,1-1,0 0,-1 0,1 0,0-1,0 1,-1 0,1-1,0 0,0 0,0 0,0 0,-1 0,2-1,15-6,0 0,-1-2,0 0,0-1,-1-1,0 0,-1-2,0 0,-1 0,-1-2,2-1,-4 5,162-141,-174 153,0 0,0-1,0 1,-1 0,1 0,0 0,0 0,0 0,0 0,1 0,-1 0,0 0,0-1,0 1,1 0,-1 0,0 0,1 0,-1-1,1 1,-1 0,1 0,-1-1,1 1,0 0,-1-1,1 1,0 0,0-1,-1 1,1-1,0 0,0 1,0-1,0 0,-1 1,1-1,0 0,0 0,0 0,0 1,0-1,0 0,0 0,0-1,-1 1,1 0,0 0,0 0,0 0,0-1,0 1,0-1,-1 1,1 0,0-1,0 1,-1-1,1 0,0 1,-1-1,1 1,0-1,-1 0,1 0,-1 1,1-1,-1 0,0 0,1 0,-2 56,0-48,-1 0,2 0,-1 0,1 0,0 0,0 0,1 0,0 0,0 0,0 0,1 0,0 0,1 0,-1-1,1 1,1-1,-1 0,1 0,0 0,1 0,-1-1,1 0,0 0,2 2,33 17,-23-15</inkml:trace>
  <inkml:trace contextRef="#ctx0" brushRef="#br0" timeOffset="1032.907">2035 983,'15'4,"0"-1,1-1,-1 0,1-1,-1 0,1-2,-1 1,1-2,-1 0,0-1,0-1,0 0,0-1,0-1,-1 0,0-1,-1 0,1-1,-1 0,11-11,-20 16,0 0,-1 1,1-2,-1 1,0 0,0 0,0-1,-1 0,1 0,-1 0,0 0,0 0,0 0,-1 0,1 0,-1-1,0 1,0-1,-1 1,1-1,-1 1,0-1,0 1,-1-1,1 1,-1-1,0 1,0-1,0 1,-1 0,0 0,1 0,-2-1,1 2,0-1,-1 0,0 0,1 1,-2 0,1-1,0 1,0 0,-1 1,0-1,0 0,-1 0,-3 2,-1 0,1 1,0 0,0 0,0 1,0 0,0 0,0 1,0 0,0 0,0 1,0 0,1 0,0 1,0 0,0 0,0 1,0 0,1 0,0 0,0 1,0 0,1 0,0 1,0-1,1 1,0 0,0 1,0-1,1 0,0 1,1 0,-1 0,2 0,-1 0,1 0,0 0,1 0,0 0,0 1,0-1,1 0,1 0,-1 0,4 7,0-5,1-2,1 1,-1-1,1 0,1 0,0-1,0 0,0 0,1-1,-1 0,2-1,-1 1,0-2,1 0,0 0,0 0,1-1,-1-1,0 0,1 0,-1-1,1-1,0 1,-1-2,2 1,13 0</inkml:trace>
  <inkml:trace contextRef="#ctx0" brushRef="#br0" timeOffset="9783.029">10727 81,'0'536,"-26"-299,11-180,38-72,146-128,-156 134,5-6,0 0,1 2,1 0,0 1,1 2,0 0,1 1,0 1,0 1,1 1,12-2,-32 8,1 0,-1-1,0 1,1 1,-1-1,0 0,1 1,-1 0,0 0,0 0,0 0,0 0,0 1,0-1,0 1,0 0,0 0,-1 0,1 0,-1 0,0 1,1-1,-1 1,0-1,0 1,-1 0,1 0,0 0,-1 0,0 0,0 0,0 0,0 0,0 1,-1-1,1 0,-1 1,0 0,1 7,-1 0,0 0,-1 0,0-1,-1 1,0 0,0-1,-1 1,-1-1,0 0,-2 4,-2 0,0-1,-1-1,-1 1,0-2,0 1,-2-1,1-1,-1 0,0-1,-1 0,0-1,-1 0,1-1,-7 2,-209 62,218-68,-2 1,0-1,-1 0,1-1,-1 0,1-1,-1-1,0 0,1-1,-1 0,-6-2,18 1,0 1,1-1,-1 0,0 0,1 1,0-1,-1 0,1 0,0 0,0 0,0-1,0 1,0 0,1 0,-1-1,1 1,-1 0,1-1,0 1,0 0,0-1,0 1,1 0,-1-1,0 1,1 0,0 0,-1-1,1 1,0 0,0 0,0 0,1 0,-1 0,0 0,1 0,-1 0,1 1,0-1,0 1,-1-1,1 1,0-1,0 1,0 0,0 0,2 0,-1-3,12-14</inkml:trace>
  <inkml:trace contextRef="#ctx0" brushRef="#br0" timeOffset="10171.898">11292 842,'8'7,"1"-1,0 1,0-2,1 0,0 0,-1 0,2-2,-1 1,0-1,1 0,0-1,-1-1,1 1,0-2,0 0,0 0,0-1,-1 0,1 0,0-1,-1-1,1 0,-1-1,0 0,0 0,0-1,-1 0,1-1,-1 0,2-2,-5 3,1 0,-1-1,0 0,0 0,0 0,-1-1,0 1,0-2,-1 1,0 0,0-1,-1 0,0 1,0-1,-1-1,0 1,0 0,-1 0,0-1,0 1,-1-1,0 1,-1-1,0 1,0 0,-1-1,0 1,-1-2,1 7,1 0,-1 1,0-1,0 1,0 0,-1 0,1-1,-1 1,1 1,-1-1,1 0,-1 1,0-1,0 1,0 0,0 0,0 0,0 0,0 1,0-1,0 1,0 0,0 0,0 0,-1 0,1 0,0 1,0 0,0-1,0 1,0 0,-1 1,-92 47,82-37,0 1,2 1,-1 0,2 0,0 1,0 0,2 1,0 0,0 1,2 0,0 0,1 1,-2 9,8-22,-1 0,0 0,1 0,0 0,0 0,1 0,-1 0,1 0,0 0,1-1,-1 1,1 0,0 0,0-1,0 1,1-1,-1 0,1 0,0 0,1 0,-1 0,0 0,1-1,0 0,0 0,0 0,0 0,1-1,-1 1,1-1,-1 0,1 0,0-1,0 0,0 1,0-2,0 1,2 0,108 4,-90-6</inkml:trace>
  <inkml:trace contextRef="#ctx0" brushRef="#br0" timeOffset="10566.482">11969 927,'17'-4,"1"0,-1-1,0 0,-1-2,1 0,-1-1,-1 0,0-1,0-1,0 0,-1-1,-1-1,0 0,10-13,-21 23,0-1,-1 0,1 0,-1 0,1 1,-1-1,0-1,0 1,0 0,-1 0,1 0,-1 0,1-1,-1 1,0 0,-1 0,1-1,0 1,-1 0,0 0,0 0,0 0,0 0,0 0,0 0,-1 0,0 0,1 0,-1 1,0-1,0 1,-1-1,1 1,0 0,-1 0,1 0,-1 0,0 0,0 1,0-1,0 1,0 0,0 0,0 0,0 0,0 0,0 1,0-1,-1 1,1 0,0 0,-3 0,-9 2,0 1,0 0,0 1,1 1,0 0,0 1,0 0,1 1,0 1,0 0,1 1,0 0,0 1,0 1,4-3,-1 0,2 0,-1 1,1 0,1 0,-1 1,2 0,-1 0,1 0,1 1,0 0,1 0,-3 9,5-14,0 0,0 0,1 0,0 0,0 1,0-1,0 0,1 0,0 0,1 0,-1 0,1 0,0 0,1-1,-1 1,1-1,0 1,1-1,-1 0,1 0,0-1,0 1,1-1,-1 0,1 0,1 1,6 2,0-1,0-1,1 1,-1-2,1 0,0 0,1-1,-1-1,0 0,1-1,-1-1,1 0,-1 0,1-2,-1 1,7-3,6-3</inkml:trace>
  <inkml:trace contextRef="#ctx0" brushRef="#br0" timeOffset="11030.964">12392 1040,'7'0,"-1"0,1 0,-1 0,1 0,-1-1,1 0,-1-1,0 0,1 1,-1-2,0 1,0-1,-1 0,1 0,0-1,-1 1,0-1,0-1,0 1,-1-1,1 1,-1-1,0-1,0 1,-1 0,2-4,130-166,-14 39,-121 137,0-1,0 0,0 1,0-1,0 1,1-1,-1 0,0 1,0-1,0 0,1 1,-1-1,0 0,0 1,1-1,-1 0,0 0,1 1,-1-1,0 0,1 0,-1 0,1 0,-1 1,0-1,1 0,-1 0,0 0,1 0,-1 0,1 0,-1 0,0 0,1 0,-1 0,1 0,-1 0,0 0,1-1,-1 1,1 0,-1 0,0 0,1 0,-1-1,0 1,1 0,-1 0,0-1,0 1,1 0,-1-1,0 1,0 0,1-1,-1 1,0 0,0-1,0 1,1 0,-8 33,3-20,0-1,1 1,0 1,1-1,1 0,0 1,1-1,0 0,1 1,3 11,-3-19,0 0,1 0,0 0,1-1,-1 1,1-1,0 1,0-1,1 0,-1 0,1 0,0-1,0 1,1-1,0 0,-1 0,1-1,0 1,1-1,-1 0,1-1,-1 1,1-1,4 1,-1-2,-1-1,1-1,0 1,-1-1,1-1,-1 1,0-2,0 1,1-1,-1 0,-1-1,1 1,0-2,-1 1,0-1,0 0,-1-1,1 1,-1-1,0-1,-1 1,1-1,-1 0,-1 0,1 0,-1-1,2-6,4-4,0-1,-2 0,0-1,-1 0,-2 0,0-1,3-20,5-23,-6 39</inkml:trace>
  <inkml:trace contextRef="#ctx0" brushRef="#br0" timeOffset="8137.131">7877 616,'-2'0,"-1"0,0 0,1 0,-1 0,0 0,1-1,-1 0,1 1,-1-1,1 0,-1 0,1 0,-1-1,1 1,0 0,0-1,0 0,0 1,0-1,0 0,0 0,0 0,1 0,-1 0,1-1,-1 1,1 0,0-1,0 1,0-1,1 1,-1-1,0 1,1-1,0 0,-1 1,1-1,0 0,1 1,-1-1,0 0,1 1,-1-1,1 1,1-3,78-166,-42 28,-25 87,-9 43,0-1,-1 1,-1-1,0 0,-1 0,0 0,-1 0,-1 0,0 0,-2-10,3 24,0 1,0-1,0 1,0-1,-1 1,1-1,0 1,0-1,0 0,0 1,-1-1,1 1,0-1,0 1,-1-1,1 0,0 1,-1-1,1 0,0 1,-1-1,1 0,0 1,-1-1,1 0,-1 0,1 1,-1-1,1 0,0 0,-1 0,1 0,-1 0,1 0,-1 1,1-1,-1 0,1-1,-1 1,1 0,-1 0,1 0,-1 0,1 0,-1 0,1 0,-1-1,1 1,0 0,-1 0,1-1,-1 1,1 0,0-1,-1 1,1 0,0-1,-1 1,1-1,0 1,-14 47,14-46,-30 211,-52 401,50-403,29-180,20-39,71-138,166-233,-247 369,-5 6,0 1,1 0,0-1,0 1,0 0,0 1,0-1,1 0,0 1,-1 0,1 0,1 0,-1 0,4-1,-6 5,0 0,0 0,0 0,-1 0,1 0,0 0,0 1,-1-1,1 1,-1-1,0 1,1 0,-1 0,0-1,0 1,0 0,0 0,0 0,-1 0,1 0,-1 0,1 0,-1 0,1 2,-1-3,8 37,-2 0,-1 0,-3 1,0-1,-3 1,-2 10,1 28,1-46,0-12,0 0,1 0,1 0,1 0,0 0,2 0,0-1,1 1,6 14,-1-16</inkml:trace>
  <inkml:trace contextRef="#ctx0" brushRef="#br0" timeOffset="8637.944">8893 616,'-49'33,"1"1,2 3,2 2,1 1,2 3,-20 27,-3 38,63-104,-1 0,0 0,1 0,0 0,0 0,0 0,1 1,-1-1,1 0,0 0,0 1,1-1,-1 0,1 0,0 1,0-1,0 0,1 0,-1 0,1 0,0-1,0 1,1 0,-1-1,1 1,-1-1,3 2,2-2,0 0,0 0,1-1,-1 0,0 0,1-1,-1 1,1-2,0 1,-1-1,1-1,-1 1,1-1,0 0,-1-1,0 0,1 0,-1-1,0 0,0 0,0 0,-1-1,1 0,-1 0,0-1,0 0,0 0,3-4,245-263,-131 154,-123 119,0-1,0 0,0 1,0-1,0 0,0 0,0 1,1-1,-1 0,0 1,0-1,0 0,1 0,-1 1,0-1,0 0,1 0,-1 0,0 1,0-1,1 0,-1 0,0 0,1 0,-1 1,0-1,1 0,-1 0,0 0,1 0,-1 0,0 0,1 0,-1 0,0 0,1 0,-1 0,0 0,1-1,-1 1,0 0,1 0,-1 0,0 0,0 0,1-1,-1 1,0 0,0 0,1 0,-1-1,0 1,0 0,1 0,-1-1,0 1,0 0,0-1,-8 37,6-27,-3 10,1 0,0 0,2 0,0 1,2-1,0 1,1-1,0 1,4 10,-4-27,1 1,0-1,-1 1,1-1,1 0,-1 0,0 0,1 0,0 0,-1 0,1-1,0 1,0-1,1 0,-1 0,0 0,1 0,-1-1,1 1,0-1,-1 0,1 0,0 0,0-1,0 1,-1-1,1 0,0 0,0 0,0-1,0 1,1-1,20-5</inkml:trace>
  <inkml:trace contextRef="#ctx0" brushRef="#br0" timeOffset="8984.038">9654 532,'-10'4,"-4"1,-1 0,1 1,0 0,1 1,-1 1,1 0,1 1,0 1,0-1,1 2,0 0,1 0,-8 11,16-19,1 0,0-1,0 1,0 0,1 0,-1 0,1 0,0 0,-1 0,1 0,1 0,-1 0,0 0,1 0,-1 0,1 0,0 0,0-1,0 1,0 0,1-1,-1 1,1 0,0-1,-1 0,1 1,0-1,0 0,1 0,-1 0,0 0,1 0,-1-1,2 1,96 47,-93-46,-1-2,-1 0,1 1,-1 0,1 0,-1 1,0-1,0 1,0 0,0 1,0-1,-1 1,1 0,-1 0,0 0,0 1,-1-1,1 1,-1 0,0 0,0 0,-1 0,0 1,0-1,0 1,0-1,-1 1,0 0,0 0,0-1,-1 1,0 0,0 0,-1 0,1 0,-1-1,-1 2,-3 0,-1 1,1-1,-2 0,1 0,-1-1,0 0,0 0,-1-1,0 0,0 0,0-1,0 0,-1 0,1-1,-1 0,0-1,0 1,0-2,-6 1,-101 4,92-7</inkml:trace>
  <inkml:trace contextRef="#ctx0" brushRef="#br0" timeOffset="3896.966">3813 673,'-16'-3,"0"1,0 1,-1 0,1 2,0-1,-1 2,1 0,0 1,0 1,1 1,-1 0,1 0,0 2,0 0,1 1,0 0,0 1,1 1,0 0,0 0,2 1,-1 1,1 0,1 1,-4 6,8-8,0 0,1 0,1 0,0 1,0 0,1-1,1 1,0 0,0 1,2-1,-1 10,3-17,-1 0,1 0,0 0,0 0,1-1,0 1,-1 0,2-1,-1 0,0 0,1 0,0 0,-1-1,2 1,-1-1,0 0,1 0,-1-1,1 1,0-1,0 0,0 0,0-1,0 1,0-1,0 0,0 0,1-1,-1 0,0 0,1 0,-1-1,0 1,0-1,1 0,-1-1,0 1,0-1,0 0,-1 0,1-1,0 0,2-1,23-12,0-1,-1-2,-1-1,-1-1,0-1,-2-1,-1-2,-1 0,-1-2,15-22,59-93,-95 221,-4 619,-2-381,2-297,0 0,-2 0,0 0,-1-1,-1 0,-1 0,0 0,-2-1,0 0,-1-1,-1 0,0-1,-3 2,11-15,-1 0,1-1,-1 0,0 1,1-2,-1 1,0 0,0-1,0 0,0 0,0-1,0 1,-1-1,1 0,0-1,0 1,0-1,0 0,0 0,0 0,0-1,0 0,1 0,-1 0,0-1,1 1,0-1,0 0,0 0,0-1,0 1,0-1,1 0,0 0,0 0,0 0,0 0,0-1,1 1,0-1,0 0,0 0,1 0,0 0,-1-3,-2-17,1-1,1 0,1 1,1-1,1 0,2 1,0-1,2 1,1 0,0 0,2 1,1-1,1 2,8-13,-5 10,1 0,1 1,1 1,1 1,2 0,0 1,1 1,1 1,1 0,1 2,14-8,-30 22,1 0,-1 1,1 0,-1 1,1 0,0 0,0 0,0 1,0 0,0 1,3 0,12 0</inkml:trace>
  <inkml:trace contextRef="#ctx0" brushRef="#br0" timeOffset="4373.932">4801 729,'-42'6,"0"1,0 2,1 1,0 3,-28 13,59-22,0 1,0 0,1 0,0 1,0 0,0 1,0 0,1 0,0 1,1 0,0 0,0 1,1 0,0 0,0 1,1 0,1 0,-1 0,1 2,-13 119,17-127,0 1,1-1,0 0,0 0,0 0,0 1,1-1,-1 0,1 0,0-1,0 1,1 0,-1-1,1 1,0-1,0 0,0 0,0 0,0 0,1-1,-1 1,1-1,-1 0,1 0,0 0,0 0,0-1,0 0,3 1,2 0,0-1,0 0,0-1,0 0,0 0,1-1,-1 0,0 0,0-1,0-1,-1 1,1-1,0-1,-1 0,0 0,0 0,0-1,3-3,125-116,-110 97,127-155,-153 182,0-1,0 1,0-1,0 1,0-1,0 1,0-1,0 0,0 1,0-1,1 1,-1-1,0 1,0-1,0 1,1-1,-1 1,0-1,1 1,-1-1,0 1,1-1,-1 1,1 0,-1-1,0 1,1 0,-1-1,1 1,-1 0,1 0,-1-1,1 1,-1 0,1 0,0 0,-1 0,1 0,-1 0,1 0,-1 0,1 0,0 0,-1 0,1 0,-1 0,1 0,-1 0,1 1,-1-1,1 0,-1 0,1 1,-1-1,1 0,-1 1,1-1,-1 0,3 37,0 14,2-31</inkml:trace>
  <inkml:trace contextRef="#ctx0" brushRef="#br0" timeOffset="4935.431">5083 1153,'21'-55,"2"2,3 0,28-41,-39 72,1 1,1 1,0 0,2 1,0 1,1 1,10-5,-30 20,1 1,0 0,0 0,-1-1,1 1,0 0,0 0,1 0,-1 0,0 0,0 0,0 0,1 1,-1-1,0 0,1 1,-1-1,0 1,1-1,-1 1,1 0,-1-1,1 1,-1 0,1 0,-1 0,1 0,-1 0,1 1,-1-1,1 0,-1 1,0-1,1 1,-1-1,1 1,-1 0,0 0,0-1,1 1,-1 0,0 0,0 0,0 0,0 1,1 0,-19 101,7-69,-4 67,14-100,0 0,0-1,0 1,0 0,0 0,0 0,1-1,-1 1,0 0,1 0,-1-1,0 1,1 0,-1-1,1 1,-1 0,1-1,-1 1,1-1,-1 1,1-1,0 1,-1-1,1 1,0-1,-1 0,1 1,0-1,0 0,-1 0,1 1,0-1,0 0,0 0,-1 0,1 0,0 0,0 0,0 0,-1 0,1 0,0-1,0 1,-1 0,1 0,0-1,0 1,-1 0,1-1,0 1,-1-1,38-27,-34 25,97-94,-74 67,2 2,1 1,1 1,1 2,1 1,25-12,-57 33,1 1,0-1,0 1,-1 0,1 0,0 0,0 0,0 0,0 0,0 0,0 1,1-1,-1 1,0-1,0 1,0 0,1 0,-1 0,0 0,0 0,0 1,1-1,-1 1,0-1,0 1,0 0,0 0,0 0,0 0,0 0,0 0,-1 0,1 1,0-1,-1 1,1-1,-1 1,1 0,-1 0,0-1,0 1,0 0,0 0,0 0,0 0,0 1,-1-1,1 0,-1 0,1 1,-15 94,11-91,1 1,0-1,0 1,0 0,1 0,0 0,0 0,1 0,-1 0,2 0,-1 0,1 0,0 0,0-1,1 1,0 0,3 6,7 5</inkml:trace>
  <inkml:trace contextRef="#ctx0" brushRef="#br0" timeOffset="5299.088">6043 955,'30'0,"0"-1,-1-2,1-1,0-1,-1-2,0-1,-1-1,1-1,-2-2,20-11,-35 16,-1 0,-1-1,1-1,-1 0,-1 0,0 0,0-1,-1-1,0 0,0 0,-2 0,1-1,-2 0,1 0,-1 0,0-6,-4 14,0 0,-1 1,1-1,-1 0,0 0,0 1,0-1,-1 0,1 0,-1 1,0-1,0 0,0 1,-1-1,1 1,-1 0,0-1,0 1,0 0,0 0,-1 0,1 0,-1 1,0-1,0 0,1 1,-2 0,1 0,0 0,0 0,-1 1,1-1,-1 1,1 0,-1 0,0 0,1 0,-1 0,0 1,1 0,-1 0,0 0,0 0,0 1,1-1,-4 2,-6 2,0 1,0 0,1 0,0 2,0-1,0 2,1-1,0 2,0-1,1 2,1-1,-1 1,1 1,1 0,0 0,1 0,0 1,0 0,1 0,1 1,0 0,1 0,1 0,0 0,0 2,2-8,-1 0,2 0,-1 0,1 0,0 0,1 0,-1 0,1 0,1 0,-1 0,1 0,1-1,-1 1,1-1,0 1,0-1,1 0,0 0,0-1,1 1,-1-1,1 0,0 0,0 0,1-1,0 1,-1-2,1 1,1 0,-1-1,0 0,4 0,13 4</inkml:trace>
  <inkml:trace contextRef="#ctx0" brushRef="#br0" timeOffset="6464.714">4969 842,'0'5,"0"6,0 6,0 6,0 2,0 3,0 1,-4-4,-2-2,0 0,5 1,4 1,6-3,1-1,4-4,4-5,0-9,-4-6</inkml:trace>
  <inkml:trace contextRef="#ctx0" brushRef="#br0" timeOffset="31472.892">511 2790,'-18'-5,"1"0,-1 1,0 1,0 1,0 1,0 0,-1 2,1 0,0 0,0 2,0 0,1 1,-1 1,1 1,0 0,0 2,1-1,-9 7,13-7,0 1,0 0,1 1,0 0,1 0,0 1,0 1,1 0,1 0,0 1,0 0,1 0,0 1,1 0,1 0,0 0,1 1,0 0,1 0,1 0,0 0,1 7,1-15,1-1,1 0,-1 1,1-1,0 0,0 0,0 0,1-1,-1 1,1 0,0-1,1 0,-1 1,1-1,0-1,0 1,0-1,0 1,1-1,0 0,-1-1,1 1,0-1,0 0,0 0,0 0,1-1,-1 0,5 2,-1-1,1 0,-1-1,1 0,0 0,-1-1,1 0,0-1,-1 0,1 0,0-1,-1-1,0 1,1-1,3-3,15-8,-1-2,0-1,-1-1,-1-1,-1-1,14-15,96-106,-103 117,-30 23,-1 1,0 0,1-1,-1 1,1-1,0 1,-1 0,1-1,-1 1,1 0,-1 0,1 0,0-1,-1 1,1 0,-1 0,1 0,0 0,-1 0,1 0,0 0,-1 0,1 0,-1 0,1 1,0-1,-1 0,1 0,-1 1,1-1,-1 0,1 0,-1 1,1-1,-1 1,1-1,-1 0,1 1,-1-1,1 1,-1-1,0 1,1 0,-1-1,0 1,0-1,1 1,-1-1,0 1,0 0,0-1,0 1,0-1,0 1,0 0,0 0,-8 102,8-93,-1-1,1 1,1-1,0 1,0-1,1 1,0-1,1 0,0 0,0 0,1 0,0-1,1 1,0-1,0 0,0 0,1-1,0 0,1 0,0 0,0-1,0 0,1 0,0-1,0 0,0 0,1-1,-1 0,1 0,5 0,10-4,-6-4</inkml:trace>
  <inkml:trace contextRef="#ctx0" brushRef="#br0" timeOffset="33891.919">2430 2507,'-5'5,"-1"6,0 7,6-1,3-3</inkml:trace>
  <inkml:trace contextRef="#ctx0" brushRef="#br0" timeOffset="33574.957">1922 2818,'-35'6,"1"1,0 2,0 1,1 2,1 1,-14 9,36-18,-1 0,1 0,0 1,1 1,-1-1,1 2,0-1,1 1,0 1,0-1,0 1,1 1,0-1,1 1,-1 1,2-1,0 1,0 0,0 0,1 1,1-1,0 1,0-1,1 1,1 0,0 0,0 0,1 0,1 8,-1-13,0 1,1-1,0 1,0-1,1 1,0-1,0 0,0 0,1 0,0 0,0 0,0 0,1-1,0 1,0-1,0 0,0-1,1 1,0-1,0 1,1-2,-1 1,1 0,-1-1,2 0,3-1,-1-1,1 0,-1 0,1-1,0 0,-1-1,1 0,-1 0,1-1,-1-1,0 1,0-1,0-1,0 0,0 0,-1-1,0 0,0 0,0-1,6-5,10-11,-1-1,0-1,-2-2,-1 1,9-16,23-49,-43 70,2 0,0 1,2 0,0 1,0 0,15-12,-28 29,1 0,-1 1,1-1,-1 0,1 1,0-1,-1 1,1-1,0 1,0-1,-1 1,1-1,0 1,0 0,0-1,0 1,-1 0,1 0,0 0,0 0,0 0,0 0,0 0,0 0,-1 0,1 0,0 0,0 0,0 1,0-1,0 0,-1 1,1-1,0 0,0 1,0-1,-1 1,1-1,0 1,-1 0,1-1,-1 1,1 0,-1-1,1 1,-1 0,1 0,-1 0,1-1,-1 1,0 0,1 0,13 54,-11-42,7 50,-3 0,-2 1,-3-1,-4 40,0-16,1-27,-4 0,-2 0,-2-1,-3 0,-3 0,-2-2,-3 0,-13 24,28-70,1 0,-2 0,0-1,0 1,0-1,-2-1,1 0,-1 0,0 0,-1-1,0 0,0-1,-5 3,12-9,0-1,0 1,0-1,0 0,0 0,0 0,0 0,0 0,0-1,0 1,0 0,0-1,0 0,0 1,0-1,1 0,-1 0,0 0,0 0,1 0,-1-1,1 1,-1 0,1-1,-1 1,1-1,0 1,0-1,0 0,0 0,0 1,0-1,0 0,0 0,1 0,-1 0,1 0,0 0,-1 0,1 0,0 0,0 0,0 0,0 0,1 0,-1 0,1 0,-1 0,1 0,0 0,-1 0,1 1,0-1,0 0,1-1,85-260,-47 170,3 3,5 1,55-78,62-89,-103 162,-62 94,1 0,0 1,0-1,-1 0,1 1,0-1,0 1,-1-1,1 1,0-1,-1 1,1-1,-1 1,1 0,-1-1,1 1,-1 0,1 0,-1-1,0 1,1 0,-1 0,0-1,0 1,0 0,1 0,-1 0,0 0,0-1,0 1,0 0,0 0,-1 0,1 0,0-1,0 1,0 0,-1 0,1 0,26 231,-24-214,0-1,2 1,0-1,1 0,0 0,2-1,0 0,6 11,-12-26,0 0,0 0,0 0,-1 0,1 0,1 0,-1-1,0 1,0 0,0-1,0 1,0-1,1 1,-1-1,0 0,0 1,1-1,-1 0,0 0,0 0,1 0,-1 0,0 0,1 0,-1 0,0 0,0-1,1 1,-1-1,0 1,0-1,0 1,1-1,-1 0,0 1,0-1,0 0,0 0,0 0,-1 0,1 0,0 0,0 0,42-52,-39 47,82-149,85-151,-159 293,-9 20,-10 30,5-29,-3 15,1 0,1 1,2 0,0-1,1 1,1 0,2 0,0-1,2 0,0 1,5 9,48 107,-57-140,-1 1,0-1,1 1,-1-1,1 1,-1-1,1 1,-1-1,1 1,-1-1,1 0,-1 1,1-1,-1 0,1 0,0 1,-1-1,1 0,0 0,-1 0,1 0,0 0,-1 0,1 0,0 0,-1 0,1 0,0 0,-1 0,1 0,-1 0,1-1,0 1,-1 0,1 0,-1-1,1 1,0 0,-1-1,1 1,-1-1,1 1,-1-1,0 1,1-1,-1 1,1-1,-1 1,0-1,0 0,1 1,-1-1,0 0,0 0,17-40,-15 37,128-333,-65 237,-63 109,-1-1</inkml:trace>
  <inkml:trace contextRef="#ctx0" brushRef="#br0" timeOffset="34911.433">3502 3015,'10'-11,"0"-1,-1-1,0 1,0-1,-2-1,0 1,0-1,-1-1,-1 1,0-1,1-10,-6 23,1-1,-1 0,0 0,0 1,0-1,-1 0,1 1,-1-1,1 1,-1-1,0 0,0 1,0-1,0 1,0 0,-1-1,1 1,-1 0,0 0,1 0,-1 0,0 0,0 0,0 1,-1-1,1 1,0-1,0 1,-1 0,1 0,-1 0,1 0,-1 0,0 0,0 1,-3-1,0 0,-1 0,1 1,0 0,-1 0,1 0,0 1,0 0,-1 1,1-1,0 1,0 0,1 0,-4 2,-3 3,1 0,-1 0,2 1,-1 0,1 1,0 0,1 0,0 1,0 1,1-1,1 1,0 1,0-1,1 1,1 0,0 1,0-1,1 1,1 0,0 0,1 0,1 1,0-1,0 0,1 1,1-1,0 0,1 1,1-1,0 0,0 0,2-1,-1 1,2-1,-1 0,2 0,-1-1,2 1,4 4,-6-9,0 0,1-1,0-1,0 1,0-1,1 0,-1 0,1-1,0 0,0-1,1 0,-1 0,1 0,0-1,-1-1,1 0,0 0,0 0,0-1,0 0,0-1,0 0,0-1,-1 1,1-2,0 1,-1-1,7-4,128-88,-81 49,299-223,-316 245,-44 24,-1 0,1 0,0 0,0 0,-1 0,1 0,0 0,0 0,-1 1,1-1,0 0,0 0,-1 1,1-1,0 0,0 1,-1-1,1 0,-1 1,1-1,0 1,-1 0,1-1,-1 1,1-1,-1 1,1 0,-1-1,0 1,1 0,-1-1,0 1,0 0,1 0,-1-1,0 1,0 0,0 0,0-1,0 1,0 0,0 0,0-1,0 1,0 0,-1 0,1 0,0-1,0 1,-1 0,1-1,0 1,-1 0,1-1,-1 1,1 0,-1-1,1 1,-1-1,1 1,-27 73,-9 56,44-51,-8-77,1-1,0 1,0 0,-1 0,1-1,1 1,-1-1,0 1,0-1,0 1,1-1,-1 0,1 0,-1 1,1-1,-1 0,1 0,0-1,0 1,-1 0,1 0,0-1,0 1,0-1,0 0,0 0,-1 1,1-1,0 0,0 0,0-1,0 1,0 0,0-1,0 1,-1-1,1 0,0 1,1-2,18-7,-1-1,0-1,-1-1,0-1,0-1,-2 0,13-13,31-24,234-144,-294 195,-1-1,1 0,-1 0,1 0,-1 0,1 0,-1 0,1 0,-1 0,1 0,0 1,-1-1,1 0,0 1,0-1,0 0,0 1,-1-1,1 1,0-1,0 1,0 0,0-1,0 1,0 0,0 0,0 0,0-1,0 1,0 0,0 0,0 1,1-1,-1 0,0 0,0 0,0 1,0-1,-1 0,1 1,0-1,0 1,0-1,0 1,0 0,0-1,-1 1,1 0,0-1,-1 1,1 0,0 0,-1 0,1 0,-1 0,1 0,-1 0,0-1,1 2,-35 102,20-54,10-41,0 0,0 0,1 0,0 0,1 0,0 1,0-1,1 1,0 0,1-1,0 1,1 0,0-1,0 1,1-1,0 1,0-1,1 0,1 0,0 0,0 0,0-1,1 1,0-1,6 5,-9-11,0 0,0-1,0 0,0 1,0-1,1 0,-1 0,0 0,1 0,-1-1,1 1,-1 0,1-1,-1 0,1 0,-1 0,1 0,0 0,-1 0,1-1,0 1,13-5</inkml:trace>
  <inkml:trace contextRef="#ctx0" brushRef="#br0" timeOffset="37576.96">5816 2931,'15'29,"-2"2,-1 0,-2 0,0 1,-3 0,0 0,-2 1,-2 0,-1 0,-1 0,-2 0,-1 0,-3 6,0-8,3-10,0 0,-2 0,-1-1,0 1,-2-1,0 0,-1-1,-6 10,14-30,0 0,-1 0,1 0,0 0,0 0,-1 0,1 0,0 1,-1-1,1 0,-1 0,0 0,1 1,-1-1,1 0,-1 1,0-1,0 0,1 1,-1-1,0 1,0-1,0 1,1 0,-1-1,0 1,0 0,0 0,0-1,0 1,0 0,0 0,0 0,0 0,0 0,0 0,1 0,-1 1,0-1,0 0,0 0,0 1,0-1,0 1,1-1,-1 1,0-1,0 1,0-1,1 1,-1-1,0 1,1 0,-1 0,1-1,-1 1,1 0,-1 0,1 0,-1 0,1-1,0 1,-1 0,1 0,0 0,1-20,2 0,0 0,1 1,0-1,2 1,0 0,1 0,1 0,2-1,-2 1,32-62,3 2,3 2,14-13,-34 53,1 0,1 2,2 1,2 2,0 1,2 1,18-10,64-13,-113 52,1-1,-1 0,1 1,-1 0,1 0,-1 0,1 0,-1 0,1 1,-1-1,1 1,-1 0,0 0,1 0,-1 1,0-1,0 1,0 0,0 0,0 0,0 0,-1 0,1 1,-1-1,1 1,-1 0,0-1,0 1,0 0,-1 0,1 1,-1-1,2 3,0 9,-1 0,-1 0,0 0,0 0,-2 0,0 0,0 0,-2-1,0 1,0 0,-2-1,0 1,0-1,-1-1,-1 1,0-1,-11 18,0-1,-2-2,0 1,-3-2,-11 11,25-28,0 0,0-1,-1 0,0-1,0 1,-1-2,0 0,0 0,-1-1,1 0,-2-1,1-1,0 0,-1 0,0-1,0-1,0 0,0-1,0 0,-4-1,13-1,0 0,0 0,0 0,0-1,0 1,0-1,0 0,1 0,-1 0,1-1,-1 1,1-1,0 0,0 0,0 0,0 0,0 0,1-1,0 1,0-1,0 1,0-1,0 0,1 0,-1 0,1 0,0 0,0 0,1-1,-1 1,1 0,0 0,0-1,0 1,1-2,4-19</inkml:trace>
  <inkml:trace contextRef="#ctx0" brushRef="#br0" timeOffset="38460.366">6945 1971,'-40'81,"3"1,4 3,-17 69,24-50,4 1,-6 93,-8 40,34-227,0-5,0-1,1 0,-1 1,1-1,0 1,1-1,-1 1,1 0,1-1,-1 1,1-1,-1 1,2-1,-1 1,1-1,-1 0,1 0,1 1,2 3,-1-8,-1-1,1 1,0-1,0 0,0 0,0 0,0-1,0 1,0-1,-1 0,1 0,0 0,-1-1,1 1,-1-1,1 0,-1 0,0 0,1-1,-1 1,0-1,-1 1,1-1,0 0,0-1,-1 2,231-223,-233 224,1 0,-1 0,1 0,0 0,-1 0,1 0,0 0,0 0,-1 0,1 0,0 1,0-1,0 0,0 1,0-1,0 0,0 1,0-1,0 1,1-1,-1 1,0 0,0 0,0-1,0 1,1 0,-1 0,0 0,0 0,0 0,1 1,-1-1,0 0,0 0,0 1,0-1,0 1,1-1,-1 1,0-1,0 1,0 0,0-1,-1 1,1 0,0 0,0 0,0 0,-1 0,1 0,0 0,0 0,1 10,-1 0,0 0,-1 0,0 0,0 0,-1 0,0 0,-1-1,-1 1,1 0,-2 1,-11 78,15-88,0 0,0 0,0 0,0-1,0 1,0 0,0 0,1 0,-1 0,1-1,0 1,-1 0,1 0,0-1,0 1,0-1,0 1,0-1,0 1,1-1,-1 0,0 1,1-1,-1 0,1 0,-1 0,1 0,0 0,-1 0,1-1,0 1,-1 0,1-1,0 0,0 1,0-1,0 0,-1 0,1 0,0 0,0 0,0 0,1-1,19-2</inkml:trace>
  <inkml:trace contextRef="#ctx0" brushRef="#br0" timeOffset="39024.226">7425 2790,'-15'28,"1"1,1 1,2 0,1 0,1 1,1 0,-2 29,9-58,1 0,-1 0,1 0,-1 0,1 0,0 0,-1 1,1-1,0 0,1 0,-1 0,0 0,1 0,-1 0,1 0,-1 0,1 0,0 0,0 0,0 0,0 0,0 0,0-1,1 1,-1-1,1 1,-1-1,1 1,-1-1,1 0,0 1,0-1,-1 0,1 0,0 0,0-1,0 1,0 0,0-1,0 1,0-1,1 0,-1 0,0 0,0 0,0 0,0 0,0 0,0-1,0 1,0-1,0 0,0 1,1-1,9-6,0-1,0 0,0 0,-1-1,-1 0,1-1,-2-1,1 1,-1-1,0-2,17-19,178-194,-198 217,-4 6,0 0,1 0,-1-1,1 1,-1 1,1-1,0 0,0 1,0-1,0 1,0 0,1 0,-1 0,1 0,-1 1,3-1,-5 3,1 0,-1 0,0 0,1 0,-1 1,0-1,0 0,0 1,0-1,0 1,0-1,0 1,0-1,-1 1,1-1,-1 1,1 0,-1 0,1-1,-1 1,0 0,0 0,0-1,0 1,0 0,0 0,-1-1,1 2,-29 182,-1 28,12-84,-5 0,-5-2,-8 3,29-105,6-16,-1-1,0 1,0-1,-1 1,0-1,0 0,-1 0,0 0,-1 0,0-1,0 1,0-1,-1-1,0 1,-4 2,8-8,0 0,0-1,0 1,-1 0,1-1,0 0,0 1,-1-1,1 0,0 0,-1 0,1 0,0-1,-1 1,1-1,0 1,0-1,0 0,-1 0,1 0,0 0,0 0,0-1,1 1,-1 0,0-1,0 1,1-1,-1 0,1 0,-1 1,1-1,0 0,0 0,0 0,0-1,-1-1,-28-86,27 64,1-1,2 1,0-1,2 1,1-1,1 1,2 0,0 0,1 0,2 1,1 1,1-3,2 0</inkml:trace>
  <inkml:trace contextRef="#ctx0" brushRef="#br0" timeOffset="39464.073">8356 2620,'-1'1,"-40"27,1 1,2 3,1 0,1 3,-9 13,44-48,-1 1,0 0,0 0,1 1,-1-1,1 0,-1 1,1-1,0 0,-1 1,1 0,0-1,0 1,0 0,0-1,0 1,1 0,-1 0,0 0,1 0,0 0,-1 0,1 0,0 0,0 0,0 0,0-1,0 1,0 0,1 0,-1 0,1 0,-1 0,1 0,0 0,0 0,0-1,0 1,0 0,0-1,0 1,0-1,1 1,-1-1,1 0,-1 1,1-1,0 0,-1 0,1 0,1 1,71-1,-66-2,0 0,0 1,0 0,0 0,0 1,0 0,0 0,0 0,-1 1,1 1,5 1,-12-3,1 0,-1 0,0 0,1 0,-1 0,0 0,0 1,0-1,0 0,0 1,0-1,0 1,0-1,0 1,-1-1,1 1,0-1,-1 1,0 0,1-1,-1 1,0 0,0 0,0-1,0 1,0 0,0-1,-1 1,1 0,0-1,-1 1,0 0,1-1,-1 1,0-1,0 1,0-1,-38 53,18-35,-1 0,0-2,-1 0,-1-2,0 0,-1-2,-7 2,23-12,5-2</inkml:trace>
  <inkml:trace contextRef="#ctx0" brushRef="#br0" timeOffset="39712.106">8695 2705,'-14'38,"-5"23,-5 5,3-3,5-8,9-14,6-13</inkml:trace>
  <inkml:trace contextRef="#ctx0" brushRef="#br0" timeOffset="39880.364">8667 2394,'0'0</inkml:trace>
  <inkml:trace contextRef="#ctx0" brushRef="#br0" timeOffset="40116.447">9260 2677,'-39'16,"0"2,2 1,1 2,0 2,1 1,-13 14,40-32,1 1,-1 0,1 1,1-1,0 1,0 1,0-1,1 1,0 0,-2 7,5-12,1 0,0-1,0 1,1 0,-1 0,1 0,-1 0,1 0,0 0,1-1,-1 1,1 0,0 0,0 0,0-1,0 1,0 0,1-1,0 1,0-1,0 1,0-1,0 0,1 0,-1 0,1 0,0-1,2 3,6 0,0 0,0 0,0-1,0-1,1 1,-1-2,1 0,0 0,0-1,0-1,0 0,0 0,0-1,0-1,-1 0,1 0,0-1,-1-1,0 0,0-1,0 0,0 0,9-7,9-5,-3-1</inkml:trace>
  <inkml:trace contextRef="#ctx0" brushRef="#br0" timeOffset="40774.868">9853 2677,'-244'123,"226"-114,1 0,0 2,1 0,0 1,0 1,2 0,0 1,0 0,-8 12,21-25,0 0,1 0,-1 0,0 0,0 0,0 0,1 0,-1 1,0-1,1 0,0 0,-1 1,1-1,-1 0,1 1,0-1,0 1,0-1,0 0,0 1,0-1,0 0,1 1,-1-1,0 0,1 1,-1-1,1 0,-1 0,1 1,0-1,-1 0,1 0,0 0,0 0,0 0,0 0,0 0,0 0,0 0,0 0,0-1,0 1,1 0,-1-1,0 1,0-1,1 1,-1-1,0 0,73 2,-42-11,-1-1,0-2,0-1,-1-2,-1-1,-1-1,0-1,15-13,80-49,-121 78,-1 1,0-1,1 1,-1 0,1-1,0 1,-1 0,1 0,0 0,0 0,0 1,-1-1,1 0,0 1,0-1,0 1,0-1,0 1,0 0,0 0,0 0,0 0,0 1,0-1,0 0,0 1,0-1,0 1,0 0,0 0,0 0,-1 0,1 0,0 0,-1 0,1 0,-1 1,1-1,1 2,-6 45,2-45,0 0,0 0,0 0,0 0,0 0,1 0,-1 1,1-1,0 0,0 0,0 0,0 1,1-1,-1 0,1 0,0 0,0 0,0 0,0 0,0 0,1 0,-1-1,1 1,0 0,0-1,0 1,0-1,0 0,1 0,-1 0,1 0,-1 0,1 0,0-1,0 1,-1-1,2 1,5-2,1-1,0 1,0-1,-1-1,1 0,-1 0,1-1,-1 0,0-1,0 0,-1 0,1-1,-1 0,0-1,0 1,2-4,4 0,197-165,-193 156,0-1,-2 0,0-1,-1-1,-1-1,-1 0,0-1,-2 0,-1 0,-1-1,-1-1,-1 0,-1 0,-2 0,0 0,0-22,-3 43,0-1,-1 0,1 0,-1 1,0-1,0 0,-1 1,1-1,-1 0,0 1,0-1,0 1,-1-1,0 1,0-1,0 1,0 0,-1 0,1 0,-1 0,0 1,-1-1,1 1,0 0,-1 0,0 0,1 0,-1 1,-1-1,1 1,0 0,0 0,-1 0,1 1,-1 0,1 0,-1 0,0 0,-3 0,-7 3,0 0,0 1,1 0,-1 1,1 1,0 0,0 1,1 1,0 0,0 0,0 1,1 1,0 0,1 1,0 0,0 1,1 0,1 1,0 0,0 0,2 1,-1 0,1 0,1 1,1 0,0 0,0 0,2 1,-1-1,2 1,0 8,-3 5,1 0,1 0,2 0,1 0,1 1,2-1,0 0,2 0,1-1,1 0,10 24,-9-31,0-1,1 0,1-1,0 0,2-1,0 0,1 0,0-1,1-1,9 6,-4-4,-10-8,0 0,0-1,1 0,0-1,1 1,-1-2,1 0,1 0,-1-1,1 0,0-1,0-1,0 0,7 1,-1-6</inkml:trace>
  <inkml:trace contextRef="#ctx0" brushRef="#br0" timeOffset="41678.789">11461 2564,'-40'10,"26"-7,1 0,0 0,0 1,0 0,1 1,0 1,0 0,0 1,0 0,1 1,-7 6,17-13,0 0,0 0,0 0,0 0,0 1,0-1,0 0,1 1,-1-1,0 0,1 1,-1-1,1 1,-1-1,1 1,0-1,0 1,0-1,0 1,0 0,0-1,0 1,0-1,0 1,1-1,-1 1,1-1,-1 1,1-1,0 0,-1 1,1-1,0 0,0 1,0-1,0 0,0 0,0 0,0 0,1 0,-1 0,0 0,0 0,1-1,1 2,68 25,-44-23,-10-2,1 0,-1 1,0 1,0 1,0 0,-1 1,1 1,-1 0,-1 2,-13-8,0 0,0 1,-1-1,1 1,0-1,-1 1,1 0,-1-1,0 1,0 0,0 0,0 0,0 0,0 0,0 1,-1-1,1 0,-1 0,1 0,-1 1,0-1,0 0,0 0,0 1,0-1,-1 0,1 0,-1 0,1 1,-1-1,0 0,0 0,0 0,0 0,0 0,0 0,-1 0,-58 63,33-45,0-1,-1-2,-1-1,-1-1,0-1,-25 6,37-20,18-7</inkml:trace>
  <inkml:trace contextRef="#ctx0" brushRef="#br0" timeOffset="42224.985">11912 2620,'-18'29,"0"0,2 1,1 1,1 0,2 1,1 0,-6 30,16-61,1 1,-1 0,1 0,-1 0,1 0,-1 0,1 0,0 0,0 0,0 0,0 0,0 0,1 0,-1 0,0 0,1 0,0 0,-1-1,1 1,0 0,0 0,0 0,0-1,0 1,0-1,1 1,-1-1,0 1,1-1,0 0,-1 1,1-1,-1 0,1 0,0 0,0-1,0 1,0 0,-1-1,1 1,0-1,0 1,0-1,0 0,0 0,0 0,0 0,0 0,0-1,0 1,0 0,1-1,13-6,0 0,0-1,-1 0,0-2,-1 1,0-2,0 0,-1-1,7-9,5-1,97-101,-122 122,1 0,-1 0,0 0,1 0,0 0,-1 0,1 1,-1-1,1 0,0 0,0 0,-1 1,1-1,0 1,0-1,0 0,0 1,0 0,-1-1,1 1,0-1,0 1,0 0,0 0,0 0,1-1,-1 1,0 0,0 0,0 0,0 1,0-1,0 0,0 0,0 0,0 1,0-1,0 1,-1-1,1 1,0-1,0 1,0-1,0 1,0 0,-1-1,1 1,0 0,-1 0,1 0,-1-1,1 1,0 0,-1 0,0 0,1 1,2 17,-1 0,0 0,-1 1,-2-1,0 1,-1-1,0 0,-2 0,-2 8,0 4,-73 317,5-92,67-234,-2-2,0 1,-1-1,-1-1,-1 1,0-2,-9 9,19-24,0-1,-1 0,1 0,0 0,-1 0,1 0,-1-1,0 1,0-1,1 1,-1-1,0 0,0 0,0-1,0 1,0 0,0-1,0 0,-1 0,1 0,0 0,0 0,0-1,0 1,0-1,0 0,0 0,0 0,0 0,1-1,-1 1,0-1,1 1,-1-1,1 0,-1 0,1 0,0-1,0 1,0 0,0-1,0 1,1-1,-1 0,1 1,-1-1,1 0,0 0,0-1,-2-9,0 0,0 0,1 0,1 0,0-1,1 1,0 0,1 0,1-1,0 1,1 0,0 0,1 1,0-1,6-9,0-3</inkml:trace>
  <inkml:trace contextRef="#ctx0" brushRef="#br0" timeOffset="42702.329">12674 2592,'-20'1,"1"1,-1 1,1 1,0 1,0 1,0 0,1 2,0 0,-14 8,29-15,0 0,0 1,1-1,-1 0,0 1,1 0,-1 0,1-1,-1 1,1 1,0-1,0 0,0 1,0-1,0 1,1-1,-1 1,1 0,0 0,0-1,0 1,0 0,0 0,0 0,1 0,-1 1,1-1,0 0,0 0,0 0,1 0,-1 0,1 0,-1 0,1 0,0 0,0 0,1 0,-1 0,0-1,1 1,0 0,0-1,-1 1,2-1,-1 0,0 0,0 0,1 0,-1 0,1 0,82 28,-76-28,0 0,-1 0,1 0,0 1,-1 1,0-1,1 1,-1 1,-1 0,1 0,-1 0,3 3,-8-5,0-1,-1 1,1 0,0 0,-1 0,0 0,1 0,-1 0,-1 0,1 0,0 0,-1 0,1 1,-1-1,0 0,0 0,0 1,-1-1,1 0,-1 0,0 0,0 1,0-1,0 0,0 0,-1 0,1-1,-1 1,0 0,0 0,0-1,0 0,-1 1,-83 76,-21-27,83-45</inkml:trace>
  <inkml:trace contextRef="#ctx0" brushRef="#br0" timeOffset="42996.079">13211 2169,'-15'43,"-9"29,0 11,-2 2,4-9,6-13,6-7,4-9,3-7,3-6,0-3,1-3,0-1,0-1,0 1,0-5</inkml:trace>
  <inkml:trace contextRef="#ctx0" brushRef="#br0" timeOffset="43484.911">12900 2677,'139'16,"1"-6,121-8,-251-3,1 1,-1-2,0 1,1-2,-1 1,0-1,-1-1,1 0,-1 0,1-1,-1 0,0 0,-1-1,0-1,0 1,0-1,4-5,-11 10,0 1,0-1,0 1,0-1,0 0,-1 1,1-1,0 0,-1 0,0 1,1-1,-1 0,0 0,0 0,0 1,0-1,0 0,0 0,-1 0,1 1,-1-1,1 0,-1 0,1 1,-1-1,0 0,0 1,0-1,0 1,0-1,0 1,-1 0,1-1,0 1,-1 0,1 0,-1 0,1 0,-1 0,1 0,-1 0,0 1,1-1,-1 1,0-1,0 1,1 0,-1-1,0 1,0 0,0 0,1 0,-1 0,0 1,0-1,0 0,1 1,-1-1,0 1,1 0,-1-1,0 1,1 0,-1 0,-14 4,-1 1,1 1,1 0,0 1,0 0,0 1,1 1,0 1,1 0,0 0,1 1,0 1,1 0,0 1,2 0,-1 0,-2 7,9-15,-1 0,1 1,0-1,1 1,-1 0,1 0,1 0,-1 0,1 0,1 1,-1-1,1 0,0 0,1 1,0-1,0 0,0 0,1 0,0 0,0 0,1 0,0-1,0 1,1-1,0 0,0 0,0 0,1 0,0-1,0 0,0 0,0 0,1-1,0 1,0-1,0-1,1 1,-1-1,1 0,2 0,108 10,-92-13</inkml:trace>
  <inkml:trace contextRef="#ctx0" brushRef="#br0" timeOffset="44070.951">13804 3015,'66'-107,"5"3,26-24,-27 59,-69 69,0 1,-1-1,1 0,0 1,0-1,-1 1,1-1,0 1,0-1,-1 1,1 0,0-1,-1 1,1 0,-1-1,1 1,-1 0,1 0,-1-1,0 1,1 0,-1 0,0 0,0 0,0 0,1-1,-1 1,0 0,0 0,0 0,0 0,0 0,-1 0,1 0,0-1,0 1,-1 0,1 0,0 0,-1 0,1-1,-1 1,1 0,-1 0,0 0,-6 23,4-19,1 0,0 1,0-1,1 0,-1 1,1-1,1 1,-1-1,1 1,-1 0,2-1,-1 1,0-1,1 1,0-1,1 1,-1-1,2 3,0-6,1-1,0 1,-1-1,1 1,0-1,0 0,-1 0,1-1,0 1,0-1,0 0,0 0,0 0,0-1,0 1,0-1,0 0,-1 0,1 0,0-1,-1 1,1-1,-1 0,1 0,-1 0,0 0,0-1,0 0,1 0,5-2,165-86,-172 90,-1 1,1-1,0 1,-1 0,1-1,0 1,-1 0,1 0,0 0,0 0,-1 0,1 0,0 1,0-1,-1 0,1 1,0 0,-1-1,1 1,-1 0,1 0,-1 0,1 0,-1 0,0 0,1 0,-1 0,0 0,0 1,0-1,0 1,0-1,0 1,0-1,0 1,-1-1,1 1,-1 0,1-1,-1 1,0 0,1-1,-1 2,-7 76,-15 50,21-106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200 335,'48'-26,"-1"-2,-2-2,0-2,-2-2,14-17,45-78,-101 129,-1 0,0 0,0 1,0-1,1 0,-1 0,0 0,1 1,-1-1,0 0,0 0,1 0,-1 0,0 0,1 0,-1 0,0 0,1 1,-1-1,0 0,1 0,-1 0,0 0,1-1,-1 1,0 0,1 0,-1 0,0 0,1 0,-1 0,0 0,1-1,-1 1,0 0,0 0,1 0,-1-1,0 1,0 0,1 0,-1-1,0 1,0 0,0-1,0 1,1 0,-1 0,0-1,0 1,0 0,0-1,0 1,0 0,-1 38,0-26,19 299,-12-86,-9 0,-17 71,15-251,-2 0,-2 0,-2-1,-2 0,-2-1,-1 0,-9 12,13-31,-1-1,-1 0,-1 0,-1-2,0 0,-2-1,0-1,-2 0,0-2,-1 0,0-1,-1-1,-5 1,16-11,0 1,0-2,-1 0,0 0,0-1,0 0,-1-1,1 0,0-1,-13-1,20 0,1 0,0 0,-1-1,1 0,0 0,0 0,0 0,0-1,0 0,0 1,0-1,0-1,1 1,-1-1,1 1,-1-1,1 0,0 0,0 0,1-1,-1 1,1-1,-1 1,1-1,0 0,0 0,1 0,-1 0,1 0,0 0,0-1,0-1,0-10,0-1,0 1,2 0,0-1,1 1,0 0,2 0,0 0,0 0,2 0,0 1,0 0,2 0,-1 1,9-10,19-28,3 1,2 3,21-19,-55 61,37-40,3 2,1 2,2 2,55-34,43-17,-124 79</inkml:trace>
  <inkml:trace contextRef="#ctx0" brushRef="#br0" timeOffset="665.65">1188 730,'-34'16,"8"2,1 1,1 0,1 2,0 1,2 1,0 0,2 2,1 0,1 1,1 1,1 1,-7 19,21-45,-1 1,1-1,0 0,0 1,1-1,-1 0,0 1,1-1,0 1,-1-1,1 1,0-1,0 1,1-1,-1 1,0-1,1 1,-1-1,1 1,0-1,0 0,0 1,0-1,0 0,1 0,-1 0,1 0,-1 0,1 0,0 0,-1 0,1-1,0 1,0-1,1 1,-1-1,0 0,0 0,0 0,1 0,-1 0,1 0,-1-1,1 1,-1-1,1 0,8 0,0-1,0-1,0 0,0 0,-1-1,1-1,-1 0,0 0,0-1,0 0,-1 0,1-1,-1-1,-1 0,1 0,-1 0,-1-1,1 0,4-8,29-22,180-191,-221 228,1 0,-1-1,1 1,-1 0,1 0,-1 0,1-1,0 1,-1 0,1 0,0 0,0 0,0 0,0 1,0-1,0 0,0 0,0 1,0-1,0 0,0 1,1-1,-1 1,0 0,0-1,1 1,-1 0,0 0,1 0,-1-1,0 2,0-1,1 0,-1 0,0 0,1 0,-1 1,0-1,0 1,0-1,1 1,-1-1,0 1,0 0,0-1,0 1,0 0,0 0,0 0,0 0,0 0,-1 0,1 0,0 0,-1 0,1 0,-1 1,1-1,0 95,-3-84,1-1,0 1,1 0,1-1,0 1,0-1,1 1,0-1,3 8,-3-16,0 1,0-1,0 0,1 0,-1-1,1 1,-1 0,1-1,0 0,0 0,0 0,0 0,0 0,0 0,1-1,-1 1,1-1,-1 0,1 0,-1-1,1 1,0-1,-1 1,1-1,0 0,0-1,99-14,-78 4,-1-2,-1 0,0-1,0-2,-2 0,0-1,0-1,-2-1,-1-1,9-12,-3 8,-2 0,0-2,-2 0,-1-1,-1-1,-2-1,0-1,-2-1,-10 21,14-58,-18 66,0 0,0 0,0 1,-1-1,1 0,0 0,-1 1,1-1,-1 0,0 1,0-1,1 1,-1-1,0 1,0-1,-1 1,1 0,0 0,0-1,0 1,-1 0,1 0,-1 0,1 0,-1 0,1 1,-1-1,0 0,1 1,-1-1,0 1,1-1,-1 1,0 0,0 0,1 0,-3 0,-2 1,-1 0,0 0,1 0,-1 1,1 0,0 0,-1 1,1 0,0 0,1 0,-1 1,0 0,1 0,0 0,0 1,0 0,1 0,-1 0,1 0,1 1,-1 0,1-1,-1 3,3-4,2 0,-1 0,0-1,1 1,0 0,-1 0,2-1,-1 1,0-1,1 1,-1-1,1 0,0 1,0-1,0 0,1 0,-1 0,1-1,0 1,0-1,-1 1,2-1,-1 0,0 0,0 0,1 0,-1-1,1 0,-1 1,1-1,-1 0,1-1,0 1,0-1,1 1,30 14,-25-7,-1-1,1 1,-2 1,1 0,-1 0,0 1,-1 0,0 0,-1 0,0 1,-1 0,0 0,-1 1,0-1,0 1,-2 0,1 0,-1 0,-1 0,0 1,-1-1,0 0,-1 0,-1 1,-1 5,-6 61,12-61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1394,'54'-7,"0"-3,0-2,-1-2,-1-2,0-3,-2-2,48-27,-44 16,-1-2,-2-3,-2-2,-1-2,-2-2,-2-2,29-38,44-70,83-144,-66 92,-104 160,1 2,3 1,36-35,-68 75,-1 0,0 0,1 0,0 0,-1 0,1 0,0 0,0 1,0-1,0 1,1-1,-1 1,0 0,1 0,-1 0,0 0,1 0,-1 0,1 1,-1-1,1 1,0 0,-1 0,1 0,-1 0,1 0,-1 1,1-1,0 1,-1-1,0 1,1 0,-1 0,1 0,-1 0,0 1,0-1,2 1,2 9,0-1,-1 1,0 0,0 1,-1-1,-1 1,0 0,0 0,-2 0,1 0,-1 0,-1 6,2 5,8 77,-4 2,-5-1,-4 0,-5 0,-3 0,-6-1,-3-1,-20 51,31-121,-1-1,-2 0,0-1,-2 0,-1-1,-1 0,-1-1,-1-1,-2-1,0-1,-1 0,-1-2,-1 0,-1-2,-1-1,0 0,-18 7,21-14,0-1,-1 0,0-2,0-1,-1-1,1-1,-1-1,0-1,-1-1,14 0,0-1,0 0,0-1,0-1,0 0,0 0,0-1,0 0,1-1,-1 0,1-1,0 0,1-1,-1 0,1 0,0-1,1 0,-1-1,2 1,-4-5,6 5,1 0,0-1,0 1,1-1,0 0,0 0,1 0,0 0,0 0,1-1,0 1,0 0,1-3,0-14</inkml:trace>
  <inkml:trace contextRef="#ctx0" brushRef="#br0" timeOffset="381.84">2089 1084,'-15'9,"-1"1,1 1,1 1,0 0,1 1,0 0,1 1,0 1,1 0,1 0,1 1,0 0,1 1,0 0,2 0,-2 7,6-17,1 0,1 0,-1 0,1-1,1 1,-1 0,1 0,0-1,1 1,-1 0,2-1,-1 1,0-1,1 0,0 0,1 0,-1 0,1-1,0 1,1-1,-1 0,1 0,0-1,0 1,1-1,-1 0,1 0,0-1,3 2,2 0,0 0,0-1,0 0,0 0,1-1,0-1,-1 0,1-1,0 0,0 0,0-2,0 1,0-1,-1-1,1 0,6-3,1-1,0-2,-1 0,0-1,0 0,-1-2,0 0,-1-1,-1 0,0-1,0-1,-1-1,1-3,-8 10,0-1,-1 1,-1-2,1 1,-1 0,-1-1,0 0,0 0,-1 0,0-1,-1 1,0-1,-1 1,0-1,0 0,-2 0,1 1,-1-1,0 0,-1 1,-1-1,0 1,-1-4,0 6,0-1,0 1,-1 1,1-1,-2 1,1 0,-1 0,0 0,-1 1,0 0,0 0,0 0,0 1,-1 1,0-1,0 1,0 0,-1 1,1 0,-1 0,0 1,0 0,-21-4,-1 2,1 0,-1 3,0 0,-27 4,7 2,9 3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6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1,'-9'4,"-9"13,-5 6,-4 6,-2 6,-1 3,0-1,0 3,0 0,1-3,1-2,4-2,7-8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35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1,'-3'15,"0"0,0 0,-2-1,1 1,-2-1,0 0,-1 0,0 0,-1-1,-1-1,-3 4,1 3,-107 176,-38 100,126-240,21-41,1 0,0 1,0 0,2 1,0 0,0 0,2 0,0 0,1 1,0-1,1 13,2-26,1 1,-1-1,1 1,0 0,0-1,1 1,-1-1,0 0,1 0,0 1,0-1,0 0,0 0,1-1,-1 1,1 0,-1-1,1 1,0-1,0 0,0 0,0 0,0-1,1 1,-1-1,1 1,-1-1,1 0,-1-1,2 1,114 7,-110-8,275-5,-280 6,0-1,0 0,0 0,0-1,0 1,0-1,0 0,0 0,0 0,-1-1,1 1,0-1,-1 0,0 0,1 0,-1 0,0 0,0-1,0 0,0 0,1-1,-5-6</inkml:trace>
  <inkml:trace contextRef="#ctx0" brushRef="#br0" timeOffset="246.772">1 650,'43'0,"43"0,17 0,0 0,-3 0,-9 0,-10-4,-9-3,-13 1,-6 1,-3 2,0-4,-4-1,0 2,-3 1,-4-3,-9-1</inkml:trace>
  <inkml:trace contextRef="#ctx0" brushRef="#br0" timeOffset="698.123">1779 566,'-36'27,"1"1,1 2,2 2,-5 7,27-28,1 0,0 1,1 0,1 0,0 1,0 0,1 0,1 1,0-1,1 1,0 0,1 1,1-1,-1 13,3-23,0 1,0 0,1-1,-1 1,1 0,1-1,-1 1,0-1,1 0,0 1,0-1,0 0,1 0,-1 0,1 0,0-1,0 1,0-1,1 0,-1 0,1 0,-1 0,1 0,0-1,0 0,1 0,-1 0,0 0,1-1,-1 1,1-1,-1 0,1-1,3 1,3 0,-1 0,1 0,0-1,0-1,-1 0,1 0,0-1,-1-1,0 0,1 0,-1-1,0 0,-1-1,8-4,-6 1,1-1,-2 0,1-1,-1 0,-1-1,1 0,-2 0,0-1,0 0,-1-1,-1 1,0-1,0-1,-2 1,0-1,0 0,-1 0,-1 0,0 0,-1 0,0-6,-2 12,1 1,-2-1,1 0,-1 1,0-1,0 1,-1-1,0 1,0 0,-1 0,0 1,0-1,-1 1,1-1,-2 1,1 1,0-1,-1 1,0 0,0 0,-1 1,1 0,-1 0,0 0,0 1,-1 0,1 1,0-1,-1 1,0 1,-6-1,-112 11,101-1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40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482 706,'-8'-6,"0"-1,-1 2,0-1,0 1,0 0,0 1,-1 0,0 1,0 0,0 0,0 1,0 0,0 1,-1 0,1 1,0 0,-1 1,1 0,0 0,0 1,0 0,0 1,0 0,0 1,1 0,-1 1,1 0,0 0,0 0,1 1,0 1,0 0,0 0,1 0,-1 2,-6 5,0 1,1 0,0 1,1 1,1 0,1 1,0-1,2 2,0-1,1 1,0 1,2-1,0 1,2 0,0 0,0 10,5-23,-1 0,2 0,-1-1,1 1,0 0,0-1,1 0,-1 0,1 0,1 0,-1-1,1 1,0-1,0 0,1-1,0 1,-1-1,1 0,1 0,-1-1,0 0,1 0,0-1,0 0,0 0,0 0,0-1,0 0,0 0,0-1,0 0,0 0,1-1,-1 1,0-2,0 1,0-1,0 0,-1 0,3-2,24-13,0-2,-1-1,-1-2,-2-1,0-1,-1-1,-1-2,-1 0,-2-2,-1-1,-1-1,-2-1,9-20,-7-9,-32 72,4 3,0 0,1 1,0 0,2 0,-1 0,2 0,0 0,1 1,0-1,2 0,-1 1,2-1,0 0,1 1,1-1,0 0,1-1,0 1,1-1,1 0,7 11,70 91,-82-114,0-1,0 1,0-1,0 0,0 0,1 0,-1 0,0 0,1 0,-1-1,0 1,1-1,-1 1,1-1,-1 0,1 0,-1 0,1 0,-1-1,1 1,-1-1,0 1,1-1,-1 0,0 0,1 0,-1 0,0 0,0-1,0 1,0-1,0 1,0-1,-1 0,1 0,1-1,53-77,-29 31,3 2,1 1,2 1,2 2,2 2,5-2,23 2,-64 40,1 1,0-1,-1 1,1 0,-1 0,1 0,0 0,-1 0,1 0,-1 0,1 0,0 0,-1 1,1-1,-1 1,1-1,-1 1,1 0,-1-1,1 1,-1 0,0 0,0 0,1 0,-1 0,0 1,0-1,0 0,0 0,0 1,0-1,0 0,-1 1,1-1,0 1,-1-1,1 1,-1 0,0-1,0 1,1-1,-1 1,0 0,0 0,1 87,-2-79,0 0,0 0,1 0,1 1,-1-1,1 0,1 0,0 0,1 0,0 0,0 0,5 8,-7-16,0 0,1-1,-1 1,1 0,0 0,0-1,0 1,-1-1,1 0,0 0,1 1,-1-1,0 0,0-1,0 1,1 0,-1-1,0 1,1-1,-1 0,0 1,1-1,-1-1,0 1,1 0,-1 0,0-1,1 1,-1-1,0 0,0 0,1 0,-1 0,0 0,0 0,0-1,0 1,0-1,73-60,170-166,-227 211,55-35,-72 53,1 0,-1 0,0 0,0 0,1 0,-1 1,0-1,0 0,-1 1,1-1,0 1,0-1,-1 1,1-1,-1 1,1-1,-1 1,1 0,-1-1,0 1,0 0,0-1,0 1,0 0,-1-1,1 1,0 0,-1-1,1 1,-1-1,1 1,-1-1,0 1,0-1,0 2,-1 5,-17 77,12-58,1 0,1 1,1 0,1 0,2 0,1 12,16 0,-3-28</inkml:trace>
  <inkml:trace contextRef="#ctx0" brushRef="#br0" timeOffset="741.048">2231 679,'-31'31,"3"-6,2 2,0 1,2 1,2 1,0 1,2 0,18-29,1-1,-1 1,1 0,0-1,0 1,-1 0,1 0,0 0,0 0,1 0,-1 0,0 0,1 0,-1 0,1 0,0 0,0 0,-1 0,1 1,1-1,-1 0,0 0,0 0,1 0,-1 0,1 0,0 0,0 0,0 0,0 0,0 0,0 0,0-1,0 1,1 0,-1-1,1 1,-1-1,1 1,0-1,0 0,-1 0,1 0,0 0,0 0,0 0,0 0,1 0,9-2,1 0,-1-1,0-1,0 0,0 0,0-1,0-1,-1 0,0 0,0-1,0 0,-1-1,0-1,0 1,-1-2,0 1,0-1,2-4,6-1,97-100,-114 113,1 1,-1-1,0 0,0 1,1-1,-1 1,1-1,-1 1,0-1,1 1,-1 0,1-1,-1 1,1-1,-1 1,1 0,-1-1,1 1,0 0,-1 0,1 0,-1-1,1 1,0 0,-1 0,1 0,0 0,-1 0,1 0,0 0,-1 0,1 0,-1 0,1 1,0-1,-1 0,1 0,-1 1,1-1,0 0,-1 0,1 1,-1-1,1 1,-1-1,0 1,1-1,-1 0,1 1,-1 0,0-1,1 1,-1-1,0 1,0-1,1 1,-1 0,0-1,0 1,0-1,0 1,0 0,0-1,0 1,0 0,0-1,0 1,0 0,0 0,-7 55,5-44,0-7,1 0,0 0,1 0,-1 1,1-1,0 0,0 0,1 1,0-1,0 0,0 0,0 0,1 0,0 0,0 0,0-1,0 1,1 0,0-1,0 0,0 0,0 0,1 0,0 0,0-1,0 1,0-1,0 0,1-1,-1 1,1-1,0 1,-1-1,1-1,0 1,0-1,1 0,-1 0,9-2,0-1,0 0,-1-1,1 0,-1-1,0-1,0 0,0-1,0 0,-1-1,0-1,-1 1,0-2,0 0,-1 0,0-1,8-10,-15 18,40-43,-3-2,-2-1,-2-2,-2-2,-2-1,-3-1,-2-2,4-16,-17 42,0 0,-2-2,-1 1,-1-2,-2 1,-2-1,0 0,-3 0,0-19,-3 50,0 0,0 0,0-1,0 1,0 0,-1-1,1 1,-1 0,0 0,0 0,0-1,0 1,0 0,0 0,0 0,-1 1,1-1,-1 0,1 0,-1 1,0-1,0 1,1-1,-1 1,0 0,0 0,-1 0,1 0,0 0,0 0,0 1,0-1,-1 1,1-1,0 1,-1 0,1 0,0 0,-1 0,1 1,0-1,0 0,-1 1,1 0,0-1,0 1,0 0,0 0,0 0,0 1,-1-1,-15 12,0 1,1 1,0 0,2 1,0 0,0 2,2 0,0 0,1 1,1 1,1 0,0 0,2 1,0 0,2 0,0 3,-3-6,2 1,0 1,2-1,0 1,1 0,1 0,1 0,0 0,2 1,0-1,1 0,2 0,0 1,1-1,0-1,2 1,3 6,2-4,1 0,1-1,1-1,1-1,1 0,0 0,4 1,12-3,-15-17</inkml:trace>
  <inkml:trace contextRef="#ctx0" brushRef="#br0" timeOffset="1785.962">3332 593,'-33'112,"27"-92,0 0,2 1,0 0,1-1,1 1,1 0,1 0,1 0,4 19,-5-38,0 1,1-1,-1 0,1 1,0-1,-1 0,1 0,0 0,1 1,-1-1,0 0,1 0,-1 0,1-1,-1 1,1 0,0-1,0 1,0-1,0 1,0-1,0 0,0 0,0 0,0 0,1 0,-1 0,0-1,1 1,-1-1,0 1,1-1,-1 0,1 0,-1 0,0-1,1 1,-1 0,0-1,1 0,-1 1,0-1,1 0,-1 0,0 0,0-1,0 1,1-1,17-14,-1 0,-1-1,0-1,-1-1,-1-1,-1 0,0-1,-1-1,55-72,44-73,-95 134,-10 60,-34 132,23 382,3-116,0-424,-6 59,6-59,0 0,0 0,0 0,0 0,0 0,0 0,-1 0,1 0,0 0,-1 0,1 0,-1 0,1 0,-1-1,0 1,1 0,-1 0,0 0,0-1,1 1,-1 0,0-1,0 1,0 0,0-1,0 0,0 1,0-1,0 1,0-1,0 0,0 0,0 1,0-1,0 0,0 0,0 0,0 0,0-1,0 1,0 0,0 0,0 0,0-1,0 1,0-1,0 1,0-1,0 1,0-1,0 0,-10-9,0 0,1-2,1 1,0-1,0 0,1-1,1 0,0 0,1-1,0 0,1 0,1 0,-2-9,0 2,1 0,2-1,0 0,1 1,0-1,2 0,1 0,2-6,0 13,1 0,0 0,2 0,0 0,0 1,1-1,1 2,0-1,1 1,7-7,24-18,-19 25</inkml:trace>
  <inkml:trace contextRef="#ctx0" brushRef="#br0" timeOffset="2337.03">4066 593,'75'-35,"-47"21,1 1,0 1,0 1,1 2,24-5,-52 14,0-1,0 0,0 1,0-1,0 1,0 0,0 0,0 0,0 0,0 0,0 0,0 0,0 1,0-1,0 1,0-1,0 1,0 0,0 0,0 0,0 0,-1 0,1 0,0 0,-1 1,1-1,-1 1,1-1,-1 1,0-1,0 1,0 0,0 0,0-1,0 1,0 0,0 0,-1 0,1 0,-1 0,1 0,-1 0,0 0,0 0,0 2,-3 10,0-1,0 0,-1 0,-1 0,-1-1,1 0,-2 0,0 0,0-1,-1 0,0 0,-10 9,7-8,1 0,1 0,0 1,1 1,1-1,0 1,0 0,1 1,1 0,1 0,2-11,0 1,1-1,0 1,0-1,0 1,1 0,0-1,-1 1,2 0,-1-1,0 1,1-1,0 1,0 0,0-1,1 0,0 1,-1-1,1 0,1 0,-1 0,1 0,-1 0,1 0,0-1,1 0,-1 1,0-1,1 0,0-1,0 1,0-1,2 2,11-1,0 1,0-2,1 0,0-1,-1-1,1-1,-1 0,14-3,34-20,-52 12</inkml:trace>
  <inkml:trace contextRef="#ctx0" brushRef="#br0" timeOffset="2599.227">4037 791,'39'-5,"26"-6,8-2,-4 2,-10 3,-8 2,-10-2,-6 0,-9 2</inkml:trace>
  <inkml:trace contextRef="#ctx0" brushRef="#br0" timeOffset="3001.36">4800 734,'52'-12,"-1"-2,0-2,-1-3,-1-2,17-11,-64 32,0 0,-1-1,1 1,0 0,-1-1,1 1,0-1,-1 0,1 1,-1-1,1 0,-1 0,1 0,-1 0,0 0,1 0,-1-1,0 1,0 0,0-1,0 1,0-1,0 1,-1-1,1 1,0-1,-1 1,1-1,-1 0,1 1,-1-1,0 0,0 1,0-1,0 0,0 0,0 1,0-1,-1 0,1 1,-1-1,1 0,-1 1,1-1,-1 1,0-1,0 1,0-1,0 1,0 0,0-1,0 1,0 0,-1 0,1 0,0 0,-1 0,0-1,-6-1,-1 1,1-1,-1 2,0-1,0 1,0 0,0 1,0 0,0 0,0 1,0 0,1 1,-1 0,0 0,1 1,-1 0,1 1,0 0,0 0,0 0,1 1,-1 0,-3 4,0 0,-1 1,2 0,-1 1,1 0,1 0,0 1,1 0,0 0,1 1,0 1,1-1,0 1,1 0,1 0,2-7,1 0,0 0,1 0,0 0,0 0,0 0,1 0,0 0,0 0,1 0,-1 0,2 0,-1-1,1 1,0-1,0 0,1 1,0-2,0 1,0 0,1-1,0 0,0 0,0 0,0 0,1-1,0 0,0 0,0-1,0 0,1 0,4 2,10 2,-1 0,1-1,0-1,0-1,0-1,1 0,0-2,-1-1,1 0,-1-2,1 0,10-4,4 0,-5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7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821 81,'-11'226,"-9"-38,3-24,-29 115,-10-73,56-206,0 0,1 0,-1 0,0 0,0 0,1 0,-1 0,0 1,0-1,0 0,1 0,-1 0,0 0,0 0,0 1,1-1,-1 0,0 0,0 0,0 1,0-1,0 0,0 0,1 0,-1 1,0-1,0 0,0 0,0 1,0-1,0 0,0 0,0 1,0-1,0 0,0 0,0 1,0-1,0 0,0 0,-1 1,1-1,0 0,9-7</inkml:trace>
  <inkml:trace contextRef="#ctx0" brushRef="#br0" timeOffset="282.06">427 729,'70'-11,"-1"-4,0-2,-1-4,61-27,-95 33,0-1,-1-2,0-2,-2 0,0-2,-2-2,0 0,-2-2,-1-1,-1-1,2-5,16-25,-25 37</inkml:trace>
  <inkml:trace contextRef="#ctx0" brushRef="#br0" timeOffset="696.57">1358 24,'-8'150,"-6"-1,-24 102,25-173,-2 2,8-56,2 1,1-1,0 1,2 0,1 0,1 0,1 0,4 20,-5-42,1 0,-1-1,1 1,-1 0,1 0,0 0,0-1,0 1,0-1,1 1,-1-1,1 1,-1-1,1 0,0 0,0 1,0-1,0-1,0 1,1 0,-1 0,0-1,1 0,-1 1,1-1,0 0,-1 0,1 0,0-1,0 1,-1 0,1-1,0 0,0 0,0 0,0 0,-1 0,2-1,15-6,0 0,-1-2,0 0,0-1,-1-1,0 0,-1-2,0 0,-1 0,-1-2,2-1,-4 5,162-141,-174 153,0 0,0-1,0 1,-1 0,1 0,0 0,0 0,0 0,0 0,1 0,-1 0,0 0,0-1,0 1,1 0,-1 0,0 0,1 0,-1-1,1 1,-1 0,1 0,-1-1,1 1,0 0,-1-1,1 1,0 0,0-1,-1 1,1-1,0 0,0 1,0-1,0 0,-1 1,1-1,0 0,0 0,0 0,0 1,0-1,0 0,0 0,0-1,-1 1,1 0,0 0,0 0,0 0,0-1,0 1,0-1,-1 1,1 0,0-1,0 1,-1-1,1 0,0 1,-1-1,1 1,0-1,-1 0,1 0,-1 1,1-1,-1 0,0 0,1 0,-2 56,0-48,-1 0,2 0,-1 0,1 0,0 0,0 0,1 0,0 0,0 0,0 0,1 0,0 0,1 0,-1-1,1 1,1-1,-1 0,1 0,0 0,1 0,-1-1,1 0,0 0,2 2,33 17,-23-15</inkml:trace>
  <inkml:trace contextRef="#ctx0" brushRef="#br0" timeOffset="1032.907">2035 983,'15'4,"0"-1,1-1,-1 0,1-1,-1 0,1-2,-1 1,1-2,-1 0,0-1,0-1,0 0,0-1,0-1,-1 0,0-1,-1 0,1-1,-1 0,11-11,-20 16,0 0,-1 1,1-2,-1 1,0 0,0 0,0-1,-1 0,1 0,-1 0,0 0,0 0,0 0,-1 0,1 0,-1-1,0 1,0-1,-1 1,1-1,-1 1,0-1,0 1,-1-1,1 1,-1-1,0 1,0-1,0 1,-1 0,0 0,1 0,-2-1,1 2,0-1,-1 0,0 0,1 1,-2 0,1-1,0 1,0 0,-1 1,0-1,0 0,-1 0,-3 2,-1 0,1 1,0 0,0 0,0 1,0 0,0 0,0 1,0 0,0 0,0 1,0 0,1 0,0 1,0 0,0 0,0 1,0 0,1 0,0 0,0 1,0 0,1 0,0 1,0-1,1 1,0 0,0 1,0-1,1 0,0 1,1 0,-1 0,2 0,-1 0,1 0,0 0,1 0,0 0,0 1,0-1,1 0,1 0,-1 0,4 7,0-5,1-2,1 1,-1-1,1 0,1 0,0-1,0 0,0 0,1-1,-1 0,2-1,-1 1,0-2,1 0,0 0,0 0,1-1,-1-1,0 0,1 0,-1-1,1-1,0 1,-1-2,2 1,13 0</inkml:trace>
  <inkml:trace contextRef="#ctx0" brushRef="#br0" timeOffset="9783.029">10727 81,'0'536,"-26"-299,11-180,38-72,146-128,-156 134,5-6,0 0,1 2,1 0,0 1,1 2,0 0,1 1,0 1,0 1,1 1,12-2,-32 8,1 0,-1-1,0 1,1 1,-1-1,0 0,1 1,-1 0,0 0,0 0,0 0,0 0,0 1,0-1,0 1,0 0,0 0,-1 0,1 0,-1 0,0 1,1-1,-1 1,0-1,0 1,-1 0,1 0,0 0,-1 0,0 0,0 0,0 0,0 0,0 1,-1-1,1 0,-1 1,0 0,1 7,-1 0,0 0,-1 0,0-1,-1 1,0 0,0-1,-1 1,-1-1,0 0,-2 4,-2 0,0-1,-1-1,-1 1,0-2,0 1,-2-1,1-1,-1 0,0-1,-1 0,0-1,-1 0,1-1,-7 2,-209 62,218-68,-2 1,0-1,-1 0,1-1,-1 0,1-1,-1-1,0 0,1-1,-1 0,-6-2,18 1,0 1,1-1,-1 0,0 0,1 1,0-1,-1 0,1 0,0 0,0 0,0-1,0 1,0 0,1 0,-1-1,1 1,-1 0,1-1,0 1,0 0,0-1,0 1,1 0,-1-1,0 1,1 0,0 0,-1-1,1 1,0 0,0 0,0 0,1 0,-1 0,0 0,1 0,-1 0,1 1,0-1,0 1,-1-1,1 1,0-1,0 1,0 0,0 0,2 0,-1-3,12-14</inkml:trace>
  <inkml:trace contextRef="#ctx0" brushRef="#br0" timeOffset="10171.898">11292 842,'8'7,"1"-1,0 1,0-2,1 0,0 0,-1 0,2-2,-1 1,0-1,1 0,0-1,-1-1,1 1,0-2,0 0,0 0,0-1,-1 0,1 0,0-1,-1-1,1 0,-1-1,0 0,0 0,0-1,-1 0,1-1,-1 0,2-2,-5 3,1 0,-1-1,0 0,0 0,0 0,-1-1,0 1,0-2,-1 1,0 0,0-1,-1 0,0 1,0-1,-1-1,0 1,0 0,-1 0,0-1,0 1,-1-1,0 1,-1-1,0 1,0 0,-1-1,0 1,-1-2,1 7,1 0,-1 1,0-1,0 1,0 0,-1 0,1-1,-1 1,1 1,-1-1,1 0,-1 1,0-1,0 1,0 0,0 0,0 0,0 0,0 1,0-1,0 1,0 0,0 0,0 0,-1 0,1 0,0 1,0 0,0-1,0 1,0 0,-1 1,-92 47,82-37,0 1,2 1,-1 0,2 0,0 1,0 0,2 1,0 0,0 1,2 0,0 0,1 1,-2 9,8-22,-1 0,0 0,1 0,0 0,0 0,1 0,-1 0,1 0,0 0,1-1,-1 1,1 0,0 0,0-1,0 1,1-1,-1 0,1 0,0 0,1 0,-1 0,0 0,1-1,0 0,0 0,0 0,0 0,1-1,-1 1,1-1,-1 0,1 0,0-1,0 0,0 1,0-2,0 1,2 0,108 4,-90-6</inkml:trace>
  <inkml:trace contextRef="#ctx0" brushRef="#br0" timeOffset="10566.482">11969 927,'17'-4,"1"0,-1-1,0 0,-1-2,1 0,-1-1,-1 0,0-1,0-1,0 0,-1-1,-1-1,0 0,10-13,-21 23,0-1,-1 0,1 0,-1 0,1 1,-1-1,0-1,0 1,0 0,-1 0,1 0,-1 0,1-1,-1 1,0 0,-1 0,1-1,0 1,-1 0,0 0,0 0,0 0,0 0,0 0,0 0,-1 0,0 0,1 0,-1 1,0-1,0 1,-1-1,1 1,0 0,-1 0,1 0,-1 0,0 0,0 1,0-1,0 1,0 0,0 0,0 0,0 0,0 0,0 1,0-1,-1 1,1 0,0 0,-3 0,-9 2,0 1,0 0,0 1,1 1,0 0,0 1,0 0,1 1,0 1,0 0,1 1,0 0,0 1,0 1,4-3,-1 0,2 0,-1 1,1 0,1 0,-1 1,2 0,-1 0,1 0,1 1,0 0,1 0,-3 9,5-14,0 0,0 0,1 0,0 0,0 1,0-1,0 0,1 0,0 0,1 0,-1 0,1 0,0 0,1-1,-1 1,1-1,0 1,1-1,-1 0,1 0,0-1,0 1,1-1,-1 0,1 0,1 1,6 2,0-1,0-1,1 1,-1-2,1 0,0 0,1-1,-1-1,0 0,1-1,-1-1,1 0,-1 0,1-2,-1 1,7-3,6-3</inkml:trace>
  <inkml:trace contextRef="#ctx0" brushRef="#br0" timeOffset="11030.964">12392 1040,'7'0,"-1"0,1 0,-1 0,1 0,-1-1,1 0,-1-1,0 0,1 1,-1-2,0 1,0-1,-1 0,1 0,0-1,-1 1,0-1,0-1,0 1,-1-1,1 1,-1-1,0-1,0 1,-1 0,2-4,130-166,-14 39,-121 137,0-1,0 0,0 1,0-1,0 1,1-1,-1 0,0 1,0-1,0 0,1 1,-1-1,0 0,0 1,1-1,-1 0,0 0,1 1,-1-1,0 0,1 0,-1 0,1 0,-1 1,0-1,1 0,-1 0,0 0,1 0,-1 0,1 0,-1 0,0 0,1 0,-1 0,1 0,-1 0,0 0,1-1,-1 1,1 0,-1 0,0 0,1 0,-1-1,0 1,1 0,-1 0,0-1,0 1,1 0,-1-1,0 1,0 0,1-1,-1 1,0 0,0-1,0 1,1 0,-8 33,3-20,0-1,1 1,0 1,1-1,1 0,0 1,1-1,0 0,1 1,3 11,-3-19,0 0,1 0,0 0,1-1,-1 1,1-1,0 1,0-1,1 0,-1 0,1 0,0-1,0 1,1-1,0 0,-1 0,1-1,0 1,1-1,-1 0,1-1,-1 1,1-1,4 1,-1-2,-1-1,1-1,0 1,-1-1,1-1,-1 1,0-2,0 1,1-1,-1 0,-1-1,1 1,0-2,-1 1,0-1,0 0,-1-1,1 1,-1-1,0-1,-1 1,1-1,-1 0,-1 0,1 0,-1-1,2-6,4-4,0-1,-2 0,0-1,-1 0,-2 0,0-1,3-20,5-23,-6 39</inkml:trace>
  <inkml:trace contextRef="#ctx0" brushRef="#br0" timeOffset="8137.131">7877 616,'-2'0,"-1"0,0 0,1 0,-1 0,0 0,1-1,-1 0,1 1,-1-1,1 0,-1 0,1 0,-1-1,1 1,0 0,0-1,0 0,0 1,0-1,0 0,0 0,0 0,1 0,-1 0,1-1,-1 1,1 0,0-1,0 1,0-1,1 1,-1-1,0 1,1-1,0 0,-1 1,1-1,0 0,1 1,-1-1,0 0,1 1,-1-1,1 1,1-3,78-166,-42 28,-25 87,-9 43,0-1,-1 1,-1-1,0 0,-1 0,0 0,-1 0,-1 0,0 0,-2-10,3 24,0 1,0-1,0 1,0-1,-1 1,1-1,0 1,0-1,0 0,0 1,-1-1,1 1,0-1,0 1,-1-1,1 0,0 1,-1-1,1 0,0 1,-1-1,1 0,0 1,-1-1,1 0,-1 0,1 1,-1-1,1 0,0 0,-1 0,1 0,-1 0,1 0,-1 1,1-1,-1 0,1-1,-1 1,1 0,-1 0,1 0,-1 0,1 0,-1 0,1 0,-1-1,1 1,0 0,-1 0,1-1,-1 1,1 0,0-1,-1 1,1 0,0-1,-1 1,1-1,0 1,-14 47,14-46,-30 211,-52 401,50-403,29-180,20-39,71-138,166-233,-247 369,-5 6,0 1,1 0,0-1,0 1,0 0,0 1,0-1,1 0,0 1,-1 0,1 0,1 0,-1 0,4-1,-6 5,0 0,0 0,0 0,-1 0,1 0,0 0,0 1,-1-1,1 1,-1-1,0 1,1 0,-1 0,0-1,0 1,0 0,0 0,0 0,-1 0,1 0,-1 0,1 0,-1 0,1 2,-1-3,8 37,-2 0,-1 0,-3 1,0-1,-3 1,-2 10,1 28,1-46,0-12,0 0,1 0,1 0,1 0,0 0,2 0,0-1,1 1,6 14,-1-16</inkml:trace>
  <inkml:trace contextRef="#ctx0" brushRef="#br0" timeOffset="8637.944">8893 616,'-49'33,"1"1,2 3,2 2,1 1,2 3,-20 27,-3 38,63-104,-1 0,0 0,1 0,0 0,0 0,0 0,1 1,-1-1,1 0,0 0,0 1,1-1,-1 0,1 0,0 1,0-1,0 0,1 0,-1 0,1 0,0-1,0 1,1 0,-1-1,1 1,-1-1,3 2,2-2,0 0,0 0,1-1,-1 0,0 0,1-1,-1 1,1-2,0 1,-1-1,1-1,-1 1,1-1,0 0,-1-1,0 0,1 0,-1-1,0 0,0 0,0 0,-1-1,1 0,-1 0,0-1,0 0,0 0,3-4,245-263,-131 154,-123 119,0-1,0 0,0 1,0-1,0 0,0 0,0 1,1-1,-1 0,0 1,0-1,0 0,1 0,-1 1,0-1,0 0,1 0,-1 0,0 1,0-1,1 0,-1 0,0 0,1 0,-1 1,0-1,1 0,-1 0,0 0,1 0,-1 0,0 0,1 0,-1 0,0 0,1 0,-1 0,0 0,1-1,-1 1,0 0,1 0,-1 0,0 0,0 0,1-1,-1 1,0 0,0 0,1 0,-1-1,0 1,0 0,1 0,-1-1,0 1,0 0,0-1,-8 37,6-27,-3 10,1 0,0 0,2 0,0 1,2-1,0 1,1-1,0 1,4 10,-4-27,1 1,0-1,-1 1,1-1,1 0,-1 0,0 0,1 0,0 0,-1 0,1-1,0 1,0-1,1 0,-1 0,0 0,1 0,-1-1,1 1,0-1,-1 0,1 0,0 0,0-1,0 1,-1-1,1 0,0 0,0 0,0-1,0 1,1-1,20-5</inkml:trace>
  <inkml:trace contextRef="#ctx0" brushRef="#br0" timeOffset="8984.038">9654 532,'-10'4,"-4"1,-1 0,1 1,0 0,1 1,-1 1,1 0,1 1,0 1,0-1,1 2,0 0,1 0,-8 11,16-19,1 0,0-1,0 1,0 0,1 0,-1 0,1 0,0 0,-1 0,1 0,1 0,-1 0,0 0,1 0,-1 0,1 0,0 0,0-1,0 1,0 0,1-1,-1 1,1 0,0-1,-1 0,1 1,0-1,0 0,1 0,-1 0,0 0,1 0,-1-1,2 1,96 47,-93-46,-1-2,-1 0,1 1,-1 0,1 0,-1 1,0-1,0 1,0 0,0 1,0-1,-1 1,1 0,-1 0,0 0,0 1,-1-1,1 1,-1 0,0 0,0 0,-1 0,0 1,0-1,0 1,0-1,-1 1,0 0,0 0,0-1,-1 1,0 0,0 0,-1 0,1 0,-1-1,-1 2,-3 0,-1 1,1-1,-2 0,1 0,-1-1,0 0,0 0,-1-1,0 0,0 0,0-1,0 0,-1 0,1-1,-1 0,0-1,0 1,0-2,-6 1,-101 4,92-7</inkml:trace>
  <inkml:trace contextRef="#ctx0" brushRef="#br0" timeOffset="3896.966">3813 673,'-16'-3,"0"1,0 1,-1 0,1 2,0-1,-1 2,1 0,0 1,0 1,1 1,-1 0,1 0,0 2,0 0,1 1,0 0,0 1,1 1,0 0,0 0,2 1,-1 1,1 0,1 1,-4 6,8-8,0 0,1 0,1 0,0 1,0 0,1-1,1 1,0 0,0 1,2-1,-1 10,3-17,-1 0,1 0,0 0,0 0,1-1,0 1,-1 0,2-1,-1 0,0 0,1 0,0 0,-1-1,2 1,-1-1,0 0,1 0,-1-1,1 1,0-1,0 0,0 0,0-1,0 1,0-1,0 0,0 0,1-1,-1 0,0 0,1 0,-1-1,0 1,0-1,1 0,-1-1,0 1,0-1,0 0,-1 0,1-1,0 0,2-1,23-12,0-1,-1-2,-1-1,-1-1,0-1,-2-1,-1-2,-1 0,-1-2,15-22,59-93,-95 221,-4 619,-2-381,2-297,0 0,-2 0,0 0,-1-1,-1 0,-1 0,0 0,-2-1,0 0,-1-1,-1 0,0-1,-3 2,11-15,-1 0,1-1,-1 0,0 1,1-2,-1 1,0 0,0-1,0 0,0 0,0-1,0 1,-1-1,1 0,0-1,0 1,0-1,0 0,0 0,0 0,0-1,0 0,1 0,-1 0,0-1,1 1,0-1,0 0,0 0,0-1,0 1,0-1,1 0,0 0,0 0,0 0,0 0,0-1,1 1,0-1,0 0,0 0,1 0,0 0,-1-3,-2-17,1-1,1 0,1 1,1-1,1 0,2 1,0-1,2 1,1 0,0 0,2 1,1-1,1 2,8-13,-5 10,1 0,1 1,1 1,1 1,2 0,0 1,1 1,1 1,1 0,1 2,14-8,-30 22,1 0,-1 1,1 0,-1 1,1 0,0 0,0 0,0 1,0 0,0 1,3 0,12 0</inkml:trace>
  <inkml:trace contextRef="#ctx0" brushRef="#br0" timeOffset="4373.932">4801 729,'-42'6,"0"1,0 2,1 1,0 3,-28 13,59-22,0 1,0 0,1 0,0 1,0 0,0 1,0 0,1 0,0 1,1 0,0 0,0 1,1 0,0 0,0 1,1 0,1 0,-1 0,1 2,-13 119,17-127,0 1,1-1,0 0,0 0,0 0,0 1,1-1,-1 0,1 0,0-1,0 1,1 0,-1-1,1 1,0-1,0 0,0 0,0 0,0 0,1-1,-1 1,1-1,-1 0,1 0,0 0,0 0,0-1,0 0,3 1,2 0,0-1,0 0,0-1,0 0,0 0,1-1,-1 0,0 0,0-1,0-1,-1 1,1-1,0-1,-1 0,0 0,0 0,0-1,3-3,125-116,-110 97,127-155,-153 182,0-1,0 1,0-1,0 1,0-1,0 1,0-1,0 0,0 1,0-1,1 1,-1-1,0 1,0-1,0 1,1-1,-1 1,0-1,1 1,-1-1,0 1,1-1,-1 1,1 0,-1-1,0 1,1 0,-1-1,1 1,-1 0,1 0,-1-1,1 1,-1 0,1 0,0 0,-1 0,1 0,-1 0,1 0,-1 0,1 0,0 0,-1 0,1 0,-1 0,1 0,-1 0,1 1,-1-1,1 0,-1 0,1 1,-1-1,1 0,-1 1,1-1,-1 0,3 37,0 14,2-31</inkml:trace>
  <inkml:trace contextRef="#ctx0" brushRef="#br0" timeOffset="4935.431">5083 1153,'21'-55,"2"2,3 0,28-41,-39 72,1 1,1 1,0 0,2 1,0 1,1 1,10-5,-30 20,1 1,0 0,0 0,-1-1,1 1,0 0,0 0,1 0,-1 0,0 0,0 0,0 0,1 1,-1-1,0 0,1 1,-1-1,0 1,1-1,-1 1,1 0,-1-1,1 1,-1 0,1 0,-1 0,1 0,-1 0,1 1,-1-1,1 0,-1 1,0-1,1 1,-1-1,1 1,-1 0,0 0,0-1,1 1,-1 0,0 0,0 0,0 0,0 1,1 0,-19 101,7-69,-4 67,14-100,0 0,0-1,0 1,0 0,0 0,0 0,1-1,-1 1,0 0,1 0,-1-1,0 1,1 0,-1-1,1 1,-1 0,1-1,-1 1,1-1,-1 1,1-1,0 1,-1-1,1 1,0-1,-1 0,1 1,0-1,0 0,-1 0,1 1,0-1,0 0,0 0,-1 0,1 0,0 0,0 0,0 0,-1 0,1 0,0-1,0 1,-1 0,1 0,0-1,0 1,-1 0,1-1,0 1,-1-1,38-27,-34 25,97-94,-74 67,2 2,1 1,1 1,1 2,1 1,25-12,-57 33,1 1,0-1,0 1,-1 0,1 0,0 0,0 0,0 0,0 0,0 0,0 1,1-1,-1 1,0-1,0 1,0 0,1 0,-1 0,0 0,0 0,0 1,1-1,-1 1,0-1,0 1,0 0,0 0,0 0,0 0,0 0,0 0,-1 0,1 1,0-1,-1 1,1-1,-1 1,1 0,-1 0,0-1,0 1,0 0,0 0,0 0,0 0,0 1,-1-1,1 0,-1 0,1 1,-15 94,11-91,1 1,0-1,0 1,0 0,1 0,0 0,0 0,1 0,-1 0,2 0,-1 0,1 0,0 0,0-1,1 1,0 0,3 6,7 5</inkml:trace>
  <inkml:trace contextRef="#ctx0" brushRef="#br0" timeOffset="5299.088">6043 955,'30'0,"0"-1,-1-2,1-1,0-1,-1-2,0-1,-1-1,1-1,-2-2,20-11,-35 16,-1 0,-1-1,1-1,-1 0,-1 0,0 0,0-1,-1-1,0 0,0 0,-2 0,1-1,-2 0,1 0,-1 0,0-6,-4 14,0 0,-1 1,1-1,-1 0,0 0,0 1,0-1,-1 0,1 0,-1 1,0-1,0 0,0 1,-1-1,1 1,-1 0,0-1,0 1,0 0,0 0,-1 0,1 0,-1 1,0-1,0 0,1 1,-2 0,1 0,0 0,0 0,-1 1,1-1,-1 1,1 0,-1 0,0 0,1 0,-1 0,0 1,1 0,-1 0,0 0,0 0,0 1,1-1,-4 2,-6 2,0 1,0 0,1 0,0 2,0-1,0 2,1-1,0 2,0-1,1 2,1-1,-1 1,1 1,1 0,0 0,1 0,0 1,0 0,1 0,1 1,0 0,1 0,1 0,0 0,0 2,2-8,-1 0,2 0,-1 0,1 0,0 0,1 0,-1 0,1 0,1 0,-1 0,1 0,1-1,-1 1,1-1,0 1,0-1,1 0,0 0,0-1,1 1,-1-1,1 0,0 0,0 0,1-1,0 1,-1-2,1 1,1 0,-1-1,0 0,4 0,13 4</inkml:trace>
  <inkml:trace contextRef="#ctx0" brushRef="#br0" timeOffset="6464.714">4969 842,'0'5,"0"6,0 6,0 6,0 2,0 3,0 1,-4-4,-2-2,0 0,5 1,4 1,6-3,1-1,4-4,4-5,0-9,-4-6</inkml:trace>
  <inkml:trace contextRef="#ctx0" brushRef="#br0" timeOffset="31472.892">511 2790,'-18'-5,"1"0,-1 1,0 1,0 1,0 1,0 0,-1 2,1 0,0 0,0 2,0 0,1 1,-1 1,1 1,0 0,0 2,1-1,-9 7,13-7,0 1,0 0,1 1,0 0,1 0,0 1,0 1,1 0,1 0,0 1,0 0,1 0,0 1,1 0,1 0,0 0,1 1,0 0,1 0,1 0,0 0,1 7,1-15,1-1,1 0,-1 1,1-1,0 0,0 0,0 0,1-1,-1 1,1 0,0-1,1 0,-1 1,1-1,0-1,0 1,0-1,0 1,1-1,0 0,-1-1,1 1,0-1,0 0,0 0,0 0,1-1,-1 0,5 2,-1-1,1 0,-1-1,1 0,0 0,-1-1,1 0,0-1,-1 0,1 0,0-1,-1-1,0 1,1-1,3-3,15-8,-1-2,0-1,-1-1,-1-1,-1-1,14-15,96-106,-103 117,-30 23,-1 1,0 0,1-1,-1 1,1-1,0 1,-1 0,1-1,-1 1,1 0,-1 0,1 0,0-1,-1 1,1 0,-1 0,1 0,0 0,-1 0,1 0,0 0,-1 0,1 0,-1 0,1 1,0-1,-1 0,1 0,-1 1,1-1,-1 0,1 0,-1 1,1-1,-1 1,1-1,-1 0,1 1,-1-1,1 1,-1-1,0 1,1 0,-1-1,0 1,0-1,1 1,-1-1,0 1,0 0,0-1,0 1,0-1,0 1,0 0,0 0,-8 102,8-93,-1-1,1 1,1-1,0 1,0-1,1 1,0-1,1 0,0 0,0 0,1 0,0-1,1 1,0-1,0 0,0 0,1-1,0 0,1 0,0 0,0-1,0 0,1 0,0-1,0 0,0 0,1-1,-1 0,1 0,5 0,10-4,-6-4</inkml:trace>
  <inkml:trace contextRef="#ctx0" brushRef="#br0" timeOffset="33891.919">2430 2507,'-5'5,"-1"6,0 7,6-1,3-3</inkml:trace>
  <inkml:trace contextRef="#ctx0" brushRef="#br0" timeOffset="33574.957">1922 2818,'-35'6,"1"1,0 2,0 1,1 2,1 1,-14 9,36-18,-1 0,1 0,0 1,1 1,-1-1,1 2,0-1,1 1,0 1,0-1,0 1,1 1,0-1,1 1,-1 1,2-1,0 1,0 0,0 0,1 1,1-1,0 1,0-1,1 1,1 0,0 0,0 0,1 0,1 8,-1-13,0 1,1-1,0 1,0-1,1 1,0-1,0 0,0 0,1 0,0 0,0 0,0 0,1-1,0 1,0-1,0 0,0-1,1 1,0-1,0 1,1-2,-1 1,1 0,-1-1,2 0,3-1,-1-1,1 0,-1 0,1-1,0 0,-1-1,1 0,-1 0,1-1,-1-1,0 1,0-1,0-1,0 0,0 0,-1-1,0 0,0 0,0-1,6-5,10-11,-1-1,0-1,-2-2,-1 1,9-16,23-49,-43 70,2 0,0 1,2 0,0 1,0 0,15-12,-28 29,1 0,-1 1,1-1,-1 0,1 1,0-1,-1 1,1-1,0 1,0-1,-1 1,1-1,0 1,0 0,0-1,0 1,-1 0,1 0,0 0,0 0,0 0,0 0,0 0,0 0,-1 0,1 0,0 0,0 0,0 1,0-1,0 0,-1 1,1-1,0 0,0 1,0-1,-1 1,1-1,0 1,-1 0,1-1,-1 1,1 0,-1-1,1 1,-1 0,1 0,-1 0,1-1,-1 1,0 0,1 0,13 54,-11-42,7 50,-3 0,-2 1,-3-1,-4 40,0-16,1-27,-4 0,-2 0,-2-1,-3 0,-3 0,-2-2,-3 0,-13 24,28-70,1 0,-2 0,0-1,0 1,0-1,-2-1,1 0,-1 0,0 0,-1-1,0 0,0-1,-5 3,12-9,0-1,0 1,0-1,0 0,0 0,0 0,0 0,0 0,0-1,0 1,0 0,0-1,0 0,0 1,0-1,1 0,-1 0,0 0,0 0,1 0,-1-1,1 1,-1 0,1-1,-1 1,1-1,0 1,0-1,0 0,0 0,0 1,0-1,0 0,0 0,1 0,-1 0,1 0,0 0,-1 0,1 0,0 0,0 0,0 0,0 0,1 0,-1 0,1 0,-1 0,1 0,0 0,-1 0,1 1,0-1,0 0,1-1,85-260,-47 170,3 3,5 1,55-78,62-89,-103 162,-62 94,1 0,0 1,0-1,-1 0,1 1,0-1,0 1,-1-1,1 1,0-1,-1 1,1-1,-1 1,1 0,-1-1,1 1,-1 0,1 0,-1-1,0 1,1 0,-1 0,0-1,0 1,0 0,1 0,-1 0,0 0,0-1,0 1,0 0,0 0,-1 0,1 0,0-1,0 1,0 0,-1 0,1 0,26 231,-24-214,0-1,2 1,0-1,1 0,0 0,2-1,0 0,6 11,-12-26,0 0,0 0,0 0,-1 0,1 0,1 0,-1-1,0 1,0 0,0-1,0 1,0-1,1 1,-1-1,0 0,0 1,1-1,-1 0,0 0,0 0,1 0,-1 0,0 0,1 0,-1 0,0 0,0-1,1 1,-1-1,0 1,0-1,0 1,1-1,-1 0,0 1,0-1,0 0,0 0,0 0,-1 0,1 0,0 0,0 0,42-52,-39 47,82-149,85-151,-159 293,-9 20,-10 30,5-29,-3 15,1 0,1 1,2 0,0-1,1 1,1 0,2 0,0-1,2 0,0 1,5 9,48 107,-57-140,-1 1,0-1,1 1,-1-1,1 1,-1-1,1 1,-1-1,1 1,-1-1,1 0,-1 1,1-1,-1 0,1 0,0 1,-1-1,1 0,0 0,-1 0,1 0,0 0,-1 0,1 0,0 0,-1 0,1 0,0 0,-1 0,1 0,-1 0,1-1,0 1,-1 0,1 0,-1-1,1 1,0 0,-1-1,1 1,-1-1,1 1,-1-1,0 1,1-1,-1 1,1-1,-1 1,0-1,0 0,1 1,-1-1,0 0,0 0,17-40,-15 37,128-333,-65 237,-63 109,-1-1</inkml:trace>
  <inkml:trace contextRef="#ctx0" brushRef="#br0" timeOffset="34911.433">3502 3015,'10'-11,"0"-1,-1-1,0 1,0-1,-2-1,0 1,0-1,-1-1,-1 1,0-1,1-10,-6 23,1-1,-1 0,0 0,0 1,0-1,-1 0,1 1,-1-1,1 1,-1-1,0 0,0 1,0-1,0 1,0 0,-1-1,1 1,-1 0,0 0,1 0,-1 0,0 0,0 0,0 1,-1-1,1 1,0-1,0 1,-1 0,1 0,-1 0,1 0,-1 0,0 0,0 1,-3-1,0 0,-1 0,1 1,0 0,-1 0,1 0,0 1,0 0,-1 1,1-1,0 1,0 0,1 0,-4 2,-3 3,1 0,-1 0,2 1,-1 0,1 1,0 0,1 0,0 1,0 1,1-1,1 1,0 1,0-1,1 1,1 0,0 1,0-1,1 1,1 0,0 0,1 0,1 1,0-1,0 0,1 1,1-1,0 0,1 1,1-1,0 0,0 0,2-1,-1 1,2-1,-1 0,2 0,-1-1,2 1,4 4,-6-9,0 0,1-1,0-1,0 1,0-1,1 0,-1 0,1-1,0 0,0-1,1 0,-1 0,1 0,0-1,-1-1,1 0,0 0,0 0,0-1,0 0,0-1,0 0,0-1,-1 1,1-2,0 1,-1-1,7-4,128-88,-81 49,299-223,-316 245,-44 24,-1 0,1 0,0 0,0 0,-1 0,1 0,0 0,0 0,-1 1,1-1,0 0,0 0,-1 1,1-1,0 0,0 1,-1-1,1 0,-1 1,1-1,0 1,-1 0,1-1,-1 1,1-1,-1 1,1 0,-1-1,0 1,1 0,-1-1,0 1,0 0,1 0,-1-1,0 1,0 0,0 0,0-1,0 1,0 0,0 0,0-1,0 1,0 0,-1 0,1 0,0-1,0 1,-1 0,1-1,0 1,-1 0,1-1,-1 1,1 0,-1-1,1 1,-1-1,1 1,-27 73,-9 56,44-51,-8-77,1-1,0 1,0 0,-1 0,1-1,1 1,-1-1,0 1,0-1,0 1,1-1,-1 0,1 0,-1 1,1-1,-1 0,1 0,0-1,0 1,-1 0,1 0,0-1,0 1,0-1,0 0,0 0,-1 1,1-1,0 0,0 0,0-1,0 1,0 0,0-1,0 1,-1-1,1 0,0 1,1-2,18-7,-1-1,0-1,-1-1,0-1,0-1,-2 0,13-13,31-24,234-144,-294 195,-1-1,1 0,-1 0,1 0,-1 0,1 0,-1 0,1 0,-1 0,1 0,0 1,-1-1,1 0,0 1,0-1,0 0,0 1,-1-1,1 1,0-1,0 1,0 0,0-1,0 1,0 0,0 0,0 0,0-1,0 1,0 0,0 0,0 1,1-1,-1 0,0 0,0 0,0 1,0-1,-1 0,1 1,0-1,0 1,0-1,0 1,0 0,0-1,-1 1,1 0,0-1,-1 1,1 0,0 0,-1 0,1 0,-1 0,1 0,-1 0,0-1,1 2,-35 102,20-54,10-41,0 0,0 0,1 0,0 0,1 0,0 1,0-1,1 1,0 0,1-1,0 1,1 0,0-1,0 1,1-1,0 1,0-1,1 0,1 0,0 0,0 0,0-1,1 1,0-1,6 5,-9-11,0 0,0-1,0 0,0 1,0-1,1 0,-1 0,0 0,1 0,-1-1,1 1,-1 0,1-1,-1 0,1 0,-1 0,1 0,0 0,-1 0,1-1,0 1,13-5</inkml:trace>
  <inkml:trace contextRef="#ctx0" brushRef="#br0" timeOffset="37576.96">5816 2931,'15'29,"-2"2,-1 0,-2 0,0 1,-3 0,0 0,-2 1,-2 0,-1 0,-1 0,-2 0,-1 0,-3 6,0-8,3-10,0 0,-2 0,-1-1,0 1,-2-1,0 0,-1-1,-6 10,14-30,0 0,-1 0,1 0,0 0,0 0,-1 0,1 0,0 1,-1-1,1 0,-1 0,0 0,1 1,-1-1,1 0,-1 1,0-1,0 0,1 1,-1-1,0 1,0-1,0 1,1 0,-1-1,0 1,0 0,0 0,0-1,0 1,0 0,0 0,0 0,0 0,0 0,0 0,1 0,-1 1,0-1,0 0,0 0,0 1,0-1,0 1,1-1,-1 1,0-1,0 1,0-1,1 1,-1-1,0 1,1 0,-1 0,1-1,-1 1,1 0,-1 0,1 0,-1 0,1-1,0 1,-1 0,1 0,0 0,1-20,2 0,0 0,1 1,0-1,2 1,0 0,1 0,1 0,2-1,-2 1,32-62,3 2,3 2,14-13,-34 53,1 0,1 2,2 1,2 2,0 1,2 1,18-10,64-13,-113 52,1-1,-1 0,1 1,-1 0,1 0,-1 0,1 0,-1 0,1 1,-1-1,1 1,-1 0,0 0,1 0,-1 1,0-1,0 1,0 0,0 0,0 0,0 0,-1 0,1 1,-1-1,1 1,-1 0,0-1,0 1,0 0,-1 0,1 1,-1-1,2 3,0 9,-1 0,-1 0,0 0,0 0,-2 0,0 0,0 0,-2-1,0 1,0 0,-2-1,0 1,0-1,-1-1,-1 1,0-1,-11 18,0-1,-2-2,0 1,-3-2,-11 11,25-28,0 0,0-1,-1 0,0-1,0 1,-1-2,0 0,0 0,-1-1,1 0,-2-1,1-1,0 0,-1 0,0-1,0-1,0 0,0-1,0 0,-4-1,13-1,0 0,0 0,0 0,0-1,0 1,0-1,0 0,1 0,-1 0,1-1,-1 1,1-1,0 0,0 0,0 0,0 0,0 0,1-1,0 1,0-1,0 1,0-1,0 0,1 0,-1 0,1 0,0 0,0 0,1-1,-1 1,1 0,0 0,0-1,0 1,1-2,4-19</inkml:trace>
  <inkml:trace contextRef="#ctx0" brushRef="#br0" timeOffset="38460.366">6945 1971,'-40'81,"3"1,4 3,-17 69,24-50,4 1,-6 93,-8 40,34-227,0-5,0-1,1 0,-1 1,1-1,0 1,1-1,-1 1,1 0,1-1,-1 1,1-1,-1 1,2-1,-1 1,1-1,-1 0,1 0,1 1,2 3,-1-8,-1-1,1 1,0-1,0 0,0 0,0 0,0-1,0 1,0-1,-1 0,1 0,0 0,-1-1,1 1,-1-1,1 0,-1 0,0 0,1-1,-1 1,0-1,-1 1,1-1,0 0,0-1,-1 2,231-223,-233 224,1 0,-1 0,1 0,0 0,-1 0,1 0,0 0,0 0,-1 0,1 0,0 1,0-1,0 0,0 1,0-1,0 0,0 1,0-1,0 1,1-1,-1 1,0 0,0 0,0-1,0 1,1 0,-1 0,0 0,0 0,0 0,1 1,-1-1,0 0,0 0,0 1,0-1,0 1,1-1,-1 1,0-1,0 1,0 0,0-1,-1 1,1 0,0 0,0 0,0 0,-1 0,1 0,0 0,0 0,1 10,-1 0,0 0,-1 0,0 0,0 0,-1 0,0 0,-1-1,-1 1,1 0,-2 1,-11 78,15-88,0 0,0 0,0 0,0-1,0 1,0 0,0 0,1 0,-1 0,1-1,0 1,-1 0,1 0,0-1,0 1,0-1,0 1,0-1,0 1,1-1,-1 0,0 1,1-1,-1 0,1 0,-1 0,1 0,0 0,-1 0,1-1,0 1,-1 0,1-1,0 0,0 1,0-1,0 0,-1 0,1 0,0 0,0 0,0 0,1-1,19-2</inkml:trace>
  <inkml:trace contextRef="#ctx0" brushRef="#br0" timeOffset="39024.226">7425 2790,'-15'28,"1"1,1 1,2 0,1 0,1 1,1 0,-2 29,9-58,1 0,-1 0,1 0,-1 0,1 0,0 0,-1 1,1-1,0 0,1 0,-1 0,0 0,1 0,-1 0,1 0,-1 0,1 0,0 0,0 0,0 0,0 0,0 0,0-1,1 1,-1-1,1 1,-1-1,1 1,-1-1,1 0,0 1,0-1,-1 0,1 0,0 0,0-1,0 1,0 0,0-1,0 1,0-1,1 0,-1 0,0 0,0 0,0 0,0 0,0 0,0-1,0 1,0-1,0 0,0 1,1-1,9-6,0-1,0 0,0 0,-1-1,-1 0,1-1,-2-1,1 1,-1-1,0-2,17-19,178-194,-198 217,-4 6,0 0,1 0,-1-1,1 1,-1 1,1-1,0 0,0 1,0-1,0 1,0 0,1 0,-1 0,1 0,-1 1,3-1,-5 3,1 0,-1 0,0 0,1 0,-1 1,0-1,0 0,0 1,0-1,0 1,0-1,0 1,0-1,-1 1,1-1,-1 1,1 0,-1 0,1-1,-1 1,0 0,0 0,0-1,0 1,0 0,0 0,-1-1,1 2,-29 182,-1 28,12-84,-5 0,-5-2,-8 3,29-105,6-16,-1-1,0 1,0-1,-1 1,0-1,0 0,-1 0,0 0,-1 0,0-1,0 1,0-1,-1-1,0 1,-4 2,8-8,0 0,0-1,0 1,-1 0,1-1,0 0,0 1,-1-1,1 0,0 0,-1 0,1 0,0-1,-1 1,1-1,0 1,0-1,0 0,-1 0,1 0,0 0,0 0,0-1,1 1,-1 0,0-1,0 1,1-1,-1 0,1 0,-1 1,1-1,0 0,0 0,0 0,0-1,-1-1,-28-86,27 64,1-1,2 1,0-1,2 1,1-1,1 1,2 0,0 0,1 0,2 1,1 1,1-3,2 0</inkml:trace>
  <inkml:trace contextRef="#ctx0" brushRef="#br0" timeOffset="39464.073">8356 2620,'-1'1,"-40"27,1 1,2 3,1 0,1 3,-9 13,44-48,-1 1,0 0,0 0,1 1,-1-1,1 0,-1 1,1-1,0 0,-1 1,1 0,0-1,0 1,0 0,0-1,0 1,1 0,-1 0,0 0,1 0,0 0,-1 0,1 0,0 0,0 0,0 0,0-1,0 1,0 0,1 0,-1 0,1 0,-1 0,1 0,0 0,0 0,0-1,0 1,0 0,0-1,0 1,0-1,1 1,-1-1,1 0,-1 1,1-1,0 0,-1 0,1 0,1 1,71-1,-66-2,0 0,0 1,0 0,0 0,0 1,0 0,0 0,0 0,-1 1,1 1,5 1,-12-3,1 0,-1 0,0 0,1 0,-1 0,0 0,0 1,0-1,0 0,0 1,0-1,0 1,0-1,0 1,-1-1,1 1,0-1,-1 1,0 0,1-1,-1 1,0 0,0 0,0-1,0 1,0 0,0-1,-1 1,1 0,0-1,-1 1,0 0,1-1,-1 1,0-1,0 1,0-1,-38 53,18-35,-1 0,0-2,-1 0,-1-2,0 0,-1-2,-7 2,23-12,5-2</inkml:trace>
  <inkml:trace contextRef="#ctx0" brushRef="#br0" timeOffset="39712.106">8695 2705,'-14'38,"-5"23,-5 5,3-3,5-8,9-14,6-13</inkml:trace>
  <inkml:trace contextRef="#ctx0" brushRef="#br0" timeOffset="39880.364">8667 2394,'0'0</inkml:trace>
  <inkml:trace contextRef="#ctx0" brushRef="#br0" timeOffset="40116.447">9260 2677,'-39'16,"0"2,2 1,1 2,0 2,1 1,-13 14,40-32,1 1,-1 0,1 1,1-1,0 1,0 1,0-1,1 1,0 0,-2 7,5-12,1 0,0-1,0 1,1 0,-1 0,1 0,-1 0,1 0,0 0,1-1,-1 1,1 0,0 0,0 0,0-1,0 1,0 0,1-1,0 1,0-1,0 1,0-1,0 0,1 0,-1 0,1 0,0-1,2 3,6 0,0 0,0 0,0-1,0-1,1 1,-1-2,1 0,0 0,0-1,0-1,0 0,0 0,0-1,0-1,-1 0,1 0,0-1,-1-1,0 0,0-1,0 0,0 0,9-7,9-5,-3-1</inkml:trace>
  <inkml:trace contextRef="#ctx0" brushRef="#br0" timeOffset="40774.868">9853 2677,'-244'123,"226"-114,1 0,0 2,1 0,0 1,0 1,2 0,0 1,0 0,-8 12,21-25,0 0,1 0,-1 0,0 0,0 0,0 0,1 0,-1 1,0-1,1 0,0 0,-1 1,1-1,-1 0,1 1,0-1,0 1,0-1,0 0,0 1,0-1,0 0,1 1,-1-1,0 0,1 1,-1-1,1 0,-1 0,1 1,0-1,-1 0,1 0,0 0,0 0,0 0,0 0,0 0,0 0,0 0,0 0,0-1,0 1,1 0,-1-1,0 1,0-1,1 1,-1-1,0 0,73 2,-42-11,-1-1,0-2,0-1,-1-2,-1-1,-1-1,0-1,15-13,80-49,-121 78,-1 1,0-1,1 1,-1 0,1-1,0 1,-1 0,1 0,0 0,0 0,0 1,-1-1,1 0,0 1,0-1,0 1,0-1,0 1,0 0,0 0,0 0,0 0,0 1,0-1,0 0,0 1,0-1,0 1,0 0,0 0,0 0,-1 0,1 0,0 0,-1 0,1 0,-1 1,1-1,1 2,-6 45,2-45,0 0,0 0,0 0,0 0,0 0,1 0,-1 1,1-1,0 0,0 0,0 0,0 1,1-1,-1 0,1 0,0 0,0 0,0 0,0 0,0 0,1 0,-1-1,1 1,0 0,0-1,0 1,0-1,0 0,1 0,-1 0,1 0,-1 0,1 0,0-1,0 1,-1-1,2 1,5-2,1-1,0 1,0-1,-1-1,1 0,-1 0,1-1,-1 0,0-1,0 0,-1 0,1-1,-1 0,0-1,0 1,2-4,4 0,197-165,-193 156,0-1,-2 0,0-1,-1-1,-1-1,-1 0,0-1,-2 0,-1 0,-1-1,-1-1,-1 0,-1 0,-2 0,0 0,0-22,-3 43,0-1,-1 0,1 0,-1 1,0-1,0 0,-1 1,1-1,-1 0,0 1,0-1,0 1,-1-1,0 1,0-1,0 1,0 0,-1 0,1 0,-1 0,0 1,-1-1,1 1,0 0,-1 0,0 0,1 0,-1 1,-1-1,1 1,0 0,0 0,-1 0,1 1,-1 0,1 0,-1 0,0 0,-3 0,-7 3,0 0,0 1,1 0,-1 1,1 1,0 0,0 1,1 1,0 0,0 0,0 1,1 1,0 0,1 1,0 0,0 1,1 0,1 1,0 0,0 0,2 1,-1 0,1 0,1 1,1 0,0 0,0 0,2 1,-1-1,2 1,0 8,-3 5,1 0,1 0,2 0,1 0,1 1,2-1,0 0,2 0,1-1,1 0,10 24,-9-31,0-1,1 0,1-1,0 0,2-1,0 0,1 0,0-1,1-1,9 6,-4-4,-10-8,0 0,0-1,1 0,0-1,1 1,-1-2,1 0,1 0,-1-1,1 0,0-1,0-1,0 0,7 1,-1-6</inkml:trace>
  <inkml:trace contextRef="#ctx0" brushRef="#br0" timeOffset="41678.789">11461 2564,'-40'10,"26"-7,1 0,0 0,0 1,0 0,1 1,0 1,0 0,0 1,0 0,1 1,-7 6,17-13,0 0,0 0,0 0,0 0,0 1,0-1,0 0,1 1,-1-1,0 0,1 1,-1-1,1 1,-1-1,1 1,0-1,0 1,0-1,0 1,0 0,0-1,0 1,0-1,0 1,1-1,-1 1,1-1,-1 1,1-1,0 0,-1 1,1-1,0 0,0 1,0-1,0 0,0 0,0 0,0 0,1 0,-1 0,0 0,0 0,1-1,1 2,68 25,-44-23,-10-2,1 0,-1 1,0 1,0 1,0 0,-1 1,1 1,-1 0,-1 2,-13-8,0 0,0 1,-1-1,1 1,0-1,-1 1,1 0,-1-1,0 1,0 0,0 0,0 0,0 0,0 0,0 1,-1-1,1 0,-1 0,1 0,-1 1,0-1,0 0,0 0,0 1,0-1,-1 0,1 0,-1 0,1 1,-1-1,0 0,0 0,0 0,0 0,0 0,0 0,-1 0,-58 63,33-45,0-1,-1-2,-1-1,-1-1,0-1,-25 6,37-20,18-7</inkml:trace>
  <inkml:trace contextRef="#ctx0" brushRef="#br0" timeOffset="42224.985">11912 2620,'-18'29,"0"0,2 1,1 1,1 0,2 1,1 0,-6 30,16-61,1 1,-1 0,1 0,-1 0,1 0,-1 0,1 0,0 0,0 0,0 0,0 0,0 0,1 0,-1 0,0 0,1 0,0 0,-1-1,1 1,0 0,0 0,0 0,0-1,0 1,0-1,1 1,-1-1,0 1,1-1,0 0,-1 1,1-1,-1 0,1 0,0 0,0-1,0 1,0 0,-1-1,1 1,0-1,0 1,0-1,0 0,0 0,0 0,0 0,0 0,0-1,0 1,0 0,1-1,13-6,0 0,0-1,-1 0,0-2,-1 1,0-2,0 0,-1-1,7-9,5-1,97-101,-122 122,1 0,-1 0,0 0,1 0,0 0,-1 0,1 1,-1-1,1 0,0 0,0 0,-1 1,1-1,0 1,0-1,0 0,0 1,0 0,-1-1,1 1,0-1,0 1,0 0,0 0,0 0,1-1,-1 1,0 0,0 0,0 0,0 1,0-1,0 0,0 0,0 0,0 1,0-1,0 1,-1-1,1 1,0-1,0 1,0-1,0 1,0 0,-1-1,1 1,0 0,-1 0,1 0,-1-1,1 1,0 0,-1 0,0 0,1 1,2 17,-1 0,0 0,-1 1,-2-1,0 1,-1-1,0 0,-2 0,-2 8,0 4,-73 317,5-92,67-234,-2-2,0 1,-1-1,-1-1,-1 1,0-2,-9 9,19-24,0-1,-1 0,1 0,0 0,-1 0,1 0,-1-1,0 1,0-1,1 1,-1-1,0 0,0 0,0-1,0 1,0 0,0-1,0 0,-1 0,1 0,0 0,0 0,0-1,0 1,0-1,0 0,0 0,0 0,0 0,1-1,-1 1,0-1,1 1,-1-1,1 0,-1 0,1 0,0-1,0 1,0 0,0-1,0 1,1-1,-1 0,1 1,-1-1,1 0,0 0,0-1,-2-9,0 0,0 0,1 0,1 0,0-1,1 1,0 0,1 0,1-1,0 1,1 0,0 0,1 1,0-1,6-9,0-3</inkml:trace>
  <inkml:trace contextRef="#ctx0" brushRef="#br0" timeOffset="42702.329">12674 2592,'-20'1,"1"1,-1 1,1 1,0 1,0 1,0 0,1 2,0 0,-14 8,29-15,0 0,0 1,1-1,-1 0,0 1,1 0,-1 0,1-1,-1 1,1 1,0-1,0 0,0 1,0-1,0 1,1-1,-1 1,1 0,0 0,0-1,0 1,0 0,0 0,0 0,1 0,-1 1,1-1,0 0,0 0,0 0,1 0,-1 0,1 0,-1 0,1 0,0 0,0 0,1 0,-1 0,0-1,1 1,0 0,0-1,-1 1,2-1,-1 0,0 0,0 0,1 0,-1 0,1 0,82 28,-76-28,0 0,-1 0,1 0,0 1,-1 1,0-1,1 1,-1 1,-1 0,1 0,-1 0,3 3,-8-5,0-1,-1 1,1 0,0 0,-1 0,0 0,1 0,-1 0,-1 0,1 0,0 0,-1 0,1 1,-1-1,0 0,0 0,0 1,-1-1,1 0,-1 0,0 0,0 1,0-1,0 0,0 0,-1 0,1-1,-1 1,0 0,0 0,0-1,0 0,-1 1,-83 76,-21-27,83-45</inkml:trace>
  <inkml:trace contextRef="#ctx0" brushRef="#br0" timeOffset="42996.079">13211 2169,'-15'43,"-9"29,0 11,-2 2,4-9,6-13,6-7,4-9,3-7,3-6,0-3,1-3,0-1,0-1,0 1,0-5</inkml:trace>
  <inkml:trace contextRef="#ctx0" brushRef="#br0" timeOffset="43484.911">12900 2677,'139'16,"1"-6,121-8,-251-3,1 1,-1-2,0 1,1-2,-1 1,0-1,-1-1,1 0,-1 0,1-1,-1 0,0 0,-1-1,0-1,0 1,0-1,4-5,-11 10,0 1,0-1,0 1,0-1,0 0,-1 1,1-1,0 0,-1 0,0 1,1-1,-1 0,0 0,0 0,0 1,0-1,0 0,0 0,-1 0,1 1,-1-1,1 0,-1 0,1 1,-1-1,0 0,0 1,0-1,0 1,0-1,0 1,-1 0,1-1,0 1,-1 0,1 0,-1 0,1 0,-1 0,1 0,-1 0,0 1,1-1,-1 1,0-1,0 1,1 0,-1-1,0 1,0 0,0 0,1 0,-1 0,0 1,0-1,0 0,1 1,-1-1,0 1,1 0,-1-1,0 1,1 0,-1 0,-14 4,-1 1,1 1,1 0,0 1,0 0,0 1,1 1,0 1,1 0,0 0,1 1,0 1,1 0,0 1,2 0,-1 0,-2 7,9-15,-1 0,1 1,0-1,1 1,-1 0,1 0,1 0,-1 0,1 0,1 1,-1-1,1 0,0 0,1 1,0-1,0 0,0 0,1 0,0 0,0 0,1 0,0-1,0 1,1-1,0 0,0 0,0 0,1 0,0-1,0 0,0 0,0 0,1-1,0 1,0-1,0-1,1 1,-1-1,1 0,2 0,108 10,-92-13</inkml:trace>
  <inkml:trace contextRef="#ctx0" brushRef="#br0" timeOffset="44070.951">13804 3015,'66'-107,"5"3,26-24,-27 59,-69 69,0 1,-1-1,1 0,0 1,0-1,-1 1,1-1,0 1,0-1,-1 1,1 0,0-1,-1 1,1 0,-1-1,1 1,-1 0,1 0,-1-1,0 1,1 0,-1 0,0 0,0 0,0 0,1-1,-1 1,0 0,0 0,0 0,0 0,0 0,-1 0,1 0,0-1,0 1,-1 0,1 0,0 0,-1 0,1-1,-1 1,1 0,-1 0,0 0,-6 23,4-19,1 0,0 1,0-1,1 0,-1 1,1-1,1 1,-1-1,1 1,-1 0,2-1,-1 1,0-1,1 1,0-1,1 1,-1-1,2 3,0-6,1-1,0 1,-1-1,1 1,0-1,0 0,-1 0,1-1,0 1,0-1,0 0,0 0,0 0,0-1,0 1,0-1,0 0,-1 0,1 0,0-1,-1 1,1-1,-1 0,1 0,-1 0,0 0,0-1,0 0,1 0,5-2,165-86,-172 90,-1 1,1-1,0 1,-1 0,1-1,0 1,-1 0,1 0,0 0,0 0,-1 0,1 0,0 1,0-1,-1 0,1 1,0 0,-1-1,1 1,-1 0,1 0,-1 0,1 0,-1 0,0 0,1 0,-1 0,0 0,0 1,0-1,0 1,0-1,0 1,0-1,0 1,-1-1,1 1,-1 0,1-1,-1 1,0 0,1-1,-1 2,-7 76,-15 50,21-106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645 367,'1'-1,"0"0,0 0,0 0,0 0,0 0,-1 0,1 0,0-1,-1 1,1 0,0 0,-1-1,0 1,1-1,-1 1,0 0,0-1,1 1,-1 0,0-1,-1 1,1-1,0 1,0 0,0-1,-1 1,1 0,-1-1,1 1,-1 0,0-1,1 1,-1 0,0 0,0 0,0 0,0 0,0 0,0 0,0 0,0 0,0 0,0 1,-1-1,1 0,0 1,0-1,-1 1,0-1,-70-24,26 20,0 2,0 1,0 3,-27 4,-94 35,165-40,0 0,0 0,0 1,1-1,-1 1,0-1,0 1,0 0,1 0,-1 0,0 0,1 0,-1 0,1 0,-1 0,1 1,0-1,-1 1,1-1,0 1,0-1,0 1,0-1,0 1,1 0,-1 0,0 0,1-1,-1 1,1 0,0 0,-1 0,1 0,0 0,0 0,0-1,1 1,-1 0,0 0,1 0,-1 0,1 0,0-1,-1 1,1 0,0 0,0-1,0 1,0-1,1 1,-1-1,0 1,2 0,10 7,1-1,0 0,0-1,0-1,1 0,0-1,1-1,-1 0,1-1,0 0,10-1,40 10,-65-12,0 0,1 0,-1 0,1 0,-1 0,0 0,1 0,-1 0,1 1,-1-1,0 1,1-1,-1 1,0-1,0 1,0 0,1 0,-1-1,0 1,0 0,0 0,0 0,0 0,0 0,-1 1,1-1,0 0,0 0,-1 0,1 1,-1-1,1 0,-1 1,0-1,1 0,-1 1,0-1,0 1,0-1,0 0,0 1,0-1,-1 1,1-1,0 0,-1 1,1-1,-1 0,1 1,-1-1,1 0,-1 0,0 0,0 0,0 1,0-1,0 0,0 0,0-1,0 1,0 0,-1 0,-215 169,189-147,2 2,0 0,2 2,1 1,-2 4,23-28,0-1,0 1,0 0,1 0,-1 0,1 0,0 0,0 0,0 0,1 0,0 0,-1 0,1 1,1-1,-1 0,1 0,-1 0,1 0,0 0,1 0,-1 0,1 0,0 0,0-1,0 1,0 0,0-1,1 0,0 1,-1-1,1 0,0-1,1 1,-1 0,0-1,1 0,0 0,-1 0,1 0,0-1,0 1,0-1,0 0,0 0,1 0,162 2,-157-4,-1-1,1 0,0 0,0-1,-1-1,0 1,0-2,0 1,0-1,0-1,-1 1,0-1,0-1,-1 0,0 0,0 0,0-1,-1 0,0 0,-1 0,0-1,6-11</inkml:trace>
  <inkml:trace contextRef="#ctx0" brushRef="#br0" timeOffset="820.484">391 0,'-3'6,"-1"0,1 0,1 0,-1 0,1 1,0-1,1 1,-1-1,1 1,0-1,1 1,0 0,0 0,-1 6,-2 454,-14-138,-23-67,12-95,5-107,12-47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2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317 680,'-7'-3,"-1"-1,0 1,0 0,0 1,0 0,0 0,0 1,-1 0,1 1,0 0,-1 0,1 0,0 1,-1 1,1-1,0 1,0 1,0-1,0 1,1 1,-1-1,1 1,-2 2,-5 10,2 0,-1 1,2 1,1 0,0 0,1 1,1 1,0-1,2 1,0 0,2 1,0-1,1 1,1 0,1 0,1 0,1 1,-2-17,0 0,0 0,1 0,0 0,0 0,0 0,0 0,1-1,-1 1,1 0,1 0,-1 0,1-1,0 1,0-1,0 1,0-1,1 0,0 0,0 0,0 0,0 0,0-1,1 1,0-1,0 0,0 0,0-1,0 1,0-1,1 0,-1 0,1 0,0 0,-1-1,1 0,0 0,0 0,0-1,0 0,1 1,11-7,0-1,0 0,-1-1,0-1,-1 0,0-1,-1-1,0 0,0-1,-1 0,-1-1,0-1,9-14,27-30,-4-3,-1-2,-4-1,-1-5,41-122,-79 192,-1-1,1 0,0 0,0 0,0 0,-1 0,1 1,0-1,0 0,-1 0,1 0,0 0,0 0,-1 0,1 0,0 0,-1 0,1 0,0 0,0 0,-1 0,1 0,0 0,0 0,-1 0,1 0,0-1,-1 1,-3 25,0 0,1 0,2 0,0 0,2 0,1 0,1 0,1 0,1-1,4 12,6 44,50 421,-65-497,5 22,-2 1,0-1,-2 0,-1 1,-1-1,-1 1,-1-1,-1 0,-2 0,-7 20,13-42,-1-1,0 1,0-1,0 0,0 1,-1-1,1 0,-1 0,0 0,1 0,-2 0,1 0,0-1,0 1,-1-1,0 1,1-1,-1 0,0 0,0 0,0 0,0-1,0 1,-1-1,1 0,0 0,-1 0,1 0,-1-1,1 1,-1-1,1 0,-1 0,1 0,-1-1,1 1,-1-1,1 1,0-1,-1-1,1 1,0 0,0-1,0 1,-1-1,2 0,-1 0,0 0,-2-3,-3-10,2 0,0 0,0 0,1-1,1 0,1 0,0 0,2 0,-1-1,2 1,0-1,1 1,1 0,2-12,-4 26,3-18,0 0,1 0,2 0,-1 1,2 0,1 0,0 1,2 0,0 0,0 1,2 0,0 1,1 1,0 0,2 0,0 1,0 1,1 1,0 0,11-5,99-55,-89 53,-1-2,0-1,-2-2,0-1,26-26,-53 44,80-100,-83 102,-1 0,-1 0,1-1,-1 1,0-1,0 1,0-1,-1 0,0 0,0 0,-1 0,1 0,-1 0,-1 0,1 0,-1 0,0 0,0 1,-1-1,0 0,0-2,-2 2,-1-1,1 1,-1 0,0 0,0 0,-1 1,1-1,-1 1,-1 1,1-1,-1 1,1 0,-1 1,0 0,-1 0,1 0,0 1,-1 0,0 0,1 1,-1 0,0 0,-5 1,5 1,1 0,-1 1,1 0,-1 0,1 1,0 0,0 0,0 1,0 0,1 0,0 0,0 1,0 0,0 0,0 1,1-1,0 1,1 0,-1 1,1-1,0 1,1 0,-1-1,2 2,-1-1,0 2,-1 4,0-1,1 1,0 1,1-1,0 0,1 0,1 1,0-1,1 1,1-1,0 0,0 0,1 0,5 11,-3-12,0 0,1-1,1 0,0 0,0-1,1 0,0 0,1-1,0 0,1 0,-1-1,2 0,-1-1,1 0,0-1,1 0,-1-1,1 0,0-1,12 3,-5-2,0-2,0 0,1-1,-1-1,1 0,-1-2,1 0,-1-2,0 0,0-1,0 0,0-2,-1 0,1-2,-2 0,1 0,7-7,26-16,-1-2,-1-3,-2-2,-2-2,0-3,-9 9,-1-1,-1-3,-3 0,-1-2,-2-1,-1-1,-2-4,-6 9,-2-1,-1 0,-2-1,-2-1,-2 0,-1-1,-2 1,-2-4,-16-50,11 91,-1 1,0-1,-1 0,1 1,0-1,-1 1,1 0,-1 0,0-1,0 1,0 0,0 0,0 1,0-1,0 0,-1 1,1-1,-1 1,1 0,-1 0,1 0,-1 0,0 0,1 1,-1-1,0 1,0-1,1 1,-1 0,0 0,-2 1,-1 0,1 0,-1 0,1 1,-1-1,1 1,0 1,0-1,-1 1,2 0,-1 0,0 0,1 1,-1-1,1 1,0 0,0 1,1-1,-1 1,1-1,0 1,0 0,1 0,-1 1,1-1,-38 139,36-123,-6 43,2 1,3 1,3-1,5 58,26 87,-28-71,-2-177,1 15</inkml:trace>
  <inkml:trace contextRef="#ctx0" brushRef="#br0" timeOffset="246.772">1474 539,'33'-4,"31"-3,14-4,3 0,-2 1,-6 3,-5-2,-9 0,-5 1,-3 3,0 2,-3 1,-6 1,-10 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2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1272,'85'-44,"-3"-4,-1-4,-3-3,-2-3,10-14,185-182,-270 252,0 0,0 1,1-1,-1 1,0-1,1 1,-1 0,1 0,0 0,-1 0,1 0,0 0,0 0,-1 0,1 1,0-1,0 0,0 1,0 0,0-1,0 1,0 0,0 0,0 0,0 1,0-1,0 0,0 1,-1-1,1 1,0 0,0-1,0 1,0 0,-1 0,1 0,0 0,-1 1,1-1,-1 0,0 1,1-1,-1 1,0-1,0 1,0 0,0-1,0 1,0 0,0 0,-1 0,1-1,0 3,1 19,0 1,-2-1,0 0,-2 0,0 0,-2 0,0 0,-2 0,0-1,-2 0,0 0,-10 17,-9 23,-2-1,-3-2,-31 42,57-90,-1-1,0 0,0 0,-1 0,-1-1,0-1,0 1,0-2,-1 1,-1-1,1-1,-1 1,0-2,0 0,0 0,-1-1,0 0,0-1,0-1,0 0,0 0,-13-1,22-1,0-1,0 1,0-1,0 0,0 0,1 0,-1-1,0 1,1-1,-1 1,1-1,-1 0,1 0,0 0,0 0,0 0,0 0,0-1,0 1,1-1,-1 1,1-1,0 0,-1 0,1 1,1-1,-1 0,0 0,1 0,-1 0,1 0,0-1,6-98,2 76</inkml:trace>
  <inkml:trace contextRef="#ctx0" brushRef="#br0" timeOffset="337.582">1327 878,'-34'27,"2"2,0 1,2 1,2 2,1 1,1 1,2 1,-16 34,38-66,0 1,0-1,0 1,1-1,-1 1,1 0,0-1,1 1,-1 0,1 0,0 0,0-1,0 1,1 0,-1 0,1 0,1-1,-1 1,1-1,-1 1,1-1,0 1,1-1,-1 0,1 0,0 0,0 0,0-1,1 1,-1-1,1 0,-1 0,1 0,1 0,4 2,-1 0,1-1,-1 0,1-1,0 0,1 0,-1-1,0 0,1-1,-1 0,1-1,-1 1,1-2,-1 1,1-2,-1 1,1-1,-1 0,0-1,0 0,0-1,0 0,-1 0,0-1,1 0,-1 0,-1-1,1 0,-1 0,0-1,-1 0,3-4,3-2,0-1,-1-1,0 1,-2-2,0 1,0-2,-2 1,0-1,-1 0,0 0,-2-1,0 1,-1-1,0 0,-2 0,0 0,-1 0,-1-1,0 1,-5-16,0 8</inkml:trace>
  <inkml:trace contextRef="#ctx0" brushRef="#br0" timeOffset="737.853">1721 144,'-51'281,"34"-162,-11 246,-21-60,48-303,0-1,0 1,0 0,1-1,-1 1,0 0,1 0,-1-1,1 1,0 0,-1 0,1 0,0 0,0 0,0-1,1 1,-1 0,0 0,1 0,-1-1,1 1,-1 0,1 0,0-1,0 1,0 0,0-1,0 1,0-1,0 0,1 1,-1-1,0 0,1 0,-1 1,1-1,-1 0,1-1,0 1,-1 0,1 0,0-1,0 1,0-1,-1 1,1-1,0 0,0 0,0 0,0 0,-1 0,2 0,76-75,-65 56</inkml:trace>
  <inkml:trace contextRef="#ctx0" brushRef="#br0" timeOffset="1523.88">1920 821,'-6'45,"-1"-1,2 0,2 0,2 1,3 14,-2-53,0 0,0 0,0 0,1 0,0 0,1 0,-1 0,1-1,0 1,0 0,1-1,0 0,0 1,0-1,0 0,1-1,0 1,0 0,0-1,1 0,-1 0,1-1,0 1,0-1,0 0,1 0,-1-1,1 1,-1-1,1-1,0 1,0-1,0 0,0 0,0 0,0-1,0 0,0 0,5-2,6-4,-1-2,0 0,0-1,-1 0,0-1,-1-1,0 0,-1-1,0-1,7-9,0-1,-1-2,-1 0,-1-1,-1 0,-1-2,5-15,-20 42,2-2,-1 0,1 0,-1 0,0-1,0 1,0 0,0 0,-1-1,1 1,-1 0,0-1,0 1,0-1,0 1,-1 0,1-1,-2-2,0 6,0 0,0 0,0 0,0 0,0 1,1-1,-1 1,0-1,0 1,0-1,0 1,1 0,-1 0,0 0,1 0,-1 0,0 0,1 1,0-1,-1 0,1 1,0-1,0 1,-1-1,1 1,0 0,1 0,-1-1,0 1,0 0,1 1,-6 9,1 0,1 0,0 1,1-1,0 1,1 0,0 0,1 0,1 0,0 1,0-1,2 0,-1 0,2 0,0-1,0 1,5 10,-2-15,0 0,0 0,1-1,0 0,0-1,0 1,1-2,0 1,0-1,1 0,0 0,0-1,0-1,0 1,0-1,1-1,-1 0,6 1,1-3,0-1,0 0,0-1,-1-1,1 0,-1-1,1-1,-1 0,-1-1,1-1,-1 0,0-1,0-1,-1 0,-1 0,2-3,28-20,-1-3,-2-2,-1-1,-2-1,11-19,-9 4,-3 0,-2-3,-2-1,-3-1,-3-1,-3-1,-2-1,-2-1,-4-1,4-46,-16-13,-2 119,-1 0,1 0,-1 0,-1 0,1 0,0 0,-1 0,0 0,0 1,0-1,0 0,-1 1,1 0,-1 0,0-1,0 2,0-1,0 0,0 1,-1-1,0 1,1 0,-1 0,0 0,0 1,0-1,-2 0,-2 3,0 0,0 1,0 0,1 0,-1 0,1 1,-1 0,1 1,0-1,0 1,1 1,-1-1,1 1,0 0,0 1,1-1,-1 1,1 0,1 1,-1-1,1 1,0 0,0 0,1 0,-2 7,-8 12,2 0,0 1,2 0,1 0,1 1,1 0,2 0,1 0,1 1,1-1,3 19,4 33,4 0,4 0,12 36,-17-78,0 1,3-1,1-1,2 0,1-1,2 0,2-2,15 21,-20-42,-16-28,-14-29,5 19,1 0</inkml:trace>
  <inkml:trace contextRef="#ctx0" brushRef="#br0" timeOffset="1732.923">2625 651,'533'0,"-243"-30,-263 30,-3 1</inkml:trace>
  <inkml:trace contextRef="#ctx0" brushRef="#br0" timeOffset="1988.627">3585 933,'0'38,"0"23,0 6,0-5,5-11,6-16,6-18,0-11</inkml:trace>
  <inkml:trace contextRef="#ctx0" brushRef="#br0" timeOffset="2154.219">3613 369,'5'38,"6"23,1 0</inkml:trace>
  <inkml:trace contextRef="#ctx0" brushRef="#br0" timeOffset="2424.87">3923 849,'33'298,"-33"-295,0 0,0 0,1 0,-1-1,1 1,-1 0,1 0,0 0,0 0,0 0,1-1,-1 1,1-1,-1 1,1-1,0 1,0-1,0 0,0 0,0 0,1 0,-1 0,0-1,1 1,0-1,-1 1,1-1,0 0,0 0,-1 0,1-1,0 1,0 0,0-1,0 0,0 0,0 0,0 0,0 0,0-1,11-5,-1-1,0-1,0 0,-1 0,0-1,0-1,-1 0,0-1,-1 0,-1-1,1 1,-2-2,0 1,1-3,-4 5,0 1,0-1,-1 1,0-1,-1-1,0 1,-1 0,0-1,-1 1,0-1,0 0,-1 1,-1-1,0 0,0 1,-1-1,1 4,0 1,-1-1,0 1,0 0,-1 0,1 0,-1 0,-1 0,1 1,-1-1,0 1,0 0,0 0,-1 0,0 1,0 0,0 0,0 0,-1 0,0 1,1 0,-1 0,0 0,0 1,-1 0,-1 0,2 1,0 0,0 1,0 0,0 0,0 0,0 1,1 0,-1 0,0 0,0 1,1 0,-1 0,1 0,0 1,-1 0,1 0,1 0,-4 3,-17 12</inkml:trace>
  <inkml:trace contextRef="#ctx0" brushRef="#br0" timeOffset="2884.009">4375 1216,'224'-227,"-202"207,-10 39,-10 0,-3-13,0-1,0 1,1 0,0 0,0-1,1 1,0 0,-1 0,2-1,-1 1,1 0,0-1,0 0,1 1,-1-1,1 0,0 0,0-1,1 1,0 0,0-1,0 0,0 0,0 0,1-1,0 0,0 1,0-1,0-1,0 1,1-1,2-1,-1 0,1 0,-1-1,1 0,0-1,-1 1,1-1,-1-1,0 0,1 0,-1 0,0-1,0 0,0 0,-1-1,1 0,-1 0,0-1,0 1,0-1,0-1,-1 1,0-1,0 0,2-3,-5 6,12-11,-1-1,0 0,-1-1,-1 0,-1-1,0 0,0-2,-3 1,0-1,-1-1,-1 1,-1-1,0 0,-2 0,0 0,-1-11,-1 7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3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85 509,'-11'25,"1"2,1-1,1 2,1-1,2 1,1-1,1 1,1 1,1-1,3 12,-3-5,0-26,0 0,0 0,1 0,0 0,1-1,0 1,0 0,1 0,0-1,1 1,0-1,0 1,1-1,0 0,1 1,-3-7,0 0,1 0,-1 0,1 0,-1 0,1 0,0-1,0 0,0 1,0-1,0 0,0 0,0-1,0 1,0-1,0 1,0-1,0 0,1 0,-1 0,0-1,0 1,0-1,0 0,0 0,0 0,0 0,0 0,0 0,0-1,1-1,71-68,-26-6,4 1,3 3,20-15,28-13,-103 100,-1 0,0 1,1-1,-1 0,1 0,-1 1,1-1,0 0,-1 1,1-1,0 0,-1 1,1-1,0 1,-1-1,1 1,0 0,0-1,0 1,0 0,-1 0,1-1,0 1,0 0,0 0,0 0,0 0,0 0,-1 0,1 0,0 0,0 0,0 1,0-1,0 0,-1 1,1-1,0 0,0 1,0-1,-1 1,1-1,0 1,-1-1,1 1,0 0,-1-1,1 1,-1 0,1 0,-1-1,0 1,1 0,-1 0,1 0,-1-1,0 1,0 0,0 0,1 0,-1 0,0 0,0 0,0-1,0 1,-1 0,1 0,0 0,0 0,-1 0,-3 258,-7-90,-2-96,41-88,109-183,-112 164,2 2,0 0,3 2,21-17,80-70,-130 116,0 1,0-1,0 0,0 1,0-1,0 0,0 1,0 0,0-1,1 1,-1 0,0-1,0 1,0 0,1 0,-1 0,0 0,0 0,0 0,1 1,-1-1,0 0,0 0,0 1,0-1,1 1,-1-1,0 1,0 0,0-1,0 1,0 0,0 0,-1-1,1 1,0 0,0 0,-1 0,1 0,0 0,-1 0,1 1,-1-1,1 0,-1 0,0 0,1 0,-1 1,6 62,-6-60,-26 174,25-161,1 0,0 0,1 1,1-1,0 0,2 0,0 0,0-1,2 1,0-1,1 0,0-1,8 11,33 22,-34-45</inkml:trace>
  <inkml:trace contextRef="#ctx0" brushRef="#br0" timeOffset="264.934">1 29,'0'0</inkml:trace>
  <inkml:trace contextRef="#ctx0" brushRef="#br0" timeOffset="762.55">1496 1,'2'1,"0"0,0 1,0-1,0 1,-1 0,1-1,-1 1,1 0,-1 0,0 0,1 0,-1 0,0 0,0 0,-1 0,1 1,0-1,-1 0,1 0,-1 1,0-1,0 0,0 1,0-1,0 2,0-1,3 364,-3 172,6-498,-6-41,0 1,0-1,0 1,0-1,1 1,-1 0,0-1,1 1,-1-1,0 1,1-1,-1 1,0-1,1 0,-1 1,1-1,-1 1,1-1,-1 0,1 0,-1 1,1-1,-1 0,1 0,0 1,-1-1,1 0,-1 0,1 0,0 0,-1 0,1 0,-1 0,1 0,0 0,-1 0,1 0,-1-1,1 1,-1 0,1 0,0 0,-1-1,1 1,-1 0,1-1,-1 1,0-1,1 1,-1 0,1-1,-1 1,0-1,1 1,-1-1,0 1,1-1,-1 1,0-1,0 0,1 1,-1-1,0 1,0-1,0 0,9-14,-1-3</inkml:trace>
  <inkml:trace contextRef="#ctx0" brushRef="#br0" timeOffset="1246.812">1215 594,'91'2,"0"-5,-1-3,1-5,-1-3,0-4,11-7,128-43,-196 52,-70 52,25-27,1 0,0 1,1 1,0-1,1 2,0-1,0 1,1 1,1 0,0 0,1 0,0 1,1 0,1 0,0 0,1 0,1 1,0-1,1 1,0 0,1-1,1 1,2 12,-1-20,1 0,0-1,1 0,-1 1,1-1,1-1,-1 1,1-1,0 1,0-1,0-1,1 1,0-1,0 0,0 0,0-1,0 1,1-1,0-1,0 0,-1 1,1-2,0 1,1-1,-1 0,0-1,0 0,0 0,0 0,1-1,-1 0,0-1,0 1,0-1,-1 0,7-4,-2 1,0-1,0 0,-1-1,0 0,0 0,-1-1,0-1,0 0,-1 0,0 0,0-1,-1 0,-1-1,0 0,0 0,-1 0,0 0,-1-1,-1 0,0 0,0 0,-1 0,0-7,-2 13,0 0,-1 0,1 0,-1 1,-1-1,1 0,-1 1,0-1,0 1,-1-1,1 1,-1 0,-1 0,1 0,-1 1,1-1,-1 1,0 0,-1 0,1 0,-1 1,0-1,0 1,0 0,0 0,0 1,-1 0,1 0,-1 0,1 1,-1-1,0 1,0 0,0 1,0 0,1 0,-1 0,0 1,0-1,-5 3,-45 18,31-10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3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314 604,'66'-101,"-35"58,-2-2,-2-1,-1-2,-3 0,-2-1,5-23,-23 62,0 1,-1 0,0-1,-1 0,0 1,0-1,-1 0,0 1,-1-1,0 0,-1 1,0-1,-2-5,4 14,-1 0,1 0,-1 1,0-1,1 0,-1 0,0 1,0-1,0 1,1-1,-1 0,0 1,0 0,0-1,0 1,0-1,0 1,0 0,0 0,0 0,0-1,0 1,0 0,0 0,0 0,0 1,0-1,0 0,0 0,0 0,0 1,0-1,0 1,0-1,0 1,0-1,1 1,-1-1,0 1,0 0,1-1,-1 1,0 0,0 0,1-1,-1 1,1 0,-1 0,1 0,-32 44,23-26,2 1,0 0,2 0,0 0,1 0,1 1,1-1,1 1,1 0,1 19,0-16,4 97,6 0,16 66,14 147,-35-270,-3 1,-3 0,-3 0,-2-1,-3 0,-3 0,-15 48,19-93,-1-1,0 0,-1-1,-1 0,-1 0,0-1,-2 0,1-1,-2-1,-3 3,10-10,-1 0,0 0,-1-1,1 0,-1-1,0 0,-1-1,1 1,-1-2,0 1,0-1,0-1,0 0,-1 0,1-1,0-1,-1 1,1-2,0 1,-1-2,3 1,0-2,0 1,1-1,-1 0,1-1,0 0,0 0,0-1,0 1,1-1,0-1,0 1,0-1,1 0,0-1,0 1,0-1,1 0,0 0,0 0,-2-7,-1-3,1 0,1 0,0 0,1-1,1 0,0 0,2 0,0 0,1-7,4 2,1 0,1 0,1 1,2 0,0 1,0 0,2 0,1 1,1 1,0 0,1 0,1 1,1 1,0 1,2 0,15-11,157-121,45-8,-33 1,-191 144,-30 29,1 3,4-7,1 1,0 0,1 0,1 2,0-1,1 2,1-1,1 1,0 0,1 1,1 0,1 0,-1 10,4-21,1-1,-1 0,2 1,-1 0,1-1,0 1,0-1,1 1,0-1,1 1,-1-1,2 0,-1 0,1 1,0-1,0-1,1 1,-1-1,2 1,-1-1,1 0,0 0,0-1,0 0,1 0,0 0,0 0,0-1,6 3,-2-4,0 0,0 0,0-1,1-1,-1 0,0 0,1-1,-1 0,0-1,1 0,-1-1,0 0,0 0,0-1,0-1,0 1,-1-2,1 1,-1-1,0-1,-1 1,1-2,-1 1,0-1,-1 0,0-1,0 0,0 0,-1 0,-1-1,1 0,-1 0,2-6,-2 6,0 0,-1-1,0 1,0-1,-1 0,-1 0,1 0,-2 0,1-1,-1 1,-1 0,0-1,0 1,-1 0,-1-1,0 1,0 0,-1 0,0-2,1 6,1 0,-1 1,0-1,0 1,-1-1,1 1,-1 0,0 0,-1 0,1 1,-1-1,0 1,0 0,0 0,-1 0,1 0,-1 1,0 0,0 0,0 0,-1 0,1 1,-1 0,1 0,-1 1,1-1,-1 1,0 0,0 1,0 0,0 0,0 0,1 0,-1 1,0 0,-1 1,-12 4</inkml:trace>
  <inkml:trace contextRef="#ctx0" brushRef="#br0" timeOffset="296.878">1329 1310,'-11'-13,"0"-1,1 0,0 0,1-1,0 0,2 0,0-1,0 0,2-1,0 1,1-1,0 0,1 0,1-10,4 9,2 0,0 0,1 1,1 0,0 0,1 0,1 1,1 0,0 1,1 0,1 0,0 1,1 0,0 1,1 1,1 0,0 0,0 1,1 1,1 1,0 0,0 1,2 0,3-2</inkml:trace>
  <inkml:trace contextRef="#ctx0" brushRef="#br0" timeOffset="916.915">1584 1253,'26'-71,"3"1,4 2,2 1,10-10,-37 63,2 1,-1 0,2 1,-1 0,2 0,-1 1,2 1,7-6,-19 16,0-1,0 1,-1-1,1 1,0-1,0 1,0-1,-1 1,1 0,0-1,0 1,0 0,0 0,0 0,0-1,0 1,0 0,0 0,0 0,-1 1,1-1,0 0,0 0,0 0,0 1,0-1,0 0,0 1,-1-1,1 1,0-1,0 1,-1 0,1-1,0 1,-1-1,1 1,0 0,-1 0,1-1,-1 1,1 0,-1 0,0 0,1 0,-1 0,0-1,0 1,1 0,-1 1,1 47,-11-10,-1 65,12-102,-1-1,1 0,-1 1,1-1,-1 0,1 0,0 0,0 1,-1-1,1 0,0 0,0 0,0 0,0 0,0 0,1-1,-1 1,0 0,0 0,0-1,1 1,-1-1,0 1,1-1,-1 0,1 1,-1-1,0 0,1 0,-1 0,1 0,-1 0,0 0,1-1,-1 1,0 0,1-1,-1 1,0-1,1 1,53-27,177-120,-231 147,1-3,0 1,1-1,-1 1,0 0,1 0,-1 0,1 1,0-1,0 1,-1-1,1 1,0 0,0 0,0 0,0 0,0 1,1-1,-1 1,0 0,0 0,0 0,0 0,1 0,-1 1,0 0,0-1,0 1,0 0,0 0,0 1,-1-1,1 1,0-1,0 1,-1 0,1 0,-1 0,1 9,-1-1,0 1,-1 0,0 0,-1-1,0 1,0 0,-1 0,-1 0,0-1,0 1,-1-1,-3 7,-8 52,13-61,-2 2,1 0,1 0,0 0,0 0,1 0,0 0,1 0,0 0,1 0,0 0,0 0,1-1,0 1,1-1,5 9,17-8,-13-12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34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452 255,'1'-1,"-1"1,1-1,0 1,0-1,0 1,-1-1,1 1,0 0,0-1,0 1,0 0,-1 0,1 0,0 0,0 0,0 0,0 0,0 0,0 0,0 0,-1 0,1 1,0-1,0 0,0 0,0 1,-1-1,1 1,0-1,0 1,-1-1,1 1,0-1,-1 1,1 0,-1-1,1 1,0 0,-1 0,0-1,1 1,-1 0,1 0,-1 0,0-1,0 1,1 0,-1 0,0 0,0 1,0 53,-1-40,-15 360,-3-154,4-137,10-60</inkml:trace>
  <inkml:trace contextRef="#ctx0" brushRef="#br0" timeOffset="266.741">1 764,'190'-53,"153"-67,-317 113,0-2,-1-1,-1-1,0-1,0-2,-1 0,-1-1,0-1,-1-1,-1-1,-1-1,11-13,3-19,-19 32</inkml:trace>
  <inkml:trace contextRef="#ctx0" brushRef="#br0" timeOffset="649.889">932 1,'-145'407,"132"-370,1 1,3 0,1 1,1 0,3 1,1-1,2 29,1-64,0 1,0-1,0 1,1-1,0 0,0 1,0-1,1 0,-1 0,1 1,0-1,0 0,1-1,-1 1,1 0,0-1,0 1,0-1,0 0,0 0,1 0,0-1,-1 1,1-1,0 0,0 0,0 0,0 0,1-1,-1 1,0-1,1-1,-1 1,1 0,-1-1,1 0,-1 0,4-1,7-1,-1-1,1 0,-1-1,0-1,0 0,-1-1,0-1,0 0,0-1,1-1,64-32,-76 39,0 1,0 0,0-1,0 1,0 0,0 1,0-1,1 0,-1 1,0-1,0 1,1-1,-1 1,0 0,1 0,-1 0,0 1,0-1,1 0,-1 1,0-1,0 1,1 0,-1 0,0 0,0 0,0 0,0 0,0 1,-1-1,1 1,0-1,-1 1,1 0,-1-1,1 1,-1 0,0 0,0 0,0 0,0 0,0 0,0 0,0 1,-1-1,1 0,-1 2,5 24,-5-20,0 0,1 0,0-1,0 1,1-1,0 1,1-1,-1 1,1-1,1 0,-1 0,1-1,0 1,1-1,0 0,0 0,0 0,5 3,6 0</inkml:trace>
  <inkml:trace contextRef="#ctx0" brushRef="#br0" timeOffset="1000.728">1469 932,'32'-9,"0"-2,-1-1,0-1,-1-2,0 0,-1-3,-1 0,11-11,-35 27,-1 1,0-1,0 0,0 0,-1 0,1-1,0 1,-1 0,1-1,-1 0,0 0,0 0,0 0,0 0,-1 0,1 0,-1-1,0 1,0 0,0-1,0 1,0-1,-1 1,0-1,0 1,0-1,0 0,0 1,-1-1,1 1,-1-1,0 1,0 0,0-1,-1 1,1 0,-1 0,0 0,0 0,0 0,0 0,-8-1,0 0,0 1,0 1,0-1,-1 2,1-1,-1 2,1-1,-1 1,0 1,1 0,-1 0,1 1,0 1,0 0,0 0,0 0,0 2,0-1,-5 5,0-1,-1 1,2 1,-1 1,2 0,-1 1,1 0,1 1,1 0,-1 1,2 0,0 1,1 0,0 1,0 3,5-11,0 1,1-1,0 1,0 0,1 0,0 0,0 1,1-1,0 0,1 0,0 1,1-1,0 0,0 0,1 1,0-1,1 0,0-1,0 1,0 0,2-1,-1 0,1 0,0 0,0 0,1-1,4 4,4 0,0 0,1-1,1-1,0 0,0-1,0-1,1-1,0 0,0-1,1-1,0 0,-1-2,1 0,0-1,0 0,0-2,0 0,0-1,17-4,-3-1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1012 1,'-29'56,"7"-24,-1-1,-2-1,-1-1,-18 15,7-6,-493 475,254-276,340-313,-46 53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0,'1'7,"1"0,-1-1,1 1,1 0,-1-1,1 0,0 1,1-1,0-1,0 1,0 0,0-1,1 0,0 0,0 0,4 3,18 20,17 32,-2 1,-3 2,-3 2,19 49,8 13,-18-39,-20-34,3-2,1 0,3-3,14 15,-12-41,-50-54,7 17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7,'0'-5,"0"4,0 6,-4 3,-3-6,6-2,-2-1,-1 3,1 3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2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0,1-1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1,'38'0,"32"0,9 0,-4 0,-10 0,-7 0,-8 0,-8 0,-6 0,-5 0,-2 0,-2 0,0 0,-1 0,1 0,0 0,1 0,-5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29,'38'5,"28"1,7-4,-5-4,-3 0,-9-1,-8 1,-4 0,-3-4,-5-1,-3 0,-3 2,-1 2,-6 1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0 154,'44'-9,"28"-9,11-1,-3-2,-10 3,-8 4,-10 5,-8-1,-8 1,-4 2,-3 3,-2 1,-1-3,-4-1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0 596,'80'-16,"-1"-3,-1-4,-2-3,0-4,-2-3,-1-3,-2-3,-2-3,41-34,-98 66,0-2,0 1,-1-2,-1 1,0-1,-1-1,0 0,-1 0,0-1,2-9,-9 21,0 0,0 0,0 0,-1 0,1 0,-1 0,0 0,0 0,0 0,0 0,-1 0,1 0,-1 0,0 0,0 0,0 0,0 0,0 0,-1 0,1 1,-1-1,0 1,0-1,0 1,0-1,0 1,0 0,0 0,-1 0,1 1,-1-1,0 0,0 1,1 0,-3-1,0 0,0 0,-1 0,1 1,0-1,-1 1,1 1,-1-1,1 1,-1 0,1 0,-1 1,1-1,-1 1,1 0,-1 1,1 0,0-1,0 2,0-1,-1 1,-7 8,0 1,1 1,0 0,1 1,0 0,1 0,1 1,0 1,1-1,1 1,1 1,0-1,1 1,0 0,2 0,0 1,0 6,2-14,0 1,1-1,0 1,1-1,0 1,0-1,1 0,0 1,1-1,1 0,-1 0,1-1,1 1,0-1,0 0,1 0,0-1,1 1,-1-1,2-1,-1 1,1-1,0-1,0 1,1-1,0-1,0 0,1 0,-1-1,1 0,0 0,0-1,0 0,5 0,14-2,1-1,-1-1,0-1,0-2,0-1,0-1,-1-2,0 0,0-2,18-10,-2 1,0-2,-2-2,0-1,-2-3,-1-1,-1-2,-1-1,-2-2,4-8,-32 35,0 0,0-1,-1 0,0 0,-1 0,0-1,0 0,0 0,-1 0,0-1,-1 1,0-1,0 0,-1 0,0 0,-1 0,0 0,0 0,-1-3,0 11,-1-1,0 0,0 0,1 1,-1-1,-1 0,1 1,0-1,0 1,0-1,-1 1,1 0,-1 0,1-1,-1 1,0 0,1 1,-1-1,0 0,0 0,1 1,-1-1,0 1,0-1,0 1,0 0,0 0,0 0,0 0,0 0,0 0,1 0,-1 1,0-1,0 1,0-1,0 1,0 0,-70 33,61-24,0 0,1 0,0 1,1 0,0 1,1 0,0 0,1 1,0 0,1 0,1 0,0 1,0 0,2 0,0 0,0 1,1-1,1 1,1-1,0 1,1 11,0-16,1-1,-1 1,2-1,-1 0,1 1,0-1,1 0,0-1,1 1,0-1,0 0,1 0,0 0,0-1,0 0,1 0,0 0,1-1,0 0,0-1,0 0,0 0,1-1,0 0,-1 0,2-1,3 1,8 4,-1-2,2 0,-1-1,1-1,-1-1,1-1,0-1,0-1,0-1,0-1,-1-1,1-1,-1 0,0-2,0-1,0 0,-1-1,0-2,0 0,0 1,-1-2,0 0,-1-1,0-1,-1-1,0 0,-1-1,0-1,-2 0,0-1,-1-1,0 0,-2-1,0 0,-1-1,-1 0,-1 0,-1-1,0 0,-2 0,0-1,0-15,-5 31,0-1,-1 0,0 1,0-1,-1 1,0-1,0 1,0 0,-1 0,0 0,0 0,-1 0,1 0,-5-3,6 6,0 1,0 0,0 0,0 0,0 1,-1-1,1 1,-1-1,0 1,1 0,-1 0,0 0,1 0,-1 0,0 0,0 1,0 0,0-1,0 1,0 0,0 1,1-1,-1 0,0 1,0-1,0 1,0 0,1 0,-1 0,0 1,1-1,-1 1,1-1,-1 2,-4 3,0 0,0 1,1 0,0 1,0-1,1 1,0 0,1 0,0 1,0 0,0-1,1 1,1 0,-1 1,2-1,-1 0,1 1,1-1,-1 1,2-1,-1 0,1 1,1-1,0 0,0 1,0-1,2 0,-1-1,1 1,0 0,0-1,1 0,5 6,90 70,-96-81,0-1,1 0,-1 0,1 0,-1 0,1 0,-1-1,1 0,0 0,0 0,0-1,0 0,-1 0,1 0,0 0,0-1,0 0,-1 0,1 0,0 0,-1-1,1 0,-1 0,1 0,1-2,8-7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0 130,'37'-23,"0"2,1 2,2 1,-1 2,2 2,7-1,6 11,-53 4,0 1,0-1,0 1,0-1,0 1,0-1,0 1,-1-1,1 1,0 0,0-1,0 1,-1 0,1 0,0 0,-1-1,1 1,-1 0,1 0,-1 0,1 0,-1 0,0 0,1 0,-1 0,0 0,0 0,0 1,0-1,0 0,0 0,0 0,0 0,0 0,0 0,-1 0,1 0,0 0,-1 0,1 0,-1 0,1 0,-1 0,0 0,-8 18,-1 0,0-1,-2 0,0-1,-1-1,0 0,-9 7,-66 94,86-114,1-1,-1 1,0-1,1 1,0-1,0 1,0 0,0 0,0 0,0 0,1 0,-1-1,1 1,0 0,0 0,0 0,0 0,1 0,-1 0,1 0,0 0,-1 0,2 0,-1-1,0 1,0 0,1-1,-1 1,1-1,0 1,0-1,0 0,0 0,0 0,0 0,1 0,-1 0,1-1,-1 1,1-1,-1 0,1 1,0-1,0 0,1 0,14 2,0-1,-1 0,1-2,0 0,0 0,0-2,-1 0,11-4,-3-1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57,'-380'436,"148"-181,227-253,10-11</inkml:trace>
  <inkml:trace contextRef="#ctx0" brushRef="#br0" timeOffset="251.238">1 0,'249'380,"-18"-46,-135-180,-88-139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200 335,'48'-26,"-1"-2,-2-2,0-2,-2-2,14-17,45-78,-101 129,-1 0,0 0,0 1,0-1,1 0,-1 0,0 0,1 1,-1-1,0 0,0 0,1 0,-1 0,0 0,1 0,-1 0,0 0,1 1,-1-1,0 0,1 0,-1 0,0 0,1-1,-1 1,0 0,1 0,-1 0,0 0,1 0,-1 0,0 0,1-1,-1 1,0 0,0 0,1 0,-1-1,0 1,0 0,1 0,-1-1,0 1,0 0,0-1,0 1,1 0,-1 0,0-1,0 1,0 0,0-1,0 1,0 0,-1 38,0-26,19 299,-12-86,-9 0,-17 71,15-251,-2 0,-2 0,-2-1,-2 0,-2-1,-1 0,-9 12,13-31,-1-1,-1 0,-1 0,-1-2,0 0,-2-1,0-1,-2 0,0-2,-1 0,0-1,-1-1,-5 1,16-11,0 1,0-2,-1 0,0 0,0-1,0 0,-1-1,1 0,0-1,-13-1,20 0,1 0,0 0,-1-1,1 0,0 0,0 0,0 0,0-1,0 0,0 1,0-1,0-1,1 1,-1-1,1 1,-1-1,1 0,0 0,0 0,1-1,-1 1,1-1,-1 1,1-1,0 0,0 0,1 0,-1 0,1 0,0 0,0-1,0-1,0-10,0-1,0 1,2 0,0-1,1 1,0 0,2 0,0 0,0 0,2 0,0 1,0 0,2 0,-1 1,9-10,19-28,3 1,2 3,21-19,-55 61,37-40,3 2,1 2,2 2,55-34,43-17,-124 79</inkml:trace>
  <inkml:trace contextRef="#ctx0" brushRef="#br0" timeOffset="665.65">1188 730,'-34'16,"8"2,1 1,1 0,1 2,0 1,2 1,0 0,2 2,1 0,1 1,1 1,1 1,-7 19,21-45,-1 1,1-1,0 0,0 1,1-1,-1 0,0 1,1-1,0 1,-1-1,1 1,0-1,0 1,1-1,-1 1,0-1,1 1,-1-1,1 1,0-1,0 0,0 1,0-1,0 0,1 0,-1 0,1 0,-1 0,1 0,0 0,-1 0,1-1,0 1,0-1,1 1,-1-1,0 0,0 0,0 0,1 0,-1 0,1 0,-1-1,1 1,-1-1,1 0,8 0,0-1,0-1,0 0,0 0,-1-1,1-1,-1 0,0 0,0-1,0 0,-1 0,1-1,-1-1,-1 0,1 0,-1 0,-1-1,1 0,4-8,29-22,180-191,-221 228,1 0,-1-1,1 1,-1 0,1 0,-1 0,1-1,0 1,-1 0,1 0,0 0,0 0,0 0,0 1,0-1,0 0,0 0,0 1,0-1,0 0,0 1,1-1,-1 1,0 0,0-1,1 1,-1 0,0 0,1 0,-1-1,0 2,0-1,1 0,-1 0,0 0,1 0,-1 1,0-1,0 1,0-1,1 1,-1-1,0 1,0 0,0-1,0 1,0 0,0 0,0 0,0 0,0 0,-1 0,1 0,0 0,-1 0,1 0,-1 1,1-1,0 95,-3-84,1-1,0 1,1 0,1-1,0 1,0-1,1 1,0-1,3 8,-3-16,0 1,0-1,0 0,1 0,-1-1,1 1,-1 0,1-1,0 0,0 0,0 0,0 0,0 0,0 0,1-1,-1 1,1-1,-1 0,1 0,-1-1,1 1,0-1,-1 1,1-1,0 0,0-1,99-14,-78 4,-1-2,-1 0,0-1,0-2,-2 0,0-1,0-1,-2-1,-1-1,9-12,-3 8,-2 0,0-2,-2 0,-1-1,-1-1,-2-1,0-1,-2-1,-10 21,14-58,-18 66,0 0,0 0,0 1,-1-1,1 0,0 0,-1 1,1-1,-1 0,0 1,0-1,1 1,-1-1,0 1,0-1,-1 1,1 0,0 0,0-1,0 1,-1 0,1 0,-1 0,1 0,-1 0,1 1,-1-1,0 0,1 1,-1-1,0 1,1-1,-1 1,0 0,0 0,1 0,-3 0,-2 1,-1 0,0 0,1 0,-1 1,1 0,0 0,-1 1,1 0,0 0,1 0,-1 1,0 0,1 0,0 0,0 1,0 0,1 0,-1 0,1 0,1 1,-1 0,1-1,-1 3,3-4,2 0,-1 0,0-1,1 1,0 0,-1 0,2-1,-1 1,0-1,1 1,-1-1,1 0,0 1,0-1,0 0,1 0,-1 0,1-1,0 1,0-1,-1 1,2-1,-1 0,0 0,0 0,1 0,-1-1,1 0,-1 1,1-1,-1 0,1-1,0 1,0-1,1 1,30 14,-25-7,-1-1,1 1,-2 1,1 0,-1 0,0 1,-1 0,0 0,-1 0,0 1,-1 0,0 0,-1 1,0-1,0 1,-2 0,1 0,-1 0,-1 0,0 1,-1-1,0 0,-1 0,-1 1,-1 5,-6 61,12-61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1394,'54'-7,"0"-3,0-2,-1-2,-1-2,0-3,-2-2,48-27,-44 16,-1-2,-2-3,-2-2,-1-2,-2-2,-2-2,29-38,44-70,83-144,-66 92,-104 160,1 2,3 1,36-35,-68 75,-1 0,0 0,1 0,0 0,-1 0,1 0,0 0,0 1,0-1,0 1,1-1,-1 1,0 0,1 0,-1 0,0 0,1 0,-1 0,1 1,-1-1,1 1,0 0,-1 0,1 0,-1 0,1 0,-1 1,1-1,0 1,-1-1,0 1,1 0,-1 0,1 0,-1 0,0 1,0-1,2 1,2 9,0-1,-1 1,0 0,0 1,-1-1,-1 1,0 0,0 0,-2 0,1 0,-1 0,-1 6,2 5,8 77,-4 2,-5-1,-4 0,-5 0,-3 0,-6-1,-3-1,-20 51,31-121,-1-1,-2 0,0-1,-2 0,-1-1,-1 0,-1-1,-1-1,-2-1,0-1,-1 0,-1-2,-1 0,-1-2,-1-1,0 0,-18 7,21-14,0-1,-1 0,0-2,0-1,-1-1,1-1,-1-1,0-1,-1-1,14 0,0-1,0 0,0-1,0-1,0 0,0 0,0-1,0 0,1-1,-1 0,1-1,0 0,1-1,-1 0,1 0,0-1,1 0,-1-1,2 1,-4-5,6 5,1 0,0-1,0 1,1-1,0 0,0 0,1 0,0 0,0 0,1-1,0 1,0 0,1-3,0-14</inkml:trace>
  <inkml:trace contextRef="#ctx0" brushRef="#br0" timeOffset="381.84">2089 1084,'-15'9,"-1"1,1 1,1 1,0 0,1 1,0 0,1 1,0 1,1 0,1 0,1 1,0 0,1 1,0 0,2 0,-2 7,6-17,1 0,1 0,-1 0,1-1,1 1,-1 0,1 0,0-1,1 1,-1 0,2-1,-1 1,0-1,1 0,0 0,1 0,-1 0,1-1,0 1,1-1,-1 0,1 0,0-1,0 1,1-1,-1 0,1 0,0-1,3 2,2 0,0 0,0-1,0 0,0 0,1-1,0-1,-1 0,1-1,0 0,0 0,0-2,0 1,0-1,-1-1,1 0,6-3,1-1,0-2,-1 0,0-1,0 0,-1-2,0 0,-1-1,-1 0,0-1,0-1,-1-1,1-3,-8 10,0-1,-1 1,-1-2,1 1,-1 0,-1-1,0 0,0 0,-1 0,0-1,-1 1,0-1,-1 1,0-1,0 0,-2 0,1 1,-1-1,0 0,-1 1,-1-1,0 1,-1-4,0 6,0-1,0 1,-1 1,1-1,-2 1,1 0,-1 0,0 0,-1 1,0 0,0 0,0 0,0 1,-1 1,0-1,0 1,0 0,-1 1,1 0,-1 0,0 1,0 0,-21-4,-1 2,1 0,-1 3,0 0,-27 4,7 2,9 3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6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1,'-9'4,"-9"13,-5 6,-4 6,-2 6,-1 3,0-1,0 3,0 0,1-3,1-2,4-2,7-8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35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1,'-3'15,"0"0,0 0,-2-1,1 1,-2-1,0 0,-1 0,0 0,-1-1,-1-1,-3 4,1 3,-107 176,-38 100,126-240,21-41,1 0,0 1,0 0,2 1,0 0,0 0,2 0,0 0,1 1,0-1,1 13,2-26,1 1,-1-1,1 1,0 0,0-1,1 1,-1-1,0 0,1 0,0 1,0-1,0 0,0 0,1-1,-1 1,1 0,-1-1,1 1,0-1,0 0,0 0,0 0,0-1,1 1,-1-1,1 1,-1-1,1 0,-1-1,2 1,114 7,-110-8,275-5,-280 6,0-1,0 0,0 0,0-1,0 1,0-1,0 0,0 0,0 0,-1-1,1 1,0-1,-1 0,0 0,1 0,-1 0,0 0,0-1,0 0,0 0,1-1,-5-6</inkml:trace>
  <inkml:trace contextRef="#ctx0" brushRef="#br0" timeOffset="246.772">1 650,'43'0,"43"0,17 0,0 0,-3 0,-9 0,-10-4,-9-3,-13 1,-6 1,-3 2,0-4,-4-1,0 2,-3 1,-4-3,-9-1</inkml:trace>
  <inkml:trace contextRef="#ctx0" brushRef="#br0" timeOffset="698.123">1779 566,'-36'27,"1"1,1 2,2 2,-5 7,27-28,1 0,0 1,1 0,1 0,0 1,0 0,1 0,1 1,0-1,1 1,0 0,1 1,1-1,-1 13,3-23,0 1,0 0,1-1,-1 1,1 0,1-1,-1 1,0-1,1 0,0 1,0-1,0 0,1 0,-1 0,1 0,0-1,0 1,0-1,1 0,-1 0,1 0,-1 0,1 0,0-1,0 0,1 0,-1 0,0 0,1-1,-1 1,1-1,-1 0,1-1,3 1,3 0,-1 0,1 0,0-1,0-1,-1 0,1 0,0-1,-1-1,0 0,1 0,-1-1,0 0,-1-1,8-4,-6 1,1-1,-2 0,1-1,-1 0,-1-1,1 0,-2 0,0-1,0 0,-1-1,-1 1,0-1,0-1,-2 1,0-1,0 0,-1 0,-1 0,0 0,-1 0,0-6,-2 12,1 1,-2-1,1 0,-1 1,0-1,0 1,-1-1,0 1,0 0,-1 0,0 1,0-1,-1 1,1-1,-2 1,1 1,0-1,-1 1,0 0,0 0,-1 1,1 0,-1 0,0 0,0 1,-1 0,1 1,0-1,-1 1,0 1,-6-1,-112 11,101-1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40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482 706,'-8'-6,"0"-1,-1 2,0-1,0 1,0 0,0 1,-1 0,0 1,0 0,0 0,0 1,0 0,0 1,-1 0,1 1,0 0,-1 1,1 0,0 0,0 1,0 0,0 1,0 0,0 1,1 0,-1 1,1 0,0 0,0 0,1 1,0 1,0 0,0 0,1 0,-1 2,-6 5,0 1,1 0,0 1,1 1,1 0,1 1,0-1,2 2,0-1,1 1,0 1,2-1,0 1,2 0,0 0,0 10,5-23,-1 0,2 0,-1-1,1 1,0 0,0-1,1 0,-1 0,1 0,1 0,-1-1,1 1,0-1,0 0,1-1,0 1,-1-1,1 0,1 0,-1-1,0 0,1 0,0-1,0 0,0 0,0 0,0-1,0 0,0 0,0-1,0 0,0 0,1-1,-1 1,0-2,0 1,0-1,0 0,-1 0,3-2,24-13,0-2,-1-1,-1-2,-2-1,0-1,-1-1,-1-2,-1 0,-2-2,-1-1,-1-1,-2-1,9-20,-7-9,-32 72,4 3,0 0,1 1,0 0,2 0,-1 0,2 0,0 0,1 1,0-1,2 0,-1 1,2-1,0 0,1 1,1-1,0 0,1-1,0 1,1-1,1 0,7 11,70 91,-82-114,0-1,0 1,0-1,0 0,0 0,1 0,-1 0,0 0,1 0,-1-1,0 1,1-1,-1 1,1-1,-1 0,1 0,-1 0,1 0,-1-1,1 1,-1-1,0 1,1-1,-1 0,0 0,1 0,-1 0,0 0,0-1,0 1,0-1,0 1,0-1,-1 0,1 0,1-1,53-77,-29 31,3 2,1 1,2 1,2 2,2 2,5-2,23 2,-64 40,1 1,0-1,-1 1,1 0,-1 0,1 0,0 0,-1 0,1 0,-1 0,1 0,0 0,-1 1,1-1,-1 1,1-1,-1 1,1 0,-1-1,1 1,-1 0,0 0,0 0,1 0,-1 0,0 1,0-1,0 0,0 0,0 1,0-1,0 0,-1 1,1-1,0 1,-1-1,1 1,-1 0,0-1,0 1,1-1,-1 1,0 0,0 0,1 87,-2-79,0 0,0 0,1 0,1 1,-1-1,1 0,1 0,0 0,1 0,0 0,0 0,5 8,-7-16,0 0,1-1,-1 1,1 0,0 0,0-1,0 1,-1-1,1 0,0 0,1 1,-1-1,0 0,0-1,0 1,1 0,-1-1,0 1,1-1,-1 0,0 1,1-1,-1-1,0 1,1 0,-1 0,0-1,1 1,-1-1,0 0,0 0,1 0,-1 0,0 0,0 0,0-1,0 1,0-1,73-60,170-166,-227 211,55-35,-72 53,1 0,-1 0,0 0,0 0,1 0,-1 1,0-1,0 0,-1 1,1-1,0 1,0-1,-1 1,1-1,-1 1,1-1,-1 1,1 0,-1-1,0 1,0 0,0-1,0 1,0 0,-1-1,1 1,0 0,-1-1,1 1,-1-1,1 1,-1-1,0 1,0-1,0 2,-1 5,-17 77,12-58,1 0,1 1,1 0,1 0,2 0,1 12,16 0,-3-28</inkml:trace>
  <inkml:trace contextRef="#ctx0" brushRef="#br0" timeOffset="741.048">2231 679,'-31'31,"3"-6,2 2,0 1,2 1,2 1,0 1,2 0,18-29,1-1,-1 1,1 0,0-1,0 1,-1 0,1 0,0 0,0 0,1 0,-1 0,0 0,1 0,-1 0,1 0,0 0,0 0,-1 0,1 1,1-1,-1 0,0 0,0 0,1 0,-1 0,1 0,0 0,0 0,0 0,0 0,0 0,0 0,0-1,0 1,1 0,-1-1,1 1,-1-1,1 1,0-1,0 0,-1 0,1 0,0 0,0 0,0 0,0 0,1 0,9-2,1 0,-1-1,0-1,0 0,0 0,0-1,0-1,-1 0,0 0,0-1,0 0,-1-1,0-1,0 1,-1-2,0 1,0-1,2-4,6-1,97-100,-114 113,1 1,-1-1,0 0,0 1,1-1,-1 1,1-1,-1 1,0-1,1 1,-1 0,1-1,-1 1,1-1,-1 1,1 0,-1-1,1 1,0 0,-1 0,1 0,-1-1,1 1,0 0,-1 0,1 0,0 0,-1 0,1 0,0 0,-1 0,1 0,-1 0,1 1,0-1,-1 0,1 0,-1 1,1-1,0 0,-1 0,1 1,-1-1,1 1,-1-1,0 1,1-1,-1 0,1 1,-1 0,0-1,1 1,-1-1,0 1,0-1,1 1,-1 0,0-1,0 1,0-1,0 1,0 0,0-1,0 1,0 0,0-1,0 1,0 0,0 0,-7 55,5-44,0-7,1 0,0 0,1 0,-1 1,1-1,0 0,0 0,1 1,0-1,0 0,0 0,0 0,1 0,0 0,0 0,0-1,0 1,1 0,0-1,0 0,0 0,0 0,1 0,0 0,0-1,0 1,0-1,0 0,1-1,-1 1,1-1,0 1,-1-1,1-1,0 1,0-1,1 0,-1 0,9-2,0-1,0 0,-1-1,1 0,-1-1,0-1,0 0,0-1,0 0,-1-1,0-1,-1 1,0-2,0 0,-1 0,0-1,8-10,-15 18,40-43,-3-2,-2-1,-2-2,-2-2,-2-1,-3-1,-2-2,4-16,-17 42,0 0,-2-2,-1 1,-1-2,-2 1,-2-1,0 0,-3 0,0-19,-3 50,0 0,0 0,0-1,0 1,0 0,-1-1,1 1,-1 0,0 0,0 0,0-1,0 1,0 0,0 0,0 0,-1 1,1-1,-1 0,1 0,-1 1,0-1,0 1,1-1,-1 1,0 0,0 0,-1 0,1 0,0 0,0 0,0 1,0-1,-1 1,1-1,0 1,-1 0,1 0,0 0,-1 0,1 1,0-1,0 0,-1 1,1 0,0-1,0 1,0 0,0 0,0 0,0 1,-1-1,-15 12,0 1,1 1,0 0,2 1,0 0,0 2,2 0,0 0,1 1,1 1,1 0,0 0,2 1,0 0,2 0,0 3,-3-6,2 1,0 1,2-1,0 1,1 0,1 0,1 0,0 0,2 1,0-1,1 0,2 0,0 1,1-1,0-1,2 1,3 6,2-4,1 0,1-1,1-1,1-1,1 0,0 0,4 1,12-3,-15-17</inkml:trace>
  <inkml:trace contextRef="#ctx0" brushRef="#br0" timeOffset="1785.962">3332 593,'-33'112,"27"-92,0 0,2 1,0 0,1-1,1 1,1 0,1 0,1 0,4 19,-5-38,0 1,1-1,-1 0,1 1,0-1,-1 0,1 0,0 0,1 1,-1-1,0 0,1 0,-1 0,1-1,-1 1,1 0,0-1,0 1,0-1,0 1,0-1,0 0,0 0,0 0,0 0,1 0,-1 0,0-1,1 1,-1-1,0 1,1-1,-1 0,1 0,-1 0,0-1,1 1,-1 0,0-1,1 0,-1 1,0-1,1 0,-1 0,0 0,0-1,0 1,1-1,17-14,-1 0,-1-1,0-1,-1-1,-1-1,-1 0,0-1,-1-1,55-72,44-73,-95 134,-10 60,-34 132,23 382,3-116,0-424,-6 59,6-59,0 0,0 0,0 0,0 0,0 0,0 0,-1 0,1 0,0 0,-1 0,1 0,-1 0,1 0,-1-1,0 1,1 0,-1 0,0 0,0-1,1 1,-1 0,0-1,0 1,0 0,0-1,0 0,0 1,0-1,0 1,0-1,0 0,0 0,0 1,0-1,0 0,0 0,0 0,0 0,0-1,0 1,0 0,0 0,0 0,0-1,0 1,0-1,0 1,0-1,0 1,0-1,0 0,-10-9,0 0,1-2,1 1,0-1,0 0,1-1,1 0,0 0,1-1,0 0,1 0,1 0,-2-9,0 2,1 0,2-1,0 0,1 1,0-1,2 0,1 0,2-6,0 13,1 0,0 0,2 0,0 0,0 1,1-1,1 2,0-1,1 1,7-7,24-18,-19 25</inkml:trace>
  <inkml:trace contextRef="#ctx0" brushRef="#br0" timeOffset="2337.03">4066 593,'75'-35,"-47"21,1 1,0 1,0 1,1 2,24-5,-52 14,0-1,0 0,0 1,0-1,0 1,0 0,0 0,0 0,0 0,0 0,0 0,0 0,0 1,0-1,0 1,0-1,0 1,0 0,0 0,0 0,0 0,-1 0,1 0,0 0,-1 1,1-1,-1 1,1-1,-1 1,0-1,0 1,0 0,0 0,0-1,0 1,0 0,0 0,-1 0,1 0,-1 0,1 0,-1 0,0 0,0 0,0 2,-3 10,0-1,0 0,-1 0,-1 0,-1-1,1 0,-2 0,0 0,0-1,-1 0,0 0,-10 9,7-8,1 0,1 0,0 1,1 1,1-1,0 1,0 0,1 1,1 0,1 0,2-11,0 1,1-1,0 1,0-1,0 1,1 0,0-1,-1 1,2 0,-1-1,0 1,1-1,0 1,0 0,0-1,1 0,0 1,-1-1,1 0,1 0,-1 0,1 0,-1 0,1 0,0-1,1 0,-1 1,0-1,1 0,0-1,0 1,0-1,2 2,11-1,0 1,0-2,1 0,0-1,-1-1,1-1,-1 0,14-3,34-20,-52 12</inkml:trace>
  <inkml:trace contextRef="#ctx0" brushRef="#br0" timeOffset="2599.227">4037 791,'39'-5,"26"-6,8-2,-4 2,-10 3,-8 2,-10-2,-6 0,-9 2</inkml:trace>
  <inkml:trace contextRef="#ctx0" brushRef="#br0" timeOffset="3001.36">4800 734,'52'-12,"-1"-2,0-2,-1-3,-1-2,17-11,-64 32,0 0,-1-1,1 1,0 0,-1-1,1 1,0-1,-1 0,1 1,-1-1,1 0,-1 0,1 0,-1 0,0 0,1 0,-1-1,0 1,0 0,0-1,0 1,0-1,0 1,-1-1,1 1,0-1,-1 1,1-1,-1 0,1 1,-1-1,0 0,0 1,0-1,0 0,0 0,0 1,0-1,-1 0,1 1,-1-1,1 0,-1 1,1-1,-1 1,0-1,0 1,0-1,0 1,0 0,0-1,0 1,0 0,-1 0,1 0,0 0,-1 0,0-1,-6-1,-1 1,1-1,-1 2,0-1,0 1,0 0,0 1,0 0,0 0,0 1,0 0,1 1,-1 0,0 0,1 1,-1 0,1 1,0 0,0 0,0 0,1 1,-1 0,-3 4,0 0,-1 1,2 0,-1 1,1 0,1 0,0 1,1 0,0 0,1 1,0 1,1-1,0 1,1 0,1 0,2-7,1 0,0 0,1 0,0 0,0 0,0 0,1 0,0 0,0 0,1 0,-1 0,2 0,-1-1,1 1,0-1,0 0,1 1,0-2,0 1,0 0,1-1,0 0,0 0,0 0,0 0,1-1,0 0,0 0,0-1,0 0,1 0,4 2,10 2,-1 0,1-1,0-1,0-1,0-1,1 0,0-2,-1-1,1 0,-1-2,1 0,10-4,4 0,-5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2:17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821 81,'-11'226,"-9"-38,3-24,-29 115,-10-73,56-206,0 0,1 0,-1 0,0 0,0 0,1 0,-1 0,0 1,0-1,0 0,1 0,-1 0,0 0,0 0,0 1,1-1,-1 0,0 0,0 0,0 1,0-1,0 0,0 0,1 0,-1 1,0-1,0 0,0 0,0 1,0-1,0 0,0 0,0 1,0-1,0 0,0 0,0 1,0-1,0 0,0 0,-1 1,1-1,0 0,9-7</inkml:trace>
  <inkml:trace contextRef="#ctx0" brushRef="#br0" timeOffset="282.06">427 729,'70'-11,"-1"-4,0-2,-1-4,61-27,-95 33,0-1,-1-2,0-2,-2 0,0-2,-2-2,0 0,-2-2,-1-1,-1-1,2-5,16-25,-25 37</inkml:trace>
  <inkml:trace contextRef="#ctx0" brushRef="#br0" timeOffset="696.57">1358 24,'-8'150,"-6"-1,-24 102,25-173,-2 2,8-56,2 1,1-1,0 1,2 0,1 0,1 0,1 0,4 20,-5-42,1 0,-1-1,1 1,-1 0,1 0,0 0,0-1,0 1,0-1,1 1,-1-1,1 1,-1-1,1 0,0 0,0 1,0-1,0-1,0 1,1 0,-1 0,0-1,1 0,-1 1,1-1,0 0,-1 0,1 0,0-1,0 1,-1 0,1-1,0 0,0 0,0 0,0 0,-1 0,2-1,15-6,0 0,-1-2,0 0,0-1,-1-1,0 0,-1-2,0 0,-1 0,-1-2,2-1,-4 5,162-141,-174 153,0 0,0-1,0 1,-1 0,1 0,0 0,0 0,0 0,0 0,1 0,-1 0,0 0,0-1,0 1,1 0,-1 0,0 0,1 0,-1-1,1 1,-1 0,1 0,-1-1,1 1,0 0,-1-1,1 1,0 0,0-1,-1 1,1-1,0 0,0 1,0-1,0 0,-1 1,1-1,0 0,0 0,0 0,0 1,0-1,0 0,0 0,0-1,-1 1,1 0,0 0,0 0,0 0,0-1,0 1,0-1,-1 1,1 0,0-1,0 1,-1-1,1 0,0 1,-1-1,1 1,0-1,-1 0,1 0,-1 1,1-1,-1 0,0 0,1 0,-2 56,0-48,-1 0,2 0,-1 0,1 0,0 0,0 0,1 0,0 0,0 0,0 0,1 0,0 0,1 0,-1-1,1 1,1-1,-1 0,1 0,0 0,1 0,-1-1,1 0,0 0,2 2,33 17,-23-15</inkml:trace>
  <inkml:trace contextRef="#ctx0" brushRef="#br0" timeOffset="1032.907">2035 983,'15'4,"0"-1,1-1,-1 0,1-1,-1 0,1-2,-1 1,1-2,-1 0,0-1,0-1,0 0,0-1,0-1,-1 0,0-1,-1 0,1-1,-1 0,11-11,-20 16,0 0,-1 1,1-2,-1 1,0 0,0 0,0-1,-1 0,1 0,-1 0,0 0,0 0,0 0,-1 0,1 0,-1-1,0 1,0-1,-1 1,1-1,-1 1,0-1,0 1,-1-1,1 1,-1-1,0 1,0-1,0 1,-1 0,0 0,1 0,-2-1,1 2,0-1,-1 0,0 0,1 1,-2 0,1-1,0 1,0 0,-1 1,0-1,0 0,-1 0,-3 2,-1 0,1 1,0 0,0 0,0 1,0 0,0 0,0 1,0 0,0 0,0 1,0 0,1 0,0 1,0 0,0 0,0 1,0 0,1 0,0 0,0 1,0 0,1 0,0 1,0-1,1 1,0 0,0 1,0-1,1 0,0 1,1 0,-1 0,2 0,-1 0,1 0,0 0,1 0,0 0,0 1,0-1,1 0,1 0,-1 0,4 7,0-5,1-2,1 1,-1-1,1 0,1 0,0-1,0 0,0 0,1-1,-1 0,2-1,-1 1,0-2,1 0,0 0,0 0,1-1,-1-1,0 0,1 0,-1-1,1-1,0 1,-1-2,2 1,13 0</inkml:trace>
  <inkml:trace contextRef="#ctx0" brushRef="#br0" timeOffset="9783.029">10727 81,'0'536,"-26"-299,11-180,38-72,146-128,-156 134,5-6,0 0,1 2,1 0,0 1,1 2,0 0,1 1,0 1,0 1,1 1,12-2,-32 8,1 0,-1-1,0 1,1 1,-1-1,0 0,1 1,-1 0,0 0,0 0,0 0,0 0,0 1,0-1,0 1,0 0,0 0,-1 0,1 0,-1 0,0 1,1-1,-1 1,0-1,0 1,-1 0,1 0,0 0,-1 0,0 0,0 0,0 0,0 0,0 1,-1-1,1 0,-1 1,0 0,1 7,-1 0,0 0,-1 0,0-1,-1 1,0 0,0-1,-1 1,-1-1,0 0,-2 4,-2 0,0-1,-1-1,-1 1,0-2,0 1,-2-1,1-1,-1 0,0-1,-1 0,0-1,-1 0,1-1,-7 2,-209 62,218-68,-2 1,0-1,-1 0,1-1,-1 0,1-1,-1-1,0 0,1-1,-1 0,-6-2,18 1,0 1,1-1,-1 0,0 0,1 1,0-1,-1 0,1 0,0 0,0 0,0-1,0 1,0 0,1 0,-1-1,1 1,-1 0,1-1,0 1,0 0,0-1,0 1,1 0,-1-1,0 1,1 0,0 0,-1-1,1 1,0 0,0 0,0 0,1 0,-1 0,0 0,1 0,-1 0,1 1,0-1,0 1,-1-1,1 1,0-1,0 1,0 0,0 0,2 0,-1-3,12-14</inkml:trace>
  <inkml:trace contextRef="#ctx0" brushRef="#br0" timeOffset="10171.898">11292 842,'8'7,"1"-1,0 1,0-2,1 0,0 0,-1 0,2-2,-1 1,0-1,1 0,0-1,-1-1,1 1,0-2,0 0,0 0,0-1,-1 0,1 0,0-1,-1-1,1 0,-1-1,0 0,0 0,0-1,-1 0,1-1,-1 0,2-2,-5 3,1 0,-1-1,0 0,0 0,0 0,-1-1,0 1,0-2,-1 1,0 0,0-1,-1 0,0 1,0-1,-1-1,0 1,0 0,-1 0,0-1,0 1,-1-1,0 1,-1-1,0 1,0 0,-1-1,0 1,-1-2,1 7,1 0,-1 1,0-1,0 1,0 0,-1 0,1-1,-1 1,1 1,-1-1,1 0,-1 1,0-1,0 1,0 0,0 0,0 0,0 0,0 1,0-1,0 1,0 0,0 0,0 0,-1 0,1 0,0 1,0 0,0-1,0 1,0 0,-1 1,-92 47,82-37,0 1,2 1,-1 0,2 0,0 1,0 0,2 1,0 0,0 1,2 0,0 0,1 1,-2 9,8-22,-1 0,0 0,1 0,0 0,0 0,1 0,-1 0,1 0,0 0,1-1,-1 1,1 0,0 0,0-1,0 1,1-1,-1 0,1 0,0 0,1 0,-1 0,0 0,1-1,0 0,0 0,0 0,0 0,1-1,-1 1,1-1,-1 0,1 0,0-1,0 0,0 1,0-2,0 1,2 0,108 4,-90-6</inkml:trace>
  <inkml:trace contextRef="#ctx0" brushRef="#br0" timeOffset="10566.482">11969 927,'17'-4,"1"0,-1-1,0 0,-1-2,1 0,-1-1,-1 0,0-1,0-1,0 0,-1-1,-1-1,0 0,10-13,-21 23,0-1,-1 0,1 0,-1 0,1 1,-1-1,0-1,0 1,0 0,-1 0,1 0,-1 0,1-1,-1 1,0 0,-1 0,1-1,0 1,-1 0,0 0,0 0,0 0,0 0,0 0,0 0,-1 0,0 0,1 0,-1 1,0-1,0 1,-1-1,1 1,0 0,-1 0,1 0,-1 0,0 0,0 1,0-1,0 1,0 0,0 0,0 0,0 0,0 0,0 1,0-1,-1 1,1 0,0 0,-3 0,-9 2,0 1,0 0,0 1,1 1,0 0,0 1,0 0,1 1,0 1,0 0,1 1,0 0,0 1,0 1,4-3,-1 0,2 0,-1 1,1 0,1 0,-1 1,2 0,-1 0,1 0,1 1,0 0,1 0,-3 9,5-14,0 0,0 0,1 0,0 0,0 1,0-1,0 0,1 0,0 0,1 0,-1 0,1 0,0 0,1-1,-1 1,1-1,0 1,1-1,-1 0,1 0,0-1,0 1,1-1,-1 0,1 0,1 1,6 2,0-1,0-1,1 1,-1-2,1 0,0 0,1-1,-1-1,0 0,1-1,-1-1,1 0,-1 0,1-2,-1 1,7-3,6-3</inkml:trace>
  <inkml:trace contextRef="#ctx0" brushRef="#br0" timeOffset="11030.964">12392 1040,'7'0,"-1"0,1 0,-1 0,1 0,-1-1,1 0,-1-1,0 0,1 1,-1-2,0 1,0-1,-1 0,1 0,0-1,-1 1,0-1,0-1,0 1,-1-1,1 1,-1-1,0-1,0 1,-1 0,2-4,130-166,-14 39,-121 137,0-1,0 0,0 1,0-1,0 1,1-1,-1 0,0 1,0-1,0 0,1 1,-1-1,0 0,0 1,1-1,-1 0,0 0,1 1,-1-1,0 0,1 0,-1 0,1 0,-1 1,0-1,1 0,-1 0,0 0,1 0,-1 0,1 0,-1 0,0 0,1 0,-1 0,1 0,-1 0,0 0,1-1,-1 1,1 0,-1 0,0 0,1 0,-1-1,0 1,1 0,-1 0,0-1,0 1,1 0,-1-1,0 1,0 0,1-1,-1 1,0 0,0-1,0 1,1 0,-8 33,3-20,0-1,1 1,0 1,1-1,1 0,0 1,1-1,0 0,1 1,3 11,-3-19,0 0,1 0,0 0,1-1,-1 1,1-1,0 1,0-1,1 0,-1 0,1 0,0-1,0 1,1-1,0 0,-1 0,1-1,0 1,1-1,-1 0,1-1,-1 1,1-1,4 1,-1-2,-1-1,1-1,0 1,-1-1,1-1,-1 1,0-2,0 1,1-1,-1 0,-1-1,1 1,0-2,-1 1,0-1,0 0,-1-1,1 1,-1-1,0-1,-1 1,1-1,-1 0,-1 0,1 0,-1-1,2-6,4-4,0-1,-2 0,0-1,-1 0,-2 0,0-1,3-20,5-23,-6 39</inkml:trace>
  <inkml:trace contextRef="#ctx0" brushRef="#br0" timeOffset="8137.131">7877 616,'-2'0,"-1"0,0 0,1 0,-1 0,0 0,1-1,-1 0,1 1,-1-1,1 0,-1 0,1 0,-1-1,1 1,0 0,0-1,0 0,0 1,0-1,0 0,0 0,0 0,1 0,-1 0,1-1,-1 1,1 0,0-1,0 1,0-1,1 1,-1-1,0 1,1-1,0 0,-1 1,1-1,0 0,1 1,-1-1,0 0,1 1,-1-1,1 1,1-3,78-166,-42 28,-25 87,-9 43,0-1,-1 1,-1-1,0 0,-1 0,0 0,-1 0,-1 0,0 0,-2-10,3 24,0 1,0-1,0 1,0-1,-1 1,1-1,0 1,0-1,0 0,0 1,-1-1,1 1,0-1,0 1,-1-1,1 0,0 1,-1-1,1 0,0 1,-1-1,1 0,0 1,-1-1,1 0,-1 0,1 1,-1-1,1 0,0 0,-1 0,1 0,-1 0,1 0,-1 1,1-1,-1 0,1-1,-1 1,1 0,-1 0,1 0,-1 0,1 0,-1 0,1 0,-1-1,1 1,0 0,-1 0,1-1,-1 1,1 0,0-1,-1 1,1 0,0-1,-1 1,1-1,0 1,-14 47,14-46,-30 211,-52 401,50-403,29-180,20-39,71-138,166-233,-247 369,-5 6,0 1,1 0,0-1,0 1,0 0,0 1,0-1,1 0,0 1,-1 0,1 0,1 0,-1 0,4-1,-6 5,0 0,0 0,0 0,-1 0,1 0,0 0,0 1,-1-1,1 1,-1-1,0 1,1 0,-1 0,0-1,0 1,0 0,0 0,0 0,-1 0,1 0,-1 0,1 0,-1 0,1 2,-1-3,8 37,-2 0,-1 0,-3 1,0-1,-3 1,-2 10,1 28,1-46,0-12,0 0,1 0,1 0,1 0,0 0,2 0,0-1,1 1,6 14,-1-16</inkml:trace>
  <inkml:trace contextRef="#ctx0" brushRef="#br0" timeOffset="8637.944">8893 616,'-49'33,"1"1,2 3,2 2,1 1,2 3,-20 27,-3 38,63-104,-1 0,0 0,1 0,0 0,0 0,0 0,1 1,-1-1,1 0,0 0,0 1,1-1,-1 0,1 0,0 1,0-1,0 0,1 0,-1 0,1 0,0-1,0 1,1 0,-1-1,1 1,-1-1,3 2,2-2,0 0,0 0,1-1,-1 0,0 0,1-1,-1 1,1-2,0 1,-1-1,1-1,-1 1,1-1,0 0,-1-1,0 0,1 0,-1-1,0 0,0 0,0 0,-1-1,1 0,-1 0,0-1,0 0,0 0,3-4,245-263,-131 154,-123 119,0-1,0 0,0 1,0-1,0 0,0 0,0 1,1-1,-1 0,0 1,0-1,0 0,1 0,-1 1,0-1,0 0,1 0,-1 0,0 1,0-1,1 0,-1 0,0 0,1 0,-1 1,0-1,1 0,-1 0,0 0,1 0,-1 0,0 0,1 0,-1 0,0 0,1 0,-1 0,0 0,1-1,-1 1,0 0,1 0,-1 0,0 0,0 0,1-1,-1 1,0 0,0 0,1 0,-1-1,0 1,0 0,1 0,-1-1,0 1,0 0,0-1,-8 37,6-27,-3 10,1 0,0 0,2 0,0 1,2-1,0 1,1-1,0 1,4 10,-4-27,1 1,0-1,-1 1,1-1,1 0,-1 0,0 0,1 0,0 0,-1 0,1-1,0 1,0-1,1 0,-1 0,0 0,1 0,-1-1,1 1,0-1,-1 0,1 0,0 0,0-1,0 1,-1-1,1 0,0 0,0 0,0-1,0 1,1-1,20-5</inkml:trace>
  <inkml:trace contextRef="#ctx0" brushRef="#br0" timeOffset="8984.038">9654 532,'-10'4,"-4"1,-1 0,1 1,0 0,1 1,-1 1,1 0,1 1,0 1,0-1,1 2,0 0,1 0,-8 11,16-19,1 0,0-1,0 1,0 0,1 0,-1 0,1 0,0 0,-1 0,1 0,1 0,-1 0,0 0,1 0,-1 0,1 0,0 0,0-1,0 1,0 0,1-1,-1 1,1 0,0-1,-1 0,1 1,0-1,0 0,1 0,-1 0,0 0,1 0,-1-1,2 1,96 47,-93-46,-1-2,-1 0,1 1,-1 0,1 0,-1 1,0-1,0 1,0 0,0 1,0-1,-1 1,1 0,-1 0,0 0,0 1,-1-1,1 1,-1 0,0 0,0 0,-1 0,0 1,0-1,0 1,0-1,-1 1,0 0,0 0,0-1,-1 1,0 0,0 0,-1 0,1 0,-1-1,-1 2,-3 0,-1 1,1-1,-2 0,1 0,-1-1,0 0,0 0,-1-1,0 0,0 0,0-1,0 0,-1 0,1-1,-1 0,0-1,0 1,0-2,-6 1,-101 4,92-7</inkml:trace>
  <inkml:trace contextRef="#ctx0" brushRef="#br0" timeOffset="3896.966">3813 673,'-16'-3,"0"1,0 1,-1 0,1 2,0-1,-1 2,1 0,0 1,0 1,1 1,-1 0,1 0,0 2,0 0,1 1,0 0,0 1,1 1,0 0,0 0,2 1,-1 1,1 0,1 1,-4 6,8-8,0 0,1 0,1 0,0 1,0 0,1-1,1 1,0 0,0 1,2-1,-1 10,3-17,-1 0,1 0,0 0,0 0,1-1,0 1,-1 0,2-1,-1 0,0 0,1 0,0 0,-1-1,2 1,-1-1,0 0,1 0,-1-1,1 1,0-1,0 0,0 0,0-1,0 1,0-1,0 0,0 0,1-1,-1 0,0 0,1 0,-1-1,0 1,0-1,1 0,-1-1,0 1,0-1,0 0,-1 0,1-1,0 0,2-1,23-12,0-1,-1-2,-1-1,-1-1,0-1,-2-1,-1-2,-1 0,-1-2,15-22,59-93,-95 221,-4 619,-2-381,2-297,0 0,-2 0,0 0,-1-1,-1 0,-1 0,0 0,-2-1,0 0,-1-1,-1 0,0-1,-3 2,11-15,-1 0,1-1,-1 0,0 1,1-2,-1 1,0 0,0-1,0 0,0 0,0-1,0 1,-1-1,1 0,0-1,0 1,0-1,0 0,0 0,0 0,0-1,0 0,1 0,-1 0,0-1,1 1,0-1,0 0,0 0,0-1,0 1,0-1,1 0,0 0,0 0,0 0,0 0,0-1,1 1,0-1,0 0,0 0,1 0,0 0,-1-3,-2-17,1-1,1 0,1 1,1-1,1 0,2 1,0-1,2 1,1 0,0 0,2 1,1-1,1 2,8-13,-5 10,1 0,1 1,1 1,1 1,2 0,0 1,1 1,1 1,1 0,1 2,14-8,-30 22,1 0,-1 1,1 0,-1 1,1 0,0 0,0 0,0 1,0 0,0 1,3 0,12 0</inkml:trace>
  <inkml:trace contextRef="#ctx0" brushRef="#br0" timeOffset="4373.932">4801 729,'-42'6,"0"1,0 2,1 1,0 3,-28 13,59-22,0 1,0 0,1 0,0 1,0 0,0 1,0 0,1 0,0 1,1 0,0 0,0 1,1 0,0 0,0 1,1 0,1 0,-1 0,1 2,-13 119,17-127,0 1,1-1,0 0,0 0,0 0,0 1,1-1,-1 0,1 0,0-1,0 1,1 0,-1-1,1 1,0-1,0 0,0 0,0 0,0 0,1-1,-1 1,1-1,-1 0,1 0,0 0,0 0,0-1,0 0,3 1,2 0,0-1,0 0,0-1,0 0,0 0,1-1,-1 0,0 0,0-1,0-1,-1 1,1-1,0-1,-1 0,0 0,0 0,0-1,3-3,125-116,-110 97,127-155,-153 182,0-1,0 1,0-1,0 1,0-1,0 1,0-1,0 0,0 1,0-1,1 1,-1-1,0 1,0-1,0 1,1-1,-1 1,0-1,1 1,-1-1,0 1,1-1,-1 1,1 0,-1-1,0 1,1 0,-1-1,1 1,-1 0,1 0,-1-1,1 1,-1 0,1 0,0 0,-1 0,1 0,-1 0,1 0,-1 0,1 0,0 0,-1 0,1 0,-1 0,1 0,-1 0,1 1,-1-1,1 0,-1 0,1 1,-1-1,1 0,-1 1,1-1,-1 0,3 37,0 14,2-31</inkml:trace>
  <inkml:trace contextRef="#ctx0" brushRef="#br0" timeOffset="4935.431">5083 1153,'21'-55,"2"2,3 0,28-41,-39 72,1 1,1 1,0 0,2 1,0 1,1 1,10-5,-30 20,1 1,0 0,0 0,-1-1,1 1,0 0,0 0,1 0,-1 0,0 0,0 0,0 0,1 1,-1-1,0 0,1 1,-1-1,0 1,1-1,-1 1,1 0,-1-1,1 1,-1 0,1 0,-1 0,1 0,-1 0,1 1,-1-1,1 0,-1 1,0-1,1 1,-1-1,1 1,-1 0,0 0,0-1,1 1,-1 0,0 0,0 0,0 0,0 1,1 0,-19 101,7-69,-4 67,14-100,0 0,0-1,0 1,0 0,0 0,0 0,1-1,-1 1,0 0,1 0,-1-1,0 1,1 0,-1-1,1 1,-1 0,1-1,-1 1,1-1,-1 1,1-1,0 1,-1-1,1 1,0-1,-1 0,1 1,0-1,0 0,-1 0,1 1,0-1,0 0,0 0,-1 0,1 0,0 0,0 0,0 0,-1 0,1 0,0-1,0 1,-1 0,1 0,0-1,0 1,-1 0,1-1,0 1,-1-1,38-27,-34 25,97-94,-74 67,2 2,1 1,1 1,1 2,1 1,25-12,-57 33,1 1,0-1,0 1,-1 0,1 0,0 0,0 0,0 0,0 0,0 0,0 1,1-1,-1 1,0-1,0 1,0 0,1 0,-1 0,0 0,0 0,0 1,1-1,-1 1,0-1,0 1,0 0,0 0,0 0,0 0,0 0,0 0,-1 0,1 1,0-1,-1 1,1-1,-1 1,1 0,-1 0,0-1,0 1,0 0,0 0,0 0,0 0,0 1,-1-1,1 0,-1 0,1 1,-15 94,11-91,1 1,0-1,0 1,0 0,1 0,0 0,0 0,1 0,-1 0,2 0,-1 0,1 0,0 0,0-1,1 1,0 0,3 6,7 5</inkml:trace>
  <inkml:trace contextRef="#ctx0" brushRef="#br0" timeOffset="5299.088">6043 955,'30'0,"0"-1,-1-2,1-1,0-1,-1-2,0-1,-1-1,1-1,-2-2,20-11,-35 16,-1 0,-1-1,1-1,-1 0,-1 0,0 0,0-1,-1-1,0 0,0 0,-2 0,1-1,-2 0,1 0,-1 0,0-6,-4 14,0 0,-1 1,1-1,-1 0,0 0,0 1,0-1,-1 0,1 0,-1 1,0-1,0 0,0 1,-1-1,1 1,-1 0,0-1,0 1,0 0,0 0,-1 0,1 0,-1 1,0-1,0 0,1 1,-2 0,1 0,0 0,0 0,-1 1,1-1,-1 1,1 0,-1 0,0 0,1 0,-1 0,0 1,1 0,-1 0,0 0,0 0,0 1,1-1,-4 2,-6 2,0 1,0 0,1 0,0 2,0-1,0 2,1-1,0 2,0-1,1 2,1-1,-1 1,1 1,1 0,0 0,1 0,0 1,0 0,1 0,1 1,0 0,1 0,1 0,0 0,0 2,2-8,-1 0,2 0,-1 0,1 0,0 0,1 0,-1 0,1 0,1 0,-1 0,1 0,1-1,-1 1,1-1,0 1,0-1,1 0,0 0,0-1,1 1,-1-1,1 0,0 0,0 0,1-1,0 1,-1-2,1 1,1 0,-1-1,0 0,4 0,13 4</inkml:trace>
  <inkml:trace contextRef="#ctx0" brushRef="#br0" timeOffset="6464.714">4969 842,'0'5,"0"6,0 6,0 6,0 2,0 3,0 1,-4-4,-2-2,0 0,5 1,4 1,6-3,1-1,4-4,4-5,0-9,-4-6</inkml:trace>
  <inkml:trace contextRef="#ctx0" brushRef="#br0" timeOffset="31472.892">511 2790,'-18'-5,"1"0,-1 1,0 1,0 1,0 1,0 0,-1 2,1 0,0 0,0 2,0 0,1 1,-1 1,1 1,0 0,0 2,1-1,-9 7,13-7,0 1,0 0,1 1,0 0,1 0,0 1,0 1,1 0,1 0,0 1,0 0,1 0,0 1,1 0,1 0,0 0,1 1,0 0,1 0,1 0,0 0,1 7,1-15,1-1,1 0,-1 1,1-1,0 0,0 0,0 0,1-1,-1 1,1 0,0-1,1 0,-1 1,1-1,0-1,0 1,0-1,0 1,1-1,0 0,-1-1,1 1,0-1,0 0,0 0,0 0,1-1,-1 0,5 2,-1-1,1 0,-1-1,1 0,0 0,-1-1,1 0,0-1,-1 0,1 0,0-1,-1-1,0 1,1-1,3-3,15-8,-1-2,0-1,-1-1,-1-1,-1-1,14-15,96-106,-103 117,-30 23,-1 1,0 0,1-1,-1 1,1-1,0 1,-1 0,1-1,-1 1,1 0,-1 0,1 0,0-1,-1 1,1 0,-1 0,1 0,0 0,-1 0,1 0,0 0,-1 0,1 0,-1 0,1 1,0-1,-1 0,1 0,-1 1,1-1,-1 0,1 0,-1 1,1-1,-1 1,1-1,-1 0,1 1,-1-1,1 1,-1-1,0 1,1 0,-1-1,0 1,0-1,1 1,-1-1,0 1,0 0,0-1,0 1,0-1,0 1,0 0,0 0,-8 102,8-93,-1-1,1 1,1-1,0 1,0-1,1 1,0-1,1 0,0 0,0 0,1 0,0-1,1 1,0-1,0 0,0 0,1-1,0 0,1 0,0 0,0-1,0 0,1 0,0-1,0 0,0 0,1-1,-1 0,1 0,5 0,10-4,-6-4</inkml:trace>
  <inkml:trace contextRef="#ctx0" brushRef="#br0" timeOffset="33891.919">2430 2507,'-5'5,"-1"6,0 7,6-1,3-3</inkml:trace>
  <inkml:trace contextRef="#ctx0" brushRef="#br0" timeOffset="33574.957">1922 2818,'-35'6,"1"1,0 2,0 1,1 2,1 1,-14 9,36-18,-1 0,1 0,0 1,1 1,-1-1,1 2,0-1,1 1,0 1,0-1,0 1,1 1,0-1,1 1,-1 1,2-1,0 1,0 0,0 0,1 1,1-1,0 1,0-1,1 1,1 0,0 0,0 0,1 0,1 8,-1-13,0 1,1-1,0 1,0-1,1 1,0-1,0 0,0 0,1 0,0 0,0 0,0 0,1-1,0 1,0-1,0 0,0-1,1 1,0-1,0 1,1-2,-1 1,1 0,-1-1,2 0,3-1,-1-1,1 0,-1 0,1-1,0 0,-1-1,1 0,-1 0,1-1,-1-1,0 1,0-1,0-1,0 0,0 0,-1-1,0 0,0 0,0-1,6-5,10-11,-1-1,0-1,-2-2,-1 1,9-16,23-49,-43 70,2 0,0 1,2 0,0 1,0 0,15-12,-28 29,1 0,-1 1,1-1,-1 0,1 1,0-1,-1 1,1-1,0 1,0-1,-1 1,1-1,0 1,0 0,0-1,0 1,-1 0,1 0,0 0,0 0,0 0,0 0,0 0,0 0,-1 0,1 0,0 0,0 0,0 1,0-1,0 0,-1 1,1-1,0 0,0 1,0-1,-1 1,1-1,0 1,-1 0,1-1,-1 1,1 0,-1-1,1 1,-1 0,1 0,-1 0,1-1,-1 1,0 0,1 0,13 54,-11-42,7 50,-3 0,-2 1,-3-1,-4 40,0-16,1-27,-4 0,-2 0,-2-1,-3 0,-3 0,-2-2,-3 0,-13 24,28-70,1 0,-2 0,0-1,0 1,0-1,-2-1,1 0,-1 0,0 0,-1-1,0 0,0-1,-5 3,12-9,0-1,0 1,0-1,0 0,0 0,0 0,0 0,0 0,0-1,0 1,0 0,0-1,0 0,0 1,0-1,1 0,-1 0,0 0,0 0,1 0,-1-1,1 1,-1 0,1-1,-1 1,1-1,0 1,0-1,0 0,0 0,0 1,0-1,0 0,0 0,1 0,-1 0,1 0,0 0,-1 0,1 0,0 0,0 0,0 0,0 0,1 0,-1 0,1 0,-1 0,1 0,0 0,-1 0,1 1,0-1,0 0,1-1,85-260,-47 170,3 3,5 1,55-78,62-89,-103 162,-62 94,1 0,0 1,0-1,-1 0,1 1,0-1,0 1,-1-1,1 1,0-1,-1 1,1-1,-1 1,1 0,-1-1,1 1,-1 0,1 0,-1-1,0 1,1 0,-1 0,0-1,0 1,0 0,1 0,-1 0,0 0,0-1,0 1,0 0,0 0,-1 0,1 0,0-1,0 1,0 0,-1 0,1 0,26 231,-24-214,0-1,2 1,0-1,1 0,0 0,2-1,0 0,6 11,-12-26,0 0,0 0,0 0,-1 0,1 0,1 0,-1-1,0 1,0 0,0-1,0 1,0-1,1 1,-1-1,0 0,0 1,1-1,-1 0,0 0,0 0,1 0,-1 0,0 0,1 0,-1 0,0 0,0-1,1 1,-1-1,0 1,0-1,0 1,1-1,-1 0,0 1,0-1,0 0,0 0,0 0,-1 0,1 0,0 0,0 0,42-52,-39 47,82-149,85-151,-159 293,-9 20,-10 30,5-29,-3 15,1 0,1 1,2 0,0-1,1 1,1 0,2 0,0-1,2 0,0 1,5 9,48 107,-57-140,-1 1,0-1,1 1,-1-1,1 1,-1-1,1 1,-1-1,1 1,-1-1,1 0,-1 1,1-1,-1 0,1 0,0 1,-1-1,1 0,0 0,-1 0,1 0,0 0,-1 0,1 0,0 0,-1 0,1 0,0 0,-1 0,1 0,-1 0,1-1,0 1,-1 0,1 0,-1-1,1 1,0 0,-1-1,1 1,-1-1,1 1,-1-1,0 1,1-1,-1 1,1-1,-1 1,0-1,0 0,1 1,-1-1,0 0,0 0,17-40,-15 37,128-333,-65 237,-63 109,-1-1</inkml:trace>
  <inkml:trace contextRef="#ctx0" brushRef="#br0" timeOffset="34911.433">3502 3015,'10'-11,"0"-1,-1-1,0 1,0-1,-2-1,0 1,0-1,-1-1,-1 1,0-1,1-10,-6 23,1-1,-1 0,0 0,0 1,0-1,-1 0,1 1,-1-1,1 1,-1-1,0 0,0 1,0-1,0 1,0 0,-1-1,1 1,-1 0,0 0,1 0,-1 0,0 0,0 0,0 1,-1-1,1 1,0-1,0 1,-1 0,1 0,-1 0,1 0,-1 0,0 0,0 1,-3-1,0 0,-1 0,1 1,0 0,-1 0,1 0,0 1,0 0,-1 1,1-1,0 1,0 0,1 0,-4 2,-3 3,1 0,-1 0,2 1,-1 0,1 1,0 0,1 0,0 1,0 1,1-1,1 1,0 1,0-1,1 1,1 0,0 1,0-1,1 1,1 0,0 0,1 0,1 1,0-1,0 0,1 1,1-1,0 0,1 1,1-1,0 0,0 0,2-1,-1 1,2-1,-1 0,2 0,-1-1,2 1,4 4,-6-9,0 0,1-1,0-1,0 1,0-1,1 0,-1 0,1-1,0 0,0-1,1 0,-1 0,1 0,0-1,-1-1,1 0,0 0,0 0,0-1,0 0,0-1,0 0,0-1,-1 1,1-2,0 1,-1-1,7-4,128-88,-81 49,299-223,-316 245,-44 24,-1 0,1 0,0 0,0 0,-1 0,1 0,0 0,0 0,-1 1,1-1,0 0,0 0,-1 1,1-1,0 0,0 1,-1-1,1 0,-1 1,1-1,0 1,-1 0,1-1,-1 1,1-1,-1 1,1 0,-1-1,0 1,1 0,-1-1,0 1,0 0,1 0,-1-1,0 1,0 0,0 0,0-1,0 1,0 0,0 0,0-1,0 1,0 0,-1 0,1 0,0-1,0 1,-1 0,1-1,0 1,-1 0,1-1,-1 1,1 0,-1-1,1 1,-1-1,1 1,-27 73,-9 56,44-51,-8-77,1-1,0 1,0 0,-1 0,1-1,1 1,-1-1,0 1,0-1,0 1,1-1,-1 0,1 0,-1 1,1-1,-1 0,1 0,0-1,0 1,-1 0,1 0,0-1,0 1,0-1,0 0,0 0,-1 1,1-1,0 0,0 0,0-1,0 1,0 0,0-1,0 1,-1-1,1 0,0 1,1-2,18-7,-1-1,0-1,-1-1,0-1,0-1,-2 0,13-13,31-24,234-144,-294 195,-1-1,1 0,-1 0,1 0,-1 0,1 0,-1 0,1 0,-1 0,1 0,0 1,-1-1,1 0,0 1,0-1,0 0,0 1,-1-1,1 1,0-1,0 1,0 0,0-1,0 1,0 0,0 0,0 0,0-1,0 1,0 0,0 0,0 1,1-1,-1 0,0 0,0 0,0 1,0-1,-1 0,1 1,0-1,0 1,0-1,0 1,0 0,0-1,-1 1,1 0,0-1,-1 1,1 0,0 0,-1 0,1 0,-1 0,1 0,-1 0,0-1,1 2,-35 102,20-54,10-41,0 0,0 0,1 0,0 0,1 0,0 1,0-1,1 1,0 0,1-1,0 1,1 0,0-1,0 1,1-1,0 1,0-1,1 0,1 0,0 0,0 0,0-1,1 1,0-1,6 5,-9-11,0 0,0-1,0 0,0 1,0-1,1 0,-1 0,0 0,1 0,-1-1,1 1,-1 0,1-1,-1 0,1 0,-1 0,1 0,0 0,-1 0,1-1,0 1,13-5</inkml:trace>
  <inkml:trace contextRef="#ctx0" brushRef="#br0" timeOffset="37576.96">5816 2931,'15'29,"-2"2,-1 0,-2 0,0 1,-3 0,0 0,-2 1,-2 0,-1 0,-1 0,-2 0,-1 0,-3 6,0-8,3-10,0 0,-2 0,-1-1,0 1,-2-1,0 0,-1-1,-6 10,14-30,0 0,-1 0,1 0,0 0,0 0,-1 0,1 0,0 1,-1-1,1 0,-1 0,0 0,1 1,-1-1,1 0,-1 1,0-1,0 0,1 1,-1-1,0 1,0-1,0 1,1 0,-1-1,0 1,0 0,0 0,0-1,0 1,0 0,0 0,0 0,0 0,0 0,0 0,1 0,-1 1,0-1,0 0,0 0,0 1,0-1,0 1,1-1,-1 1,0-1,0 1,0-1,1 1,-1-1,0 1,1 0,-1 0,1-1,-1 1,1 0,-1 0,1 0,-1 0,1-1,0 1,-1 0,1 0,0 0,1-20,2 0,0 0,1 1,0-1,2 1,0 0,1 0,1 0,2-1,-2 1,32-62,3 2,3 2,14-13,-34 53,1 0,1 2,2 1,2 2,0 1,2 1,18-10,64-13,-113 52,1-1,-1 0,1 1,-1 0,1 0,-1 0,1 0,-1 0,1 1,-1-1,1 1,-1 0,0 0,1 0,-1 1,0-1,0 1,0 0,0 0,0 0,0 0,-1 0,1 1,-1-1,1 1,-1 0,0-1,0 1,0 0,-1 0,1 1,-1-1,2 3,0 9,-1 0,-1 0,0 0,0 0,-2 0,0 0,0 0,-2-1,0 1,0 0,-2-1,0 1,0-1,-1-1,-1 1,0-1,-11 18,0-1,-2-2,0 1,-3-2,-11 11,25-28,0 0,0-1,-1 0,0-1,0 1,-1-2,0 0,0 0,-1-1,1 0,-2-1,1-1,0 0,-1 0,0-1,0-1,0 0,0-1,0 0,-4-1,13-1,0 0,0 0,0 0,0-1,0 1,0-1,0 0,1 0,-1 0,1-1,-1 1,1-1,0 0,0 0,0 0,0 0,0 0,1-1,0 1,0-1,0 1,0-1,0 0,1 0,-1 0,1 0,0 0,0 0,1-1,-1 1,1 0,0 0,0-1,0 1,1-2,4-19</inkml:trace>
  <inkml:trace contextRef="#ctx0" brushRef="#br0" timeOffset="38460.366">6945 1971,'-40'81,"3"1,4 3,-17 69,24-50,4 1,-6 93,-8 40,34-227,0-5,0-1,1 0,-1 1,1-1,0 1,1-1,-1 1,1 0,1-1,-1 1,1-1,-1 1,2-1,-1 1,1-1,-1 0,1 0,1 1,2 3,-1-8,-1-1,1 1,0-1,0 0,0 0,0 0,0-1,0 1,0-1,-1 0,1 0,0 0,-1-1,1 1,-1-1,1 0,-1 0,0 0,1-1,-1 1,0-1,-1 1,1-1,0 0,0-1,-1 2,231-223,-233 224,1 0,-1 0,1 0,0 0,-1 0,1 0,0 0,0 0,-1 0,1 0,0 1,0-1,0 0,0 1,0-1,0 0,0 1,0-1,0 1,1-1,-1 1,0 0,0 0,0-1,0 1,1 0,-1 0,0 0,0 0,0 0,1 1,-1-1,0 0,0 0,0 1,0-1,0 1,1-1,-1 1,0-1,0 1,0 0,0-1,-1 1,1 0,0 0,0 0,0 0,-1 0,1 0,0 0,0 0,1 10,-1 0,0 0,-1 0,0 0,0 0,-1 0,0 0,-1-1,-1 1,1 0,-2 1,-11 78,15-88,0 0,0 0,0 0,0-1,0 1,0 0,0 0,1 0,-1 0,1-1,0 1,-1 0,1 0,0-1,0 1,0-1,0 1,0-1,0 1,1-1,-1 0,0 1,1-1,-1 0,1 0,-1 0,1 0,0 0,-1 0,1-1,0 1,-1 0,1-1,0 0,0 1,0-1,0 0,-1 0,1 0,0 0,0 0,0 0,1-1,19-2</inkml:trace>
  <inkml:trace contextRef="#ctx0" brushRef="#br0" timeOffset="39024.226">7425 2790,'-15'28,"1"1,1 1,2 0,1 0,1 1,1 0,-2 29,9-58,1 0,-1 0,1 0,-1 0,1 0,0 0,-1 1,1-1,0 0,1 0,-1 0,0 0,1 0,-1 0,1 0,-1 0,1 0,0 0,0 0,0 0,0 0,0 0,0-1,1 1,-1-1,1 1,-1-1,1 1,-1-1,1 0,0 1,0-1,-1 0,1 0,0 0,0-1,0 1,0 0,0-1,0 1,0-1,1 0,-1 0,0 0,0 0,0 0,0 0,0 0,0-1,0 1,0-1,0 0,0 1,1-1,9-6,0-1,0 0,0 0,-1-1,-1 0,1-1,-2-1,1 1,-1-1,0-2,17-19,178-194,-198 217,-4 6,0 0,1 0,-1-1,1 1,-1 1,1-1,0 0,0 1,0-1,0 1,0 0,1 0,-1 0,1 0,-1 1,3-1,-5 3,1 0,-1 0,0 0,1 0,-1 1,0-1,0 0,0 1,0-1,0 1,0-1,0 1,0-1,-1 1,1-1,-1 1,1 0,-1 0,1-1,-1 1,0 0,0 0,0-1,0 1,0 0,0 0,-1-1,1 2,-29 182,-1 28,12-84,-5 0,-5-2,-8 3,29-105,6-16,-1-1,0 1,0-1,-1 1,0-1,0 0,-1 0,0 0,-1 0,0-1,0 1,0-1,-1-1,0 1,-4 2,8-8,0 0,0-1,0 1,-1 0,1-1,0 0,0 1,-1-1,1 0,0 0,-1 0,1 0,0-1,-1 1,1-1,0 1,0-1,0 0,-1 0,1 0,0 0,0 0,0-1,1 1,-1 0,0-1,0 1,1-1,-1 0,1 0,-1 1,1-1,0 0,0 0,0 0,0-1,-1-1,-28-86,27 64,1-1,2 1,0-1,2 1,1-1,1 1,2 0,0 0,1 0,2 1,1 1,1-3,2 0</inkml:trace>
  <inkml:trace contextRef="#ctx0" brushRef="#br0" timeOffset="39464.073">8356 2620,'-1'1,"-40"27,1 1,2 3,1 0,1 3,-9 13,44-48,-1 1,0 0,0 0,1 1,-1-1,1 0,-1 1,1-1,0 0,-1 1,1 0,0-1,0 1,0 0,0-1,0 1,1 0,-1 0,0 0,1 0,0 0,-1 0,1 0,0 0,0 0,0 0,0-1,0 1,0 0,1 0,-1 0,1 0,-1 0,1 0,0 0,0 0,0-1,0 1,0 0,0-1,0 1,0-1,1 1,-1-1,1 0,-1 1,1-1,0 0,-1 0,1 0,1 1,71-1,-66-2,0 0,0 1,0 0,0 0,0 1,0 0,0 0,0 0,-1 1,1 1,5 1,-12-3,1 0,-1 0,0 0,1 0,-1 0,0 0,0 1,0-1,0 0,0 1,0-1,0 1,0-1,0 1,-1-1,1 1,0-1,-1 1,0 0,1-1,-1 1,0 0,0 0,0-1,0 1,0 0,0-1,-1 1,1 0,0-1,-1 1,0 0,1-1,-1 1,0-1,0 1,0-1,-38 53,18-35,-1 0,0-2,-1 0,-1-2,0 0,-1-2,-7 2,23-12,5-2</inkml:trace>
  <inkml:trace contextRef="#ctx0" brushRef="#br0" timeOffset="39712.106">8695 2705,'-14'38,"-5"23,-5 5,3-3,5-8,9-14,6-13</inkml:trace>
  <inkml:trace contextRef="#ctx0" brushRef="#br0" timeOffset="39880.364">8667 2394,'0'0</inkml:trace>
  <inkml:trace contextRef="#ctx0" brushRef="#br0" timeOffset="40116.447">9260 2677,'-39'16,"0"2,2 1,1 2,0 2,1 1,-13 14,40-32,1 1,-1 0,1 1,1-1,0 1,0 1,0-1,1 1,0 0,-2 7,5-12,1 0,0-1,0 1,1 0,-1 0,1 0,-1 0,1 0,0 0,1-1,-1 1,1 0,0 0,0 0,0-1,0 1,0 0,1-1,0 1,0-1,0 1,0-1,0 0,1 0,-1 0,1 0,0-1,2 3,6 0,0 0,0 0,0-1,0-1,1 1,-1-2,1 0,0 0,0-1,0-1,0 0,0 0,0-1,0-1,-1 0,1 0,0-1,-1-1,0 0,0-1,0 0,0 0,9-7,9-5,-3-1</inkml:trace>
  <inkml:trace contextRef="#ctx0" brushRef="#br0" timeOffset="40774.868">9853 2677,'-244'123,"226"-114,1 0,0 2,1 0,0 1,0 1,2 0,0 1,0 0,-8 12,21-25,0 0,1 0,-1 0,0 0,0 0,0 0,1 0,-1 1,0-1,1 0,0 0,-1 1,1-1,-1 0,1 1,0-1,0 1,0-1,0 0,0 1,0-1,0 0,1 1,-1-1,0 0,1 1,-1-1,1 0,-1 0,1 1,0-1,-1 0,1 0,0 0,0 0,0 0,0 0,0 0,0 0,0 0,0 0,0-1,0 1,1 0,-1-1,0 1,0-1,1 1,-1-1,0 0,73 2,-42-11,-1-1,0-2,0-1,-1-2,-1-1,-1-1,0-1,15-13,80-49,-121 78,-1 1,0-1,1 1,-1 0,1-1,0 1,-1 0,1 0,0 0,0 0,0 1,-1-1,1 0,0 1,0-1,0 1,0-1,0 1,0 0,0 0,0 0,0 0,0 1,0-1,0 0,0 1,0-1,0 1,0 0,0 0,0 0,-1 0,1 0,0 0,-1 0,1 0,-1 1,1-1,1 2,-6 45,2-45,0 0,0 0,0 0,0 0,0 0,1 0,-1 1,1-1,0 0,0 0,0 0,0 1,1-1,-1 0,1 0,0 0,0 0,0 0,0 0,0 0,1 0,-1-1,1 1,0 0,0-1,0 1,0-1,0 0,1 0,-1 0,1 0,-1 0,1 0,0-1,0 1,-1-1,2 1,5-2,1-1,0 1,0-1,-1-1,1 0,-1 0,1-1,-1 0,0-1,0 0,-1 0,1-1,-1 0,0-1,0 1,2-4,4 0,197-165,-193 156,0-1,-2 0,0-1,-1-1,-1-1,-1 0,0-1,-2 0,-1 0,-1-1,-1-1,-1 0,-1 0,-2 0,0 0,0-22,-3 43,0-1,-1 0,1 0,-1 1,0-1,0 0,-1 1,1-1,-1 0,0 1,0-1,0 1,-1-1,0 1,0-1,0 1,0 0,-1 0,1 0,-1 0,0 1,-1-1,1 1,0 0,-1 0,0 0,1 0,-1 1,-1-1,1 1,0 0,0 0,-1 0,1 1,-1 0,1 0,-1 0,0 0,-3 0,-7 3,0 0,0 1,1 0,-1 1,1 1,0 0,0 1,1 1,0 0,0 0,0 1,1 1,0 0,1 1,0 0,0 1,1 0,1 1,0 0,0 0,2 1,-1 0,1 0,1 1,1 0,0 0,0 0,2 1,-1-1,2 1,0 8,-3 5,1 0,1 0,2 0,1 0,1 1,2-1,0 0,2 0,1-1,1 0,10 24,-9-31,0-1,1 0,1-1,0 0,2-1,0 0,1 0,0-1,1-1,9 6,-4-4,-10-8,0 0,0-1,1 0,0-1,1 1,-1-2,1 0,1 0,-1-1,1 0,0-1,0-1,0 0,7 1,-1-6</inkml:trace>
  <inkml:trace contextRef="#ctx0" brushRef="#br0" timeOffset="41678.789">11461 2564,'-40'10,"26"-7,1 0,0 0,0 1,0 0,1 1,0 1,0 0,0 1,0 0,1 1,-7 6,17-13,0 0,0 0,0 0,0 0,0 1,0-1,0 0,1 1,-1-1,0 0,1 1,-1-1,1 1,-1-1,1 1,0-1,0 1,0-1,0 1,0 0,0-1,0 1,0-1,0 1,1-1,-1 1,1-1,-1 1,1-1,0 0,-1 1,1-1,0 0,0 1,0-1,0 0,0 0,0 0,0 0,1 0,-1 0,0 0,0 0,1-1,1 2,68 25,-44-23,-10-2,1 0,-1 1,0 1,0 1,0 0,-1 1,1 1,-1 0,-1 2,-13-8,0 0,0 1,-1-1,1 1,0-1,-1 1,1 0,-1-1,0 1,0 0,0 0,0 0,0 0,0 0,0 1,-1-1,1 0,-1 0,1 0,-1 1,0-1,0 0,0 0,0 1,0-1,-1 0,1 0,-1 0,1 1,-1-1,0 0,0 0,0 0,0 0,0 0,0 0,-1 0,-58 63,33-45,0-1,-1-2,-1-1,-1-1,0-1,-25 6,37-20,18-7</inkml:trace>
  <inkml:trace contextRef="#ctx0" brushRef="#br0" timeOffset="42224.985">11912 2620,'-18'29,"0"0,2 1,1 1,1 0,2 1,1 0,-6 30,16-61,1 1,-1 0,1 0,-1 0,1 0,-1 0,1 0,0 0,0 0,0 0,0 0,0 0,1 0,-1 0,0 0,1 0,0 0,-1-1,1 1,0 0,0 0,0 0,0-1,0 1,0-1,1 1,-1-1,0 1,1-1,0 0,-1 1,1-1,-1 0,1 0,0 0,0-1,0 1,0 0,-1-1,1 1,0-1,0 1,0-1,0 0,0 0,0 0,0 0,0 0,0-1,0 1,0 0,1-1,13-6,0 0,0-1,-1 0,0-2,-1 1,0-2,0 0,-1-1,7-9,5-1,97-101,-122 122,1 0,-1 0,0 0,1 0,0 0,-1 0,1 1,-1-1,1 0,0 0,0 0,-1 1,1-1,0 1,0-1,0 0,0 1,0 0,-1-1,1 1,0-1,0 1,0 0,0 0,0 0,1-1,-1 1,0 0,0 0,0 0,0 1,0-1,0 0,0 0,0 0,0 1,0-1,0 1,-1-1,1 1,0-1,0 1,0-1,0 1,0 0,-1-1,1 1,0 0,-1 0,1 0,-1-1,1 1,0 0,-1 0,0 0,1 1,2 17,-1 0,0 0,-1 1,-2-1,0 1,-1-1,0 0,-2 0,-2 8,0 4,-73 317,5-92,67-234,-2-2,0 1,-1-1,-1-1,-1 1,0-2,-9 9,19-24,0-1,-1 0,1 0,0 0,-1 0,1 0,-1-1,0 1,0-1,1 1,-1-1,0 0,0 0,0-1,0 1,0 0,0-1,0 0,-1 0,1 0,0 0,0 0,0-1,0 1,0-1,0 0,0 0,0 0,0 0,1-1,-1 1,0-1,1 1,-1-1,1 0,-1 0,1 0,0-1,0 1,0 0,0-1,0 1,1-1,-1 0,1 1,-1-1,1 0,0 0,0-1,-2-9,0 0,0 0,1 0,1 0,0-1,1 1,0 0,1 0,1-1,0 1,1 0,0 0,1 1,0-1,6-9,0-3</inkml:trace>
  <inkml:trace contextRef="#ctx0" brushRef="#br0" timeOffset="42702.329">12674 2592,'-20'1,"1"1,-1 1,1 1,0 1,0 1,0 0,1 2,0 0,-14 8,29-15,0 0,0 1,1-1,-1 0,0 1,1 0,-1 0,1-1,-1 1,1 1,0-1,0 0,0 1,0-1,0 1,1-1,-1 1,1 0,0 0,0-1,0 1,0 0,0 0,0 0,1 0,-1 1,1-1,0 0,0 0,0 0,1 0,-1 0,1 0,-1 0,1 0,0 0,0 0,1 0,-1 0,0-1,1 1,0 0,0-1,-1 1,2-1,-1 0,0 0,0 0,1 0,-1 0,1 0,82 28,-76-28,0 0,-1 0,1 0,0 1,-1 1,0-1,1 1,-1 1,-1 0,1 0,-1 0,3 3,-8-5,0-1,-1 1,1 0,0 0,-1 0,0 0,1 0,-1 0,-1 0,1 0,0 0,-1 0,1 1,-1-1,0 0,0 0,0 1,-1-1,1 0,-1 0,0 0,0 1,0-1,0 0,0 0,-1 0,1-1,-1 1,0 0,0 0,0-1,0 0,-1 1,-83 76,-21-27,83-45</inkml:trace>
  <inkml:trace contextRef="#ctx0" brushRef="#br0" timeOffset="42996.079">13211 2169,'-15'43,"-9"29,0 11,-2 2,4-9,6-13,6-7,4-9,3-7,3-6,0-3,1-3,0-1,0-1,0 1,0-5</inkml:trace>
  <inkml:trace contextRef="#ctx0" brushRef="#br0" timeOffset="43484.911">12900 2677,'139'16,"1"-6,121-8,-251-3,1 1,-1-2,0 1,1-2,-1 1,0-1,-1-1,1 0,-1 0,1-1,-1 0,0 0,-1-1,0-1,0 1,0-1,4-5,-11 10,0 1,0-1,0 1,0-1,0 0,-1 1,1-1,0 0,-1 0,0 1,1-1,-1 0,0 0,0 0,0 1,0-1,0 0,0 0,-1 0,1 1,-1-1,1 0,-1 0,1 1,-1-1,0 0,0 1,0-1,0 1,0-1,0 1,-1 0,1-1,0 1,-1 0,1 0,-1 0,1 0,-1 0,1 0,-1 0,0 1,1-1,-1 1,0-1,0 1,1 0,-1-1,0 1,0 0,0 0,1 0,-1 0,0 1,0-1,0 0,1 1,-1-1,0 1,1 0,-1-1,0 1,1 0,-1 0,-14 4,-1 1,1 1,1 0,0 1,0 0,0 1,1 1,0 1,1 0,0 0,1 1,0 1,1 0,0 1,2 0,-1 0,-2 7,9-15,-1 0,1 1,0-1,1 1,-1 0,1 0,1 0,-1 0,1 0,1 1,-1-1,1 0,0 0,1 1,0-1,0 0,0 0,1 0,0 0,0 0,1 0,0-1,0 1,1-1,0 0,0 0,0 0,1 0,0-1,0 0,0 0,0 0,1-1,0 1,0-1,0-1,1 1,-1-1,1 0,2 0,108 10,-92-13</inkml:trace>
  <inkml:trace contextRef="#ctx0" brushRef="#br0" timeOffset="44070.951">13804 3015,'66'-107,"5"3,26-24,-27 59,-69 69,0 1,-1-1,1 0,0 1,0-1,-1 1,1-1,0 1,0-1,-1 1,1 0,0-1,-1 1,1 0,-1-1,1 1,-1 0,1 0,-1-1,0 1,1 0,-1 0,0 0,0 0,0 0,1-1,-1 1,0 0,0 0,0 0,0 0,0 0,-1 0,1 0,0-1,0 1,-1 0,1 0,0 0,-1 0,1-1,-1 1,1 0,-1 0,0 0,-6 23,4-19,1 0,0 1,0-1,1 0,-1 1,1-1,1 1,-1-1,1 1,-1 0,2-1,-1 1,0-1,1 1,0-1,1 1,-1-1,2 3,0-6,1-1,0 1,-1-1,1 1,0-1,0 0,-1 0,1-1,0 1,0-1,0 0,0 0,0 0,0-1,0 1,0-1,0 0,-1 0,1 0,0-1,-1 1,1-1,-1 0,1 0,-1 0,0 0,0-1,0 0,1 0,5-2,165-86,-172 90,-1 1,1-1,0 1,-1 0,1-1,0 1,-1 0,1 0,0 0,0 0,-1 0,1 0,0 1,0-1,-1 0,1 1,0 0,-1-1,1 1,-1 0,1 0,-1 0,1 0,-1 0,0 0,1 0,-1 0,0 0,0 1,0-1,0 1,0-1,0 1,0-1,0 1,-1-1,1 1,-1 0,1-1,-1 1,0 0,1-1,-1 2,-7 76,-15 50,21-106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645 367,'1'-1,"0"0,0 0,0 0,0 0,0 0,-1 0,1 0,0-1,-1 1,1 0,0 0,-1-1,0 1,1-1,-1 1,0 0,0-1,1 1,-1 0,0-1,-1 1,1-1,0 1,0 0,0-1,-1 1,1 0,-1-1,1 1,-1 0,0-1,1 1,-1 0,0 0,0 0,0 0,0 0,0 0,0 0,0 0,0 0,0 0,0 1,-1-1,1 0,0 1,0-1,-1 1,0-1,-70-24,26 20,0 2,0 1,0 3,-27 4,-94 35,165-40,0 0,0 0,0 1,1-1,-1 1,0-1,0 1,0 0,1 0,-1 0,0 0,1 0,-1 0,1 0,-1 0,1 1,0-1,-1 1,1-1,0 1,0-1,0 1,0-1,0 1,1 0,-1 0,0 0,1-1,-1 1,1 0,0 0,-1 0,1 0,0 0,0 0,0-1,1 1,-1 0,0 0,1 0,-1 0,1 0,0-1,-1 1,1 0,0 0,0-1,0 1,0-1,1 1,-1-1,0 1,2 0,10 7,1-1,0 0,0-1,0-1,1 0,0-1,1-1,-1 0,1-1,0 0,10-1,40 10,-65-12,0 0,1 0,-1 0,1 0,-1 0,0 0,1 0,-1 0,1 1,-1-1,0 1,1-1,-1 1,0-1,0 1,0 0,1 0,-1-1,0 1,0 0,0 0,0 0,0 0,0 0,-1 1,1-1,0 0,0 0,-1 0,1 1,-1-1,1 0,-1 1,0-1,1 0,-1 1,0-1,0 1,0-1,0 0,0 1,0-1,-1 1,1-1,0 0,-1 1,1-1,-1 0,1 1,-1-1,1 0,-1 0,0 0,0 0,0 1,0-1,0 0,0 0,0-1,0 1,0 0,-1 0,-215 169,189-147,2 2,0 0,2 2,1 1,-2 4,23-28,0-1,0 1,0 0,1 0,-1 0,1 0,0 0,0 0,0 0,1 0,0 0,-1 0,1 1,1-1,-1 0,1 0,-1 0,1 0,0 0,1 0,-1 0,1 0,0 0,0-1,0 1,0 0,0-1,1 0,0 1,-1-1,1 0,0-1,1 1,-1 0,0-1,1 0,0 0,-1 0,1 0,0-1,0 1,0-1,0 0,0 0,1 0,162 2,-157-4,-1-1,1 0,0 0,0-1,-1-1,0 1,0-2,0 1,0-1,0-1,-1 1,0-1,0-1,-1 0,0 0,0 0,0-1,-1 0,0 0,-1 0,0-1,6-11</inkml:trace>
  <inkml:trace contextRef="#ctx0" brushRef="#br0" timeOffset="820.484">391 0,'-3'6,"-1"0,1 0,1 0,-1 0,1 1,0-1,1 1,-1-1,1 1,0-1,1 1,0 0,0 0,-1 6,-2 454,-14-138,-23-67,12-95,5-107,12-47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2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317 680,'-7'-3,"-1"-1,0 1,0 0,0 1,0 0,0 0,0 1,-1 0,1 1,0 0,-1 0,1 0,0 1,-1 1,1-1,0 1,0 1,0-1,0 1,1 1,-1-1,1 1,-2 2,-5 10,2 0,-1 1,2 1,1 0,0 0,1 1,1 1,0-1,2 1,0 0,2 1,0-1,1 1,1 0,1 0,1 0,1 1,-2-17,0 0,0 0,1 0,0 0,0 0,0 0,0 0,1-1,-1 1,1 0,1 0,-1 0,1-1,0 1,0-1,0 1,0-1,1 0,0 0,0 0,0 0,0 0,0-1,1 1,0-1,0 0,0 0,0-1,0 1,0-1,1 0,-1 0,1 0,0 0,-1-1,1 0,0 0,0 0,0-1,0 0,1 1,11-7,0-1,0 0,-1-1,0-1,-1 0,0-1,-1-1,0 0,0-1,-1 0,-1-1,0-1,9-14,27-30,-4-3,-1-2,-4-1,-1-5,41-122,-79 192,-1-1,1 0,0 0,0 0,0 0,-1 0,1 1,0-1,0 0,-1 0,1 0,0 0,0 0,-1 0,1 0,0 0,-1 0,1 0,0 0,0 0,-1 0,1 0,0 0,0 0,-1 0,1 0,0-1,-1 1,-3 25,0 0,1 0,2 0,0 0,2 0,1 0,1 0,1 0,1-1,4 12,6 44,50 421,-65-497,5 22,-2 1,0-1,-2 0,-1 1,-1-1,-1 1,-1-1,-1 0,-2 0,-7 20,13-42,-1-1,0 1,0-1,0 0,0 1,-1-1,1 0,-1 0,0 0,1 0,-2 0,1 0,0-1,0 1,-1-1,0 1,1-1,-1 0,0 0,0 0,0 0,0-1,0 1,-1-1,1 0,0 0,-1 0,1 0,-1-1,1 1,-1-1,1 0,-1 0,1 0,-1-1,1 1,-1-1,1 1,0-1,-1-1,1 1,0 0,0-1,0 1,-1-1,2 0,-1 0,0 0,-2-3,-3-10,2 0,0 0,0 0,1-1,1 0,1 0,0 0,2 0,-1-1,2 1,0-1,1 1,1 0,2-12,-4 26,3-18,0 0,1 0,2 0,-1 1,2 0,1 0,0 1,2 0,0 0,0 1,2 0,0 1,1 1,0 0,2 0,0 1,0 1,1 1,0 0,11-5,99-55,-89 53,-1-2,0-1,-2-2,0-1,26-26,-53 44,80-100,-83 102,-1 0,-1 0,1-1,-1 1,0-1,0 1,0-1,-1 0,0 0,0 0,-1 0,1 0,-1 0,-1 0,1 0,-1 0,0 0,0 1,-1-1,0 0,0-2,-2 2,-1-1,1 1,-1 0,0 0,0 0,-1 1,1-1,-1 1,-1 1,1-1,-1 1,1 0,-1 1,0 0,-1 0,1 0,0 1,-1 0,0 0,1 1,-1 0,0 0,-5 1,5 1,1 0,-1 1,1 0,-1 0,1 1,0 0,0 0,0 1,0 0,1 0,0 0,0 1,0 0,0 0,0 1,1-1,0 1,1 0,-1 1,1-1,0 1,1 0,-1-1,2 2,-1-1,0 2,-1 4,0-1,1 1,0 1,1-1,0 0,1 0,1 1,0-1,1 1,1-1,0 0,0 0,1 0,5 11,-3-12,0 0,1-1,1 0,0 0,0-1,1 0,0 0,1-1,0 0,1 0,-1-1,2 0,-1-1,1 0,0-1,1 0,-1-1,1 0,0-1,12 3,-5-2,0-2,0 0,1-1,-1-1,1 0,-1-2,1 0,-1-2,0 0,0-1,0 0,0-2,-1 0,1-2,-2 0,1 0,7-7,26-16,-1-2,-1-3,-2-2,-2-2,0-3,-9 9,-1-1,-1-3,-3 0,-1-2,-2-1,-1-1,-2-4,-6 9,-2-1,-1 0,-2-1,-2-1,-2 0,-1-1,-2 1,-2-4,-16-50,11 91,-1 1,0-1,-1 0,1 1,0-1,-1 1,1 0,-1 0,0-1,0 1,0 0,0 0,0 1,0-1,0 0,-1 1,1-1,-1 1,1 0,-1 0,1 0,-1 0,0 0,1 1,-1-1,0 1,0-1,1 1,-1 0,0 0,-2 1,-1 0,1 0,-1 0,1 1,-1-1,1 1,0 1,0-1,-1 1,2 0,-1 0,0 0,1 1,-1-1,1 1,0 0,0 1,1-1,-1 1,1-1,0 1,0 0,1 0,-1 1,1-1,-38 139,36-123,-6 43,2 1,3 1,3-1,5 58,26 87,-28-71,-2-177,1 15</inkml:trace>
  <inkml:trace contextRef="#ctx0" brushRef="#br0" timeOffset="246.772">1474 539,'33'-4,"31"-3,14-4,3 0,-2 1,-6 3,-5-2,-9 0,-5 1,-3 3,0 2,-3 1,-6 1,-10 1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2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1272,'85'-44,"-3"-4,-1-4,-3-3,-2-3,10-14,185-182,-270 252,0 0,0 1,1-1,-1 1,0-1,1 1,-1 0,1 0,0 0,-1 0,1 0,0 0,0 0,-1 0,1 1,0-1,0 0,0 1,0 0,0-1,0 1,0 0,0 0,0 0,0 1,0-1,0 0,0 1,-1-1,1 1,0 0,0-1,0 1,0 0,-1 0,1 0,0 0,-1 1,1-1,-1 0,0 1,1-1,-1 1,0-1,0 1,0 0,0-1,0 1,0 0,0 0,-1 0,1-1,0 3,1 19,0 1,-2-1,0 0,-2 0,0 0,-2 0,0 0,-2 0,0-1,-2 0,0 0,-10 17,-9 23,-2-1,-3-2,-31 42,57-90,-1-1,0 0,0 0,-1 0,-1-1,0-1,0 1,0-2,-1 1,-1-1,1-1,-1 1,0-2,0 0,0 0,-1-1,0 0,0-1,0-1,0 0,0 0,-13-1,22-1,0-1,0 1,0-1,0 0,0 0,1 0,-1-1,0 1,1-1,-1 1,1-1,-1 0,1 0,0 0,0 0,0 0,0 0,0-1,0 1,1-1,-1 1,1-1,0 0,-1 0,1 1,1-1,-1 0,0 0,1 0,-1 0,1 0,0-1,6-98,2 76</inkml:trace>
  <inkml:trace contextRef="#ctx0" brushRef="#br0" timeOffset="337.582">1327 878,'-34'27,"2"2,0 1,2 1,2 2,1 1,1 1,2 1,-16 34,38-66,0 1,0-1,0 1,1-1,-1 1,1 0,0-1,1 1,-1 0,1 0,0 0,0-1,0 1,1 0,-1 0,1 0,1-1,-1 1,1-1,-1 1,1-1,0 1,1-1,-1 0,1 0,0 0,0 0,0-1,1 1,-1-1,1 0,-1 0,1 0,1 0,4 2,-1 0,1-1,-1 0,1-1,0 0,1 0,-1-1,0 0,1-1,-1 0,1-1,-1 1,1-2,-1 1,1-2,-1 1,1-1,-1 0,0-1,0 0,0-1,0 0,-1 0,0-1,1 0,-1 0,-1-1,1 0,-1 0,0-1,-1 0,3-4,3-2,0-1,-1-1,0 1,-2-2,0 1,0-2,-2 1,0-1,-1 0,0 0,-2-1,0 1,-1-1,0 0,-2 0,0 0,-1 0,-1-1,0 1,-5-16,0 8</inkml:trace>
  <inkml:trace contextRef="#ctx0" brushRef="#br0" timeOffset="737.853">1721 144,'-51'281,"34"-162,-11 246,-21-60,48-303,0-1,0 1,0 0,1-1,-1 1,0 0,1 0,-1-1,1 1,0 0,-1 0,1 0,0 0,0 0,0-1,1 1,-1 0,0 0,1 0,-1-1,1 1,-1 0,1 0,0-1,0 1,0 0,0-1,0 1,0-1,0 0,1 1,-1-1,0 0,1 0,-1 1,1-1,-1 0,1-1,0 1,-1 0,1 0,0-1,0 1,0-1,-1 1,1-1,0 0,0 0,0 0,0 0,-1 0,2 0,76-75,-65 56</inkml:trace>
  <inkml:trace contextRef="#ctx0" brushRef="#br0" timeOffset="1523.88">1920 821,'-6'45,"-1"-1,2 0,2 0,2 1,3 14,-2-53,0 0,0 0,0 0,1 0,0 0,1 0,-1 0,1-1,0 1,0 0,1-1,0 0,0 1,0-1,0 0,1-1,0 1,0 0,0-1,1 0,-1 0,1-1,0 1,0-1,0 0,1 0,-1-1,1 1,-1-1,1-1,0 1,0-1,0 0,0 0,0 0,0-1,0 0,0 0,5-2,6-4,-1-2,0 0,0-1,-1 0,0-1,-1-1,0 0,-1-1,0-1,7-9,0-1,-1-2,-1 0,-1-1,-1 0,-1-2,5-15,-20 42,2-2,-1 0,1 0,-1 0,0-1,0 1,0 0,0 0,-1-1,1 1,-1 0,0-1,0 1,0-1,0 1,-1 0,1-1,-2-2,0 6,0 0,0 0,0 0,0 0,0 1,1-1,-1 1,0-1,0 1,0-1,0 1,1 0,-1 0,0 0,1 0,-1 0,0 0,1 1,0-1,-1 0,1 1,0-1,0 1,-1-1,1 1,0 0,1 0,-1-1,0 1,0 0,1 1,-6 9,1 0,1 0,0 1,1-1,0 1,1 0,0 0,1 0,1 0,0 1,0-1,2 0,-1 0,2 0,0-1,0 1,5 10,-2-15,0 0,0 0,1-1,0 0,0-1,0 1,1-2,0 1,0-1,1 0,0 0,0-1,0-1,0 1,0-1,1-1,-1 0,6 1,1-3,0-1,0 0,0-1,-1-1,1 0,-1-1,1-1,-1 0,-1-1,1-1,-1 0,0-1,0-1,-1 0,-1 0,2-3,28-20,-1-3,-2-2,-1-1,-2-1,11-19,-9 4,-3 0,-2-3,-2-1,-3-1,-3-1,-3-1,-2-1,-2-1,-4-1,4-46,-16-13,-2 119,-1 0,1 0,-1 0,-1 0,1 0,0 0,-1 0,0 0,0 1,0-1,0 0,-1 1,1 0,-1 0,0-1,0 2,0-1,0 0,0 1,-1-1,0 1,1 0,-1 0,0 0,0 1,0-1,-2 0,-2 3,0 0,0 1,0 0,1 0,-1 0,1 1,-1 0,1 1,0-1,0 1,1 1,-1-1,1 1,0 0,0 1,1-1,-1 1,1 0,1 1,-1-1,1 1,0 0,0 0,1 0,-2 7,-8 12,2 0,0 1,2 0,1 0,1 1,1 0,2 0,1 0,1 1,1-1,3 19,4 33,4 0,4 0,12 36,-17-78,0 1,3-1,1-1,2 0,1-1,2 0,2-2,15 21,-20-42,-16-28,-14-29,5 19,1 0</inkml:trace>
  <inkml:trace contextRef="#ctx0" brushRef="#br0" timeOffset="1732.923">2625 651,'533'0,"-243"-30,-263 30,-3 1</inkml:trace>
  <inkml:trace contextRef="#ctx0" brushRef="#br0" timeOffset="1988.627">3585 933,'0'38,"0"23,0 6,0-5,5-11,6-16,6-18,0-11</inkml:trace>
  <inkml:trace contextRef="#ctx0" brushRef="#br0" timeOffset="2154.219">3613 369,'5'38,"6"23,1 0</inkml:trace>
  <inkml:trace contextRef="#ctx0" brushRef="#br0" timeOffset="2424.87">3923 849,'33'298,"-33"-295,0 0,0 0,1 0,-1-1,1 1,-1 0,1 0,0 0,0 0,0 0,1-1,-1 1,1-1,-1 1,1-1,0 1,0-1,0 0,0 0,0 0,1 0,-1 0,0-1,1 1,0-1,-1 1,1-1,0 0,0 0,-1 0,1-1,0 1,0 0,0-1,0 0,0 0,0 0,0 0,0 0,0-1,11-5,-1-1,0-1,0 0,-1 0,0-1,0-1,-1 0,0-1,-1 0,-1-1,1 1,-2-2,0 1,1-3,-4 5,0 1,0-1,-1 1,0-1,-1-1,0 1,-1 0,0-1,-1 1,0-1,0 0,-1 1,-1-1,0 0,0 1,-1-1,1 4,0 1,-1-1,0 1,0 0,-1 0,1 0,-1 0,-1 0,1 1,-1-1,0 1,0 0,0 0,-1 0,0 1,0 0,0 0,0 0,-1 0,0 1,1 0,-1 0,0 0,0 1,-1 0,-1 0,2 1,0 0,0 1,0 0,0 0,0 0,0 1,1 0,-1 0,0 0,0 1,1 0,-1 0,1 0,0 1,-1 0,1 0,1 0,-4 3,-17 12</inkml:trace>
  <inkml:trace contextRef="#ctx0" brushRef="#br0" timeOffset="2884.009">4375 1216,'224'-227,"-202"207,-10 39,-10 0,-3-13,0-1,0 1,1 0,0 0,0-1,1 1,0 0,-1 0,2-1,-1 1,1 0,0-1,0 0,1 1,-1-1,1 0,0 0,0-1,1 1,0 0,0-1,0 0,0 0,0 0,1-1,0 0,0 1,0-1,0-1,0 1,1-1,2-1,-1 0,1 0,-1-1,1 0,0-1,-1 1,1-1,-1-1,0 0,1 0,-1 0,0-1,0 0,0 0,-1-1,1 0,-1 0,0-1,0 1,0-1,0-1,-1 1,0-1,0 0,2-3,-5 6,12-11,-1-1,0 0,-1-1,-1 0,-1-1,0 0,0-2,-3 1,0-1,-1-1,-1 1,-1-1,0 0,-2 0,0 0,-1-11,-1 7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3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85 509,'-11'25,"1"2,1-1,1 2,1-1,2 1,1-1,1 1,1 1,1-1,3 12,-3-5,0-26,0 0,0 0,1 0,0 0,1-1,0 1,0 0,1 0,0-1,1 1,0-1,0 1,1-1,0 0,1 1,-3-7,0 0,1 0,-1 0,1 0,-1 0,1 0,0-1,0 0,0 1,0-1,0 0,0 0,0-1,0 1,0-1,0 1,0-1,0 0,1 0,-1 0,0-1,0 1,0-1,0 0,0 0,0 0,0 0,0 0,0 0,0-1,1-1,71-68,-26-6,4 1,3 3,20-15,28-13,-103 100,-1 0,0 1,1-1,-1 0,1 0,-1 1,1-1,0 0,-1 1,1-1,0 0,-1 1,1-1,0 1,-1-1,1 1,0 0,0-1,0 1,0 0,-1 0,1-1,0 1,0 0,0 0,0 0,0 0,0 0,-1 0,1 0,0 0,0 0,0 1,0-1,0 0,-1 1,1-1,0 0,0 1,0-1,-1 1,1-1,0 1,-1-1,1 1,0 0,-1-1,1 1,-1 0,1 0,-1-1,0 1,1 0,-1 0,1 0,-1-1,0 1,0 0,0 0,1 0,-1 0,0 0,0 0,0-1,0 1,-1 0,1 0,0 0,0 0,-1 0,-3 258,-7-90,-2-96,41-88,109-183,-112 164,2 2,0 0,3 2,21-17,80-70,-130 116,0 1,0-1,0 0,0 1,0-1,0 0,0 1,0 0,0-1,1 1,-1 0,0-1,0 1,0 0,1 0,-1 0,0 0,0 0,0 0,1 1,-1-1,0 0,0 0,0 1,0-1,1 1,-1-1,0 1,0 0,0-1,0 1,0 0,0 0,-1-1,1 1,0 0,0 0,-1 0,1 0,0 0,-1 0,1 1,-1-1,1 0,-1 0,0 0,1 0,-1 1,6 62,-6-60,-26 174,25-161,1 0,0 0,1 1,1-1,0 0,2 0,0 0,0-1,2 1,0-1,1 0,0-1,8 11,33 22,-34-45</inkml:trace>
  <inkml:trace contextRef="#ctx0" brushRef="#br0" timeOffset="264.934">1 29,'0'0</inkml:trace>
  <inkml:trace contextRef="#ctx0" brushRef="#br0" timeOffset="762.55">1496 1,'2'1,"0"0,0 1,0-1,0 1,-1 0,1-1,-1 1,1 0,-1 0,0 0,1 0,-1 0,0 0,0 0,-1 0,1 1,0-1,-1 0,1 0,-1 1,0-1,0 0,0 1,0-1,0 2,0-1,3 364,-3 172,6-498,-6-41,0 1,0-1,0 1,0-1,1 1,-1 0,0-1,1 1,-1-1,0 1,1-1,-1 1,0-1,1 0,-1 1,1-1,-1 1,1-1,-1 0,1 0,-1 1,1-1,-1 0,1 0,0 1,-1-1,1 0,-1 0,1 0,0 0,-1 0,1 0,-1 0,1 0,0 0,-1 0,1 0,-1-1,1 1,-1 0,1 0,0 0,-1-1,1 1,-1 0,1-1,-1 1,0-1,1 1,-1 0,1-1,-1 1,0-1,1 1,-1-1,0 1,1-1,-1 1,0-1,0 0,1 1,-1-1,0 1,0-1,0 0,9-14,-1-3</inkml:trace>
  <inkml:trace contextRef="#ctx0" brushRef="#br0" timeOffset="1246.812">1215 594,'91'2,"0"-5,-1-3,1-5,-1-3,0-4,11-7,128-43,-196 52,-70 52,25-27,1 0,0 1,1 1,0-1,1 2,0-1,0 1,1 1,1 0,0 0,1 0,0 1,1 0,1 0,0 0,1 0,1 1,0-1,1 1,0 0,1-1,1 1,2 12,-1-20,1 0,0-1,1 0,-1 1,1-1,1-1,-1 1,1-1,0 1,0-1,0-1,1 1,0-1,0 0,0 0,0-1,0 1,1-1,0-1,0 0,-1 1,1-2,0 1,1-1,-1 0,0-1,0 0,0 0,0 0,1-1,-1 0,0-1,0 1,0-1,-1 0,7-4,-2 1,0-1,0 0,-1-1,0 0,0 0,-1-1,0-1,0 0,-1 0,0 0,0-1,-1 0,-1-1,0 0,0 0,-1 0,0 0,-1-1,-1 0,0 0,0 0,-1 0,0-7,-2 13,0 0,-1 0,1 0,-1 1,-1-1,1 0,-1 1,0-1,0 1,-1-1,1 1,-1 0,-1 0,1 0,-1 1,1-1,-1 1,0 0,-1 0,1 0,-1 1,0-1,0 1,0 0,0 0,0 1,-1 0,1 0,-1 0,1 1,-1-1,0 1,0 0,0 1,0 0,1 0,-1 0,0 1,0-1,-5 3,-45 18,31-10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3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314 604,'66'-101,"-35"58,-2-2,-2-1,-1-2,-3 0,-2-1,5-23,-23 62,0 1,-1 0,0-1,-1 0,0 1,0-1,-1 0,0 1,-1-1,0 0,-1 1,0-1,-2-5,4 14,-1 0,1 0,-1 1,0-1,1 0,-1 0,0 1,0-1,0 1,1-1,-1 0,0 1,0 0,0-1,0 1,0-1,0 1,0 0,0 0,0 0,0-1,0 1,0 0,0 0,0 0,0 1,0-1,0 0,0 0,0 0,0 1,0-1,0 1,0-1,0 1,0-1,1 1,-1-1,0 1,0 0,1-1,-1 1,0 0,0 0,1-1,-1 1,1 0,-1 0,1 0,-32 44,23-26,2 1,0 0,2 0,0 0,1 0,1 1,1-1,1 1,1 0,1 19,0-16,4 97,6 0,16 66,14 147,-35-270,-3 1,-3 0,-3 0,-2-1,-3 0,-3 0,-15 48,19-93,-1-1,0 0,-1-1,-1 0,-1 0,0-1,-2 0,1-1,-2-1,-3 3,10-10,-1 0,0 0,-1-1,1 0,-1-1,0 0,-1-1,1 1,-1-2,0 1,0-1,0-1,0 0,-1 0,1-1,0-1,-1 1,1-2,0 1,-1-2,3 1,0-2,0 1,1-1,-1 0,1-1,0 0,0 0,0-1,0 1,1-1,0-1,0 1,0-1,1 0,0-1,0 1,0-1,1 0,0 0,0 0,-2-7,-1-3,1 0,1 0,0 0,1-1,1 0,0 0,2 0,0 0,1-7,4 2,1 0,1 0,1 1,2 0,0 1,0 0,2 0,1 1,1 1,0 0,1 0,1 1,1 1,0 1,2 0,15-11,157-121,45-8,-33 1,-191 144,-30 29,1 3,4-7,1 1,0 0,1 0,1 2,0-1,1 2,1-1,1 1,0 0,1 1,1 0,1 0,-1 10,4-21,1-1,-1 0,2 1,-1 0,1-1,0 1,0-1,1 1,0-1,1 1,-1-1,2 0,-1 0,1 1,0-1,0-1,1 1,-1-1,2 1,-1-1,1 0,0 0,0-1,0 0,1 0,0 0,0 0,0-1,6 3,-2-4,0 0,0 0,0-1,1-1,-1 0,0 0,1-1,-1 0,0-1,1 0,-1-1,0 0,0 0,0-1,0-1,0 1,-1-2,1 1,-1-1,0-1,-1 1,1-2,-1 1,0-1,-1 0,0-1,0 0,0 0,-1 0,-1-1,1 0,-1 0,2-6,-2 6,0 0,-1-1,0 1,0-1,-1 0,-1 0,1 0,-2 0,1-1,-1 1,-1 0,0-1,0 1,-1 0,-1-1,0 1,0 0,-1 0,0-2,1 6,1 0,-1 1,0-1,0 1,-1-1,1 1,-1 0,0 0,-1 0,1 1,-1-1,0 1,0 0,0 0,-1 0,1 0,-1 1,0 0,0 0,0 0,-1 0,1 1,-1 0,1 0,-1 1,1-1,-1 1,0 0,0 1,0 0,0 0,0 0,1 0,-1 1,0 0,-1 1,-12 4</inkml:trace>
  <inkml:trace contextRef="#ctx0" brushRef="#br0" timeOffset="296.878">1329 1310,'-11'-13,"0"-1,1 0,0 0,1-1,0 0,2 0,0-1,0 0,2-1,0 1,1-1,0 0,1 0,1-10,4 9,2 0,0 0,1 1,1 0,0 0,1 0,1 1,1 0,0 1,1 0,1 0,0 1,1 0,0 1,1 1,1 0,0 0,0 1,1 1,1 1,0 0,0 1,2 0,3-2</inkml:trace>
  <inkml:trace contextRef="#ctx0" brushRef="#br0" timeOffset="916.915">1584 1253,'26'-71,"3"1,4 2,2 1,10-10,-37 63,2 1,-1 0,2 1,-1 0,2 0,-1 1,2 1,7-6,-19 16,0-1,0 1,-1-1,1 1,0-1,0 1,0-1,-1 1,1 0,0-1,0 1,0 0,0 0,0 0,0-1,0 1,0 0,0 0,0 0,-1 1,1-1,0 0,0 0,0 0,0 1,0-1,0 0,0 1,-1-1,1 1,0-1,0 1,-1 0,1-1,0 1,-1-1,1 1,0 0,-1 0,1-1,-1 1,1 0,-1 0,0 0,1 0,-1 0,0-1,0 1,1 0,-1 1,1 47,-11-10,-1 65,12-102,-1-1,1 0,-1 1,1-1,-1 0,1 0,0 0,0 1,-1-1,1 0,0 0,0 0,0 0,0 0,0 0,1-1,-1 1,0 0,0 0,0-1,1 1,-1-1,0 1,1-1,-1 0,1 1,-1-1,0 0,1 0,-1 0,1 0,-1 0,0 0,1-1,-1 1,0 0,1-1,-1 1,0-1,1 1,53-27,177-120,-231 147,1-3,0 1,1-1,-1 1,0 0,1 0,-1 0,1 1,0-1,0 1,-1-1,1 1,0 0,0 0,0 0,0 0,0 1,1-1,-1 1,0 0,0 0,0 0,0 0,1 0,-1 1,0 0,0-1,0 1,0 0,0 0,0 1,-1-1,1 1,0-1,0 1,-1 0,1 0,-1 0,1 9,-1-1,0 1,-1 0,0 0,-1-1,0 1,0 0,-1 0,-1 0,0-1,0 1,-1-1,-3 7,-8 52,13-61,-2 2,1 0,1 0,0 0,0 0,1 0,0 0,1 0,0 0,1 0,0 0,0 0,1-1,0 1,1-1,5 9,17-8,-13-12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34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452 255,'1'-1,"-1"1,1-1,0 1,0-1,0 1,-1-1,1 1,0 0,0-1,0 1,0 0,-1 0,1 0,0 0,0 0,0 0,0 0,0 0,0 0,0 0,-1 0,1 1,0-1,0 0,0 0,0 1,-1-1,1 1,0-1,0 1,-1-1,1 1,0-1,-1 1,1 0,-1-1,1 1,0 0,-1 0,0-1,1 1,-1 0,1 0,-1 0,0-1,0 1,1 0,-1 0,0 0,0 1,0 53,-1-40,-15 360,-3-154,4-137,10-60</inkml:trace>
  <inkml:trace contextRef="#ctx0" brushRef="#br0" timeOffset="266.741">1 764,'190'-53,"153"-67,-317 113,0-2,-1-1,-1-1,0-1,0-2,-1 0,-1-1,0-1,-1-1,-1-1,-1-1,11-13,3-19,-19 32</inkml:trace>
  <inkml:trace contextRef="#ctx0" brushRef="#br0" timeOffset="649.889">932 1,'-145'407,"132"-370,1 1,3 0,1 1,1 0,3 1,1-1,2 29,1-64,0 1,0-1,0 1,1-1,0 0,0 1,0-1,1 0,-1 0,1 1,0-1,0 0,1-1,-1 1,1 0,0-1,0 1,0-1,0 0,0 0,1 0,0-1,-1 1,1-1,0 0,0 0,0 0,0 0,1-1,-1 1,0-1,1-1,-1 1,1 0,-1-1,1 0,-1 0,4-1,7-1,-1-1,1 0,-1-1,0-1,0 0,-1-1,0-1,0 0,0-1,1-1,64-32,-76 39,0 1,0 0,0-1,0 1,0 0,0 1,0-1,1 0,-1 1,0-1,0 1,1-1,-1 1,0 0,1 0,-1 0,0 1,0-1,1 0,-1 1,0-1,0 1,1 0,-1 0,0 0,0 0,0 0,0 0,0 1,-1-1,1 1,0-1,-1 1,1 0,-1-1,1 1,-1 0,0 0,0 0,0 0,0 0,0 0,0 0,0 1,-1-1,1 0,-1 2,5 24,-5-20,0 0,1 0,0-1,0 1,1-1,0 1,1-1,-1 1,1-1,1 0,-1 0,1-1,0 1,1-1,0 0,0 0,0 0,5 3,6 0</inkml:trace>
  <inkml:trace contextRef="#ctx0" brushRef="#br0" timeOffset="1000.728">1469 932,'32'-9,"0"-2,-1-1,0-1,-1-2,0 0,-1-3,-1 0,11-11,-35 27,-1 1,0-1,0 0,0 0,-1 0,1-1,0 1,-1 0,1-1,-1 0,0 0,0 0,0 0,0 0,-1 0,1 0,-1-1,0 1,0 0,0-1,0 1,0-1,-1 1,0-1,0 1,0-1,0 0,0 1,-1-1,1 1,-1-1,0 1,0 0,0-1,-1 1,1 0,-1 0,0 0,0 0,0 0,0 0,-8-1,0 0,0 1,0 1,0-1,-1 2,1-1,-1 2,1-1,-1 1,0 1,1 0,-1 0,1 1,0 1,0 0,0 0,0 0,0 2,0-1,-5 5,0-1,-1 1,2 1,-1 1,2 0,-1 1,1 0,1 1,1 0,-1 1,2 0,0 1,1 0,0 1,0 3,5-11,0 1,1-1,0 1,0 0,1 0,0 0,0 1,1-1,0 0,1 0,0 1,1-1,0 0,0 0,1 1,0-1,1 0,0-1,0 1,0 0,2-1,-1 0,1 0,0 0,0 0,1-1,4 4,4 0,0 0,1-1,1-1,0 0,0-1,0-1,1-1,0 0,0-1,1-1,0 0,-1-2,1 0,0-1,0 0,0-2,0 0,0-1,17-4,-3-1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1012 1,'-29'56,"7"-24,-1-1,-2-1,-1-1,-18 15,7-6,-493 475,254-276,340-313,-46 53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0,'1'7,"1"0,-1-1,1 1,1 0,-1-1,1 0,0 1,1-1,0-1,0 1,0 0,0-1,1 0,0 0,0 0,4 3,18 20,17 32,-2 1,-3 2,-3 2,19 49,8 13,-18-39,-20-34,3-2,1 0,3-3,14 15,-12-41,-50-54,7 17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7,'0'-5,"0"4,0 6,-4 3,-3-6,6-2,-2-1,-1 3,1 3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2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0,1-1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1,'38'0,"32"0,9 0,-4 0,-10 0,-7 0,-8 0,-8 0,-6 0,-5 0,-2 0,-2 0,0 0,-1 0,1 0,0 0,1 0,-5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29,'38'5,"28"1,7-4,-5-4,-3 0,-9-1,-8 1,-4 0,-3-4,-5-1,-3 0,-3 2,-1 2,-6 1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0 154,'44'-9,"28"-9,11-1,-3-2,-10 3,-8 4,-10 5,-8-1,-8 1,-4 2,-3 3,-2 1,-1-3,-4-1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0 596,'80'-16,"-1"-3,-1-4,-2-3,0-4,-2-3,-1-3,-2-3,-2-3,41-34,-98 66,0-2,0 1,-1-2,-1 1,0-1,-1-1,0 0,-1 0,0-1,2-9,-9 21,0 0,0 0,0 0,-1 0,1 0,-1 0,0 0,0 0,0 0,0 0,-1 0,1 0,-1 0,0 0,0 0,0 0,0 0,0 0,-1 0,1 1,-1-1,0 1,0-1,0 1,0-1,0 1,0 0,0 0,-1 0,1 1,-1-1,0 0,0 1,1 0,-3-1,0 0,0 0,-1 0,1 1,0-1,-1 1,1 1,-1-1,1 1,-1 0,1 0,-1 1,1-1,-1 1,1 0,-1 1,1 0,0-1,0 2,0-1,-1 1,-7 8,0 1,1 1,0 0,1 1,0 0,1 0,1 1,0 1,1-1,1 1,1 1,0-1,1 1,0 0,2 0,0 1,0 6,2-14,0 1,1-1,0 1,1-1,0 1,0-1,1 0,0 1,1-1,1 0,-1 0,1-1,1 1,0-1,0 0,1 0,0-1,1 1,-1-1,2-1,-1 1,1-1,0-1,0 1,1-1,0-1,0 0,1 0,-1-1,1 0,0 0,0-1,0 0,5 0,14-2,1-1,-1-1,0-1,0-2,0-1,0-1,-1-2,0 0,0-2,18-10,-2 1,0-2,-2-2,0-1,-2-3,-1-1,-1-2,-1-1,-2-2,4-8,-32 35,0 0,0-1,-1 0,0 0,-1 0,0-1,0 0,0 0,-1 0,0-1,-1 1,0-1,0 0,-1 0,0 0,-1 0,0 0,0 0,-1-3,0 11,-1-1,0 0,0 0,1 1,-1-1,-1 0,1 1,0-1,0 1,0-1,-1 1,1 0,-1 0,1-1,-1 1,0 0,1 1,-1-1,0 0,0 0,1 1,-1-1,0 1,0-1,0 1,0 0,0 0,0 0,0 0,0 0,0 0,1 0,-1 1,0-1,0 1,0-1,0 1,0 0,-70 33,61-24,0 0,1 0,0 1,1 0,0 1,1 0,0 0,1 1,0 0,1 0,1 0,0 1,0 0,2 0,0 0,0 1,1-1,1 1,1-1,0 1,1 11,0-16,1-1,-1 1,2-1,-1 0,1 1,0-1,1 0,0-1,1 1,0-1,0 0,1 0,0 0,0-1,0 0,1 0,0 0,1-1,0 0,0-1,0 0,0 0,1-1,0 0,-1 0,2-1,3 1,8 4,-1-2,2 0,-1-1,1-1,-1-1,1-1,0-1,0-1,0-1,0-1,-1-1,1-1,-1 0,0-2,0-1,0 0,-1-1,0-2,0 0,0 1,-1-2,0 0,-1-1,0-1,-1-1,0 0,-1-1,0-1,-2 0,0-1,-1-1,0 0,-2-1,0 0,-1-1,-1 0,-1 0,-1-1,0 0,-2 0,0-1,0-15,-5 31,0-1,-1 0,0 1,0-1,-1 1,0-1,0 1,0 0,-1 0,0 0,0 0,-1 0,1 0,-5-3,6 6,0 1,0 0,0 0,0 0,0 1,-1-1,1 1,-1-1,0 1,1 0,-1 0,0 0,1 0,-1 0,0 0,0 1,0 0,0-1,0 1,0 0,0 1,1-1,-1 0,0 1,0-1,0 1,0 0,1 0,-1 0,0 1,1-1,-1 1,1-1,-1 2,-4 3,0 0,0 1,1 0,0 1,0-1,1 1,0 0,1 0,0 1,0 0,0-1,1 1,1 0,-1 1,2-1,-1 0,1 1,1-1,-1 1,2-1,-1 0,1 1,1-1,0 0,0 1,0-1,2 0,-1-1,1 1,0 0,0-1,1 0,5 6,90 70,-96-81,0-1,1 0,-1 0,1 0,-1 0,1 0,-1-1,1 0,0 0,0 0,0-1,0 0,-1 0,1 0,0 0,0-1,0 0,-1 0,1 0,0 0,-1-1,1 0,-1 0,1 0,1-2,8-7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0 130,'37'-23,"0"2,1 2,2 1,-1 2,2 2,7-1,6 11,-53 4,0 1,0-1,0 1,0-1,0 1,0-1,0 1,-1-1,1 1,0 0,0-1,0 1,-1 0,1 0,0 0,-1-1,1 1,-1 0,1 0,-1 0,1 0,-1 0,0 0,1 0,-1 0,0 0,0 0,0 1,0-1,0 0,0 0,0 0,0 0,0 0,0 0,-1 0,1 0,0 0,-1 0,1 0,-1 0,1 0,-1 0,0 0,-8 18,-1 0,0-1,-2 0,0-1,-1-1,0 0,-9 7,-66 94,86-114,1-1,-1 1,0-1,1 1,0-1,0 1,0 0,0 0,0 0,0 0,1 0,-1-1,1 1,0 0,0 0,0 0,0 0,1 0,-1 0,1 0,0 0,-1 0,2 0,-1-1,0 1,0 0,1-1,-1 1,1-1,0 1,0-1,0 0,0 0,0 0,0 0,1 0,-1 0,1-1,-1 1,1-1,-1 0,1 1,0-1,0 0,1 0,14 2,0-1,-1 0,1-2,0 0,0 0,0-2,-1 0,11-4,-3-1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4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57,'-380'436,"148"-181,227-253,10-11</inkml:trace>
  <inkml:trace contextRef="#ctx0" brushRef="#br0" timeOffset="251.238">1 0,'249'380,"-18"-46,-135-180,-88-139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3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254,'-26'3,"0"1,1 1,-1 1,1 1,1 2,0 0,0 2,1 1,0 0,1 2,0 0,1 2,1 0,0 1,1 1,-10 15,7-8,1 2,1 1,2 0,1 1,1 1,1 1,2 0,1 1,2 0,1 1,1 0,2 0,1 0,1 27,3-53,1 0,0 0,0 1,1-1,0 0,0 0,1 0,0 0,0 0,0-1,1 1,0-1,0 1,1-1,0 0,0 0,0 0,1-1,0 0,0 0,0 0,1 0,0-1,-1 0,2 0,-1 0,0-1,1 0,-1 0,1-1,6 2,3-1,1-1,0 0,0-1,0-1,0-1,0 0,0-1,-1-1,1 0,-1-2,0 1,0-2,0 0,0-1,10-8,3-1,0-2,-2-1,0-1,-1-2,-1 0,-1-2,10-14,-18 20,0-2,-2 0,-1 0,0-1,-1-1,-2 0,0 0,-1-1,-1 0,-2-1,0 0,-1 0,-2 0,1-13,-4 26,0 0,-1-1,0 1,0 0,-1-1,-1 1,0 0,0 1,-1-1,-1 1,0-1,0 1,-1 1,0-1,0 1,-1 0,-1 0,1 1,-1 0,-1 0,0 1,0 0,0 1,-1 0,1 0,-2 1,1 0,0 1,-1 0,0 1,0 0,0 0,-1 1,1 1,1-1,-1 1,0 1,1 0,-1 0,0 1,1 1,-1-1,1 2,-1-1,1 2,0-1,0 1,1 1,-1 0,1 0,0 1,0 0,1 1,-1 0,1 0,1 0,0 1,0 0,0 1,1 0,0 0,1 0,0 0,1 1,-1 0,0 6,4-11,1-1,0 1,0-1,0 1,0-1,1 1,0-1,0 1,0-1,0 1,1-1,0 0,-1 0,2 0,-1 0,0 0,1 0,0-1,0 1,0-1,0 0,0 0,1 0,-1 0,1 0,0-1,0 0,3 2,6 2,0 0,1-1,-1-1,1 0,0-1,0 0,0-1,10 0,29-4,0-2,0-2,-1-3,0-2,-1-2,-1-2,0-3,-1-2,0-1,-2-3,-1-2,-1-2,-1-2,16-16,-39 32,-1 0,-1-2,0 0,-1-1,0-1,-2-1,0 0,-1-1,-1-1,8-16,-21 35,1-1,-1 0,1 1,-1-1,0 0,0 0,0 0,-1 0,1 0,-1 0,1 0,-1 0,0 0,0-1,0 1,-1 0,1 0,-1 0,0 0,0 0,0 0,0 1,0-1,-1 0,1 0,-1 1,1-1,-1 1,0-1,0 1,0 0,-1 0,1 0,-1 0,1 0,-1 0,1 1,-1-1,0 1,0 0,0 0,1 0,-1 0,0 0,-1 0,1 1,0 0,0 0,0 0,0 0,0 0,-3 1,0 0,1 0,-1 0,0 1,1-1,-1 1,1 1,0-1,0 1,0 0,0 0,0 1,1-1,-1 1,1 0,0 0,0 1,0-1,1 1,0 0,0 0,0 0,0 0,1 0,0 1,0-1,0 1,1-1,-1 5,0 0,0-1,1 1,1-1,0 1,0-1,1 1,0 0,0-1,1 0,0 1,1-1,0 0,1 0,0 0,0-1,0 1,3 2,232 271,-228-264,-2 0,0 1,-1 0,0 0,-2 1,0 0,-2 0,0 0,-1 1,0 10,-3-28,0-1,0 0,0 0,1 0,-1 0,1 1,-1-1,1 0,0 0,0 0,0 0,0 0,0 0,0-1,0 1,1 0,-1-1,1 1,-1 0,1-1,0 0,0 1,-1-1,1 0,0 0,0 0,0 0,0 0,0-1,1 1,-1-1,0 1,0-1,0 0,0 0,1 1,-1-2,0 1,0 0,0 0,1-1,-1 1,1-1,14-5</inkml:trace>
  <inkml:trace contextRef="#ctx0" brushRef="#br0" timeOffset="378.814">0 1693,'93'-5,"-2"-4,1-4,37-13,-49 11,399-95,164-72,-140 36,103-34,-533 150,-68 19,-16 14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00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820 818,'4'-24,"1"1,-1 0,-2 0,0 0,-1 0,-1-1,-2 1,0 0,-1 0,-1 0,-4-10,7 29,0 1,-1 0,1 0,0 0,-1 1,0-1,1 0,-1 1,0-1,-1 1,1-1,0 1,-1 0,1 0,-1 0,0 0,1 1,-1-1,0 1,0-1,0 1,0 0,-1 0,1 1,0-1,0 1,0-1,-1 1,1 0,0 0,0 0,-1 1,1-1,0 1,0 0,-1 0,-107 55,34 0,4 4,1 3,4 3,-39 50,81-83,2 1,2 0,1 2,1 0,2 2,2 0,2 0,1 2,2-1,1 2,3-1,1 1,0 33,5-66,1 1,0-1,1 0,0 0,0 1,0-1,1 0,1 0,-1 0,1-1,0 1,1-1,0 1,0-1,1 0,0-1,0 1,0-1,1 0,0 0,0-1,0 1,1-1,0-1,0 1,0-1,0-1,1 1,0-1,0 0,-1-1,6 1,16 2,1-2,0-1,1-1,-1-1,0-2,0-1,0-1,0-2,-1-1,0-1,0-1,16-9,15-9,-2-3,0-2,-3-2,0-3,12-14,-25 17,-3-2,-1-2,-1-1,-3-1,-1-3,-2 0,-2-2,-2-1,2-9,-19 33,-1 0,0 0,-2-1,-1 0,-1-1,0 1,-2-1,-1 0,-1 0,-1-8,0 22,-1 0,0-1,0 1,-1 0,0 0,-1 0,0 1,-1-1,0 0,-1 1,1 0,-2 0,1 1,-1-1,-1 1,1 1,-1-1,-1 1,1 0,-1 1,-1-1,1 2,-1-1,-8-3,-9 1,-1 1,0 1,0 1,0 2,-1 1,1 1,-1 1,1 1,0 2,-1 1,1 1,0 1,1 1,0 1,0 2,-20 10,-37 20,2 4,1 3,3 3,-22 22,44-32</inkml:trace>
  <inkml:trace contextRef="#ctx0" brushRef="#br0" timeOffset="648.109">368 112,'0'5,"0"6,5 2,2-7,3-4,2-2</inkml:trace>
  <inkml:trace contextRef="#ctx0" brushRef="#br0" timeOffset="901.179">961 0,'-5'5,"-1"6,0 6,1 5,1-1</inkml:trace>
  <inkml:trace contextRef="#ctx0" brushRef="#br0" timeOffset="1599.996">114 1100,'166'-149,"-149"135,2 1,-1 1,2 1,-1 0,2 1,-1 2,9-3,-24 10,0 1,0-1,0 1,0 0,1 1,-1-1,0 1,0 0,0 0,0 1,0-1,-1 1,1 0,0 0,-1 1,1-1,-1 1,0 0,0 0,0 1,0-1,-1 1,1 0,-1 0,0 0,0 0,0 0,-1 1,1 0,-1-1,0 1,-1 0,1 0,0 2,35 51,-26-48,0-1,1 0,0-1,0 0,1-1,0 0,0-1,1-1,0 0,-1-1,2 0,-1-1,0-1,1 0,-1-1,1 0,5-2,-5 3,155 22,-167-24,1-1,-1 1,1-1,-1 0,0 0,1-1,-1 1,0-1,0 0,0 1,0-1,0-1,0 1,0 0,-1-1,1 1,-1-1,0 0,0 0,0 0,0 0,0 0,-1 0,2-3,6-15</inkml:trace>
  <inkml:trace contextRef="#ctx0" brushRef="#br0" timeOffset="2175.292">1752 875,'38'-10,"27"-3,8 1,0 2,-6 3,-11 3,-5-3,-7-1,-5 2,-5 2,-3 1,-3 1,0-4,-1 0,0 0,0 2,-4 1</inkml:trace>
  <inkml:trace contextRef="#ctx0" brushRef="#br0" timeOffset="2437.432">1723 1156,'48'-9,"35"-9,13 0,0-3,-7 3,-9 4,-9 0,-6 2,-5 3,-3 3,-6-1,-3-1,-4 2,-5 1,-9 3</inkml:trace>
  <inkml:trace contextRef="#ctx0" brushRef="#br0" timeOffset="2700.03">3247 818,'43'-5,"34"-1,8 0,-1-4,-4 0,-7 2,-6-3,-5 1,-8 1,-4 3,-5 3,-11 1</inkml:trace>
  <inkml:trace contextRef="#ctx0" brushRef="#br0" timeOffset="3585.219">3755 1298,'203'-95,"-4"-8,93-70,-279 166,0-1,-1 0,0-1,0-1,-1 0,0 0,0-1,-1 0,-1-1,0 0,0 0,-2-1,1 0,-2-1,1 1,-2-1,0-1,1-6,-6 17,0 0,0 0,-1 0,1-1,-1 1,0 0,0 0,0 0,-1 0,0 1,1-1,-1 0,0 1,-1-1,1 1,-1 0,0-1,1 1,-1 1,0-1,-1 0,1 1,0-1,-1 1,0 0,1 0,-1 1,0-1,0 1,0 0,0 0,0 0,0 0,0 1,0-1,-1 1,1 0,0 1,0-1,0 1,0-1,0 1,0 0,0 1,0-1,-2 2,-11 5,1 0,-1 1,2 1,-1 1,1 0,1 1,0 1,1 0,0 1,1 0,0 1,1 0,1 1,1 0,-8 17,12-24,0 0,0 0,1 1,0-1,1 1,0 0,1 0,-1 0,2 1,0-1,0 0,1 1,0-1,1 1,0-1,0 0,1 0,1 1,0-1,0-1,1 1,0 0,0-1,1 0,1 0,0 0,0-1,0 0,1 0,0 0,1-1,0 0,0-1,0 0,6 4,-4-5,1 1,0-1,0 0,0-1,0-1,1 0,-1 0,1-1,0-1,0 0,0 0,0-1,-1-1,1 0,0 0,0-1,-1-1,1 0,-1 0,0-2,10-3,34-23,-2-2,-1-2,-1-3,-3-1,11-15,-37 33,-2-1,0 0,-2-2,0 0,-2-1,-1-1,-1 0,10-26,-15-11,-9 61,0 1,0 0,0-1,0 1,0 0,-1-1,1 1,0 0,-1 0,0-1,1 1,-1 0,1 0,-1 0,0 0,0 0,0 0,0 0,0 0,0 0,0 0,0 0,0 0,0 1,0-1,-1 1,1-1,0 1,0-1,-1 1,1-1,0 1,-1 0,1 0,0 0,-1 0,1 0,0 0,-1 0,1 0,0 1,-1-1,1 0,0 1,-1-1,-9 6,0 0,0 1,1 0,-1 0,2 1,-1 1,1-1,0 2,1-1,0 1,1 0,0 1,0 0,1 0,0 0,1 1,0 2,1-7,0-1,1 1,0 0,0 0,1 0,-1 0,2 1,-1-1,1 1,0-1,0 1,1-1,0 1,1-1,-1 1,2-1,-1 1,1-1,0 0,0 1,1-1,0 0,0 0,1-1,0 1,0-1,0 0,1 0,0 0,0-1,1 1,-1-1,1-1,0 1,6 3,3-2,0-2,0 1,0-2,0 0,1 0,-1-2,1 0,-1 0,1-2,-1 0,1-1,-1 0,0-1,0-1,0 0,13-7,2-2,-2-2,0-1,-1-2,0 0,-2-2,3-4,-8 8,0-1,-2-1,0 0,-1-2,-1 0,-1-1,-1 0,0-1,-2-1,-1 0,-1-1,0 0,-2 0,4-20,-14-7,1 50,1 1,0-1,-1 0,1 0,-1 0,1 1,-1-1,1 0,-1 1,1-1,-1 0,0 1,1-1,-1 1,0-1,0 1,1-1,-1 1,0 0,0-1,0 1,0 0,1-1,-1 1,0 0,0 0,0 0,0 0,0 0,0 0,1 0,-1 0,0 0,0 1,0-1,0 0,0 1,1-1,-1 0,0 1,0-1,1 1,-1-1,0 1,0-1,1 1,-1 0,1-1,-1 1,1 0,-1-1,1 1,-1 0,0 1,-15 15,1 1,0 1,1 0,1 1,1 0,1 1,1 1,0 0,2 0,1 1,0 0,2 0,0 0,1 9,2-22,1 1,0 0,0-1,1 1,0 0,1 0,1-1,-1 1,2 0,-1-1,1 0,1 0,0 0,0 0,1 0,1-1,-1 0,1 0,1 0,0-1,0 0,1 0,-1-1,2 0,-1 0,4 2,-6-5,-1 1,1-1,0-1,0 1,1-1,-1 0,1 0,-1 0,1-1,0 0,0-1,0 0,0 0,0 0,0-1,0 0,1 0,-1 0,0-1,0-1,0 1,0-1,-1 0,1 0,0-1,-1 0,0 0,1-1,-1 0,4-3,3-12</inkml:trace>
  <inkml:trace contextRef="#ctx0" brushRef="#br0" timeOffset="3963.009">5900 112,'53'-19,"0"2,1 2,1 2,11 2,-64 10,1 0,-1 0,1 0,0 0,0 1,-1-1,1 1,0 0,0 0,-1 0,1 0,0 0,0 0,0 1,-1-1,1 1,0 0,-1 0,1 0,-1 0,1 1,-1-1,1 0,-1 1,0 0,0 0,0-1,0 1,0 1,0-1,-1 0,1 0,0 1,-1-1,0 0,0 1,0 0,0-1,0 1,0 0,-3 9,-1-1,0 1,0-1,-1 0,-1 0,0 0,0 0,-1-1,-1 0,0 0,-3 3,-9 15,0 2,9-17,1 1,0 0,1 1,0 0,1 0,1 1,1 0,0 0,0 5,4-18,1 0,0 1,0-1,0 0,1 0,-1 0,1 0,0 1,-1-1,1 0,1 0,-1 0,0 0,1-1,0 1,-1 0,1-1,0 1,0-1,1 1,-1-1,0 0,1 0,-1 0,1 0,0-1,0 1,-1-1,1 0,0 1,0-1,1 0,-1-1,0 1,0-1,2 1,120 1,-67-15,-34 6</inkml:trace>
  <inkml:trace contextRef="#ctx0" brushRef="#br0" timeOffset="4417.308">7198 225,'-49'39,"1"3,2 1,2 2,2 2,2 2,2 2,3 1,-9 21,31-49,2 1,0 1,2 0,1 0,1 0,1 1,2 0,0 0,2 1,1-1,1 12,1-25,0 0,1 0,0 0,1-1,0 1,1-1,1 1,0-1,1-1,0 1,1-1,0 0,1 0,1-1,0 0,0-1,1 0,0 0,0-1,1 0,1-1,11 6,-3-4,1-1,0-1,0-1,1-1,-1-1,1-1,0-1,1-1,-1-1,0-1,1 0,-1-2,0-1,0 0,0-2,0-1,3-2,19-6,-1-3,0-2,-2-1,0-2,-2-2,-1-2,31-26,-49 36,0-1,-1 0,0-2,-2 0,0-1,-2-1,0-1,-1 0,-1 0,-1-2,-1 1,-1-1,-2-1,0 0,-1 0,-2-1,-1 1,0-1,-2 0,-1 0,-1 0,-2-1,0 2,-2-1,0 0,-2 1,-1-1,-8-17,6 28,0 0,-1 0,-1 1,0 0,-1 1,-1 0,0 1,0 0,-2 2,1-1,-1 2,0 0,-1 0,0 2,-1 0,1 1,-1 0,0 1,-1 1,1 1,-1 1,0 0,1 1,-1 1,0 1,0 0,1 1,-14 4,-33 4,1 3,0 3,1 2,1 4,0 1,2 4,-28 17,31-12</inkml:trace>
  <inkml:trace contextRef="#ctx0" brushRef="#br0" timeOffset="4818.694">6860 931,'77'-49,"2"3,2 3,63-22,-137 62,-3 1,-1-1,0 1,1 0,0 0,-1 0,1 1,0-1,0 1,0 0,0 0,0 0,0 1,0-1,0 1,0 0,0 0,0 0,0 1,0 0,0-1,0 1,0 1,0-1,0 0,0 1,-1 0,1 0,-1 0,1 1,-1-1,0 1,0-1,1 2,21 50,31 39,-43-84,0 0,1 0,0-1,1-1,-1-1,1 0,0-1,1 0,-1-1,1-1,0 0,0-2,0 1,0-2,0 0,0-1,0-1,0 0,0-1,-1-1,1-1,-1 0,0 0,0-2,-1 0,0 0,0-2,-1 0,1 0,9-9,-5 1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27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707 185,'-84'193,"-76"243,54-170,103-247,12-26,15-29,116-250,48-217,-172 455,-10 89,-7-15,2-1,0 1,2 0,0-1,2 1,1-1,1 0,1-1,7 14,111 299,-125-335,-1-1,0 1,1 0,-1-1,1 1,0 0,-1-1,1 1,0-1,0 1,0-1,0 1,0-1,0 0,1 1,-1-1,0 0,1 0,-1 0,1 0,-1 0,1 0,-1-1,1 1,0 0,-1-1,1 1,0-1,-1 0,1 0,0 1,0-1,-1 0,1 0,0-1,0 1,-1 0,1-1,0 1,-1 0,1-1,0 0,-1 0,1 1,-1-1,1 0,-1 0,1 0,-1 0,0-1,0 1,1-1,10-16,0 0,-2-1,0-1,-1 0,-1 0,-1-1,-1 0,3-17,8-21,3-7,-3-1,-2-1,-4 0,-2-1,-3-9,18-95,-17 150,0 6</inkml:trace>
  <inkml:trace contextRef="#ctx0" brushRef="#br0" timeOffset="1069.057">1328 749,'12'3,"1"0,0-1,0-1,0-1,0 0,0 0,0-1,0-1,0 0,0-1,0 0,-1-1,1 0,-1-1,0-1,-1 1,1-2,-1 0,-1 0,1-1,-1-1,0 1,-1-2,0 1,-1-1,0 0,0-1,-1 0,0 0,-1-1,-1 0,0 0,2-5,-7 14,1 0,-1 0,1 1,-1-1,0 0,0 0,0 0,-1 0,1 0,-1 0,1 0,-1 0,0 0,0 1,-1-1,1 0,0 1,-1-1,1 1,-1-1,0 1,0 0,0 0,0 0,0 0,-1 0,1 0,-1 1,1-1,-1 1,1-1,-1 1,0 0,0 0,0 0,1 1,-1-1,0 1,0-1,-1 1,-5-1,0 0,0 1,-1 0,1 0,0 1,0 0,0 1,0 0,0 1,0-1,1 2,-7 2,3 3,0 1,0 0,1 0,1 1,0 1,0-1,1 2,1-1,0 1,1 1,0-1,1 1,1 0,0 1,0-1,2 1,0 0,1 0,0 0,1 0,1 0,0 1,2 5,-1-15,0-1,0 0,1 1,0-1,0 0,1 0,-1 0,1 0,0 0,1-1,-1 1,1-1,0 0,0 0,0 0,0 0,1-1,-1 0,1 0,0 0,0 0,0-1,0 0,1 0,-1-1,0 1,1-1,-1 0,1 0,0-1,-1 0,1 0,0 0,2-1,15-3,1-2,-1 0,0-1,0-2,-1 0,0-2,-1 0,0-1,-1-1,0-1,-1-1,3-4,148-127,-130 88,-40 57,-1 1,1-1,-1 1,1 0,-1-1,1 1,-1-1,1 1,-1 0,1 0,-1-1,0 1,1 0,-1 0,1 0,-1-1,0 1,1 0,-1 0,0 0,1 0,-1 0,0 0,1 1,-1-1,1 0,-1 0,0 0,1 0,-1 1,1-1,-1 0,1 1,-1-1,0 0,1 1,0-1,-1 1,1-1,-1 1,1-1,-1 1,1-1,0 1,-1-1,1 1,0 0,0-1,0 1,-1-1,1 1,0 0,0-1,0 1,0-1,0 1,0 0,0-1,0 1,0 0,-5 5,0 1,1 0,0 0,0 0,1 0,-1 1,2-1,-1 1,1 0,0 0,1 0,-1 0,2 0,-1 0,1 1,0-1,1 0,0 0,1 0,-1 0,1 0,1 0,-1-1,3 6,2-9,0 0,1 0,-1-1,0 0,1 0,0-1,0 0,-1 0,1-1,0 0,1 0,-1-1,0 0,0 0,0-1,0 0,7-2,4-2,-1 0,1-1,-2-1,1-1,-1-1,0 0,-1-1,0-1,-1 0,0-1,-1-1,0 0,-1-1,11-15,16-11,-16 21,-15 38,-11 0,4 81,-2-98,1 1,0 0,0 0,0 0,0-1,1 1,-1-1,1 1,-1-1,1 0,0 1,0-1,0 0,0 0,1 0,-1 0,0-1,1 1,-1-1,1 1,0-1,-1 0,1 0,0 0,0 0,0-1,0 1,-1-1,1 0,0 0,0 0,0 0,4 0,-1-1,0 1,1-1,-1-1,0 1,0-1,0 0,0-1,0 0,-1 0,1 0,-1 0,0-1,0 0,0 0,0 0,0 0,-1-1,3-4,67-108,-59 91,-11 17,0-1,0 0,0 0,-1 0,-1 0,0 0,0-1,-1 1,0-11,-1-3</inkml:trace>
  <inkml:trace contextRef="#ctx0" brushRef="#br0" timeOffset="2300.281">3754 383,'-26'9,"1"1,0 2,0 1,1 1,1 0,0 2,1 1,1 1,0 0,-1 5,18-20,1 0,0 0,1 0,-1 1,0 0,1-1,0 1,0 0,0 0,0 0,1 0,-1 0,1 1,0-1,1 0,-1 0,1 1,-1-1,1 1,1-1,-1 0,1 1,-1-1,1 0,0 1,1-1,-1 0,1 0,0 0,0 0,0 0,0-1,1 1,0-1,-1 1,1-1,0 0,1 0,-1 0,1 0,-1-1,1 1,0-1,-1 0,1 0,1-1,-1 1,0-1,0 0,0 0,4 0,5-3,-1 0,1-1,-1-1,0 0,-1 0,1-2,-1 1,0-1,0-1,0 0,-1-1,0 1,-1-2,0 0,0 0,-1 0,0-1,5-9,154-192,-167 210,1 0,-1-1,0 1,1-1,-1 1,0 0,1-1,0 1,-1 0,1-1,0 1,0 0,0 0,-1 0,1 0,0 0,1 0,-1 0,0 0,0 0,0 0,0 1,1-1,-1 0,0 1,1-1,-1 1,1-1,-1 1,0 0,1 0,-1 0,1 0,-1 0,1 0,-1 0,0 0,1 0,-1 1,1-1,-1 0,0 1,1-1,-1 1,0 0,1-1,-1 1,0 0,1 0,5 129,-9-90,10 193,5-105,-7 1,-8 108,2-204,-2 1,-1-1,-2 0,-1 0,-1 0,-2-1,-2 0,0-1,-12 21,18-45,1-1,-1 0,1 0,-2 0,1-1,-1 0,0 0,0 0,0 0,0-1,-1 0,0-1,0 1,0-1,0-1,0 1,-1-1,1-1,-1 1,1-1,-1-1,0 1,1-1,-1 0,0-1,1 0,-1 0,0-1,1 0,0 0,-1-1,1 0,-4-2,3-2,0 0,1 0,0-1,0 0,1-1,0 1,0-1,1-1,0 1,1-1,0 1,0-1,1 0,0-1,1 1,0 0,1-1,0 1,1-1,0 1,0-1,1 1,1-1,-1 1,2 0,0-1,0 1,2-4,3-10,0 1,2-1,0 2,2-1,0 1,2 1,0 1,2 0,0 0,1 1,144-129,-59 81,-84 58</inkml:trace>
  <inkml:trace contextRef="#ctx0" brushRef="#br0" timeOffset="2817.395">4685 467,'-39'13,"-1"2,2 1,0 3,1 1,1 1,1 2,1 2,1 1,1 1,-19 23,46-43,0 1,0-1,1 1,0 0,0 0,1 1,0-1,0 0,1 1,-1 8,2-14,1 0,-1 1,1-1,0 0,0 0,0 1,1-1,-1 0,1 0,0 0,0 0,0 0,0 0,1 0,-1 0,1 0,-1 0,1-1,0 1,0-1,1 1,-1-1,0 0,1 0,-1 0,1 0,0 0,-1 0,1-1,0 0,0 1,6-1,0-1,0 0,0 0,0-1,0 0,0 0,-1-1,1 0,0-1,-1 0,1 0,-1-1,0 0,0 0,-1-1,1 0,-1 0,1-2,35-25,-3-2,0-2,33-40,85-73,-148 141,46-29,-55 36,0 1,1-1,-1 1,0-1,1 1,-1-1,1 1,-1 0,1 0,-1 0,1 0,-1 0,0 0,1 0,-1 0,1 0,-1 1,1-1,-1 1,0-1,1 1,-1 0,0-1,1 1,-1 0,0 0,0 0,0 0,0 0,0 0,0 0,0 0,0 0,0 1,0-1,-1 0,1 0,0 1,0 0,2 12,1 0,-1 1,-1-1,-1 1,0-1,-1 1,0-1,-1 1,-2 2,1 28,20 86,-17-126,1-1,-1 1,1-1,0 0,1 1,-1-1,1 0,0 0,0-1,0 1,0 0,1-1,0 0,-1 0,1 0,0 0,0-1,1 0,-1 0,1 0,-1 0,1 0,-1-1,1 0,0 0,0 0,17 0</inkml:trace>
  <inkml:trace contextRef="#ctx0" brushRef="#br0" timeOffset="3436.513">5081 947,'210'-259,"-162"193,-23 37,2 1,0 1,2 1,1 1,8-4,-24 18,-14 10,1 0,-1 0,1 0,0 0,-1-1,1 1,0 0,0 0,0 0,0 1,0-1,0 0,0 0,0 0,0 1,0-1,0 0,0 1,1-1,-1 1,0 0,0-1,1 1,-1 0,0 0,0 0,1 0,-1 0,0 0,1 0,-1 0,0 0,0 1,1-1,-1 0,0 1,0-1,0 1,1 0,-1-1,0 1,0 0,0-1,0 1,0 0,0 0,0 0,-1 0,1 0,0 0,0 1,-47 131,41-122,0-1,0 1,2 0,-1 1,1-1,1 0,0 1,0 0,1-1,1 1,0 0,1 0,1 9,-1-19,-1-1,1 1,0-1,0 1,0-1,0 0,0 1,0-1,0 0,1 0,-1 0,0 0,1 0,-1 0,1 0,-1 0,1-1,-1 1,1 0,-1-1,1 1,0-1,-1 0,1 0,0 1,-1-1,1 0,0 0,-1-1,1 1,0 0,-1 0,1-1,-1 1,1-1,0 0,-1 1,1-1,-1 0,0 0,2-1,60-40,178-153,-233 188,-2 0,1 0,0 1,0 0,0 0,1 1,-1 0,1 0,1 1,-1 0,0 1,1-1,0 2,0-1,0 1,2 0,-9 4,1 0,-1 0,0 0,0 0,1 0,-1 1,-1-1,1 1,0-1,-1 1,1 0,-1-1,0 1,0 0,0 0,0 0,0 0,-1 0,1 0,-1 0,0 0,0 0,0 0,0 1,0-1,-1 0,0 0,1 0,-1 0,0-1,0 1,-1 0,1 0,-1 0,0 0,-60 202,61-202,0 0,1 0,0 0,-1-1,1 1,0 0,0 0,0 0,1 0,-1-1,1 1,0 0,-1 0,1-1,0 1,1 0,-1-1,0 1,1-1,-1 1,1-1,0 0,0 0,0 0,2 2,6-2</inkml:trace>
  <inkml:trace contextRef="#ctx0" brushRef="#br0" timeOffset="3803.428">6182 777,'52'3,"1"-3,-1-2,1-2,-1-2,0-3,3-3,-32 9,-1-1,1-1,-1 0,0-2,0-1,-1 0,0-2,-1-1,0 0,0-1,-1-1,-1-1,0-1,-1 0,-1-1,3-5,-16 17,0 1,0-1,-1 0,1 0,-1 0,0 0,0-1,-1 1,1-1,-1 1,0-1,0 1,0-1,-1 0,0 1,0-1,0 0,0 1,-1-1,0 0,0 1,0-1,0 1,-1-1,1 1,-1 0,-1 0,1-1,0 1,-1 1,0-1,0 0,0 1,0-1,-3 0,-10 1,-1 1,1 0,-1 2,0 0,1 1,-1 0,1 2,-1 0,1 0,0 2,0 0,1 1,-1 0,1 2,0-1,-3 5,-2-2,0 2,1 0,1 2,0 0,1 0,0 2,-12 16,23-26,1 0,0 1,1-1,-1 1,1 0,1 1,-1-1,1 1,1-1,-1 1,1 0,1 0,-1 0,1 0,1 0,-1 0,2 0,-1 0,1 0,0 0,0 0,1 0,2 4,2-1,2-1,-1 0,1 0,0-1,1 0,0 0,1-1,0 0,0-1,0 0,1-1,0 0,0 0,1-1,0-1,-1 0,2-1,1 1,49 13,1-2,1-3,45 1,13 3,-80-9</inkml:trace>
  <inkml:trace contextRef="#ctx0" brushRef="#br0" timeOffset="5101.262">1 1455,'430'-11,"126"-35,-89-1,53 25,56-12,161 22,-467 14,252-3,-57-26,-9 16,-247-3,128 11,-235 3,350 29,-423-29,162 2,119-16,-81 0,95 11,-227 3,133-29,-34 30,-172-1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27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707 185,'-84'193,"-76"243,54-170,103-247,12-26,15-29,116-250,48-217,-172 455,-10 89,-7-15,2-1,0 1,2 0,0-1,2 1,1-1,1 0,1-1,7 14,111 299,-125-335,-1-1,0 1,1 0,-1-1,1 1,0 0,-1-1,1 1,0-1,0 1,0-1,0 1,0-1,0 0,1 1,-1-1,0 0,1 0,-1 0,1 0,-1 0,1 0,-1-1,1 1,0 0,-1-1,1 1,0-1,-1 0,1 0,0 1,0-1,-1 0,1 0,0-1,0 1,-1 0,1-1,0 1,-1 0,1-1,0 0,-1 0,1 1,-1-1,1 0,-1 0,1 0,-1 0,0-1,0 1,1-1,10-16,0 0,-2-1,0-1,-1 0,-1 0,-1-1,-1 0,3-17,8-21,3-7,-3-1,-2-1,-4 0,-2-1,-3-9,18-95,-17 150,0 6</inkml:trace>
  <inkml:trace contextRef="#ctx0" brushRef="#br0" timeOffset="1069.057">1328 749,'12'3,"1"0,0-1,0-1,0-1,0 0,0 0,0-1,0-1,0 0,0-1,0 0,-1-1,1 0,-1-1,0-1,-1 1,1-2,-1 0,-1 0,1-1,-1-1,0 1,-1-2,0 1,-1-1,0 0,0-1,-1 0,0 0,-1-1,-1 0,0 0,2-5,-7 14,1 0,-1 0,1 1,-1-1,0 0,0 0,0 0,-1 0,1 0,-1 0,1 0,-1 0,0 0,0 1,-1-1,1 0,0 1,-1-1,1 1,-1-1,0 1,0 0,0 0,0 0,0 0,-1 0,1 0,-1 1,1-1,-1 1,1-1,-1 1,0 0,0 0,0 0,1 1,-1-1,0 1,0-1,-1 1,-5-1,0 0,0 1,-1 0,1 0,0 1,0 0,0 1,0 0,0 1,0-1,1 2,-7 2,3 3,0 1,0 0,1 0,1 1,0 1,0-1,1 2,1-1,0 1,1 1,0-1,1 1,1 0,0 1,0-1,2 1,0 0,1 0,0 0,1 0,1 0,0 1,2 5,-1-15,0-1,0 0,1 1,0-1,0 0,1 0,-1 0,1 0,0 0,1-1,-1 1,1-1,0 0,0 0,0 0,0 0,1-1,-1 0,1 0,0 0,0 0,0-1,0 0,1 0,-1-1,0 1,1-1,-1 0,1 0,0-1,-1 0,1 0,0 0,2-1,15-3,1-2,-1 0,0-1,0-2,-1 0,0-2,-1 0,0-1,-1-1,0-1,-1-1,3-4,148-127,-130 88,-40 57,-1 1,1-1,-1 1,1 0,-1-1,1 1,-1-1,1 1,-1 0,1 0,-1-1,0 1,1 0,-1 0,1 0,-1-1,0 1,1 0,-1 0,0 0,1 0,-1 0,0 0,1 1,-1-1,1 0,-1 0,0 0,1 0,-1 1,1-1,-1 0,1 1,-1-1,0 0,1 1,0-1,-1 1,1-1,-1 1,1-1,-1 1,1-1,0 1,-1-1,1 1,0 0,0-1,0 1,-1-1,1 1,0 0,0-1,0 1,0-1,0 1,0 0,0-1,0 1,0 0,-5 5,0 1,1 0,0 0,0 0,1 0,-1 1,2-1,-1 1,1 0,0 0,1 0,-1 0,2 0,-1 0,1 1,0-1,1 0,0 0,1 0,-1 0,1 0,1 0,-1-1,3 6,2-9,0 0,1 0,-1-1,0 0,1 0,0-1,0 0,-1 0,1-1,0 0,1 0,-1-1,0 0,0 0,0-1,0 0,7-2,4-2,-1 0,1-1,-2-1,1-1,-1-1,0 0,-1-1,0-1,-1 0,0-1,-1-1,0 0,-1-1,11-15,16-11,-16 21,-15 38,-11 0,4 81,-2-98,1 1,0 0,0 0,0 0,0-1,1 1,-1-1,1 1,-1-1,1 0,0 1,0-1,0 0,0 0,1 0,-1 0,0-1,1 1,-1-1,1 1,0-1,-1 0,1 0,0 0,0 0,0-1,0 1,-1-1,1 0,0 0,0 0,0 0,4 0,-1-1,0 1,1-1,-1-1,0 1,0-1,0 0,0-1,0 0,-1 0,1 0,-1 0,0-1,0 0,0 0,0 0,0 0,-1-1,3-4,67-108,-59 91,-11 17,0-1,0 0,0 0,-1 0,-1 0,0 0,0-1,-1 1,0-11,-1-3</inkml:trace>
  <inkml:trace contextRef="#ctx0" brushRef="#br0" timeOffset="2300.281">3754 383,'-26'9,"1"1,0 2,0 1,1 1,1 0,0 2,1 1,1 1,0 0,-1 5,18-20,1 0,0 0,1 0,-1 1,0 0,1-1,0 1,0 0,0 0,0 0,1 0,-1 0,1 1,0-1,1 0,-1 0,1 1,-1-1,1 1,1-1,-1 0,1 1,-1-1,1 0,0 1,1-1,-1 0,1 0,0 0,0 0,0 0,0-1,1 1,0-1,-1 1,1-1,0 0,1 0,-1 0,1 0,-1-1,1 1,0-1,-1 0,1 0,1-1,-1 1,0-1,0 0,0 0,4 0,5-3,-1 0,1-1,-1-1,0 0,-1 0,1-2,-1 1,0-1,0-1,0 0,-1-1,0 1,-1-2,0 0,0 0,-1 0,0-1,5-9,154-192,-167 210,1 0,-1-1,0 1,1-1,-1 1,0 0,1-1,0 1,-1 0,1-1,0 1,0 0,0 0,-1 0,1 0,0 0,1 0,-1 0,0 0,0 0,0 0,0 1,1-1,-1 0,0 1,1-1,-1 1,1-1,-1 1,0 0,1 0,-1 0,1 0,-1 0,1 0,-1 0,0 0,1 0,-1 1,1-1,-1 0,0 1,1-1,-1 1,0 0,1-1,-1 1,0 0,1 0,5 129,-9-90,10 193,5-105,-7 1,-8 108,2-204,-2 1,-1-1,-2 0,-1 0,-1 0,-2-1,-2 0,0-1,-12 21,18-45,1-1,-1 0,1 0,-2 0,1-1,-1 0,0 0,0 0,0 0,0-1,-1 0,0-1,0 1,0-1,0-1,0 1,-1-1,1-1,-1 1,1-1,-1-1,0 1,1-1,-1 0,0-1,1 0,-1 0,0-1,1 0,0 0,-1-1,1 0,-4-2,3-2,0 0,1 0,0-1,0 0,1-1,0 1,0-1,1-1,0 1,1-1,0 1,0-1,1 0,0-1,1 1,0 0,1-1,0 1,1-1,0 1,0-1,1 1,1-1,-1 1,2 0,0-1,0 1,2-4,3-10,0 1,2-1,0 2,2-1,0 1,2 1,0 1,2 0,0 0,1 1,144-129,-59 81,-84 58</inkml:trace>
  <inkml:trace contextRef="#ctx0" brushRef="#br0" timeOffset="2817.395">4685 467,'-39'13,"-1"2,2 1,0 3,1 1,1 1,1 2,1 2,1 1,1 1,-19 23,46-43,0 1,0-1,1 1,0 0,0 0,1 1,0-1,0 0,1 1,-1 8,2-14,1 0,-1 1,1-1,0 0,0 0,0 1,1-1,-1 0,1 0,0 0,0 0,0 0,0 0,1 0,-1 0,1 0,-1 0,1-1,0 1,0-1,1 1,-1-1,0 0,1 0,-1 0,1 0,0 0,-1 0,1-1,0 0,0 1,6-1,0-1,0 0,0 0,0-1,0 0,0 0,-1-1,1 0,0-1,-1 0,1 0,-1-1,0 0,0 0,-1-1,1 0,-1 0,1-2,35-25,-3-2,0-2,33-40,85-73,-148 141,46-29,-55 36,0 1,1-1,-1 1,0-1,1 1,-1-1,1 1,-1 0,1 0,-1 0,1 0,-1 0,0 0,1 0,-1 0,1 0,-1 1,1-1,-1 1,0-1,1 1,-1 0,0-1,1 1,-1 0,0 0,0 0,0 0,0 0,0 0,0 0,0 0,0 0,0 1,0-1,-1 0,1 0,0 1,0 0,2 12,1 0,-1 1,-1-1,-1 1,0-1,-1 1,0-1,-1 1,-2 2,1 28,20 86,-17-126,1-1,-1 1,1-1,0 0,1 1,-1-1,1 0,0 0,0-1,0 1,0 0,1-1,0 0,-1 0,1 0,0 0,0-1,1 0,-1 0,1 0,-1 0,1 0,-1-1,1 0,0 0,0 0,17 0</inkml:trace>
  <inkml:trace contextRef="#ctx0" brushRef="#br0" timeOffset="3436.513">5081 947,'210'-259,"-162"193,-23 37,2 1,0 1,2 1,1 1,8-4,-24 18,-14 10,1 0,-1 0,1 0,0 0,-1-1,1 1,0 0,0 0,0 0,0 1,0-1,0 0,0 0,0 0,0 1,0-1,0 0,0 1,1-1,-1 1,0 0,0-1,1 1,-1 0,0 0,0 0,1 0,-1 0,0 0,1 0,-1 0,0 0,0 1,1-1,-1 0,0 1,0-1,0 1,1 0,-1-1,0 1,0 0,0-1,0 1,0 0,0 0,0 0,-1 0,1 0,0 0,0 1,-47 131,41-122,0-1,0 1,2 0,-1 1,1-1,1 0,0 1,0 0,1-1,1 1,0 0,1 0,1 9,-1-19,-1-1,1 1,0-1,0 1,0-1,0 0,0 1,0-1,0 0,1 0,-1 0,0 0,1 0,-1 0,1 0,-1 0,1-1,-1 1,1 0,-1-1,1 1,0-1,-1 0,1 0,0 1,-1-1,1 0,0 0,-1-1,1 1,0 0,-1 0,1-1,-1 1,1-1,0 0,-1 1,1-1,-1 0,0 0,2-1,60-40,178-153,-233 188,-2 0,1 0,0 1,0 0,0 0,1 1,-1 0,1 0,1 1,-1 0,0 1,1-1,0 2,0-1,0 1,2 0,-9 4,1 0,-1 0,0 0,0 0,1 0,-1 1,-1-1,1 1,0-1,-1 1,1 0,-1-1,0 1,0 0,0 0,0 0,0 0,-1 0,1 0,-1 0,0 0,0 0,0 0,0 1,0-1,-1 0,0 0,1 0,-1 0,0-1,0 1,-1 0,1 0,-1 0,0 0,-60 202,61-202,0 0,1 0,0 0,-1-1,1 1,0 0,0 0,0 0,1 0,-1-1,1 1,0 0,-1 0,1-1,0 1,1 0,-1-1,0 1,1-1,-1 1,1-1,0 0,0 0,0 0,2 2,6-2</inkml:trace>
  <inkml:trace contextRef="#ctx0" brushRef="#br0" timeOffset="3803.428">6182 777,'52'3,"1"-3,-1-2,1-2,-1-2,0-3,3-3,-32 9,-1-1,1-1,-1 0,0-2,0-1,-1 0,0-2,-1-1,0 0,0-1,-1-1,-1-1,0-1,-1 0,-1-1,3-5,-16 17,0 1,0-1,-1 0,1 0,-1 0,0 0,0-1,-1 1,1-1,-1 1,0-1,0 1,0-1,-1 0,0 1,0-1,0 0,0 1,-1-1,0 0,0 1,0-1,0 1,-1-1,1 1,-1 0,-1 0,1-1,0 1,-1 1,0-1,0 0,0 1,0-1,-3 0,-10 1,-1 1,1 0,-1 2,0 0,1 1,-1 0,1 2,-1 0,1 0,0 2,0 0,1 1,-1 0,1 2,0-1,-3 5,-2-2,0 2,1 0,1 2,0 0,1 0,0 2,-12 16,23-26,1 0,0 1,1-1,-1 1,1 0,1 1,-1-1,1 1,1-1,-1 1,1 0,1 0,-1 0,1 0,1 0,-1 0,2 0,-1 0,1 0,0 0,0 0,1 0,2 4,2-1,2-1,-1 0,1 0,0-1,1 0,0 0,1-1,0 0,0-1,0 0,1-1,0 0,0 0,1-1,0-1,-1 0,2-1,1 1,49 13,1-2,1-3,45 1,13 3,-80-9</inkml:trace>
  <inkml:trace contextRef="#ctx0" brushRef="#br0" timeOffset="5101.262">1 1455,'430'-11,"126"-35,-89-1,53 25,56-12,161 22,-467 14,252-3,-57-26,-9 16,-247-3,128 11,-235 3,350 29,-423-29,162 2,119-16,-81 0,95 11,-227 3,133-29,-34 30,-172-1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1139,'34'7,"0"-3,1-1,0-1,-1-2,1-1,-1-2,1-2,-1 0,-1-3,1-1,14-6,18-17,0-3,-3-3,-1-3,-1-3,-3-2,-2-2,-2-3,-3-2,-1-2,-3-3,-3-1,15-31,153-274,-201 342,-9 17,0-1,1 0,0 1,0 0,0 0,0 0,1 0,0 0,0 1,0-1,1 1,-1 0,1 0,2-1,-5 6,0-1,0 1,-1 0,1-1,-1 1,1 0,-1 0,1 0,-1 0,0 1,1-1,-1 0,0 0,0 1,0-1,0 1,0-1,0 1,0-1,0 1,-1 0,1-1,-1 1,1 0,-1-1,0 1,1 0,-1 0,0-1,0 1,0 1,1 2,10 56,-3 1,-3 0,-2-1,-5 47,1-44,4-12,-2-1,-3 1,-2-1,-2 0,-2 0,-3-1,-1 0,-3-1,-21 47,19-69,0-2,-2 1,0-2,-2-1,-1 0,0-2,-2 0,0-2,-2 0,-20 10,27-18,0-2,0 0,-1-1,-1-1,1-1,-1-1,0-1,0 0,0-2,-1 0,1-2,-1 0,1-2,0 0,-1-1,1-1,1-1,-1-1,0-1,14 4,-1-1,1 1,0-2,-1 1,2-1,-1 0,1 0,0-1,0 0,0 0,1-1,0 1,0-1,0 0,1 0,0-1,1 1,0-1,0 0,0 0,1 0,0 0,1 0,0-1,0 1,1 0,0-4,0-22,1 4</inkml:trace>
  <inkml:trace contextRef="#ctx0" brushRef="#br0" timeOffset="269.832">1778 800,'0'39,"-5"21,-1 7,0-5,1-7,1-13</inkml:trace>
  <inkml:trace contextRef="#ctx0" brushRef="#br0" timeOffset="519.463">1749 377,'0'0</inkml:trace>
  <inkml:trace contextRef="#ctx0" brushRef="#br0" timeOffset="889.173">1976 1251,'69'-138,"84"-123,-149 255,13-17,-17 23,0-1,1 1,-1 0,0 0,0 0,1-1,-1 1,0 0,1 0,-1 0,0 0,1-1,-1 1,0 0,1 0,-1 0,0 0,1 0,-1 0,0 0,1 0,-1 0,0 0,1 0,-1 0,0 0,1 0,-1 0,0 1,1-1,-1 0,0 0,0 0,1 0,-1 1,0-1,1 0,-1 0,0 1,0-1,1 0,-1 0,0 1,0-1,0 0,0 1,1-1,-1 0,0 0,0 1,0-1,0 0,0 1,0-1,0 1,0-1,0 0,0 1,0-1,0 0,0 1,0-1,0 0,0 1,0-1,-1 0,1 1,0-1,11 133,-7-119,0-1,1 0,0 0,1 0,1-1,0 0,0 0,2 0,-1-1,8 6,-15-15,1 0,0-1,0 1,0-1,0 0,0 1,0-1,1 0,-1 0,0 0,0-1,1 1,-1-1,1 1,-1-1,1 0,-1 0,0 0,1 0,-1 0,1 0,-1-1,1 1,-1-1,0 0,1 0,-1 0,0 0,0 0,0 0,0 0,0-1,0 1,0-1,0 0,0 1,-1-1,1 0,-1 0,1 0,58-87,7-60,-55 132</inkml:trace>
  <inkml:trace contextRef="#ctx0" brushRef="#br0" timeOffset="1272.197">3049 773,'-13'-1,"0"0,0 1,0 1,0 0,0 1,0 0,1 1,-1 1,1 0,0 0,0 2,0-1,1 1,0 1,0 0,0 0,1 1,0 1,1 0,0 0,0 1,-3 5,7-8,1 1,-1-1,2 1,-1 0,1 0,0 1,1-1,0 1,0-1,1 1,0 0,0 0,1 0,0-1,1 1,0 0,0 0,1-1,0 1,0-1,1 1,0-1,1 0,1 1,2 0,1 0,0-1,1 0,0-1,0 0,1 0,0-1,0 0,0 0,1-1,0-1,0 0,0-1,0 0,1 0,-1-1,1-1,0 0,-1 0,1-1,0-1,-1 0,1 0,-7 0,0 1,0-1,0 0,-1-1,1 1,0-1,-1 0,1 0,-1-1,0 1,0-1,0 0,0 0,0 0,-1 0,1-1,-1 0,0 1,0-1,2-4,6-6</inkml:trace>
  <inkml:trace contextRef="#ctx0" brushRef="#br0" timeOffset="1754.018">3359 1054,'25'0,"0"-1,-1-2,1 0,0-2,-1 0,0-2,-1-1,19-8,36-48,-76 62,0-1,0 1,0 0,0-1,-1 1,1-1,-1 0,0 1,0-1,0 0,0 0,0 0,-1 0,1 0,-1 0,0 0,0 0,0 0,0 0,0 0,-1 0,1 0,-1 1,0-1,0 0,0 0,0 0,-1 1,1-1,-1 0,-1-1,-3 0,0 0,-1 0,0 1,1 0,-1 0,0 1,0 0,-1 0,1 1,0-1,-1 2,1-1,0 1,-1 0,1 1,0-1,-1 2,1-1,0 1,-2 0,-4 2,0 0,0 1,0 0,1 1,0 1,0 0,0 0,1 1,0 0,1 1,-1 1,2 0,0 0,0 0,0 1,2 1,-1-1,1 1,1 0,0 1,0 2,4-8,1 0,0 0,0 0,0 0,1 1,0-1,0 0,0 0,1 0,1 0,-1 0,1 0,0 0,0-1,1 1,0 0,0-1,1 0,0 0,0 0,0 0,1-1,0 0,0 0,0 0,1 0,12 11,1-1,1 0,0-2,1 0,1-2,0 0,3 0,170 42,-139-46,-32-5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456 105,'-3'-5,"0"0,0 0,-1 0,1 1,-1 0,0 0,0 0,-1 0,1 1,-1-1,0 1,1 0,-2 1,1-1,0 1,0 0,-1 0,1 1,-1-1,1 1,-1 0,0 1,1 0,-1 0,0 0,0 0,1 1,-1 0,-4 1,-11 9,0 2,2-1,-1 2,2 1,0 0,0 2,2 0,0 0,1 2,1-1,0 2,2 0,-8 18,11-25,1 0,1 0,0 1,1 0,0 1,1-1,1 1,0 0,1 0,1 0,0 1,1-1,1 14,1-26,-1 0,1-1,-1 1,1 0,0-1,0 1,0 0,0-1,0 1,1-1,-1 0,1 1,-1-1,1 0,0 0,0 0,0 0,0-1,0 1,1 0,-1-1,1 1,-1-1,1 0,-1 0,1 0,-1 0,1-1,0 1,-1 0,1-1,0 0,0 0,0 0,-1 0,2 0,101-24,-70 5,-2-1,0-2,-1-1,-1-2,-1-1,-1-1,-2-1,5-8,1 1,-5 7,-3-2,0-1,-2-1,-1 0,-2-2,-1 0,6-20,-20 93,-6 1,-3-20,2 0,1 0,0 0,2 0,0 0,1 0,1 0,1 0,0-1,2 0,0 0,2 0,0-1,0 1,2-2,0 0,9 10,-14-21,0 0,1 0,0-1,0 1,0-2,1 1,0-1,-1 0,2 0,-1 0,0-1,1-1,-1 1,1-1,0 0,0-1,0 0,0 0,3-1,12 1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1,'33'4,"21"3,6-1,-2-1,-6-2,-8-1,-6-1,-5 0,-3-1,-2 0,0-1,-2 1,-4-5,-1-1,-4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30,'38'0,"28"0,6-5,-3-1,-9 0,-10 1,-9 1,-6 2,-4 1,-8 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1 621,'171'460,"-131"-335,-39-124,-1 0,1 0,-1 0,1-1,-1 1,1 0,0-1,0 1,-1-1,1 1,0 0,0-1,-1 0,1 1,0-1,0 1,0-1,0 0,0 0,-1 0,1 1,0-1,0 0,0 0,0 0,0 0,0 0,0-1,0 1,0 0,0 0,-1-1,1 1,0 0,0-1,0 1,0-1,-1 1,1-1,0 1,-1-1,1 0,0 1,-1-1,1 0,-1 1,1-1,-1 0,1 0,-1 0,1 1,-1-1,0 0,1 0,-1 0,0 0,0 0,0 0,0 0,0 0,0 0,0 1,0-1,0 0,0 0,-1 0,1 0,0 0,0 0,-1 0,123-455,-77 349,-32 89</inkml:trace>
  <inkml:trace contextRef="#ctx0" brushRef="#br0" timeOffset="617.005">1016 537,'-52'17,"32"-13,0 1,1 0,-1 2,1 1,1 0,-1 1,1 1,1 1,0 0,1 1,0 1,0 1,2 0,-5 6,17-17,0 0,0 1,1-1,-1 1,1 0,-1-1,1 1,1 0,-1 0,0 0,1 0,0 0,0 0,0 0,0 0,1-1,0 1,-1 0,1 0,1 0,-1-1,0 1,1 0,0-1,0 0,0 1,0-1,1 0,-1 0,1 0,0 0,-1 0,1-1,1 0,-1 1,0-1,0 0,1 0,0-1,-1 1,1-1,0 0,-1 0,1 0,0 0,3 0,2-2,1 0,0 0,-1-1,1-1,-1 1,0-2,0 1,0-1,0 0,-1-1,5-3,-2 2,178-133,-175 127,7-4,-1-1,0-1,-2-1,0-1,-2 0,0-1,-1-1,-1-1,-1 0,-1 0,-1-1,-1-1,-1 0,-2 0,0-1,-2 1,1-8,-4 25,-1-1,1 0,-1 0,-1 0,1 1,-2-1,1 0,-1 0,0 0,-1 0,0 1,-1-1,0 1,0 0,0-1,-1 1,-1 1,1-1,-1 1,0-1,-1 1,0 1,0-1,0 1,-1 0,0 1,0-1,0 2,-1-1,0 1,-2-1,3 3,-1 0,0 1,0 0,1 1,-1-1,0 1,0 1,0 0,0 0,0 0,1 1,-1 0,1 1,-1-1,1 2,0-1,0 1,0 0,0 0,1 1,0 0,0 0,0 0,-1 2,-6 7,1 0,0 1,1 0,0 1,1 0,1 1,1 0,0 0,-3 13,7-17,0-1,1 1,1 0,0 0,1 0,0 0,1 0,0 0,1 0,1 0,0 0,1 0,0 0,1-1,0 0,1 0,1 1,7 14,1-1,1 0,1-1,1-1,1-1,1 0,1-1,2-1,0-1,0-2,12 7,-12-12,-3-5</inkml:trace>
  <inkml:trace contextRef="#ctx0" brushRef="#br0" timeOffset="1063.088">1553 198,'81'372,"-81"-371,0 1,0 0,0-1,0 1,0 0,0 0,1-1,-1 1,1 0,-1-1,1 1,0 0,-1-1,1 1,0-1,0 0,0 1,0-1,0 1,1-1,-1 0,0 0,1 0,-1 0,1 0,-1 0,1 0,-1 0,1-1,-1 1,1-1,0 1,-1-1,1 1,0-1,0 0,-1 0,1 0,0 0,-1 0,1 0,0-1,0 1,-1 0,1-1,0 1,-1-1,1 0,-1 0,1 1,-1-1,1 0,-1-1,67-101,-43 55,162-267,-174 291</inkml:trace>
  <inkml:trace contextRef="#ctx0" brushRef="#br0" timeOffset="1447.08">678 960,'53'0,"0"-3,0-1,-1-3,20-6,329-69,-233 50,-59 9,-85 19</inkml:trace>
  <inkml:trace contextRef="#ctx0" brushRef="#br0" timeOffset="2082.925">1045 1242,'-19'5,"0"0,0 1,0 1,1 1,0 0,0 2,1 0,0 0,1 2,0 0,1 1,1 1,0 0,0 0,2 2,0 0,0 0,1 3,9-15,0 0,0 0,1 0,0 0,0 0,0 1,1-1,-1 0,1 1,0-1,0 0,1 1,-1-1,1 0,0 0,0 1,0-1,1 0,-1 0,1 0,0 0,0 0,0-1,1 1,0-1,-1 1,1-1,0 0,1 0,-1 0,0-1,1 1,-1-1,1 0,0 0,0 0,0 0,0 0,0-1,0 0,4 1,6-2,-1 0,1 0,-1-1,0-1,1 0,-1-1,0-1,0 0,-1 0,1-1,-1-1,0 0,0-1,-1 0,0-1,0 0,0-1,-1 0,-1 0,3-4,105-126,-103 125,-1-2,-1 1,-1-2,0 1,-1-2,-1 1,-1-1,0 0,-2-1,0 0,-1 0,0-1,-2 1,0-1,-2 1,0-1,-1-14,-1 29,1 1,-1-1,-1 0,1 0,0 1,-1-1,0 0,0 1,-1 0,1-1,-1 1,0 0,0 1,0-1,-1 0,1 1,-1 0,0-1,0 1,0 1,0-1,0 1,-1 0,1 0,-1 0,1 0,-1 1,0 0,0 0,1 0,-1 0,0 1,0 0,0 0,0 0,0 1,0-1,0 1,1 0,-1 1,0-1,-1 2,-5 6,0 0,0 1,1 0,0 1,1 0,0 0,1 1,0 0,0 1,2-1,0 2,0-1,1 1,0 3,-1-1,1 0,1 1,0-1,2 1,0 0,0-1,2 1,0 0,1 0,0 0,2 0,0-1,3 11,-3-16,1-1,0 0,0 0,0 0,2-1,-1 1,1-1,0-1,1 1,0-1,0 0,1 0,0-1,1 0,-1-1,1 0,0 0,1-1,-1 0,1 0,6 1,-4-3,0-1,0 0,0-1,0 0,0-1,0 0,1-1,-1 0,0-1,0 0,-1-1,1-1,-1 0,1 0,-1-1,0 0,-1-1,1-1,-1 1,4-5,4-1</inkml:trace>
  <inkml:trace contextRef="#ctx0" brushRef="#br0" timeOffset="2331.082">1835 1101,'-19'39,"-11"26,-6 8,4-5,7-8,8-10,2-13,3-13</inkml:trace>
  <inkml:trace contextRef="#ctx0" brushRef="#br0" timeOffset="2582.08">1496 1101,'20'34,"19"20,5 6,-1-2,-4-11,-2-10,-4-9,-2-6,-2-2,0-4,-1 0,-1-2,1-4,-5-4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27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707 185,'-84'193,"-76"243,54-170,103-247,12-26,15-29,116-250,48-217,-172 455,-10 89,-7-15,2-1,0 1,2 0,0-1,2 1,1-1,1 0,1-1,7 14,111 299,-125-335,-1-1,0 1,1 0,-1-1,1 1,0 0,-1-1,1 1,0-1,0 1,0-1,0 1,0-1,0 0,1 1,-1-1,0 0,1 0,-1 0,1 0,-1 0,1 0,-1-1,1 1,0 0,-1-1,1 1,0-1,-1 0,1 0,0 1,0-1,-1 0,1 0,0-1,0 1,-1 0,1-1,0 1,-1 0,1-1,0 0,-1 0,1 1,-1-1,1 0,-1 0,1 0,-1 0,0-1,0 1,1-1,10-16,0 0,-2-1,0-1,-1 0,-1 0,-1-1,-1 0,3-17,8-21,3-7,-3-1,-2-1,-4 0,-2-1,-3-9,18-95,-17 150,0 6</inkml:trace>
  <inkml:trace contextRef="#ctx0" brushRef="#br0" timeOffset="1069.057">1328 749,'12'3,"1"0,0-1,0-1,0-1,0 0,0 0,0-1,0-1,0 0,0-1,0 0,-1-1,1 0,-1-1,0-1,-1 1,1-2,-1 0,-1 0,1-1,-1-1,0 1,-1-2,0 1,-1-1,0 0,0-1,-1 0,0 0,-1-1,-1 0,0 0,2-5,-7 14,1 0,-1 0,1 1,-1-1,0 0,0 0,0 0,-1 0,1 0,-1 0,1 0,-1 0,0 0,0 1,-1-1,1 0,0 1,-1-1,1 1,-1-1,0 1,0 0,0 0,0 0,0 0,-1 0,1 0,-1 1,1-1,-1 1,1-1,-1 1,0 0,0 0,0 0,1 1,-1-1,0 1,0-1,-1 1,-5-1,0 0,0 1,-1 0,1 0,0 1,0 0,0 1,0 0,0 1,0-1,1 2,-7 2,3 3,0 1,0 0,1 0,1 1,0 1,0-1,1 2,1-1,0 1,1 1,0-1,1 1,1 0,0 1,0-1,2 1,0 0,1 0,0 0,1 0,1 0,0 1,2 5,-1-15,0-1,0 0,1 1,0-1,0 0,1 0,-1 0,1 0,0 0,1-1,-1 1,1-1,0 0,0 0,0 0,0 0,1-1,-1 0,1 0,0 0,0 0,0-1,0 0,1 0,-1-1,0 1,1-1,-1 0,1 0,0-1,-1 0,1 0,0 0,2-1,15-3,1-2,-1 0,0-1,0-2,-1 0,0-2,-1 0,0-1,-1-1,0-1,-1-1,3-4,148-127,-130 88,-40 57,-1 1,1-1,-1 1,1 0,-1-1,1 1,-1-1,1 1,-1 0,1 0,-1-1,0 1,1 0,-1 0,1 0,-1-1,0 1,1 0,-1 0,0 0,1 0,-1 0,0 0,1 1,-1-1,1 0,-1 0,0 0,1 0,-1 1,1-1,-1 0,1 1,-1-1,0 0,1 1,0-1,-1 1,1-1,-1 1,1-1,-1 1,1-1,0 1,-1-1,1 1,0 0,0-1,0 1,-1-1,1 1,0 0,0-1,0 1,0-1,0 1,0 0,0-1,0 1,0 0,-5 5,0 1,1 0,0 0,0 0,1 0,-1 1,2-1,-1 1,1 0,0 0,1 0,-1 0,2 0,-1 0,1 1,0-1,1 0,0 0,1 0,-1 0,1 0,1 0,-1-1,3 6,2-9,0 0,1 0,-1-1,0 0,1 0,0-1,0 0,-1 0,1-1,0 0,1 0,-1-1,0 0,0 0,0-1,0 0,7-2,4-2,-1 0,1-1,-2-1,1-1,-1-1,0 0,-1-1,0-1,-1 0,0-1,-1-1,0 0,-1-1,11-15,16-11,-16 21,-15 38,-11 0,4 81,-2-98,1 1,0 0,0 0,0 0,0-1,1 1,-1-1,1 1,-1-1,1 0,0 1,0-1,0 0,0 0,1 0,-1 0,0-1,1 1,-1-1,1 1,0-1,-1 0,1 0,0 0,0 0,0-1,0 1,-1-1,1 0,0 0,0 0,0 0,4 0,-1-1,0 1,1-1,-1-1,0 1,0-1,0 0,0-1,0 0,-1 0,1 0,-1 0,0-1,0 0,0 0,0 0,0 0,-1-1,3-4,67-108,-59 91,-11 17,0-1,0 0,0 0,-1 0,-1 0,0 0,0-1,-1 1,0-11,-1-3</inkml:trace>
  <inkml:trace contextRef="#ctx0" brushRef="#br0" timeOffset="2300.281">3754 383,'-26'9,"1"1,0 2,0 1,1 1,1 0,0 2,1 1,1 1,0 0,-1 5,18-20,1 0,0 0,1 0,-1 1,0 0,1-1,0 1,0 0,0 0,0 0,1 0,-1 0,1 1,0-1,1 0,-1 0,1 1,-1-1,1 1,1-1,-1 0,1 1,-1-1,1 0,0 1,1-1,-1 0,1 0,0 0,0 0,0 0,0-1,1 1,0-1,-1 1,1-1,0 0,1 0,-1 0,1 0,-1-1,1 1,0-1,-1 0,1 0,1-1,-1 1,0-1,0 0,0 0,4 0,5-3,-1 0,1-1,-1-1,0 0,-1 0,1-2,-1 1,0-1,0-1,0 0,-1-1,0 1,-1-2,0 0,0 0,-1 0,0-1,5-9,154-192,-167 210,1 0,-1-1,0 1,1-1,-1 1,0 0,1-1,0 1,-1 0,1-1,0 1,0 0,0 0,-1 0,1 0,0 0,1 0,-1 0,0 0,0 0,0 0,0 1,1-1,-1 0,0 1,1-1,-1 1,1-1,-1 1,0 0,1 0,-1 0,1 0,-1 0,1 0,-1 0,0 0,1 0,-1 1,1-1,-1 0,0 1,1-1,-1 1,0 0,1-1,-1 1,0 0,1 0,5 129,-9-90,10 193,5-105,-7 1,-8 108,2-204,-2 1,-1-1,-2 0,-1 0,-1 0,-2-1,-2 0,0-1,-12 21,18-45,1-1,-1 0,1 0,-2 0,1-1,-1 0,0 0,0 0,0 0,0-1,-1 0,0-1,0 1,0-1,0-1,0 1,-1-1,1-1,-1 1,1-1,-1-1,0 1,1-1,-1 0,0-1,1 0,-1 0,0-1,1 0,0 0,-1-1,1 0,-4-2,3-2,0 0,1 0,0-1,0 0,1-1,0 1,0-1,1-1,0 1,1-1,0 1,0-1,1 0,0-1,1 1,0 0,1-1,0 1,1-1,0 1,0-1,1 1,1-1,-1 1,2 0,0-1,0 1,2-4,3-10,0 1,2-1,0 2,2-1,0 1,2 1,0 1,2 0,0 0,1 1,144-129,-59 81,-84 58</inkml:trace>
  <inkml:trace contextRef="#ctx0" brushRef="#br0" timeOffset="2817.395">4685 467,'-39'13,"-1"2,2 1,0 3,1 1,1 1,1 2,1 2,1 1,1 1,-19 23,46-43,0 1,0-1,1 1,0 0,0 0,1 1,0-1,0 0,1 1,-1 8,2-14,1 0,-1 1,1-1,0 0,0 0,0 1,1-1,-1 0,1 0,0 0,0 0,0 0,0 0,1 0,-1 0,1 0,-1 0,1-1,0 1,0-1,1 1,-1-1,0 0,1 0,-1 0,1 0,0 0,-1 0,1-1,0 0,0 1,6-1,0-1,0 0,0 0,0-1,0 0,0 0,-1-1,1 0,0-1,-1 0,1 0,-1-1,0 0,0 0,-1-1,1 0,-1 0,1-2,35-25,-3-2,0-2,33-40,85-73,-148 141,46-29,-55 36,0 1,1-1,-1 1,0-1,1 1,-1-1,1 1,-1 0,1 0,-1 0,1 0,-1 0,0 0,1 0,-1 0,1 0,-1 1,1-1,-1 1,0-1,1 1,-1 0,0-1,1 1,-1 0,0 0,0 0,0 0,0 0,0 0,0 0,0 0,0 0,0 1,0-1,-1 0,1 0,0 1,0 0,2 12,1 0,-1 1,-1-1,-1 1,0-1,-1 1,0-1,-1 1,-2 2,1 28,20 86,-17-126,1-1,-1 1,1-1,0 0,1 1,-1-1,1 0,0 0,0-1,0 1,0 0,1-1,0 0,-1 0,1 0,0 0,0-1,1 0,-1 0,1 0,-1 0,1 0,-1-1,1 0,0 0,0 0,17 0</inkml:trace>
  <inkml:trace contextRef="#ctx0" brushRef="#br0" timeOffset="3436.513">5081 947,'210'-259,"-162"193,-23 37,2 1,0 1,2 1,1 1,8-4,-24 18,-14 10,1 0,-1 0,1 0,0 0,-1-1,1 1,0 0,0 0,0 0,0 1,0-1,0 0,0 0,0 0,0 1,0-1,0 0,0 1,1-1,-1 1,0 0,0-1,1 1,-1 0,0 0,0 0,1 0,-1 0,0 0,1 0,-1 0,0 0,0 1,1-1,-1 0,0 1,0-1,0 1,1 0,-1-1,0 1,0 0,0-1,0 1,0 0,0 0,0 0,-1 0,1 0,0 0,0 1,-47 131,41-122,0-1,0 1,2 0,-1 1,1-1,1 0,0 1,0 0,1-1,1 1,0 0,1 0,1 9,-1-19,-1-1,1 1,0-1,0 1,0-1,0 0,0 1,0-1,0 0,1 0,-1 0,0 0,1 0,-1 0,1 0,-1 0,1-1,-1 1,1 0,-1-1,1 1,0-1,-1 0,1 0,0 1,-1-1,1 0,0 0,-1-1,1 1,0 0,-1 0,1-1,-1 1,1-1,0 0,-1 1,1-1,-1 0,0 0,2-1,60-40,178-153,-233 188,-2 0,1 0,0 1,0 0,0 0,1 1,-1 0,1 0,1 1,-1 0,0 1,1-1,0 2,0-1,0 1,2 0,-9 4,1 0,-1 0,0 0,0 0,1 0,-1 1,-1-1,1 1,0-1,-1 1,1 0,-1-1,0 1,0 0,0 0,0 0,0 0,-1 0,1 0,-1 0,0 0,0 0,0 0,0 1,0-1,-1 0,0 0,1 0,-1 0,0-1,0 1,-1 0,1 0,-1 0,0 0,-60 202,61-202,0 0,1 0,0 0,-1-1,1 1,0 0,0 0,0 0,1 0,-1-1,1 1,0 0,-1 0,1-1,0 1,1 0,-1-1,0 1,1-1,-1 1,1-1,0 0,0 0,0 0,2 2,6-2</inkml:trace>
  <inkml:trace contextRef="#ctx0" brushRef="#br0" timeOffset="3803.428">6182 777,'52'3,"1"-3,-1-2,1-2,-1-2,0-3,3-3,-32 9,-1-1,1-1,-1 0,0-2,0-1,-1 0,0-2,-1-1,0 0,0-1,-1-1,-1-1,0-1,-1 0,-1-1,3-5,-16 17,0 1,0-1,-1 0,1 0,-1 0,0 0,0-1,-1 1,1-1,-1 1,0-1,0 1,0-1,-1 0,0 1,0-1,0 0,0 1,-1-1,0 0,0 1,0-1,0 1,-1-1,1 1,-1 0,-1 0,1-1,0 1,-1 1,0-1,0 0,0 1,0-1,-3 0,-10 1,-1 1,1 0,-1 2,0 0,1 1,-1 0,1 2,-1 0,1 0,0 2,0 0,1 1,-1 0,1 2,0-1,-3 5,-2-2,0 2,1 0,1 2,0 0,1 0,0 2,-12 16,23-26,1 0,0 1,1-1,-1 1,1 0,1 1,-1-1,1 1,1-1,-1 1,1 0,1 0,-1 0,1 0,1 0,-1 0,2 0,-1 0,1 0,0 0,0 0,1 0,2 4,2-1,2-1,-1 0,1 0,0-1,1 0,0 0,1-1,0 0,0-1,0 0,1-1,0 0,0 0,1-1,0-1,-1 0,2-1,1 1,49 13,1-2,1-3,45 1,13 3,-80-9</inkml:trace>
  <inkml:trace contextRef="#ctx0" brushRef="#br0" timeOffset="5101.262">1 1455,'430'-11,"126"-35,-89-1,53 25,56-12,161 22,-467 14,252-3,-57-26,-9 16,-247-3,128 11,-235 3,350 29,-423-29,162 2,119-16,-81 0,95 11,-227 3,133-29,-34 30,-172-1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1139,'34'7,"0"-3,1-1,0-1,-1-2,1-1,-1-2,1-2,-1 0,-1-3,1-1,14-6,18-17,0-3,-3-3,-1-3,-1-3,-3-2,-2-2,-2-3,-3-2,-1-2,-3-3,-3-1,15-31,153-274,-201 342,-9 17,0-1,1 0,0 1,0 0,0 0,0 0,1 0,0 0,0 1,0-1,1 1,-1 0,1 0,2-1,-5 6,0-1,0 1,-1 0,1-1,-1 1,1 0,-1 0,1 0,-1 0,0 1,1-1,-1 0,0 0,0 1,0-1,0 1,0-1,0 1,0-1,0 1,-1 0,1-1,-1 1,1 0,-1-1,0 1,1 0,-1 0,0-1,0 1,0 1,1 2,10 56,-3 1,-3 0,-2-1,-5 47,1-44,4-12,-2-1,-3 1,-2-1,-2 0,-2 0,-3-1,-1 0,-3-1,-21 47,19-69,0-2,-2 1,0-2,-2-1,-1 0,0-2,-2 0,0-2,-2 0,-20 10,27-18,0-2,0 0,-1-1,-1-1,1-1,-1-1,0-1,0 0,0-2,-1 0,1-2,-1 0,1-2,0 0,-1-1,1-1,1-1,-1-1,0-1,14 4,-1-1,1 1,0-2,-1 1,2-1,-1 0,1 0,0-1,0 0,0 0,1-1,0 1,0-1,0 0,1 0,0-1,1 1,0-1,0 0,0 0,1 0,0 0,1 0,0-1,0 1,1 0,0-4,0-22,1 4</inkml:trace>
  <inkml:trace contextRef="#ctx0" brushRef="#br0" timeOffset="269.832">1778 800,'0'39,"-5"21,-1 7,0-5,1-7,1-13</inkml:trace>
  <inkml:trace contextRef="#ctx0" brushRef="#br0" timeOffset="519.463">1749 377,'0'0</inkml:trace>
  <inkml:trace contextRef="#ctx0" brushRef="#br0" timeOffset="889.173">1976 1251,'69'-138,"84"-123,-149 255,13-17,-17 23,0-1,1 1,-1 0,0 0,0 0,1-1,-1 1,0 0,1 0,-1 0,0 0,1-1,-1 1,0 0,1 0,-1 0,0 0,1 0,-1 0,0 0,1 0,-1 0,0 0,1 0,-1 0,0 0,1 0,-1 0,0 1,1-1,-1 0,0 0,0 0,1 0,-1 1,0-1,1 0,-1 0,0 1,0-1,1 0,-1 0,0 1,0-1,0 0,0 1,1-1,-1 0,0 0,0 1,0-1,0 0,0 1,0-1,0 1,0-1,0 0,0 1,0-1,0 0,0 1,0-1,0 0,0 1,0-1,-1 0,1 1,0-1,11 133,-7-119,0-1,1 0,0 0,1 0,1-1,0 0,0 0,2 0,-1-1,8 6,-15-15,1 0,0-1,0 1,0-1,0 0,0 1,0-1,1 0,-1 0,0 0,0-1,1 1,-1-1,1 1,-1-1,1 0,-1 0,0 0,1 0,-1 0,1 0,-1-1,1 1,-1-1,0 0,1 0,-1 0,0 0,0 0,0 0,0 0,0-1,0 1,0-1,0 0,0 1,-1-1,1 0,-1 0,1 0,58-87,7-60,-55 132</inkml:trace>
  <inkml:trace contextRef="#ctx0" brushRef="#br0" timeOffset="1272.197">3049 773,'-13'-1,"0"0,0 1,0 1,0 0,0 1,0 0,1 1,-1 1,1 0,0 0,0 2,0-1,1 1,0 1,0 0,0 0,1 1,0 1,1 0,0 0,0 1,-3 5,7-8,1 1,-1-1,2 1,-1 0,1 0,0 1,1-1,0 1,0-1,1 1,0 0,0 0,1 0,0-1,1 1,0 0,0 0,1-1,0 1,0-1,1 1,0-1,1 0,1 1,2 0,1 0,0-1,1 0,0-1,0 0,1 0,0-1,0 0,0 0,1-1,0-1,0 0,0-1,0 0,1 0,-1-1,1-1,0 0,-1 0,1-1,0-1,-1 0,1 0,-7 0,0 1,0-1,0 0,-1-1,1 1,0-1,-1 0,1 0,-1-1,0 1,0-1,0 0,0 0,0 0,-1 0,1-1,-1 0,0 1,0-1,2-4,6-6</inkml:trace>
  <inkml:trace contextRef="#ctx0" brushRef="#br0" timeOffset="1754.018">3359 1054,'25'0,"0"-1,-1-2,1 0,0-2,-1 0,0-2,-1-1,19-8,36-48,-76 62,0-1,0 1,0 0,0-1,-1 1,1-1,-1 0,0 1,0-1,0 0,0 0,0 0,-1 0,1 0,-1 0,0 0,0 0,0 0,0 0,0 0,-1 0,1 0,-1 1,0-1,0 0,0 0,0 0,-1 1,1-1,-1 0,-1-1,-3 0,0 0,-1 0,0 1,1 0,-1 0,0 1,0 0,-1 0,1 1,0-1,-1 2,1-1,0 1,-1 0,1 1,0-1,-1 2,1-1,0 1,-2 0,-4 2,0 0,0 1,0 0,1 1,0 1,0 0,0 0,1 1,0 0,1 1,-1 1,2 0,0 0,0 0,0 1,2 1,-1-1,1 1,1 0,0 1,0 2,4-8,1 0,0 0,0 0,0 0,1 1,0-1,0 0,0 0,1 0,1 0,-1 0,1 0,0 0,0-1,1 1,0 0,0-1,1 0,0 0,0 0,0 0,1-1,0 0,0 0,0 0,1 0,12 11,1-1,1 0,0-2,1 0,1-2,0 0,3 0,170 42,-139-46,-32-5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456 105,'-3'-5,"0"0,0 0,-1 0,1 1,-1 0,0 0,0 0,-1 0,1 1,-1-1,0 1,1 0,-2 1,1-1,0 1,0 0,-1 0,1 1,-1-1,1 1,-1 0,0 1,1 0,-1 0,0 0,0 0,1 1,-1 0,-4 1,-11 9,0 2,2-1,-1 2,2 1,0 0,0 2,2 0,0 0,1 2,1-1,0 2,2 0,-8 18,11-25,1 0,1 0,0 1,1 0,0 1,1-1,1 1,0 0,1 0,1 0,0 1,1-1,1 14,1-26,-1 0,1-1,-1 1,1 0,0-1,0 1,0 0,0-1,0 1,1-1,-1 0,1 1,-1-1,1 0,0 0,0 0,0 0,0-1,0 1,1 0,-1-1,1 1,-1-1,1 0,-1 0,1 0,-1 0,1-1,0 1,-1 0,1-1,0 0,0 0,0 0,-1 0,2 0,101-24,-70 5,-2-1,0-2,-1-1,-1-2,-1-1,-1-1,-2-1,5-8,1 1,-5 7,-3-2,0-1,-2-1,-1 0,-2-2,-1 0,6-20,-20 93,-6 1,-3-20,2 0,1 0,0 0,2 0,0 0,1 0,1 0,1 0,0-1,2 0,0 0,2 0,0-1,0 1,2-2,0 0,9 10,-14-21,0 0,1 0,0-1,0 1,0-2,1 1,0-1,-1 0,2 0,-1 0,0-1,1-1,-1 1,1-1,0 0,0-1,0 0,0 0,3-1,12 1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1,'33'4,"21"3,6-1,-2-1,-6-2,-8-1,-6-1,-5 0,-3-1,-2 0,0-1,-2 1,-4-5,-1-1,-4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30,'38'0,"28"0,6-5,-3-1,-9 0,-10 1,-9 1,-6 2,-4 1,-8 1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1 621,'171'460,"-131"-335,-39-124,-1 0,1 0,-1 0,1-1,-1 1,1 0,0-1,0 1,-1-1,1 1,0 0,0-1,-1 0,1 1,0-1,0 1,0-1,0 0,0 0,-1 0,1 1,0-1,0 0,0 0,0 0,0 0,0 0,0-1,0 1,0 0,0 0,-1-1,1 1,0 0,0-1,0 1,0-1,-1 1,1-1,0 1,-1-1,1 0,0 1,-1-1,1 0,-1 1,1-1,-1 0,1 0,-1 0,1 1,-1-1,0 0,1 0,-1 0,0 0,0 0,0 0,0 0,0 0,0 0,0 1,0-1,0 0,0 0,-1 0,1 0,0 0,0 0,-1 0,123-455,-77 349,-32 89</inkml:trace>
  <inkml:trace contextRef="#ctx0" brushRef="#br0" timeOffset="617.005">1016 537,'-52'17,"32"-13,0 1,1 0,-1 2,1 1,1 0,-1 1,1 1,1 1,0 0,1 1,0 1,0 1,2 0,-5 6,17-17,0 0,0 1,1-1,-1 1,1 0,-1-1,1 1,1 0,-1 0,0 0,1 0,0 0,0 0,0 0,0 0,1-1,0 1,-1 0,1 0,1 0,-1-1,0 1,1 0,0-1,0 0,0 1,0-1,1 0,-1 0,1 0,0 0,-1 0,1-1,1 0,-1 1,0-1,0 0,1 0,0-1,-1 1,1-1,0 0,-1 0,1 0,0 0,3 0,2-2,1 0,0 0,-1-1,1-1,-1 1,0-2,0 1,0-1,0 0,-1-1,5-3,-2 2,178-133,-175 127,7-4,-1-1,0-1,-2-1,0-1,-2 0,0-1,-1-1,-1-1,-1 0,-1 0,-1-1,-1-1,-1 0,-2 0,0-1,-2 1,1-8,-4 25,-1-1,1 0,-1 0,-1 0,1 1,-2-1,1 0,-1 0,0 0,-1 0,0 1,-1-1,0 1,0 0,0-1,-1 1,-1 1,1-1,-1 1,0-1,-1 1,0 1,0-1,0 1,-1 0,0 1,0-1,0 2,-1-1,0 1,-2-1,3 3,-1 0,0 1,0 0,1 1,-1-1,0 1,0 1,0 0,0 0,0 0,1 1,-1 0,1 1,-1-1,1 2,0-1,0 1,0 0,0 0,1 1,0 0,0 0,0 0,-1 2,-6 7,1 0,0 1,1 0,0 1,1 0,1 1,1 0,0 0,-3 13,7-17,0-1,1 1,1 0,0 0,1 0,0 0,1 0,0 0,1 0,1 0,0 0,1 0,0 0,1-1,0 0,1 0,1 1,7 14,1-1,1 0,1-1,1-1,1-1,1 0,1-1,2-1,0-1,0-2,12 7,-12-12,-3-5</inkml:trace>
  <inkml:trace contextRef="#ctx0" brushRef="#br0" timeOffset="1063.088">1553 198,'81'372,"-81"-371,0 1,0 0,0-1,0 1,0 0,0 0,1-1,-1 1,1 0,-1-1,1 1,0 0,-1-1,1 1,0-1,0 0,0 1,0-1,0 1,1-1,-1 0,0 0,1 0,-1 0,1 0,-1 0,1 0,-1 0,1-1,-1 1,1-1,0 1,-1-1,1 1,0-1,0 0,-1 0,1 0,0 0,-1 0,1 0,0-1,0 1,-1 0,1-1,0 1,-1-1,1 0,-1 0,1 1,-1-1,1 0,-1-1,67-101,-43 55,162-267,-174 291</inkml:trace>
  <inkml:trace contextRef="#ctx0" brushRef="#br0" timeOffset="1447.08">678 960,'53'0,"0"-3,0-1,-1-3,20-6,329-69,-233 50,-59 9,-85 19</inkml:trace>
  <inkml:trace contextRef="#ctx0" brushRef="#br0" timeOffset="2082.925">1045 1242,'-19'5,"0"0,0 1,0 1,1 1,0 0,0 2,1 0,0 0,1 2,0 0,1 1,1 1,0 0,0 0,2 2,0 0,0 0,1 3,9-15,0 0,0 0,1 0,0 0,0 0,0 1,1-1,-1 0,1 1,0-1,0 0,1 1,-1-1,1 0,0 0,0 1,0-1,1 0,-1 0,1 0,0 0,0 0,0-1,1 1,0-1,-1 1,1-1,0 0,1 0,-1 0,0-1,1 1,-1-1,1 0,0 0,0 0,0 0,0 0,0-1,0 0,4 1,6-2,-1 0,1 0,-1-1,0-1,1 0,-1-1,0-1,0 0,-1 0,1-1,-1-1,0 0,0-1,-1 0,0-1,0 0,0-1,-1 0,-1 0,3-4,105-126,-103 125,-1-2,-1 1,-1-2,0 1,-1-2,-1 1,-1-1,0 0,-2-1,0 0,-1 0,0-1,-2 1,0-1,-2 1,0-1,-1-14,-1 29,1 1,-1-1,-1 0,1 0,0 1,-1-1,0 0,0 1,-1 0,1-1,-1 1,0 0,0 1,0-1,-1 0,1 1,-1 0,0-1,0 1,0 1,0-1,0 1,-1 0,1 0,-1 0,1 0,-1 1,0 0,0 0,1 0,-1 0,0 1,0 0,0 0,0 0,0 1,0-1,0 1,1 0,-1 1,0-1,-1 2,-5 6,0 0,0 1,1 0,0 1,1 0,0 0,1 1,0 0,0 1,2-1,0 2,0-1,1 1,0 3,-1-1,1 0,1 1,0-1,2 1,0 0,0-1,2 1,0 0,1 0,0 0,2 0,0-1,3 11,-3-16,1-1,0 0,0 0,0 0,2-1,-1 1,1-1,0-1,1 1,0-1,0 0,1 0,0-1,1 0,-1-1,1 0,0 0,1-1,-1 0,1 0,6 1,-4-3,0-1,0 0,0-1,0 0,0-1,0 0,1-1,-1 0,0-1,0 0,-1-1,1-1,-1 0,1 0,-1-1,0 0,-1-1,1-1,-1 1,4-5,4-1</inkml:trace>
  <inkml:trace contextRef="#ctx0" brushRef="#br0" timeOffset="2331.082">1835 1101,'-19'39,"-11"26,-6 8,4-5,7-8,8-10,2-13,3-13</inkml:trace>
  <inkml:trace contextRef="#ctx0" brushRef="#br0" timeOffset="2582.08">1496 1101,'20'34,"19"20,5 6,-1-2,-4-11,-2-10,-4-9,-2-6,-2-2,0-4,-1 0,-1-2,1-4,-5-4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705 395,'0'-2,"0"-1,-1 1,1-1,-1 1,1-1,-1 1,0 0,0-1,0 1,-1 0,1 0,0 0,-1 0,1 0,-1 0,0 0,1 1,-1-1,0 0,0 1,0 0,0-1,-1 1,1 0,0 0,-1 0,1 0,0 1,-1-1,1 1,-1-1,-1 1,-91-5,77 5,-7 0,7 0,-1 0,0 1,1 0,0 2,-1 0,1 1,-11 5,27-9,0 1,0-1,1 1,-1 0,0-1,1 1,-1 0,1 0,-1 0,1 0,-1 0,1 0,0 1,-1-1,1 0,0 1,0-1,0 1,0-1,0 1,1 0,-1-1,0 1,1 0,-1-1,1 1,0 0,-1 0,1 0,0-1,0 1,0 0,0 0,0 0,1-1,-1 1,1 0,-1 0,1-1,-1 1,1 0,0-1,0 1,0-1,0 1,0-1,0 1,0-1,1 0,-1 0,0 1,1-1,1 1,10 5,1 1,-1-2,2 0,-1-1,1 0,0-1,0-1,10 1,-24-4,0 0,0 0,1 0,-1 0,0 0,0 0,0 0,0 0,0 0,0 1,1-1,-1 0,0 1,0-1,0 1,0-1,0 1,0-1,0 1,0 0,-1-1,1 1,0 0,0 0,0 0,-1 0,1 0,-1 0,1 0,0 0,-1 0,0 0,1 0,-1 0,0 0,1 0,-1 0,0 0,0 0,0 1,0-1,0 0,0 0,0 0,0 0,-1 0,1 0,0 1,-1-1,1 0,-1 0,1 0,-1 0,1 0,-1 0,0-1,0 1,1 0,-1 0,0 0,-24 23,-1 0,-2-2,0-1,-1-1,-22 11,-56 39,61-36,-88 76,132-108,-1 0,1 1,0-1,-1 1,1-1,0 1,1 0,-1 0,0 0,1 0,0 0,0 0,-1 1,2-1,-1 0,0 0,1 1,0-1,-1 0,1 1,1-1,-1 1,0-1,1 0,0 1,-1-1,1 0,1 0,-1 0,0 0,1 0,0 0,-1 0,1 0,0 0,0-1,1 1,-1-1,1 0,-1 0,2 2,14 3,-1 0,1-1,0-1,1-1,-1 0,1-1,0-1,0-1,-1-1,1 0,0-2,0 0,-1-1,1-1,11-4,32-35,-49 24</inkml:trace>
  <inkml:trace contextRef="#ctx0" brushRef="#br0" timeOffset="493.855">536 0,'-15'25,"1"-1,2 2,1-1,0 2,2-1,1 1,2 1,0 2,4-23,-53 265,-155 429,173-561,29-114,7-23,-1 0,0 1,1-1,0 0,0 1,0-1,1 1,-1 0,1-1,-1 1,1 0,0-1,1 1,-1-1,1 1,-1 0,2 2,2-2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57,'0'5,"0"6,0 7,-4-1,2-7,2-6</inkml:trace>
  <inkml:trace contextRef="#ctx0" brushRef="#br0" timeOffset="288.895">318 1,'-5'9,"-6"4,-2 4,7 0,4-4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9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20,'-25'-4,"0"2,-1 0,1 2,0 1,-1 1,1 1,0 1,0 1,1 1,-1 1,2 2,-1 0,1 2,0 0,1 1,0 2,1 0,-18 17,20-16,2 1,-1 0,2 1,1 1,0 0,1 1,1 1,0 0,2 1,1 0,0 0,2 2,0-1,1 1,2-1,0 2,-1 20,6-40,0-1,1 1,-1-1,1 1,0-1,0 1,0-1,1 1,-1-1,1 0,-1 0,1 0,0 0,0 0,1 0,-1 0,1 0,-1-1,1 0,0 1,0-1,0 0,0 0,0-1,0 1,0-1,1 1,-1-1,1 0,-1 0,1-1,2 1,6 1,-1-1,1-1,0 0,0-1,0 0,-1-1,1 0,-1-1,9-3,24-12,-1-2,0-3,-2-1,-1-2,-1-1,6-8,-36 28,31-21,-2-2,0-2,-2-1,-2-2,-1-1,-2-2,-1-1,-2-1,-2-2,3-10,-17 36,-20 47,1-1,1 1,2 0,1 1,1-1,2 0,3 27,-1-45,0-1,1 1,1-1,0 0,0 0,1 0,0-1,1 0,1 0,0 0,0-1,1 0,0 0,1-1,0 0,0 0,1-1,0 0,1-1,-1-1,1 1,1-1,-1-1,1 0,0-1,0 0,0-1,1-1,7 1,-15-3,0-1,0-1,1 1,-1-1,0 0,-1 0,1 0,0-1,-1 0,1 0,-1 0,0 0,0-1,0 1,0-1,-1 0,1 0,-1-1,0 1,0-1,-1 1,1-1,7-14</inkml:trace>
  <inkml:trace contextRef="#ctx0" brushRef="#br0" timeOffset="290.008">1502 105,'44'0,"27"0,8 0,-6 0,-9-5,-12-1,-10 0,-6 1,-6 1,-2 2,-2 1,0 0,1 1,-6 0</inkml:trace>
  <inkml:trace contextRef="#ctx0" brushRef="#br0" timeOffset="535.939">1559 331,'38'5,"37"-3,10-3,1-5,-10-2,-8 1,-11 1,-10 2,-4-4,-4 1,1 0,-2 2,-7-3,-9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0,'-247'275,"42"-11,188-243,1-3</inkml:trace>
  <inkml:trace contextRef="#ctx0" brushRef="#br0" timeOffset="348.431">0 29,'17'41,"1"0,2-1,2-2,1 0,2-1,2-2,15 17,104 81,-49-73,-106-91,-1 18</inkml:trace>
  <inkml:trace contextRef="#ctx0" brushRef="#br0" timeOffset="3482.279">1242 537,'-5'9,"-16"14,-9 6,-5 5,0 0,0-1,2-1,1-1,2-6,0-2,2-1,0-3,0-1,0-3,0-4,5-4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27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707 185,'-84'193,"-76"243,54-170,103-247,12-26,15-29,116-250,48-217,-172 455,-10 89,-7-15,2-1,0 1,2 0,0-1,2 1,1-1,1 0,1-1,7 14,111 299,-125-335,-1-1,0 1,1 0,-1-1,1 1,0 0,-1-1,1 1,0-1,0 1,0-1,0 1,0-1,0 0,1 1,-1-1,0 0,1 0,-1 0,1 0,-1 0,1 0,-1-1,1 1,0 0,-1-1,1 1,0-1,-1 0,1 0,0 1,0-1,-1 0,1 0,0-1,0 1,-1 0,1-1,0 1,-1 0,1-1,0 0,-1 0,1 1,-1-1,1 0,-1 0,1 0,-1 0,0-1,0 1,1-1,10-16,0 0,-2-1,0-1,-1 0,-1 0,-1-1,-1 0,3-17,8-21,3-7,-3-1,-2-1,-4 0,-2-1,-3-9,18-95,-17 150,0 6</inkml:trace>
  <inkml:trace contextRef="#ctx0" brushRef="#br0" timeOffset="1069.057">1328 749,'12'3,"1"0,0-1,0-1,0-1,0 0,0 0,0-1,0-1,0 0,0-1,0 0,-1-1,1 0,-1-1,0-1,-1 1,1-2,-1 0,-1 0,1-1,-1-1,0 1,-1-2,0 1,-1-1,0 0,0-1,-1 0,0 0,-1-1,-1 0,0 0,2-5,-7 14,1 0,-1 0,1 1,-1-1,0 0,0 0,0 0,-1 0,1 0,-1 0,1 0,-1 0,0 0,0 1,-1-1,1 0,0 1,-1-1,1 1,-1-1,0 1,0 0,0 0,0 0,0 0,-1 0,1 0,-1 1,1-1,-1 1,1-1,-1 1,0 0,0 0,0 0,1 1,-1-1,0 1,0-1,-1 1,-5-1,0 0,0 1,-1 0,1 0,0 1,0 0,0 1,0 0,0 1,0-1,1 2,-7 2,3 3,0 1,0 0,1 0,1 1,0 1,0-1,1 2,1-1,0 1,1 1,0-1,1 1,1 0,0 1,0-1,2 1,0 0,1 0,0 0,1 0,1 0,0 1,2 5,-1-15,0-1,0 0,1 1,0-1,0 0,1 0,-1 0,1 0,0 0,1-1,-1 1,1-1,0 0,0 0,0 0,0 0,1-1,-1 0,1 0,0 0,0 0,0-1,0 0,1 0,-1-1,0 1,1-1,-1 0,1 0,0-1,-1 0,1 0,0 0,2-1,15-3,1-2,-1 0,0-1,0-2,-1 0,0-2,-1 0,0-1,-1-1,0-1,-1-1,3-4,148-127,-130 88,-40 57,-1 1,1-1,-1 1,1 0,-1-1,1 1,-1-1,1 1,-1 0,1 0,-1-1,0 1,1 0,-1 0,1 0,-1-1,0 1,1 0,-1 0,0 0,1 0,-1 0,0 0,1 1,-1-1,1 0,-1 0,0 0,1 0,-1 1,1-1,-1 0,1 1,-1-1,0 0,1 1,0-1,-1 1,1-1,-1 1,1-1,-1 1,1-1,0 1,-1-1,1 1,0 0,0-1,0 1,-1-1,1 1,0 0,0-1,0 1,0-1,0 1,0 0,0-1,0 1,0 0,-5 5,0 1,1 0,0 0,0 0,1 0,-1 1,2-1,-1 1,1 0,0 0,1 0,-1 0,2 0,-1 0,1 1,0-1,1 0,0 0,1 0,-1 0,1 0,1 0,-1-1,3 6,2-9,0 0,1 0,-1-1,0 0,1 0,0-1,0 0,-1 0,1-1,0 0,1 0,-1-1,0 0,0 0,0-1,0 0,7-2,4-2,-1 0,1-1,-2-1,1-1,-1-1,0 0,-1-1,0-1,-1 0,0-1,-1-1,0 0,-1-1,11-15,16-11,-16 21,-15 38,-11 0,4 81,-2-98,1 1,0 0,0 0,0 0,0-1,1 1,-1-1,1 1,-1-1,1 0,0 1,0-1,0 0,0 0,1 0,-1 0,0-1,1 1,-1-1,1 1,0-1,-1 0,1 0,0 0,0 0,0-1,0 1,-1-1,1 0,0 0,0 0,0 0,4 0,-1-1,0 1,1-1,-1-1,0 1,0-1,0 0,0-1,0 0,-1 0,1 0,-1 0,0-1,0 0,0 0,0 0,0 0,-1-1,3-4,67-108,-59 91,-11 17,0-1,0 0,0 0,-1 0,-1 0,0 0,0-1,-1 1,0-11,-1-3</inkml:trace>
  <inkml:trace contextRef="#ctx0" brushRef="#br0" timeOffset="2300.281">3754 383,'-26'9,"1"1,0 2,0 1,1 1,1 0,0 2,1 1,1 1,0 0,-1 5,18-20,1 0,0 0,1 0,-1 1,0 0,1-1,0 1,0 0,0 0,0 0,1 0,-1 0,1 1,0-1,1 0,-1 0,1 1,-1-1,1 1,1-1,-1 0,1 1,-1-1,1 0,0 1,1-1,-1 0,1 0,0 0,0 0,0 0,0-1,1 1,0-1,-1 1,1-1,0 0,1 0,-1 0,1 0,-1-1,1 1,0-1,-1 0,1 0,1-1,-1 1,0-1,0 0,0 0,4 0,5-3,-1 0,1-1,-1-1,0 0,-1 0,1-2,-1 1,0-1,0-1,0 0,-1-1,0 1,-1-2,0 0,0 0,-1 0,0-1,5-9,154-192,-167 210,1 0,-1-1,0 1,1-1,-1 1,0 0,1-1,0 1,-1 0,1-1,0 1,0 0,0 0,-1 0,1 0,0 0,1 0,-1 0,0 0,0 0,0 0,0 1,1-1,-1 0,0 1,1-1,-1 1,1-1,-1 1,0 0,1 0,-1 0,1 0,-1 0,1 0,-1 0,0 0,1 0,-1 1,1-1,-1 0,0 1,1-1,-1 1,0 0,1-1,-1 1,0 0,1 0,5 129,-9-90,10 193,5-105,-7 1,-8 108,2-204,-2 1,-1-1,-2 0,-1 0,-1 0,-2-1,-2 0,0-1,-12 21,18-45,1-1,-1 0,1 0,-2 0,1-1,-1 0,0 0,0 0,0 0,0-1,-1 0,0-1,0 1,0-1,0-1,0 1,-1-1,1-1,-1 1,1-1,-1-1,0 1,1-1,-1 0,0-1,1 0,-1 0,0-1,1 0,0 0,-1-1,1 0,-4-2,3-2,0 0,1 0,0-1,0 0,1-1,0 1,0-1,1-1,0 1,1-1,0 1,0-1,1 0,0-1,1 1,0 0,1-1,0 1,1-1,0 1,0-1,1 1,1-1,-1 1,2 0,0-1,0 1,2-4,3-10,0 1,2-1,0 2,2-1,0 1,2 1,0 1,2 0,0 0,1 1,144-129,-59 81,-84 58</inkml:trace>
  <inkml:trace contextRef="#ctx0" brushRef="#br0" timeOffset="2817.395">4685 467,'-39'13,"-1"2,2 1,0 3,1 1,1 1,1 2,1 2,1 1,1 1,-19 23,46-43,0 1,0-1,1 1,0 0,0 0,1 1,0-1,0 0,1 1,-1 8,2-14,1 0,-1 1,1-1,0 0,0 0,0 1,1-1,-1 0,1 0,0 0,0 0,0 0,0 0,1 0,-1 0,1 0,-1 0,1-1,0 1,0-1,1 1,-1-1,0 0,1 0,-1 0,1 0,0 0,-1 0,1-1,0 0,0 1,6-1,0-1,0 0,0 0,0-1,0 0,0 0,-1-1,1 0,0-1,-1 0,1 0,-1-1,0 0,0 0,-1-1,1 0,-1 0,1-2,35-25,-3-2,0-2,33-40,85-73,-148 141,46-29,-55 36,0 1,1-1,-1 1,0-1,1 1,-1-1,1 1,-1 0,1 0,-1 0,1 0,-1 0,0 0,1 0,-1 0,1 0,-1 1,1-1,-1 1,0-1,1 1,-1 0,0-1,1 1,-1 0,0 0,0 0,0 0,0 0,0 0,0 0,0 0,0 0,0 1,0-1,-1 0,1 0,0 1,0 0,2 12,1 0,-1 1,-1-1,-1 1,0-1,-1 1,0-1,-1 1,-2 2,1 28,20 86,-17-126,1-1,-1 1,1-1,0 0,1 1,-1-1,1 0,0 0,0-1,0 1,0 0,1-1,0 0,-1 0,1 0,0 0,0-1,1 0,-1 0,1 0,-1 0,1 0,-1-1,1 0,0 0,0 0,17 0</inkml:trace>
  <inkml:trace contextRef="#ctx0" brushRef="#br0" timeOffset="3436.513">5081 947,'210'-259,"-162"193,-23 37,2 1,0 1,2 1,1 1,8-4,-24 18,-14 10,1 0,-1 0,1 0,0 0,-1-1,1 1,0 0,0 0,0 0,0 1,0-1,0 0,0 0,0 0,0 1,0-1,0 0,0 1,1-1,-1 1,0 0,0-1,1 1,-1 0,0 0,0 0,1 0,-1 0,0 0,1 0,-1 0,0 0,0 1,1-1,-1 0,0 1,0-1,0 1,1 0,-1-1,0 1,0 0,0-1,0 1,0 0,0 0,0 0,-1 0,1 0,0 0,0 1,-47 131,41-122,0-1,0 1,2 0,-1 1,1-1,1 0,0 1,0 0,1-1,1 1,0 0,1 0,1 9,-1-19,-1-1,1 1,0-1,0 1,0-1,0 0,0 1,0-1,0 0,1 0,-1 0,0 0,1 0,-1 0,1 0,-1 0,1-1,-1 1,1 0,-1-1,1 1,0-1,-1 0,1 0,0 1,-1-1,1 0,0 0,-1-1,1 1,0 0,-1 0,1-1,-1 1,1-1,0 0,-1 1,1-1,-1 0,0 0,2-1,60-40,178-153,-233 188,-2 0,1 0,0 1,0 0,0 0,1 1,-1 0,1 0,1 1,-1 0,0 1,1-1,0 2,0-1,0 1,2 0,-9 4,1 0,-1 0,0 0,0 0,1 0,-1 1,-1-1,1 1,0-1,-1 1,1 0,-1-1,0 1,0 0,0 0,0 0,0 0,-1 0,1 0,-1 0,0 0,0 0,0 0,0 1,0-1,-1 0,0 0,1 0,-1 0,0-1,0 1,-1 0,1 0,-1 0,0 0,-60 202,61-202,0 0,1 0,0 0,-1-1,1 1,0 0,0 0,0 0,1 0,-1-1,1 1,0 0,-1 0,1-1,0 1,1 0,-1-1,0 1,1-1,-1 1,1-1,0 0,0 0,0 0,2 2,6-2</inkml:trace>
  <inkml:trace contextRef="#ctx0" brushRef="#br0" timeOffset="3803.428">6182 777,'52'3,"1"-3,-1-2,1-2,-1-2,0-3,3-3,-32 9,-1-1,1-1,-1 0,0-2,0-1,-1 0,0-2,-1-1,0 0,0-1,-1-1,-1-1,0-1,-1 0,-1-1,3-5,-16 17,0 1,0-1,-1 0,1 0,-1 0,0 0,0-1,-1 1,1-1,-1 1,0-1,0 1,0-1,-1 0,0 1,0-1,0 0,0 1,-1-1,0 0,0 1,0-1,0 1,-1-1,1 1,-1 0,-1 0,1-1,0 1,-1 1,0-1,0 0,0 1,0-1,-3 0,-10 1,-1 1,1 0,-1 2,0 0,1 1,-1 0,1 2,-1 0,1 0,0 2,0 0,1 1,-1 0,1 2,0-1,-3 5,-2-2,0 2,1 0,1 2,0 0,1 0,0 2,-12 16,23-26,1 0,0 1,1-1,-1 1,1 0,1 1,-1-1,1 1,1-1,-1 1,1 0,1 0,-1 0,1 0,1 0,-1 0,2 0,-1 0,1 0,0 0,0 0,1 0,2 4,2-1,2-1,-1 0,1 0,0-1,1 0,0 0,1-1,0 0,0-1,0 0,1-1,0 0,0 0,1-1,0-1,-1 0,2-1,1 1,49 13,1-2,1-3,45 1,13 3,-80-9</inkml:trace>
  <inkml:trace contextRef="#ctx0" brushRef="#br0" timeOffset="5101.262">1 1455,'430'-11,"126"-35,-89-1,53 25,56-12,161 22,-467 14,252-3,-57-26,-9 16,-247-3,128 11,-235 3,350 29,-423-29,162 2,119-16,-81 0,95 11,-227 3,133-29,-34 30,-172-1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1139,'34'7,"0"-3,1-1,0-1,-1-2,1-1,-1-2,1-2,-1 0,-1-3,1-1,14-6,18-17,0-3,-3-3,-1-3,-1-3,-3-2,-2-2,-2-3,-3-2,-1-2,-3-3,-3-1,15-31,153-274,-201 342,-9 17,0-1,1 0,0 1,0 0,0 0,0 0,1 0,0 0,0 1,0-1,1 1,-1 0,1 0,2-1,-5 6,0-1,0 1,-1 0,1-1,-1 1,1 0,-1 0,1 0,-1 0,0 1,1-1,-1 0,0 0,0 1,0-1,0 1,0-1,0 1,0-1,0 1,-1 0,1-1,-1 1,1 0,-1-1,0 1,1 0,-1 0,0-1,0 1,0 1,1 2,10 56,-3 1,-3 0,-2-1,-5 47,1-44,4-12,-2-1,-3 1,-2-1,-2 0,-2 0,-3-1,-1 0,-3-1,-21 47,19-69,0-2,-2 1,0-2,-2-1,-1 0,0-2,-2 0,0-2,-2 0,-20 10,27-18,0-2,0 0,-1-1,-1-1,1-1,-1-1,0-1,0 0,0-2,-1 0,1-2,-1 0,1-2,0 0,-1-1,1-1,1-1,-1-1,0-1,14 4,-1-1,1 1,0-2,-1 1,2-1,-1 0,1 0,0-1,0 0,0 0,1-1,0 1,0-1,0 0,1 0,0-1,1 1,0-1,0 0,0 0,1 0,0 0,1 0,0-1,0 1,1 0,0-4,0-22,1 4</inkml:trace>
  <inkml:trace contextRef="#ctx0" brushRef="#br0" timeOffset="269.832">1778 800,'0'39,"-5"21,-1 7,0-5,1-7,1-13</inkml:trace>
  <inkml:trace contextRef="#ctx0" brushRef="#br0" timeOffset="519.463">1749 377,'0'0</inkml:trace>
  <inkml:trace contextRef="#ctx0" brushRef="#br0" timeOffset="889.173">1976 1251,'69'-138,"84"-123,-149 255,13-17,-17 23,0-1,1 1,-1 0,0 0,0 0,1-1,-1 1,0 0,1 0,-1 0,0 0,1-1,-1 1,0 0,1 0,-1 0,0 0,1 0,-1 0,0 0,1 0,-1 0,0 0,1 0,-1 0,0 0,1 0,-1 0,0 1,1-1,-1 0,0 0,0 0,1 0,-1 1,0-1,1 0,-1 0,0 1,0-1,1 0,-1 0,0 1,0-1,0 0,0 1,1-1,-1 0,0 0,0 1,0-1,0 0,0 1,0-1,0 1,0-1,0 0,0 1,0-1,0 0,0 1,0-1,0 0,0 1,0-1,-1 0,1 1,0-1,11 133,-7-119,0-1,1 0,0 0,1 0,1-1,0 0,0 0,2 0,-1-1,8 6,-15-15,1 0,0-1,0 1,0-1,0 0,0 1,0-1,1 0,-1 0,0 0,0-1,1 1,-1-1,1 1,-1-1,1 0,-1 0,0 0,1 0,-1 0,1 0,-1-1,1 1,-1-1,0 0,1 0,-1 0,0 0,0 0,0 0,0 0,0-1,0 1,0-1,0 0,0 1,-1-1,1 0,-1 0,1 0,58-87,7-60,-55 132</inkml:trace>
  <inkml:trace contextRef="#ctx0" brushRef="#br0" timeOffset="1272.197">3049 773,'-13'-1,"0"0,0 1,0 1,0 0,0 1,0 0,1 1,-1 1,1 0,0 0,0 2,0-1,1 1,0 1,0 0,0 0,1 1,0 1,1 0,0 0,0 1,-3 5,7-8,1 1,-1-1,2 1,-1 0,1 0,0 1,1-1,0 1,0-1,1 1,0 0,0 0,1 0,0-1,1 1,0 0,0 0,1-1,0 1,0-1,1 1,0-1,1 0,1 1,2 0,1 0,0-1,1 0,0-1,0 0,1 0,0-1,0 0,0 0,1-1,0-1,0 0,0-1,0 0,1 0,-1-1,1-1,0 0,-1 0,1-1,0-1,-1 0,1 0,-7 0,0 1,0-1,0 0,-1-1,1 1,0-1,-1 0,1 0,-1-1,0 1,0-1,0 0,0 0,0 0,-1 0,1-1,-1 0,0 1,0-1,2-4,6-6</inkml:trace>
  <inkml:trace contextRef="#ctx0" brushRef="#br0" timeOffset="1754.018">3359 1054,'25'0,"0"-1,-1-2,1 0,0-2,-1 0,0-2,-1-1,19-8,36-48,-76 62,0-1,0 1,0 0,0-1,-1 1,1-1,-1 0,0 1,0-1,0 0,0 0,0 0,-1 0,1 0,-1 0,0 0,0 0,0 0,0 0,0 0,-1 0,1 0,-1 1,0-1,0 0,0 0,0 0,-1 1,1-1,-1 0,-1-1,-3 0,0 0,-1 0,0 1,1 0,-1 0,0 1,0 0,-1 0,1 1,0-1,-1 2,1-1,0 1,-1 0,1 1,0-1,-1 2,1-1,0 1,-2 0,-4 2,0 0,0 1,0 0,1 1,0 1,0 0,0 0,1 1,0 0,1 1,-1 1,2 0,0 0,0 0,0 1,2 1,-1-1,1 1,1 0,0 1,0 2,4-8,1 0,0 0,0 0,0 0,1 1,0-1,0 0,0 0,1 0,1 0,-1 0,1 0,0 0,0-1,1 1,0 0,0-1,1 0,0 0,0 0,0 0,1-1,0 0,0 0,0 0,1 0,12 11,1-1,1 0,0-2,1 0,1-2,0 0,3 0,170 42,-139-46,-32-5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456 105,'-3'-5,"0"0,0 0,-1 0,1 1,-1 0,0 0,0 0,-1 0,1 1,-1-1,0 1,1 0,-2 1,1-1,0 1,0 0,-1 0,1 1,-1-1,1 1,-1 0,0 1,1 0,-1 0,0 0,0 0,1 1,-1 0,-4 1,-11 9,0 2,2-1,-1 2,2 1,0 0,0 2,2 0,0 0,1 2,1-1,0 2,2 0,-8 18,11-25,1 0,1 0,0 1,1 0,0 1,1-1,1 1,0 0,1 0,1 0,0 1,1-1,1 14,1-26,-1 0,1-1,-1 1,1 0,0-1,0 1,0 0,0-1,0 1,1-1,-1 0,1 1,-1-1,1 0,0 0,0 0,0 0,0-1,0 1,1 0,-1-1,1 1,-1-1,1 0,-1 0,1 0,-1 0,1-1,0 1,-1 0,1-1,0 0,0 0,0 0,-1 0,2 0,101-24,-70 5,-2-1,0-2,-1-1,-1-2,-1-1,-1-1,-2-1,5-8,1 1,-5 7,-3-2,0-1,-2-1,-1 0,-2-2,-1 0,6-20,-20 93,-6 1,-3-20,2 0,1 0,0 0,2 0,0 0,1 0,1 0,1 0,0-1,2 0,0 0,2 0,0-1,0 1,2-2,0 0,9 10,-14-21,0 0,1 0,0-1,0 1,0-2,1 1,0-1,-1 0,2 0,-1 0,0-1,1-1,-1 1,1-1,0 0,0-1,0 0,0 0,3-1,12 1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1,'33'4,"21"3,6-1,-2-1,-6-2,-8-1,-6-1,-5 0,-3-1,-2 0,0-1,-2 1,-4-5,-1-1,-4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30,'38'0,"28"0,6-5,-3-1,-9 0,-10 1,-9 1,-6 2,-4 1,-8 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1 621,'171'460,"-131"-335,-39-124,-1 0,1 0,-1 0,1-1,-1 1,1 0,0-1,0 1,-1-1,1 1,0 0,0-1,-1 0,1 1,0-1,0 1,0-1,0 0,0 0,-1 0,1 1,0-1,0 0,0 0,0 0,0 0,0 0,0-1,0 1,0 0,0 0,-1-1,1 1,0 0,0-1,0 1,0-1,-1 1,1-1,0 1,-1-1,1 0,0 1,-1-1,1 0,-1 1,1-1,-1 0,1 0,-1 0,1 1,-1-1,0 0,1 0,-1 0,0 0,0 0,0 0,0 0,0 0,0 0,0 1,0-1,0 0,0 0,-1 0,1 0,0 0,0 0,-1 0,123-455,-77 349,-32 89</inkml:trace>
  <inkml:trace contextRef="#ctx0" brushRef="#br0" timeOffset="617.005">1016 537,'-52'17,"32"-13,0 1,1 0,-1 2,1 1,1 0,-1 1,1 1,1 1,0 0,1 1,0 1,0 1,2 0,-5 6,17-17,0 0,0 1,1-1,-1 1,1 0,-1-1,1 1,1 0,-1 0,0 0,1 0,0 0,0 0,0 0,0 0,1-1,0 1,-1 0,1 0,1 0,-1-1,0 1,1 0,0-1,0 0,0 1,0-1,1 0,-1 0,1 0,0 0,-1 0,1-1,1 0,-1 1,0-1,0 0,1 0,0-1,-1 1,1-1,0 0,-1 0,1 0,0 0,3 0,2-2,1 0,0 0,-1-1,1-1,-1 1,0-2,0 1,0-1,0 0,-1-1,5-3,-2 2,178-133,-175 127,7-4,-1-1,0-1,-2-1,0-1,-2 0,0-1,-1-1,-1-1,-1 0,-1 0,-1-1,-1-1,-1 0,-2 0,0-1,-2 1,1-8,-4 25,-1-1,1 0,-1 0,-1 0,1 1,-2-1,1 0,-1 0,0 0,-1 0,0 1,-1-1,0 1,0 0,0-1,-1 1,-1 1,1-1,-1 1,0-1,-1 1,0 1,0-1,0 1,-1 0,0 1,0-1,0 2,-1-1,0 1,-2-1,3 3,-1 0,0 1,0 0,1 1,-1-1,0 1,0 1,0 0,0 0,0 0,1 1,-1 0,1 1,-1-1,1 2,0-1,0 1,0 0,0 0,1 1,0 0,0 0,0 0,-1 2,-6 7,1 0,0 1,1 0,0 1,1 0,1 1,1 0,0 0,-3 13,7-17,0-1,1 1,1 0,0 0,1 0,0 0,1 0,0 0,1 0,1 0,0 0,1 0,0 0,1-1,0 0,1 0,1 1,7 14,1-1,1 0,1-1,1-1,1-1,1 0,1-1,2-1,0-1,0-2,12 7,-12-12,-3-5</inkml:trace>
  <inkml:trace contextRef="#ctx0" brushRef="#br0" timeOffset="1063.088">1553 198,'81'372,"-81"-371,0 1,0 0,0-1,0 1,0 0,0 0,1-1,-1 1,1 0,-1-1,1 1,0 0,-1-1,1 1,0-1,0 0,0 1,0-1,0 1,1-1,-1 0,0 0,1 0,-1 0,1 0,-1 0,1 0,-1 0,1-1,-1 1,1-1,0 1,-1-1,1 1,0-1,0 0,-1 0,1 0,0 0,-1 0,1 0,0-1,0 1,-1 0,1-1,0 1,-1-1,1 0,-1 0,1 1,-1-1,1 0,-1-1,67-101,-43 55,162-267,-174 291</inkml:trace>
  <inkml:trace contextRef="#ctx0" brushRef="#br0" timeOffset="1447.08">678 960,'53'0,"0"-3,0-1,-1-3,20-6,329-69,-233 50,-59 9,-85 19</inkml:trace>
  <inkml:trace contextRef="#ctx0" brushRef="#br0" timeOffset="2082.925">1045 1242,'-19'5,"0"0,0 1,0 1,1 1,0 0,0 2,1 0,0 0,1 2,0 0,1 1,1 1,0 0,0 0,2 2,0 0,0 0,1 3,9-15,0 0,0 0,1 0,0 0,0 0,0 1,1-1,-1 0,1 1,0-1,0 0,1 1,-1-1,1 0,0 0,0 1,0-1,1 0,-1 0,1 0,0 0,0 0,0-1,1 1,0-1,-1 1,1-1,0 0,1 0,-1 0,0-1,1 1,-1-1,1 0,0 0,0 0,0 0,0 0,0-1,0 0,4 1,6-2,-1 0,1 0,-1-1,0-1,1 0,-1-1,0-1,0 0,-1 0,1-1,-1-1,0 0,0-1,-1 0,0-1,0 0,0-1,-1 0,-1 0,3-4,105-126,-103 125,-1-2,-1 1,-1-2,0 1,-1-2,-1 1,-1-1,0 0,-2-1,0 0,-1 0,0-1,-2 1,0-1,-2 1,0-1,-1-14,-1 29,1 1,-1-1,-1 0,1 0,0 1,-1-1,0 0,0 1,-1 0,1-1,-1 1,0 0,0 1,0-1,-1 0,1 1,-1 0,0-1,0 1,0 1,0-1,0 1,-1 0,1 0,-1 0,1 0,-1 1,0 0,0 0,1 0,-1 0,0 1,0 0,0 0,0 0,0 1,0-1,0 1,1 0,-1 1,0-1,-1 2,-5 6,0 0,0 1,1 0,0 1,1 0,0 0,1 1,0 0,0 1,2-1,0 2,0-1,1 1,0 3,-1-1,1 0,1 1,0-1,2 1,0 0,0-1,2 1,0 0,1 0,0 0,2 0,0-1,3 11,-3-16,1-1,0 0,0 0,0 0,2-1,-1 1,1-1,0-1,1 1,0-1,0 0,1 0,0-1,1 0,-1-1,1 0,0 0,1-1,-1 0,1 0,6 1,-4-3,0-1,0 0,0-1,0 0,0-1,0 0,1-1,-1 0,0-1,0 0,-1-1,1-1,-1 0,1 0,-1-1,0 0,-1-1,1-1,-1 1,4-5,4-1</inkml:trace>
  <inkml:trace contextRef="#ctx0" brushRef="#br0" timeOffset="2331.082">1835 1101,'-19'39,"-11"26,-6 8,4-5,7-8,8-10,2-13,3-13</inkml:trace>
  <inkml:trace contextRef="#ctx0" brushRef="#br0" timeOffset="2582.08">1496 1101,'20'34,"19"20,5 6,-1-2,-4-11,-2-10,-4-9,-2-6,-2-2,0-4,-1 0,-1-2,1-4,-5-4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705 395,'0'-2,"0"-1,-1 1,1-1,-1 1,1-1,-1 1,0 0,0-1,0 1,-1 0,1 0,0 0,-1 0,1 0,-1 0,0 0,1 1,-1-1,0 0,0 1,0 0,0-1,-1 1,1 0,0 0,-1 0,1 0,0 1,-1-1,1 1,-1-1,-1 1,-91-5,77 5,-7 0,7 0,-1 0,0 1,1 0,0 2,-1 0,1 1,-11 5,27-9,0 1,0-1,1 1,-1 0,0-1,1 1,-1 0,1 0,-1 0,1 0,-1 0,1 0,0 1,-1-1,1 0,0 1,0-1,0 1,0-1,0 1,1 0,-1-1,0 1,1 0,-1-1,1 1,0 0,-1 0,1 0,0-1,0 1,0 0,0 0,0 0,1-1,-1 1,1 0,-1 0,1-1,-1 1,1 0,0-1,0 1,0-1,0 1,0-1,0 1,0-1,1 0,-1 0,0 1,1-1,1 1,10 5,1 1,-1-2,2 0,-1-1,1 0,0-1,0-1,10 1,-24-4,0 0,0 0,1 0,-1 0,0 0,0 0,0 0,0 0,0 0,0 1,1-1,-1 0,0 1,0-1,0 1,0-1,0 1,0-1,0 1,0 0,-1-1,1 1,0 0,0 0,0 0,-1 0,1 0,-1 0,1 0,0 0,-1 0,0 0,1 0,-1 0,0 0,1 0,-1 0,0 0,0 0,0 1,0-1,0 0,0 0,0 0,0 0,-1 0,1 0,0 1,-1-1,1 0,-1 0,1 0,-1 0,1 0,-1 0,0-1,0 1,1 0,-1 0,0 0,-24 23,-1 0,-2-2,0-1,-1-1,-22 11,-56 39,61-36,-88 76,132-108,-1 0,1 1,0-1,-1 1,1-1,0 1,1 0,-1 0,0 0,1 0,0 0,0 0,-1 1,2-1,-1 0,0 0,1 1,0-1,-1 0,1 1,1-1,-1 1,0-1,1 0,0 1,-1-1,1 0,1 0,-1 0,0 0,1 0,0 0,-1 0,1 0,0 0,0-1,1 1,-1-1,1 0,-1 0,2 2,14 3,-1 0,1-1,0-1,1-1,-1 0,1-1,0-1,0-1,-1-1,1 0,0-2,0 0,-1-1,1-1,11-4,32-35,-49 24</inkml:trace>
  <inkml:trace contextRef="#ctx0" brushRef="#br0" timeOffset="493.855">536 0,'-15'25,"1"-1,2 2,1-1,0 2,2-1,1 1,2 1,0 2,4-23,-53 265,-155 429,173-561,29-114,7-23,-1 0,0 1,1-1,0 0,0 1,0-1,1 1,-1 0,1-1,-1 1,1 0,0-1,1 1,-1-1,1 1,-1 0,2 2,2-2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57,'0'5,"0"6,0 7,-4-1,2-7,2-6</inkml:trace>
  <inkml:trace contextRef="#ctx0" brushRef="#br0" timeOffset="288.895">318 1,'-5'9,"-6"4,-2 4,7 0,4-4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9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20,'-25'-4,"0"2,-1 0,1 2,0 1,-1 1,1 1,0 1,0 1,1 1,-1 1,2 2,-1 0,1 2,0 0,1 1,0 2,1 0,-18 17,20-16,2 1,-1 0,2 1,1 1,0 0,1 1,1 1,0 0,2 1,1 0,0 0,2 2,0-1,1 1,2-1,0 2,-1 20,6-40,0-1,1 1,-1-1,1 1,0-1,0 1,0-1,1 1,-1-1,1 0,-1 0,1 0,0 0,0 0,1 0,-1 0,1 0,-1-1,1 0,0 1,0-1,0 0,0 0,0-1,0 1,0-1,1 1,-1-1,1 0,-1 0,1-1,2 1,6 1,-1-1,1-1,0 0,0-1,0 0,-1-1,1 0,-1-1,9-3,24-12,-1-2,0-3,-2-1,-1-2,-1-1,6-8,-36 28,31-21,-2-2,0-2,-2-1,-2-2,-1-1,-2-2,-1-1,-2-1,-2-2,3-10,-17 36,-20 47,1-1,1 1,2 0,1 1,1-1,2 0,3 27,-1-45,0-1,1 1,1-1,0 0,0 0,1 0,0-1,1 0,1 0,0 0,0-1,1 0,0 0,1-1,0 0,0 0,1-1,0 0,1-1,-1-1,1 1,1-1,-1-1,1 0,0-1,0 0,0-1,1-1,7 1,-15-3,0-1,0-1,1 1,-1-1,0 0,-1 0,1 0,0-1,-1 0,1 0,-1 0,0 0,0-1,0 1,0-1,-1 0,1 0,-1-1,0 1,0-1,-1 1,1-1,7-14</inkml:trace>
  <inkml:trace contextRef="#ctx0" brushRef="#br0" timeOffset="290.008">1502 105,'44'0,"27"0,8 0,-6 0,-9-5,-12-1,-10 0,-6 1,-6 1,-2 2,-2 1,0 0,1 1,-6 0</inkml:trace>
  <inkml:trace contextRef="#ctx0" brushRef="#br0" timeOffset="535.939">1559 331,'38'5,"37"-3,10-3,1-5,-10-2,-8 1,-11 1,-10 2,-4-4,-4 1,1 0,-2 2,-7-3,-9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0,'-247'275,"42"-11,188-243,1-3</inkml:trace>
  <inkml:trace contextRef="#ctx0" brushRef="#br0" timeOffset="348.431">0 29,'17'41,"1"0,2-1,2-2,1 0,2-1,2-2,15 17,104 81,-49-73,-106-91,-1 18</inkml:trace>
  <inkml:trace contextRef="#ctx0" brushRef="#br0" timeOffset="3482.279">1242 537,'-5'9,"-16"14,-9 6,-5 5,0 0,0-1,2-1,1-1,2-6,0-2,2-1,0-3,0-1,0-3,0-4,5-4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8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30,'-16'344,"3"-14,-15-100,28-185,0-45,0-10</inkml:trace>
  <inkml:trace contextRef="#ctx0" brushRef="#br0" timeOffset="303.929">1 565,'38'-10,"47"-12,13-8,0 2,-7 1,-15 4,-15 2,-13 4,-10 6,-7-1,-3 2,-3 2,1-1,-1 0,-4 1</inkml:trace>
  <inkml:trace contextRef="#ctx0" brushRef="#br0" timeOffset="6635.462">1017 1,'-1'286,"-27"-30,11-90,11-125,1-1,3 1,1 1,2-1,2 6,-3-47,-1 1,1-1,0 1,0 0,0-1,0 1,-1 0,1-1,0 1,0-1,0 1,0 0,1-1,-1 1,0 0,0-1,0 1,0 0,1-1,-1 1,0-1,1 1,-1-1,0 1,1-1,-1 1,1-1,-1 1,1-1,-1 1,1-1,-1 1,1-1,-1 0,1 0,-1 1,1-1,0 0,-1 0,1 1,0-1,-1 0,1 0,0 0,-1 0,1 0,-1 0,1 0,0 0,-1 0,1 0,0-1,-1 1,1 0,0 0,-1-1,1 1,-1 0,1-1,-1 1,1-1,30-32,-27 28,160-241,-47 123,-116 122,0 0,0 0,0 0,0 0,0 0,0 1,0-1,0 0,1 1,-1-1,0 0,0 1,1 0,-1-1,0 1,1 0,-1-1,0 1,1 0,-1 0,0 0,1 0,-1 1,0-1,1 0,-1 1,0-1,1 0,-1 1,0-1,0 1,1 0,-1 0,0-1,0 1,0 0,0 0,0 0,0 0,0 0,0 0,-1 0,1 0,0 0,-1 1,1-1,-1 0,1 0,-1 1,1-1,-1 0,0 1,0-1,1 2,10 228,10-124,-13-88</inkml:trace>
  <inkml:trace contextRef="#ctx0" brushRef="#br0" timeOffset="7169.569">1638 791,'15'2,"1"-2,-1 0,1-1,-1 0,0-1,1-1,-1 0,0-1,-1-1,1 0,-1-1,0 0,0-2,-1 1,0-2,0 0,-1 0,0-1,9-10,-19 17,0 0,0 0,-1 0,1 0,-1 0,0 0,0 0,0-1,-1 1,1 0,-1 0,1-1,-1 1,0 0,-1-1,1 1,0 0,-1-1,0 1,0 0,0 0,0 0,0 0,-1 0,1 0,-1 0,0 0,0 0,0 1,0-1,0 1,-1-1,1 1,-1 0,1 0,-1 0,0 0,0 1,0-1,0 1,0 0,0 0,0 0,0 0,-1 0,1 1,0-1,-1 1,1 0,-1 0,-9 1,-1 1,1 0,0 1,0 1,0 0,1 0,-1 1,1 1,0 0,0 1,1 0,0 1,0 0,1 1,0 0,1 0,0 1,0 1,1-1,-5 9,7-13,0 1,1-1,-1 2,1-1,1 1,-1-1,1 1,1 0,-1 1,1-1,1 1,0-1,0 1,0 0,1 0,1 0,0 0,0 0,0-1,1 1,0 0,1 0,0 0,0-1,1 1,0-1,1 0,2 5,6-2,0-1,1-1,0 0,0 0,1-1,0-1,1 0,-1-1,1-1,0 0,1-1,-1-1,1 0,-1-1,1-1,0 0,0-2,0 1,12-3,-19 2,0-1,0 0,0 0,0-1,0 0,-1 0,1-1,-1 0,0 0,0-1,-1 0,1-1,1-2,3-4</inkml:trace>
  <inkml:trace contextRef="#ctx0" brushRef="#br0" timeOffset="7424.835">2174 904</inkml:trace>
  <inkml:trace contextRef="#ctx0" brushRef="#br0" timeOffset="8057.175">2174 904,'-2'4,"0"0,0-1,0 1,0 0,0 0,1 1,0-1,0 0,0 0,0 1,1-1,-1 0,1 1,0-1,1 0,-1 1,1-1,0 3,1-7,-1 0,0 0,1 0,-1 0,0 0,1-1,-1 1,0 0,1-1,-1 1,0-1,0 1,1-1,-1 0,0 1,0-1,0 0,0 0,0 0,0 0,0 0,0 0,-1 0,1 0,0 0,-1-1,1 1,-1 0,1 0,0-1,-1 2,124-174,-22 62,-102 112,1 0,-1 1,0-1,0 0,0 0,0 1,0-1,1 0,-1 1,0-1,0 0,0 0,1 0,-1 1,0-1,0 0,1 0,-1 0,0 1,1-1,-1 0,0 0,0 0,1 0,-1 0,0 0,1 0,-1 0,0 0,1 0,-1 0,0 0,1 0,-1 0,0 0,1 0,-1 0,0 0,1 0,-1 0,0 0,0-1,1 1,-1 0,0 0,0 0,1 0,-1-1,0 1,0 0,1 0,-1-1,0 1,0 0,0-1,-11 37,7-24,2-5,0 0,1-1,-1 1,2 0,-1 0,1-1,0 1,0 0,1 0,0 0,0 0,0-1,1 1,0-1,0 1,1-1,0 0,0 0,1 0,-1 0,1 0,0-1,1 0,-1 1,1-2,0 1,1-1,-1 1,1-1,0-1,-1 1,2-1,-1 0,0-1,1 1,-1-1,1-1,6 2,-3-2,1-1,-1 0,1-1,-1 0,1 0,-1-1,0-1,0 0,0 0,0-1,0 0,-1-1,0 0,0 0,0-1,0 0,-1-1,0 0,-1 0,1 0,-1-1,-1 0,0-1,0 0,0 1,-1-2,-1 1,3-6,30-55,-25 51,-1-1,0-1,-2 1,0-2,-2 1,0-1,-1 0,1-13,-8 11,-3 6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0,'-9'0,"-4"5,6 2,3-1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0,'-4'5,"-3"6,1 7,2 4,0-1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1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0,'-8'3,"0"-1,-1 1,1 0,0 1,1 0,-1 0,1 1,0 0,0 0,0 1,1-1,-1 1,1 1,1-1,0 1,-1 0,2 1,-1-1,-2 8,6-14,-231 332,4-70,139-158,73-98,12-12</inkml:trace>
  <inkml:trace contextRef="#ctx0" brushRef="#br0" timeOffset="400.969">58 57,'33'103,"139"256,-44-118,-66-152,-62-90,0 1,0 0,0-1,0 1,0 0,0-1,0 1,-1-1,1 1,0 0,0-1,1 1,-1 0,0-1,0 1,0-1,0 1,0 0,0-1,0 1,1 0,-1-1,0 1,0 0,0-1,1 1,-1 0,0 0,0-1,1 1,-1 0,0 0,1-1,-1 1,0 0,1 0,-1 0,0 0,1-1,-1 1,0 0,1 0,-1 0,1 0,-1 0,0 0,1 0,-1 0,0 0,1 0,-1 0,1 0,-1 1,0-1,-9-40,0 13,1 2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0,5-1,4-2,2 0,1-2,0-1,0 0,1 0,-1 0,0-1,-1 1,0 0,-4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47,'34'0,"15"-5,5-1,-2 0,-6 1,-5 1,-5-3,-4 0,-7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19 618,'-10'0,"2"0,7 5,9 1,7 0,7-1,3-2,3-1,2-5,0-3,-1 0,1 1,-1-4,0 0,-6 2</inkml:trace>
  <inkml:trace contextRef="#ctx0" brushRef="#br0" timeOffset="951.93">188 956,'61'-10,"-1"-3,0-3,-1-2,-1-3,-1-3,3-3,-36 17,0-1,0-1,-1 0,-1-2,0-1,-1-1,-1-1,0 0,-1-2,-1 0,-1-1,-1 0,10-17,-24 34,1 0,-1-1,0 0,0 1,0-1,-1 0,1 0,-1 0,0 0,0 0,0 0,-1 0,1 0,-1-1,0 1,0 0,0 0,-1 0,0 0,0-1,0 1,0 0,0 1,-1-1,0 0,0 0,0 0,0 1,0-1,-1 1,1 0,-1 0,-3-3,2 3,-1 0,1 0,-1 0,0 1,0-1,0 1,0 0,0 1,0-1,0 1,-1 0,1 1,-1-1,1 1,0 0,-1 0,1 0,-1 1,1 0,0 0,-1 1,1-1,0 1,0 0,0 0,0 1,1 0,-1 0,1 0,-1 0,0 1,-3 4,-1 0,1 1,1-1,0 1,0 1,1 0,0 0,0 0,1 0,1 1,0 0,0 0,1 0,0 0,1 0,1 1,-1-1,2 1,0 0,0-1,1 1,0-1,1 1,1-1,-1 0,2 0,0 0,0 0,1-1,0 1,1-1,0 0,0-1,1 0,1 0,-1 0,1-1,7 5,0-3,0-2,1 0,0 0,1-2,0 0,0 0,0-2,1 0,-1-1,1-1,0-1,0 0,14-2,-10-4,0-2,0 0,0 0,-1-2,-1-1,0-1,0 0,-1-2,0 0,-1-1,-1-1,0 0,-1-2,-1 0,10-13,-16 18,0 0,-1-1,0 0,-1-1,-1 1,0-1,0 0,-2-1,0 1,0-3,-3 16,-1 0,0-1,1 1,-1 0,0 0,0-1,0 1,0 0,0-1,0 1,0 0,0 0,0-1,-1 1,1 0,-1 0,1 0,-1-1,1 1,-1 0,1 0,-1 0,0 0,0 0,0 0,0 0,1 0,-1 0,0 1,0-1,-1 0,1 0,0 1,0-1,0 1,0-1,-1 1,1 0,0-1,0 1,-1 0,1 0,0 0,0 0,-1 0,1 0,-57 19,51-13,0 0,1 1,0-1,0 1,1 0,0 1,0 0,0-1,1 1,0 1,1-1,0 0,0 1,1 0,0 0,1-1,0 1,0 0,0 0,2 0,-1 0,1 0,0 0,1 0,0 0,0 0,1-1,0 1,0-1,1 0,0 0,1 0,0-1,0 1,5 4,0-3,1-1,0 0,0 0,0-2,1 1,0-1,0-1,1 0,0-1,-1 0,1-1,1-1,-1 0,0-1,0 0,1-1,-1 0,0-1,1-1,7-1,7-6,-1-1,0 0,-1-2,-1-2,0 0,0-1,-1-2,-2 0,1-2,-2 0,-1-1,0-1,3-6,-11 13,0-1,-1 1,-1-2,-1 1,0-1,0-1,-2 0,0 0,-1 0,-1-1,1-4,-6 20,1 0,0-1,-1 1,1 0,-1-1,1 1,-1 0,0-1,0 1,0 0,0-1,-1 1,1-1,-1 1,1 0,-1 0,0-1,0 1,0 0,0 0,0 0,0 0,-1 0,1 0,-1 0,1 1,-1-1,0 0,0 1,0-1,0 1,0 0,0 0,0-1,0 1,0 1,0-1,-1 0,1 1,0-1,-1 1,1-1,0 1,-1 0,1 0,0 0,-1 0,1 1,-1-1,1 1,0-1,0 1,-1 0,1 0,0 0,-7 4,0 1,1 0,0 0,0 1,1 0,0 0,0 0,0 1,1 0,1 1,-1-1,1 1,1 0,-1 1,2-1,-1 1,1-1,1 1,0 0,0 1,0-5,1 0,0 0,0 0,1 1,-1-1,1 0,1 1,-1-1,1 0,0 0,1 1,-1-1,1 0,1 0,-1 0,1-1,0 1,0-1,0 1,1-1,0 0,0 0,0-1,1 1,-1-1,1 0,0 0,1-1,-1 1,0-1,1 0,2 0,-1-1,0-1,-1 0,1 0,0 0,0-1,0 0,0-1,0 0,-1 0,1 0,0-1,0 0,-1 0,0 0,1-1,-1 0,0 0,0-1,2-2,8-3</inkml:trace>
  <inkml:trace contextRef="#ctx0" brushRef="#br0" timeOffset="1370.387">2023 54,'21'-10,"0"2,0 0,1 1,0 1,0 2,0 0,6 0,-25 4,-1-1,1 1,0-1,-1 1,1 0,0 0,-1 0,1 0,0 1,-1-1,1 1,0-1,-1 1,1 0,-1 0,1 0,-1 1,0-1,1 0,-1 1,0 0,0-1,0 1,0 0,0 0,0 0,-1 0,1 0,-1 1,1-1,-1 0,0 1,0-1,0 1,0 0,-1-1,1 1,-1-1,1 1,-1 0,0-1,0 1,0 0,0 0,-1-1,1 2,-4 11,0 0,-1 0,0-1,-1 1,-1-2,0 1,-1-1,-5 7,-32 62,44-79,0 0,0 1,1-1,-1 1,1-1,-1 1,1-1,1 0,-1 1,0-1,1 1,-1-1,1 0,0 1,0-1,1 0,-1 0,1 0,-1 1,1-2,0 1,0 0,0 0,1-1,-1 1,1-1,-1 0,1 1,0-1,0 0,0-1,0 1,0-1,0 1,0-1,0 0,1 0,-1 0,0 0,1-1,-1 0,1 1,-1-1,1 0,-1-1,1 1,-1-1,3 0,23-3,-3-2</inkml:trace>
  <inkml:trace contextRef="#ctx0" brushRef="#br0" timeOffset="1884.399">2982 251,'-178'284,"128"-191,-5-4,-3-1,-5-2,37-54,15-18</inkml:trace>
  <inkml:trace contextRef="#ctx0" brushRef="#br0" timeOffset="2567.31">2474 307,'23'39,"1"-1,2-2,2 0,1-2,17 14,93 120,-36-6,-74-129,-15-26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86 282,'1'-2,"0"0,1 0,-1 1,1-1,0 0,-1 1,1-1,0 1,0-1,0 1,0 0,0 0,0 0,1 0,-1 0,0 1,0-1,1 1,-1-1,0 1,1 0,-1 0,0 0,1 0,-1 0,1 0,196 25,-29-52,-114 25,-32 2</inkml:trace>
  <inkml:trace contextRef="#ctx0" brushRef="#br0" timeOffset="407.148">0 508,'34'0,"20"0,6 0,-2-5,-6-1,-8 0,-6 1,-4 2,-4 1,-2 1,-1 0,0 1,0 0,-5-4,-1-3,-4 1</inkml:trace>
  <inkml:trace contextRef="#ctx0" brushRef="#br0" timeOffset="1070.702">283 0,'2'8,"0"-1,1 0,-1 0,2 0,-1-1,1 1,0-1,0 1,0-1,1-1,0 1,1-1,-1 0,1 0,0 0,0-1,0 0,1 0,-1 0,1-1,0 0,0 0,0-1,0 0,3 0,17 10,1 1,-3-2,0 1,-1 1,-1 1,0 1,-1 1,15 13,-34-27,0 0,1 1,-1-1,0 1,0-1,0 1,-1 0,1 0,-1 0,1 0,-1 0,0 1,0-1,-1 1,1 0,-1-1,0 1,1 0,-2 0,1 0,0-1,-1 1,0 0,0 0,0 0,0 0,-1 0,1 0,-1 0,0 0,0-1,-1 3,-181 129,155-113,4-4,1 1,0 0,2 2,0 0,2 2,0 0,-12 21,29-42,1 1,-1-1,1 1,-1 0,1-1,0 1,0 0,0 0,0 0,0 0,1 0,0 0,-1 0,1 0,0 0,0 0,1 0,-1 1,1-1,-1 0,1-1,0 1,0 0,0 0,1 0,0 1,10 7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47,'428'0,"-406"-1,0-1,-1-1,1-1,-1-1,0 0,0-2,11-5,-14 5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0,'33'5,"31"1,9-5,-3-2,-9-2,-10 1,-8 0,-13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5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1 622,'19'0,"26"0,14 0,3 0,-5-5,-3-1,-5 0,-6 1,-6 1,-5-3,-2 0,-2 0,-6 2</inkml:trace>
  <inkml:trace contextRef="#ctx0" brushRef="#br0" timeOffset="1251.033">678 848,'449'-281,"-426"264,-13 12,-1-1,0 0,0-1,0 0,-1 0,0-1,-1 0,0 0,0-1,-1 0,0 0,0-1,-1 1,0-1,-1-1,-3 10,-1 0,1 0,-1 0,1-1,-1 1,0 0,1 0,-1 0,0-1,0 1,0 0,0 0,0-1,0 1,0 0,-1 0,1 0,0-1,-1 1,1 0,0 0,-1 0,0 0,1 0,-1 0,0 0,1 0,-1 0,0 0,0 0,0 0,0 1,0-1,0 0,0 1,0-1,0 0,0 1,0-1,0 1,-1 0,1-1,0 1,0 0,0 0,-1 0,1 0,0 0,0 0,-2 0,-58 22,49-14,0 1,1 0,0 0,0 2,1-1,0 1,1 1,0-1,1 2,0-1,1 1,1 0,0 1,1-1,0 1,1 0,-2 10,5-18,1 0,0-1,0 1,0 0,0-1,1 1,0 0,0-1,1 1,0-1,0 1,0-1,0 0,1 0,0 0,0 0,0 0,0-1,1 0,0 1,0-1,0 0,1-1,-1 1,1-1,0 0,0 0,0 0,0-1,0 0,8 4,-1-1,1-1,0 0,0-1,1 0,-1-1,1-1,-1 0,1-1,-1 0,1-1,3-1,28-6,-1-3,1-1,-2-3,0-1,-1-2,0-2,-2-1,0-3,17-14,-48 32,-1 1,1-2,-2 1,1-1,-1 0,0 0,0-1,-1 0,0 0,0-1,-1 0,-1 1,1-2,-1 1,-1-1,1 1,-2-1,1 0,-2 0,2-9,-4 17,1-1,-1 1,1-1,-1 1,0-1,0 1,0-1,0 1,0 0,-1-1,1 1,-1 0,0 0,1 0,-1 0,0 0,0 1,0-1,0 1,-1-1,1 1,0 0,-1 0,1 0,-1 0,1 0,-1 0,1 1,-1-1,1 1,-1-1,0 1,1 0,-1 0,1 1,-1-1,0 0,1 1,-1 0,1-1,-1 1,1 0,-1 0,1 1,0-1,0 0,-1 1,1-1,0 1,0 0,0 0,1 0,-1 0,0 0,1 0,-1 0,1 1,-6 4,0 2,1-1,0 1,1 0,-1 0,2 0,-1 1,2-1,-1 1,1 0,1 1,-1-1,2 0,0 1,0 2,0-7,1 0,0 1,0-1,0 0,1 0,0 1,0-1,1 0,-1 0,2 0,-1 0,0-1,1 1,0-1,1 1,-1-1,1 0,0 0,0-1,0 1,1-1,0 0,-1 0,2 0,-1-1,0 1,7 1,0-1,0 0,0-1,1 0,-1 0,1-2,-1 1,1-2,0 0,0 0,-1-1,1-1,-1 0,1 0,-1-2,0 1,0-2,4-1,7-4,-1-1,0-1,0-1,-1-1,-1-1,-1 0,9-10,-18 16,0-1,0 0,-1-1,0 0,-1 0,0-1,-1 0,0-1,-1 1,-1-1,0 0,0-1,-2 1,1-1,-2 0,1-12,-2 24,-1-1,0 0,0 1,0-1,0 0,0 1,-1-1,1 0,-1 1,0-1,1 1,-1-1,0 1,-1-1,1 1,0 0,-1 0,1-1,-1 1,0 0,0 0,0 0,0 1,0-1,0 0,0 1,0 0,-1-1,1 1,-1 0,1 0,-1 0,1 0,-1 1,0-1,1 1,-1 0,0-1,1 1,-1 0,0 1,1-1,-1 0,0 1,1-1,-1 1,1 0,-1 0,0 0,-2 2,-1 1,1-1,0 1,0 0,0 1,0-1,1 1,0 0,0 0,0 0,0 0,1 1,0-1,0 1,1 0,-1 0,1 0,1 0,-1 1,1-1,0 0,0 1,1-1,0 0,0 1,1 1,0 3,0 0,1 0,0 0,1-1,1 1,-1-1,2 0,-1 0,1-1,1 1,0-1,0 0,1 0,0-1,2 1,0-1,0 0,1-1,0 0,0-1,1 0,0 0,0-1,0-1,1 0,0 0,-1-2,1 1,0-1,0-1,1 0,11 1</inkml:trace>
  <inkml:trace contextRef="#ctx0" brushRef="#br0" timeOffset="1683.898">2513 1,'274'5,"-233"7,-41-11,1-1,-1 1,1-1,0 1,-1-1,1 1,-1 0,0-1,1 1,-1 0,0 0,1-1,-1 1,0 0,0 0,1-1,-1 1,0 0,0 0,0-1,0 1,0 0,0 0,0 0,-1-1,1 1,0 0,0 0,-1-1,1 1,0 0,-1 0,1-1,0 1,-1 0,1-1,-1 1,1-1,-1 1,0-1,1 1,-1-1,0 1,1-1,-1 1,0-1,-26 25,21-21,0 0,1 0,-1 0,1 1,0 0,0 0,0 0,1 0,-1 1,1 0,1 0,-1 0,1 0,0 0,0 1,1 0,0-1,0 1,1 0,0 0,0 0,0 0,1 0,0 0,0 0,1 0,0 2,5-1,-1-1,2 0,-1 0,0 0,1-1,1 0,-1-1,1 1,0-1,0-1,0 0,0 0,1 0,0-1,0 0,0-1,0 0,0-1,5 1,73-1,-62-7</inkml:trace>
  <inkml:trace contextRef="#ctx0" brushRef="#br0" timeOffset="2161.191">3585 142,'-48'67,"-53"97,-39 75,110-193,-24 15,48-59,5-4</inkml:trace>
  <inkml:trace contextRef="#ctx0" brushRef="#br0" timeOffset="2912.61">3218 142,'7'34,"117"131,-23 1,-13-3,-50-69,-33-88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0 353,'10'13,"-1"0,0 0,-1 1,-1 0,0 0,-1 1,0-1,3 16,118 375,-121-384,1 0,0 0,2 0,0-1,1 0,10 12,-20-31,0 0,0 0,1 0,-1 0,1-1,-1 1,1 0,-1 0,1 0,-1-1,1 1,0 0,-1-1,1 1,0 0,0-1,-1 1,1-1,0 1,0-1,0 1,0-1,0 0,0 0,0 1,-1-1,1 0,0 0,0 0,0 0,0 0,0 0,0 0,0 0,0 0,0-1,0 1,0 0,0-1,0 1,0 0,-1-1,1 1,0-1,0 0,0 1,-1-1,1 1,0-1,-1 0,1 0,-1 1,1-1,0 0,-1-1,22-54,-21 52,104-358,-31 104,-68 235,1 5</inkml:trace>
  <inkml:trace contextRef="#ctx0" brushRef="#br0" timeOffset="695.04">1044 523,'-12'7,"0"0,0 1,0 0,1 1,1 1,-1-1,1 2,1-1,0 1,1 1,0 0,0 0,1 0,1 1,0 0,-1 7,7-16,0-1,0 0,0 0,1 1,0-1,-1 0,1 0,1 0,-1 0,0 0,1 0,-1 0,1 0,0 0,0-1,0 1,0-1,1 1,-1-1,0 0,1 0,0 0,-1 0,1-1,0 1,0-1,0 0,0 1,0-1,1-1,-1 1,0 0,0-1,1 0,-1 1,0-1,0 0,1-1,-1 1,0-1,0 1,1-1,-1 0,0 0,0-1,0 1,0 0,0-1,-1 0,1 0,0 0,1-1,16-12,0 0,-1-1,0-1,-2-1,0-1,-1 0,-1-1,0-1,-2 0,0-1,-2 0,0-1,-2-1,0 1,-2-1,0-3,0 5,-2 0,0 0,-2-1,0 1,-1-1,-1 1,-2-1,0 0,-1 1,-2-1,-4-18,7 35,0 0,-1 1,0-1,0 1,0-1,0 1,-1 0,0 0,0 0,0 0,-1 0,1 1,-1 0,0 0,-1 0,1 0,-1 0,1 1,-1 0,0 0,0 0,-1 1,1-1,-1 1,1 1,-1-1,1 1,-1 0,0 0,0 0,2 4,1 0,-1 1,1-1,-1 1,1-1,0 1,0 0,1 0,-1 0,1 0,0 1,0-1,0 1,1-1,-1 1,1 0,0-1,1 1,-1 0,1 0,0 0,0 0,0-1,1 1,0 0,0 0,1 2,-2 4,4 16,1 0,1-1,2 1,0-1,2-1,0 0,2 0,1-1,1-1,1 0,5 5,63 82,-82-109,0 0,0 0,0 0,0 0,0 0,0 0,0-1,0 1,0 0,0-1,0 1,1-1,-1 0,0 1,0-1,1 0,-1 0,0 1,0-1,1 0,-1 0,0 0,1-1,-1 1,0 0,0 0,1-1,-1 1,0-1,0 1,0-1,0 1,0-1,1 0,-1 0,0 1,0-1,-1 0,1 0,0 0,0 0,0 0,-1 0,1 0,0 0,-1-1,1 1,-1 0,1 0,-1 0,0-1,0 1,11-18</inkml:trace>
  <inkml:trace contextRef="#ctx0" brushRef="#br0" timeOffset="1115.206">1552 71,'56'283,"-15"-153,-41-129,0-1,0 1,0 0,1 0,-1 0,0-1,1 1,-1 0,1-1,-1 1,1 0,-1-1,1 1,-1 0,1-1,0 1,-1-1,1 1,0-1,0 0,-1 1,1-1,0 0,0 1,-1-1,1 0,0 0,0 0,0 1,0-1,-1 0,1 0,0 0,0-1,0 1,0 0,-1 0,1 0,0-1,0 1,-1 0,1-1,0 1,0 0,-1-1,1 1,0-1,-1 1,1-1,-1 0,1 1,0-1,-1 0,0 1,1-1,28-43,-28 41,130-230,-94 172,59-69,-75 112</inkml:trace>
  <inkml:trace contextRef="#ctx0" brushRef="#br0" timeOffset="1531.726">790 833,'228'-32,"176"-49,-106 7,-238 65,-35 7</inkml:trace>
  <inkml:trace contextRef="#ctx0" brushRef="#br0" timeOffset="2113.027">1242 1058,'-20'3,"1"1,0 0,0 2,0 0,0 1,1 0,1 2,-1 0,1 1,1 1,0 0,0 2,1-1,-8 11,19-19,1 0,-1 1,1-1,1 0,-1 1,1 0,-1-1,1 1,1 0,-1 0,1 0,0 0,0 1,0-1,0 0,1 0,0 1,1-1,-1 0,1 0,0 1,0-1,0 0,1 0,0 0,0 0,0 0,0-1,1 1,0-1,0 1,0-1,0 0,1 0,0-1,0 1,0-1,0 1,0-1,1-1,-1 1,1-1,3 2,5-1,0 0,0-1,0 0,0-1,0-1,0 0,0-1,0 0,0-1,0 0,0-1,-1-1,1 0,-1 0,0-2,0 1,-1-1,1-1,-1 0,-1-1,0 0,0-1,0 1,-1-2,7-8,1 4,1-1,-2-1,0-1,-1 0,0-1,-2-1,0 0,-1 0,-1-1,-1-1,-1 0,-1 0,0-1,-2 0,-1 0,3-19,-8 33,1 0,-1 0,0 0,-1 0,0 0,0 0,-1 0,0 0,0 1,-1-1,0 1,0-1,-1 1,0 0,0 0,-1 1,0-1,0 1,0 0,-1 0,0 1,0-1,0 2,-1-1,0 0,-7-2,11 5,0 1,0 1,0-1,-1 0,1 1,0-1,-1 1,1 0,0 0,-1 1,1-1,0 1,-1-1,1 1,0 0,0 0,0 1,0-1,0 0,0 1,0 0,0 0,0 0,1 0,-1 0,1 1,0-1,-1 1,1-1,0 1,1 0,-1 0,0 0,0 1,-3 7,-1 0,2 0,0 0,0 1,1-1,0 1,1 0,0 0,1 2,-1 10,2-1,0 1,2-1,0 1,2-1,0 0,2 0,0 0,2-1,0 0,2-1,0 0,2 0,0-1,1 0,15 17,-24-33,1-1,-1 0,1 0,0 0,0 0,0-1,0 1,0-1,1-1,-1 1,1-1,-1 0,1 0,-1 0,1-1,0 0,-1 0,1-1,-1 1,1-1,-1 0,1-1,-1 1,1-2,19-3</inkml:trace>
  <inkml:trace contextRef="#ctx0" brushRef="#br0" timeOffset="2528.058">1976 918,'-2'14,"0"1,-1 0,0-1,-1 0,-1 1,0-2,-1 1,-4 8,-16 39,-69 177,85-219,0-5</inkml:trace>
  <inkml:trace contextRef="#ctx0" brushRef="#br0" timeOffset="2863.687">1694 974,'19'34,"16"20,7 6,-4-2,-3-12,-9-7,-2-12,-7-5,0-7,-4 0,1-8,-2-5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27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707 185,'-84'193,"-76"243,54-170,103-247,12-26,15-29,116-250,48-217,-172 455,-10 89,-7-15,2-1,0 1,2 0,0-1,2 1,1-1,1 0,1-1,7 14,111 299,-125-335,-1-1,0 1,1 0,-1-1,1 1,0 0,-1-1,1 1,0-1,0 1,0-1,0 1,0-1,0 0,1 1,-1-1,0 0,1 0,-1 0,1 0,-1 0,1 0,-1-1,1 1,0 0,-1-1,1 1,0-1,-1 0,1 0,0 1,0-1,-1 0,1 0,0-1,0 1,-1 0,1-1,0 1,-1 0,1-1,0 0,-1 0,1 1,-1-1,1 0,-1 0,1 0,-1 0,0-1,0 1,1-1,10-16,0 0,-2-1,0-1,-1 0,-1 0,-1-1,-1 0,3-17,8-21,3-7,-3-1,-2-1,-4 0,-2-1,-3-9,18-95,-17 150,0 6</inkml:trace>
  <inkml:trace contextRef="#ctx0" brushRef="#br0" timeOffset="1069.057">1328 749,'12'3,"1"0,0-1,0-1,0-1,0 0,0 0,0-1,0-1,0 0,0-1,0 0,-1-1,1 0,-1-1,0-1,-1 1,1-2,-1 0,-1 0,1-1,-1-1,0 1,-1-2,0 1,-1-1,0 0,0-1,-1 0,0 0,-1-1,-1 0,0 0,2-5,-7 14,1 0,-1 0,1 1,-1-1,0 0,0 0,0 0,-1 0,1 0,-1 0,1 0,-1 0,0 0,0 1,-1-1,1 0,0 1,-1-1,1 1,-1-1,0 1,0 0,0 0,0 0,0 0,-1 0,1 0,-1 1,1-1,-1 1,1-1,-1 1,0 0,0 0,0 0,1 1,-1-1,0 1,0-1,-1 1,-5-1,0 0,0 1,-1 0,1 0,0 1,0 0,0 1,0 0,0 1,0-1,1 2,-7 2,3 3,0 1,0 0,1 0,1 1,0 1,0-1,1 2,1-1,0 1,1 1,0-1,1 1,1 0,0 1,0-1,2 1,0 0,1 0,0 0,1 0,1 0,0 1,2 5,-1-15,0-1,0 0,1 1,0-1,0 0,1 0,-1 0,1 0,0 0,1-1,-1 1,1-1,0 0,0 0,0 0,0 0,1-1,-1 0,1 0,0 0,0 0,0-1,0 0,1 0,-1-1,0 1,1-1,-1 0,1 0,0-1,-1 0,1 0,0 0,2-1,15-3,1-2,-1 0,0-1,0-2,-1 0,0-2,-1 0,0-1,-1-1,0-1,-1-1,3-4,148-127,-130 88,-40 57,-1 1,1-1,-1 1,1 0,-1-1,1 1,-1-1,1 1,-1 0,1 0,-1-1,0 1,1 0,-1 0,1 0,-1-1,0 1,1 0,-1 0,0 0,1 0,-1 0,0 0,1 1,-1-1,1 0,-1 0,0 0,1 0,-1 1,1-1,-1 0,1 1,-1-1,0 0,1 1,0-1,-1 1,1-1,-1 1,1-1,-1 1,1-1,0 1,-1-1,1 1,0 0,0-1,0 1,-1-1,1 1,0 0,0-1,0 1,0-1,0 1,0 0,0-1,0 1,0 0,-5 5,0 1,1 0,0 0,0 0,1 0,-1 1,2-1,-1 1,1 0,0 0,1 0,-1 0,2 0,-1 0,1 1,0-1,1 0,0 0,1 0,-1 0,1 0,1 0,-1-1,3 6,2-9,0 0,1 0,-1-1,0 0,1 0,0-1,0 0,-1 0,1-1,0 0,1 0,-1-1,0 0,0 0,0-1,0 0,7-2,4-2,-1 0,1-1,-2-1,1-1,-1-1,0 0,-1-1,0-1,-1 0,0-1,-1-1,0 0,-1-1,11-15,16-11,-16 21,-15 38,-11 0,4 81,-2-98,1 1,0 0,0 0,0 0,0-1,1 1,-1-1,1 1,-1-1,1 0,0 1,0-1,0 0,0 0,1 0,-1 0,0-1,1 1,-1-1,1 1,0-1,-1 0,1 0,0 0,0 0,0-1,0 1,-1-1,1 0,0 0,0 0,0 0,4 0,-1-1,0 1,1-1,-1-1,0 1,0-1,0 0,0-1,0 0,-1 0,1 0,-1 0,0-1,0 0,0 0,0 0,0 0,-1-1,3-4,67-108,-59 91,-11 17,0-1,0 0,0 0,-1 0,-1 0,0 0,0-1,-1 1,0-11,-1-3</inkml:trace>
  <inkml:trace contextRef="#ctx0" brushRef="#br0" timeOffset="2300.281">3754 383,'-26'9,"1"1,0 2,0 1,1 1,1 0,0 2,1 1,1 1,0 0,-1 5,18-20,1 0,0 0,1 0,-1 1,0 0,1-1,0 1,0 0,0 0,0 0,1 0,-1 0,1 1,0-1,1 0,-1 0,1 1,-1-1,1 1,1-1,-1 0,1 1,-1-1,1 0,0 1,1-1,-1 0,1 0,0 0,0 0,0 0,0-1,1 1,0-1,-1 1,1-1,0 0,1 0,-1 0,1 0,-1-1,1 1,0-1,-1 0,1 0,1-1,-1 1,0-1,0 0,0 0,4 0,5-3,-1 0,1-1,-1-1,0 0,-1 0,1-2,-1 1,0-1,0-1,0 0,-1-1,0 1,-1-2,0 0,0 0,-1 0,0-1,5-9,154-192,-167 210,1 0,-1-1,0 1,1-1,-1 1,0 0,1-1,0 1,-1 0,1-1,0 1,0 0,0 0,-1 0,1 0,0 0,1 0,-1 0,0 0,0 0,0 0,0 1,1-1,-1 0,0 1,1-1,-1 1,1-1,-1 1,0 0,1 0,-1 0,1 0,-1 0,1 0,-1 0,0 0,1 0,-1 1,1-1,-1 0,0 1,1-1,-1 1,0 0,1-1,-1 1,0 0,1 0,5 129,-9-90,10 193,5-105,-7 1,-8 108,2-204,-2 1,-1-1,-2 0,-1 0,-1 0,-2-1,-2 0,0-1,-12 21,18-45,1-1,-1 0,1 0,-2 0,1-1,-1 0,0 0,0 0,0 0,0-1,-1 0,0-1,0 1,0-1,0-1,0 1,-1-1,1-1,-1 1,1-1,-1-1,0 1,1-1,-1 0,0-1,1 0,-1 0,0-1,1 0,0 0,-1-1,1 0,-4-2,3-2,0 0,1 0,0-1,0 0,1-1,0 1,0-1,1-1,0 1,1-1,0 1,0-1,1 0,0-1,1 1,0 0,1-1,0 1,1-1,0 1,0-1,1 1,1-1,-1 1,2 0,0-1,0 1,2-4,3-10,0 1,2-1,0 2,2-1,0 1,2 1,0 1,2 0,0 0,1 1,144-129,-59 81,-84 58</inkml:trace>
  <inkml:trace contextRef="#ctx0" brushRef="#br0" timeOffset="2817.395">4685 467,'-39'13,"-1"2,2 1,0 3,1 1,1 1,1 2,1 2,1 1,1 1,-19 23,46-43,0 1,0-1,1 1,0 0,0 0,1 1,0-1,0 0,1 1,-1 8,2-14,1 0,-1 1,1-1,0 0,0 0,0 1,1-1,-1 0,1 0,0 0,0 0,0 0,0 0,1 0,-1 0,1 0,-1 0,1-1,0 1,0-1,1 1,-1-1,0 0,1 0,-1 0,1 0,0 0,-1 0,1-1,0 0,0 1,6-1,0-1,0 0,0 0,0-1,0 0,0 0,-1-1,1 0,0-1,-1 0,1 0,-1-1,0 0,0 0,-1-1,1 0,-1 0,1-2,35-25,-3-2,0-2,33-40,85-73,-148 141,46-29,-55 36,0 1,1-1,-1 1,0-1,1 1,-1-1,1 1,-1 0,1 0,-1 0,1 0,-1 0,0 0,1 0,-1 0,1 0,-1 1,1-1,-1 1,0-1,1 1,-1 0,0-1,1 1,-1 0,0 0,0 0,0 0,0 0,0 0,0 0,0 0,0 0,0 1,0-1,-1 0,1 0,0 1,0 0,2 12,1 0,-1 1,-1-1,-1 1,0-1,-1 1,0-1,-1 1,-2 2,1 28,20 86,-17-126,1-1,-1 1,1-1,0 0,1 1,-1-1,1 0,0 0,0-1,0 1,0 0,1-1,0 0,-1 0,1 0,0 0,0-1,1 0,-1 0,1 0,-1 0,1 0,-1-1,1 0,0 0,0 0,17 0</inkml:trace>
  <inkml:trace contextRef="#ctx0" brushRef="#br0" timeOffset="3436.513">5081 947,'210'-259,"-162"193,-23 37,2 1,0 1,2 1,1 1,8-4,-24 18,-14 10,1 0,-1 0,1 0,0 0,-1-1,1 1,0 0,0 0,0 0,0 1,0-1,0 0,0 0,0 0,0 1,0-1,0 0,0 1,1-1,-1 1,0 0,0-1,1 1,-1 0,0 0,0 0,1 0,-1 0,0 0,1 0,-1 0,0 0,0 1,1-1,-1 0,0 1,0-1,0 1,1 0,-1-1,0 1,0 0,0-1,0 1,0 0,0 0,0 0,-1 0,1 0,0 0,0 1,-47 131,41-122,0-1,0 1,2 0,-1 1,1-1,1 0,0 1,0 0,1-1,1 1,0 0,1 0,1 9,-1-19,-1-1,1 1,0-1,0 1,0-1,0 0,0 1,0-1,0 0,1 0,-1 0,0 0,1 0,-1 0,1 0,-1 0,1-1,-1 1,1 0,-1-1,1 1,0-1,-1 0,1 0,0 1,-1-1,1 0,0 0,-1-1,1 1,0 0,-1 0,1-1,-1 1,1-1,0 0,-1 1,1-1,-1 0,0 0,2-1,60-40,178-153,-233 188,-2 0,1 0,0 1,0 0,0 0,1 1,-1 0,1 0,1 1,-1 0,0 1,1-1,0 2,0-1,0 1,2 0,-9 4,1 0,-1 0,0 0,0 0,1 0,-1 1,-1-1,1 1,0-1,-1 1,1 0,-1-1,0 1,0 0,0 0,0 0,0 0,-1 0,1 0,-1 0,0 0,0 0,0 0,0 1,0-1,-1 0,0 0,1 0,-1 0,0-1,0 1,-1 0,1 0,-1 0,0 0,-60 202,61-202,0 0,1 0,0 0,-1-1,1 1,0 0,0 0,0 0,1 0,-1-1,1 1,0 0,-1 0,1-1,0 1,1 0,-1-1,0 1,1-1,-1 1,1-1,0 0,0 0,0 0,2 2,6-2</inkml:trace>
  <inkml:trace contextRef="#ctx0" brushRef="#br0" timeOffset="3803.428">6182 777,'52'3,"1"-3,-1-2,1-2,-1-2,0-3,3-3,-32 9,-1-1,1-1,-1 0,0-2,0-1,-1 0,0-2,-1-1,0 0,0-1,-1-1,-1-1,0-1,-1 0,-1-1,3-5,-16 17,0 1,0-1,-1 0,1 0,-1 0,0 0,0-1,-1 1,1-1,-1 1,0-1,0 1,0-1,-1 0,0 1,0-1,0 0,0 1,-1-1,0 0,0 1,0-1,0 1,-1-1,1 1,-1 0,-1 0,1-1,0 1,-1 1,0-1,0 0,0 1,0-1,-3 0,-10 1,-1 1,1 0,-1 2,0 0,1 1,-1 0,1 2,-1 0,1 0,0 2,0 0,1 1,-1 0,1 2,0-1,-3 5,-2-2,0 2,1 0,1 2,0 0,1 0,0 2,-12 16,23-26,1 0,0 1,1-1,-1 1,1 0,1 1,-1-1,1 1,1-1,-1 1,1 0,1 0,-1 0,1 0,1 0,-1 0,2 0,-1 0,1 0,0 0,0 0,1 0,2 4,2-1,2-1,-1 0,1 0,0-1,1 0,0 0,1-1,0 0,0-1,0 0,1-1,0 0,0 0,1-1,0-1,-1 0,2-1,1 1,49 13,1-2,1-3,45 1,13 3,-80-9</inkml:trace>
  <inkml:trace contextRef="#ctx0" brushRef="#br0" timeOffset="5101.262">1 1455,'430'-11,"126"-35,-89-1,53 25,56-12,161 22,-467 14,252-3,-57-26,-9 16,-247-3,128 11,-235 3,350 29,-423-29,162 2,119-16,-81 0,95 11,-227 3,133-29,-34 30,-172-1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1139,'34'7,"0"-3,1-1,0-1,-1-2,1-1,-1-2,1-2,-1 0,-1-3,1-1,14-6,18-17,0-3,-3-3,-1-3,-1-3,-3-2,-2-2,-2-3,-3-2,-1-2,-3-3,-3-1,15-31,153-274,-201 342,-9 17,0-1,1 0,0 1,0 0,0 0,0 0,1 0,0 0,0 1,0-1,1 1,-1 0,1 0,2-1,-5 6,0-1,0 1,-1 0,1-1,-1 1,1 0,-1 0,1 0,-1 0,0 1,1-1,-1 0,0 0,0 1,0-1,0 1,0-1,0 1,0-1,0 1,-1 0,1-1,-1 1,1 0,-1-1,0 1,1 0,-1 0,0-1,0 1,0 1,1 2,10 56,-3 1,-3 0,-2-1,-5 47,1-44,4-12,-2-1,-3 1,-2-1,-2 0,-2 0,-3-1,-1 0,-3-1,-21 47,19-69,0-2,-2 1,0-2,-2-1,-1 0,0-2,-2 0,0-2,-2 0,-20 10,27-18,0-2,0 0,-1-1,-1-1,1-1,-1-1,0-1,0 0,0-2,-1 0,1-2,-1 0,1-2,0 0,-1-1,1-1,1-1,-1-1,0-1,14 4,-1-1,1 1,0-2,-1 1,2-1,-1 0,1 0,0-1,0 0,0 0,1-1,0 1,0-1,0 0,1 0,0-1,1 1,0-1,0 0,0 0,1 0,0 0,1 0,0-1,0 1,1 0,0-4,0-22,1 4</inkml:trace>
  <inkml:trace contextRef="#ctx0" brushRef="#br0" timeOffset="269.832">1778 800,'0'39,"-5"21,-1 7,0-5,1-7,1-13</inkml:trace>
  <inkml:trace contextRef="#ctx0" brushRef="#br0" timeOffset="519.463">1749 377,'0'0</inkml:trace>
  <inkml:trace contextRef="#ctx0" brushRef="#br0" timeOffset="889.173">1976 1251,'69'-138,"84"-123,-149 255,13-17,-17 23,0-1,1 1,-1 0,0 0,0 0,1-1,-1 1,0 0,1 0,-1 0,0 0,1-1,-1 1,0 0,1 0,-1 0,0 0,1 0,-1 0,0 0,1 0,-1 0,0 0,1 0,-1 0,0 0,1 0,-1 0,0 1,1-1,-1 0,0 0,0 0,1 0,-1 1,0-1,1 0,-1 0,0 1,0-1,1 0,-1 0,0 1,0-1,0 0,0 1,1-1,-1 0,0 0,0 1,0-1,0 0,0 1,0-1,0 1,0-1,0 0,0 1,0-1,0 0,0 1,0-1,0 0,0 1,0-1,-1 0,1 1,0-1,11 133,-7-119,0-1,1 0,0 0,1 0,1-1,0 0,0 0,2 0,-1-1,8 6,-15-15,1 0,0-1,0 1,0-1,0 0,0 1,0-1,1 0,-1 0,0 0,0-1,1 1,-1-1,1 1,-1-1,1 0,-1 0,0 0,1 0,-1 0,1 0,-1-1,1 1,-1-1,0 0,1 0,-1 0,0 0,0 0,0 0,0 0,0-1,0 1,0-1,0 0,0 1,-1-1,1 0,-1 0,1 0,58-87,7-60,-55 132</inkml:trace>
  <inkml:trace contextRef="#ctx0" brushRef="#br0" timeOffset="1272.197">3049 773,'-13'-1,"0"0,0 1,0 1,0 0,0 1,0 0,1 1,-1 1,1 0,0 0,0 2,0-1,1 1,0 1,0 0,0 0,1 1,0 1,1 0,0 0,0 1,-3 5,7-8,1 1,-1-1,2 1,-1 0,1 0,0 1,1-1,0 1,0-1,1 1,0 0,0 0,1 0,0-1,1 1,0 0,0 0,1-1,0 1,0-1,1 1,0-1,1 0,1 1,2 0,1 0,0-1,1 0,0-1,0 0,1 0,0-1,0 0,0 0,1-1,0-1,0 0,0-1,0 0,1 0,-1-1,1-1,0 0,-1 0,1-1,0-1,-1 0,1 0,-7 0,0 1,0-1,0 0,-1-1,1 1,0-1,-1 0,1 0,-1-1,0 1,0-1,0 0,0 0,0 0,-1 0,1-1,-1 0,0 1,0-1,2-4,6-6</inkml:trace>
  <inkml:trace contextRef="#ctx0" brushRef="#br0" timeOffset="1754.018">3359 1054,'25'0,"0"-1,-1-2,1 0,0-2,-1 0,0-2,-1-1,19-8,36-48,-76 62,0-1,0 1,0 0,0-1,-1 1,1-1,-1 0,0 1,0-1,0 0,0 0,0 0,-1 0,1 0,-1 0,0 0,0 0,0 0,0 0,0 0,-1 0,1 0,-1 1,0-1,0 0,0 0,0 0,-1 1,1-1,-1 0,-1-1,-3 0,0 0,-1 0,0 1,1 0,-1 0,0 1,0 0,-1 0,1 1,0-1,-1 2,1-1,0 1,-1 0,1 1,0-1,-1 2,1-1,0 1,-2 0,-4 2,0 0,0 1,0 0,1 1,0 1,0 0,0 0,1 1,0 0,1 1,-1 1,2 0,0 0,0 0,0 1,2 1,-1-1,1 1,1 0,0 1,0 2,4-8,1 0,0 0,0 0,0 0,1 1,0-1,0 0,0 0,1 0,1 0,-1 0,1 0,0 0,0-1,1 1,0 0,0-1,1 0,0 0,0 0,0 0,1-1,0 0,0 0,0 0,1 0,12 11,1-1,1 0,0-2,1 0,1-2,0 0,3 0,170 42,-139-46,-32-5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456 105,'-3'-5,"0"0,0 0,-1 0,1 1,-1 0,0 0,0 0,-1 0,1 1,-1-1,0 1,1 0,-2 1,1-1,0 1,0 0,-1 0,1 1,-1-1,1 1,-1 0,0 1,1 0,-1 0,0 0,0 0,1 1,-1 0,-4 1,-11 9,0 2,2-1,-1 2,2 1,0 0,0 2,2 0,0 0,1 2,1-1,0 2,2 0,-8 18,11-25,1 0,1 0,0 1,1 0,0 1,1-1,1 1,0 0,1 0,1 0,0 1,1-1,1 14,1-26,-1 0,1-1,-1 1,1 0,0-1,0 1,0 0,0-1,0 1,1-1,-1 0,1 1,-1-1,1 0,0 0,0 0,0 0,0-1,0 1,1 0,-1-1,1 1,-1-1,1 0,-1 0,1 0,-1 0,1-1,0 1,-1 0,1-1,0 0,0 0,0 0,-1 0,2 0,101-24,-70 5,-2-1,0-2,-1-1,-1-2,-1-1,-1-1,-2-1,5-8,1 1,-5 7,-3-2,0-1,-2-1,-1 0,-2-2,-1 0,6-20,-20 93,-6 1,-3-20,2 0,1 0,0 0,2 0,0 0,1 0,1 0,1 0,0-1,2 0,0 0,2 0,0-1,0 1,2-2,0 0,9 10,-14-21,0 0,1 0,0-1,0 1,0-2,1 1,0-1,-1 0,2 0,-1 0,0-1,1-1,-1 1,1-1,0 0,0-1,0 0,0 0,3-1,12 1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1,'33'4,"21"3,6-1,-2-1,-6-2,-8-1,-6-1,-5 0,-3-1,-2 0,0-1,-2 1,-4-5,-1-1,-4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30,'38'0,"28"0,6-5,-3-1,-9 0,-10 1,-9 1,-6 2,-4 1,-8 1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1 621,'171'460,"-131"-335,-39-124,-1 0,1 0,-1 0,1-1,-1 1,1 0,0-1,0 1,-1-1,1 1,0 0,0-1,-1 0,1 1,0-1,0 1,0-1,0 0,0 0,-1 0,1 1,0-1,0 0,0 0,0 0,0 0,0 0,0-1,0 1,0 0,0 0,-1-1,1 1,0 0,0-1,0 1,0-1,-1 1,1-1,0 1,-1-1,1 0,0 1,-1-1,1 0,-1 1,1-1,-1 0,1 0,-1 0,1 1,-1-1,0 0,1 0,-1 0,0 0,0 0,0 0,0 0,0 0,0 0,0 1,0-1,0 0,0 0,-1 0,1 0,0 0,0 0,-1 0,123-455,-77 349,-32 89</inkml:trace>
  <inkml:trace contextRef="#ctx0" brushRef="#br0" timeOffset="617.005">1016 537,'-52'17,"32"-13,0 1,1 0,-1 2,1 1,1 0,-1 1,1 1,1 1,0 0,1 1,0 1,0 1,2 0,-5 6,17-17,0 0,0 1,1-1,-1 1,1 0,-1-1,1 1,1 0,-1 0,0 0,1 0,0 0,0 0,0 0,0 0,1-1,0 1,-1 0,1 0,1 0,-1-1,0 1,1 0,0-1,0 0,0 1,0-1,1 0,-1 0,1 0,0 0,-1 0,1-1,1 0,-1 1,0-1,0 0,1 0,0-1,-1 1,1-1,0 0,-1 0,1 0,0 0,3 0,2-2,1 0,0 0,-1-1,1-1,-1 1,0-2,0 1,0-1,0 0,-1-1,5-3,-2 2,178-133,-175 127,7-4,-1-1,0-1,-2-1,0-1,-2 0,0-1,-1-1,-1-1,-1 0,-1 0,-1-1,-1-1,-1 0,-2 0,0-1,-2 1,1-8,-4 25,-1-1,1 0,-1 0,-1 0,1 1,-2-1,1 0,-1 0,0 0,-1 0,0 1,-1-1,0 1,0 0,0-1,-1 1,-1 1,1-1,-1 1,0-1,-1 1,0 1,0-1,0 1,-1 0,0 1,0-1,0 2,-1-1,0 1,-2-1,3 3,-1 0,0 1,0 0,1 1,-1-1,0 1,0 1,0 0,0 0,0 0,1 1,-1 0,1 1,-1-1,1 2,0-1,0 1,0 0,0 0,1 1,0 0,0 0,0 0,-1 2,-6 7,1 0,0 1,1 0,0 1,1 0,1 1,1 0,0 0,-3 13,7-17,0-1,1 1,1 0,0 0,1 0,0 0,1 0,0 0,1 0,1 0,0 0,1 0,0 0,1-1,0 0,1 0,1 1,7 14,1-1,1 0,1-1,1-1,1-1,1 0,1-1,2-1,0-1,0-2,12 7,-12-12,-3-5</inkml:trace>
  <inkml:trace contextRef="#ctx0" brushRef="#br0" timeOffset="1063.088">1553 198,'81'372,"-81"-371,0 1,0 0,0-1,0 1,0 0,0 0,1-1,-1 1,1 0,-1-1,1 1,0 0,-1-1,1 1,0-1,0 0,0 1,0-1,0 1,1-1,-1 0,0 0,1 0,-1 0,1 0,-1 0,1 0,-1 0,1-1,-1 1,1-1,0 1,-1-1,1 1,0-1,0 0,-1 0,1 0,0 0,-1 0,1 0,0-1,0 1,-1 0,1-1,0 1,-1-1,1 0,-1 0,1 1,-1-1,1 0,-1-1,67-101,-43 55,162-267,-174 291</inkml:trace>
  <inkml:trace contextRef="#ctx0" brushRef="#br0" timeOffset="1447.08">678 960,'53'0,"0"-3,0-1,-1-3,20-6,329-69,-233 50,-59 9,-85 19</inkml:trace>
  <inkml:trace contextRef="#ctx0" brushRef="#br0" timeOffset="2082.925">1045 1242,'-19'5,"0"0,0 1,0 1,1 1,0 0,0 2,1 0,0 0,1 2,0 0,1 1,1 1,0 0,0 0,2 2,0 0,0 0,1 3,9-15,0 0,0 0,1 0,0 0,0 0,0 1,1-1,-1 0,1 1,0-1,0 0,1 1,-1-1,1 0,0 0,0 1,0-1,1 0,-1 0,1 0,0 0,0 0,0-1,1 1,0-1,-1 1,1-1,0 0,1 0,-1 0,0-1,1 1,-1-1,1 0,0 0,0 0,0 0,0 0,0-1,0 0,4 1,6-2,-1 0,1 0,-1-1,0-1,1 0,-1-1,0-1,0 0,-1 0,1-1,-1-1,0 0,0-1,-1 0,0-1,0 0,0-1,-1 0,-1 0,3-4,105-126,-103 125,-1-2,-1 1,-1-2,0 1,-1-2,-1 1,-1-1,0 0,-2-1,0 0,-1 0,0-1,-2 1,0-1,-2 1,0-1,-1-14,-1 29,1 1,-1-1,-1 0,1 0,0 1,-1-1,0 0,0 1,-1 0,1-1,-1 1,0 0,0 1,0-1,-1 0,1 1,-1 0,0-1,0 1,0 1,0-1,0 1,-1 0,1 0,-1 0,1 0,-1 1,0 0,0 0,1 0,-1 0,0 1,0 0,0 0,0 0,0 1,0-1,0 1,1 0,-1 1,0-1,-1 2,-5 6,0 0,0 1,1 0,0 1,1 0,0 0,1 1,0 0,0 1,2-1,0 2,0-1,1 1,0 3,-1-1,1 0,1 1,0-1,2 1,0 0,0-1,2 1,0 0,1 0,0 0,2 0,0-1,3 11,-3-16,1-1,0 0,0 0,0 0,2-1,-1 1,1-1,0-1,1 1,0-1,0 0,1 0,0-1,1 0,-1-1,1 0,0 0,1-1,-1 0,1 0,6 1,-4-3,0-1,0 0,0-1,0 0,0-1,0 0,1-1,-1 0,0-1,0 0,-1-1,1-1,-1 0,1 0,-1-1,0 0,-1-1,1-1,-1 1,4-5,4-1</inkml:trace>
  <inkml:trace contextRef="#ctx0" brushRef="#br0" timeOffset="2331.082">1835 1101,'-19'39,"-11"26,-6 8,4-5,7-8,8-10,2-13,3-13</inkml:trace>
  <inkml:trace contextRef="#ctx0" brushRef="#br0" timeOffset="2582.08">1496 1101,'20'34,"19"20,5 6,-1-2,-4-11,-2-10,-4-9,-2-6,-2-2,0-4,-1 0,-1-2,1-4,-5-4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705 395,'0'-2,"0"-1,-1 1,1-1,-1 1,1-1,-1 1,0 0,0-1,0 1,-1 0,1 0,0 0,-1 0,1 0,-1 0,0 0,1 1,-1-1,0 0,0 1,0 0,0-1,-1 1,1 0,0 0,-1 0,1 0,0 1,-1-1,1 1,-1-1,-1 1,-91-5,77 5,-7 0,7 0,-1 0,0 1,1 0,0 2,-1 0,1 1,-11 5,27-9,0 1,0-1,1 1,-1 0,0-1,1 1,-1 0,1 0,-1 0,1 0,-1 0,1 0,0 1,-1-1,1 0,0 1,0-1,0 1,0-1,0 1,1 0,-1-1,0 1,1 0,-1-1,1 1,0 0,-1 0,1 0,0-1,0 1,0 0,0 0,0 0,1-1,-1 1,1 0,-1 0,1-1,-1 1,1 0,0-1,0 1,0-1,0 1,0-1,0 1,0-1,1 0,-1 0,0 1,1-1,1 1,10 5,1 1,-1-2,2 0,-1-1,1 0,0-1,0-1,10 1,-24-4,0 0,0 0,1 0,-1 0,0 0,0 0,0 0,0 0,0 0,0 1,1-1,-1 0,0 1,0-1,0 1,0-1,0 1,0-1,0 1,0 0,-1-1,1 1,0 0,0 0,0 0,-1 0,1 0,-1 0,1 0,0 0,-1 0,0 0,1 0,-1 0,0 0,1 0,-1 0,0 0,0 0,0 1,0-1,0 0,0 0,0 0,0 0,-1 0,1 0,0 1,-1-1,1 0,-1 0,1 0,-1 0,1 0,-1 0,0-1,0 1,1 0,-1 0,0 0,-24 23,-1 0,-2-2,0-1,-1-1,-22 11,-56 39,61-36,-88 76,132-108,-1 0,1 1,0-1,-1 1,1-1,0 1,1 0,-1 0,0 0,1 0,0 0,0 0,-1 1,2-1,-1 0,0 0,1 1,0-1,-1 0,1 1,1-1,-1 1,0-1,1 0,0 1,-1-1,1 0,1 0,-1 0,0 0,1 0,0 0,-1 0,1 0,0 0,0-1,1 1,-1-1,1 0,-1 0,2 2,14 3,-1 0,1-1,0-1,1-1,-1 0,1-1,0-1,0-1,-1-1,1 0,0-2,0 0,-1-1,1-1,11-4,32-35,-49 24</inkml:trace>
  <inkml:trace contextRef="#ctx0" brushRef="#br0" timeOffset="493.855">536 0,'-15'25,"1"-1,2 2,1-1,0 2,2-1,1 1,2 1,0 2,4-23,-53 265,-155 429,173-561,29-114,7-23,-1 0,0 1,1-1,0 0,0 1,0-1,1 1,-1 0,1-1,-1 1,1 0,0-1,1 1,-1-1,1 1,-1 0,2 2,2-2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57,'0'5,"0"6,0 7,-4-1,2-7,2-6</inkml:trace>
  <inkml:trace contextRef="#ctx0" brushRef="#br0" timeOffset="288.895">318 1,'-5'9,"-6"4,-2 4,7 0,4-4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9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20,'-25'-4,"0"2,-1 0,1 2,0 1,-1 1,1 1,0 1,0 1,1 1,-1 1,2 2,-1 0,1 2,0 0,1 1,0 2,1 0,-18 17,20-16,2 1,-1 0,2 1,1 1,0 0,1 1,1 1,0 0,2 1,1 0,0 0,2 2,0-1,1 1,2-1,0 2,-1 20,6-40,0-1,1 1,-1-1,1 1,0-1,0 1,0-1,1 1,-1-1,1 0,-1 0,1 0,0 0,0 0,1 0,-1 0,1 0,-1-1,1 0,0 1,0-1,0 0,0 0,0-1,0 1,0-1,1 1,-1-1,1 0,-1 0,1-1,2 1,6 1,-1-1,1-1,0 0,0-1,0 0,-1-1,1 0,-1-1,9-3,24-12,-1-2,0-3,-2-1,-1-2,-1-1,6-8,-36 28,31-21,-2-2,0-2,-2-1,-2-2,-1-1,-2-2,-1-1,-2-1,-2-2,3-10,-17 36,-20 47,1-1,1 1,2 0,1 1,1-1,2 0,3 27,-1-45,0-1,1 1,1-1,0 0,0 0,1 0,0-1,1 0,1 0,0 0,0-1,1 0,0 0,1-1,0 0,0 0,1-1,0 0,1-1,-1-1,1 1,1-1,-1-1,1 0,0-1,0 0,0-1,1-1,7 1,-15-3,0-1,0-1,1 1,-1-1,0 0,-1 0,1 0,0-1,-1 0,1 0,-1 0,0 0,0-1,0 1,0-1,-1 0,1 0,-1-1,0 1,0-1,-1 1,1-1,7-14</inkml:trace>
  <inkml:trace contextRef="#ctx0" brushRef="#br0" timeOffset="290.008">1502 105,'44'0,"27"0,8 0,-6 0,-9-5,-12-1,-10 0,-6 1,-6 1,-2 2,-2 1,0 0,1 1,-6 0</inkml:trace>
  <inkml:trace contextRef="#ctx0" brushRef="#br0" timeOffset="535.939">1559 331,'38'5,"37"-3,10-3,1-5,-10-2,-8 1,-11 1,-10 2,-4-4,-4 1,1 0,-2 2,-7-3,-9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0,'-247'275,"42"-11,188-243,1-3</inkml:trace>
  <inkml:trace contextRef="#ctx0" brushRef="#br0" timeOffset="348.431">0 29,'17'41,"1"0,2-1,2-2,1 0,2-1,2-2,15 17,104 81,-49-73,-106-91,-1 18</inkml:trace>
  <inkml:trace contextRef="#ctx0" brushRef="#br0" timeOffset="3482.279">1242 537,'-5'9,"-16"14,-9 6,-5 5,0 0,0-1,2-1,1-1,2-6,0-2,2-1,0-3,0-1,0-3,0-4,5-4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8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30,'-16'344,"3"-14,-15-100,28-185,0-45,0-10</inkml:trace>
  <inkml:trace contextRef="#ctx0" brushRef="#br0" timeOffset="303.929">1 565,'38'-10,"47"-12,13-8,0 2,-7 1,-15 4,-15 2,-13 4,-10 6,-7-1,-3 2,-3 2,1-1,-1 0,-4 1</inkml:trace>
  <inkml:trace contextRef="#ctx0" brushRef="#br0" timeOffset="6635.462">1017 1,'-1'286,"-27"-30,11-90,11-125,1-1,3 1,1 1,2-1,2 6,-3-47,-1 1,1-1,0 1,0 0,0-1,0 1,-1 0,1-1,0 1,0-1,0 1,0 0,1-1,-1 1,0 0,0-1,0 1,0 0,1-1,-1 1,0-1,1 1,-1-1,0 1,1-1,-1 1,1-1,-1 1,1-1,-1 1,1-1,-1 1,1-1,-1 0,1 0,-1 1,1-1,0 0,-1 0,1 1,0-1,-1 0,1 0,0 0,-1 0,1 0,-1 0,1 0,0 0,-1 0,1 0,0-1,-1 1,1 0,0 0,-1-1,1 1,-1 0,1-1,-1 1,1-1,30-32,-27 28,160-241,-47 123,-116 122,0 0,0 0,0 0,0 0,0 0,0 1,0-1,0 0,1 1,-1-1,0 0,0 1,1 0,-1-1,0 1,1 0,-1-1,0 1,1 0,-1 0,0 0,1 0,-1 1,0-1,1 0,-1 1,0-1,1 0,-1 1,0-1,0 1,1 0,-1 0,0-1,0 1,0 0,0 0,0 0,0 0,0 0,0 0,-1 0,1 0,0 0,-1 1,1-1,-1 0,1 0,-1 1,1-1,-1 0,0 1,0-1,1 2,10 228,10-124,-13-88</inkml:trace>
  <inkml:trace contextRef="#ctx0" brushRef="#br0" timeOffset="7169.569">1638 791,'15'2,"1"-2,-1 0,1-1,-1 0,0-1,1-1,-1 0,0-1,-1-1,1 0,-1-1,0 0,0-2,-1 1,0-2,0 0,-1 0,0-1,9-10,-19 17,0 0,0 0,-1 0,1 0,-1 0,0 0,0 0,0-1,-1 1,1 0,-1 0,1-1,-1 1,0 0,-1-1,1 1,0 0,-1-1,0 1,0 0,0 0,0 0,0 0,-1 0,1 0,-1 0,0 0,0 0,0 1,0-1,0 1,-1-1,1 1,-1 0,1 0,-1 0,0 0,0 1,0-1,0 1,0 0,0 0,0 0,0 0,-1 0,1 1,0-1,-1 1,1 0,-1 0,-9 1,-1 1,1 0,0 1,0 1,0 0,1 0,-1 1,1 1,0 0,0 1,1 0,0 1,0 0,1 1,0 0,1 0,0 1,0 1,1-1,-5 9,7-13,0 1,1-1,-1 2,1-1,1 1,-1-1,1 1,1 0,-1 1,1-1,1 1,0-1,0 1,0 0,1 0,1 0,0 0,0 0,0-1,1 1,0 0,1 0,0 0,0-1,1 1,0-1,1 0,2 5,6-2,0-1,1-1,0 0,0 0,1-1,0-1,1 0,-1-1,1-1,0 0,1-1,-1-1,1 0,-1-1,1-1,0 0,0-2,0 1,12-3,-19 2,0-1,0 0,0 0,0-1,0 0,-1 0,1-1,-1 0,0 0,0-1,-1 0,1-1,1-2,3-4</inkml:trace>
  <inkml:trace contextRef="#ctx0" brushRef="#br0" timeOffset="7424.835">2174 904</inkml:trace>
  <inkml:trace contextRef="#ctx0" brushRef="#br0" timeOffset="8057.175">2174 904,'-2'4,"0"0,0-1,0 1,0 0,0 0,1 1,0-1,0 0,0 0,0 1,1-1,-1 0,1 1,0-1,1 0,-1 1,1-1,0 3,1-7,-1 0,0 0,1 0,-1 0,0 0,1-1,-1 1,0 0,1-1,-1 1,0-1,0 1,1-1,-1 0,0 1,0-1,0 0,0 0,0 0,0 0,0 0,0 0,-1 0,1 0,0 0,-1-1,1 1,-1 0,1 0,0-1,-1 2,124-174,-22 62,-102 112,1 0,-1 1,0-1,0 0,0 0,0 1,0-1,1 0,-1 1,0-1,0 0,0 0,1 0,-1 1,0-1,0 0,1 0,-1 0,0 1,1-1,-1 0,0 0,0 0,1 0,-1 0,0 0,1 0,-1 0,0 0,1 0,-1 0,0 0,1 0,-1 0,0 0,1 0,-1 0,0 0,1 0,-1 0,0 0,0-1,1 1,-1 0,0 0,0 0,1 0,-1-1,0 1,0 0,1 0,-1-1,0 1,0 0,0-1,-11 37,7-24,2-5,0 0,1-1,-1 1,2 0,-1 0,1-1,0 1,0 0,1 0,0 0,0 0,0-1,1 1,0-1,0 1,1-1,0 0,0 0,1 0,-1 0,1 0,0-1,1 0,-1 1,1-2,0 1,1-1,-1 1,1-1,0-1,-1 1,2-1,-1 0,0-1,1 1,-1-1,1-1,6 2,-3-2,1-1,-1 0,1-1,-1 0,1 0,-1-1,0-1,0 0,0 0,0-1,0 0,-1-1,0 0,0 0,0-1,0 0,-1-1,0 0,-1 0,1 0,-1-1,-1 0,0-1,0 0,0 1,-1-2,-1 1,3-6,30-55,-25 51,-1-1,0-1,-2 1,0-2,-2 1,0-1,-1 0,1-13,-8 11,-3 6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0,'-9'0,"-4"5,6 2,3-1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0,'-4'5,"-3"6,1 7,2 4,0-1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1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0,'-8'3,"0"-1,-1 1,1 0,0 1,1 0,-1 0,1 1,0 0,0 0,0 1,1-1,-1 1,1 1,1-1,0 1,-1 0,2 1,-1-1,-2 8,6-14,-231 332,4-70,139-158,73-98,12-12</inkml:trace>
  <inkml:trace contextRef="#ctx0" brushRef="#br0" timeOffset="400.969">58 57,'33'103,"139"256,-44-118,-66-152,-62-90,0 1,0 0,0-1,0 1,0 0,0-1,0 1,-1-1,1 1,0 0,0-1,1 1,-1 0,0-1,0 1,0-1,0 1,0 0,0-1,0 1,1 0,-1-1,0 1,0 0,0-1,1 1,-1 0,0 0,0-1,1 1,-1 0,0 0,1-1,-1 1,0 0,1 0,-1 0,0 0,1-1,-1 1,0 0,1 0,-1 0,1 0,-1 0,0 0,1 0,-1 0,0 0,1 0,-1 0,1 0,-1 1,0-1,-9-40,0 13,1 2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0,5-1,4-2,2 0,1-2,0-1,0 0,1 0,-1 0,0-1,-1 1,0 0,-4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47,'34'0,"15"-5,5-1,-2 0,-6 1,-5 1,-5-3,-4 0,-7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19 618,'-10'0,"2"0,7 5,9 1,7 0,7-1,3-2,3-1,2-5,0-3,-1 0,1 1,-1-4,0 0,-6 2</inkml:trace>
  <inkml:trace contextRef="#ctx0" brushRef="#br0" timeOffset="951.93">188 956,'61'-10,"-1"-3,0-3,-1-2,-1-3,-1-3,3-3,-36 17,0-1,0-1,-1 0,-1-2,0-1,-1-1,-1-1,0 0,-1-2,-1 0,-1-1,-1 0,10-17,-24 34,1 0,-1-1,0 0,0 1,0-1,-1 0,1 0,-1 0,0 0,0 0,0 0,-1 0,1 0,-1-1,0 1,0 0,0 0,-1 0,0 0,0-1,0 1,0 0,0 1,-1-1,0 0,0 0,0 0,0 1,0-1,-1 1,1 0,-1 0,-3-3,2 3,-1 0,1 0,-1 0,0 1,0-1,0 1,0 0,0 1,0-1,0 1,-1 0,1 1,-1-1,1 1,0 0,-1 0,1 0,-1 1,1 0,0 0,-1 1,1-1,0 1,0 0,0 0,0 1,1 0,-1 0,1 0,-1 0,0 1,-3 4,-1 0,1 1,1-1,0 1,0 1,1 0,0 0,0 0,1 0,1 1,0 0,0 0,1 0,0 0,1 0,1 1,-1-1,2 1,0 0,0-1,1 1,0-1,1 1,1-1,-1 0,2 0,0 0,0 0,1-1,0 1,1-1,0 0,0-1,1 0,1 0,-1 0,1-1,7 5,0-3,0-2,1 0,0 0,1-2,0 0,0 0,0-2,1 0,-1-1,1-1,0-1,0 0,14-2,-10-4,0-2,0 0,0 0,-1-2,-1-1,0-1,0 0,-1-2,0 0,-1-1,-1-1,0 0,-1-2,-1 0,10-13,-16 18,0 0,-1-1,0 0,-1-1,-1 1,0-1,0 0,-2-1,0 1,0-3,-3 16,-1 0,0-1,1 1,-1 0,0 0,0-1,0 1,0 0,0-1,0 1,0 0,0 0,0-1,-1 1,1 0,-1 0,1 0,-1-1,1 1,-1 0,1 0,-1 0,0 0,0 0,0 0,0 0,1 0,-1 0,0 1,0-1,-1 0,1 0,0 1,0-1,0 1,0-1,-1 1,1 0,0-1,0 1,-1 0,1 0,0 0,0 0,-1 0,1 0,-57 19,51-13,0 0,1 1,0-1,0 1,1 0,0 1,0 0,0-1,1 1,0 1,1-1,0 0,0 1,1 0,0 0,1-1,0 1,0 0,0 0,2 0,-1 0,1 0,0 0,1 0,0 0,0 0,1-1,0 1,0-1,1 0,0 0,1 0,0-1,0 1,5 4,0-3,1-1,0 0,0 0,0-2,1 1,0-1,0-1,1 0,0-1,-1 0,1-1,1-1,-1 0,0-1,0 0,1-1,-1 0,0-1,1-1,7-1,7-6,-1-1,0 0,-1-2,-1-2,0 0,0-1,-1-2,-2 0,1-2,-2 0,-1-1,0-1,3-6,-11 13,0-1,-1 1,-1-2,-1 1,0-1,0-1,-2 0,0 0,-1 0,-1-1,1-4,-6 20,1 0,0-1,-1 1,1 0,-1-1,1 1,-1 0,0-1,0 1,0 0,0-1,-1 1,1-1,-1 1,1 0,-1 0,0-1,0 1,0 0,0 0,0 0,0 0,-1 0,1 0,-1 0,1 1,-1-1,0 0,0 1,0-1,0 1,0 0,0 0,0-1,0 1,0 1,0-1,-1 0,1 1,0-1,-1 1,1-1,0 1,-1 0,1 0,0 0,-1 0,1 1,-1-1,1 1,0-1,0 1,-1 0,1 0,0 0,-7 4,0 1,1 0,0 0,0 1,1 0,0 0,0 0,0 1,1 0,1 1,-1-1,1 1,1 0,-1 1,2-1,-1 1,1-1,1 1,0 0,0 1,0-5,1 0,0 0,0 0,1 1,-1-1,1 0,1 1,-1-1,1 0,0 0,1 1,-1-1,1 0,1 0,-1 0,1-1,0 1,0-1,0 1,1-1,0 0,0 0,0-1,1 1,-1-1,1 0,0 0,1-1,-1 1,0-1,1 0,2 0,-1-1,0-1,-1 0,1 0,0 0,0-1,0 0,0-1,0 0,-1 0,1 0,0-1,0 0,-1 0,0 0,1-1,-1 0,0 0,0-1,2-2,8-3</inkml:trace>
  <inkml:trace contextRef="#ctx0" brushRef="#br0" timeOffset="1370.387">2023 54,'21'-10,"0"2,0 0,1 1,0 1,0 2,0 0,6 0,-25 4,-1-1,1 1,0-1,-1 1,1 0,0 0,-1 0,1 0,0 1,-1-1,1 1,0-1,-1 1,1 0,-1 0,1 0,-1 1,0-1,1 0,-1 1,0 0,0-1,0 1,0 0,0 0,0 0,-1 0,1 0,-1 1,1-1,-1 0,0 1,0-1,0 1,0 0,-1-1,1 1,-1-1,1 1,-1 0,0-1,0 1,0 0,0 0,-1-1,1 2,-4 11,0 0,-1 0,0-1,-1 1,-1-2,0 1,-1-1,-5 7,-32 62,44-79,0 0,0 1,1-1,-1 1,1-1,-1 1,1-1,1 0,-1 1,0-1,1 1,-1-1,1 0,0 1,0-1,1 0,-1 0,1 0,-1 1,1-2,0 1,0 0,0 0,1-1,-1 1,1-1,-1 0,1 1,0-1,0 0,0-1,0 1,0-1,0 1,0-1,0 0,1 0,-1 0,0 0,1-1,-1 0,1 1,-1-1,1 0,-1-1,1 1,-1-1,3 0,23-3,-3-2</inkml:trace>
  <inkml:trace contextRef="#ctx0" brushRef="#br0" timeOffset="1884.399">2982 251,'-178'284,"128"-191,-5-4,-3-1,-5-2,37-54,15-18</inkml:trace>
  <inkml:trace contextRef="#ctx0" brushRef="#br0" timeOffset="2567.31">2474 307,'23'39,"1"-1,2-2,2 0,1-2,17 14,93 120,-36-6,-74-129,-15-26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86 282,'1'-2,"0"0,1 0,-1 1,1-1,0 0,-1 1,1-1,0 1,0-1,0 1,0 0,0 0,0 0,1 0,-1 0,0 1,0-1,1 1,-1-1,0 1,1 0,-1 0,0 0,1 0,-1 0,1 0,196 25,-29-52,-114 25,-32 2</inkml:trace>
  <inkml:trace contextRef="#ctx0" brushRef="#br0" timeOffset="407.148">0 508,'34'0,"20"0,6 0,-2-5,-6-1,-8 0,-6 1,-4 2,-4 1,-2 1,-1 0,0 1,0 0,-5-4,-1-3,-4 1</inkml:trace>
  <inkml:trace contextRef="#ctx0" brushRef="#br0" timeOffset="1070.702">283 0,'2'8,"0"-1,1 0,-1 0,2 0,-1-1,1 1,0-1,0 1,0-1,1-1,0 1,1-1,-1 0,1 0,0 0,0-1,0 0,1 0,-1 0,1-1,0 0,0 0,0-1,0 0,3 0,17 10,1 1,-3-2,0 1,-1 1,-1 1,0 1,-1 1,15 13,-34-27,0 0,1 1,-1-1,0 1,0-1,0 1,-1 0,1 0,-1 0,1 0,-1 0,0 1,0-1,-1 1,1 0,-1-1,0 1,1 0,-2 0,1 0,0-1,-1 1,0 0,0 0,0 0,0 0,-1 0,1 0,-1 0,0 0,0-1,-1 3,-181 129,155-113,4-4,1 1,0 0,2 2,0 0,2 2,0 0,-12 21,29-42,1 1,-1-1,1 1,-1 0,1-1,0 1,0 0,0 0,0 0,0 0,1 0,0 0,-1 0,1 0,0 0,0 0,1 0,-1 1,1-1,-1 0,1-1,0 1,0 0,0 0,1 0,0 1,10 7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47,'428'0,"-406"-1,0-1,-1-1,1-1,-1-1,0 0,0-2,11-5,-14 5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0,'33'5,"31"1,9-5,-3-2,-9-2,-10 1,-8 0,-13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5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1 622,'19'0,"26"0,14 0,3 0,-5-5,-3-1,-5 0,-6 1,-6 1,-5-3,-2 0,-2 0,-6 2</inkml:trace>
  <inkml:trace contextRef="#ctx0" brushRef="#br0" timeOffset="1251.033">678 848,'449'-281,"-426"264,-13 12,-1-1,0 0,0-1,0 0,-1 0,0-1,-1 0,0 0,0-1,-1 0,0 0,0-1,-1 1,0-1,-1-1,-3 10,-1 0,1 0,-1 0,1-1,-1 1,0 0,1 0,-1 0,0-1,0 1,0 0,0 0,0-1,0 1,0 0,-1 0,1 0,0-1,-1 1,1 0,0 0,-1 0,0 0,1 0,-1 0,0 0,1 0,-1 0,0 0,0 0,0 0,0 1,0-1,0 0,0 1,0-1,0 0,0 1,0-1,0 1,-1 0,1-1,0 1,0 0,0 0,-1 0,1 0,0 0,0 0,-2 0,-58 22,49-14,0 1,1 0,0 0,0 2,1-1,0 1,1 1,0-1,1 2,0-1,1 1,1 0,0 1,1-1,0 1,1 0,-2 10,5-18,1 0,0-1,0 1,0 0,0-1,1 1,0 0,0-1,1 1,0-1,0 1,0-1,0 0,1 0,0 0,0 0,0 0,0-1,1 0,0 1,0-1,0 0,1-1,-1 1,1-1,0 0,0 0,0 0,0-1,0 0,8 4,-1-1,1-1,0 0,0-1,1 0,-1-1,1-1,-1 0,1-1,-1 0,1-1,3-1,28-6,-1-3,1-1,-2-3,0-1,-1-2,0-2,-2-1,0-3,17-14,-48 32,-1 1,1-2,-2 1,1-1,-1 0,0 0,0-1,-1 0,0 0,0-1,-1 0,-1 1,1-2,-1 1,-1-1,1 1,-2-1,1 0,-2 0,2-9,-4 17,1-1,-1 1,1-1,-1 1,0-1,0 1,0-1,0 1,0 0,-1-1,1 1,-1 0,0 0,1 0,-1 0,0 0,0 1,0-1,0 1,-1-1,1 1,0 0,-1 0,1 0,-1 0,1 0,-1 0,1 1,-1-1,1 1,-1-1,0 1,1 0,-1 0,1 1,-1-1,0 0,1 1,-1 0,1-1,-1 1,1 0,-1 0,1 1,0-1,0 0,-1 1,1-1,0 1,0 0,0 0,1 0,-1 0,0 0,1 0,-1 0,1 1,-6 4,0 2,1-1,0 1,1 0,-1 0,2 0,-1 1,2-1,-1 1,1 0,1 1,-1-1,2 0,0 1,0 2,0-7,1 0,0 1,0-1,0 0,1 0,0 1,0-1,1 0,-1 0,2 0,-1 0,0-1,1 1,0-1,1 1,-1-1,1 0,0 0,0-1,0 1,1-1,0 0,-1 0,2 0,-1-1,0 1,7 1,0-1,0 0,0-1,1 0,-1 0,1-2,-1 1,1-2,0 0,0 0,-1-1,1-1,-1 0,1 0,-1-2,0 1,0-2,4-1,7-4,-1-1,0-1,0-1,-1-1,-1-1,-1 0,9-10,-18 16,0-1,0 0,-1-1,0 0,-1 0,0-1,-1 0,0-1,-1 1,-1-1,0 0,0-1,-2 1,1-1,-2 0,1-12,-2 24,-1-1,0 0,0 1,0-1,0 0,0 1,-1-1,1 0,-1 1,0-1,1 1,-1-1,0 1,-1-1,1 1,0 0,-1 0,1-1,-1 1,0 0,0 0,0 0,0 1,0-1,0 0,0 1,0 0,-1-1,1 1,-1 0,1 0,-1 0,1 0,-1 1,0-1,1 1,-1 0,0-1,1 1,-1 0,0 1,1-1,-1 0,0 1,1-1,-1 1,1 0,-1 0,0 0,-2 2,-1 1,1-1,0 1,0 0,0 1,0-1,1 1,0 0,0 0,0 0,0 0,1 1,0-1,0 1,1 0,-1 0,1 0,1 0,-1 1,1-1,0 0,0 1,1-1,0 0,0 1,1 1,0 3,0 0,1 0,0 0,1-1,1 1,-1-1,2 0,-1 0,1-1,1 1,0-1,0 0,1 0,0-1,2 1,0-1,0 0,1-1,0 0,0-1,1 0,0 0,0-1,0-1,1 0,0 0,-1-2,1 1,0-1,0-1,1 0,11 1</inkml:trace>
  <inkml:trace contextRef="#ctx0" brushRef="#br0" timeOffset="1683.898">2513 1,'274'5,"-233"7,-41-11,1-1,-1 1,1-1,0 1,-1-1,1 1,-1 0,0-1,1 1,-1 0,0 0,1-1,-1 1,0 0,0 0,1-1,-1 1,0 0,0 0,0-1,0 1,0 0,0 0,0 0,-1-1,1 1,0 0,0 0,-1-1,1 1,0 0,-1 0,1-1,0 1,-1 0,1-1,-1 1,1-1,-1 1,0-1,1 1,-1-1,0 1,1-1,-1 1,0-1,-26 25,21-21,0 0,1 0,-1 0,1 1,0 0,0 0,0 0,1 0,-1 1,1 0,1 0,-1 0,1 0,0 0,0 1,1 0,0-1,0 1,1 0,0 0,0 0,0 0,1 0,0 0,0 0,1 0,0 2,5-1,-1-1,2 0,-1 0,0 0,1-1,1 0,-1-1,1 1,0-1,0-1,0 0,0 0,1 0,0-1,0 0,0-1,0 0,0-1,5 1,73-1,-62-7</inkml:trace>
  <inkml:trace contextRef="#ctx0" brushRef="#br0" timeOffset="2161.191">3585 142,'-48'67,"-53"97,-39 75,110-193,-24 15,48-59,5-4</inkml:trace>
  <inkml:trace contextRef="#ctx0" brushRef="#br0" timeOffset="2912.61">3218 142,'7'34,"117"131,-23 1,-13-3,-50-69,-33-88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0 353,'10'13,"-1"0,0 0,-1 1,-1 0,0 0,-1 1,0-1,3 16,118 375,-121-384,1 0,0 0,2 0,0-1,1 0,10 12,-20-31,0 0,0 0,1 0,-1 0,1-1,-1 1,1 0,-1 0,1 0,-1-1,1 1,0 0,-1-1,1 1,0 0,0-1,-1 1,1-1,0 1,0-1,0 1,0-1,0 0,0 0,0 1,-1-1,1 0,0 0,0 0,0 0,0 0,0 0,0 0,0 0,0 0,0-1,0 1,0 0,0-1,0 1,0 0,-1-1,1 1,0-1,0 0,0 1,-1-1,1 1,0-1,-1 0,1 0,-1 1,1-1,0 0,-1-1,22-54,-21 52,104-358,-31 104,-68 235,1 5</inkml:trace>
  <inkml:trace contextRef="#ctx0" brushRef="#br0" timeOffset="695.04">1044 523,'-12'7,"0"0,0 1,0 0,1 1,1 1,-1-1,1 2,1-1,0 1,1 1,0 0,0 0,1 0,1 1,0 0,-1 7,7-16,0-1,0 0,0 0,1 1,0-1,-1 0,1 0,1 0,-1 0,0 0,1 0,-1 0,1 0,0 0,0-1,0 1,0-1,1 1,-1-1,0 0,1 0,0 0,-1 0,1-1,0 1,0-1,0 0,0 1,0-1,1-1,-1 1,0 0,0-1,1 0,-1 1,0-1,0 0,1-1,-1 1,0-1,0 1,1-1,-1 0,0 0,0-1,0 1,0 0,0-1,-1 0,1 0,0 0,1-1,16-12,0 0,-1-1,0-1,-2-1,0-1,-1 0,-1-1,0-1,-2 0,0-1,-2 0,0-1,-2-1,0 1,-2-1,0-3,0 5,-2 0,0 0,-2-1,0 1,-1-1,-1 1,-2-1,0 0,-1 1,-2-1,-4-18,7 35,0 0,-1 1,0-1,0 1,0-1,0 1,-1 0,0 0,0 0,0 0,-1 0,1 1,-1 0,0 0,-1 0,1 0,-1 0,1 1,-1 0,0 0,0 0,-1 1,1-1,-1 1,1 1,-1-1,1 1,-1 0,0 0,0 0,2 4,1 0,-1 1,1-1,-1 1,1-1,0 1,0 0,1 0,-1 0,1 0,0 1,0-1,0 1,1-1,-1 1,1 0,0-1,1 1,-1 0,1 0,0 0,0 0,0-1,1 1,0 0,0 0,1 2,-2 4,4 16,1 0,1-1,2 1,0-1,2-1,0 0,2 0,1-1,1-1,1 0,5 5,63 82,-82-109,0 0,0 0,0 0,0 0,0 0,0 0,0-1,0 1,0 0,0-1,0 1,1-1,-1 0,0 1,0-1,1 0,-1 0,0 1,0-1,1 0,-1 0,0 0,1-1,-1 1,0 0,0 0,1-1,-1 1,0-1,0 1,0-1,0 1,0-1,1 0,-1 0,0 1,0-1,-1 0,1 0,0 0,0 0,0 0,-1 0,1 0,0 0,-1-1,1 1,-1 0,1 0,-1 0,0-1,0 1,11-18</inkml:trace>
  <inkml:trace contextRef="#ctx0" brushRef="#br0" timeOffset="1115.206">1552 71,'56'283,"-15"-153,-41-129,0-1,0 1,0 0,1 0,-1 0,0-1,1 1,-1 0,1-1,-1 1,1 0,-1-1,1 1,-1 0,1-1,0 1,-1-1,1 1,0-1,0 0,-1 1,1-1,0 0,0 1,-1-1,1 0,0 0,0 0,0 1,0-1,-1 0,1 0,0 0,0-1,0 1,0 0,-1 0,1 0,0-1,0 1,-1 0,1-1,0 1,0 0,-1-1,1 1,0-1,-1 1,1-1,-1 0,1 1,0-1,-1 0,0 1,1-1,28-43,-28 41,130-230,-94 172,59-69,-75 112</inkml:trace>
  <inkml:trace contextRef="#ctx0" brushRef="#br0" timeOffset="1531.726">790 833,'228'-32,"176"-49,-106 7,-238 65,-35 7</inkml:trace>
  <inkml:trace contextRef="#ctx0" brushRef="#br0" timeOffset="2113.027">1242 1058,'-20'3,"1"1,0 0,0 2,0 0,0 1,1 0,1 2,-1 0,1 1,1 1,0 0,0 2,1-1,-8 11,19-19,1 0,-1 1,1-1,1 0,-1 1,1 0,-1-1,1 1,1 0,-1 0,1 0,0 0,0 1,0-1,0 0,1 0,0 1,1-1,-1 0,1 0,0 1,0-1,0 0,1 0,0 0,0 0,0 0,0-1,1 1,0-1,0 1,0-1,0 0,1 0,0-1,0 1,0-1,0 1,0-1,1-1,-1 1,1-1,3 2,5-1,0 0,0-1,0 0,0-1,0-1,0 0,0-1,0 0,0-1,0 0,0-1,-1-1,1 0,-1 0,0-2,0 1,-1-1,1-1,-1 0,-1-1,0 0,0-1,0 1,-1-2,7-8,1 4,1-1,-2-1,0-1,-1 0,0-1,-2-1,0 0,-1 0,-1-1,-1-1,-1 0,-1 0,0-1,-2 0,-1 0,3-19,-8 33,1 0,-1 0,0 0,-1 0,0 0,0 0,-1 0,0 0,0 1,-1-1,0 1,0-1,-1 1,0 0,0 0,-1 1,0-1,0 1,0 0,-1 0,0 1,0-1,0 2,-1-1,0 0,-7-2,11 5,0 1,0 1,0-1,-1 0,1 1,0-1,-1 1,1 0,0 0,-1 1,1-1,0 1,-1-1,1 1,0 0,0 0,0 1,0-1,0 0,0 1,0 0,0 0,0 0,1 0,-1 0,1 1,0-1,-1 1,1-1,0 1,1 0,-1 0,0 0,0 1,-3 7,-1 0,2 0,0 0,0 1,1-1,0 1,1 0,0 0,1 2,-1 10,2-1,0 1,2-1,0 1,2-1,0 0,2 0,0 0,2-1,0 0,2-1,0 0,2 0,0-1,1 0,15 17,-24-33,1-1,-1 0,1 0,0 0,0 0,0-1,0 1,0-1,1-1,-1 1,1-1,-1 0,1 0,-1 0,1-1,0 0,-1 0,1-1,-1 1,1-1,-1 0,1-1,-1 1,1-2,19-3</inkml:trace>
  <inkml:trace contextRef="#ctx0" brushRef="#br0" timeOffset="2528.058">1976 918,'-2'14,"0"1,-1 0,0-1,-1 0,-1 1,0-2,-1 1,-4 8,-16 39,-69 177,85-219,0-5</inkml:trace>
  <inkml:trace contextRef="#ctx0" brushRef="#br0" timeOffset="2863.687">1694 974,'19'34,"16"20,7 6,-4-2,-3-12,-9-7,-2-12,-7-5,0-7,-4 0,1-8,-2-5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1 198,'226'-1,"-27"-28,-115 29,-60 0</inkml:trace>
  <inkml:trace contextRef="#ctx0" brushRef="#br0" timeOffset="320.675">30 367,'38'10,"1"-3,0-1,1-2,-1-2,36-2,-62 0,213-12,-170 2,-32 6</inkml:trace>
  <inkml:trace contextRef="#ctx0" brushRef="#br0" timeOffset="971.62">340 0,'96'102,"51"-28,22 11,-167-83,-1-1,1 1,0-1,-1 1,1 0,-1 0,1 0,-1-1,0 1,0 1,0-1,0 0,0 0,0 0,-1 0,1 1,-1-1,0 0,1 1,-1-1,0 0,0 1,-1-1,1 0,0 0,-1 1,1-1,-1 0,0 0,0 1,0-1,0 0,0 0,0 0,-1 0,1-1,0 1,-1 0,0 0,1-1,-1 1,0-1,0 0,0 1,0-1,0 0,0 0,0 0,0 0,-1-1,1 1,0-1,-1 1,-188 103,-167 98,345-192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86,'24'-5,"18"-1,5 0,1 1,-3 1,-5 2,-4-4,-4-1,-2 1,-2 2,0 1,-5-4,-2-1,0 2,2 1,1 2,-3 1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1,'29'5,"28"1,10 0,-2-1,-7-2,-9-1,-8-1,-6 0,-9-1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1 156,'16'73,"109"392,-124-459,-1 0,0 0,1-1,0 1,1 0,-1-1,1 1,0 0,0-1,1 0,-1 0,1 0,1 0,-1 0,1 0,-1-1,-1-4,-1 0,0 0,0-1,0 1,0-1,1 1,-1-1,0 1,0-1,0 0,0 1,0-1,-1 0,1 0,0 0,0 0,0 0,-1 0,1 0,0 0,-1 0,1 0,-1 0,1 0,-1 0,0 0,1-1,-1 1,0 0,0 0,0-1,1-1,126-342,-47 128,-52 188,-12 21</inkml:trace>
  <inkml:trace contextRef="#ctx0" brushRef="#br0" timeOffset="708.609">735 382,'-18'15,"1"1,1 0,0 1,2 1,0 0,0 1,2 1,-9 17,18-31,-1 0,1-1,0 1,1 0,-1 0,1 1,0-1,1 0,-1 1,1-1,0 1,1-1,0 1,0-1,0 1,1-1,0 1,0-1,1 1,0-1,0 0,0 1,1-1,0-1,0 1,0 0,1-1,0 1,0-1,0 0,0 0,1-1,0 1,0-1,2 0,-3 0,0-1,1 0,0 0,0 0,0-1,0 1,0-1,1-1,-1 1,0-1,1 0,-1 0,1 0,0-1,-1 0,1 0,0 0,-1-1,1 0,-1 0,1 0,-1-1,0 1,1-1,-1-1,0 1,0-1,-1 0,4-2,22-18,-2-1,-1-1,-1-1,-1-2,-1 0,-1-2,4-10,-14 21,0 0,-2 0,0-1,-2-1,0 0,-1 0,-1-1,-1 0,-1 0,-1 0,-1 0,-1-1,-1 0,0 1,-2-1,-1 0,-1 1,-1 0,-1-1,0 1,-3-2,6 20,1-1,-1 1,0 0,-1 0,1 0,-1 0,0 1,0-1,0 1,0-1,0 1,-1 0,0 1,1-1,-1 0,0 1,0 0,-1 0,1 0,0 1,-1-1,1 1,-1 0,1 0,-1 1,1-1,-1 1,0 0,1 0,-1 1,0-1,1 1,-1 0,1 0,-1 1,1-1,0 1,0 0,0 0,0 0,0 1,-3 2,-4 5,2 0,-1 1,2 0,-1 0,1 1,1 0,0 1,1 0,0 0,1 0,1 0,0 1,1 0,0 0,1 0,0 0,2 0,-1 0,2 0,0 1,0-1,2 0,-1 0,2-1,0 1,4 8,0-1,1 0,1-1,1 0,0-1,2 0,0-1,1 0,1-1,0 0,1-2,1 0,1-1,17 12,7-1,-28-21</inkml:trace>
  <inkml:trace contextRef="#ctx0" brushRef="#br0" timeOffset="1134.399">1355 185,'-5'44,"2"-1,2 1,1 0,3 0,1 0,3-1,5 18,-10-50,1 0,1 1,0-1,1-1,0 1,0-1,1 1,0-2,1 1,0-1,1 0,0 0,2 0,-9-8,0 0,0 0,0-1,0 1,0-1,0 1,1-1,-1 1,0-1,0 0,1 1,-1-1,0 0,1 0,-1 0,0 0,1 0,-1 0,0-1,0 1,1 0,-1-1,0 1,0 0,1-1,-1 0,0 1,0-1,0 0,0 0,0 1,0-1,0 0,0 0,0 0,-1 0,1 0,0 0,0 0,-1-1,1 1,24-57,-21 48,71-197,34-35,-102 230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5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1 731,'5'0,"6"0,6 0,5 0,4 0,2 0,1 0,0 0,1 0,-1 0,0-5,-1-1,1 0,-1 1,-4 1</inkml:trace>
  <inkml:trace contextRef="#ctx0" brushRef="#br0" timeOffset="2261.767">678 900,'19'0,"-1"-1,1 0,-1-2,0 0,1-1,-2-1,1 0,0-2,-1 0,11-6,23-14,-9 6,-2-1,0-2,-2-2,-1-1,9-10,-40 30,0 1,-1-1,0 0,-1 0,0-1,0 1,0-1,-1 0,0 0,-1 0,0-1,0 1,0 0,-1-1,-1-2,1 8,-1-1,1 1,-1-1,0 1,-1-1,1 1,-1 0,1-1,-1 1,0-1,0 1,0 0,-1 0,1 0,-1 0,0 0,0 0,0 0,0 0,0 1,-1-1,1 1,-1 0,0-1,1 1,-1 0,0 1,0-1,0 0,-1 1,1 0,0 0,0 0,-1 0,1 0,-1 1,-1-1,0 1,1 0,-1 1,0-1,0 1,0 0,1 0,-1 1,0-1,1 1,-1 0,1 0,0 1,0-1,0 1,0 0,0 0,0 0,1 1,-1-1,1 1,0 0,0 0,1 0,-1 0,1 1,-1 1,-4 7,1 1,1-1,-1 1,2 1,0-1,1 1,1-1,0 3,0-1,1 0,1-1,0 1,2 0,-1-1,2 1,0-1,2 4,-3-14,-1 0,1 0,0-1,0 1,1-1,0 1,-1-1,1 0,1 0,-1 0,0 0,1-1,0 0,0 1,0-1,0-1,1 1,-1-1,1 1,-1-1,1 0,0-1,0 1,0-1,0 0,0 0,0-1,7 1,1 0,-1-1,0 0,1-1,-1-1,0 0,0 0,0-1,0-1,0 0,-1-1,0 0,10-5,7-5,-1-1,0-1,-1-2,-1 0,-1-2,0 0,-2-2,0 0,-2-2,5-9,8-47,-33 78,1 1,0 0,-1-1,0 1,1-1,-1 1,0-1,0 1,-1 0,1-1,0 1,-1-1,1 1,-1 0,0-1,0 1,0 0,0 0,0-1,0 1,-1 0,1 0,-1 1,1-1,-1 0,0 0,0 1,0-1,0 1,0-1,0 1,0 0,-1 0,-2 1,1 1,-1-1,0 1,1 1,-1-1,1 0,-1 1,1 0,0 0,-1 1,1-1,0 1,1-1,-1 1,0 1,1-1,0 0,0 1,0 0,0 0,0 0,1 0,0 0,-1 1,-8 9,5-4,1 0,-1 1,2 0,0 0,0 0,1 0,0 0,1 1,0 0,1-1,0 1,1 0,0-1,1 1,0 0,2 5,-2-10,1 0,0 0,0 0,0 0,1 0,0 0,0-1,0 0,1 1,0-1,0-1,1 1,0 0,0-1,0 0,0 0,1-1,0 0,0 0,0 0,0 0,1-1,0 0,-1-1,1 1,0-1,0-1,0 1,1-1,17-3,0 0,-1-2,0-1,0-1,0-1,-1-1,0-1,0-1,-1-1,-1 0,0-2,0-1,-1-1,-1 0,-9 10,-1-1,1 0,-1-1,0 0,-1 0,0-1,0 0,0-1,-1 1,-1-1,1-1,-2 1,1-1,-1 0,0 0,-1-1,-1 0,0 1,0-1,-1 0,0 0,-1-1,0 1,-1 0,0 0,0 0,-2-1,1 1,-4-9,4 16,-1 1,-1 0,1-1,0 1,-1 0,0 0,0 0,0 0,0 1,0-1,0 1,-1 0,1 0,-1 0,1 0,-1 1,0-1,0 1,0 0,1 0,-1 0,0 1,0 0,-1-1,1 1,0 1,0-1,0 0,0 1,0 0,1 0,-1 0,0 1,0-1,1 1,-1 0,0 0,1 0,0 0,0 1,-1-1,2 1,-1 0,0 0,0 0,1 0,0 0,-1 1,1-1,0 1,-6 10,0 0,1 0,1 0,0 1,1 0,0 0,1 1,1-1,0 1,2 0,-1 0,2 0,0 0,1 0,1-1,0 1,1 0,1-1,2 8,-1-10,0-1,0 1,1-1,1-1,0 1,1-1,0 0,0-1,1 0,0 0,1-1,0 0,1-1,0 0,0 0,1-2,0 1,3 0,-12-6,-1 0,1 0,0-1,0 1,0-1,-1 1,1-1,0 0,0 0,0 0,0-1,0 1,0-1,-1 1,1-1,0 0,0 0,-1 0,1-1,-1 1,1-1,-1 1,1-1,-1 0,0 0,2-1,8-9</inkml:trace>
  <inkml:trace contextRef="#ctx0" brushRef="#br0" timeOffset="3011.018">2259 166,'-1'0,"1"-1,0 0,-1 0,1 0,-1 0,1 1,0-1,0 0,0 0,-1 0,1 0,0 0,0 0,0 0,0 0,1 1,-1-1,0 0,0 0,0 0,1 0,-1 0,0 0,1 1,-1-1,1 0,-1 0,1 1,-1-1,1 0,0 1,-1-1,1 0,0 1,-1-1,1 1,0-1,0 1,0-1,-1 1,1 0,0 0,0-1,0 1,0 0,43-18,-32 15,0 0,1 2,-1 0,1 0,0 1,-1 0,1 1,-1 1,8 1,-19-3,0 1,0-1,0 1,0-1,0 1,0-1,0 1,0-1,0 1,0 0,0 0,0-1,0 1,0 0,-1 0,1 0,0 0,-1 0,1 0,0 0,-1 0,1 0,-1 0,0 0,1 1,-1-1,0 0,0 0,0 0,0 0,0 1,0-1,0 0,0 0,0 0,0 1,-1-1,1 0,-1 0,1 0,-1 0,1 0,-1 0,0 1,-30 44,30-45,-43 44,33-34,0-1,0 2,1-1,1 1,0 1,0 0,1 0,1 0,-2 7,8-18,0 0,0 0,1 0,-1 0,1 0,-1 1,1-1,0 0,0 0,0 0,0 1,0-1,0 0,1 0,-1 1,1-1,0 0,-1 0,1 0,0 0,0 0,0 0,1 0,-1 0,0-1,1 1,-1 0,1-1,0 1,-1-1,1 0,0 1,0-1,0 0,0 0,0 0,0 0,0 0,0-1,0 1,0-1,1 1,-1-1,2 0,7 2,1-1,-1 0,0 0,1-2,-1 1,0-1,0-1,0 0,1-1,6-2,2-2</inkml:trace>
  <inkml:trace contextRef="#ctx0" brushRef="#br0" timeOffset="16996.002">3190 364,'-49'34,"-72"100,-20 38,-1-7,38-59,154-179,-38 51</inkml:trace>
  <inkml:trace contextRef="#ctx0" brushRef="#br0" timeOffset="17428.266">2767 392,'-1'1,"0"0,0 0,0 0,0 0,0 1,0-1,0 0,1 0,-1 0,0 1,1-1,-1 0,1 1,0-1,-1 0,1 1,0-1,0 1,0-1,0 0,0 1,0-1,0 1,1-1,-1 0,0 1,1-1,-1 0,1 1,-1-1,1 0,0 0,-1 0,1 1,0-1,0 0,0 0,0 0,0 0,1 0,2 8,115 271,-100-229,-10-27,0 0,2 0,1 0,0-2,13 18,-23-37,1-1,-1 1,0-1,1 0,0 1,0-1,-1 0,1 0,0-1,1 1,-1-1,0 0,0 1,1-1,-1-1,0 1,1 0,-1-1,1 0,-1 0,1 0,-1 0,1 0,-1-1,0 1,1-1,-1 0,0 0,1 0,-1-1,0 1,0-1,0 0,0 0,2-2,20-12</inkml:trace>
  <inkml:trace contextRef="#ctx0" brushRef="#br0" timeOffset="18144.907">3557 533,'-17'6,"1"1,0 0,0 1,1 0,0 2,0 0,1 0,0 1,1 1,0 0,1 1,1 1,-1 0,8-6,-1-1,1 1,1 0,-1 1,1-1,1 1,0-1,0 1,0 0,1 0,0-1,1 1,0 0,1 0,0 0,0 0,1 0,0-1,0 1,4 7,-5-13,1-1,0 1,0 0,0-1,1 1,-1-1,1 0,-1 0,1 0,0 0,0 0,0 0,0-1,0 0,0 1,0-1,1 0,-1 0,0-1,1 1,-1-1,0 0,1 0,-1 0,0 0,1 0,-1-1,93-22,-54 4,0-3,-1-1,-2-2,0-2,-2-1,31-30,-47 39,-1-1,-1 0,0-2,-2 0,0-1,-2-1,0 0,-2-1,-1-1,1-3,-7 12,0 1,-2-1,1 0,-2 0,0-1,-2 1,0-1,0 1,-2-1,0 1,-1-1,0 1,-2 0,0 0,-1 0,-6-13,7 22,0 1,0-1,-1 1,1 0,-2 1,1-1,-1 1,0 0,0 1,0-1,-1 1,0 1,0-1,0 1,-1 0,1 1,-1-1,0 2,0-1,0 1,0 0,-1 1,1 0,0 0,-1 1,1 0,0 0,-1 1,1 0,0 1,-1 0,1 0,0 0,-5 4,4-2,0 0,1 1,-1 0,1 0,0 1,0 0,1 1,0 0,0 0,0 0,1 1,0 0,1 0,0 1,0-1,1 1,0 0,0 1,1-1,0 0,1 1,0 0,-1 8,3 7,1 0,2 0,0-1,1 1,2-1,0 0,2-1,0 1,2-1,0-1,2 0,0 0,2-2,0 1,1-2,1 0,1 0,1-2,1 0,142 105,-158-120,0 0,0-1,0 0,0 1,0-1,0-1,0 1,0 0,1-1,-1 1,0-1,0 0,1 0,-1 0,0-1,0 1,1-1,-1 0,0 0,0 0,0 0,0 0,0-1,0 0,15-8</inkml:trace>
  <inkml:trace contextRef="#ctx0" brushRef="#br0" timeOffset="18430.147">4545 307,'-15'34,"-9"25,-5 8,1-4,7-6,6-9,1-8,3-6,3-3,-1-8,0-2,2-1,-3-3,1 0,1-7,3-6</inkml:trace>
  <inkml:trace contextRef="#ctx0" brushRef="#br0" timeOffset="18744.521">4206 251,'19'33,"16"22,2 5,0-2,-2-7,-2-6,-2-7,-1-5,-2-3,-4-2,-3-1,1-5,1-1,2 0,1 2,0 1,2-3,-5-5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27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707 185,'-84'193,"-76"243,54-170,103-247,12-26,15-29,116-250,48-217,-172 455,-10 89,-7-15,2-1,0 1,2 0,0-1,2 1,1-1,1 0,1-1,7 14,111 299,-125-335,-1-1,0 1,1 0,-1-1,1 1,0 0,-1-1,1 1,0-1,0 1,0-1,0 1,0-1,0 0,1 1,-1-1,0 0,1 0,-1 0,1 0,-1 0,1 0,-1-1,1 1,0 0,-1-1,1 1,0-1,-1 0,1 0,0 1,0-1,-1 0,1 0,0-1,0 1,-1 0,1-1,0 1,-1 0,1-1,0 0,-1 0,1 1,-1-1,1 0,-1 0,1 0,-1 0,0-1,0 1,1-1,10-16,0 0,-2-1,0-1,-1 0,-1 0,-1-1,-1 0,3-17,8-21,3-7,-3-1,-2-1,-4 0,-2-1,-3-9,18-95,-17 150,0 6</inkml:trace>
  <inkml:trace contextRef="#ctx0" brushRef="#br0" timeOffset="1069.057">1328 749,'12'3,"1"0,0-1,0-1,0-1,0 0,0 0,0-1,0-1,0 0,0-1,0 0,-1-1,1 0,-1-1,0-1,-1 1,1-2,-1 0,-1 0,1-1,-1-1,0 1,-1-2,0 1,-1-1,0 0,0-1,-1 0,0 0,-1-1,-1 0,0 0,2-5,-7 14,1 0,-1 0,1 1,-1-1,0 0,0 0,0 0,-1 0,1 0,-1 0,1 0,-1 0,0 0,0 1,-1-1,1 0,0 1,-1-1,1 1,-1-1,0 1,0 0,0 0,0 0,0 0,-1 0,1 0,-1 1,1-1,-1 1,1-1,-1 1,0 0,0 0,0 0,1 1,-1-1,0 1,0-1,-1 1,-5-1,0 0,0 1,-1 0,1 0,0 1,0 0,0 1,0 0,0 1,0-1,1 2,-7 2,3 3,0 1,0 0,1 0,1 1,0 1,0-1,1 2,1-1,0 1,1 1,0-1,1 1,1 0,0 1,0-1,2 1,0 0,1 0,0 0,1 0,1 0,0 1,2 5,-1-15,0-1,0 0,1 1,0-1,0 0,1 0,-1 0,1 0,0 0,1-1,-1 1,1-1,0 0,0 0,0 0,0 0,1-1,-1 0,1 0,0 0,0 0,0-1,0 0,1 0,-1-1,0 1,1-1,-1 0,1 0,0-1,-1 0,1 0,0 0,2-1,15-3,1-2,-1 0,0-1,0-2,-1 0,0-2,-1 0,0-1,-1-1,0-1,-1-1,3-4,148-127,-130 88,-40 57,-1 1,1-1,-1 1,1 0,-1-1,1 1,-1-1,1 1,-1 0,1 0,-1-1,0 1,1 0,-1 0,1 0,-1-1,0 1,1 0,-1 0,0 0,1 0,-1 0,0 0,1 1,-1-1,1 0,-1 0,0 0,1 0,-1 1,1-1,-1 0,1 1,-1-1,0 0,1 1,0-1,-1 1,1-1,-1 1,1-1,-1 1,1-1,0 1,-1-1,1 1,0 0,0-1,0 1,-1-1,1 1,0 0,0-1,0 1,0-1,0 1,0 0,0-1,0 1,0 0,-5 5,0 1,1 0,0 0,0 0,1 0,-1 1,2-1,-1 1,1 0,0 0,1 0,-1 0,2 0,-1 0,1 1,0-1,1 0,0 0,1 0,-1 0,1 0,1 0,-1-1,3 6,2-9,0 0,1 0,-1-1,0 0,1 0,0-1,0 0,-1 0,1-1,0 0,1 0,-1-1,0 0,0 0,0-1,0 0,7-2,4-2,-1 0,1-1,-2-1,1-1,-1-1,0 0,-1-1,0-1,-1 0,0-1,-1-1,0 0,-1-1,11-15,16-11,-16 21,-15 38,-11 0,4 81,-2-98,1 1,0 0,0 0,0 0,0-1,1 1,-1-1,1 1,-1-1,1 0,0 1,0-1,0 0,0 0,1 0,-1 0,0-1,1 1,-1-1,1 1,0-1,-1 0,1 0,0 0,0 0,0-1,0 1,-1-1,1 0,0 0,0 0,0 0,4 0,-1-1,0 1,1-1,-1-1,0 1,0-1,0 0,0-1,0 0,-1 0,1 0,-1 0,0-1,0 0,0 0,0 0,0 0,-1-1,3-4,67-108,-59 91,-11 17,0-1,0 0,0 0,-1 0,-1 0,0 0,0-1,-1 1,0-11,-1-3</inkml:trace>
  <inkml:trace contextRef="#ctx0" brushRef="#br0" timeOffset="2300.281">3754 383,'-26'9,"1"1,0 2,0 1,1 1,1 0,0 2,1 1,1 1,0 0,-1 5,18-20,1 0,0 0,1 0,-1 1,0 0,1-1,0 1,0 0,0 0,0 0,1 0,-1 0,1 1,0-1,1 0,-1 0,1 1,-1-1,1 1,1-1,-1 0,1 1,-1-1,1 0,0 1,1-1,-1 0,1 0,0 0,0 0,0 0,0-1,1 1,0-1,-1 1,1-1,0 0,1 0,-1 0,1 0,-1-1,1 1,0-1,-1 0,1 0,1-1,-1 1,0-1,0 0,0 0,4 0,5-3,-1 0,1-1,-1-1,0 0,-1 0,1-2,-1 1,0-1,0-1,0 0,-1-1,0 1,-1-2,0 0,0 0,-1 0,0-1,5-9,154-192,-167 210,1 0,-1-1,0 1,1-1,-1 1,0 0,1-1,0 1,-1 0,1-1,0 1,0 0,0 0,-1 0,1 0,0 0,1 0,-1 0,0 0,0 0,0 0,0 1,1-1,-1 0,0 1,1-1,-1 1,1-1,-1 1,0 0,1 0,-1 0,1 0,-1 0,1 0,-1 0,0 0,1 0,-1 1,1-1,-1 0,0 1,1-1,-1 1,0 0,1-1,-1 1,0 0,1 0,5 129,-9-90,10 193,5-105,-7 1,-8 108,2-204,-2 1,-1-1,-2 0,-1 0,-1 0,-2-1,-2 0,0-1,-12 21,18-45,1-1,-1 0,1 0,-2 0,1-1,-1 0,0 0,0 0,0 0,0-1,-1 0,0-1,0 1,0-1,0-1,0 1,-1-1,1-1,-1 1,1-1,-1-1,0 1,1-1,-1 0,0-1,1 0,-1 0,0-1,1 0,0 0,-1-1,1 0,-4-2,3-2,0 0,1 0,0-1,0 0,1-1,0 1,0-1,1-1,0 1,1-1,0 1,0-1,1 0,0-1,1 1,0 0,1-1,0 1,1-1,0 1,0-1,1 1,1-1,-1 1,2 0,0-1,0 1,2-4,3-10,0 1,2-1,0 2,2-1,0 1,2 1,0 1,2 0,0 0,1 1,144-129,-59 81,-84 58</inkml:trace>
  <inkml:trace contextRef="#ctx0" brushRef="#br0" timeOffset="2817.395">4685 467,'-39'13,"-1"2,2 1,0 3,1 1,1 1,1 2,1 2,1 1,1 1,-19 23,46-43,0 1,0-1,1 1,0 0,0 0,1 1,0-1,0 0,1 1,-1 8,2-14,1 0,-1 1,1-1,0 0,0 0,0 1,1-1,-1 0,1 0,0 0,0 0,0 0,0 0,1 0,-1 0,1 0,-1 0,1-1,0 1,0-1,1 1,-1-1,0 0,1 0,-1 0,1 0,0 0,-1 0,1-1,0 0,0 1,6-1,0-1,0 0,0 0,0-1,0 0,0 0,-1-1,1 0,0-1,-1 0,1 0,-1-1,0 0,0 0,-1-1,1 0,-1 0,1-2,35-25,-3-2,0-2,33-40,85-73,-148 141,46-29,-55 36,0 1,1-1,-1 1,0-1,1 1,-1-1,1 1,-1 0,1 0,-1 0,1 0,-1 0,0 0,1 0,-1 0,1 0,-1 1,1-1,-1 1,0-1,1 1,-1 0,0-1,1 1,-1 0,0 0,0 0,0 0,0 0,0 0,0 0,0 0,0 0,0 1,0-1,-1 0,1 0,0 1,0 0,2 12,1 0,-1 1,-1-1,-1 1,0-1,-1 1,0-1,-1 1,-2 2,1 28,20 86,-17-126,1-1,-1 1,1-1,0 0,1 1,-1-1,1 0,0 0,0-1,0 1,0 0,1-1,0 0,-1 0,1 0,0 0,0-1,1 0,-1 0,1 0,-1 0,1 0,-1-1,1 0,0 0,0 0,17 0</inkml:trace>
  <inkml:trace contextRef="#ctx0" brushRef="#br0" timeOffset="3436.513">5081 947,'210'-259,"-162"193,-23 37,2 1,0 1,2 1,1 1,8-4,-24 18,-14 10,1 0,-1 0,1 0,0 0,-1-1,1 1,0 0,0 0,0 0,0 1,0-1,0 0,0 0,0 0,0 1,0-1,0 0,0 1,1-1,-1 1,0 0,0-1,1 1,-1 0,0 0,0 0,1 0,-1 0,0 0,1 0,-1 0,0 0,0 1,1-1,-1 0,0 1,0-1,0 1,1 0,-1-1,0 1,0 0,0-1,0 1,0 0,0 0,0 0,-1 0,1 0,0 0,0 1,-47 131,41-122,0-1,0 1,2 0,-1 1,1-1,1 0,0 1,0 0,1-1,1 1,0 0,1 0,1 9,-1-19,-1-1,1 1,0-1,0 1,0-1,0 0,0 1,0-1,0 0,1 0,-1 0,0 0,1 0,-1 0,1 0,-1 0,1-1,-1 1,1 0,-1-1,1 1,0-1,-1 0,1 0,0 1,-1-1,1 0,0 0,-1-1,1 1,0 0,-1 0,1-1,-1 1,1-1,0 0,-1 1,1-1,-1 0,0 0,2-1,60-40,178-153,-233 188,-2 0,1 0,0 1,0 0,0 0,1 1,-1 0,1 0,1 1,-1 0,0 1,1-1,0 2,0-1,0 1,2 0,-9 4,1 0,-1 0,0 0,0 0,1 0,-1 1,-1-1,1 1,0-1,-1 1,1 0,-1-1,0 1,0 0,0 0,0 0,0 0,-1 0,1 0,-1 0,0 0,0 0,0 0,0 1,0-1,-1 0,0 0,1 0,-1 0,0-1,0 1,-1 0,1 0,-1 0,0 0,-60 202,61-202,0 0,1 0,0 0,-1-1,1 1,0 0,0 0,0 0,1 0,-1-1,1 1,0 0,-1 0,1-1,0 1,1 0,-1-1,0 1,1-1,-1 1,1-1,0 0,0 0,0 0,2 2,6-2</inkml:trace>
  <inkml:trace contextRef="#ctx0" brushRef="#br0" timeOffset="3803.428">6182 777,'52'3,"1"-3,-1-2,1-2,-1-2,0-3,3-3,-32 9,-1-1,1-1,-1 0,0-2,0-1,-1 0,0-2,-1-1,0 0,0-1,-1-1,-1-1,0-1,-1 0,-1-1,3-5,-16 17,0 1,0-1,-1 0,1 0,-1 0,0 0,0-1,-1 1,1-1,-1 1,0-1,0 1,0-1,-1 0,0 1,0-1,0 0,0 1,-1-1,0 0,0 1,0-1,0 1,-1-1,1 1,-1 0,-1 0,1-1,0 1,-1 1,0-1,0 0,0 1,0-1,-3 0,-10 1,-1 1,1 0,-1 2,0 0,1 1,-1 0,1 2,-1 0,1 0,0 2,0 0,1 1,-1 0,1 2,0-1,-3 5,-2-2,0 2,1 0,1 2,0 0,1 0,0 2,-12 16,23-26,1 0,0 1,1-1,-1 1,1 0,1 1,-1-1,1 1,1-1,-1 1,1 0,1 0,-1 0,1 0,1 0,-1 0,2 0,-1 0,1 0,0 0,0 0,1 0,2 4,2-1,2-1,-1 0,1 0,0-1,1 0,0 0,1-1,0 0,0-1,0 0,1-1,0 0,0 0,1-1,0-1,-1 0,2-1,1 1,49 13,1-2,1-3,45 1,13 3,-80-9</inkml:trace>
  <inkml:trace contextRef="#ctx0" brushRef="#br0" timeOffset="5101.262">1 1455,'430'-11,"126"-35,-89-1,53 25,56-12,161 22,-467 14,252-3,-57-26,-9 16,-247-3,128 11,-235 3,350 29,-423-29,162 2,119-16,-81 0,95 11,-227 3,133-29,-34 30,-172-1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1139,'34'7,"0"-3,1-1,0-1,-1-2,1-1,-1-2,1-2,-1 0,-1-3,1-1,14-6,18-17,0-3,-3-3,-1-3,-1-3,-3-2,-2-2,-2-3,-3-2,-1-2,-3-3,-3-1,15-31,153-274,-201 342,-9 17,0-1,1 0,0 1,0 0,0 0,0 0,1 0,0 0,0 1,0-1,1 1,-1 0,1 0,2-1,-5 6,0-1,0 1,-1 0,1-1,-1 1,1 0,-1 0,1 0,-1 0,0 1,1-1,-1 0,0 0,0 1,0-1,0 1,0-1,0 1,0-1,0 1,-1 0,1-1,-1 1,1 0,-1-1,0 1,1 0,-1 0,0-1,0 1,0 1,1 2,10 56,-3 1,-3 0,-2-1,-5 47,1-44,4-12,-2-1,-3 1,-2-1,-2 0,-2 0,-3-1,-1 0,-3-1,-21 47,19-69,0-2,-2 1,0-2,-2-1,-1 0,0-2,-2 0,0-2,-2 0,-20 10,27-18,0-2,0 0,-1-1,-1-1,1-1,-1-1,0-1,0 0,0-2,-1 0,1-2,-1 0,1-2,0 0,-1-1,1-1,1-1,-1-1,0-1,14 4,-1-1,1 1,0-2,-1 1,2-1,-1 0,1 0,0-1,0 0,0 0,1-1,0 1,0-1,0 0,1 0,0-1,1 1,0-1,0 0,0 0,1 0,0 0,1 0,0-1,0 1,1 0,0-4,0-22,1 4</inkml:trace>
  <inkml:trace contextRef="#ctx0" brushRef="#br0" timeOffset="269.832">1778 800,'0'39,"-5"21,-1 7,0-5,1-7,1-13</inkml:trace>
  <inkml:trace contextRef="#ctx0" brushRef="#br0" timeOffset="519.463">1749 377,'0'0</inkml:trace>
  <inkml:trace contextRef="#ctx0" brushRef="#br0" timeOffset="889.173">1976 1251,'69'-138,"84"-123,-149 255,13-17,-17 23,0-1,1 1,-1 0,0 0,0 0,1-1,-1 1,0 0,1 0,-1 0,0 0,1-1,-1 1,0 0,1 0,-1 0,0 0,1 0,-1 0,0 0,1 0,-1 0,0 0,1 0,-1 0,0 0,1 0,-1 0,0 1,1-1,-1 0,0 0,0 0,1 0,-1 1,0-1,1 0,-1 0,0 1,0-1,1 0,-1 0,0 1,0-1,0 0,0 1,1-1,-1 0,0 0,0 1,0-1,0 0,0 1,0-1,0 1,0-1,0 0,0 1,0-1,0 0,0 1,0-1,0 0,0 1,0-1,-1 0,1 1,0-1,11 133,-7-119,0-1,1 0,0 0,1 0,1-1,0 0,0 0,2 0,-1-1,8 6,-15-15,1 0,0-1,0 1,0-1,0 0,0 1,0-1,1 0,-1 0,0 0,0-1,1 1,-1-1,1 1,-1-1,1 0,-1 0,0 0,1 0,-1 0,1 0,-1-1,1 1,-1-1,0 0,1 0,-1 0,0 0,0 0,0 0,0 0,0-1,0 1,0-1,0 0,0 1,-1-1,1 0,-1 0,1 0,58-87,7-60,-55 132</inkml:trace>
  <inkml:trace contextRef="#ctx0" brushRef="#br0" timeOffset="1272.197">3049 773,'-13'-1,"0"0,0 1,0 1,0 0,0 1,0 0,1 1,-1 1,1 0,0 0,0 2,0-1,1 1,0 1,0 0,0 0,1 1,0 1,1 0,0 0,0 1,-3 5,7-8,1 1,-1-1,2 1,-1 0,1 0,0 1,1-1,0 1,0-1,1 1,0 0,0 0,1 0,0-1,1 1,0 0,0 0,1-1,0 1,0-1,1 1,0-1,1 0,1 1,2 0,1 0,0-1,1 0,0-1,0 0,1 0,0-1,0 0,0 0,1-1,0-1,0 0,0-1,0 0,1 0,-1-1,1-1,0 0,-1 0,1-1,0-1,-1 0,1 0,-7 0,0 1,0-1,0 0,-1-1,1 1,0-1,-1 0,1 0,-1-1,0 1,0-1,0 0,0 0,0 0,-1 0,1-1,-1 0,0 1,0-1,2-4,6-6</inkml:trace>
  <inkml:trace contextRef="#ctx0" brushRef="#br0" timeOffset="1754.018">3359 1054,'25'0,"0"-1,-1-2,1 0,0-2,-1 0,0-2,-1-1,19-8,36-48,-76 62,0-1,0 1,0 0,0-1,-1 1,1-1,-1 0,0 1,0-1,0 0,0 0,0 0,-1 0,1 0,-1 0,0 0,0 0,0 0,0 0,0 0,-1 0,1 0,-1 1,0-1,0 0,0 0,0 0,-1 1,1-1,-1 0,-1-1,-3 0,0 0,-1 0,0 1,1 0,-1 0,0 1,0 0,-1 0,1 1,0-1,-1 2,1-1,0 1,-1 0,1 1,0-1,-1 2,1-1,0 1,-2 0,-4 2,0 0,0 1,0 0,1 1,0 1,0 0,0 0,1 1,0 0,1 1,-1 1,2 0,0 0,0 0,0 1,2 1,-1-1,1 1,1 0,0 1,0 2,4-8,1 0,0 0,0 0,0 0,1 1,0-1,0 0,0 0,1 0,1 0,-1 0,1 0,0 0,0-1,1 1,0 0,0-1,1 0,0 0,0 0,0 0,1-1,0 0,0 0,0 0,1 0,12 11,1-1,1 0,0-2,1 0,1-2,0 0,3 0,170 42,-139-46,-32-5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456 105,'-3'-5,"0"0,0 0,-1 0,1 1,-1 0,0 0,0 0,-1 0,1 1,-1-1,0 1,1 0,-2 1,1-1,0 1,0 0,-1 0,1 1,-1-1,1 1,-1 0,0 1,1 0,-1 0,0 0,0 0,1 1,-1 0,-4 1,-11 9,0 2,2-1,-1 2,2 1,0 0,0 2,2 0,0 0,1 2,1-1,0 2,2 0,-8 18,11-25,1 0,1 0,0 1,1 0,0 1,1-1,1 1,0 0,1 0,1 0,0 1,1-1,1 14,1-26,-1 0,1-1,-1 1,1 0,0-1,0 1,0 0,0-1,0 1,1-1,-1 0,1 1,-1-1,1 0,0 0,0 0,0 0,0-1,0 1,1 0,-1-1,1 1,-1-1,1 0,-1 0,1 0,-1 0,1-1,0 1,-1 0,1-1,0 0,0 0,0 0,-1 0,2 0,101-24,-70 5,-2-1,0-2,-1-1,-1-2,-1-1,-1-1,-2-1,5-8,1 1,-5 7,-3-2,0-1,-2-1,-1 0,-2-2,-1 0,6-20,-20 93,-6 1,-3-20,2 0,1 0,0 0,2 0,0 0,1 0,1 0,1 0,0-1,2 0,0 0,2 0,0-1,0 1,2-2,0 0,9 10,-14-21,0 0,1 0,0-1,0 1,0-2,1 1,0-1,-1 0,2 0,-1 0,0-1,1-1,-1 1,1-1,0 0,0-1,0 0,0 0,3-1,12 1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1,'33'4,"21"3,6-1,-2-1,-6-2,-8-1,-6-1,-5 0,-3-1,-2 0,0-1,-2 1,-4-5,-1-1,-4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30,'38'0,"28"0,6-5,-3-1,-9 0,-10 1,-9 1,-6 2,-4 1,-8 1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1 621,'171'460,"-131"-335,-39-124,-1 0,1 0,-1 0,1-1,-1 1,1 0,0-1,0 1,-1-1,1 1,0 0,0-1,-1 0,1 1,0-1,0 1,0-1,0 0,0 0,-1 0,1 1,0-1,0 0,0 0,0 0,0 0,0 0,0-1,0 1,0 0,0 0,-1-1,1 1,0 0,0-1,0 1,0-1,-1 1,1-1,0 1,-1-1,1 0,0 1,-1-1,1 0,-1 1,1-1,-1 0,1 0,-1 0,1 1,-1-1,0 0,1 0,-1 0,0 0,0 0,0 0,0 0,0 0,0 0,0 1,0-1,0 0,0 0,-1 0,1 0,0 0,0 0,-1 0,123-455,-77 349,-32 89</inkml:trace>
  <inkml:trace contextRef="#ctx0" brushRef="#br0" timeOffset="617.005">1016 537,'-52'17,"32"-13,0 1,1 0,-1 2,1 1,1 0,-1 1,1 1,1 1,0 0,1 1,0 1,0 1,2 0,-5 6,17-17,0 0,0 1,1-1,-1 1,1 0,-1-1,1 1,1 0,-1 0,0 0,1 0,0 0,0 0,0 0,0 0,1-1,0 1,-1 0,1 0,1 0,-1-1,0 1,1 0,0-1,0 0,0 1,0-1,1 0,-1 0,1 0,0 0,-1 0,1-1,1 0,-1 1,0-1,0 0,1 0,0-1,-1 1,1-1,0 0,-1 0,1 0,0 0,3 0,2-2,1 0,0 0,-1-1,1-1,-1 1,0-2,0 1,0-1,0 0,-1-1,5-3,-2 2,178-133,-175 127,7-4,-1-1,0-1,-2-1,0-1,-2 0,0-1,-1-1,-1-1,-1 0,-1 0,-1-1,-1-1,-1 0,-2 0,0-1,-2 1,1-8,-4 25,-1-1,1 0,-1 0,-1 0,1 1,-2-1,1 0,-1 0,0 0,-1 0,0 1,-1-1,0 1,0 0,0-1,-1 1,-1 1,1-1,-1 1,0-1,-1 1,0 1,0-1,0 1,-1 0,0 1,0-1,0 2,-1-1,0 1,-2-1,3 3,-1 0,0 1,0 0,1 1,-1-1,0 1,0 1,0 0,0 0,0 0,1 1,-1 0,1 1,-1-1,1 2,0-1,0 1,0 0,0 0,1 1,0 0,0 0,0 0,-1 2,-6 7,1 0,0 1,1 0,0 1,1 0,1 1,1 0,0 0,-3 13,7-17,0-1,1 1,1 0,0 0,1 0,0 0,1 0,0 0,1 0,1 0,0 0,1 0,0 0,1-1,0 0,1 0,1 1,7 14,1-1,1 0,1-1,1-1,1-1,1 0,1-1,2-1,0-1,0-2,12 7,-12-12,-3-5</inkml:trace>
  <inkml:trace contextRef="#ctx0" brushRef="#br0" timeOffset="1063.088">1553 198,'81'372,"-81"-371,0 1,0 0,0-1,0 1,0 0,0 0,1-1,-1 1,1 0,-1-1,1 1,0 0,-1-1,1 1,0-1,0 0,0 1,0-1,0 1,1-1,-1 0,0 0,1 0,-1 0,1 0,-1 0,1 0,-1 0,1-1,-1 1,1-1,0 1,-1-1,1 1,0-1,0 0,-1 0,1 0,0 0,-1 0,1 0,0-1,0 1,-1 0,1-1,0 1,-1-1,1 0,-1 0,1 1,-1-1,1 0,-1-1,67-101,-43 55,162-267,-174 291</inkml:trace>
  <inkml:trace contextRef="#ctx0" brushRef="#br0" timeOffset="1447.08">678 960,'53'0,"0"-3,0-1,-1-3,20-6,329-69,-233 50,-59 9,-85 19</inkml:trace>
  <inkml:trace contextRef="#ctx0" brushRef="#br0" timeOffset="2082.925">1045 1242,'-19'5,"0"0,0 1,0 1,1 1,0 0,0 2,1 0,0 0,1 2,0 0,1 1,1 1,0 0,0 0,2 2,0 0,0 0,1 3,9-15,0 0,0 0,1 0,0 0,0 0,0 1,1-1,-1 0,1 1,0-1,0 0,1 1,-1-1,1 0,0 0,0 1,0-1,1 0,-1 0,1 0,0 0,0 0,0-1,1 1,0-1,-1 1,1-1,0 0,1 0,-1 0,0-1,1 1,-1-1,1 0,0 0,0 0,0 0,0 0,0-1,0 0,4 1,6-2,-1 0,1 0,-1-1,0-1,1 0,-1-1,0-1,0 0,-1 0,1-1,-1-1,0 0,0-1,-1 0,0-1,0 0,0-1,-1 0,-1 0,3-4,105-126,-103 125,-1-2,-1 1,-1-2,0 1,-1-2,-1 1,-1-1,0 0,-2-1,0 0,-1 0,0-1,-2 1,0-1,-2 1,0-1,-1-14,-1 29,1 1,-1-1,-1 0,1 0,0 1,-1-1,0 0,0 1,-1 0,1-1,-1 1,0 0,0 1,0-1,-1 0,1 1,-1 0,0-1,0 1,0 1,0-1,0 1,-1 0,1 0,-1 0,1 0,-1 1,0 0,0 0,1 0,-1 0,0 1,0 0,0 0,0 0,0 1,0-1,0 1,1 0,-1 1,0-1,-1 2,-5 6,0 0,0 1,1 0,0 1,1 0,0 0,1 1,0 0,0 1,2-1,0 2,0-1,1 1,0 3,-1-1,1 0,1 1,0-1,2 1,0 0,0-1,2 1,0 0,1 0,0 0,2 0,0-1,3 11,-3-16,1-1,0 0,0 0,0 0,2-1,-1 1,1-1,0-1,1 1,0-1,0 0,1 0,0-1,1 0,-1-1,1 0,0 0,1-1,-1 0,1 0,6 1,-4-3,0-1,0 0,0-1,0 0,0-1,0 0,1-1,-1 0,0-1,0 0,-1-1,1-1,-1 0,1 0,-1-1,0 0,-1-1,1-1,-1 1,4-5,4-1</inkml:trace>
  <inkml:trace contextRef="#ctx0" brushRef="#br0" timeOffset="2331.082">1835 1101,'-19'39,"-11"26,-6 8,4-5,7-8,8-10,2-13,3-13</inkml:trace>
  <inkml:trace contextRef="#ctx0" brushRef="#br0" timeOffset="2582.08">1496 1101,'20'34,"19"20,5 6,-1-2,-4-11,-2-10,-4-9,-2-6,-2-2,0-4,-1 0,-1-2,1-4,-5-4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705 395,'0'-2,"0"-1,-1 1,1-1,-1 1,1-1,-1 1,0 0,0-1,0 1,-1 0,1 0,0 0,-1 0,1 0,-1 0,0 0,1 1,-1-1,0 0,0 1,0 0,0-1,-1 1,1 0,0 0,-1 0,1 0,0 1,-1-1,1 1,-1-1,-1 1,-91-5,77 5,-7 0,7 0,-1 0,0 1,1 0,0 2,-1 0,1 1,-11 5,27-9,0 1,0-1,1 1,-1 0,0-1,1 1,-1 0,1 0,-1 0,1 0,-1 0,1 0,0 1,-1-1,1 0,0 1,0-1,0 1,0-1,0 1,1 0,-1-1,0 1,1 0,-1-1,1 1,0 0,-1 0,1 0,0-1,0 1,0 0,0 0,0 0,1-1,-1 1,1 0,-1 0,1-1,-1 1,1 0,0-1,0 1,0-1,0 1,0-1,0 1,0-1,1 0,-1 0,0 1,1-1,1 1,10 5,1 1,-1-2,2 0,-1-1,1 0,0-1,0-1,10 1,-24-4,0 0,0 0,1 0,-1 0,0 0,0 0,0 0,0 0,0 0,0 1,1-1,-1 0,0 1,0-1,0 1,0-1,0 1,0-1,0 1,0 0,-1-1,1 1,0 0,0 0,0 0,-1 0,1 0,-1 0,1 0,0 0,-1 0,0 0,1 0,-1 0,0 0,1 0,-1 0,0 0,0 0,0 1,0-1,0 0,0 0,0 0,0 0,-1 0,1 0,0 1,-1-1,1 0,-1 0,1 0,-1 0,1 0,-1 0,0-1,0 1,1 0,-1 0,0 0,-24 23,-1 0,-2-2,0-1,-1-1,-22 11,-56 39,61-36,-88 76,132-108,-1 0,1 1,0-1,-1 1,1-1,0 1,1 0,-1 0,0 0,1 0,0 0,0 0,-1 1,2-1,-1 0,0 0,1 1,0-1,-1 0,1 1,1-1,-1 1,0-1,1 0,0 1,-1-1,1 0,1 0,-1 0,0 0,1 0,0 0,-1 0,1 0,0 0,0-1,1 1,-1-1,1 0,-1 0,2 2,14 3,-1 0,1-1,0-1,1-1,-1 0,1-1,0-1,0-1,-1-1,1 0,0-2,0 0,-1-1,1-1,11-4,32-35,-49 24</inkml:trace>
  <inkml:trace contextRef="#ctx0" brushRef="#br0" timeOffset="493.855">536 0,'-15'25,"1"-1,2 2,1-1,0 2,2-1,1 1,2 1,0 2,4-23,-53 265,-155 429,173-561,29-114,7-23,-1 0,0 1,1-1,0 0,0 1,0-1,1 1,-1 0,1-1,-1 1,1 0,0-1,1 1,-1-1,1 1,-1 0,2 2,2-2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57,'0'5,"0"6,0 7,-4-1,2-7,2-6</inkml:trace>
  <inkml:trace contextRef="#ctx0" brushRef="#br0" timeOffset="288.895">318 1,'-5'9,"-6"4,-2 4,7 0,4-4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9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20,'-25'-4,"0"2,-1 0,1 2,0 1,-1 1,1 1,0 1,0 1,1 1,-1 1,2 2,-1 0,1 2,0 0,1 1,0 2,1 0,-18 17,20-16,2 1,-1 0,2 1,1 1,0 0,1 1,1 1,0 0,2 1,1 0,0 0,2 2,0-1,1 1,2-1,0 2,-1 20,6-40,0-1,1 1,-1-1,1 1,0-1,0 1,0-1,1 1,-1-1,1 0,-1 0,1 0,0 0,0 0,1 0,-1 0,1 0,-1-1,1 0,0 1,0-1,0 0,0 0,0-1,0 1,0-1,1 1,-1-1,1 0,-1 0,1-1,2 1,6 1,-1-1,1-1,0 0,0-1,0 0,-1-1,1 0,-1-1,9-3,24-12,-1-2,0-3,-2-1,-1-2,-1-1,6-8,-36 28,31-21,-2-2,0-2,-2-1,-2-2,-1-1,-2-2,-1-1,-2-1,-2-2,3-10,-17 36,-20 47,1-1,1 1,2 0,1 1,1-1,2 0,3 27,-1-45,0-1,1 1,1-1,0 0,0 0,1 0,0-1,1 0,1 0,0 0,0-1,1 0,0 0,1-1,0 0,0 0,1-1,0 0,1-1,-1-1,1 1,1-1,-1-1,1 0,0-1,0 0,0-1,1-1,7 1,-15-3,0-1,0-1,1 1,-1-1,0 0,-1 0,1 0,0-1,-1 0,1 0,-1 0,0 0,0-1,0 1,0-1,-1 0,1 0,-1-1,0 1,0-1,-1 1,1-1,7-14</inkml:trace>
  <inkml:trace contextRef="#ctx0" brushRef="#br0" timeOffset="290.008">1502 105,'44'0,"27"0,8 0,-6 0,-9-5,-12-1,-10 0,-6 1,-6 1,-2 2,-2 1,0 0,1 1,-6 0</inkml:trace>
  <inkml:trace contextRef="#ctx0" brushRef="#br0" timeOffset="535.939">1559 331,'38'5,"37"-3,10-3,1-5,-10-2,-8 1,-11 1,-10 2,-4-4,-4 1,1 0,-2 2,-7-3,-9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0,'-247'275,"42"-11,188-243,1-3</inkml:trace>
  <inkml:trace contextRef="#ctx0" brushRef="#br0" timeOffset="348.431">0 29,'17'41,"1"0,2-1,2-2,1 0,2-1,2-2,15 17,104 81,-49-73,-106-91,-1 18</inkml:trace>
  <inkml:trace contextRef="#ctx0" brushRef="#br0" timeOffset="3482.279">1242 537,'-5'9,"-16"14,-9 6,-5 5,0 0,0-1,2-1,1-1,2-6,0-2,2-1,0-3,0-1,0-3,0-4,5-4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8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30,'-16'344,"3"-14,-15-100,28-185,0-45,0-10</inkml:trace>
  <inkml:trace contextRef="#ctx0" brushRef="#br0" timeOffset="303.929">1 565,'38'-10,"47"-12,13-8,0 2,-7 1,-15 4,-15 2,-13 4,-10 6,-7-1,-3 2,-3 2,1-1,-1 0,-4 1</inkml:trace>
  <inkml:trace contextRef="#ctx0" brushRef="#br0" timeOffset="6635.462">1017 1,'-1'286,"-27"-30,11-90,11-125,1-1,3 1,1 1,2-1,2 6,-3-47,-1 1,1-1,0 1,0 0,0-1,0 1,-1 0,1-1,0 1,0-1,0 1,0 0,1-1,-1 1,0 0,0-1,0 1,0 0,1-1,-1 1,0-1,1 1,-1-1,0 1,1-1,-1 1,1-1,-1 1,1-1,-1 1,1-1,-1 1,1-1,-1 0,1 0,-1 1,1-1,0 0,-1 0,1 1,0-1,-1 0,1 0,0 0,-1 0,1 0,-1 0,1 0,0 0,-1 0,1 0,0-1,-1 1,1 0,0 0,-1-1,1 1,-1 0,1-1,-1 1,1-1,30-32,-27 28,160-241,-47 123,-116 122,0 0,0 0,0 0,0 0,0 0,0 1,0-1,0 0,1 1,-1-1,0 0,0 1,1 0,-1-1,0 1,1 0,-1-1,0 1,1 0,-1 0,0 0,1 0,-1 1,0-1,1 0,-1 1,0-1,1 0,-1 1,0-1,0 1,1 0,-1 0,0-1,0 1,0 0,0 0,0 0,0 0,0 0,0 0,-1 0,1 0,0 0,-1 1,1-1,-1 0,1 0,-1 1,1-1,-1 0,0 1,0-1,1 2,10 228,10-124,-13-88</inkml:trace>
  <inkml:trace contextRef="#ctx0" brushRef="#br0" timeOffset="7169.569">1638 791,'15'2,"1"-2,-1 0,1-1,-1 0,0-1,1-1,-1 0,0-1,-1-1,1 0,-1-1,0 0,0-2,-1 1,0-2,0 0,-1 0,0-1,9-10,-19 17,0 0,0 0,-1 0,1 0,-1 0,0 0,0 0,0-1,-1 1,1 0,-1 0,1-1,-1 1,0 0,-1-1,1 1,0 0,-1-1,0 1,0 0,0 0,0 0,0 0,-1 0,1 0,-1 0,0 0,0 0,0 1,0-1,0 1,-1-1,1 1,-1 0,1 0,-1 0,0 0,0 1,0-1,0 1,0 0,0 0,0 0,0 0,-1 0,1 1,0-1,-1 1,1 0,-1 0,-9 1,-1 1,1 0,0 1,0 1,0 0,1 0,-1 1,1 1,0 0,0 1,1 0,0 1,0 0,1 1,0 0,1 0,0 1,0 1,1-1,-5 9,7-13,0 1,1-1,-1 2,1-1,1 1,-1-1,1 1,1 0,-1 1,1-1,1 1,0-1,0 1,0 0,1 0,1 0,0 0,0 0,0-1,1 1,0 0,1 0,0 0,0-1,1 1,0-1,1 0,2 5,6-2,0-1,1-1,0 0,0 0,1-1,0-1,1 0,-1-1,1-1,0 0,1-1,-1-1,1 0,-1-1,1-1,0 0,0-2,0 1,12-3,-19 2,0-1,0 0,0 0,0-1,0 0,-1 0,1-1,-1 0,0 0,0-1,-1 0,1-1,1-2,3-4</inkml:trace>
  <inkml:trace contextRef="#ctx0" brushRef="#br0" timeOffset="7424.835">2174 904</inkml:trace>
  <inkml:trace contextRef="#ctx0" brushRef="#br0" timeOffset="8057.175">2174 904,'-2'4,"0"0,0-1,0 1,0 0,0 0,1 1,0-1,0 0,0 0,0 1,1-1,-1 0,1 1,0-1,1 0,-1 1,1-1,0 3,1-7,-1 0,0 0,1 0,-1 0,0 0,1-1,-1 1,0 0,1-1,-1 1,0-1,0 1,1-1,-1 0,0 1,0-1,0 0,0 0,0 0,0 0,0 0,0 0,-1 0,1 0,0 0,-1-1,1 1,-1 0,1 0,0-1,-1 2,124-174,-22 62,-102 112,1 0,-1 1,0-1,0 0,0 0,0 1,0-1,1 0,-1 1,0-1,0 0,0 0,1 0,-1 1,0-1,0 0,1 0,-1 0,0 1,1-1,-1 0,0 0,0 0,1 0,-1 0,0 0,1 0,-1 0,0 0,1 0,-1 0,0 0,1 0,-1 0,0 0,1 0,-1 0,0 0,1 0,-1 0,0 0,0-1,1 1,-1 0,0 0,0 0,1 0,-1-1,0 1,0 0,1 0,-1-1,0 1,0 0,0-1,-11 37,7-24,2-5,0 0,1-1,-1 1,2 0,-1 0,1-1,0 1,0 0,1 0,0 0,0 0,0-1,1 1,0-1,0 1,1-1,0 0,0 0,1 0,-1 0,1 0,0-1,1 0,-1 1,1-2,0 1,1-1,-1 1,1-1,0-1,-1 1,2-1,-1 0,0-1,1 1,-1-1,1-1,6 2,-3-2,1-1,-1 0,1-1,-1 0,1 0,-1-1,0-1,0 0,0 0,0-1,0 0,-1-1,0 0,0 0,0-1,0 0,-1-1,0 0,-1 0,1 0,-1-1,-1 0,0-1,0 0,0 1,-1-2,-1 1,3-6,30-55,-25 51,-1-1,0-1,-2 1,0-2,-2 1,0-1,-1 0,1-13,-8 11,-3 6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0,'-9'0,"-4"5,6 2,3-1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0,'-4'5,"-3"6,1 7,2 4,0-1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1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0,'-8'3,"0"-1,-1 1,1 0,0 1,1 0,-1 0,1 1,0 0,0 0,0 1,1-1,-1 1,1 1,1-1,0 1,-1 0,2 1,-1-1,-2 8,6-14,-231 332,4-70,139-158,73-98,12-12</inkml:trace>
  <inkml:trace contextRef="#ctx0" brushRef="#br0" timeOffset="400.969">58 57,'33'103,"139"256,-44-118,-66-152,-62-90,0 1,0 0,0-1,0 1,0 0,0-1,0 1,-1-1,1 1,0 0,0-1,1 1,-1 0,0-1,0 1,0-1,0 1,0 0,0-1,0 1,1 0,-1-1,0 1,0 0,0-1,1 1,-1 0,0 0,0-1,1 1,-1 0,0 0,1-1,-1 1,0 0,1 0,-1 0,0 0,1-1,-1 1,0 0,1 0,-1 0,1 0,-1 0,0 0,1 0,-1 0,0 0,1 0,-1 0,1 0,-1 1,0-1,-9-40,0 13,1 2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0,5-1,4-2,2 0,1-2,0-1,0 0,1 0,-1 0,0-1,-1 1,0 0,-4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47,'34'0,"15"-5,5-1,-2 0,-6 1,-5 1,-5-3,-4 0,-7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19 618,'-10'0,"2"0,7 5,9 1,7 0,7-1,3-2,3-1,2-5,0-3,-1 0,1 1,-1-4,0 0,-6 2</inkml:trace>
  <inkml:trace contextRef="#ctx0" brushRef="#br0" timeOffset="951.93">188 956,'61'-10,"-1"-3,0-3,-1-2,-1-3,-1-3,3-3,-36 17,0-1,0-1,-1 0,-1-2,0-1,-1-1,-1-1,0 0,-1-2,-1 0,-1-1,-1 0,10-17,-24 34,1 0,-1-1,0 0,0 1,0-1,-1 0,1 0,-1 0,0 0,0 0,0 0,-1 0,1 0,-1-1,0 1,0 0,0 0,-1 0,0 0,0-1,0 1,0 0,0 1,-1-1,0 0,0 0,0 0,0 1,0-1,-1 1,1 0,-1 0,-3-3,2 3,-1 0,1 0,-1 0,0 1,0-1,0 1,0 0,0 1,0-1,0 1,-1 0,1 1,-1-1,1 1,0 0,-1 0,1 0,-1 1,1 0,0 0,-1 1,1-1,0 1,0 0,0 0,0 1,1 0,-1 0,1 0,-1 0,0 1,-3 4,-1 0,1 1,1-1,0 1,0 1,1 0,0 0,0 0,1 0,1 1,0 0,0 0,1 0,0 0,1 0,1 1,-1-1,2 1,0 0,0-1,1 1,0-1,1 1,1-1,-1 0,2 0,0 0,0 0,1-1,0 1,1-1,0 0,0-1,1 0,1 0,-1 0,1-1,7 5,0-3,0-2,1 0,0 0,1-2,0 0,0 0,0-2,1 0,-1-1,1-1,0-1,0 0,14-2,-10-4,0-2,0 0,0 0,-1-2,-1-1,0-1,0 0,-1-2,0 0,-1-1,-1-1,0 0,-1-2,-1 0,10-13,-16 18,0 0,-1-1,0 0,-1-1,-1 1,0-1,0 0,-2-1,0 1,0-3,-3 16,-1 0,0-1,1 1,-1 0,0 0,0-1,0 1,0 0,0-1,0 1,0 0,0 0,0-1,-1 1,1 0,-1 0,1 0,-1-1,1 1,-1 0,1 0,-1 0,0 0,0 0,0 0,0 0,1 0,-1 0,0 1,0-1,-1 0,1 0,0 1,0-1,0 1,0-1,-1 1,1 0,0-1,0 1,-1 0,1 0,0 0,0 0,-1 0,1 0,-57 19,51-13,0 0,1 1,0-1,0 1,1 0,0 1,0 0,0-1,1 1,0 1,1-1,0 0,0 1,1 0,0 0,1-1,0 1,0 0,0 0,2 0,-1 0,1 0,0 0,1 0,0 0,0 0,1-1,0 1,0-1,1 0,0 0,1 0,0-1,0 1,5 4,0-3,1-1,0 0,0 0,0-2,1 1,0-1,0-1,1 0,0-1,-1 0,1-1,1-1,-1 0,0-1,0 0,1-1,-1 0,0-1,1-1,7-1,7-6,-1-1,0 0,-1-2,-1-2,0 0,0-1,-1-2,-2 0,1-2,-2 0,-1-1,0-1,3-6,-11 13,0-1,-1 1,-1-2,-1 1,0-1,0-1,-2 0,0 0,-1 0,-1-1,1-4,-6 20,1 0,0-1,-1 1,1 0,-1-1,1 1,-1 0,0-1,0 1,0 0,0-1,-1 1,1-1,-1 1,1 0,-1 0,0-1,0 1,0 0,0 0,0 0,0 0,-1 0,1 0,-1 0,1 1,-1-1,0 0,0 1,0-1,0 1,0 0,0 0,0-1,0 1,0 1,0-1,-1 0,1 1,0-1,-1 1,1-1,0 1,-1 0,1 0,0 0,-1 0,1 1,-1-1,1 1,0-1,0 1,-1 0,1 0,0 0,-7 4,0 1,1 0,0 0,0 1,1 0,0 0,0 0,0 1,1 0,1 1,-1-1,1 1,1 0,-1 1,2-1,-1 1,1-1,1 1,0 0,0 1,0-5,1 0,0 0,0 0,1 1,-1-1,1 0,1 1,-1-1,1 0,0 0,1 1,-1-1,1 0,1 0,-1 0,1-1,0 1,0-1,0 1,1-1,0 0,0 0,0-1,1 1,-1-1,1 0,0 0,1-1,-1 1,0-1,1 0,2 0,-1-1,0-1,-1 0,1 0,0 0,0-1,0 0,0-1,0 0,-1 0,1 0,0-1,0 0,-1 0,0 0,1-1,-1 0,0 0,0-1,2-2,8-3</inkml:trace>
  <inkml:trace contextRef="#ctx0" brushRef="#br0" timeOffset="1370.387">2023 54,'21'-10,"0"2,0 0,1 1,0 1,0 2,0 0,6 0,-25 4,-1-1,1 1,0-1,-1 1,1 0,0 0,-1 0,1 0,0 1,-1-1,1 1,0-1,-1 1,1 0,-1 0,1 0,-1 1,0-1,1 0,-1 1,0 0,0-1,0 1,0 0,0 0,0 0,-1 0,1 0,-1 1,1-1,-1 0,0 1,0-1,0 1,0 0,-1-1,1 1,-1-1,1 1,-1 0,0-1,0 1,0 0,0 0,-1-1,1 2,-4 11,0 0,-1 0,0-1,-1 1,-1-2,0 1,-1-1,-5 7,-32 62,44-79,0 0,0 1,1-1,-1 1,1-1,-1 1,1-1,1 0,-1 1,0-1,1 1,-1-1,1 0,0 1,0-1,1 0,-1 0,1 0,-1 1,1-2,0 1,0 0,0 0,1-1,-1 1,1-1,-1 0,1 1,0-1,0 0,0-1,0 1,0-1,0 1,0-1,0 0,1 0,-1 0,0 0,1-1,-1 0,1 1,-1-1,1 0,-1-1,1 1,-1-1,3 0,23-3,-3-2</inkml:trace>
  <inkml:trace contextRef="#ctx0" brushRef="#br0" timeOffset="1884.399">2982 251,'-178'284,"128"-191,-5-4,-3-1,-5-2,37-54,15-18</inkml:trace>
  <inkml:trace contextRef="#ctx0" brushRef="#br0" timeOffset="2567.31">2474 307,'23'39,"1"-1,2-2,2 0,1-2,17 14,93 120,-36-6,-74-129,-15-26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86 282,'1'-2,"0"0,1 0,-1 1,1-1,0 0,-1 1,1-1,0 1,0-1,0 1,0 0,0 0,0 0,1 0,-1 0,0 1,0-1,1 1,-1-1,0 1,1 0,-1 0,0 0,1 0,-1 0,1 0,196 25,-29-52,-114 25,-32 2</inkml:trace>
  <inkml:trace contextRef="#ctx0" brushRef="#br0" timeOffset="407.148">0 508,'34'0,"20"0,6 0,-2-5,-6-1,-8 0,-6 1,-4 2,-4 1,-2 1,-1 0,0 1,0 0,-5-4,-1-3,-4 1</inkml:trace>
  <inkml:trace contextRef="#ctx0" brushRef="#br0" timeOffset="1070.702">283 0,'2'8,"0"-1,1 0,-1 0,2 0,-1-1,1 1,0-1,0 1,0-1,1-1,0 1,1-1,-1 0,1 0,0 0,0-1,0 0,1 0,-1 0,1-1,0 0,0 0,0-1,0 0,3 0,17 10,1 1,-3-2,0 1,-1 1,-1 1,0 1,-1 1,15 13,-34-27,0 0,1 1,-1-1,0 1,0-1,0 1,-1 0,1 0,-1 0,1 0,-1 0,0 1,0-1,-1 1,1 0,-1-1,0 1,1 0,-2 0,1 0,0-1,-1 1,0 0,0 0,0 0,0 0,-1 0,1 0,-1 0,0 0,0-1,-1 3,-181 129,155-113,4-4,1 1,0 0,2 2,0 0,2 2,0 0,-12 21,29-42,1 1,-1-1,1 1,-1 0,1-1,0 1,0 0,0 0,0 0,0 0,1 0,0 0,-1 0,1 0,0 0,0 0,1 0,-1 1,1-1,-1 0,1-1,0 1,0 0,0 0,1 0,0 1,10 7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47,'428'0,"-406"-1,0-1,-1-1,1-1,-1-1,0 0,0-2,11-5,-14 5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0,'33'5,"31"1,9-5,-3-2,-9-2,-10 1,-8 0,-13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5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1 622,'19'0,"26"0,14 0,3 0,-5-5,-3-1,-5 0,-6 1,-6 1,-5-3,-2 0,-2 0,-6 2</inkml:trace>
  <inkml:trace contextRef="#ctx0" brushRef="#br0" timeOffset="1251.033">678 848,'449'-281,"-426"264,-13 12,-1-1,0 0,0-1,0 0,-1 0,0-1,-1 0,0 0,0-1,-1 0,0 0,0-1,-1 1,0-1,-1-1,-3 10,-1 0,1 0,-1 0,1-1,-1 1,0 0,1 0,-1 0,0-1,0 1,0 0,0 0,0-1,0 1,0 0,-1 0,1 0,0-1,-1 1,1 0,0 0,-1 0,0 0,1 0,-1 0,0 0,1 0,-1 0,0 0,0 0,0 0,0 1,0-1,0 0,0 1,0-1,0 0,0 1,0-1,0 1,-1 0,1-1,0 1,0 0,0 0,-1 0,1 0,0 0,0 0,-2 0,-58 22,49-14,0 1,1 0,0 0,0 2,1-1,0 1,1 1,0-1,1 2,0-1,1 1,1 0,0 1,1-1,0 1,1 0,-2 10,5-18,1 0,0-1,0 1,0 0,0-1,1 1,0 0,0-1,1 1,0-1,0 1,0-1,0 0,1 0,0 0,0 0,0 0,0-1,1 0,0 1,0-1,0 0,1-1,-1 1,1-1,0 0,0 0,0 0,0-1,0 0,8 4,-1-1,1-1,0 0,0-1,1 0,-1-1,1-1,-1 0,1-1,-1 0,1-1,3-1,28-6,-1-3,1-1,-2-3,0-1,-1-2,0-2,-2-1,0-3,17-14,-48 32,-1 1,1-2,-2 1,1-1,-1 0,0 0,0-1,-1 0,0 0,0-1,-1 0,-1 1,1-2,-1 1,-1-1,1 1,-2-1,1 0,-2 0,2-9,-4 17,1-1,-1 1,1-1,-1 1,0-1,0 1,0-1,0 1,0 0,-1-1,1 1,-1 0,0 0,1 0,-1 0,0 0,0 1,0-1,0 1,-1-1,1 1,0 0,-1 0,1 0,-1 0,1 0,-1 0,1 1,-1-1,1 1,-1-1,0 1,1 0,-1 0,1 1,-1-1,0 0,1 1,-1 0,1-1,-1 1,1 0,-1 0,1 1,0-1,0 0,-1 1,1-1,0 1,0 0,0 0,1 0,-1 0,0 0,1 0,-1 0,1 1,-6 4,0 2,1-1,0 1,1 0,-1 0,2 0,-1 1,2-1,-1 1,1 0,1 1,-1-1,2 0,0 1,0 2,0-7,1 0,0 1,0-1,0 0,1 0,0 1,0-1,1 0,-1 0,2 0,-1 0,0-1,1 1,0-1,1 1,-1-1,1 0,0 0,0-1,0 1,1-1,0 0,-1 0,2 0,-1-1,0 1,7 1,0-1,0 0,0-1,1 0,-1 0,1-2,-1 1,1-2,0 0,0 0,-1-1,1-1,-1 0,1 0,-1-2,0 1,0-2,4-1,7-4,-1-1,0-1,0-1,-1-1,-1-1,-1 0,9-10,-18 16,0-1,0 0,-1-1,0 0,-1 0,0-1,-1 0,0-1,-1 1,-1-1,0 0,0-1,-2 1,1-1,-2 0,1-12,-2 24,-1-1,0 0,0 1,0-1,0 0,0 1,-1-1,1 0,-1 1,0-1,1 1,-1-1,0 1,-1-1,1 1,0 0,-1 0,1-1,-1 1,0 0,0 0,0 0,0 1,0-1,0 0,0 1,0 0,-1-1,1 1,-1 0,1 0,-1 0,1 0,-1 1,0-1,1 1,-1 0,0-1,1 1,-1 0,0 1,1-1,-1 0,0 1,1-1,-1 1,1 0,-1 0,0 0,-2 2,-1 1,1-1,0 1,0 0,0 1,0-1,1 1,0 0,0 0,0 0,0 0,1 1,0-1,0 1,1 0,-1 0,1 0,1 0,-1 1,1-1,0 0,0 1,1-1,0 0,0 1,1 1,0 3,0 0,1 0,0 0,1-1,1 1,-1-1,2 0,-1 0,1-1,1 1,0-1,0 0,1 0,0-1,2 1,0-1,0 0,1-1,0 0,0-1,1 0,0 0,0-1,0-1,1 0,0 0,-1-2,1 1,0-1,0-1,1 0,11 1</inkml:trace>
  <inkml:trace contextRef="#ctx0" brushRef="#br0" timeOffset="1683.898">2513 1,'274'5,"-233"7,-41-11,1-1,-1 1,1-1,0 1,-1-1,1 1,-1 0,0-1,1 1,-1 0,0 0,1-1,-1 1,0 0,0 0,1-1,-1 1,0 0,0 0,0-1,0 1,0 0,0 0,0 0,-1-1,1 1,0 0,0 0,-1-1,1 1,0 0,-1 0,1-1,0 1,-1 0,1-1,-1 1,1-1,-1 1,0-1,1 1,-1-1,0 1,1-1,-1 1,0-1,-26 25,21-21,0 0,1 0,-1 0,1 1,0 0,0 0,0 0,1 0,-1 1,1 0,1 0,-1 0,1 0,0 0,0 1,1 0,0-1,0 1,1 0,0 0,0 0,0 0,1 0,0 0,0 0,1 0,0 2,5-1,-1-1,2 0,-1 0,0 0,1-1,1 0,-1-1,1 1,0-1,0-1,0 0,0 0,1 0,0-1,0 0,0-1,0 0,0-1,5 1,73-1,-62-7</inkml:trace>
  <inkml:trace contextRef="#ctx0" brushRef="#br0" timeOffset="2161.191">3585 142,'-48'67,"-53"97,-39 75,110-193,-24 15,48-59,5-4</inkml:trace>
  <inkml:trace contextRef="#ctx0" brushRef="#br0" timeOffset="2912.61">3218 142,'7'34,"117"131,-23 1,-13-3,-50-69,-33-88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0 353,'10'13,"-1"0,0 0,-1 1,-1 0,0 0,-1 1,0-1,3 16,118 375,-121-384,1 0,0 0,2 0,0-1,1 0,10 12,-20-31,0 0,0 0,1 0,-1 0,1-1,-1 1,1 0,-1 0,1 0,-1-1,1 1,0 0,-1-1,1 1,0 0,0-1,-1 1,1-1,0 1,0-1,0 1,0-1,0 0,0 0,0 1,-1-1,1 0,0 0,0 0,0 0,0 0,0 0,0 0,0 0,0 0,0-1,0 1,0 0,0-1,0 1,0 0,-1-1,1 1,0-1,0 0,0 1,-1-1,1 1,0-1,-1 0,1 0,-1 1,1-1,0 0,-1-1,22-54,-21 52,104-358,-31 104,-68 235,1 5</inkml:trace>
  <inkml:trace contextRef="#ctx0" brushRef="#br0" timeOffset="695.04">1044 523,'-12'7,"0"0,0 1,0 0,1 1,1 1,-1-1,1 2,1-1,0 1,1 1,0 0,0 0,1 0,1 1,0 0,-1 7,7-16,0-1,0 0,0 0,1 1,0-1,-1 0,1 0,1 0,-1 0,0 0,1 0,-1 0,1 0,0 0,0-1,0 1,0-1,1 1,-1-1,0 0,1 0,0 0,-1 0,1-1,0 1,0-1,0 0,0 1,0-1,1-1,-1 1,0 0,0-1,1 0,-1 1,0-1,0 0,1-1,-1 1,0-1,0 1,1-1,-1 0,0 0,0-1,0 1,0 0,0-1,-1 0,1 0,0 0,1-1,16-12,0 0,-1-1,0-1,-2-1,0-1,-1 0,-1-1,0-1,-2 0,0-1,-2 0,0-1,-2-1,0 1,-2-1,0-3,0 5,-2 0,0 0,-2-1,0 1,-1-1,-1 1,-2-1,0 0,-1 1,-2-1,-4-18,7 35,0 0,-1 1,0-1,0 1,0-1,0 1,-1 0,0 0,0 0,0 0,-1 0,1 1,-1 0,0 0,-1 0,1 0,-1 0,1 1,-1 0,0 0,0 0,-1 1,1-1,-1 1,1 1,-1-1,1 1,-1 0,0 0,0 0,2 4,1 0,-1 1,1-1,-1 1,1-1,0 1,0 0,1 0,-1 0,1 0,0 1,0-1,0 1,1-1,-1 1,1 0,0-1,1 1,-1 0,1 0,0 0,0 0,0-1,1 1,0 0,0 0,1 2,-2 4,4 16,1 0,1-1,2 1,0-1,2-1,0 0,2 0,1-1,1-1,1 0,5 5,63 82,-82-109,0 0,0 0,0 0,0 0,0 0,0 0,0-1,0 1,0 0,0-1,0 1,1-1,-1 0,0 1,0-1,1 0,-1 0,0 1,0-1,1 0,-1 0,0 0,1-1,-1 1,0 0,0 0,1-1,-1 1,0-1,0 1,0-1,0 1,0-1,1 0,-1 0,0 1,0-1,-1 0,1 0,0 0,0 0,0 0,-1 0,1 0,0 0,-1-1,1 1,-1 0,1 0,-1 0,0-1,0 1,11-18</inkml:trace>
  <inkml:trace contextRef="#ctx0" brushRef="#br0" timeOffset="1115.206">1552 71,'56'283,"-15"-153,-41-129,0-1,0 1,0 0,1 0,-1 0,0-1,1 1,-1 0,1-1,-1 1,1 0,-1-1,1 1,-1 0,1-1,0 1,-1-1,1 1,0-1,0 0,-1 1,1-1,0 0,0 1,-1-1,1 0,0 0,0 0,0 1,0-1,-1 0,1 0,0 0,0-1,0 1,0 0,-1 0,1 0,0-1,0 1,-1 0,1-1,0 1,0 0,-1-1,1 1,0-1,-1 1,1-1,-1 0,1 1,0-1,-1 0,0 1,1-1,28-43,-28 41,130-230,-94 172,59-69,-75 112</inkml:trace>
  <inkml:trace contextRef="#ctx0" brushRef="#br0" timeOffset="1531.726">790 833,'228'-32,"176"-49,-106 7,-238 65,-35 7</inkml:trace>
  <inkml:trace contextRef="#ctx0" brushRef="#br0" timeOffset="2113.027">1242 1058,'-20'3,"1"1,0 0,0 2,0 0,0 1,1 0,1 2,-1 0,1 1,1 1,0 0,0 2,1-1,-8 11,19-19,1 0,-1 1,1-1,1 0,-1 1,1 0,-1-1,1 1,1 0,-1 0,1 0,0 0,0 1,0-1,0 0,1 0,0 1,1-1,-1 0,1 0,0 1,0-1,0 0,1 0,0 0,0 0,0 0,0-1,1 1,0-1,0 1,0-1,0 0,1 0,0-1,0 1,0-1,0 1,0-1,1-1,-1 1,1-1,3 2,5-1,0 0,0-1,0 0,0-1,0-1,0 0,0-1,0 0,0-1,0 0,0-1,-1-1,1 0,-1 0,0-2,0 1,-1-1,1-1,-1 0,-1-1,0 0,0-1,0 1,-1-2,7-8,1 4,1-1,-2-1,0-1,-1 0,0-1,-2-1,0 0,-1 0,-1-1,-1-1,-1 0,-1 0,0-1,-2 0,-1 0,3-19,-8 33,1 0,-1 0,0 0,-1 0,0 0,0 0,-1 0,0 0,0 1,-1-1,0 1,0-1,-1 1,0 0,0 0,-1 1,0-1,0 1,0 0,-1 0,0 1,0-1,0 2,-1-1,0 0,-7-2,11 5,0 1,0 1,0-1,-1 0,1 1,0-1,-1 1,1 0,0 0,-1 1,1-1,0 1,-1-1,1 1,0 0,0 0,0 1,0-1,0 0,0 1,0 0,0 0,0 0,1 0,-1 0,1 1,0-1,-1 1,1-1,0 1,1 0,-1 0,0 0,0 1,-3 7,-1 0,2 0,0 0,0 1,1-1,0 1,1 0,0 0,1 2,-1 10,2-1,0 1,2-1,0 1,2-1,0 0,2 0,0 0,2-1,0 0,2-1,0 0,2 0,0-1,1 0,15 17,-24-33,1-1,-1 0,1 0,0 0,0 0,0-1,0 1,0-1,1-1,-1 1,1-1,-1 0,1 0,-1 0,1-1,0 0,-1 0,1-1,-1 1,1-1,-1 0,1-1,-1 1,1-2,19-3</inkml:trace>
  <inkml:trace contextRef="#ctx0" brushRef="#br0" timeOffset="2528.058">1976 918,'-2'14,"0"1,-1 0,0-1,-1 0,-1 1,0-2,-1 1,-4 8,-16 39,-69 177,85-219,0-5</inkml:trace>
  <inkml:trace contextRef="#ctx0" brushRef="#br0" timeOffset="2863.687">1694 974,'19'34,"16"20,7 6,-4-2,-3-12,-9-7,-2-12,-7-5,0-7,-4 0,1-8,-2-5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1 198,'226'-1,"-27"-28,-115 29,-60 0</inkml:trace>
  <inkml:trace contextRef="#ctx0" brushRef="#br0" timeOffset="320.675">30 367,'38'10,"1"-3,0-1,1-2,-1-2,36-2,-62 0,213-12,-170 2,-32 6</inkml:trace>
  <inkml:trace contextRef="#ctx0" brushRef="#br0" timeOffset="971.62">340 0,'96'102,"51"-28,22 11,-167-83,-1-1,1 1,0-1,-1 1,1 0,-1 0,1 0,-1-1,0 1,0 1,0-1,0 0,0 0,0 0,-1 0,1 1,-1-1,0 0,1 1,-1-1,0 0,0 1,-1-1,1 0,0 0,-1 1,1-1,-1 0,0 0,0 1,0-1,0 0,0 0,0 0,-1 0,1-1,0 1,-1 0,0 0,1-1,-1 1,0-1,0 0,0 1,0-1,0 0,0 0,0 0,0 0,-1-1,1 1,0-1,-1 1,-188 103,-167 98,345-192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86,'24'-5,"18"-1,5 0,1 1,-3 1,-5 2,-4-4,-4-1,-2 1,-2 2,0 1,-5-4,-2-1,0 2,2 1,1 2,-3 1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1,'29'5,"28"1,10 0,-2-1,-7-2,-9-1,-8-1,-6 0,-9-1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1 156,'16'73,"109"392,-124-459,-1 0,0 0,1-1,0 1,1 0,-1-1,1 1,0 0,0-1,1 0,-1 0,1 0,1 0,-1 0,1 0,-1-1,-1-4,-1 0,0 0,0-1,0 1,0-1,1 1,-1-1,0 1,0-1,0 0,0 1,0-1,-1 0,1 0,0 0,0 0,0 0,-1 0,1 0,0 0,-1 0,1 0,-1 0,1 0,-1 0,0 0,1-1,-1 1,0 0,0 0,0-1,1-1,126-342,-47 128,-52 188,-12 21</inkml:trace>
  <inkml:trace contextRef="#ctx0" brushRef="#br0" timeOffset="708.609">735 382,'-18'15,"1"1,1 0,0 1,2 1,0 0,0 1,2 1,-9 17,18-31,-1 0,1-1,0 1,1 0,-1 0,1 1,0-1,1 0,-1 1,1-1,0 1,1-1,0 1,0-1,0 1,1-1,0 1,0-1,1 1,0-1,0 0,0 1,1-1,0-1,0 1,0 0,1-1,0 1,0-1,0 0,0 0,1-1,0 1,0-1,2 0,-3 0,0-1,1 0,0 0,0 0,0-1,0 1,0-1,1-1,-1 1,0-1,1 0,-1 0,1 0,0-1,-1 0,1 0,0 0,-1-1,1 0,-1 0,1 0,-1-1,0 1,1-1,-1-1,0 1,0-1,-1 0,4-2,22-18,-2-1,-1-1,-1-1,-1-2,-1 0,-1-2,4-10,-14 21,0 0,-2 0,0-1,-2-1,0 0,-1 0,-1-1,-1 0,-1 0,-1 0,-1 0,-1-1,-1 0,0 1,-2-1,-1 0,-1 1,-1 0,-1-1,0 1,-3-2,6 20,1-1,-1 1,0 0,-1 0,1 0,-1 0,0 1,0-1,0 1,0-1,0 1,-1 0,0 1,1-1,-1 0,0 1,0 0,-1 0,1 0,0 1,-1-1,1 1,-1 0,1 0,-1 1,1-1,-1 1,0 0,1 0,-1 1,0-1,1 1,-1 0,1 0,-1 1,1-1,0 1,0 0,0 0,0 0,0 1,-3 2,-4 5,2 0,-1 1,2 0,-1 0,1 1,1 0,0 1,1 0,0 0,1 0,1 0,0 1,1 0,0 0,1 0,0 0,2 0,-1 0,2 0,0 1,0-1,2 0,-1 0,2-1,0 1,4 8,0-1,1 0,1-1,1 0,0-1,2 0,0-1,1 0,1-1,0 0,1-2,1 0,1-1,17 12,7-1,-28-21</inkml:trace>
  <inkml:trace contextRef="#ctx0" brushRef="#br0" timeOffset="1134.399">1355 185,'-5'44,"2"-1,2 1,1 0,3 0,1 0,3-1,5 18,-10-50,1 0,1 1,0-1,1-1,0 1,0-1,1 1,0-2,1 1,0-1,1 0,0 0,2 0,-9-8,0 0,0 0,0-1,0 1,0-1,0 1,1-1,-1 1,0-1,0 0,1 1,-1-1,0 0,1 0,-1 0,0 0,1 0,-1 0,0-1,0 1,1 0,-1-1,0 1,0 0,1-1,-1 0,0 1,0-1,0 0,0 0,0 1,0-1,0 0,0 0,0 0,-1 0,1 0,0 0,0 0,-1-1,1 1,24-57,-21 48,71-197,34-35,-102 230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5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1 731,'5'0,"6"0,6 0,5 0,4 0,2 0,1 0,0 0,1 0,-1 0,0-5,-1-1,1 0,-1 1,-4 1</inkml:trace>
  <inkml:trace contextRef="#ctx0" brushRef="#br0" timeOffset="2261.767">678 900,'19'0,"-1"-1,1 0,-1-2,0 0,1-1,-2-1,1 0,0-2,-1 0,11-6,23-14,-9 6,-2-1,0-2,-2-2,-1-1,9-10,-40 30,0 1,-1-1,0 0,-1 0,0-1,0 1,0-1,-1 0,0 0,-1 0,0-1,0 1,0 0,-1-1,-1-2,1 8,-1-1,1 1,-1-1,0 1,-1-1,1 1,-1 0,1-1,-1 1,0-1,0 1,0 0,-1 0,1 0,-1 0,0 0,0 0,0 0,0 0,0 1,-1-1,1 1,-1 0,0-1,1 1,-1 0,0 1,0-1,0 0,-1 1,1 0,0 0,0 0,-1 0,1 0,-1 1,-1-1,0 1,1 0,-1 1,0-1,0 1,0 0,1 0,-1 1,0-1,1 1,-1 0,1 0,0 1,0-1,0 1,0 0,0 0,0 0,1 1,-1-1,1 1,0 0,0 0,1 0,-1 0,1 1,-1 1,-4 7,1 1,1-1,-1 1,2 1,0-1,1 1,1-1,0 3,0-1,1 0,1-1,0 1,2 0,-1-1,2 1,0-1,2 4,-3-14,-1 0,1 0,0-1,0 1,1-1,0 1,-1-1,1 0,1 0,-1 0,0 0,1-1,0 0,0 1,0-1,0-1,1 1,-1-1,1 1,-1-1,1 0,0-1,0 1,0-1,0 0,0 0,0-1,7 1,1 0,-1-1,0 0,1-1,-1-1,0 0,0 0,0-1,0-1,0 0,-1-1,0 0,10-5,7-5,-1-1,0-1,-1-2,-1 0,-1-2,0 0,-2-2,0 0,-2-2,5-9,8-47,-33 78,1 1,0 0,-1-1,0 1,1-1,-1 1,0-1,0 1,-1 0,1-1,0 1,-1-1,1 1,-1 0,0-1,0 1,0 0,0 0,0-1,0 1,-1 0,1 0,-1 1,1-1,-1 0,0 0,0 1,0-1,0 1,0-1,0 1,0 0,-1 0,-2 1,1 1,-1-1,0 1,1 1,-1-1,1 0,-1 1,1 0,0 0,-1 1,1-1,0 1,1-1,-1 1,0 1,1-1,0 0,0 1,0 0,0 0,0 0,1 0,0 0,-1 1,-8 9,5-4,1 0,-1 1,2 0,0 0,0 0,1 0,0 0,1 1,0 0,1-1,0 1,1 0,0-1,1 1,0 0,2 5,-2-10,1 0,0 0,0 0,0 0,1 0,0 0,0-1,0 0,1 1,0-1,0-1,1 1,0 0,0-1,0 0,0 0,1-1,0 0,0 0,0 0,0 0,1-1,0 0,-1-1,1 1,0-1,0-1,0 1,1-1,17-3,0 0,-1-2,0-1,0-1,0-1,-1-1,0-1,0-1,-1-1,-1 0,0-2,0-1,-1-1,-1 0,-9 10,-1-1,1 0,-1-1,0 0,-1 0,0-1,0 0,0-1,-1 1,-1-1,1-1,-2 1,1-1,-1 0,0 0,-1-1,-1 0,0 1,0-1,-1 0,0 0,-1-1,0 1,-1 0,0 0,0 0,-2-1,1 1,-4-9,4 16,-1 1,-1 0,1-1,0 1,-1 0,0 0,0 0,0 0,0 1,0-1,0 1,-1 0,1 0,-1 0,1 0,-1 1,0-1,0 1,0 0,1 0,-1 0,0 1,0 0,-1-1,1 1,0 1,0-1,0 0,0 1,0 0,1 0,-1 0,0 1,0-1,1 1,-1 0,0 0,1 0,0 0,0 1,-1-1,2 1,-1 0,0 0,0 0,1 0,0 0,-1 1,1-1,0 1,-6 10,0 0,1 0,1 0,0 1,1 0,0 0,1 1,1-1,0 1,2 0,-1 0,2 0,0 0,1 0,1-1,0 1,1 0,1-1,2 8,-1-10,0-1,0 1,1-1,1-1,0 1,1-1,0 0,0-1,1 0,0 0,1-1,0 0,1-1,0 0,0 0,1-2,0 1,3 0,-12-6,-1 0,1 0,0-1,0 1,0-1,-1 1,1-1,0 0,0 0,0 0,0-1,0 1,0-1,-1 1,1-1,0 0,0 0,-1 0,1-1,-1 1,1-1,-1 1,1-1,-1 0,0 0,2-1,8-9</inkml:trace>
  <inkml:trace contextRef="#ctx0" brushRef="#br0" timeOffset="3011.018">2259 166,'-1'0,"1"-1,0 0,-1 0,1 0,-1 0,1 1,0-1,0 0,0 0,-1 0,1 0,0 0,0 0,0 0,0 0,1 1,-1-1,0 0,0 0,0 0,1 0,-1 0,0 0,1 1,-1-1,1 0,-1 0,1 1,-1-1,1 0,0 1,-1-1,1 0,0 1,-1-1,1 1,0-1,0 1,0-1,-1 1,1 0,0 0,0-1,0 1,0 0,43-18,-32 15,0 0,1 2,-1 0,1 0,0 1,-1 0,1 1,-1 1,8 1,-19-3,0 1,0-1,0 1,0-1,0 1,0-1,0 1,0-1,0 1,0 0,0 0,0-1,0 1,0 0,-1 0,1 0,0 0,-1 0,1 0,0 0,-1 0,1 0,-1 0,0 0,1 1,-1-1,0 0,0 0,0 0,0 0,0 1,0-1,0 0,0 0,0 0,0 1,-1-1,1 0,-1 0,1 0,-1 0,1 0,-1 0,0 1,-30 44,30-45,-43 44,33-34,0-1,0 2,1-1,1 1,0 1,0 0,1 0,1 0,-2 7,8-18,0 0,0 0,1 0,-1 0,1 0,-1 1,1-1,0 0,0 0,0 0,0 1,0-1,0 0,1 0,-1 1,1-1,0 0,-1 0,1 0,0 0,0 0,0 0,1 0,-1 0,0-1,1 1,-1 0,1-1,0 1,-1-1,1 0,0 1,0-1,0 0,0 0,0 0,0 0,0 0,0-1,0 1,0-1,1 1,-1-1,2 0,7 2,1-1,-1 0,0 0,1-2,-1 1,0-1,0-1,0 0,1-1,6-2,2-2</inkml:trace>
  <inkml:trace contextRef="#ctx0" brushRef="#br0" timeOffset="16996.002">3190 364,'-49'34,"-72"100,-20 38,-1-7,38-59,154-179,-38 51</inkml:trace>
  <inkml:trace contextRef="#ctx0" brushRef="#br0" timeOffset="17428.266">2767 392,'-1'1,"0"0,0 0,0 0,0 0,0 1,0-1,0 0,1 0,-1 0,0 1,1-1,-1 0,1 1,0-1,-1 0,1 1,0-1,0 1,0-1,0 0,0 1,0-1,0 1,1-1,-1 0,0 1,1-1,-1 0,1 1,-1-1,1 0,0 0,-1 0,1 1,0-1,0 0,0 0,0 0,0 0,1 0,2 8,115 271,-100-229,-10-27,0 0,2 0,1 0,0-2,13 18,-23-37,1-1,-1 1,0-1,1 0,0 1,0-1,-1 0,1 0,0-1,1 1,-1-1,0 0,0 1,1-1,-1-1,0 1,1 0,-1-1,1 0,-1 0,1 0,-1 0,1 0,-1-1,0 1,1-1,-1 0,0 0,1 0,-1-1,0 1,0-1,0 0,0 0,2-2,20-12</inkml:trace>
  <inkml:trace contextRef="#ctx0" brushRef="#br0" timeOffset="18144.907">3557 533,'-17'6,"1"1,0 0,0 1,1 0,0 2,0 0,1 0,0 1,1 1,0 0,1 1,1 1,-1 0,8-6,-1-1,1 1,1 0,-1 1,1-1,1 1,0-1,0 1,0 0,1 0,0-1,1 1,0 0,1 0,0 0,0 0,1 0,0-1,0 1,4 7,-5-13,1-1,0 1,0 0,0-1,1 1,-1-1,1 0,-1 0,1 0,0 0,0 0,0 0,0-1,0 0,0 1,0-1,1 0,-1 0,0-1,1 1,-1-1,0 0,1 0,-1 0,0 0,1 0,-1-1,93-22,-54 4,0-3,-1-1,-2-2,0-2,-2-1,31-30,-47 39,-1-1,-1 0,0-2,-2 0,0-1,-2-1,0 0,-2-1,-1-1,1-3,-7 12,0 1,-2-1,1 0,-2 0,0-1,-2 1,0-1,0 1,-2-1,0 1,-1-1,0 1,-2 0,0 0,-1 0,-6-13,7 22,0 1,0-1,-1 1,1 0,-2 1,1-1,-1 1,0 0,0 1,0-1,-1 1,0 1,0-1,0 1,-1 0,1 1,-1-1,0 2,0-1,0 1,0 0,-1 1,1 0,0 0,-1 1,1 0,0 0,-1 1,1 0,0 1,-1 0,1 0,0 0,-5 4,4-2,0 0,1 1,-1 0,1 0,0 1,0 0,1 1,0 0,0 0,0 0,1 1,0 0,1 0,0 1,0-1,1 1,0 0,0 1,1-1,0 0,1 1,0 0,-1 8,3 7,1 0,2 0,0-1,1 1,2-1,0 0,2-1,0 1,2-1,0-1,2 0,0 0,2-2,0 1,1-2,1 0,1 0,1-2,1 0,142 105,-158-120,0 0,0-1,0 0,0 1,0-1,0-1,0 1,0 0,1-1,-1 1,0-1,0 0,1 0,-1 0,0-1,0 1,1-1,-1 0,0 0,0 0,0 0,0 0,0-1,0 0,15-8</inkml:trace>
  <inkml:trace contextRef="#ctx0" brushRef="#br0" timeOffset="18430.147">4545 307,'-15'34,"-9"25,-5 8,1-4,7-6,6-9,1-8,3-6,3-3,-1-8,0-2,2-1,-3-3,1 0,1-7,3-6</inkml:trace>
  <inkml:trace contextRef="#ctx0" brushRef="#br0" timeOffset="18744.521">4206 251,'19'33,"16"22,2 5,0-2,-2-7,-2-6,-2-7,-1-5,-2-3,-4-2,-3-1,1-5,1-1,2 0,1 2,0 1,2-3,-5-5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16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418 88,'-59'-52,"46"45,-1 2,-1-1,1 2,-1 0,0 1,0 0,0 1,0 1,0 0,0 1,0 1,-3 0,14 0,0 0,0 0,0 0,1 0,-1 1,0-1,1 1,-1 0,1 0,0 0,-1 1,1-1,0 1,0-1,1 1,-1 0,1 0,-1 1,1-1,0 0,0 1,0-1,1 1,-1 0,1 0,0-1,0 1,0 3,-9 114,10-86,14 119,136 223,-141-349,-1 0,-1 1,-2 0,-1 0,-1 0,-1 26,-14 170,-24-56,32-143,4-21,0-1,0 1,0-1,0 1,-1-1,1 1,-1-1,0 1,0-1,-1 0,0 0,1 0,-1 0,-1 0,1 0,0 0,-1 0,0-1,0 0,0 1,0-1,-1 0,1 0,-1-1,0 1,1-1,-1 0,0 0,-1 0,1 0,0-1,0 0,-1 0,1 0,-1 0,-107-33,87 21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1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520 74,'-61'-48,"59"45,-1 1,1 0,-1 0,1 0,-1 0,0 0,0 0,0 1,0 0,0-1,0 1,-1 0,1 1,0-1,0 1,-1-1,1 1,0 0,-1 0,1 0,0 1,-1-1,1 1,0 0,0 0,-1 0,1 0,0 0,0 1,0-1,0 1,1 0,-1 0,0 0,1 0,-2 2,-7 7,0 1,1 0,0 1,1 0,1 1,0 0,0 0,2 0,0 1,0 0,1 0,1 1,1 0,0-1,1 1,1 0,0 0,1 0,2 13,0 311,53-112,-42-161,-10-58,0 0,-1 0,0 0,0 0,-1 0,0 0,0 0,-1 0,-1 0,0 1,0-1,0 0,-1 0,-1 0,1-1,-1 1,-3 5,-8 6,0-1,-2 0,0-1,0-1,-2 0,0-2,-1 0,-14 9,27-21,0 1,0-1,0-1,0 1,0-1,0 0,-1 0,1-1,-1 1,1-2,-1 1,0-1,1 0,-1 0,0-1,1 1,-6-3,-6-4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27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707 185,'-84'193,"-76"243,54-170,103-247,12-26,15-29,116-250,48-217,-172 455,-10 89,-7-15,2-1,0 1,2 0,0-1,2 1,1-1,1 0,1-1,7 14,111 299,-125-335,-1-1,0 1,1 0,-1-1,1 1,0 0,-1-1,1 1,0-1,0 1,0-1,0 1,0-1,0 0,1 1,-1-1,0 0,1 0,-1 0,1 0,-1 0,1 0,-1-1,1 1,0 0,-1-1,1 1,0-1,-1 0,1 0,0 1,0-1,-1 0,1 0,0-1,0 1,-1 0,1-1,0 1,-1 0,1-1,0 0,-1 0,1 1,-1-1,1 0,-1 0,1 0,-1 0,0-1,0 1,1-1,10-16,0 0,-2-1,0-1,-1 0,-1 0,-1-1,-1 0,3-17,8-21,3-7,-3-1,-2-1,-4 0,-2-1,-3-9,18-95,-17 150,0 6</inkml:trace>
  <inkml:trace contextRef="#ctx0" brushRef="#br0" timeOffset="1069.057">1328 749,'12'3,"1"0,0-1,0-1,0-1,0 0,0 0,0-1,0-1,0 0,0-1,0 0,-1-1,1 0,-1-1,0-1,-1 1,1-2,-1 0,-1 0,1-1,-1-1,0 1,-1-2,0 1,-1-1,0 0,0-1,-1 0,0 0,-1-1,-1 0,0 0,2-5,-7 14,1 0,-1 0,1 1,-1-1,0 0,0 0,0 0,-1 0,1 0,-1 0,1 0,-1 0,0 0,0 1,-1-1,1 0,0 1,-1-1,1 1,-1-1,0 1,0 0,0 0,0 0,0 0,-1 0,1 0,-1 1,1-1,-1 1,1-1,-1 1,0 0,0 0,0 0,1 1,-1-1,0 1,0-1,-1 1,-5-1,0 0,0 1,-1 0,1 0,0 1,0 0,0 1,0 0,0 1,0-1,1 2,-7 2,3 3,0 1,0 0,1 0,1 1,0 1,0-1,1 2,1-1,0 1,1 1,0-1,1 1,1 0,0 1,0-1,2 1,0 0,1 0,0 0,1 0,1 0,0 1,2 5,-1-15,0-1,0 0,1 1,0-1,0 0,1 0,-1 0,1 0,0 0,1-1,-1 1,1-1,0 0,0 0,0 0,0 0,1-1,-1 0,1 0,0 0,0 0,0-1,0 0,1 0,-1-1,0 1,1-1,-1 0,1 0,0-1,-1 0,1 0,0 0,2-1,15-3,1-2,-1 0,0-1,0-2,-1 0,0-2,-1 0,0-1,-1-1,0-1,-1-1,3-4,148-127,-130 88,-40 57,-1 1,1-1,-1 1,1 0,-1-1,1 1,-1-1,1 1,-1 0,1 0,-1-1,0 1,1 0,-1 0,1 0,-1-1,0 1,1 0,-1 0,0 0,1 0,-1 0,0 0,1 1,-1-1,1 0,-1 0,0 0,1 0,-1 1,1-1,-1 0,1 1,-1-1,0 0,1 1,0-1,-1 1,1-1,-1 1,1-1,-1 1,1-1,0 1,-1-1,1 1,0 0,0-1,0 1,-1-1,1 1,0 0,0-1,0 1,0-1,0 1,0 0,0-1,0 1,0 0,-5 5,0 1,1 0,0 0,0 0,1 0,-1 1,2-1,-1 1,1 0,0 0,1 0,-1 0,2 0,-1 0,1 1,0-1,1 0,0 0,1 0,-1 0,1 0,1 0,-1-1,3 6,2-9,0 0,1 0,-1-1,0 0,1 0,0-1,0 0,-1 0,1-1,0 0,1 0,-1-1,0 0,0 0,0-1,0 0,7-2,4-2,-1 0,1-1,-2-1,1-1,-1-1,0 0,-1-1,0-1,-1 0,0-1,-1-1,0 0,-1-1,11-15,16-11,-16 21,-15 38,-11 0,4 81,-2-98,1 1,0 0,0 0,0 0,0-1,1 1,-1-1,1 1,-1-1,1 0,0 1,0-1,0 0,0 0,1 0,-1 0,0-1,1 1,-1-1,1 1,0-1,-1 0,1 0,0 0,0 0,0-1,0 1,-1-1,1 0,0 0,0 0,0 0,4 0,-1-1,0 1,1-1,-1-1,0 1,0-1,0 0,0-1,0 0,-1 0,1 0,-1 0,0-1,0 0,0 0,0 0,0 0,-1-1,3-4,67-108,-59 91,-11 17,0-1,0 0,0 0,-1 0,-1 0,0 0,0-1,-1 1,0-11,-1-3</inkml:trace>
  <inkml:trace contextRef="#ctx0" brushRef="#br0" timeOffset="2300.281">3754 383,'-26'9,"1"1,0 2,0 1,1 1,1 0,0 2,1 1,1 1,0 0,-1 5,18-20,1 0,0 0,1 0,-1 1,0 0,1-1,0 1,0 0,0 0,0 0,1 0,-1 0,1 1,0-1,1 0,-1 0,1 1,-1-1,1 1,1-1,-1 0,1 1,-1-1,1 0,0 1,1-1,-1 0,1 0,0 0,0 0,0 0,0-1,1 1,0-1,-1 1,1-1,0 0,1 0,-1 0,1 0,-1-1,1 1,0-1,-1 0,1 0,1-1,-1 1,0-1,0 0,0 0,4 0,5-3,-1 0,1-1,-1-1,0 0,-1 0,1-2,-1 1,0-1,0-1,0 0,-1-1,0 1,-1-2,0 0,0 0,-1 0,0-1,5-9,154-192,-167 210,1 0,-1-1,0 1,1-1,-1 1,0 0,1-1,0 1,-1 0,1-1,0 1,0 0,0 0,-1 0,1 0,0 0,1 0,-1 0,0 0,0 0,0 0,0 1,1-1,-1 0,0 1,1-1,-1 1,1-1,-1 1,0 0,1 0,-1 0,1 0,-1 0,1 0,-1 0,0 0,1 0,-1 1,1-1,-1 0,0 1,1-1,-1 1,0 0,1-1,-1 1,0 0,1 0,5 129,-9-90,10 193,5-105,-7 1,-8 108,2-204,-2 1,-1-1,-2 0,-1 0,-1 0,-2-1,-2 0,0-1,-12 21,18-45,1-1,-1 0,1 0,-2 0,1-1,-1 0,0 0,0 0,0 0,0-1,-1 0,0-1,0 1,0-1,0-1,0 1,-1-1,1-1,-1 1,1-1,-1-1,0 1,1-1,-1 0,0-1,1 0,-1 0,0-1,1 0,0 0,-1-1,1 0,-4-2,3-2,0 0,1 0,0-1,0 0,1-1,0 1,0-1,1-1,0 1,1-1,0 1,0-1,1 0,0-1,1 1,0 0,1-1,0 1,1-1,0 1,0-1,1 1,1-1,-1 1,2 0,0-1,0 1,2-4,3-10,0 1,2-1,0 2,2-1,0 1,2 1,0 1,2 0,0 0,1 1,144-129,-59 81,-84 58</inkml:trace>
  <inkml:trace contextRef="#ctx0" brushRef="#br0" timeOffset="2817.395">4685 467,'-39'13,"-1"2,2 1,0 3,1 1,1 1,1 2,1 2,1 1,1 1,-19 23,46-43,0 1,0-1,1 1,0 0,0 0,1 1,0-1,0 0,1 1,-1 8,2-14,1 0,-1 1,1-1,0 0,0 0,0 1,1-1,-1 0,1 0,0 0,0 0,0 0,0 0,1 0,-1 0,1 0,-1 0,1-1,0 1,0-1,1 1,-1-1,0 0,1 0,-1 0,1 0,0 0,-1 0,1-1,0 0,0 1,6-1,0-1,0 0,0 0,0-1,0 0,0 0,-1-1,1 0,0-1,-1 0,1 0,-1-1,0 0,0 0,-1-1,1 0,-1 0,1-2,35-25,-3-2,0-2,33-40,85-73,-148 141,46-29,-55 36,0 1,1-1,-1 1,0-1,1 1,-1-1,1 1,-1 0,1 0,-1 0,1 0,-1 0,0 0,1 0,-1 0,1 0,-1 1,1-1,-1 1,0-1,1 1,-1 0,0-1,1 1,-1 0,0 0,0 0,0 0,0 0,0 0,0 0,0 0,0 0,0 1,0-1,-1 0,1 0,0 1,0 0,2 12,1 0,-1 1,-1-1,-1 1,0-1,-1 1,0-1,-1 1,-2 2,1 28,20 86,-17-126,1-1,-1 1,1-1,0 0,1 1,-1-1,1 0,0 0,0-1,0 1,0 0,1-1,0 0,-1 0,1 0,0 0,0-1,1 0,-1 0,1 0,-1 0,1 0,-1-1,1 0,0 0,0 0,17 0</inkml:trace>
  <inkml:trace contextRef="#ctx0" brushRef="#br0" timeOffset="3436.513">5081 947,'210'-259,"-162"193,-23 37,2 1,0 1,2 1,1 1,8-4,-24 18,-14 10,1 0,-1 0,1 0,0 0,-1-1,1 1,0 0,0 0,0 0,0 1,0-1,0 0,0 0,0 0,0 1,0-1,0 0,0 1,1-1,-1 1,0 0,0-1,1 1,-1 0,0 0,0 0,1 0,-1 0,0 0,1 0,-1 0,0 0,0 1,1-1,-1 0,0 1,0-1,0 1,1 0,-1-1,0 1,0 0,0-1,0 1,0 0,0 0,0 0,-1 0,1 0,0 0,0 1,-47 131,41-122,0-1,0 1,2 0,-1 1,1-1,1 0,0 1,0 0,1-1,1 1,0 0,1 0,1 9,-1-19,-1-1,1 1,0-1,0 1,0-1,0 0,0 1,0-1,0 0,1 0,-1 0,0 0,1 0,-1 0,1 0,-1 0,1-1,-1 1,1 0,-1-1,1 1,0-1,-1 0,1 0,0 1,-1-1,1 0,0 0,-1-1,1 1,0 0,-1 0,1-1,-1 1,1-1,0 0,-1 1,1-1,-1 0,0 0,2-1,60-40,178-153,-233 188,-2 0,1 0,0 1,0 0,0 0,1 1,-1 0,1 0,1 1,-1 0,0 1,1-1,0 2,0-1,0 1,2 0,-9 4,1 0,-1 0,0 0,0 0,1 0,-1 1,-1-1,1 1,0-1,-1 1,1 0,-1-1,0 1,0 0,0 0,0 0,0 0,-1 0,1 0,-1 0,0 0,0 0,0 0,0 1,0-1,-1 0,0 0,1 0,-1 0,0-1,0 1,-1 0,1 0,-1 0,0 0,-60 202,61-202,0 0,1 0,0 0,-1-1,1 1,0 0,0 0,0 0,1 0,-1-1,1 1,0 0,-1 0,1-1,0 1,1 0,-1-1,0 1,1-1,-1 1,1-1,0 0,0 0,0 0,2 2,6-2</inkml:trace>
  <inkml:trace contextRef="#ctx0" brushRef="#br0" timeOffset="3803.428">6182 777,'52'3,"1"-3,-1-2,1-2,-1-2,0-3,3-3,-32 9,-1-1,1-1,-1 0,0-2,0-1,-1 0,0-2,-1-1,0 0,0-1,-1-1,-1-1,0-1,-1 0,-1-1,3-5,-16 17,0 1,0-1,-1 0,1 0,-1 0,0 0,0-1,-1 1,1-1,-1 1,0-1,0 1,0-1,-1 0,0 1,0-1,0 0,0 1,-1-1,0 0,0 1,0-1,0 1,-1-1,1 1,-1 0,-1 0,1-1,0 1,-1 1,0-1,0 0,0 1,0-1,-3 0,-10 1,-1 1,1 0,-1 2,0 0,1 1,-1 0,1 2,-1 0,1 0,0 2,0 0,1 1,-1 0,1 2,0-1,-3 5,-2-2,0 2,1 0,1 2,0 0,1 0,0 2,-12 16,23-26,1 0,0 1,1-1,-1 1,1 0,1 1,-1-1,1 1,1-1,-1 1,1 0,1 0,-1 0,1 0,1 0,-1 0,2 0,-1 0,1 0,0 0,0 0,1 0,2 4,2-1,2-1,-1 0,1 0,0-1,1 0,0 0,1-1,0 0,0-1,0 0,1-1,0 0,0 0,1-1,0-1,-1 0,2-1,1 1,49 13,1-2,1-3,45 1,13 3,-80-9</inkml:trace>
  <inkml:trace contextRef="#ctx0" brushRef="#br0" timeOffset="5101.262">1 1455,'430'-11,"126"-35,-89-1,53 25,56-12,161 22,-467 14,252-3,-57-26,-9 16,-247-3,128 11,-235 3,350 29,-423-29,162 2,119-16,-81 0,95 11,-227 3,133-29,-34 30,-172-1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1139,'34'7,"0"-3,1-1,0-1,-1-2,1-1,-1-2,1-2,-1 0,-1-3,1-1,14-6,18-17,0-3,-3-3,-1-3,-1-3,-3-2,-2-2,-2-3,-3-2,-1-2,-3-3,-3-1,15-31,153-274,-201 342,-9 17,0-1,1 0,0 1,0 0,0 0,0 0,1 0,0 0,0 1,0-1,1 1,-1 0,1 0,2-1,-5 6,0-1,0 1,-1 0,1-1,-1 1,1 0,-1 0,1 0,-1 0,0 1,1-1,-1 0,0 0,0 1,0-1,0 1,0-1,0 1,0-1,0 1,-1 0,1-1,-1 1,1 0,-1-1,0 1,1 0,-1 0,0-1,0 1,0 1,1 2,10 56,-3 1,-3 0,-2-1,-5 47,1-44,4-12,-2-1,-3 1,-2-1,-2 0,-2 0,-3-1,-1 0,-3-1,-21 47,19-69,0-2,-2 1,0-2,-2-1,-1 0,0-2,-2 0,0-2,-2 0,-20 10,27-18,0-2,0 0,-1-1,-1-1,1-1,-1-1,0-1,0 0,0-2,-1 0,1-2,-1 0,1-2,0 0,-1-1,1-1,1-1,-1-1,0-1,14 4,-1-1,1 1,0-2,-1 1,2-1,-1 0,1 0,0-1,0 0,0 0,1-1,0 1,0-1,0 0,1 0,0-1,1 1,0-1,0 0,0 0,1 0,0 0,1 0,0-1,0 1,1 0,0-4,0-22,1 4</inkml:trace>
  <inkml:trace contextRef="#ctx0" brushRef="#br0" timeOffset="269.832">1778 800,'0'39,"-5"21,-1 7,0-5,1-7,1-13</inkml:trace>
  <inkml:trace contextRef="#ctx0" brushRef="#br0" timeOffset="519.463">1749 377,'0'0</inkml:trace>
  <inkml:trace contextRef="#ctx0" brushRef="#br0" timeOffset="889.173">1976 1251,'69'-138,"84"-123,-149 255,13-17,-17 23,0-1,1 1,-1 0,0 0,0 0,1-1,-1 1,0 0,1 0,-1 0,0 0,1-1,-1 1,0 0,1 0,-1 0,0 0,1 0,-1 0,0 0,1 0,-1 0,0 0,1 0,-1 0,0 0,1 0,-1 0,0 1,1-1,-1 0,0 0,0 0,1 0,-1 1,0-1,1 0,-1 0,0 1,0-1,1 0,-1 0,0 1,0-1,0 0,0 1,1-1,-1 0,0 0,0 1,0-1,0 0,0 1,0-1,0 1,0-1,0 0,0 1,0-1,0 0,0 1,0-1,0 0,0 1,0-1,-1 0,1 1,0-1,11 133,-7-119,0-1,1 0,0 0,1 0,1-1,0 0,0 0,2 0,-1-1,8 6,-15-15,1 0,0-1,0 1,0-1,0 0,0 1,0-1,1 0,-1 0,0 0,0-1,1 1,-1-1,1 1,-1-1,1 0,-1 0,0 0,1 0,-1 0,1 0,-1-1,1 1,-1-1,0 0,1 0,-1 0,0 0,0 0,0 0,0 0,0-1,0 1,0-1,0 0,0 1,-1-1,1 0,-1 0,1 0,58-87,7-60,-55 132</inkml:trace>
  <inkml:trace contextRef="#ctx0" brushRef="#br0" timeOffset="1272.197">3049 773,'-13'-1,"0"0,0 1,0 1,0 0,0 1,0 0,1 1,-1 1,1 0,0 0,0 2,0-1,1 1,0 1,0 0,0 0,1 1,0 1,1 0,0 0,0 1,-3 5,7-8,1 1,-1-1,2 1,-1 0,1 0,0 1,1-1,0 1,0-1,1 1,0 0,0 0,1 0,0-1,1 1,0 0,0 0,1-1,0 1,0-1,1 1,0-1,1 0,1 1,2 0,1 0,0-1,1 0,0-1,0 0,1 0,0-1,0 0,0 0,1-1,0-1,0 0,0-1,0 0,1 0,-1-1,1-1,0 0,-1 0,1-1,0-1,-1 0,1 0,-7 0,0 1,0-1,0 0,-1-1,1 1,0-1,-1 0,1 0,-1-1,0 1,0-1,0 0,0 0,0 0,-1 0,1-1,-1 0,0 1,0-1,2-4,6-6</inkml:trace>
  <inkml:trace contextRef="#ctx0" brushRef="#br0" timeOffset="1754.018">3359 1054,'25'0,"0"-1,-1-2,1 0,0-2,-1 0,0-2,-1-1,19-8,36-48,-76 62,0-1,0 1,0 0,0-1,-1 1,1-1,-1 0,0 1,0-1,0 0,0 0,0 0,-1 0,1 0,-1 0,0 0,0 0,0 0,0 0,0 0,-1 0,1 0,-1 1,0-1,0 0,0 0,0 0,-1 1,1-1,-1 0,-1-1,-3 0,0 0,-1 0,0 1,1 0,-1 0,0 1,0 0,-1 0,1 1,0-1,-1 2,1-1,0 1,-1 0,1 1,0-1,-1 2,1-1,0 1,-2 0,-4 2,0 0,0 1,0 0,1 1,0 1,0 0,0 0,1 1,0 0,1 1,-1 1,2 0,0 0,0 0,0 1,2 1,-1-1,1 1,1 0,0 1,0 2,4-8,1 0,0 0,0 0,0 0,1 1,0-1,0 0,0 0,1 0,1 0,-1 0,1 0,0 0,0-1,1 1,0 0,0-1,1 0,0 0,0 0,0 0,1-1,0 0,0 0,0 0,1 0,12 11,1-1,1 0,0-2,1 0,1-2,0 0,3 0,170 42,-139-46,-32-5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456 105,'-3'-5,"0"0,0 0,-1 0,1 1,-1 0,0 0,0 0,-1 0,1 1,-1-1,0 1,1 0,-2 1,1-1,0 1,0 0,-1 0,1 1,-1-1,1 1,-1 0,0 1,1 0,-1 0,0 0,0 0,1 1,-1 0,-4 1,-11 9,0 2,2-1,-1 2,2 1,0 0,0 2,2 0,0 0,1 2,1-1,0 2,2 0,-8 18,11-25,1 0,1 0,0 1,1 0,0 1,1-1,1 1,0 0,1 0,1 0,0 1,1-1,1 14,1-26,-1 0,1-1,-1 1,1 0,0-1,0 1,0 0,0-1,0 1,1-1,-1 0,1 1,-1-1,1 0,0 0,0 0,0 0,0-1,0 1,1 0,-1-1,1 1,-1-1,1 0,-1 0,1 0,-1 0,1-1,0 1,-1 0,1-1,0 0,0 0,0 0,-1 0,2 0,101-24,-70 5,-2-1,0-2,-1-1,-1-2,-1-1,-1-1,-2-1,5-8,1 1,-5 7,-3-2,0-1,-2-1,-1 0,-2-2,-1 0,6-20,-20 93,-6 1,-3-20,2 0,1 0,0 0,2 0,0 0,1 0,1 0,1 0,0-1,2 0,0 0,2 0,0-1,0 1,2-2,0 0,9 10,-14-21,0 0,1 0,0-1,0 1,0-2,1 1,0-1,-1 0,2 0,-1 0,0-1,1-1,-1 1,1-1,0 0,0-1,0 0,0 0,3-1,12 1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1,'33'4,"21"3,6-1,-2-1,-6-2,-8-1,-6-1,-5 0,-3-1,-2 0,0-1,-2 1,-4-5,-1-1,-4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30,'38'0,"28"0,6-5,-3-1,-9 0,-10 1,-9 1,-6 2,-4 1,-8 1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1 621,'171'460,"-131"-335,-39-124,-1 0,1 0,-1 0,1-1,-1 1,1 0,0-1,0 1,-1-1,1 1,0 0,0-1,-1 0,1 1,0-1,0 1,0-1,0 0,0 0,-1 0,1 1,0-1,0 0,0 0,0 0,0 0,0 0,0-1,0 1,0 0,0 0,-1-1,1 1,0 0,0-1,0 1,0-1,-1 1,1-1,0 1,-1-1,1 0,0 1,-1-1,1 0,-1 1,1-1,-1 0,1 0,-1 0,1 1,-1-1,0 0,1 0,-1 0,0 0,0 0,0 0,0 0,0 0,0 0,0 1,0-1,0 0,0 0,-1 0,1 0,0 0,0 0,-1 0,123-455,-77 349,-32 89</inkml:trace>
  <inkml:trace contextRef="#ctx0" brushRef="#br0" timeOffset="617.005">1016 537,'-52'17,"32"-13,0 1,1 0,-1 2,1 1,1 0,-1 1,1 1,1 1,0 0,1 1,0 1,0 1,2 0,-5 6,17-17,0 0,0 1,1-1,-1 1,1 0,-1-1,1 1,1 0,-1 0,0 0,1 0,0 0,0 0,0 0,0 0,1-1,0 1,-1 0,1 0,1 0,-1-1,0 1,1 0,0-1,0 0,0 1,0-1,1 0,-1 0,1 0,0 0,-1 0,1-1,1 0,-1 1,0-1,0 0,1 0,0-1,-1 1,1-1,0 0,-1 0,1 0,0 0,3 0,2-2,1 0,0 0,-1-1,1-1,-1 1,0-2,0 1,0-1,0 0,-1-1,5-3,-2 2,178-133,-175 127,7-4,-1-1,0-1,-2-1,0-1,-2 0,0-1,-1-1,-1-1,-1 0,-1 0,-1-1,-1-1,-1 0,-2 0,0-1,-2 1,1-8,-4 25,-1-1,1 0,-1 0,-1 0,1 1,-2-1,1 0,-1 0,0 0,-1 0,0 1,-1-1,0 1,0 0,0-1,-1 1,-1 1,1-1,-1 1,0-1,-1 1,0 1,0-1,0 1,-1 0,0 1,0-1,0 2,-1-1,0 1,-2-1,3 3,-1 0,0 1,0 0,1 1,-1-1,0 1,0 1,0 0,0 0,0 0,1 1,-1 0,1 1,-1-1,1 2,0-1,0 1,0 0,0 0,1 1,0 0,0 0,0 0,-1 2,-6 7,1 0,0 1,1 0,0 1,1 0,1 1,1 0,0 0,-3 13,7-17,0-1,1 1,1 0,0 0,1 0,0 0,1 0,0 0,1 0,1 0,0 0,1 0,0 0,1-1,0 0,1 0,1 1,7 14,1-1,1 0,1-1,1-1,1-1,1 0,1-1,2-1,0-1,0-2,12 7,-12-12,-3-5</inkml:trace>
  <inkml:trace contextRef="#ctx0" brushRef="#br0" timeOffset="1063.088">1553 198,'81'372,"-81"-371,0 1,0 0,0-1,0 1,0 0,0 0,1-1,-1 1,1 0,-1-1,1 1,0 0,-1-1,1 1,0-1,0 0,0 1,0-1,0 1,1-1,-1 0,0 0,1 0,-1 0,1 0,-1 0,1 0,-1 0,1-1,-1 1,1-1,0 1,-1-1,1 1,0-1,0 0,-1 0,1 0,0 0,-1 0,1 0,0-1,0 1,-1 0,1-1,0 1,-1-1,1 0,-1 0,1 1,-1-1,1 0,-1-1,67-101,-43 55,162-267,-174 291</inkml:trace>
  <inkml:trace contextRef="#ctx0" brushRef="#br0" timeOffset="1447.08">678 960,'53'0,"0"-3,0-1,-1-3,20-6,329-69,-233 50,-59 9,-85 19</inkml:trace>
  <inkml:trace contextRef="#ctx0" brushRef="#br0" timeOffset="2082.925">1045 1242,'-19'5,"0"0,0 1,0 1,1 1,0 0,0 2,1 0,0 0,1 2,0 0,1 1,1 1,0 0,0 0,2 2,0 0,0 0,1 3,9-15,0 0,0 0,1 0,0 0,0 0,0 1,1-1,-1 0,1 1,0-1,0 0,1 1,-1-1,1 0,0 0,0 1,0-1,1 0,-1 0,1 0,0 0,0 0,0-1,1 1,0-1,-1 1,1-1,0 0,1 0,-1 0,0-1,1 1,-1-1,1 0,0 0,0 0,0 0,0 0,0-1,0 0,4 1,6-2,-1 0,1 0,-1-1,0-1,1 0,-1-1,0-1,0 0,-1 0,1-1,-1-1,0 0,0-1,-1 0,0-1,0 0,0-1,-1 0,-1 0,3-4,105-126,-103 125,-1-2,-1 1,-1-2,0 1,-1-2,-1 1,-1-1,0 0,-2-1,0 0,-1 0,0-1,-2 1,0-1,-2 1,0-1,-1-14,-1 29,1 1,-1-1,-1 0,1 0,0 1,-1-1,0 0,0 1,-1 0,1-1,-1 1,0 0,0 1,0-1,-1 0,1 1,-1 0,0-1,0 1,0 1,0-1,0 1,-1 0,1 0,-1 0,1 0,-1 1,0 0,0 0,1 0,-1 0,0 1,0 0,0 0,0 0,0 1,0-1,0 1,1 0,-1 1,0-1,-1 2,-5 6,0 0,0 1,1 0,0 1,1 0,0 0,1 1,0 0,0 1,2-1,0 2,0-1,1 1,0 3,-1-1,1 0,1 1,0-1,2 1,0 0,0-1,2 1,0 0,1 0,0 0,2 0,0-1,3 11,-3-16,1-1,0 0,0 0,0 0,2-1,-1 1,1-1,0-1,1 1,0-1,0 0,1 0,0-1,1 0,-1-1,1 0,0 0,1-1,-1 0,1 0,6 1,-4-3,0-1,0 0,0-1,0 0,0-1,0 0,1-1,-1 0,0-1,0 0,-1-1,1-1,-1 0,1 0,-1-1,0 0,-1-1,1-1,-1 1,4-5,4-1</inkml:trace>
  <inkml:trace contextRef="#ctx0" brushRef="#br0" timeOffset="2331.082">1835 1101,'-19'39,"-11"26,-6 8,4-5,7-8,8-10,2-13,3-13</inkml:trace>
  <inkml:trace contextRef="#ctx0" brushRef="#br0" timeOffset="2582.08">1496 1101,'20'34,"19"20,5 6,-1-2,-4-11,-2-10,-4-9,-2-6,-2-2,0-4,-1 0,-1-2,1-4,-5-4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705 395,'0'-2,"0"-1,-1 1,1-1,-1 1,1-1,-1 1,0 0,0-1,0 1,-1 0,1 0,0 0,-1 0,1 0,-1 0,0 0,1 1,-1-1,0 0,0 1,0 0,0-1,-1 1,1 0,0 0,-1 0,1 0,0 1,-1-1,1 1,-1-1,-1 1,-91-5,77 5,-7 0,7 0,-1 0,0 1,1 0,0 2,-1 0,1 1,-11 5,27-9,0 1,0-1,1 1,-1 0,0-1,1 1,-1 0,1 0,-1 0,1 0,-1 0,1 0,0 1,-1-1,1 0,0 1,0-1,0 1,0-1,0 1,1 0,-1-1,0 1,1 0,-1-1,1 1,0 0,-1 0,1 0,0-1,0 1,0 0,0 0,0 0,1-1,-1 1,1 0,-1 0,1-1,-1 1,1 0,0-1,0 1,0-1,0 1,0-1,0 1,0-1,1 0,-1 0,0 1,1-1,1 1,10 5,1 1,-1-2,2 0,-1-1,1 0,0-1,0-1,10 1,-24-4,0 0,0 0,1 0,-1 0,0 0,0 0,0 0,0 0,0 0,0 1,1-1,-1 0,0 1,0-1,0 1,0-1,0 1,0-1,0 1,0 0,-1-1,1 1,0 0,0 0,0 0,-1 0,1 0,-1 0,1 0,0 0,-1 0,0 0,1 0,-1 0,0 0,1 0,-1 0,0 0,0 0,0 1,0-1,0 0,0 0,0 0,0 0,-1 0,1 0,0 1,-1-1,1 0,-1 0,1 0,-1 0,1 0,-1 0,0-1,0 1,1 0,-1 0,0 0,-24 23,-1 0,-2-2,0-1,-1-1,-22 11,-56 39,61-36,-88 76,132-108,-1 0,1 1,0-1,-1 1,1-1,0 1,1 0,-1 0,0 0,1 0,0 0,0 0,-1 1,2-1,-1 0,0 0,1 1,0-1,-1 0,1 1,1-1,-1 1,0-1,1 0,0 1,-1-1,1 0,1 0,-1 0,0 0,1 0,0 0,-1 0,1 0,0 0,0-1,1 1,-1-1,1 0,-1 0,2 2,14 3,-1 0,1-1,0-1,1-1,-1 0,1-1,0-1,0-1,-1-1,1 0,0-2,0 0,-1-1,1-1,11-4,32-35,-49 24</inkml:trace>
  <inkml:trace contextRef="#ctx0" brushRef="#br0" timeOffset="493.855">536 0,'-15'25,"1"-1,2 2,1-1,0 2,2-1,1 1,2 1,0 2,4-23,-53 265,-155 429,173-561,29-114,7-23,-1 0,0 1,1-1,0 0,0 1,0-1,1 1,-1 0,1-1,-1 1,1 0,0-1,1 1,-1-1,1 1,-1 0,2 2,2-2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57,'0'5,"0"6,0 7,-4-1,2-7,2-6</inkml:trace>
  <inkml:trace contextRef="#ctx0" brushRef="#br0" timeOffset="288.895">318 1,'-5'9,"-6"4,-2 4,7 0,4-4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9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20,'-25'-4,"0"2,-1 0,1 2,0 1,-1 1,1 1,0 1,0 1,1 1,-1 1,2 2,-1 0,1 2,0 0,1 1,0 2,1 0,-18 17,20-16,2 1,-1 0,2 1,1 1,0 0,1 1,1 1,0 0,2 1,1 0,0 0,2 2,0-1,1 1,2-1,0 2,-1 20,6-40,0-1,1 1,-1-1,1 1,0-1,0 1,0-1,1 1,-1-1,1 0,-1 0,1 0,0 0,0 0,1 0,-1 0,1 0,-1-1,1 0,0 1,0-1,0 0,0 0,0-1,0 1,0-1,1 1,-1-1,1 0,-1 0,1-1,2 1,6 1,-1-1,1-1,0 0,0-1,0 0,-1-1,1 0,-1-1,9-3,24-12,-1-2,0-3,-2-1,-1-2,-1-1,6-8,-36 28,31-21,-2-2,0-2,-2-1,-2-2,-1-1,-2-2,-1-1,-2-1,-2-2,3-10,-17 36,-20 47,1-1,1 1,2 0,1 1,1-1,2 0,3 27,-1-45,0-1,1 1,1-1,0 0,0 0,1 0,0-1,1 0,1 0,0 0,0-1,1 0,0 0,1-1,0 0,0 0,1-1,0 0,1-1,-1-1,1 1,1-1,-1-1,1 0,0-1,0 0,0-1,1-1,7 1,-15-3,0-1,0-1,1 1,-1-1,0 0,-1 0,1 0,0-1,-1 0,1 0,-1 0,0 0,0-1,0 1,0-1,-1 0,1 0,-1-1,0 1,0-1,-1 1,1-1,7-14</inkml:trace>
  <inkml:trace contextRef="#ctx0" brushRef="#br0" timeOffset="290.008">1502 105,'44'0,"27"0,8 0,-6 0,-9-5,-12-1,-10 0,-6 1,-6 1,-2 2,-2 1,0 0,1 1,-6 0</inkml:trace>
  <inkml:trace contextRef="#ctx0" brushRef="#br0" timeOffset="535.939">1559 331,'38'5,"37"-3,10-3,1-5,-10-2,-8 1,-11 1,-10 2,-4-4,-4 1,1 0,-2 2,-7-3,-9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0,'-247'275,"42"-11,188-243,1-3</inkml:trace>
  <inkml:trace contextRef="#ctx0" brushRef="#br0" timeOffset="348.431">0 29,'17'41,"1"0,2-1,2-2,1 0,2-1,2-2,15 17,104 81,-49-73,-106-91,-1 18</inkml:trace>
  <inkml:trace contextRef="#ctx0" brushRef="#br0" timeOffset="3482.279">1242 537,'-5'9,"-16"14,-9 6,-5 5,0 0,0-1,2-1,1-1,2-6,0-2,2-1,0-3,0-1,0-3,0-4,5-4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8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30,'-16'344,"3"-14,-15-100,28-185,0-45,0-10</inkml:trace>
  <inkml:trace contextRef="#ctx0" brushRef="#br0" timeOffset="303.929">1 565,'38'-10,"47"-12,13-8,0 2,-7 1,-15 4,-15 2,-13 4,-10 6,-7-1,-3 2,-3 2,1-1,-1 0,-4 1</inkml:trace>
  <inkml:trace contextRef="#ctx0" brushRef="#br0" timeOffset="6635.462">1017 1,'-1'286,"-27"-30,11-90,11-125,1-1,3 1,1 1,2-1,2 6,-3-47,-1 1,1-1,0 1,0 0,0-1,0 1,-1 0,1-1,0 1,0-1,0 1,0 0,1-1,-1 1,0 0,0-1,0 1,0 0,1-1,-1 1,0-1,1 1,-1-1,0 1,1-1,-1 1,1-1,-1 1,1-1,-1 1,1-1,-1 1,1-1,-1 0,1 0,-1 1,1-1,0 0,-1 0,1 1,0-1,-1 0,1 0,0 0,-1 0,1 0,-1 0,1 0,0 0,-1 0,1 0,0-1,-1 1,1 0,0 0,-1-1,1 1,-1 0,1-1,-1 1,1-1,30-32,-27 28,160-241,-47 123,-116 122,0 0,0 0,0 0,0 0,0 0,0 1,0-1,0 0,1 1,-1-1,0 0,0 1,1 0,-1-1,0 1,1 0,-1-1,0 1,1 0,-1 0,0 0,1 0,-1 1,0-1,1 0,-1 1,0-1,1 0,-1 1,0-1,0 1,1 0,-1 0,0-1,0 1,0 0,0 0,0 0,0 0,0 0,0 0,-1 0,1 0,0 0,-1 1,1-1,-1 0,1 0,-1 1,1-1,-1 0,0 1,0-1,1 2,10 228,10-124,-13-88</inkml:trace>
  <inkml:trace contextRef="#ctx0" brushRef="#br0" timeOffset="7169.569">1638 791,'15'2,"1"-2,-1 0,1-1,-1 0,0-1,1-1,-1 0,0-1,-1-1,1 0,-1-1,0 0,0-2,-1 1,0-2,0 0,-1 0,0-1,9-10,-19 17,0 0,0 0,-1 0,1 0,-1 0,0 0,0 0,0-1,-1 1,1 0,-1 0,1-1,-1 1,0 0,-1-1,1 1,0 0,-1-1,0 1,0 0,0 0,0 0,0 0,-1 0,1 0,-1 0,0 0,0 0,0 1,0-1,0 1,-1-1,1 1,-1 0,1 0,-1 0,0 0,0 1,0-1,0 1,0 0,0 0,0 0,0 0,-1 0,1 1,0-1,-1 1,1 0,-1 0,-9 1,-1 1,1 0,0 1,0 1,0 0,1 0,-1 1,1 1,0 0,0 1,1 0,0 1,0 0,1 1,0 0,1 0,0 1,0 1,1-1,-5 9,7-13,0 1,1-1,-1 2,1-1,1 1,-1-1,1 1,1 0,-1 1,1-1,1 1,0-1,0 1,0 0,1 0,1 0,0 0,0 0,0-1,1 1,0 0,1 0,0 0,0-1,1 1,0-1,1 0,2 5,6-2,0-1,1-1,0 0,0 0,1-1,0-1,1 0,-1-1,1-1,0 0,1-1,-1-1,1 0,-1-1,1-1,0 0,0-2,0 1,12-3,-19 2,0-1,0 0,0 0,0-1,0 0,-1 0,1-1,-1 0,0 0,0-1,-1 0,1-1,1-2,3-4</inkml:trace>
  <inkml:trace contextRef="#ctx0" brushRef="#br0" timeOffset="7424.835">2174 904</inkml:trace>
  <inkml:trace contextRef="#ctx0" brushRef="#br0" timeOffset="8057.175">2174 904,'-2'4,"0"0,0-1,0 1,0 0,0 0,1 1,0-1,0 0,0 0,0 1,1-1,-1 0,1 1,0-1,1 0,-1 1,1-1,0 3,1-7,-1 0,0 0,1 0,-1 0,0 0,1-1,-1 1,0 0,1-1,-1 1,0-1,0 1,1-1,-1 0,0 1,0-1,0 0,0 0,0 0,0 0,0 0,0 0,-1 0,1 0,0 0,-1-1,1 1,-1 0,1 0,0-1,-1 2,124-174,-22 62,-102 112,1 0,-1 1,0-1,0 0,0 0,0 1,0-1,1 0,-1 1,0-1,0 0,0 0,1 0,-1 1,0-1,0 0,1 0,-1 0,0 1,1-1,-1 0,0 0,0 0,1 0,-1 0,0 0,1 0,-1 0,0 0,1 0,-1 0,0 0,1 0,-1 0,0 0,1 0,-1 0,0 0,1 0,-1 0,0 0,0-1,1 1,-1 0,0 0,0 0,1 0,-1-1,0 1,0 0,1 0,-1-1,0 1,0 0,0-1,-11 37,7-24,2-5,0 0,1-1,-1 1,2 0,-1 0,1-1,0 1,0 0,1 0,0 0,0 0,0-1,1 1,0-1,0 1,1-1,0 0,0 0,1 0,-1 0,1 0,0-1,1 0,-1 1,1-2,0 1,1-1,-1 1,1-1,0-1,-1 1,2-1,-1 0,0-1,1 1,-1-1,1-1,6 2,-3-2,1-1,-1 0,1-1,-1 0,1 0,-1-1,0-1,0 0,0 0,0-1,0 0,-1-1,0 0,0 0,0-1,0 0,-1-1,0 0,-1 0,1 0,-1-1,-1 0,0-1,0 0,0 1,-1-2,-1 1,3-6,30-55,-25 51,-1-1,0-1,-2 1,0-2,-2 1,0-1,-1 0,1-13,-8 11,-3 6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0,'-9'0,"-4"5,6 2,3-1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0,'-4'5,"-3"6,1 7,2 4,0-1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1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0,'-8'3,"0"-1,-1 1,1 0,0 1,1 0,-1 0,1 1,0 0,0 0,0 1,1-1,-1 1,1 1,1-1,0 1,-1 0,2 1,-1-1,-2 8,6-14,-231 332,4-70,139-158,73-98,12-12</inkml:trace>
  <inkml:trace contextRef="#ctx0" brushRef="#br0" timeOffset="400.969">58 57,'33'103,"139"256,-44-118,-66-152,-62-90,0 1,0 0,0-1,0 1,0 0,0-1,0 1,-1-1,1 1,0 0,0-1,1 1,-1 0,0-1,0 1,0-1,0 1,0 0,0-1,0 1,1 0,-1-1,0 1,0 0,0-1,1 1,-1 0,0 0,0-1,1 1,-1 0,0 0,1-1,-1 1,0 0,1 0,-1 0,0 0,1-1,-1 1,0 0,1 0,-1 0,1 0,-1 0,0 0,1 0,-1 0,0 0,1 0,-1 0,1 0,-1 1,0-1,-9-40,0 13,1 2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0,5-1,4-2,2 0,1-2,0-1,0 0,1 0,-1 0,0-1,-1 1,0 0,-4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47,'34'0,"15"-5,5-1,-2 0,-6 1,-5 1,-5-3,-4 0,-7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19 618,'-10'0,"2"0,7 5,9 1,7 0,7-1,3-2,3-1,2-5,0-3,-1 0,1 1,-1-4,0 0,-6 2</inkml:trace>
  <inkml:trace contextRef="#ctx0" brushRef="#br0" timeOffset="951.93">188 956,'61'-10,"-1"-3,0-3,-1-2,-1-3,-1-3,3-3,-36 17,0-1,0-1,-1 0,-1-2,0-1,-1-1,-1-1,0 0,-1-2,-1 0,-1-1,-1 0,10-17,-24 34,1 0,-1-1,0 0,0 1,0-1,-1 0,1 0,-1 0,0 0,0 0,0 0,-1 0,1 0,-1-1,0 1,0 0,0 0,-1 0,0 0,0-1,0 1,0 0,0 1,-1-1,0 0,0 0,0 0,0 1,0-1,-1 1,1 0,-1 0,-3-3,2 3,-1 0,1 0,-1 0,0 1,0-1,0 1,0 0,0 1,0-1,0 1,-1 0,1 1,-1-1,1 1,0 0,-1 0,1 0,-1 1,1 0,0 0,-1 1,1-1,0 1,0 0,0 0,0 1,1 0,-1 0,1 0,-1 0,0 1,-3 4,-1 0,1 1,1-1,0 1,0 1,1 0,0 0,0 0,1 0,1 1,0 0,0 0,1 0,0 0,1 0,1 1,-1-1,2 1,0 0,0-1,1 1,0-1,1 1,1-1,-1 0,2 0,0 0,0 0,1-1,0 1,1-1,0 0,0-1,1 0,1 0,-1 0,1-1,7 5,0-3,0-2,1 0,0 0,1-2,0 0,0 0,0-2,1 0,-1-1,1-1,0-1,0 0,14-2,-10-4,0-2,0 0,0 0,-1-2,-1-1,0-1,0 0,-1-2,0 0,-1-1,-1-1,0 0,-1-2,-1 0,10-13,-16 18,0 0,-1-1,0 0,-1-1,-1 1,0-1,0 0,-2-1,0 1,0-3,-3 16,-1 0,0-1,1 1,-1 0,0 0,0-1,0 1,0 0,0-1,0 1,0 0,0 0,0-1,-1 1,1 0,-1 0,1 0,-1-1,1 1,-1 0,1 0,-1 0,0 0,0 0,0 0,0 0,1 0,-1 0,0 1,0-1,-1 0,1 0,0 1,0-1,0 1,0-1,-1 1,1 0,0-1,0 1,-1 0,1 0,0 0,0 0,-1 0,1 0,-57 19,51-13,0 0,1 1,0-1,0 1,1 0,0 1,0 0,0-1,1 1,0 1,1-1,0 0,0 1,1 0,0 0,1-1,0 1,0 0,0 0,2 0,-1 0,1 0,0 0,1 0,0 0,0 0,1-1,0 1,0-1,1 0,0 0,1 0,0-1,0 1,5 4,0-3,1-1,0 0,0 0,0-2,1 1,0-1,0-1,1 0,0-1,-1 0,1-1,1-1,-1 0,0-1,0 0,1-1,-1 0,0-1,1-1,7-1,7-6,-1-1,0 0,-1-2,-1-2,0 0,0-1,-1-2,-2 0,1-2,-2 0,-1-1,0-1,3-6,-11 13,0-1,-1 1,-1-2,-1 1,0-1,0-1,-2 0,0 0,-1 0,-1-1,1-4,-6 20,1 0,0-1,-1 1,1 0,-1-1,1 1,-1 0,0-1,0 1,0 0,0-1,-1 1,1-1,-1 1,1 0,-1 0,0-1,0 1,0 0,0 0,0 0,0 0,-1 0,1 0,-1 0,1 1,-1-1,0 0,0 1,0-1,0 1,0 0,0 0,0-1,0 1,0 1,0-1,-1 0,1 1,0-1,-1 1,1-1,0 1,-1 0,1 0,0 0,-1 0,1 1,-1-1,1 1,0-1,0 1,-1 0,1 0,0 0,-7 4,0 1,1 0,0 0,0 1,1 0,0 0,0 0,0 1,1 0,1 1,-1-1,1 1,1 0,-1 1,2-1,-1 1,1-1,1 1,0 0,0 1,0-5,1 0,0 0,0 0,1 1,-1-1,1 0,1 1,-1-1,1 0,0 0,1 1,-1-1,1 0,1 0,-1 0,1-1,0 1,0-1,0 1,1-1,0 0,0 0,0-1,1 1,-1-1,1 0,0 0,1-1,-1 1,0-1,1 0,2 0,-1-1,0-1,-1 0,1 0,0 0,0-1,0 0,0-1,0 0,-1 0,1 0,0-1,0 0,-1 0,0 0,1-1,-1 0,0 0,0-1,2-2,8-3</inkml:trace>
  <inkml:trace contextRef="#ctx0" brushRef="#br0" timeOffset="1370.387">2023 54,'21'-10,"0"2,0 0,1 1,0 1,0 2,0 0,6 0,-25 4,-1-1,1 1,0-1,-1 1,1 0,0 0,-1 0,1 0,0 1,-1-1,1 1,0-1,-1 1,1 0,-1 0,1 0,-1 1,0-1,1 0,-1 1,0 0,0-1,0 1,0 0,0 0,0 0,-1 0,1 0,-1 1,1-1,-1 0,0 1,0-1,0 1,0 0,-1-1,1 1,-1-1,1 1,-1 0,0-1,0 1,0 0,0 0,-1-1,1 2,-4 11,0 0,-1 0,0-1,-1 1,-1-2,0 1,-1-1,-5 7,-32 62,44-79,0 0,0 1,1-1,-1 1,1-1,-1 1,1-1,1 0,-1 1,0-1,1 1,-1-1,1 0,0 1,0-1,1 0,-1 0,1 0,-1 1,1-2,0 1,0 0,0 0,1-1,-1 1,1-1,-1 0,1 1,0-1,0 0,0-1,0 1,0-1,0 1,0-1,0 0,1 0,-1 0,0 0,1-1,-1 0,1 1,-1-1,1 0,-1-1,1 1,-1-1,3 0,23-3,-3-2</inkml:trace>
  <inkml:trace contextRef="#ctx0" brushRef="#br0" timeOffset="1884.399">2982 251,'-178'284,"128"-191,-5-4,-3-1,-5-2,37-54,15-18</inkml:trace>
  <inkml:trace contextRef="#ctx0" brushRef="#br0" timeOffset="2567.31">2474 307,'23'39,"1"-1,2-2,2 0,1-2,17 14,93 120,-36-6,-74-129,-15-26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86 282,'1'-2,"0"0,1 0,-1 1,1-1,0 0,-1 1,1-1,0 1,0-1,0 1,0 0,0 0,0 0,1 0,-1 0,0 1,0-1,1 1,-1-1,0 1,1 0,-1 0,0 0,1 0,-1 0,1 0,196 25,-29-52,-114 25,-32 2</inkml:trace>
  <inkml:trace contextRef="#ctx0" brushRef="#br0" timeOffset="407.148">0 508,'34'0,"20"0,6 0,-2-5,-6-1,-8 0,-6 1,-4 2,-4 1,-2 1,-1 0,0 1,0 0,-5-4,-1-3,-4 1</inkml:trace>
  <inkml:trace contextRef="#ctx0" brushRef="#br0" timeOffset="1070.702">283 0,'2'8,"0"-1,1 0,-1 0,2 0,-1-1,1 1,0-1,0 1,0-1,1-1,0 1,1-1,-1 0,1 0,0 0,0-1,0 0,1 0,-1 0,1-1,0 0,0 0,0-1,0 0,3 0,17 10,1 1,-3-2,0 1,-1 1,-1 1,0 1,-1 1,15 13,-34-27,0 0,1 1,-1-1,0 1,0-1,0 1,-1 0,1 0,-1 0,1 0,-1 0,0 1,0-1,-1 1,1 0,-1-1,0 1,1 0,-2 0,1 0,0-1,-1 1,0 0,0 0,0 0,0 0,-1 0,1 0,-1 0,0 0,0-1,-1 3,-181 129,155-113,4-4,1 1,0 0,2 2,0 0,2 2,0 0,-12 21,29-42,1 1,-1-1,1 1,-1 0,1-1,0 1,0 0,0 0,0 0,0 0,1 0,0 0,-1 0,1 0,0 0,0 0,1 0,-1 1,1-1,-1 0,1-1,0 1,0 0,0 0,1 0,0 1,10 7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47,'428'0,"-406"-1,0-1,-1-1,1-1,-1-1,0 0,0-2,11-5,-14 5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0,'33'5,"31"1,9-5,-3-2,-9-2,-10 1,-8 0,-13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5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1 622,'19'0,"26"0,14 0,3 0,-5-5,-3-1,-5 0,-6 1,-6 1,-5-3,-2 0,-2 0,-6 2</inkml:trace>
  <inkml:trace contextRef="#ctx0" brushRef="#br0" timeOffset="1251.033">678 848,'449'-281,"-426"264,-13 12,-1-1,0 0,0-1,0 0,-1 0,0-1,-1 0,0 0,0-1,-1 0,0 0,0-1,-1 1,0-1,-1-1,-3 10,-1 0,1 0,-1 0,1-1,-1 1,0 0,1 0,-1 0,0-1,0 1,0 0,0 0,0-1,0 1,0 0,-1 0,1 0,0-1,-1 1,1 0,0 0,-1 0,0 0,1 0,-1 0,0 0,1 0,-1 0,0 0,0 0,0 0,0 1,0-1,0 0,0 1,0-1,0 0,0 1,0-1,0 1,-1 0,1-1,0 1,0 0,0 0,-1 0,1 0,0 0,0 0,-2 0,-58 22,49-14,0 1,1 0,0 0,0 2,1-1,0 1,1 1,0-1,1 2,0-1,1 1,1 0,0 1,1-1,0 1,1 0,-2 10,5-18,1 0,0-1,0 1,0 0,0-1,1 1,0 0,0-1,1 1,0-1,0 1,0-1,0 0,1 0,0 0,0 0,0 0,0-1,1 0,0 1,0-1,0 0,1-1,-1 1,1-1,0 0,0 0,0 0,0-1,0 0,8 4,-1-1,1-1,0 0,0-1,1 0,-1-1,1-1,-1 0,1-1,-1 0,1-1,3-1,28-6,-1-3,1-1,-2-3,0-1,-1-2,0-2,-2-1,0-3,17-14,-48 32,-1 1,1-2,-2 1,1-1,-1 0,0 0,0-1,-1 0,0 0,0-1,-1 0,-1 1,1-2,-1 1,-1-1,1 1,-2-1,1 0,-2 0,2-9,-4 17,1-1,-1 1,1-1,-1 1,0-1,0 1,0-1,0 1,0 0,-1-1,1 1,-1 0,0 0,1 0,-1 0,0 0,0 1,0-1,0 1,-1-1,1 1,0 0,-1 0,1 0,-1 0,1 0,-1 0,1 1,-1-1,1 1,-1-1,0 1,1 0,-1 0,1 1,-1-1,0 0,1 1,-1 0,1-1,-1 1,1 0,-1 0,1 1,0-1,0 0,-1 1,1-1,0 1,0 0,0 0,1 0,-1 0,0 0,1 0,-1 0,1 1,-6 4,0 2,1-1,0 1,1 0,-1 0,2 0,-1 1,2-1,-1 1,1 0,1 1,-1-1,2 0,0 1,0 2,0-7,1 0,0 1,0-1,0 0,1 0,0 1,0-1,1 0,-1 0,2 0,-1 0,0-1,1 1,0-1,1 1,-1-1,1 0,0 0,0-1,0 1,1-1,0 0,-1 0,2 0,-1-1,0 1,7 1,0-1,0 0,0-1,1 0,-1 0,1-2,-1 1,1-2,0 0,0 0,-1-1,1-1,-1 0,1 0,-1-2,0 1,0-2,4-1,7-4,-1-1,0-1,0-1,-1-1,-1-1,-1 0,9-10,-18 16,0-1,0 0,-1-1,0 0,-1 0,0-1,-1 0,0-1,-1 1,-1-1,0 0,0-1,-2 1,1-1,-2 0,1-12,-2 24,-1-1,0 0,0 1,0-1,0 0,0 1,-1-1,1 0,-1 1,0-1,1 1,-1-1,0 1,-1-1,1 1,0 0,-1 0,1-1,-1 1,0 0,0 0,0 0,0 1,0-1,0 0,0 1,0 0,-1-1,1 1,-1 0,1 0,-1 0,1 0,-1 1,0-1,1 1,-1 0,0-1,1 1,-1 0,0 1,1-1,-1 0,0 1,1-1,-1 1,1 0,-1 0,0 0,-2 2,-1 1,1-1,0 1,0 0,0 1,0-1,1 1,0 0,0 0,0 0,0 0,1 1,0-1,0 1,1 0,-1 0,1 0,1 0,-1 1,1-1,0 0,0 1,1-1,0 0,0 1,1 1,0 3,0 0,1 0,0 0,1-1,1 1,-1-1,2 0,-1 0,1-1,1 1,0-1,0 0,1 0,0-1,2 1,0-1,0 0,1-1,0 0,0-1,1 0,0 0,0-1,0-1,1 0,0 0,-1-2,1 1,0-1,0-1,1 0,11 1</inkml:trace>
  <inkml:trace contextRef="#ctx0" brushRef="#br0" timeOffset="1683.898">2513 1,'274'5,"-233"7,-41-11,1-1,-1 1,1-1,0 1,-1-1,1 1,-1 0,0-1,1 1,-1 0,0 0,1-1,-1 1,0 0,0 0,1-1,-1 1,0 0,0 0,0-1,0 1,0 0,0 0,0 0,-1-1,1 1,0 0,0 0,-1-1,1 1,0 0,-1 0,1-1,0 1,-1 0,1-1,-1 1,1-1,-1 1,0-1,1 1,-1-1,0 1,1-1,-1 1,0-1,-26 25,21-21,0 0,1 0,-1 0,1 1,0 0,0 0,0 0,1 0,-1 1,1 0,1 0,-1 0,1 0,0 0,0 1,1 0,0-1,0 1,1 0,0 0,0 0,0 0,1 0,0 0,0 0,1 0,0 2,5-1,-1-1,2 0,-1 0,0 0,1-1,1 0,-1-1,1 1,0-1,0-1,0 0,0 0,1 0,0-1,0 0,0-1,0 0,0-1,5 1,73-1,-62-7</inkml:trace>
  <inkml:trace contextRef="#ctx0" brushRef="#br0" timeOffset="2161.191">3585 142,'-48'67,"-53"97,-39 75,110-193,-24 15,48-59,5-4</inkml:trace>
  <inkml:trace contextRef="#ctx0" brushRef="#br0" timeOffset="2912.61">3218 142,'7'34,"117"131,-23 1,-13-3,-50-69,-33-88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0 353,'10'13,"-1"0,0 0,-1 1,-1 0,0 0,-1 1,0-1,3 16,118 375,-121-384,1 0,0 0,2 0,0-1,1 0,10 12,-20-31,0 0,0 0,1 0,-1 0,1-1,-1 1,1 0,-1 0,1 0,-1-1,1 1,0 0,-1-1,1 1,0 0,0-1,-1 1,1-1,0 1,0-1,0 1,0-1,0 0,0 0,0 1,-1-1,1 0,0 0,0 0,0 0,0 0,0 0,0 0,0 0,0 0,0-1,0 1,0 0,0-1,0 1,0 0,-1-1,1 1,0-1,0 0,0 1,-1-1,1 1,0-1,-1 0,1 0,-1 1,1-1,0 0,-1-1,22-54,-21 52,104-358,-31 104,-68 235,1 5</inkml:trace>
  <inkml:trace contextRef="#ctx0" brushRef="#br0" timeOffset="695.04">1044 523,'-12'7,"0"0,0 1,0 0,1 1,1 1,-1-1,1 2,1-1,0 1,1 1,0 0,0 0,1 0,1 1,0 0,-1 7,7-16,0-1,0 0,0 0,1 1,0-1,-1 0,1 0,1 0,-1 0,0 0,1 0,-1 0,1 0,0 0,0-1,0 1,0-1,1 1,-1-1,0 0,1 0,0 0,-1 0,1-1,0 1,0-1,0 0,0 1,0-1,1-1,-1 1,0 0,0-1,1 0,-1 1,0-1,0 0,1-1,-1 1,0-1,0 1,1-1,-1 0,0 0,0-1,0 1,0 0,0-1,-1 0,1 0,0 0,1-1,16-12,0 0,-1-1,0-1,-2-1,0-1,-1 0,-1-1,0-1,-2 0,0-1,-2 0,0-1,-2-1,0 1,-2-1,0-3,0 5,-2 0,0 0,-2-1,0 1,-1-1,-1 1,-2-1,0 0,-1 1,-2-1,-4-18,7 35,0 0,-1 1,0-1,0 1,0-1,0 1,-1 0,0 0,0 0,0 0,-1 0,1 1,-1 0,0 0,-1 0,1 0,-1 0,1 1,-1 0,0 0,0 0,-1 1,1-1,-1 1,1 1,-1-1,1 1,-1 0,0 0,0 0,2 4,1 0,-1 1,1-1,-1 1,1-1,0 1,0 0,1 0,-1 0,1 0,0 1,0-1,0 1,1-1,-1 1,1 0,0-1,1 1,-1 0,1 0,0 0,0 0,0-1,1 1,0 0,0 0,1 2,-2 4,4 16,1 0,1-1,2 1,0-1,2-1,0 0,2 0,1-1,1-1,1 0,5 5,63 82,-82-109,0 0,0 0,0 0,0 0,0 0,0 0,0-1,0 1,0 0,0-1,0 1,1-1,-1 0,0 1,0-1,1 0,-1 0,0 1,0-1,1 0,-1 0,0 0,1-1,-1 1,0 0,0 0,1-1,-1 1,0-1,0 1,0-1,0 1,0-1,1 0,-1 0,0 1,0-1,-1 0,1 0,0 0,0 0,0 0,-1 0,1 0,0 0,-1-1,1 1,-1 0,1 0,-1 0,0-1,0 1,11-18</inkml:trace>
  <inkml:trace contextRef="#ctx0" brushRef="#br0" timeOffset="1115.206">1552 71,'56'283,"-15"-153,-41-129,0-1,0 1,0 0,1 0,-1 0,0-1,1 1,-1 0,1-1,-1 1,1 0,-1-1,1 1,-1 0,1-1,0 1,-1-1,1 1,0-1,0 0,-1 1,1-1,0 0,0 1,-1-1,1 0,0 0,0 0,0 1,0-1,-1 0,1 0,0 0,0-1,0 1,0 0,-1 0,1 0,0-1,0 1,-1 0,1-1,0 1,0 0,-1-1,1 1,0-1,-1 1,1-1,-1 0,1 1,0-1,-1 0,0 1,1-1,28-43,-28 41,130-230,-94 172,59-69,-75 112</inkml:trace>
  <inkml:trace contextRef="#ctx0" brushRef="#br0" timeOffset="1531.726">790 833,'228'-32,"176"-49,-106 7,-238 65,-35 7</inkml:trace>
  <inkml:trace contextRef="#ctx0" brushRef="#br0" timeOffset="2113.027">1242 1058,'-20'3,"1"1,0 0,0 2,0 0,0 1,1 0,1 2,-1 0,1 1,1 1,0 0,0 2,1-1,-8 11,19-19,1 0,-1 1,1-1,1 0,-1 1,1 0,-1-1,1 1,1 0,-1 0,1 0,0 0,0 1,0-1,0 0,1 0,0 1,1-1,-1 0,1 0,0 1,0-1,0 0,1 0,0 0,0 0,0 0,0-1,1 1,0-1,0 1,0-1,0 0,1 0,0-1,0 1,0-1,0 1,0-1,1-1,-1 1,1-1,3 2,5-1,0 0,0-1,0 0,0-1,0-1,0 0,0-1,0 0,0-1,0 0,0-1,-1-1,1 0,-1 0,0-2,0 1,-1-1,1-1,-1 0,-1-1,0 0,0-1,0 1,-1-2,7-8,1 4,1-1,-2-1,0-1,-1 0,0-1,-2-1,0 0,-1 0,-1-1,-1-1,-1 0,-1 0,0-1,-2 0,-1 0,3-19,-8 33,1 0,-1 0,0 0,-1 0,0 0,0 0,-1 0,0 0,0 1,-1-1,0 1,0-1,-1 1,0 0,0 0,-1 1,0-1,0 1,0 0,-1 0,0 1,0-1,0 2,-1-1,0 0,-7-2,11 5,0 1,0 1,0-1,-1 0,1 1,0-1,-1 1,1 0,0 0,-1 1,1-1,0 1,-1-1,1 1,0 0,0 0,0 1,0-1,0 0,0 1,0 0,0 0,0 0,1 0,-1 0,1 1,0-1,-1 1,1-1,0 1,1 0,-1 0,0 0,0 1,-3 7,-1 0,2 0,0 0,0 1,1-1,0 1,1 0,0 0,1 2,-1 10,2-1,0 1,2-1,0 1,2-1,0 0,2 0,0 0,2-1,0 0,2-1,0 0,2 0,0-1,1 0,15 17,-24-33,1-1,-1 0,1 0,0 0,0 0,0-1,0 1,0-1,1-1,-1 1,1-1,-1 0,1 0,-1 0,1-1,0 0,-1 0,1-1,-1 1,1-1,-1 0,1-1,-1 1,1-2,19-3</inkml:trace>
  <inkml:trace contextRef="#ctx0" brushRef="#br0" timeOffset="2528.058">1976 918,'-2'14,"0"1,-1 0,0-1,-1 0,-1 1,0-2,-1 1,-4 8,-16 39,-69 177,85-219,0-5</inkml:trace>
  <inkml:trace contextRef="#ctx0" brushRef="#br0" timeOffset="2863.687">1694 974,'19'34,"16"20,7 6,-4-2,-3-12,-9-7,-2-12,-7-5,0-7,-4 0,1-8,-2-5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1 198,'226'-1,"-27"-28,-115 29,-60 0</inkml:trace>
  <inkml:trace contextRef="#ctx0" brushRef="#br0" timeOffset="320.675">30 367,'38'10,"1"-3,0-1,1-2,-1-2,36-2,-62 0,213-12,-170 2,-32 6</inkml:trace>
  <inkml:trace contextRef="#ctx0" brushRef="#br0" timeOffset="971.62">340 0,'96'102,"51"-28,22 11,-167-83,-1-1,1 1,0-1,-1 1,1 0,-1 0,1 0,-1-1,0 1,0 1,0-1,0 0,0 0,0 0,-1 0,1 1,-1-1,0 0,1 1,-1-1,0 0,0 1,-1-1,1 0,0 0,-1 1,1-1,-1 0,0 0,0 1,0-1,0 0,0 0,0 0,-1 0,1-1,0 1,-1 0,0 0,1-1,-1 1,0-1,0 0,0 1,0-1,0 0,0 0,0 0,0 0,-1-1,1 1,0-1,-1 1,-188 103,-167 98,345-192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86,'24'-5,"18"-1,5 0,1 1,-3 1,-5 2,-4-4,-4-1,-2 1,-2 2,0 1,-5-4,-2-1,0 2,2 1,1 2,-3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1,'29'5,"28"1,10 0,-2-1,-7-2,-9-1,-8-1,-6 0,-9-1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1 156,'16'73,"109"392,-124-459,-1 0,0 0,1-1,0 1,1 0,-1-1,1 1,0 0,0-1,1 0,-1 0,1 0,1 0,-1 0,1 0,-1-1,-1-4,-1 0,0 0,0-1,0 1,0-1,1 1,-1-1,0 1,0-1,0 0,0 1,0-1,-1 0,1 0,0 0,0 0,0 0,-1 0,1 0,0 0,-1 0,1 0,-1 0,1 0,-1 0,0 0,1-1,-1 1,0 0,0 0,0-1,1-1,126-342,-47 128,-52 188,-12 21</inkml:trace>
  <inkml:trace contextRef="#ctx0" brushRef="#br0" timeOffset="708.609">735 382,'-18'15,"1"1,1 0,0 1,2 1,0 0,0 1,2 1,-9 17,18-31,-1 0,1-1,0 1,1 0,-1 0,1 1,0-1,1 0,-1 1,1-1,0 1,1-1,0 1,0-1,0 1,1-1,0 1,0-1,1 1,0-1,0 0,0 1,1-1,0-1,0 1,0 0,1-1,0 1,0-1,0 0,0 0,1-1,0 1,0-1,2 0,-3 0,0-1,1 0,0 0,0 0,0-1,0 1,0-1,1-1,-1 1,0-1,1 0,-1 0,1 0,0-1,-1 0,1 0,0 0,-1-1,1 0,-1 0,1 0,-1-1,0 1,1-1,-1-1,0 1,0-1,-1 0,4-2,22-18,-2-1,-1-1,-1-1,-1-2,-1 0,-1-2,4-10,-14 21,0 0,-2 0,0-1,-2-1,0 0,-1 0,-1-1,-1 0,-1 0,-1 0,-1 0,-1-1,-1 0,0 1,-2-1,-1 0,-1 1,-1 0,-1-1,0 1,-3-2,6 20,1-1,-1 1,0 0,-1 0,1 0,-1 0,0 1,0-1,0 1,0-1,0 1,-1 0,0 1,1-1,-1 0,0 1,0 0,-1 0,1 0,0 1,-1-1,1 1,-1 0,1 0,-1 1,1-1,-1 1,0 0,1 0,-1 1,0-1,1 1,-1 0,1 0,-1 1,1-1,0 1,0 0,0 0,0 0,0 1,-3 2,-4 5,2 0,-1 1,2 0,-1 0,1 1,1 0,0 1,1 0,0 0,1 0,1 0,0 1,1 0,0 0,1 0,0 0,2 0,-1 0,2 0,0 1,0-1,2 0,-1 0,2-1,0 1,4 8,0-1,1 0,1-1,1 0,0-1,2 0,0-1,1 0,1-1,0 0,1-2,1 0,1-1,17 12,7-1,-28-21</inkml:trace>
  <inkml:trace contextRef="#ctx0" brushRef="#br0" timeOffset="1134.399">1355 185,'-5'44,"2"-1,2 1,1 0,3 0,1 0,3-1,5 18,-10-50,1 0,1 1,0-1,1-1,0 1,0-1,1 1,0-2,1 1,0-1,1 0,0 0,2 0,-9-8,0 0,0 0,0-1,0 1,0-1,0 1,1-1,-1 1,0-1,0 0,1 1,-1-1,0 0,1 0,-1 0,0 0,1 0,-1 0,0-1,0 1,1 0,-1-1,0 1,0 0,1-1,-1 0,0 1,0-1,0 0,0 0,0 1,0-1,0 0,0 0,0 0,-1 0,1 0,0 0,0 0,-1-1,1 1,24-57,-21 48,71-197,34-35,-102 230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5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1 731,'5'0,"6"0,6 0,5 0,4 0,2 0,1 0,0 0,1 0,-1 0,0-5,-1-1,1 0,-1 1,-4 1</inkml:trace>
  <inkml:trace contextRef="#ctx0" brushRef="#br0" timeOffset="2261.767">678 900,'19'0,"-1"-1,1 0,-1-2,0 0,1-1,-2-1,1 0,0-2,-1 0,11-6,23-14,-9 6,-2-1,0-2,-2-2,-1-1,9-10,-40 30,0 1,-1-1,0 0,-1 0,0-1,0 1,0-1,-1 0,0 0,-1 0,0-1,0 1,0 0,-1-1,-1-2,1 8,-1-1,1 1,-1-1,0 1,-1-1,1 1,-1 0,1-1,-1 1,0-1,0 1,0 0,-1 0,1 0,-1 0,0 0,0 0,0 0,0 0,0 1,-1-1,1 1,-1 0,0-1,1 1,-1 0,0 1,0-1,0 0,-1 1,1 0,0 0,0 0,-1 0,1 0,-1 1,-1-1,0 1,1 0,-1 1,0-1,0 1,0 0,1 0,-1 1,0-1,1 1,-1 0,1 0,0 1,0-1,0 1,0 0,0 0,0 0,1 1,-1-1,1 1,0 0,0 0,1 0,-1 0,1 1,-1 1,-4 7,1 1,1-1,-1 1,2 1,0-1,1 1,1-1,0 3,0-1,1 0,1-1,0 1,2 0,-1-1,2 1,0-1,2 4,-3-14,-1 0,1 0,0-1,0 1,1-1,0 1,-1-1,1 0,1 0,-1 0,0 0,1-1,0 0,0 1,0-1,0-1,1 1,-1-1,1 1,-1-1,1 0,0-1,0 1,0-1,0 0,0 0,0-1,7 1,1 0,-1-1,0 0,1-1,-1-1,0 0,0 0,0-1,0-1,0 0,-1-1,0 0,10-5,7-5,-1-1,0-1,-1-2,-1 0,-1-2,0 0,-2-2,0 0,-2-2,5-9,8-47,-33 78,1 1,0 0,-1-1,0 1,1-1,-1 1,0-1,0 1,-1 0,1-1,0 1,-1-1,1 1,-1 0,0-1,0 1,0 0,0 0,0-1,0 1,-1 0,1 0,-1 1,1-1,-1 0,0 0,0 1,0-1,0 1,0-1,0 1,0 0,-1 0,-2 1,1 1,-1-1,0 1,1 1,-1-1,1 0,-1 1,1 0,0 0,-1 1,1-1,0 1,1-1,-1 1,0 1,1-1,0 0,0 1,0 0,0 0,0 0,1 0,0 0,-1 1,-8 9,5-4,1 0,-1 1,2 0,0 0,0 0,1 0,0 0,1 1,0 0,1-1,0 1,1 0,0-1,1 1,0 0,2 5,-2-10,1 0,0 0,0 0,0 0,1 0,0 0,0-1,0 0,1 1,0-1,0-1,1 1,0 0,0-1,0 0,0 0,1-1,0 0,0 0,0 0,0 0,1-1,0 0,-1-1,1 1,0-1,0-1,0 1,1-1,17-3,0 0,-1-2,0-1,0-1,0-1,-1-1,0-1,0-1,-1-1,-1 0,0-2,0-1,-1-1,-1 0,-9 10,-1-1,1 0,-1-1,0 0,-1 0,0-1,0 0,0-1,-1 1,-1-1,1-1,-2 1,1-1,-1 0,0 0,-1-1,-1 0,0 1,0-1,-1 0,0 0,-1-1,0 1,-1 0,0 0,0 0,-2-1,1 1,-4-9,4 16,-1 1,-1 0,1-1,0 1,-1 0,0 0,0 0,0 0,0 1,0-1,0 1,-1 0,1 0,-1 0,1 0,-1 1,0-1,0 1,0 0,1 0,-1 0,0 1,0 0,-1-1,1 1,0 1,0-1,0 0,0 1,0 0,1 0,-1 0,0 1,0-1,1 1,-1 0,0 0,1 0,0 0,0 1,-1-1,2 1,-1 0,0 0,0 0,1 0,0 0,-1 1,1-1,0 1,-6 10,0 0,1 0,1 0,0 1,1 0,0 0,1 1,1-1,0 1,2 0,-1 0,2 0,0 0,1 0,1-1,0 1,1 0,1-1,2 8,-1-10,0-1,0 1,1-1,1-1,0 1,1-1,0 0,0-1,1 0,0 0,1-1,0 0,1-1,0 0,0 0,1-2,0 1,3 0,-12-6,-1 0,1 0,0-1,0 1,0-1,-1 1,1-1,0 0,0 0,0 0,0-1,0 1,0-1,-1 1,1-1,0 0,0 0,-1 0,1-1,-1 1,1-1,-1 1,1-1,-1 0,0 0,2-1,8-9</inkml:trace>
  <inkml:trace contextRef="#ctx0" brushRef="#br0" timeOffset="3011.018">2259 166,'-1'0,"1"-1,0 0,-1 0,1 0,-1 0,1 1,0-1,0 0,0 0,-1 0,1 0,0 0,0 0,0 0,0 0,1 1,-1-1,0 0,0 0,0 0,1 0,-1 0,0 0,1 1,-1-1,1 0,-1 0,1 1,-1-1,1 0,0 1,-1-1,1 0,0 1,-1-1,1 1,0-1,0 1,0-1,-1 1,1 0,0 0,0-1,0 1,0 0,43-18,-32 15,0 0,1 2,-1 0,1 0,0 1,-1 0,1 1,-1 1,8 1,-19-3,0 1,0-1,0 1,0-1,0 1,0-1,0 1,0-1,0 1,0 0,0 0,0-1,0 1,0 0,-1 0,1 0,0 0,-1 0,1 0,0 0,-1 0,1 0,-1 0,0 0,1 1,-1-1,0 0,0 0,0 0,0 0,0 1,0-1,0 0,0 0,0 0,0 1,-1-1,1 0,-1 0,1 0,-1 0,1 0,-1 0,0 1,-30 44,30-45,-43 44,33-34,0-1,0 2,1-1,1 1,0 1,0 0,1 0,1 0,-2 7,8-18,0 0,0 0,1 0,-1 0,1 0,-1 1,1-1,0 0,0 0,0 0,0 1,0-1,0 0,1 0,-1 1,1-1,0 0,-1 0,1 0,0 0,0 0,0 0,1 0,-1 0,0-1,1 1,-1 0,1-1,0 1,-1-1,1 0,0 1,0-1,0 0,0 0,0 0,0 0,0 0,0-1,0 1,0-1,1 1,-1-1,2 0,7 2,1-1,-1 0,0 0,1-2,-1 1,0-1,0-1,0 0,1-1,6-2,2-2</inkml:trace>
  <inkml:trace contextRef="#ctx0" brushRef="#br0" timeOffset="16996.002">3190 364,'-49'34,"-72"100,-20 38,-1-7,38-59,154-179,-38 51</inkml:trace>
  <inkml:trace contextRef="#ctx0" brushRef="#br0" timeOffset="17428.266">2767 392,'-1'1,"0"0,0 0,0 0,0 0,0 1,0-1,0 0,1 0,-1 0,0 1,1-1,-1 0,1 1,0-1,-1 0,1 1,0-1,0 1,0-1,0 0,0 1,0-1,0 1,1-1,-1 0,0 1,1-1,-1 0,1 1,-1-1,1 0,0 0,-1 0,1 1,0-1,0 0,0 0,0 0,0 0,1 0,2 8,115 271,-100-229,-10-27,0 0,2 0,1 0,0-2,13 18,-23-37,1-1,-1 1,0-1,1 0,0 1,0-1,-1 0,1 0,0-1,1 1,-1-1,0 0,0 1,1-1,-1-1,0 1,1 0,-1-1,1 0,-1 0,1 0,-1 0,1 0,-1-1,0 1,1-1,-1 0,0 0,1 0,-1-1,0 1,0-1,0 0,0 0,2-2,20-12</inkml:trace>
  <inkml:trace contextRef="#ctx0" brushRef="#br0" timeOffset="18144.907">3557 533,'-17'6,"1"1,0 0,0 1,1 0,0 2,0 0,1 0,0 1,1 1,0 0,1 1,1 1,-1 0,8-6,-1-1,1 1,1 0,-1 1,1-1,1 1,0-1,0 1,0 0,1 0,0-1,1 1,0 0,1 0,0 0,0 0,1 0,0-1,0 1,4 7,-5-13,1-1,0 1,0 0,0-1,1 1,-1-1,1 0,-1 0,1 0,0 0,0 0,0 0,0-1,0 0,0 1,0-1,1 0,-1 0,0-1,1 1,-1-1,0 0,1 0,-1 0,0 0,1 0,-1-1,93-22,-54 4,0-3,-1-1,-2-2,0-2,-2-1,31-30,-47 39,-1-1,-1 0,0-2,-2 0,0-1,-2-1,0 0,-2-1,-1-1,1-3,-7 12,0 1,-2-1,1 0,-2 0,0-1,-2 1,0-1,0 1,-2-1,0 1,-1-1,0 1,-2 0,0 0,-1 0,-6-13,7 22,0 1,0-1,-1 1,1 0,-2 1,1-1,-1 1,0 0,0 1,0-1,-1 1,0 1,0-1,0 1,-1 0,1 1,-1-1,0 2,0-1,0 1,0 0,-1 1,1 0,0 0,-1 1,1 0,0 0,-1 1,1 0,0 1,-1 0,1 0,0 0,-5 4,4-2,0 0,1 1,-1 0,1 0,0 1,0 0,1 1,0 0,0 0,0 0,1 1,0 0,1 0,0 1,0-1,1 1,0 0,0 1,1-1,0 0,1 1,0 0,-1 8,3 7,1 0,2 0,0-1,1 1,2-1,0 0,2-1,0 1,2-1,0-1,2 0,0 0,2-2,0 1,1-2,1 0,1 0,1-2,1 0,142 105,-158-120,0 0,0-1,0 0,0 1,0-1,0-1,0 1,0 0,1-1,-1 1,0-1,0 0,1 0,-1 0,0-1,0 1,1-1,-1 0,0 0,0 0,0 0,0 0,0-1,0 0,15-8</inkml:trace>
  <inkml:trace contextRef="#ctx0" brushRef="#br0" timeOffset="18430.147">4545 307,'-15'34,"-9"25,-5 8,1-4,7-6,6-9,1-8,3-6,3-3,-1-8,0-2,2-1,-3-3,1 0,1-7,3-6</inkml:trace>
  <inkml:trace contextRef="#ctx0" brushRef="#br0" timeOffset="18744.521">4206 251,'19'33,"16"22,2 5,0-2,-2-7,-2-6,-2-7,-1-5,-2-3,-4-2,-3-1,1-5,1-1,2 0,1 2,0 1,2-3,-5-5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16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418 88,'-59'-52,"46"45,-1 2,-1-1,1 2,-1 0,0 1,0 0,0 1,0 1,0 0,0 1,0 1,-3 0,14 0,0 0,0 0,0 0,1 0,-1 1,0-1,1 1,-1 0,1 0,0 0,-1 1,1-1,0 1,0-1,1 1,-1 0,1 0,-1 1,1-1,0 0,0 1,0-1,1 1,-1 0,1 0,0-1,0 1,0 3,-9 114,10-86,14 119,136 223,-141-349,-1 0,-1 1,-2 0,-1 0,-1 0,-1 26,-14 170,-24-56,32-143,4-21,0-1,0 1,0-1,0 1,-1-1,1 1,-1-1,0 1,0-1,-1 0,0 0,1 0,-1 0,-1 0,1 0,0 0,-1 0,0-1,0 0,0 1,0-1,-1 0,1 0,-1-1,0 1,1-1,-1 0,0 0,-1 0,1 0,0-1,0 0,-1 0,1 0,-1 0,-107-33,87 21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1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520 74,'-61'-48,"59"45,-1 1,1 0,-1 0,1 0,-1 0,0 0,0 0,0 1,0 0,0-1,0 1,-1 0,1 1,0-1,0 1,-1-1,1 1,0 0,-1 0,1 0,0 1,-1-1,1 1,0 0,0 0,-1 0,1 0,0 0,0 1,0-1,0 1,1 0,-1 0,0 0,1 0,-2 2,-7 7,0 1,1 0,0 1,1 0,1 1,0 0,0 0,2 0,0 1,0 0,1 0,1 1,1 0,0-1,1 1,1 0,0 0,1 0,2 13,0 311,53-112,-42-161,-10-58,0 0,-1 0,0 0,0 0,-1 0,0 0,0 0,-1 0,-1 0,0 1,0-1,0 0,-1 0,-1 0,1-1,-1 1,-3 5,-8 6,0-1,-2 0,0-1,0-1,-2 0,0-2,-1 0,-14 9,27-21,0 1,0-1,0-1,0 1,0-1,0 0,-1 0,1-1,-1 1,1-2,-1 1,0-1,1 0,-1 0,0-1,1 1,-6-3,-6-4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2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1 256,'56'-18,"172"-22,-87 14,45-4,-175 29</inkml:trace>
  <inkml:trace contextRef="#ctx0" brushRef="#br0" timeOffset="289.71">114 424,'24'5,"17"-3,7-3,0 0,-3 0,-5-1,0-3,-1-2,-3 0,-3-3,-1 0,-3 2,0 2,-1 2,-1 2,1 1,-5 1</inkml:trace>
  <inkml:trace contextRef="#ctx0" brushRef="#br0" timeOffset="871.676">424 1,'73'18,"17"13,0 3,52 32,-139-65,-1-1,1 0,-1 1,0-1,0 1,0-1,0 1,1 0,-1 0,0 0,0 0,-1 0,1 0,0 0,0 1,0-1,-1 1,1-1,-1 1,1 0,-1 0,0 0,0-1,0 1,0 0,0 0,0 1,0-1,-1 0,1 0,-1 0,1 0,-1 1,0-1,0 0,0 0,0 1,0-1,-1 0,1 0,-1 0,1 0,-2 2,-101 93,29-37,-215 222,265-250,17-16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32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142 782,'18'-8,"-4"1,0 1,0 0,1 1,-1 0,1 2,0 0,1 0,-1 1,5 1,-19 1,0-1,1 1,-1 0,0 0,1 0,-1 0,0 0,1 0,-1 1,0-1,0 0,1 1,-1-1,0 0,0 1,1 0,-1-1,0 1,0 0,0-1,0 1,0 0,0 0,0 0,0 0,-1 0,1 0,0 0,0 0,-1 1,1-1,-1 0,1 0,-1 0,1 1,-1-1,0 0,0 1,0-1,1 0,-1 0,0 1,-1-1,1 0,0 1,0-1,-1 0,1 1,-33 53,-134 125,134-107,32-71,1 0,-1 0,1 1,-1-1,1 0,0 0,0 1,0-1,0 0,1 0,-1 1,0-1,1 0,0 0,-1 0,1 0,0 0,0 0,0 0,0 0,1 0,-1 0,0 0,1-1,-1 1,1-1,0 1,0-1,-1 1,1-1,0 0,0 0,1 0,12 3,0-2,0 0,0 0,0-1,0-1,0-1,0 0,0-1,0-1,0 0,0-1,-1 0,5-3,-7 3,34-13,-28 10</inkml:trace>
  <inkml:trace contextRef="#ctx0" brushRef="#br0" timeOffset="-780.658">397 76,'-28'78,"22"-47,-36 155,33-111,9-74,0 1,0 0,0-1,0 1,0 0,0-1,0 1,1 0,-1-1,1 1,-1-1,1 1,-1-1,1 1,0-1,0 1,0-1,0 0,0 1,0-1,0 0,0 0,1 0,-1 0,0 0,1 0,-1 0,1 0,-1-1,1 1,-1 0,1-1,-1 1,1-1,0 0,-1 0,1 1,0-1,-1 0,1 0,1-1,12-1</inkml:trace>
  <inkml:trace contextRef="#ctx0" brushRef="#br0" timeOffset="-496.489">1 556,'24'0,"22"-5,13-1,2-5,-6-1,-1 3,-6 2,-7-3,-4 1,-5 2,-2 2,-2 2,-6 1</inkml:trace>
  <inkml:trace contextRef="#ctx0" brushRef="#br0" timeOffset="1752.494">791 387,'30'-20,"-11"9,-1-1,-1 0,0-2,-1 0,0 0,9-13,-24 26,-1 0,0 0,0 0,0 0,0 0,0 1,1-1,-1 0,0 0,0 0,1 0,-1 1,0-1,1 0,-1 0,1 1,-1-1,1 0,0 1,-1-1,1 0,0 1,-1-1,1 1,0-1,-1 1,1 0,0-1,0 1,0 0,0-1,-1 1,1 0,0 0,0 0,0 0,0 0,0 0,-1 0,1 0,0 0,0 0,0 0,0 0,0 1,-1-1,1 0,0 1,0-1,0 1,-1-1,1 1,0-1,-1 1,1-1,0 1,-1 0,1-1,-1 1,1 0,0 0,0 191,-1 203,3-375,5-25,8-30,63-172,85-98,-111 197,-45 90</inkml:trace>
  <inkml:trace contextRef="#ctx0" brushRef="#br0" timeOffset="2432.756">1496 20,'3'-2,"0"0,0 0,0 0,1 0,-1 0,0 1,1 0,-1-1,1 1,-1 1,1-1,-1 0,1 1,0 0,-1 0,1 0,0 0,-1 0,1 1,-1 0,1 0,0 0,-1 0,0 0,1 1,-1-1,0 1,0 0,0 0,0 0,0 0,0 1,0-1,-1 1,1 0,-1 0,0 0,0 0,0 0,0 0,-1 0,1 1,-1-1,0 0,0 1,0 0,-2 4,-1 0,0 0,-1 0,1 0,-2 0,1 0,-1-1,0 0,0 0,-1 0,0 0,-1 0,1-1,-1 0,0 0,-1 0,-32 39,38-45,1 1,-1 0,0-1,1 1,-1 0,0 0,1 0,-1-1,1 1,-1 0,1 0,0 0,-1 0,1 0,0 0,0 0,0 0,-1 0,1 0,0 0,0 0,0 0,1 0,-1 0,0 0,0-1,0 1,1 0,-1 0,0 0,1 0,-1 0,1 0,-1 0,1-1,0 1,-1 0,1 0,0-1,-1 1,1-1,0 1,0 0,0-1,-1 1,1-1,0 0,0 1,0-1,0 0,0 1,0-1,1 0,58 4,-54-4,121-26,-106 22</inkml:trace>
  <inkml:trace contextRef="#ctx0" brushRef="#br0" timeOffset="19792.45">1807 584,'313'0,"-293"0,0-2,1 0,-1-1,0-2,0 0,0-1,2-1,-4-2</inkml:trace>
  <inkml:trace contextRef="#ctx0" brushRef="#br0" timeOffset="20174.136">2118 331,'-5'28,"-1"15,0 5,1-2,1-3,2-4,1-4,-5-3,0-3,0-1,2 0,1-1,1 1,1-1,5-4,2-6</inkml:trace>
  <inkml:trace contextRef="#ctx0" brushRef="#br0" timeOffset="20625.387">2936 245,'-2'-2,"-1"0,1 0,-1 1,0-1,1 1,-1-1,0 1,0 0,0 0,0 0,-1 0,1 1,0-1,0 1,0 0,0 0,-1 0,1 0,0 0,0 1,0 0,0-1,0 1,0 1,0-1,0 0,0 0,0 1,-1 1,-75 57,58-41,0 2,2 0,0 2,2 0,0 0,2 2,-5 9,8-10,3-11,1 1,1 0,0 0,0 1,2 0,0 1,0-1,2 1,0-1,0 1,2 0,0 0,1 0,1 11,1-21,0 0,1 0,-1 0,1 0,1 0,-1-1,1 1,0-1,0 0,1 0,-1 0,1-1,0 1,1-1,-1-1,1 1,-1-1,1 0,0 0,0 0,0-1,1 0,5 1,7 2,0-2,0 0,0-1,0-1,1-1,-1-1,12-2,-24 2,-1 0,0 0,0-1,0 1,0-2,0 1,0-1,0 1,-1-2,1 1,-1-1,0 1,0-1,-1-1,1 1,0-1,5-9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56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1,'-5'0,"-1"4,0 8,1 5,-4 5,1 4,-4 2,0 1,2 0,3 1,-2-6,1-1,5-5,5-6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07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22,'0'-5,"4"-1,7 0,2 6,3 3,3 0,4 1,3-1,1-1,1 0,1-2,0 1,-5-6,-1-2,-1 1,2 1,-4 7,-5 2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08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0,-1 0,-3 0,-1 0,-1 0,-7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16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83,'5'-7,"0"1,0-1,0 1,1 1,0-1,0 1,0 0,0 0,1 1,0 0,0 0,0 1,1-1,-1 2,1-1,6-1,-12 4,-1-1,0 1,0-1,0 1,1 0,-1 0,0-1,0 1,1 0,-1 0,0 0,1 0,-1 0,0 1,0-1,1 0,-1 1,0-1,0 1,0-1,0 1,1-1,-1 1,0 0,0 0,0-1,0 1,0 0,-1 0,1 0,0 0,0 0,-1 0,1 0,0 0,-1 1,1-1,-1 0,1 0,-1 0,0 1,0-1,1 0,-1 0,0 1,0-1,0 0,0 0,-1 1,1-1,0 0,0 0,-1 1,1 0,-30 66,16-48,9-13,-1 0,1 0,0 0,1 1,-1 0,2 0,-1 0,1 0,0 0,1 1,0-1,0 1,1 0,0-1,1 1,0 9,3-14,0-1,0 1,1-1,-1 0,1 0,0 0,0 0,0-1,0 1,1-1,-1 0,1-1,-1 1,1-1,0 1,-1-2,1 1,0 0,0-1,-1 0,1 0,0 0,0-1,0 0,-1 1,5-3,3 3,14-2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1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7 251,'-5'0,"3"0,7 0,7 5,7 1,4 0,4-1,1-1,2-2,0-1,-1 0,-4-6,-3-2,1 1,0 0,2 3,-4 5,-5 3</inkml:trace>
  <inkml:trace contextRef="#ctx0" brushRef="#br0" timeOffset="4074.036">485 533,'10'-2,"-1"0,1-1,-1 0,0-1,-1 0,1 0,-1-1,1 0,-2-1,1 0,0 0,-1 0,0-1,-1 0,0-1,1 0,15-14,14-14,-1-2,-2-1,-2-1,3-9,-28 40,-1 0,0 0,-1 0,0 0,0-1,-1 1,0-1,-1 0,0 0,0 0,-1 0,0-8,-1 18,0-1,0 1,0-1,0 1,0-1,0 1,-1-1,1 1,0-1,0 1,0-1,-1 1,1 0,0-1,0 1,-1-1,1 1,0 0,-1-1,1 1,-1-1,1 1,0 0,-1 0,1-1,-1 1,1 0,-1 0,1 0,-1-1,1 1,-1 0,1 0,-1 0,1 0,-1 0,1 0,-1 0,1 0,-1 0,1 0,-1 0,1 0,-1 1,1-1,-1 0,1 0,-1 0,1 1,-1-1,1 0,0 1,-1-1,1 0,-1 1,1-1,0 0,-1 1,1-1,0 1,0-1,-1 1,1-1,0 1,-26 26,11-5,1 1,2 0,0 1,1 0,1 1,-2 11,10-30,-1 0,1 0,0 1,0-1,0 1,1 0,0-1,1 1,0 0,0 0,0 0,0-1,1 1,1 0,-1-1,1 1,0-1,0 1,1-1,0 0,0 0,0 0,1 0,0-1,0 1,0-1,1 0,0 0,0-1,0 0,0 1,1-2,-1 1,1-1,0 1,3-1,0-1,1-1,-1-1,1 0,0 0,-1-1,1 0,-1 0,0-1,1-1,-1 1,0-1,0-1,-1 0,1 0,-1-1,0 0,3-3,125-110,-130 111,8-5,-1 0,0-1,-1-1,-1 0,0-1,-1 0,-1 0,0-1,-1 0,-1 0,0-1,1-9,-7 25,-1 0,0-1,1 1,-1-1,0 1,0 0,0-1,0 1,0-1,-1 1,1-1,0 1,-1 0,1-1,0 1,-1 0,0-1,1 1,-1 0,0 0,0 0,0-1,0 1,0 0,0 0,0 0,0 0,0 1,0-1,0 0,0 0,-1 1,1-1,0 0,-1 1,1 0,-1-1,1 1,0 0,-1 0,1-1,-1 1,1 0,0 0,-1 1,1-1,-1 0,1 0,-1 1,1-1,0 1,-1-1,1 1,0 0,0-1,-1 1,1 0,0 0,0 0,0 0,0 0,0 0,0 0,0 0,0 0,1 0,-1 2,-7 4,0 2,1-1,0 1,1 0,0 0,0 1,1 0,0 0,1 0,0 1,1-1,0 1,0 0,1 0,1 0,0 0,0 0,1 0,1 0,0 1,0-1,1 0,1 4,0-10,-1 1,1-1,0 0,1 0,-1 0,1 0,0-1,0 0,1 1,-1-1,1-1,0 1,0-1,0 0,0 0,1 0,-1-1,1 1,-1-2,1 1,0 0,0-1,0 0,0-1,0 1,0-1,0 0,0-1,0 1,0-1,0 0,0-1,0 0,-1 0,1 0,-1 0,1-1,-1 0,0 0,0 0,0-1,0 0,24-12,0-2,-1 0,-1-2,-1-2,-1 0,-1-1,-1-2,-1 0,14-22,-32 40,0 0,-1 0,0-1,0 0,-1 1,0-1,0 0,-1 0,0 0,0 0,-1 0,0 0,-1 0,0-1,0 1,0 1,-3-7,3 12,0 0,0 0,-1 0,1 0,-1 0,1 0,-1 1,0-1,1 1,-1-1,0 1,0 0,0-1,0 1,0 0,-1 1,1-1,0 0,0 0,-1 1,1 0,0-1,-1 1,1 0,0 0,-1 0,1 0,0 1,-1-1,1 1,0-1,-1 1,1 0,0 0,0 0,0 0,0 0,0 0,0 1,0-1,0 1,1-1,-1 1,0 0,1-1,-1 1,1 0,0 0,-1 2,-5 9,1 0,0 0,1 1,1 0,0 0,1 0,0 0,1 0,1 1,0-1,1 0,0 1,1-1,1 1,1-1,0 1,4 13,2-1,1 1,1-1,1-1,2 0,5 7,-18-31,0-1,0 1,0-1,0 1,0-1,0 0,0 1,0-1,1 0,-1 0,0 0,1 0,-1 0,1 0,-1 0,1 0,-1-1,1 1,0-1,-1 1,1-1,0 1,-1-1,1 0,0 0,0 0,-1 0,1 0,0 0,0-1,-1 1,1 0,0-1,-1 1,1-1,1-1,8-7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0,'-5'5,"-6"2,-2 4,2 5,3 5,2 3,-2 3,5 1,3 1,1 0,1 0,0 0,-1 0,0 0,0-6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3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52,'29'0,"19"-5,6-1,-2-1,-4 2,-6 2,-5-4,-4 0,-3 0,-2 2,-5 7,-7 7,-6 3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47,'7'-2,"25"-8,1 1,-1 1,1 2,1 1,-1 2,12 1,-44 2,1-1,-1 1,1 0,-1 0,1 0,-1 0,1 0,-1 0,1 0,-1 0,0 1,1-1,-1 1,1-1,-1 1,0-1,1 1,-1 0,0 0,0-1,1 1,-1 0,0 0,0 0,0 0,0 1,0-1,-1 0,1 0,0 0,0 1,-1-1,1 0,-1 1,1-1,-1 1,1-1,-1 1,0-1,0 0,0 1,0-1,0 1,0-1,0 1,0-1,-1 1,1-1,-1 1,1-1,-1 0,1 1,-1-1,0 0,0 0,1 1,-1-1,0 0,-1 1,-189 173,189-174,0 0,0 0,0 1,0-1,0 1,0-1,1 1,-1-1,1 1,-1 0,1 0,0 0,0 0,0 0,0 0,0 0,0 0,0 1,1-1,-1 0,1 0,0 1,-1-1,1 0,0 0,0 1,1-1,-1 0,0 1,1-1,-1 0,1 0,0 0,0 1,0-1,0 0,0 0,0 0,0 0,1-1,-1 1,1 0,-1-1,1 1,0-1,1 2,8 0,1-1,-1 0,1-1,-1 0,1-1,-1 0,0-1,1 0,-1-1,1 0,-1-1,10-3,48-8,5-2,-56 10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485 272,'0'0,"-1"0,1 0,0 0,0 1,0-1,0 0,0 0,-1 0,1 0,0 0,0 0,0 1,0-1,-1 0,1 0,0 0,0 0,0 0,-1 0,1 0,0 0,0 0,-1 0,1 0,0 0,0 0,0 0,-1 0,1 0,0 0,0 0,0 0,-1-1,1 1,0 0,0 0,0 0,0 0,-1 0,1 0,0-1,0 1,-17 39,-1 1,-28 33,-3-2,-3-2,-12 7,-166 196,238-282,0-1</inkml:trace>
  <inkml:trace contextRef="#ctx0" brushRef="#br0" timeOffset="328.924">145 385,'3'27,"1"0,1 0,2 0,0 0,2-1,1-1,4 8,-2-2,2 2,2-1,1-1,1 0,2-2,1 0,5 4,-25-32,0 0,-1 1,1-1,0 0,0 1,0-1,0 0,0 0,0 0,0 0,0 0,1 0,-1 0,0 0,1 0,-1 0,0-1,1 1,-1-1,1 1,-1-1,1 1,-1-1,1 0,-1 0,1 0,0 0,-1 0,1 0,-1 0,1-1,5-6</inkml:trace>
  <inkml:trace contextRef="#ctx0" brushRef="#br0" timeOffset="729.095">569 47,'12'-7,"1"2,0 0,0 0,0 1,1 1,0 0,-1 1,1 0,0 1,0 1,0 0,12 3,-24-3,0 1,-1-1,1 1,-1 0,0 0,1-1,-1 1,0 0,1 0,-1 1,0-1,0 0,0 0,0 0,0 1,0-1,0 1,0-1,-1 1,1-1,-1 1,1-1,-1 1,1-1,-1 1,0 0,0-1,0 1,0 0,0-1,0 1,0-1,0 1,-1 0,1-1,-1 1,1-1,-1 1,0 0,-29 57,12-35,-19 44,39-66,0 1,0 0,0-1,1 1,-1-1,0 0,1 0,0 0,-1 0,1 0,0-1,0 1,0-1,0 0,0 0,0 0,0 0,1 0,-1-1,0 1,0-1,1 0,-1 0,0 0,1 0,-1-1,0 0,0 1,1-1,3 1,170-22,-153 16</inkml:trace>
  <inkml:trace contextRef="#ctx0" brushRef="#br0" timeOffset="1101.105">879 695,'34'-5,"25"-6,8-1,-4 1,-6 2,-9 4,-13-3,-12-5,-10 0</inkml:trace>
  <inkml:trace contextRef="#ctx0" brushRef="#br0" timeOffset="1351.552">1133 441,'-9'43,"-4"24,-4 6,1-6,3-8,4-10,3-9,8-11,3-5,1-7</inkml:trace>
  <inkml:trace contextRef="#ctx0" brushRef="#br0" timeOffset="2230.589">1274 921,'87'-68,"-4"5,-3-4,-4-3,-1-5,15-53,-89 128,0-1,0 0,0 0,0 0,-1 0,1 0,0 0,0 0,0 0,-1 0,1 0,-1 0,1 0,-1-1,1 1,-1 0,0 0,0-1,1 1,-1 0,0 0,0-1,0 1,0 0,-1-1,1 1,0 0,0 0,-1-1,1 1,-1 0,1 0,-1 0,1 0,-1 0,0 0,0-1,0 2,1-1,-1 0,0 0,0 0,0 0,0 0,0 1,-1-1,1 0,0 1,0-1,0 1,0 0,-1-1,1 1,0 0,0 0,-1 0,1-1,0 1,-1 1,1-1,0 0,0 0,-1 0,1 1,0-1,0 0,-1 1,1 0,-10 5,0 0,1 1,0 0,0 1,1 0,0 1,0 0,1 0,0 1,1 0,0 0,1 1,0 0,0 0,1 0,1 1,0-1,0 1,1 0,1 0,0 1,0 11,2-20,0 1,1-1,0 1,0-1,0 1,0-1,1 1,-1-1,1 0,0 0,0 0,1 0,-1 0,1 0,0-1,0 1,0-1,1 0,-1 0,1 0,-1 0,1-1,0 1,0-1,0 0,1 0,-1-1,0 1,1-1,1 0,4 2,1-2,-1 1,0-1,1-1,-1 0,1 0,-1-1,0-1,0 1,1-2,-1 1,0-2,0 1,6-5,0 0,0-2,0 0,-1 0,-1-1,1-1,-2-1,0 0,-1 0,0-1,-1-1,0 0,-1 0,5-13,-12 24,-1 0,0 0,1 0,-2 0,1 0,0-1,-1 1,0 0,0-1,0 1,-1-1,1 1,-1-1,0 1,-1-1,1 1,-1-1,0 1,0-1,0 1,0 0,-2-3,1 7,-1 0,0 0,0 0,0 0,0 1,1-1,-1 1,0-1,1 1,-1 0,0 0,1 0,-1 1,1-1,0 1,-1-1,1 1,0 0,0 0,0 0,0 0,0 0,0 0,1 1,-1-1,1 0,-1 3,0-3,-4 5,-63 91,67-94,0 0,0 0,0 0,1 1,-1-1,1 1,0-1,1 1,-1 0,1-1,0 1,0 0,0-1,0 1,1 0,0-1,0 1,0-1,1 1,-1-1,1 0,0 0,3 4,1-3,0 0,1-1,-1 1,1-2,0 1,0-1,1 0,-1-1,1 1,-1-1,1-1,0 0,-1 0,1 0,0-1,0 0,0-1,-1 1,1-2,0 1,0-1,-1 0,1-1,7-2,-1-1,1 0,-1-1,0-1,-1 0,1-1,-2-1,1 0,-2 0,1-1,-1-1,-1 0,0 0,-1-1,0 0,-1-1,-1 0,2-4,-8 17,0-1,0 0,0 1,0-1,0 0,0 0,0 1,-1-1,1 0,-1 0,0 0,1 0,-1 0,0 0,0 0,0 0,0 0,0 0,-1 1,1-1,-1 0,1 0,-1 0,0 0,0 1,1-1,-1 0,0 1,-1-1,1 0,0 1,0-1,-1 1,1 0,-1 0,0-2,-3 5,1 1,0-1,1 1,-1 0,0 0,1 0,-1 0,1 0,0 1,0-1,1 1,-1 0,1 0,0 0,0 0,0 1,0-1,1 0,-1 3,0-1,0 0,0 0,0 0,1 1,0-1,0 0,1 1,0-1,0 1,0-1,1 1,0-1,0 0,1 1,0-1,0 0,0 0,1 0,-1 0,1-1,1 1,-1-1,1 0,0 0,1 0,-1 0,1-1,-1 0,1 0,1 0,-1 0,1-1,-1 0,3 1,17 1,-3-3</inkml:trace>
  <inkml:trace contextRef="#ctx0" brushRef="#br0" timeOffset="2667.1">2291 18,'17'-4,"-4"1,1-1,-1 2,1 0,0 0,0 1,0 1,0 1,0 0,-1 0,1 1,6 3,-17-3,0 0,0 1,0 0,-1-1,1 1,-1 0,0 0,0 1,0-1,0 0,0 1,-1-1,1 1,-1-1,0 1,0 0,0 0,-1-1,1 1,-1 0,0 0,0 0,0-1,-1 1,1 0,-1 0,0-1,0 1,0 0,-1-1,1 1,-2 0,-3 58,8-58,0 1,0-1,0 0,1 0,-1-1,1 1,0 0,0-1,0 0,1 0,-1 0,1 0,-1 0,1-1,0 1,0-1,0 0,1 0,-1-1,0 1,1-1,-1 0,1 0,-1-1,1 1,-1-1,1 0,0 0,-1 0,1-1,-1 0,3 0,19 0</inkml:trace>
  <inkml:trace contextRef="#ctx0" brushRef="#br0" timeOffset="3111.462">2968 159,'-24'14,"0"2,1 0,1 1,0 2,2 0,0 1,1 2,1-1,1 2,1 0,1 1,1 1,1 1,8-13,1 0,0 1,1-1,1 1,0 0,0 0,2 0,-1-1,2 1,0 0,1 0,0 0,4 10,-5-17,2 1,-1-1,1 0,0 0,0-1,1 1,0 0,0-1,0 0,1 0,0-1,0 1,1-1,-1 0,1 0,0-1,1 1,-1-2,1 1,0-1,0 0,0 0,0 0,0-1,5 0,-6 0,0-1,1 0,0 0,-1-1,1 1,-1-2,1 1,-1-1,1 0,-1 0,1-1,-1 1,0-1,1-1,-1 1,0-1,5-4,2-5</inkml:trace>
  <inkml:trace contextRef="#ctx0" brushRef="#br0" timeOffset="3661.058">3081 611,'56'-18,"19"15,-74 4,1-1,-1 0,1 0,-1 1,0-1,1 1,-1-1,0 1,0 0,1-1,-1 1,0 0,0 0,0 0,0 0,0 0,0 0,0 0,0 0,-1 0,1 0,0 1,-1-1,1 0,-1 1,1-1,-1 0,1 1,-1-1,0 0,0 1,0-1,0 1,0-1,0 0,0 1,0-1,0 1,-1-1,1 0,-1 1,1-1,-1 0,1 1,-1-1,0 0,0 0,1 0,-1 0,0 0,0 1,-51 64,44-59,1 1,0 0,1 0,0 0,0 1,0-1,1 2,1-1,0 0,-3 9,7-15,0-1,-1 1,2-1,-1 0,0 1,0-1,1 1,-1-1,1 0,0 1,0-1,0 0,0 0,0 1,0-1,1 0,-1 0,1 0,-1-1,1 1,0 0,-1 0,1-1,0 1,0-1,0 0,1 0,-1 0,0 0,0 0,1 0,-1 0,2 0,83 16,-72-16,0 0,0-1,0 0,0-2,0 0,0 0,0-1,0-1,3-3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27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707 185,'-84'193,"-76"243,54-170,103-247,12-26,15-29,116-250,48-217,-172 455,-10 89,-7-15,2-1,0 1,2 0,0-1,2 1,1-1,1 0,1-1,7 14,111 299,-125-335,-1-1,0 1,1 0,-1-1,1 1,0 0,-1-1,1 1,0-1,0 1,0-1,0 1,0-1,0 0,1 1,-1-1,0 0,1 0,-1 0,1 0,-1 0,1 0,-1-1,1 1,0 0,-1-1,1 1,0-1,-1 0,1 0,0 1,0-1,-1 0,1 0,0-1,0 1,-1 0,1-1,0 1,-1 0,1-1,0 0,-1 0,1 1,-1-1,1 0,-1 0,1 0,-1 0,0-1,0 1,1-1,10-16,0 0,-2-1,0-1,-1 0,-1 0,-1-1,-1 0,3-17,8-21,3-7,-3-1,-2-1,-4 0,-2-1,-3-9,18-95,-17 150,0 6</inkml:trace>
  <inkml:trace contextRef="#ctx0" brushRef="#br0" timeOffset="1069.057">1328 749,'12'3,"1"0,0-1,0-1,0-1,0 0,0 0,0-1,0-1,0 0,0-1,0 0,-1-1,1 0,-1-1,0-1,-1 1,1-2,-1 0,-1 0,1-1,-1-1,0 1,-1-2,0 1,-1-1,0 0,0-1,-1 0,0 0,-1-1,-1 0,0 0,2-5,-7 14,1 0,-1 0,1 1,-1-1,0 0,0 0,0 0,-1 0,1 0,-1 0,1 0,-1 0,0 0,0 1,-1-1,1 0,0 1,-1-1,1 1,-1-1,0 1,0 0,0 0,0 0,0 0,-1 0,1 0,-1 1,1-1,-1 1,1-1,-1 1,0 0,0 0,0 0,1 1,-1-1,0 1,0-1,-1 1,-5-1,0 0,0 1,-1 0,1 0,0 1,0 0,0 1,0 0,0 1,0-1,1 2,-7 2,3 3,0 1,0 0,1 0,1 1,0 1,0-1,1 2,1-1,0 1,1 1,0-1,1 1,1 0,0 1,0-1,2 1,0 0,1 0,0 0,1 0,1 0,0 1,2 5,-1-15,0-1,0 0,1 1,0-1,0 0,1 0,-1 0,1 0,0 0,1-1,-1 1,1-1,0 0,0 0,0 0,0 0,1-1,-1 0,1 0,0 0,0 0,0-1,0 0,1 0,-1-1,0 1,1-1,-1 0,1 0,0-1,-1 0,1 0,0 0,2-1,15-3,1-2,-1 0,0-1,0-2,-1 0,0-2,-1 0,0-1,-1-1,0-1,-1-1,3-4,148-127,-130 88,-40 57,-1 1,1-1,-1 1,1 0,-1-1,1 1,-1-1,1 1,-1 0,1 0,-1-1,0 1,1 0,-1 0,1 0,-1-1,0 1,1 0,-1 0,0 0,1 0,-1 0,0 0,1 1,-1-1,1 0,-1 0,0 0,1 0,-1 1,1-1,-1 0,1 1,-1-1,0 0,1 1,0-1,-1 1,1-1,-1 1,1-1,-1 1,1-1,0 1,-1-1,1 1,0 0,0-1,0 1,-1-1,1 1,0 0,0-1,0 1,0-1,0 1,0 0,0-1,0 1,0 0,-5 5,0 1,1 0,0 0,0 0,1 0,-1 1,2-1,-1 1,1 0,0 0,1 0,-1 0,2 0,-1 0,1 1,0-1,1 0,0 0,1 0,-1 0,1 0,1 0,-1-1,3 6,2-9,0 0,1 0,-1-1,0 0,1 0,0-1,0 0,-1 0,1-1,0 0,1 0,-1-1,0 0,0 0,0-1,0 0,7-2,4-2,-1 0,1-1,-2-1,1-1,-1-1,0 0,-1-1,0-1,-1 0,0-1,-1-1,0 0,-1-1,11-15,16-11,-16 21,-15 38,-11 0,4 81,-2-98,1 1,0 0,0 0,0 0,0-1,1 1,-1-1,1 1,-1-1,1 0,0 1,0-1,0 0,0 0,1 0,-1 0,0-1,1 1,-1-1,1 1,0-1,-1 0,1 0,0 0,0 0,0-1,0 1,-1-1,1 0,0 0,0 0,0 0,4 0,-1-1,0 1,1-1,-1-1,0 1,0-1,0 0,0-1,0 0,-1 0,1 0,-1 0,0-1,0 0,0 0,0 0,0 0,-1-1,3-4,67-108,-59 91,-11 17,0-1,0 0,0 0,-1 0,-1 0,0 0,0-1,-1 1,0-11,-1-3</inkml:trace>
  <inkml:trace contextRef="#ctx0" brushRef="#br0" timeOffset="2300.281">3754 383,'-26'9,"1"1,0 2,0 1,1 1,1 0,0 2,1 1,1 1,0 0,-1 5,18-20,1 0,0 0,1 0,-1 1,0 0,1-1,0 1,0 0,0 0,0 0,1 0,-1 0,1 1,0-1,1 0,-1 0,1 1,-1-1,1 1,1-1,-1 0,1 1,-1-1,1 0,0 1,1-1,-1 0,1 0,0 0,0 0,0 0,0-1,1 1,0-1,-1 1,1-1,0 0,1 0,-1 0,1 0,-1-1,1 1,0-1,-1 0,1 0,1-1,-1 1,0-1,0 0,0 0,4 0,5-3,-1 0,1-1,-1-1,0 0,-1 0,1-2,-1 1,0-1,0-1,0 0,-1-1,0 1,-1-2,0 0,0 0,-1 0,0-1,5-9,154-192,-167 210,1 0,-1-1,0 1,1-1,-1 1,0 0,1-1,0 1,-1 0,1-1,0 1,0 0,0 0,-1 0,1 0,0 0,1 0,-1 0,0 0,0 0,0 0,0 1,1-1,-1 0,0 1,1-1,-1 1,1-1,-1 1,0 0,1 0,-1 0,1 0,-1 0,1 0,-1 0,0 0,1 0,-1 1,1-1,-1 0,0 1,1-1,-1 1,0 0,1-1,-1 1,0 0,1 0,5 129,-9-90,10 193,5-105,-7 1,-8 108,2-204,-2 1,-1-1,-2 0,-1 0,-1 0,-2-1,-2 0,0-1,-12 21,18-45,1-1,-1 0,1 0,-2 0,1-1,-1 0,0 0,0 0,0 0,0-1,-1 0,0-1,0 1,0-1,0-1,0 1,-1-1,1-1,-1 1,1-1,-1-1,0 1,1-1,-1 0,0-1,1 0,-1 0,0-1,1 0,0 0,-1-1,1 0,-4-2,3-2,0 0,1 0,0-1,0 0,1-1,0 1,0-1,1-1,0 1,1-1,0 1,0-1,1 0,0-1,1 1,0 0,1-1,0 1,1-1,0 1,0-1,1 1,1-1,-1 1,2 0,0-1,0 1,2-4,3-10,0 1,2-1,0 2,2-1,0 1,2 1,0 1,2 0,0 0,1 1,144-129,-59 81,-84 58</inkml:trace>
  <inkml:trace contextRef="#ctx0" brushRef="#br0" timeOffset="2817.395">4685 467,'-39'13,"-1"2,2 1,0 3,1 1,1 1,1 2,1 2,1 1,1 1,-19 23,46-43,0 1,0-1,1 1,0 0,0 0,1 1,0-1,0 0,1 1,-1 8,2-14,1 0,-1 1,1-1,0 0,0 0,0 1,1-1,-1 0,1 0,0 0,0 0,0 0,0 0,1 0,-1 0,1 0,-1 0,1-1,0 1,0-1,1 1,-1-1,0 0,1 0,-1 0,1 0,0 0,-1 0,1-1,0 0,0 1,6-1,0-1,0 0,0 0,0-1,0 0,0 0,-1-1,1 0,0-1,-1 0,1 0,-1-1,0 0,0 0,-1-1,1 0,-1 0,1-2,35-25,-3-2,0-2,33-40,85-73,-148 141,46-29,-55 36,0 1,1-1,-1 1,0-1,1 1,-1-1,1 1,-1 0,1 0,-1 0,1 0,-1 0,0 0,1 0,-1 0,1 0,-1 1,1-1,-1 1,0-1,1 1,-1 0,0-1,1 1,-1 0,0 0,0 0,0 0,0 0,0 0,0 0,0 0,0 0,0 1,0-1,-1 0,1 0,0 1,0 0,2 12,1 0,-1 1,-1-1,-1 1,0-1,-1 1,0-1,-1 1,-2 2,1 28,20 86,-17-126,1-1,-1 1,1-1,0 0,1 1,-1-1,1 0,0 0,0-1,0 1,0 0,1-1,0 0,-1 0,1 0,0 0,0-1,1 0,-1 0,1 0,-1 0,1 0,-1-1,1 0,0 0,0 0,17 0</inkml:trace>
  <inkml:trace contextRef="#ctx0" brushRef="#br0" timeOffset="3436.513">5081 947,'210'-259,"-162"193,-23 37,2 1,0 1,2 1,1 1,8-4,-24 18,-14 10,1 0,-1 0,1 0,0 0,-1-1,1 1,0 0,0 0,0 0,0 1,0-1,0 0,0 0,0 0,0 1,0-1,0 0,0 1,1-1,-1 1,0 0,0-1,1 1,-1 0,0 0,0 0,1 0,-1 0,0 0,1 0,-1 0,0 0,0 1,1-1,-1 0,0 1,0-1,0 1,1 0,-1-1,0 1,0 0,0-1,0 1,0 0,0 0,0 0,-1 0,1 0,0 0,0 1,-47 131,41-122,0-1,0 1,2 0,-1 1,1-1,1 0,0 1,0 0,1-1,1 1,0 0,1 0,1 9,-1-19,-1-1,1 1,0-1,0 1,0-1,0 0,0 1,0-1,0 0,1 0,-1 0,0 0,1 0,-1 0,1 0,-1 0,1-1,-1 1,1 0,-1-1,1 1,0-1,-1 0,1 0,0 1,-1-1,1 0,0 0,-1-1,1 1,0 0,-1 0,1-1,-1 1,1-1,0 0,-1 1,1-1,-1 0,0 0,2-1,60-40,178-153,-233 188,-2 0,1 0,0 1,0 0,0 0,1 1,-1 0,1 0,1 1,-1 0,0 1,1-1,0 2,0-1,0 1,2 0,-9 4,1 0,-1 0,0 0,0 0,1 0,-1 1,-1-1,1 1,0-1,-1 1,1 0,-1-1,0 1,0 0,0 0,0 0,0 0,-1 0,1 0,-1 0,0 0,0 0,0 0,0 1,0-1,-1 0,0 0,1 0,-1 0,0-1,0 1,-1 0,1 0,-1 0,0 0,-60 202,61-202,0 0,1 0,0 0,-1-1,1 1,0 0,0 0,0 0,1 0,-1-1,1 1,0 0,-1 0,1-1,0 1,1 0,-1-1,0 1,1-1,-1 1,1-1,0 0,0 0,0 0,2 2,6-2</inkml:trace>
  <inkml:trace contextRef="#ctx0" brushRef="#br0" timeOffset="3803.428">6182 777,'52'3,"1"-3,-1-2,1-2,-1-2,0-3,3-3,-32 9,-1-1,1-1,-1 0,0-2,0-1,-1 0,0-2,-1-1,0 0,0-1,-1-1,-1-1,0-1,-1 0,-1-1,3-5,-16 17,0 1,0-1,-1 0,1 0,-1 0,0 0,0-1,-1 1,1-1,-1 1,0-1,0 1,0-1,-1 0,0 1,0-1,0 0,0 1,-1-1,0 0,0 1,0-1,0 1,-1-1,1 1,-1 0,-1 0,1-1,0 1,-1 1,0-1,0 0,0 1,0-1,-3 0,-10 1,-1 1,1 0,-1 2,0 0,1 1,-1 0,1 2,-1 0,1 0,0 2,0 0,1 1,-1 0,1 2,0-1,-3 5,-2-2,0 2,1 0,1 2,0 0,1 0,0 2,-12 16,23-26,1 0,0 1,1-1,-1 1,1 0,1 1,-1-1,1 1,1-1,-1 1,1 0,1 0,-1 0,1 0,1 0,-1 0,2 0,-1 0,1 0,0 0,0 0,1 0,2 4,2-1,2-1,-1 0,1 0,0-1,1 0,0 0,1-1,0 0,0-1,0 0,1-1,0 0,0 0,1-1,0-1,-1 0,2-1,1 1,49 13,1-2,1-3,45 1,13 3,-80-9</inkml:trace>
  <inkml:trace contextRef="#ctx0" brushRef="#br0" timeOffset="5101.262">1 1455,'430'-11,"126"-35,-89-1,53 25,56-12,161 22,-467 14,252-3,-57-26,-9 16,-247-3,128 11,-235 3,350 29,-423-29,162 2,119-16,-81 0,95 11,-227 3,133-29,-34 30,-172-1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1139,'34'7,"0"-3,1-1,0-1,-1-2,1-1,-1-2,1-2,-1 0,-1-3,1-1,14-6,18-17,0-3,-3-3,-1-3,-1-3,-3-2,-2-2,-2-3,-3-2,-1-2,-3-3,-3-1,15-31,153-274,-201 342,-9 17,0-1,1 0,0 1,0 0,0 0,0 0,1 0,0 0,0 1,0-1,1 1,-1 0,1 0,2-1,-5 6,0-1,0 1,-1 0,1-1,-1 1,1 0,-1 0,1 0,-1 0,0 1,1-1,-1 0,0 0,0 1,0-1,0 1,0-1,0 1,0-1,0 1,-1 0,1-1,-1 1,1 0,-1-1,0 1,1 0,-1 0,0-1,0 1,0 1,1 2,10 56,-3 1,-3 0,-2-1,-5 47,1-44,4-12,-2-1,-3 1,-2-1,-2 0,-2 0,-3-1,-1 0,-3-1,-21 47,19-69,0-2,-2 1,0-2,-2-1,-1 0,0-2,-2 0,0-2,-2 0,-20 10,27-18,0-2,0 0,-1-1,-1-1,1-1,-1-1,0-1,0 0,0-2,-1 0,1-2,-1 0,1-2,0 0,-1-1,1-1,1-1,-1-1,0-1,14 4,-1-1,1 1,0-2,-1 1,2-1,-1 0,1 0,0-1,0 0,0 0,1-1,0 1,0-1,0 0,1 0,0-1,1 1,0-1,0 0,0 0,1 0,0 0,1 0,0-1,0 1,1 0,0-4,0-22,1 4</inkml:trace>
  <inkml:trace contextRef="#ctx0" brushRef="#br0" timeOffset="269.832">1778 800,'0'39,"-5"21,-1 7,0-5,1-7,1-13</inkml:trace>
  <inkml:trace contextRef="#ctx0" brushRef="#br0" timeOffset="519.463">1749 377,'0'0</inkml:trace>
  <inkml:trace contextRef="#ctx0" brushRef="#br0" timeOffset="889.173">1976 1251,'69'-138,"84"-123,-149 255,13-17,-17 23,0-1,1 1,-1 0,0 0,0 0,1-1,-1 1,0 0,1 0,-1 0,0 0,1-1,-1 1,0 0,1 0,-1 0,0 0,1 0,-1 0,0 0,1 0,-1 0,0 0,1 0,-1 0,0 0,1 0,-1 0,0 1,1-1,-1 0,0 0,0 0,1 0,-1 1,0-1,1 0,-1 0,0 1,0-1,1 0,-1 0,0 1,0-1,0 0,0 1,1-1,-1 0,0 0,0 1,0-1,0 0,0 1,0-1,0 1,0-1,0 0,0 1,0-1,0 0,0 1,0-1,0 0,0 1,0-1,-1 0,1 1,0-1,11 133,-7-119,0-1,1 0,0 0,1 0,1-1,0 0,0 0,2 0,-1-1,8 6,-15-15,1 0,0-1,0 1,0-1,0 0,0 1,0-1,1 0,-1 0,0 0,0-1,1 1,-1-1,1 1,-1-1,1 0,-1 0,0 0,1 0,-1 0,1 0,-1-1,1 1,-1-1,0 0,1 0,-1 0,0 0,0 0,0 0,0 0,0-1,0 1,0-1,0 0,0 1,-1-1,1 0,-1 0,1 0,58-87,7-60,-55 132</inkml:trace>
  <inkml:trace contextRef="#ctx0" brushRef="#br0" timeOffset="1272.197">3049 773,'-13'-1,"0"0,0 1,0 1,0 0,0 1,0 0,1 1,-1 1,1 0,0 0,0 2,0-1,1 1,0 1,0 0,0 0,1 1,0 1,1 0,0 0,0 1,-3 5,7-8,1 1,-1-1,2 1,-1 0,1 0,0 1,1-1,0 1,0-1,1 1,0 0,0 0,1 0,0-1,1 1,0 0,0 0,1-1,0 1,0-1,1 1,0-1,1 0,1 1,2 0,1 0,0-1,1 0,0-1,0 0,1 0,0-1,0 0,0 0,1-1,0-1,0 0,0-1,0 0,1 0,-1-1,1-1,0 0,-1 0,1-1,0-1,-1 0,1 0,-7 0,0 1,0-1,0 0,-1-1,1 1,0-1,-1 0,1 0,-1-1,0 1,0-1,0 0,0 0,0 0,-1 0,1-1,-1 0,0 1,0-1,2-4,6-6</inkml:trace>
  <inkml:trace contextRef="#ctx0" brushRef="#br0" timeOffset="1754.018">3359 1054,'25'0,"0"-1,-1-2,1 0,0-2,-1 0,0-2,-1-1,19-8,36-48,-76 62,0-1,0 1,0 0,0-1,-1 1,1-1,-1 0,0 1,0-1,0 0,0 0,0 0,-1 0,1 0,-1 0,0 0,0 0,0 0,0 0,0 0,-1 0,1 0,-1 1,0-1,0 0,0 0,0 0,-1 1,1-1,-1 0,-1-1,-3 0,0 0,-1 0,0 1,1 0,-1 0,0 1,0 0,-1 0,1 1,0-1,-1 2,1-1,0 1,-1 0,1 1,0-1,-1 2,1-1,0 1,-2 0,-4 2,0 0,0 1,0 0,1 1,0 1,0 0,0 0,1 1,0 0,1 1,-1 1,2 0,0 0,0 0,0 1,2 1,-1-1,1 1,1 0,0 1,0 2,4-8,1 0,0 0,0 0,0 0,1 1,0-1,0 0,0 0,1 0,1 0,-1 0,1 0,0 0,0-1,1 1,0 0,0-1,1 0,0 0,0 0,0 0,1-1,0 0,0 0,0 0,1 0,12 11,1-1,1 0,0-2,1 0,1-2,0 0,3 0,170 42,-139-46,-32-5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456 105,'-3'-5,"0"0,0 0,-1 0,1 1,-1 0,0 0,0 0,-1 0,1 1,-1-1,0 1,1 0,-2 1,1-1,0 1,0 0,-1 0,1 1,-1-1,1 1,-1 0,0 1,1 0,-1 0,0 0,0 0,1 1,-1 0,-4 1,-11 9,0 2,2-1,-1 2,2 1,0 0,0 2,2 0,0 0,1 2,1-1,0 2,2 0,-8 18,11-25,1 0,1 0,0 1,1 0,0 1,1-1,1 1,0 0,1 0,1 0,0 1,1-1,1 14,1-26,-1 0,1-1,-1 1,1 0,0-1,0 1,0 0,0-1,0 1,1-1,-1 0,1 1,-1-1,1 0,0 0,0 0,0 0,0-1,0 1,1 0,-1-1,1 1,-1-1,1 0,-1 0,1 0,-1 0,1-1,0 1,-1 0,1-1,0 0,0 0,0 0,-1 0,2 0,101-24,-70 5,-2-1,0-2,-1-1,-1-2,-1-1,-1-1,-2-1,5-8,1 1,-5 7,-3-2,0-1,-2-1,-1 0,-2-2,-1 0,6-20,-20 93,-6 1,-3-20,2 0,1 0,0 0,2 0,0 0,1 0,1 0,1 0,0-1,2 0,0 0,2 0,0-1,0 1,2-2,0 0,9 10,-14-21,0 0,1 0,0-1,0 1,0-2,1 1,0-1,-1 0,2 0,-1 0,0-1,1-1,-1 1,1-1,0 0,0-1,0 0,0 0,3-1,12 1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1,'33'4,"21"3,6-1,-2-1,-6-2,-8-1,-6-1,-5 0,-3-1,-2 0,0-1,-2 1,-4-5,-1-1,-4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30,'38'0,"28"0,6-5,-3-1,-9 0,-10 1,-9 1,-6 2,-4 1,-8 1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1 621,'171'460,"-131"-335,-39-124,-1 0,1 0,-1 0,1-1,-1 1,1 0,0-1,0 1,-1-1,1 1,0 0,0-1,-1 0,1 1,0-1,0 1,0-1,0 0,0 0,-1 0,1 1,0-1,0 0,0 0,0 0,0 0,0 0,0-1,0 1,0 0,0 0,-1-1,1 1,0 0,0-1,0 1,0-1,-1 1,1-1,0 1,-1-1,1 0,0 1,-1-1,1 0,-1 1,1-1,-1 0,1 0,-1 0,1 1,-1-1,0 0,1 0,-1 0,0 0,0 0,0 0,0 0,0 0,0 0,0 1,0-1,0 0,0 0,-1 0,1 0,0 0,0 0,-1 0,123-455,-77 349,-32 89</inkml:trace>
  <inkml:trace contextRef="#ctx0" brushRef="#br0" timeOffset="617.005">1016 537,'-52'17,"32"-13,0 1,1 0,-1 2,1 1,1 0,-1 1,1 1,1 1,0 0,1 1,0 1,0 1,2 0,-5 6,17-17,0 0,0 1,1-1,-1 1,1 0,-1-1,1 1,1 0,-1 0,0 0,1 0,0 0,0 0,0 0,0 0,1-1,0 1,-1 0,1 0,1 0,-1-1,0 1,1 0,0-1,0 0,0 1,0-1,1 0,-1 0,1 0,0 0,-1 0,1-1,1 0,-1 1,0-1,0 0,1 0,0-1,-1 1,1-1,0 0,-1 0,1 0,0 0,3 0,2-2,1 0,0 0,-1-1,1-1,-1 1,0-2,0 1,0-1,0 0,-1-1,5-3,-2 2,178-133,-175 127,7-4,-1-1,0-1,-2-1,0-1,-2 0,0-1,-1-1,-1-1,-1 0,-1 0,-1-1,-1-1,-1 0,-2 0,0-1,-2 1,1-8,-4 25,-1-1,1 0,-1 0,-1 0,1 1,-2-1,1 0,-1 0,0 0,-1 0,0 1,-1-1,0 1,0 0,0-1,-1 1,-1 1,1-1,-1 1,0-1,-1 1,0 1,0-1,0 1,-1 0,0 1,0-1,0 2,-1-1,0 1,-2-1,3 3,-1 0,0 1,0 0,1 1,-1-1,0 1,0 1,0 0,0 0,0 0,1 1,-1 0,1 1,-1-1,1 2,0-1,0 1,0 0,0 0,1 1,0 0,0 0,0 0,-1 2,-6 7,1 0,0 1,1 0,0 1,1 0,1 1,1 0,0 0,-3 13,7-17,0-1,1 1,1 0,0 0,1 0,0 0,1 0,0 0,1 0,1 0,0 0,1 0,0 0,1-1,0 0,1 0,1 1,7 14,1-1,1 0,1-1,1-1,1-1,1 0,1-1,2-1,0-1,0-2,12 7,-12-12,-3-5</inkml:trace>
  <inkml:trace contextRef="#ctx0" brushRef="#br0" timeOffset="1063.088">1553 198,'81'372,"-81"-371,0 1,0 0,0-1,0 1,0 0,0 0,1-1,-1 1,1 0,-1-1,1 1,0 0,-1-1,1 1,0-1,0 0,0 1,0-1,0 1,1-1,-1 0,0 0,1 0,-1 0,1 0,-1 0,1 0,-1 0,1-1,-1 1,1-1,0 1,-1-1,1 1,0-1,0 0,-1 0,1 0,0 0,-1 0,1 0,0-1,0 1,-1 0,1-1,0 1,-1-1,1 0,-1 0,1 1,-1-1,1 0,-1-1,67-101,-43 55,162-267,-174 291</inkml:trace>
  <inkml:trace contextRef="#ctx0" brushRef="#br0" timeOffset="1447.08">678 960,'53'0,"0"-3,0-1,-1-3,20-6,329-69,-233 50,-59 9,-85 19</inkml:trace>
  <inkml:trace contextRef="#ctx0" brushRef="#br0" timeOffset="2082.925">1045 1242,'-19'5,"0"0,0 1,0 1,1 1,0 0,0 2,1 0,0 0,1 2,0 0,1 1,1 1,0 0,0 0,2 2,0 0,0 0,1 3,9-15,0 0,0 0,1 0,0 0,0 0,0 1,1-1,-1 0,1 1,0-1,0 0,1 1,-1-1,1 0,0 0,0 1,0-1,1 0,-1 0,1 0,0 0,0 0,0-1,1 1,0-1,-1 1,1-1,0 0,1 0,-1 0,0-1,1 1,-1-1,1 0,0 0,0 0,0 0,0 0,0-1,0 0,4 1,6-2,-1 0,1 0,-1-1,0-1,1 0,-1-1,0-1,0 0,-1 0,1-1,-1-1,0 0,0-1,-1 0,0-1,0 0,0-1,-1 0,-1 0,3-4,105-126,-103 125,-1-2,-1 1,-1-2,0 1,-1-2,-1 1,-1-1,0 0,-2-1,0 0,-1 0,0-1,-2 1,0-1,-2 1,0-1,-1-14,-1 29,1 1,-1-1,-1 0,1 0,0 1,-1-1,0 0,0 1,-1 0,1-1,-1 1,0 0,0 1,0-1,-1 0,1 1,-1 0,0-1,0 1,0 1,0-1,0 1,-1 0,1 0,-1 0,1 0,-1 1,0 0,0 0,1 0,-1 0,0 1,0 0,0 0,0 0,0 1,0-1,0 1,1 0,-1 1,0-1,-1 2,-5 6,0 0,0 1,1 0,0 1,1 0,0 0,1 1,0 0,0 1,2-1,0 2,0-1,1 1,0 3,-1-1,1 0,1 1,0-1,2 1,0 0,0-1,2 1,0 0,1 0,0 0,2 0,0-1,3 11,-3-16,1-1,0 0,0 0,0 0,2-1,-1 1,1-1,0-1,1 1,0-1,0 0,1 0,0-1,1 0,-1-1,1 0,0 0,1-1,-1 0,1 0,6 1,-4-3,0-1,0 0,0-1,0 0,0-1,0 0,1-1,-1 0,0-1,0 0,-1-1,1-1,-1 0,1 0,-1-1,0 0,-1-1,1-1,-1 1,4-5,4-1</inkml:trace>
  <inkml:trace contextRef="#ctx0" brushRef="#br0" timeOffset="2331.082">1835 1101,'-19'39,"-11"26,-6 8,4-5,7-8,8-10,2-13,3-13</inkml:trace>
  <inkml:trace contextRef="#ctx0" brushRef="#br0" timeOffset="2582.08">1496 1101,'20'34,"19"20,5 6,-1-2,-4-11,-2-10,-4-9,-2-6,-2-2,0-4,-1 0,-1-2,1-4,-5-4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705 395,'0'-2,"0"-1,-1 1,1-1,-1 1,1-1,-1 1,0 0,0-1,0 1,-1 0,1 0,0 0,-1 0,1 0,-1 0,0 0,1 1,-1-1,0 0,0 1,0 0,0-1,-1 1,1 0,0 0,-1 0,1 0,0 1,-1-1,1 1,-1-1,-1 1,-91-5,77 5,-7 0,7 0,-1 0,0 1,1 0,0 2,-1 0,1 1,-11 5,27-9,0 1,0-1,1 1,-1 0,0-1,1 1,-1 0,1 0,-1 0,1 0,-1 0,1 0,0 1,-1-1,1 0,0 1,0-1,0 1,0-1,0 1,1 0,-1-1,0 1,1 0,-1-1,1 1,0 0,-1 0,1 0,0-1,0 1,0 0,0 0,0 0,1-1,-1 1,1 0,-1 0,1-1,-1 1,1 0,0-1,0 1,0-1,0 1,0-1,0 1,0-1,1 0,-1 0,0 1,1-1,1 1,10 5,1 1,-1-2,2 0,-1-1,1 0,0-1,0-1,10 1,-24-4,0 0,0 0,1 0,-1 0,0 0,0 0,0 0,0 0,0 0,0 1,1-1,-1 0,0 1,0-1,0 1,0-1,0 1,0-1,0 1,0 0,-1-1,1 1,0 0,0 0,0 0,-1 0,1 0,-1 0,1 0,0 0,-1 0,0 0,1 0,-1 0,0 0,1 0,-1 0,0 0,0 0,0 1,0-1,0 0,0 0,0 0,0 0,-1 0,1 0,0 1,-1-1,1 0,-1 0,1 0,-1 0,1 0,-1 0,0-1,0 1,1 0,-1 0,0 0,-24 23,-1 0,-2-2,0-1,-1-1,-22 11,-56 39,61-36,-88 76,132-108,-1 0,1 1,0-1,-1 1,1-1,0 1,1 0,-1 0,0 0,1 0,0 0,0 0,-1 1,2-1,-1 0,0 0,1 1,0-1,-1 0,1 1,1-1,-1 1,0-1,1 0,0 1,-1-1,1 0,1 0,-1 0,0 0,1 0,0 0,-1 0,1 0,0 0,0-1,1 1,-1-1,1 0,-1 0,2 2,14 3,-1 0,1-1,0-1,1-1,-1 0,1-1,0-1,0-1,-1-1,1 0,0-2,0 0,-1-1,1-1,11-4,32-35,-49 24</inkml:trace>
  <inkml:trace contextRef="#ctx0" brushRef="#br0" timeOffset="493.855">536 0,'-15'25,"1"-1,2 2,1-1,0 2,2-1,1 1,2 1,0 2,4-23,-53 265,-155 429,173-561,29-114,7-23,-1 0,0 1,1-1,0 0,0 1,0-1,1 1,-1 0,1-1,-1 1,1 0,0-1,1 1,-1-1,1 1,-1 0,2 2,2-2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57,'0'5,"0"6,0 7,-4-1,2-7,2-6</inkml:trace>
  <inkml:trace contextRef="#ctx0" brushRef="#br0" timeOffset="288.895">318 1,'-5'9,"-6"4,-2 4,7 0,4-4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9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20,'-25'-4,"0"2,-1 0,1 2,0 1,-1 1,1 1,0 1,0 1,1 1,-1 1,2 2,-1 0,1 2,0 0,1 1,0 2,1 0,-18 17,20-16,2 1,-1 0,2 1,1 1,0 0,1 1,1 1,0 0,2 1,1 0,0 0,2 2,0-1,1 1,2-1,0 2,-1 20,6-40,0-1,1 1,-1-1,1 1,0-1,0 1,0-1,1 1,-1-1,1 0,-1 0,1 0,0 0,0 0,1 0,-1 0,1 0,-1-1,1 0,0 1,0-1,0 0,0 0,0-1,0 1,0-1,1 1,-1-1,1 0,-1 0,1-1,2 1,6 1,-1-1,1-1,0 0,0-1,0 0,-1-1,1 0,-1-1,9-3,24-12,-1-2,0-3,-2-1,-1-2,-1-1,6-8,-36 28,31-21,-2-2,0-2,-2-1,-2-2,-1-1,-2-2,-1-1,-2-1,-2-2,3-10,-17 36,-20 47,1-1,1 1,2 0,1 1,1-1,2 0,3 27,-1-45,0-1,1 1,1-1,0 0,0 0,1 0,0-1,1 0,1 0,0 0,0-1,1 0,0 0,1-1,0 0,0 0,1-1,0 0,1-1,-1-1,1 1,1-1,-1-1,1 0,0-1,0 0,0-1,1-1,7 1,-15-3,0-1,0-1,1 1,-1-1,0 0,-1 0,1 0,0-1,-1 0,1 0,-1 0,0 0,0-1,0 1,0-1,-1 0,1 0,-1-1,0 1,0-1,-1 1,1-1,7-14</inkml:trace>
  <inkml:trace contextRef="#ctx0" brushRef="#br0" timeOffset="290.008">1502 105,'44'0,"27"0,8 0,-6 0,-9-5,-12-1,-10 0,-6 1,-6 1,-2 2,-2 1,0 0,1 1,-6 0</inkml:trace>
  <inkml:trace contextRef="#ctx0" brushRef="#br0" timeOffset="535.939">1559 331,'38'5,"37"-3,10-3,1-5,-10-2,-8 1,-11 1,-10 2,-4-4,-4 1,1 0,-2 2,-7-3,-9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0,'-247'275,"42"-11,188-243,1-3</inkml:trace>
  <inkml:trace contextRef="#ctx0" brushRef="#br0" timeOffset="348.431">0 29,'17'41,"1"0,2-1,2-2,1 0,2-1,2-2,15 17,104 81,-49-73,-106-91,-1 18</inkml:trace>
  <inkml:trace contextRef="#ctx0" brushRef="#br0" timeOffset="3482.279">1242 537,'-5'9,"-16"14,-9 6,-5 5,0 0,0-1,2-1,1-1,2-6,0-2,2-1,0-3,0-1,0-3,0-4,5-4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8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30,'-16'344,"3"-14,-15-100,28-185,0-45,0-10</inkml:trace>
  <inkml:trace contextRef="#ctx0" brushRef="#br0" timeOffset="303.929">1 565,'38'-10,"47"-12,13-8,0 2,-7 1,-15 4,-15 2,-13 4,-10 6,-7-1,-3 2,-3 2,1-1,-1 0,-4 1</inkml:trace>
  <inkml:trace contextRef="#ctx0" brushRef="#br0" timeOffset="6635.462">1017 1,'-1'286,"-27"-30,11-90,11-125,1-1,3 1,1 1,2-1,2 6,-3-47,-1 1,1-1,0 1,0 0,0-1,0 1,-1 0,1-1,0 1,0-1,0 1,0 0,1-1,-1 1,0 0,0-1,0 1,0 0,1-1,-1 1,0-1,1 1,-1-1,0 1,1-1,-1 1,1-1,-1 1,1-1,-1 1,1-1,-1 1,1-1,-1 0,1 0,-1 1,1-1,0 0,-1 0,1 1,0-1,-1 0,1 0,0 0,-1 0,1 0,-1 0,1 0,0 0,-1 0,1 0,0-1,-1 1,1 0,0 0,-1-1,1 1,-1 0,1-1,-1 1,1-1,30-32,-27 28,160-241,-47 123,-116 122,0 0,0 0,0 0,0 0,0 0,0 1,0-1,0 0,1 1,-1-1,0 0,0 1,1 0,-1-1,0 1,1 0,-1-1,0 1,1 0,-1 0,0 0,1 0,-1 1,0-1,1 0,-1 1,0-1,1 0,-1 1,0-1,0 1,1 0,-1 0,0-1,0 1,0 0,0 0,0 0,0 0,0 0,0 0,-1 0,1 0,0 0,-1 1,1-1,-1 0,1 0,-1 1,1-1,-1 0,0 1,0-1,1 2,10 228,10-124,-13-88</inkml:trace>
  <inkml:trace contextRef="#ctx0" brushRef="#br0" timeOffset="7169.569">1638 791,'15'2,"1"-2,-1 0,1-1,-1 0,0-1,1-1,-1 0,0-1,-1-1,1 0,-1-1,0 0,0-2,-1 1,0-2,0 0,-1 0,0-1,9-10,-19 17,0 0,0 0,-1 0,1 0,-1 0,0 0,0 0,0-1,-1 1,1 0,-1 0,1-1,-1 1,0 0,-1-1,1 1,0 0,-1-1,0 1,0 0,0 0,0 0,0 0,-1 0,1 0,-1 0,0 0,0 0,0 1,0-1,0 1,-1-1,1 1,-1 0,1 0,-1 0,0 0,0 1,0-1,0 1,0 0,0 0,0 0,0 0,-1 0,1 1,0-1,-1 1,1 0,-1 0,-9 1,-1 1,1 0,0 1,0 1,0 0,1 0,-1 1,1 1,0 0,0 1,1 0,0 1,0 0,1 1,0 0,1 0,0 1,0 1,1-1,-5 9,7-13,0 1,1-1,-1 2,1-1,1 1,-1-1,1 1,1 0,-1 1,1-1,1 1,0-1,0 1,0 0,1 0,1 0,0 0,0 0,0-1,1 1,0 0,1 0,0 0,0-1,1 1,0-1,1 0,2 5,6-2,0-1,1-1,0 0,0 0,1-1,0-1,1 0,-1-1,1-1,0 0,1-1,-1-1,1 0,-1-1,1-1,0 0,0-2,0 1,12-3,-19 2,0-1,0 0,0 0,0-1,0 0,-1 0,1-1,-1 0,0 0,0-1,-1 0,1-1,1-2,3-4</inkml:trace>
  <inkml:trace contextRef="#ctx0" brushRef="#br0" timeOffset="7424.835">2174 904</inkml:trace>
  <inkml:trace contextRef="#ctx0" brushRef="#br0" timeOffset="8057.175">2174 904,'-2'4,"0"0,0-1,0 1,0 0,0 0,1 1,0-1,0 0,0 0,0 1,1-1,-1 0,1 1,0-1,1 0,-1 1,1-1,0 3,1-7,-1 0,0 0,1 0,-1 0,0 0,1-1,-1 1,0 0,1-1,-1 1,0-1,0 1,1-1,-1 0,0 1,0-1,0 0,0 0,0 0,0 0,0 0,0 0,-1 0,1 0,0 0,-1-1,1 1,-1 0,1 0,0-1,-1 2,124-174,-22 62,-102 112,1 0,-1 1,0-1,0 0,0 0,0 1,0-1,1 0,-1 1,0-1,0 0,0 0,1 0,-1 1,0-1,0 0,1 0,-1 0,0 1,1-1,-1 0,0 0,0 0,1 0,-1 0,0 0,1 0,-1 0,0 0,1 0,-1 0,0 0,1 0,-1 0,0 0,1 0,-1 0,0 0,1 0,-1 0,0 0,0-1,1 1,-1 0,0 0,0 0,1 0,-1-1,0 1,0 0,1 0,-1-1,0 1,0 0,0-1,-11 37,7-24,2-5,0 0,1-1,-1 1,2 0,-1 0,1-1,0 1,0 0,1 0,0 0,0 0,0-1,1 1,0-1,0 1,1-1,0 0,0 0,1 0,-1 0,1 0,0-1,1 0,-1 1,1-2,0 1,1-1,-1 1,1-1,0-1,-1 1,2-1,-1 0,0-1,1 1,-1-1,1-1,6 2,-3-2,1-1,-1 0,1-1,-1 0,1 0,-1-1,0-1,0 0,0 0,0-1,0 0,-1-1,0 0,0 0,0-1,0 0,-1-1,0 0,-1 0,1 0,-1-1,-1 0,0-1,0 0,0 1,-1-2,-1 1,3-6,30-55,-25 51,-1-1,0-1,-2 1,0-2,-2 1,0-1,-1 0,1-13,-8 11,-3 6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0,'-9'0,"-4"5,6 2,3-1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0,'-4'5,"-3"6,1 7,2 4,0-1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1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0,'-8'3,"0"-1,-1 1,1 0,0 1,1 0,-1 0,1 1,0 0,0 0,0 1,1-1,-1 1,1 1,1-1,0 1,-1 0,2 1,-1-1,-2 8,6-14,-231 332,4-70,139-158,73-98,12-12</inkml:trace>
  <inkml:trace contextRef="#ctx0" brushRef="#br0" timeOffset="400.969">58 57,'33'103,"139"256,-44-118,-66-152,-62-90,0 1,0 0,0-1,0 1,0 0,0-1,0 1,-1-1,1 1,0 0,0-1,1 1,-1 0,0-1,0 1,0-1,0 1,0 0,0-1,0 1,1 0,-1-1,0 1,0 0,0-1,1 1,-1 0,0 0,0-1,1 1,-1 0,0 0,1-1,-1 1,0 0,1 0,-1 0,0 0,1-1,-1 1,0 0,1 0,-1 0,1 0,-1 0,0 0,1 0,-1 0,0 0,1 0,-1 0,1 0,-1 1,0-1,-9-40,0 13,1 2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0,5-1,4-2,2 0,1-2,0-1,0 0,1 0,-1 0,0-1,-1 1,0 0,-4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47,'34'0,"15"-5,5-1,-2 0,-6 1,-5 1,-5-3,-4 0,-7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19 618,'-10'0,"2"0,7 5,9 1,7 0,7-1,3-2,3-1,2-5,0-3,-1 0,1 1,-1-4,0 0,-6 2</inkml:trace>
  <inkml:trace contextRef="#ctx0" brushRef="#br0" timeOffset="951.93">188 956,'61'-10,"-1"-3,0-3,-1-2,-1-3,-1-3,3-3,-36 17,0-1,0-1,-1 0,-1-2,0-1,-1-1,-1-1,0 0,-1-2,-1 0,-1-1,-1 0,10-17,-24 34,1 0,-1-1,0 0,0 1,0-1,-1 0,1 0,-1 0,0 0,0 0,0 0,-1 0,1 0,-1-1,0 1,0 0,0 0,-1 0,0 0,0-1,0 1,0 0,0 1,-1-1,0 0,0 0,0 0,0 1,0-1,-1 1,1 0,-1 0,-3-3,2 3,-1 0,1 0,-1 0,0 1,0-1,0 1,0 0,0 1,0-1,0 1,-1 0,1 1,-1-1,1 1,0 0,-1 0,1 0,-1 1,1 0,0 0,-1 1,1-1,0 1,0 0,0 0,0 1,1 0,-1 0,1 0,-1 0,0 1,-3 4,-1 0,1 1,1-1,0 1,0 1,1 0,0 0,0 0,1 0,1 1,0 0,0 0,1 0,0 0,1 0,1 1,-1-1,2 1,0 0,0-1,1 1,0-1,1 1,1-1,-1 0,2 0,0 0,0 0,1-1,0 1,1-1,0 0,0-1,1 0,1 0,-1 0,1-1,7 5,0-3,0-2,1 0,0 0,1-2,0 0,0 0,0-2,1 0,-1-1,1-1,0-1,0 0,14-2,-10-4,0-2,0 0,0 0,-1-2,-1-1,0-1,0 0,-1-2,0 0,-1-1,-1-1,0 0,-1-2,-1 0,10-13,-16 18,0 0,-1-1,0 0,-1-1,-1 1,0-1,0 0,-2-1,0 1,0-3,-3 16,-1 0,0-1,1 1,-1 0,0 0,0-1,0 1,0 0,0-1,0 1,0 0,0 0,0-1,-1 1,1 0,-1 0,1 0,-1-1,1 1,-1 0,1 0,-1 0,0 0,0 0,0 0,0 0,1 0,-1 0,0 1,0-1,-1 0,1 0,0 1,0-1,0 1,0-1,-1 1,1 0,0-1,0 1,-1 0,1 0,0 0,0 0,-1 0,1 0,-57 19,51-13,0 0,1 1,0-1,0 1,1 0,0 1,0 0,0-1,1 1,0 1,1-1,0 0,0 1,1 0,0 0,1-1,0 1,0 0,0 0,2 0,-1 0,1 0,0 0,1 0,0 0,0 0,1-1,0 1,0-1,1 0,0 0,1 0,0-1,0 1,5 4,0-3,1-1,0 0,0 0,0-2,1 1,0-1,0-1,1 0,0-1,-1 0,1-1,1-1,-1 0,0-1,0 0,1-1,-1 0,0-1,1-1,7-1,7-6,-1-1,0 0,-1-2,-1-2,0 0,0-1,-1-2,-2 0,1-2,-2 0,-1-1,0-1,3-6,-11 13,0-1,-1 1,-1-2,-1 1,0-1,0-1,-2 0,0 0,-1 0,-1-1,1-4,-6 20,1 0,0-1,-1 1,1 0,-1-1,1 1,-1 0,0-1,0 1,0 0,0-1,-1 1,1-1,-1 1,1 0,-1 0,0-1,0 1,0 0,0 0,0 0,0 0,-1 0,1 0,-1 0,1 1,-1-1,0 0,0 1,0-1,0 1,0 0,0 0,0-1,0 1,0 1,0-1,-1 0,1 1,0-1,-1 1,1-1,0 1,-1 0,1 0,0 0,-1 0,1 1,-1-1,1 1,0-1,0 1,-1 0,1 0,0 0,-7 4,0 1,1 0,0 0,0 1,1 0,0 0,0 0,0 1,1 0,1 1,-1-1,1 1,1 0,-1 1,2-1,-1 1,1-1,1 1,0 0,0 1,0-5,1 0,0 0,0 0,1 1,-1-1,1 0,1 1,-1-1,1 0,0 0,1 1,-1-1,1 0,1 0,-1 0,1-1,0 1,0-1,0 1,1-1,0 0,0 0,0-1,1 1,-1-1,1 0,0 0,1-1,-1 1,0-1,1 0,2 0,-1-1,0-1,-1 0,1 0,0 0,0-1,0 0,0-1,0 0,-1 0,1 0,0-1,0 0,-1 0,0 0,1-1,-1 0,0 0,0-1,2-2,8-3</inkml:trace>
  <inkml:trace contextRef="#ctx0" brushRef="#br0" timeOffset="1370.387">2023 54,'21'-10,"0"2,0 0,1 1,0 1,0 2,0 0,6 0,-25 4,-1-1,1 1,0-1,-1 1,1 0,0 0,-1 0,1 0,0 1,-1-1,1 1,0-1,-1 1,1 0,-1 0,1 0,-1 1,0-1,1 0,-1 1,0 0,0-1,0 1,0 0,0 0,0 0,-1 0,1 0,-1 1,1-1,-1 0,0 1,0-1,0 1,0 0,-1-1,1 1,-1-1,1 1,-1 0,0-1,0 1,0 0,0 0,-1-1,1 2,-4 11,0 0,-1 0,0-1,-1 1,-1-2,0 1,-1-1,-5 7,-32 62,44-79,0 0,0 1,1-1,-1 1,1-1,-1 1,1-1,1 0,-1 1,0-1,1 1,-1-1,1 0,0 1,0-1,1 0,-1 0,1 0,-1 1,1-2,0 1,0 0,0 0,1-1,-1 1,1-1,-1 0,1 1,0-1,0 0,0-1,0 1,0-1,0 1,0-1,0 0,1 0,-1 0,0 0,1-1,-1 0,1 1,-1-1,1 0,-1-1,1 1,-1-1,3 0,23-3,-3-2</inkml:trace>
  <inkml:trace contextRef="#ctx0" brushRef="#br0" timeOffset="1884.399">2982 251,'-178'284,"128"-191,-5-4,-3-1,-5-2,37-54,15-18</inkml:trace>
  <inkml:trace contextRef="#ctx0" brushRef="#br0" timeOffset="2567.31">2474 307,'23'39,"1"-1,2-2,2 0,1-2,17 14,93 120,-36-6,-74-129,-15-26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86 282,'1'-2,"0"0,1 0,-1 1,1-1,0 0,-1 1,1-1,0 1,0-1,0 1,0 0,0 0,0 0,1 0,-1 0,0 1,0-1,1 1,-1-1,0 1,1 0,-1 0,0 0,1 0,-1 0,1 0,196 25,-29-52,-114 25,-32 2</inkml:trace>
  <inkml:trace contextRef="#ctx0" brushRef="#br0" timeOffset="407.148">0 508,'34'0,"20"0,6 0,-2-5,-6-1,-8 0,-6 1,-4 2,-4 1,-2 1,-1 0,0 1,0 0,-5-4,-1-3,-4 1</inkml:trace>
  <inkml:trace contextRef="#ctx0" brushRef="#br0" timeOffset="1070.702">283 0,'2'8,"0"-1,1 0,-1 0,2 0,-1-1,1 1,0-1,0 1,0-1,1-1,0 1,1-1,-1 0,1 0,0 0,0-1,0 0,1 0,-1 0,1-1,0 0,0 0,0-1,0 0,3 0,17 10,1 1,-3-2,0 1,-1 1,-1 1,0 1,-1 1,15 13,-34-27,0 0,1 1,-1-1,0 1,0-1,0 1,-1 0,1 0,-1 0,1 0,-1 0,0 1,0-1,-1 1,1 0,-1-1,0 1,1 0,-2 0,1 0,0-1,-1 1,0 0,0 0,0 0,0 0,-1 0,1 0,-1 0,0 0,0-1,-1 3,-181 129,155-113,4-4,1 1,0 0,2 2,0 0,2 2,0 0,-12 21,29-42,1 1,-1-1,1 1,-1 0,1-1,0 1,0 0,0 0,0 0,0 0,1 0,0 0,-1 0,1 0,0 0,0 0,1 0,-1 1,1-1,-1 0,1-1,0 1,0 0,0 0,1 0,0 1,10 7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47,'428'0,"-406"-1,0-1,-1-1,1-1,-1-1,0 0,0-2,11-5,-14 5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0,'33'5,"31"1,9-5,-3-2,-9-2,-10 1,-8 0,-13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5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1 622,'19'0,"26"0,14 0,3 0,-5-5,-3-1,-5 0,-6 1,-6 1,-5-3,-2 0,-2 0,-6 2</inkml:trace>
  <inkml:trace contextRef="#ctx0" brushRef="#br0" timeOffset="1251.033">678 848,'449'-281,"-426"264,-13 12,-1-1,0 0,0-1,0 0,-1 0,0-1,-1 0,0 0,0-1,-1 0,0 0,0-1,-1 1,0-1,-1-1,-3 10,-1 0,1 0,-1 0,1-1,-1 1,0 0,1 0,-1 0,0-1,0 1,0 0,0 0,0-1,0 1,0 0,-1 0,1 0,0-1,-1 1,1 0,0 0,-1 0,0 0,1 0,-1 0,0 0,1 0,-1 0,0 0,0 0,0 0,0 1,0-1,0 0,0 1,0-1,0 0,0 1,0-1,0 1,-1 0,1-1,0 1,0 0,0 0,-1 0,1 0,0 0,0 0,-2 0,-58 22,49-14,0 1,1 0,0 0,0 2,1-1,0 1,1 1,0-1,1 2,0-1,1 1,1 0,0 1,1-1,0 1,1 0,-2 10,5-18,1 0,0-1,0 1,0 0,0-1,1 1,0 0,0-1,1 1,0-1,0 1,0-1,0 0,1 0,0 0,0 0,0 0,0-1,1 0,0 1,0-1,0 0,1-1,-1 1,1-1,0 0,0 0,0 0,0-1,0 0,8 4,-1-1,1-1,0 0,0-1,1 0,-1-1,1-1,-1 0,1-1,-1 0,1-1,3-1,28-6,-1-3,1-1,-2-3,0-1,-1-2,0-2,-2-1,0-3,17-14,-48 32,-1 1,1-2,-2 1,1-1,-1 0,0 0,0-1,-1 0,0 0,0-1,-1 0,-1 1,1-2,-1 1,-1-1,1 1,-2-1,1 0,-2 0,2-9,-4 17,1-1,-1 1,1-1,-1 1,0-1,0 1,0-1,0 1,0 0,-1-1,1 1,-1 0,0 0,1 0,-1 0,0 0,0 1,0-1,0 1,-1-1,1 1,0 0,-1 0,1 0,-1 0,1 0,-1 0,1 1,-1-1,1 1,-1-1,0 1,1 0,-1 0,1 1,-1-1,0 0,1 1,-1 0,1-1,-1 1,1 0,-1 0,1 1,0-1,0 0,-1 1,1-1,0 1,0 0,0 0,1 0,-1 0,0 0,1 0,-1 0,1 1,-6 4,0 2,1-1,0 1,1 0,-1 0,2 0,-1 1,2-1,-1 1,1 0,1 1,-1-1,2 0,0 1,0 2,0-7,1 0,0 1,0-1,0 0,1 0,0 1,0-1,1 0,-1 0,2 0,-1 0,0-1,1 1,0-1,1 1,-1-1,1 0,0 0,0-1,0 1,1-1,0 0,-1 0,2 0,-1-1,0 1,7 1,0-1,0 0,0-1,1 0,-1 0,1-2,-1 1,1-2,0 0,0 0,-1-1,1-1,-1 0,1 0,-1-2,0 1,0-2,4-1,7-4,-1-1,0-1,0-1,-1-1,-1-1,-1 0,9-10,-18 16,0-1,0 0,-1-1,0 0,-1 0,0-1,-1 0,0-1,-1 1,-1-1,0 0,0-1,-2 1,1-1,-2 0,1-12,-2 24,-1-1,0 0,0 1,0-1,0 0,0 1,-1-1,1 0,-1 1,0-1,1 1,-1-1,0 1,-1-1,1 1,0 0,-1 0,1-1,-1 1,0 0,0 0,0 0,0 1,0-1,0 0,0 1,0 0,-1-1,1 1,-1 0,1 0,-1 0,1 0,-1 1,0-1,1 1,-1 0,0-1,1 1,-1 0,0 1,1-1,-1 0,0 1,1-1,-1 1,1 0,-1 0,0 0,-2 2,-1 1,1-1,0 1,0 0,0 1,0-1,1 1,0 0,0 0,0 0,0 0,1 1,0-1,0 1,1 0,-1 0,1 0,1 0,-1 1,1-1,0 0,0 1,1-1,0 0,0 1,1 1,0 3,0 0,1 0,0 0,1-1,1 1,-1-1,2 0,-1 0,1-1,1 1,0-1,0 0,1 0,0-1,2 1,0-1,0 0,1-1,0 0,0-1,1 0,0 0,0-1,0-1,1 0,0 0,-1-2,1 1,0-1,0-1,1 0,11 1</inkml:trace>
  <inkml:trace contextRef="#ctx0" brushRef="#br0" timeOffset="1683.898">2513 1,'274'5,"-233"7,-41-11,1-1,-1 1,1-1,0 1,-1-1,1 1,-1 0,0-1,1 1,-1 0,0 0,1-1,-1 1,0 0,0 0,1-1,-1 1,0 0,0 0,0-1,0 1,0 0,0 0,0 0,-1-1,1 1,0 0,0 0,-1-1,1 1,0 0,-1 0,1-1,0 1,-1 0,1-1,-1 1,1-1,-1 1,0-1,1 1,-1-1,0 1,1-1,-1 1,0-1,-26 25,21-21,0 0,1 0,-1 0,1 1,0 0,0 0,0 0,1 0,-1 1,1 0,1 0,-1 0,1 0,0 0,0 1,1 0,0-1,0 1,1 0,0 0,0 0,0 0,1 0,0 0,0 0,1 0,0 2,5-1,-1-1,2 0,-1 0,0 0,1-1,1 0,-1-1,1 1,0-1,0-1,0 0,0 0,1 0,0-1,0 0,0-1,0 0,0-1,5 1,73-1,-62-7</inkml:trace>
  <inkml:trace contextRef="#ctx0" brushRef="#br0" timeOffset="2161.191">3585 142,'-48'67,"-53"97,-39 75,110-193,-24 15,48-59,5-4</inkml:trace>
  <inkml:trace contextRef="#ctx0" brushRef="#br0" timeOffset="2912.61">3218 142,'7'34,"117"131,-23 1,-13-3,-50-69,-33-88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0 353,'10'13,"-1"0,0 0,-1 1,-1 0,0 0,-1 1,0-1,3 16,118 375,-121-384,1 0,0 0,2 0,0-1,1 0,10 12,-20-31,0 0,0 0,1 0,-1 0,1-1,-1 1,1 0,-1 0,1 0,-1-1,1 1,0 0,-1-1,1 1,0 0,0-1,-1 1,1-1,0 1,0-1,0 1,0-1,0 0,0 0,0 1,-1-1,1 0,0 0,0 0,0 0,0 0,0 0,0 0,0 0,0 0,0-1,0 1,0 0,0-1,0 1,0 0,-1-1,1 1,0-1,0 0,0 1,-1-1,1 1,0-1,-1 0,1 0,-1 1,1-1,0 0,-1-1,22-54,-21 52,104-358,-31 104,-68 235,1 5</inkml:trace>
  <inkml:trace contextRef="#ctx0" brushRef="#br0" timeOffset="695.04">1044 523,'-12'7,"0"0,0 1,0 0,1 1,1 1,-1-1,1 2,1-1,0 1,1 1,0 0,0 0,1 0,1 1,0 0,-1 7,7-16,0-1,0 0,0 0,1 1,0-1,-1 0,1 0,1 0,-1 0,0 0,1 0,-1 0,1 0,0 0,0-1,0 1,0-1,1 1,-1-1,0 0,1 0,0 0,-1 0,1-1,0 1,0-1,0 0,0 1,0-1,1-1,-1 1,0 0,0-1,1 0,-1 1,0-1,0 0,1-1,-1 1,0-1,0 1,1-1,-1 0,0 0,0-1,0 1,0 0,0-1,-1 0,1 0,0 0,1-1,16-12,0 0,-1-1,0-1,-2-1,0-1,-1 0,-1-1,0-1,-2 0,0-1,-2 0,0-1,-2-1,0 1,-2-1,0-3,0 5,-2 0,0 0,-2-1,0 1,-1-1,-1 1,-2-1,0 0,-1 1,-2-1,-4-18,7 35,0 0,-1 1,0-1,0 1,0-1,0 1,-1 0,0 0,0 0,0 0,-1 0,1 1,-1 0,0 0,-1 0,1 0,-1 0,1 1,-1 0,0 0,0 0,-1 1,1-1,-1 1,1 1,-1-1,1 1,-1 0,0 0,0 0,2 4,1 0,-1 1,1-1,-1 1,1-1,0 1,0 0,1 0,-1 0,1 0,0 1,0-1,0 1,1-1,-1 1,1 0,0-1,1 1,-1 0,1 0,0 0,0 0,0-1,1 1,0 0,0 0,1 2,-2 4,4 16,1 0,1-1,2 1,0-1,2-1,0 0,2 0,1-1,1-1,1 0,5 5,63 82,-82-109,0 0,0 0,0 0,0 0,0 0,0 0,0-1,0 1,0 0,0-1,0 1,1-1,-1 0,0 1,0-1,1 0,-1 0,0 1,0-1,1 0,-1 0,0 0,1-1,-1 1,0 0,0 0,1-1,-1 1,0-1,0 1,0-1,0 1,0-1,1 0,-1 0,0 1,0-1,-1 0,1 0,0 0,0 0,0 0,-1 0,1 0,0 0,-1-1,1 1,-1 0,1 0,-1 0,0-1,0 1,11-18</inkml:trace>
  <inkml:trace contextRef="#ctx0" brushRef="#br0" timeOffset="1115.206">1552 71,'56'283,"-15"-153,-41-129,0-1,0 1,0 0,1 0,-1 0,0-1,1 1,-1 0,1-1,-1 1,1 0,-1-1,1 1,-1 0,1-1,0 1,-1-1,1 1,0-1,0 0,-1 1,1-1,0 0,0 1,-1-1,1 0,0 0,0 0,0 1,0-1,-1 0,1 0,0 0,0-1,0 1,0 0,-1 0,1 0,0-1,0 1,-1 0,1-1,0 1,0 0,-1-1,1 1,0-1,-1 1,1-1,-1 0,1 1,0-1,-1 0,0 1,1-1,28-43,-28 41,130-230,-94 172,59-69,-75 112</inkml:trace>
  <inkml:trace contextRef="#ctx0" brushRef="#br0" timeOffset="1531.726">790 833,'228'-32,"176"-49,-106 7,-238 65,-35 7</inkml:trace>
  <inkml:trace contextRef="#ctx0" brushRef="#br0" timeOffset="2113.027">1242 1058,'-20'3,"1"1,0 0,0 2,0 0,0 1,1 0,1 2,-1 0,1 1,1 1,0 0,0 2,1-1,-8 11,19-19,1 0,-1 1,1-1,1 0,-1 1,1 0,-1-1,1 1,1 0,-1 0,1 0,0 0,0 1,0-1,0 0,1 0,0 1,1-1,-1 0,1 0,0 1,0-1,0 0,1 0,0 0,0 0,0 0,0-1,1 1,0-1,0 1,0-1,0 0,1 0,0-1,0 1,0-1,0 1,0-1,1-1,-1 1,1-1,3 2,5-1,0 0,0-1,0 0,0-1,0-1,0 0,0-1,0 0,0-1,0 0,0-1,-1-1,1 0,-1 0,0-2,0 1,-1-1,1-1,-1 0,-1-1,0 0,0-1,0 1,-1-2,7-8,1 4,1-1,-2-1,0-1,-1 0,0-1,-2-1,0 0,-1 0,-1-1,-1-1,-1 0,-1 0,0-1,-2 0,-1 0,3-19,-8 33,1 0,-1 0,0 0,-1 0,0 0,0 0,-1 0,0 0,0 1,-1-1,0 1,0-1,-1 1,0 0,0 0,-1 1,0-1,0 1,0 0,-1 0,0 1,0-1,0 2,-1-1,0 0,-7-2,11 5,0 1,0 1,0-1,-1 0,1 1,0-1,-1 1,1 0,0 0,-1 1,1-1,0 1,-1-1,1 1,0 0,0 0,0 1,0-1,0 0,0 1,0 0,0 0,0 0,1 0,-1 0,1 1,0-1,-1 1,1-1,0 1,1 0,-1 0,0 0,0 1,-3 7,-1 0,2 0,0 0,0 1,1-1,0 1,1 0,0 0,1 2,-1 10,2-1,0 1,2-1,0 1,2-1,0 0,2 0,0 0,2-1,0 0,2-1,0 0,2 0,0-1,1 0,15 17,-24-33,1-1,-1 0,1 0,0 0,0 0,0-1,0 1,0-1,1-1,-1 1,1-1,-1 0,1 0,-1 0,1-1,0 0,-1 0,1-1,-1 1,1-1,-1 0,1-1,-1 1,1-2,19-3</inkml:trace>
  <inkml:trace contextRef="#ctx0" brushRef="#br0" timeOffset="2528.058">1976 918,'-2'14,"0"1,-1 0,0-1,-1 0,-1 1,0-2,-1 1,-4 8,-16 39,-69 177,85-219,0-5</inkml:trace>
  <inkml:trace contextRef="#ctx0" brushRef="#br0" timeOffset="2863.687">1694 974,'19'34,"16"20,7 6,-4-2,-3-12,-9-7,-2-12,-7-5,0-7,-4 0,1-8,-2-5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1 198,'226'-1,"-27"-28,-115 29,-60 0</inkml:trace>
  <inkml:trace contextRef="#ctx0" brushRef="#br0" timeOffset="320.675">30 367,'38'10,"1"-3,0-1,1-2,-1-2,36-2,-62 0,213-12,-170 2,-32 6</inkml:trace>
  <inkml:trace contextRef="#ctx0" brushRef="#br0" timeOffset="971.62">340 0,'96'102,"51"-28,22 11,-167-83,-1-1,1 1,0-1,-1 1,1 0,-1 0,1 0,-1-1,0 1,0 1,0-1,0 0,0 0,0 0,-1 0,1 1,-1-1,0 0,1 1,-1-1,0 0,0 1,-1-1,1 0,0 0,-1 1,1-1,-1 0,0 0,0 1,0-1,0 0,0 0,0 0,-1 0,1-1,0 1,-1 0,0 0,1-1,-1 1,0-1,0 0,0 1,0-1,0 0,0 0,0 0,0 0,-1-1,1 1,0-1,-1 1,-188 103,-167 98,345-192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86,'24'-5,"18"-1,5 0,1 1,-3 1,-5 2,-4-4,-4-1,-2 1,-2 2,0 1,-5-4,-2-1,0 2,2 1,1 2,-3 1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1,'29'5,"28"1,10 0,-2-1,-7-2,-9-1,-8-1,-6 0,-9-1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1 156,'16'73,"109"392,-124-459,-1 0,0 0,1-1,0 1,1 0,-1-1,1 1,0 0,0-1,1 0,-1 0,1 0,1 0,-1 0,1 0,-1-1,-1-4,-1 0,0 0,0-1,0 1,0-1,1 1,-1-1,0 1,0-1,0 0,0 1,0-1,-1 0,1 0,0 0,0 0,0 0,-1 0,1 0,0 0,-1 0,1 0,-1 0,1 0,-1 0,0 0,1-1,-1 1,0 0,0 0,0-1,1-1,126-342,-47 128,-52 188,-12 21</inkml:trace>
  <inkml:trace contextRef="#ctx0" brushRef="#br0" timeOffset="708.609">735 382,'-18'15,"1"1,1 0,0 1,2 1,0 0,0 1,2 1,-9 17,18-31,-1 0,1-1,0 1,1 0,-1 0,1 1,0-1,1 0,-1 1,1-1,0 1,1-1,0 1,0-1,0 1,1-1,0 1,0-1,1 1,0-1,0 0,0 1,1-1,0-1,0 1,0 0,1-1,0 1,0-1,0 0,0 0,1-1,0 1,0-1,2 0,-3 0,0-1,1 0,0 0,0 0,0-1,0 1,0-1,1-1,-1 1,0-1,1 0,-1 0,1 0,0-1,-1 0,1 0,0 0,-1-1,1 0,-1 0,1 0,-1-1,0 1,1-1,-1-1,0 1,0-1,-1 0,4-2,22-18,-2-1,-1-1,-1-1,-1-2,-1 0,-1-2,4-10,-14 21,0 0,-2 0,0-1,-2-1,0 0,-1 0,-1-1,-1 0,-1 0,-1 0,-1 0,-1-1,-1 0,0 1,-2-1,-1 0,-1 1,-1 0,-1-1,0 1,-3-2,6 20,1-1,-1 1,0 0,-1 0,1 0,-1 0,0 1,0-1,0 1,0-1,0 1,-1 0,0 1,1-1,-1 0,0 1,0 0,-1 0,1 0,0 1,-1-1,1 1,-1 0,1 0,-1 1,1-1,-1 1,0 0,1 0,-1 1,0-1,1 1,-1 0,1 0,-1 1,1-1,0 1,0 0,0 0,0 0,0 1,-3 2,-4 5,2 0,-1 1,2 0,-1 0,1 1,1 0,0 1,1 0,0 0,1 0,1 0,0 1,1 0,0 0,1 0,0 0,2 0,-1 0,2 0,0 1,0-1,2 0,-1 0,2-1,0 1,4 8,0-1,1 0,1-1,1 0,0-1,2 0,0-1,1 0,1-1,0 0,1-2,1 0,1-1,17 12,7-1,-28-21</inkml:trace>
  <inkml:trace contextRef="#ctx0" brushRef="#br0" timeOffset="1134.399">1355 185,'-5'44,"2"-1,2 1,1 0,3 0,1 0,3-1,5 18,-10-50,1 0,1 1,0-1,1-1,0 1,0-1,1 1,0-2,1 1,0-1,1 0,0 0,2 0,-9-8,0 0,0 0,0-1,0 1,0-1,0 1,1-1,-1 1,0-1,0 0,1 1,-1-1,0 0,1 0,-1 0,0 0,1 0,-1 0,0-1,0 1,1 0,-1-1,0 1,0 0,1-1,-1 0,0 1,0-1,0 0,0 0,0 1,0-1,0 0,0 0,0 0,-1 0,1 0,0 0,0 0,-1-1,1 1,24-57,-21 48,71-197,34-35,-102 230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5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1 731,'5'0,"6"0,6 0,5 0,4 0,2 0,1 0,0 0,1 0,-1 0,0-5,-1-1,1 0,-1 1,-4 1</inkml:trace>
  <inkml:trace contextRef="#ctx0" brushRef="#br0" timeOffset="2261.767">678 900,'19'0,"-1"-1,1 0,-1-2,0 0,1-1,-2-1,1 0,0-2,-1 0,11-6,23-14,-9 6,-2-1,0-2,-2-2,-1-1,9-10,-40 30,0 1,-1-1,0 0,-1 0,0-1,0 1,0-1,-1 0,0 0,-1 0,0-1,0 1,0 0,-1-1,-1-2,1 8,-1-1,1 1,-1-1,0 1,-1-1,1 1,-1 0,1-1,-1 1,0-1,0 1,0 0,-1 0,1 0,-1 0,0 0,0 0,0 0,0 0,0 1,-1-1,1 1,-1 0,0-1,1 1,-1 0,0 1,0-1,0 0,-1 1,1 0,0 0,0 0,-1 0,1 0,-1 1,-1-1,0 1,1 0,-1 1,0-1,0 1,0 0,1 0,-1 1,0-1,1 1,-1 0,1 0,0 1,0-1,0 1,0 0,0 0,0 0,1 1,-1-1,1 1,0 0,0 0,1 0,-1 0,1 1,-1 1,-4 7,1 1,1-1,-1 1,2 1,0-1,1 1,1-1,0 3,0-1,1 0,1-1,0 1,2 0,-1-1,2 1,0-1,2 4,-3-14,-1 0,1 0,0-1,0 1,1-1,0 1,-1-1,1 0,1 0,-1 0,0 0,1-1,0 0,0 1,0-1,0-1,1 1,-1-1,1 1,-1-1,1 0,0-1,0 1,0-1,0 0,0 0,0-1,7 1,1 0,-1-1,0 0,1-1,-1-1,0 0,0 0,0-1,0-1,0 0,-1-1,0 0,10-5,7-5,-1-1,0-1,-1-2,-1 0,-1-2,0 0,-2-2,0 0,-2-2,5-9,8-47,-33 78,1 1,0 0,-1-1,0 1,1-1,-1 1,0-1,0 1,-1 0,1-1,0 1,-1-1,1 1,-1 0,0-1,0 1,0 0,0 0,0-1,0 1,-1 0,1 0,-1 1,1-1,-1 0,0 0,0 1,0-1,0 1,0-1,0 1,0 0,-1 0,-2 1,1 1,-1-1,0 1,1 1,-1-1,1 0,-1 1,1 0,0 0,-1 1,1-1,0 1,1-1,-1 1,0 1,1-1,0 0,0 1,0 0,0 0,0 0,1 0,0 0,-1 1,-8 9,5-4,1 0,-1 1,2 0,0 0,0 0,1 0,0 0,1 1,0 0,1-1,0 1,1 0,0-1,1 1,0 0,2 5,-2-10,1 0,0 0,0 0,0 0,1 0,0 0,0-1,0 0,1 1,0-1,0-1,1 1,0 0,0-1,0 0,0 0,1-1,0 0,0 0,0 0,0 0,1-1,0 0,-1-1,1 1,0-1,0-1,0 1,1-1,17-3,0 0,-1-2,0-1,0-1,0-1,-1-1,0-1,0-1,-1-1,-1 0,0-2,0-1,-1-1,-1 0,-9 10,-1-1,1 0,-1-1,0 0,-1 0,0-1,0 0,0-1,-1 1,-1-1,1-1,-2 1,1-1,-1 0,0 0,-1-1,-1 0,0 1,0-1,-1 0,0 0,-1-1,0 1,-1 0,0 0,0 0,-2-1,1 1,-4-9,4 16,-1 1,-1 0,1-1,0 1,-1 0,0 0,0 0,0 0,0 1,0-1,0 1,-1 0,1 0,-1 0,1 0,-1 1,0-1,0 1,0 0,1 0,-1 0,0 1,0 0,-1-1,1 1,0 1,0-1,0 0,0 1,0 0,1 0,-1 0,0 1,0-1,1 1,-1 0,0 0,1 0,0 0,0 1,-1-1,2 1,-1 0,0 0,0 0,1 0,0 0,-1 1,1-1,0 1,-6 10,0 0,1 0,1 0,0 1,1 0,0 0,1 1,1-1,0 1,2 0,-1 0,2 0,0 0,1 0,1-1,0 1,1 0,1-1,2 8,-1-10,0-1,0 1,1-1,1-1,0 1,1-1,0 0,0-1,1 0,0 0,1-1,0 0,1-1,0 0,0 0,1-2,0 1,3 0,-12-6,-1 0,1 0,0-1,0 1,0-1,-1 1,1-1,0 0,0 0,0 0,0-1,0 1,0-1,-1 1,1-1,0 0,0 0,-1 0,1-1,-1 1,1-1,-1 1,1-1,-1 0,0 0,2-1,8-9</inkml:trace>
  <inkml:trace contextRef="#ctx0" brushRef="#br0" timeOffset="3011.018">2259 166,'-1'0,"1"-1,0 0,-1 0,1 0,-1 0,1 1,0-1,0 0,0 0,-1 0,1 0,0 0,0 0,0 0,0 0,1 1,-1-1,0 0,0 0,0 0,1 0,-1 0,0 0,1 1,-1-1,1 0,-1 0,1 1,-1-1,1 0,0 1,-1-1,1 0,0 1,-1-1,1 1,0-1,0 1,0-1,-1 1,1 0,0 0,0-1,0 1,0 0,43-18,-32 15,0 0,1 2,-1 0,1 0,0 1,-1 0,1 1,-1 1,8 1,-19-3,0 1,0-1,0 1,0-1,0 1,0-1,0 1,0-1,0 1,0 0,0 0,0-1,0 1,0 0,-1 0,1 0,0 0,-1 0,1 0,0 0,-1 0,1 0,-1 0,0 0,1 1,-1-1,0 0,0 0,0 0,0 0,0 1,0-1,0 0,0 0,0 0,0 1,-1-1,1 0,-1 0,1 0,-1 0,1 0,-1 0,0 1,-30 44,30-45,-43 44,33-34,0-1,0 2,1-1,1 1,0 1,0 0,1 0,1 0,-2 7,8-18,0 0,0 0,1 0,-1 0,1 0,-1 1,1-1,0 0,0 0,0 0,0 1,0-1,0 0,1 0,-1 1,1-1,0 0,-1 0,1 0,0 0,0 0,0 0,1 0,-1 0,0-1,1 1,-1 0,1-1,0 1,-1-1,1 0,0 1,0-1,0 0,0 0,0 0,0 0,0 0,0-1,0 1,0-1,1 1,-1-1,2 0,7 2,1-1,-1 0,0 0,1-2,-1 1,0-1,0-1,0 0,1-1,6-2,2-2</inkml:trace>
  <inkml:trace contextRef="#ctx0" brushRef="#br0" timeOffset="16996.002">3190 364,'-49'34,"-72"100,-20 38,-1-7,38-59,154-179,-38 51</inkml:trace>
  <inkml:trace contextRef="#ctx0" brushRef="#br0" timeOffset="17428.266">2767 392,'-1'1,"0"0,0 0,0 0,0 0,0 1,0-1,0 0,1 0,-1 0,0 1,1-1,-1 0,1 1,0-1,-1 0,1 1,0-1,0 1,0-1,0 0,0 1,0-1,0 1,1-1,-1 0,0 1,1-1,-1 0,1 1,-1-1,1 0,0 0,-1 0,1 1,0-1,0 0,0 0,0 0,0 0,1 0,2 8,115 271,-100-229,-10-27,0 0,2 0,1 0,0-2,13 18,-23-37,1-1,-1 1,0-1,1 0,0 1,0-1,-1 0,1 0,0-1,1 1,-1-1,0 0,0 1,1-1,-1-1,0 1,1 0,-1-1,1 0,-1 0,1 0,-1 0,1 0,-1-1,0 1,1-1,-1 0,0 0,1 0,-1-1,0 1,0-1,0 0,0 0,2-2,20-12</inkml:trace>
  <inkml:trace contextRef="#ctx0" brushRef="#br0" timeOffset="18144.907">3557 533,'-17'6,"1"1,0 0,0 1,1 0,0 2,0 0,1 0,0 1,1 1,0 0,1 1,1 1,-1 0,8-6,-1-1,1 1,1 0,-1 1,1-1,1 1,0-1,0 1,0 0,1 0,0-1,1 1,0 0,1 0,0 0,0 0,1 0,0-1,0 1,4 7,-5-13,1-1,0 1,0 0,0-1,1 1,-1-1,1 0,-1 0,1 0,0 0,0 0,0 0,0-1,0 0,0 1,0-1,1 0,-1 0,0-1,1 1,-1-1,0 0,1 0,-1 0,0 0,1 0,-1-1,93-22,-54 4,0-3,-1-1,-2-2,0-2,-2-1,31-30,-47 39,-1-1,-1 0,0-2,-2 0,0-1,-2-1,0 0,-2-1,-1-1,1-3,-7 12,0 1,-2-1,1 0,-2 0,0-1,-2 1,0-1,0 1,-2-1,0 1,-1-1,0 1,-2 0,0 0,-1 0,-6-13,7 22,0 1,0-1,-1 1,1 0,-2 1,1-1,-1 1,0 0,0 1,0-1,-1 1,0 1,0-1,0 1,-1 0,1 1,-1-1,0 2,0-1,0 1,0 0,-1 1,1 0,0 0,-1 1,1 0,0 0,-1 1,1 0,0 1,-1 0,1 0,0 0,-5 4,4-2,0 0,1 1,-1 0,1 0,0 1,0 0,1 1,0 0,0 0,0 0,1 1,0 0,1 0,0 1,0-1,1 1,0 0,0 1,1-1,0 0,1 1,0 0,-1 8,3 7,1 0,2 0,0-1,1 1,2-1,0 0,2-1,0 1,2-1,0-1,2 0,0 0,2-2,0 1,1-2,1 0,1 0,1-2,1 0,142 105,-158-120,0 0,0-1,0 0,0 1,0-1,0-1,0 1,0 0,1-1,-1 1,0-1,0 0,1 0,-1 0,0-1,0 1,1-1,-1 0,0 0,0 0,0 0,0 0,0-1,0 0,15-8</inkml:trace>
  <inkml:trace contextRef="#ctx0" brushRef="#br0" timeOffset="18430.147">4545 307,'-15'34,"-9"25,-5 8,1-4,7-6,6-9,1-8,3-6,3-3,-1-8,0-2,2-1,-3-3,1 0,1-7,3-6</inkml:trace>
  <inkml:trace contextRef="#ctx0" brushRef="#br0" timeOffset="18744.521">4206 251,'19'33,"16"22,2 5,0-2,-2-7,-2-6,-2-7,-1-5,-2-3,-4-2,-3-1,1-5,1-1,2 0,1 2,0 1,2-3,-5-5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16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418 88,'-59'-52,"46"45,-1 2,-1-1,1 2,-1 0,0 1,0 0,0 1,0 1,0 0,0 1,0 1,-3 0,14 0,0 0,0 0,0 0,1 0,-1 1,0-1,1 1,-1 0,1 0,0 0,-1 1,1-1,0 1,0-1,1 1,-1 0,1 0,-1 1,1-1,0 0,0 1,0-1,1 1,-1 0,1 0,0-1,0 1,0 3,-9 114,10-86,14 119,136 223,-141-349,-1 0,-1 1,-2 0,-1 0,-1 0,-1 26,-14 170,-24-56,32-143,4-21,0-1,0 1,0-1,0 1,-1-1,1 1,-1-1,0 1,0-1,-1 0,0 0,1 0,-1 0,-1 0,1 0,0 0,-1 0,0-1,0 0,0 1,0-1,-1 0,1 0,-1-1,0 1,1-1,-1 0,0 0,-1 0,1 0,0-1,0 0,-1 0,1 0,-1 0,-107-33,87 21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1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520 74,'-61'-48,"59"45,-1 1,1 0,-1 0,1 0,-1 0,0 0,0 0,0 1,0 0,0-1,0 1,-1 0,1 1,0-1,0 1,-1-1,1 1,0 0,-1 0,1 0,0 1,-1-1,1 1,0 0,0 0,-1 0,1 0,0 0,0 1,0-1,0 1,1 0,-1 0,0 0,1 0,-2 2,-7 7,0 1,1 0,0 1,1 0,1 1,0 0,0 0,2 0,0 1,0 0,1 0,1 1,1 0,0-1,1 1,1 0,0 0,1 0,2 13,0 311,53-112,-42-161,-10-58,0 0,-1 0,0 0,0 0,-1 0,0 0,0 0,-1 0,-1 0,0 1,0-1,0 0,-1 0,-1 0,1-1,-1 1,-3 5,-8 6,0-1,-2 0,0-1,0-1,-2 0,0-2,-1 0,-14 9,27-21,0 1,0-1,0-1,0 1,0-1,0 0,-1 0,1-1,-1 1,1-2,-1 1,0-1,1 0,-1 0,0-1,1 1,-6-3,-6-4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2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1 256,'56'-18,"172"-22,-87 14,45-4,-175 29</inkml:trace>
  <inkml:trace contextRef="#ctx0" brushRef="#br0" timeOffset="289.71">114 424,'24'5,"17"-3,7-3,0 0,-3 0,-5-1,0-3,-1-2,-3 0,-3-3,-1 0,-3 2,0 2,-1 2,-1 2,1 1,-5 1</inkml:trace>
  <inkml:trace contextRef="#ctx0" brushRef="#br0" timeOffset="871.676">424 1,'73'18,"17"13,0 3,52 32,-139-65,-1-1,1 0,-1 1,0-1,0 1,0-1,0 1,1 0,-1 0,0 0,0 0,-1 0,1 0,0 0,0 1,0-1,-1 1,1-1,-1 1,1 0,-1 0,0 0,0-1,0 1,0 0,0 0,0 1,0-1,-1 0,1 0,-1 0,1 0,-1 1,0-1,0 0,0 0,0 1,0-1,-1 0,1 0,-1 0,1 0,-2 2,-101 93,29-37,-215 222,265-250,17-16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32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142 782,'18'-8,"-4"1,0 1,0 0,1 1,-1 0,1 2,0 0,1 0,-1 1,5 1,-19 1,0-1,1 1,-1 0,0 0,1 0,-1 0,0 0,1 0,-1 1,0-1,0 0,1 1,-1-1,0 0,0 1,1 0,-1-1,0 1,0 0,0-1,0 1,0 0,0 0,0 0,0 0,-1 0,1 0,0 0,0 0,-1 1,1-1,-1 0,1 0,-1 0,1 1,-1-1,0 0,0 1,0-1,1 0,-1 0,0 1,-1-1,1 0,0 1,0-1,-1 0,1 1,-33 53,-134 125,134-107,32-71,1 0,-1 0,1 1,-1-1,1 0,0 0,0 1,0-1,0 0,1 0,-1 1,0-1,1 0,0 0,-1 0,1 0,0 0,0 0,0 0,0 0,1 0,-1 0,0 0,1-1,-1 1,1-1,0 1,0-1,-1 1,1-1,0 0,0 0,1 0,12 3,0-2,0 0,0 0,0-1,0-1,0-1,0 0,0-1,0-1,0 0,0-1,-1 0,5-3,-7 3,34-13,-28 10</inkml:trace>
  <inkml:trace contextRef="#ctx0" brushRef="#br0" timeOffset="-780.658">397 76,'-28'78,"22"-47,-36 155,33-111,9-74,0 1,0 0,0-1,0 1,0 0,0-1,0 1,1 0,-1-1,1 1,-1-1,1 1,-1-1,1 1,0-1,0 1,0-1,0 0,0 1,0-1,0 0,0 0,1 0,-1 0,0 0,1 0,-1 0,1 0,-1-1,1 1,-1 0,1-1,-1 1,1-1,0 0,-1 0,1 1,0-1,-1 0,1 0,1-1,12-1</inkml:trace>
  <inkml:trace contextRef="#ctx0" brushRef="#br0" timeOffset="-496.489">1 556,'24'0,"22"-5,13-1,2-5,-6-1,-1 3,-6 2,-7-3,-4 1,-5 2,-2 2,-2 2,-6 1</inkml:trace>
  <inkml:trace contextRef="#ctx0" brushRef="#br0" timeOffset="1752.494">791 387,'30'-20,"-11"9,-1-1,-1 0,0-2,-1 0,0 0,9-13,-24 26,-1 0,0 0,0 0,0 0,0 0,0 1,1-1,-1 0,0 0,0 0,1 0,-1 1,0-1,1 0,-1 0,1 1,-1-1,1 0,0 1,-1-1,1 0,0 1,-1-1,1 1,0-1,-1 1,1 0,0-1,0 1,0 0,0-1,-1 1,1 0,0 0,0 0,0 0,0 0,0 0,-1 0,1 0,0 0,0 0,0 0,0 0,0 1,-1-1,1 0,0 1,0-1,0 1,-1-1,1 1,0-1,-1 1,1-1,0 1,-1 0,1-1,-1 1,1 0,0 0,0 191,-1 203,3-375,5-25,8-30,63-172,85-98,-111 197,-45 90</inkml:trace>
  <inkml:trace contextRef="#ctx0" brushRef="#br0" timeOffset="2432.756">1496 20,'3'-2,"0"0,0 0,0 0,1 0,-1 0,0 1,1 0,-1-1,1 1,-1 1,1-1,-1 0,1 1,0 0,-1 0,1 0,0 0,-1 0,1 1,-1 0,1 0,0 0,-1 0,0 0,1 1,-1-1,0 1,0 0,0 0,0 0,0 0,0 1,0-1,-1 1,1 0,-1 0,0 0,0 0,0 0,0 0,-1 0,1 1,-1-1,0 0,0 1,0 0,-2 4,-1 0,0 0,-1 0,1 0,-2 0,1 0,-1-1,0 0,0 0,-1 0,0 0,-1 0,1-1,-1 0,0 0,-1 0,-32 39,38-45,1 1,-1 0,0-1,1 1,-1 0,0 0,1 0,-1-1,1 1,-1 0,1 0,0 0,-1 0,1 0,0 0,0 0,0 0,-1 0,1 0,0 0,0 0,0 0,1 0,-1 0,0 0,0-1,0 1,1 0,-1 0,0 0,1 0,-1 0,1 0,-1 0,1-1,0 1,-1 0,1 0,0-1,-1 1,1-1,0 1,0 0,0-1,-1 1,1-1,0 0,0 1,0-1,0 0,0 1,0-1,1 0,58 4,-54-4,121-26,-106 22</inkml:trace>
  <inkml:trace contextRef="#ctx0" brushRef="#br0" timeOffset="19792.45">1807 584,'313'0,"-293"0,0-2,1 0,-1-1,0-2,0 0,0-1,2-1,-4-2</inkml:trace>
  <inkml:trace contextRef="#ctx0" brushRef="#br0" timeOffset="20174.136">2118 331,'-5'28,"-1"15,0 5,1-2,1-3,2-4,1-4,-5-3,0-3,0-1,2 0,1-1,1 1,1-1,5-4,2-6</inkml:trace>
  <inkml:trace contextRef="#ctx0" brushRef="#br0" timeOffset="20625.387">2936 245,'-2'-2,"-1"0,1 0,-1 1,0-1,1 1,-1-1,0 1,0 0,0 0,0 0,-1 0,1 1,0-1,0 1,0 0,0 0,-1 0,1 0,0 0,0 1,0 0,0-1,0 1,0 1,0-1,0 0,0 0,0 1,-1 1,-75 57,58-41,0 2,2 0,0 2,2 0,0 0,2 2,-5 9,8-10,3-11,1 1,1 0,0 0,0 1,2 0,0 1,0-1,2 1,0-1,0 1,2 0,0 0,1 0,1 11,1-21,0 0,1 0,-1 0,1 0,1 0,-1-1,1 1,0-1,0 0,1 0,-1 0,1-1,0 1,1-1,-1-1,1 1,-1-1,1 0,0 0,0 0,0-1,1 0,5 1,7 2,0-2,0 0,0-1,0-1,1-1,-1-1,12-2,-24 2,-1 0,0 0,0-1,0 1,0-2,0 1,0-1,0 1,-1-2,1 1,-1-1,0 1,0-1,-1-1,1 1,0-1,5-9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56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1,'-5'0,"-1"4,0 8,1 5,-4 5,1 4,-4 2,0 1,2 0,3 1,-2-6,1-1,5-5,5-6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07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22,'0'-5,"4"-1,7 0,2 6,3 3,3 0,4 1,3-1,1-1,1 0,1-2,0 1,-5-6,-1-2,-1 1,2 1,-4 7,-5 2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08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0,-1 0,-3 0,-1 0,-1 0,-7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16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83,'5'-7,"0"1,0-1,0 1,1 1,0-1,0 1,0 0,0 0,1 1,0 0,0 0,0 1,1-1,-1 2,1-1,6-1,-12 4,-1-1,0 1,0-1,0 1,1 0,-1 0,0-1,0 1,1 0,-1 0,0 0,1 0,-1 0,0 1,0-1,1 0,-1 1,0-1,0 1,0-1,0 1,1-1,-1 1,0 0,0 0,0-1,0 1,0 0,-1 0,1 0,0 0,0 0,-1 0,1 0,0 0,-1 1,1-1,-1 0,1 0,-1 0,0 1,0-1,1 0,-1 0,0 1,0-1,0 0,0 0,-1 1,1-1,0 0,0 0,-1 1,1 0,-30 66,16-48,9-13,-1 0,1 0,0 0,1 1,-1 0,2 0,-1 0,1 0,0 0,1 1,0-1,0 1,1 0,0-1,1 1,0 9,3-14,0-1,0 1,1-1,-1 0,1 0,0 0,0 0,0-1,0 1,1-1,-1 0,1-1,-1 1,1-1,0 1,-1-2,1 1,0 0,0-1,-1 0,1 0,0 0,0-1,0 0,-1 1,5-3,3 3,14-2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1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7 251,'-5'0,"3"0,7 0,7 5,7 1,4 0,4-1,1-1,2-2,0-1,-1 0,-4-6,-3-2,1 1,0 0,2 3,-4 5,-5 3</inkml:trace>
  <inkml:trace contextRef="#ctx0" brushRef="#br0" timeOffset="4074.036">485 533,'10'-2,"-1"0,1-1,-1 0,0-1,-1 0,1 0,-1-1,1 0,-2-1,1 0,0 0,-1 0,0-1,-1 0,0-1,1 0,15-14,14-14,-1-2,-2-1,-2-1,3-9,-28 40,-1 0,0 0,-1 0,0 0,0-1,-1 1,0-1,-1 0,0 0,0 0,-1 0,0-8,-1 18,0-1,0 1,0-1,0 1,0-1,0 1,-1-1,1 1,0-1,0 1,0-1,-1 1,1 0,0-1,0 1,-1-1,1 1,0 0,-1-1,1 1,-1-1,1 1,0 0,-1 0,1-1,-1 1,1 0,-1 0,1 0,-1-1,1 1,-1 0,1 0,-1 0,1 0,-1 0,1 0,-1 0,1 0,-1 0,1 0,-1 0,1 0,-1 1,1-1,-1 0,1 0,-1 0,1 1,-1-1,1 0,0 1,-1-1,1 0,-1 1,1-1,0 0,-1 1,1-1,0 1,0-1,-1 1,1-1,0 1,-26 26,11-5,1 1,2 0,0 1,1 0,1 1,-2 11,10-30,-1 0,1 0,0 1,0-1,0 1,1 0,0-1,1 1,0 0,0 0,0 0,0-1,1 1,1 0,-1-1,1 1,0-1,0 1,1-1,0 0,0 0,0 0,1 0,0-1,0 1,0-1,1 0,0 0,0-1,0 0,0 1,1-2,-1 1,1-1,0 1,3-1,0-1,1-1,-1-1,1 0,0 0,-1-1,1 0,-1 0,0-1,1-1,-1 1,0-1,0-1,-1 0,1 0,-1-1,0 0,3-3,125-110,-130 111,8-5,-1 0,0-1,-1-1,-1 0,0-1,-1 0,-1 0,0-1,-1 0,-1 0,0-1,1-9,-7 25,-1 0,0-1,1 1,-1-1,0 1,0 0,0-1,0 1,0-1,-1 1,1-1,0 1,-1 0,1-1,0 1,-1 0,0-1,1 1,-1 0,0 0,0 0,0-1,0 1,0 0,0 0,0 0,0 0,0 1,0-1,0 0,0 0,-1 1,1-1,0 0,-1 1,1 0,-1-1,1 1,0 0,-1 0,1-1,-1 1,1 0,0 0,-1 1,1-1,-1 0,1 0,-1 1,1-1,0 1,-1-1,1 1,0 0,0-1,-1 1,1 0,0 0,0 0,0 0,0 0,0 0,0 0,0 0,0 0,1 0,-1 2,-7 4,0 2,1-1,0 1,1 0,0 0,0 1,1 0,0 0,1 0,0 1,1-1,0 1,0 0,1 0,1 0,0 0,0 0,1 0,1 0,0 1,0-1,1 0,1 4,0-10,-1 1,1-1,0 0,1 0,-1 0,1 0,0-1,0 0,1 1,-1-1,1-1,0 1,0-1,0 0,0 0,1 0,-1-1,1 1,-1-2,1 1,0 0,0-1,0 0,0-1,0 1,0-1,0 0,0-1,0 1,0-1,0 0,0-1,0 0,-1 0,1 0,-1 0,1-1,-1 0,0 0,0 0,0-1,0 0,24-12,0-2,-1 0,-1-2,-1-2,-1 0,-1-1,-1-2,-1 0,14-22,-32 40,0 0,-1 0,0-1,0 0,-1 1,0-1,0 0,-1 0,0 0,0 0,-1 0,0 0,-1 0,0-1,0 1,0 1,-3-7,3 12,0 0,0 0,-1 0,1 0,-1 0,1 0,-1 1,0-1,1 1,-1-1,0 1,0 0,0-1,0 1,0 0,-1 1,1-1,0 0,0 0,-1 1,1 0,0-1,-1 1,1 0,0 0,-1 0,1 0,0 1,-1-1,1 1,0-1,-1 1,1 0,0 0,0 0,0 0,0 0,0 0,0 1,0-1,0 1,1-1,-1 1,0 0,1-1,-1 1,1 0,0 0,-1 2,-5 9,1 0,0 0,1 1,1 0,0 0,1 0,0 0,1 0,1 1,0-1,1 0,0 1,1-1,1 1,1-1,0 1,4 13,2-1,1 1,1-1,1-1,2 0,5 7,-18-31,0-1,0 1,0-1,0 1,0-1,0 0,0 1,0-1,1 0,-1 0,0 0,1 0,-1 0,1 0,-1 0,1 0,-1-1,1 1,0-1,-1 1,1-1,0 1,-1-1,1 0,0 0,0 0,-1 0,1 0,0 0,0-1,-1 1,1 0,0-1,-1 1,1-1,1-1,8-7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0,'-5'5,"-6"2,-2 4,2 5,3 5,2 3,-2 3,5 1,3 1,1 0,1 0,0 0,-1 0,0 0,0-6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3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52,'29'0,"19"-5,6-1,-2-1,-4 2,-6 2,-5-4,-4 0,-3 0,-2 2,-5 7,-7 7,-6 3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47,'7'-2,"25"-8,1 1,-1 1,1 2,1 1,-1 2,12 1,-44 2,1-1,-1 1,1 0,-1 0,1 0,-1 0,1 0,-1 0,1 0,-1 0,0 1,1-1,-1 1,1-1,-1 1,0-1,1 1,-1 0,0 0,0-1,1 1,-1 0,0 0,0 0,0 0,0 1,0-1,-1 0,1 0,0 0,0 1,-1-1,1 0,-1 1,1-1,-1 1,1-1,-1 1,0-1,0 0,0 1,0-1,0 1,0-1,0 1,0-1,-1 1,1-1,-1 1,1-1,-1 0,1 1,-1-1,0 0,0 0,1 1,-1-1,0 0,-1 1,-189 173,189-174,0 0,0 0,0 1,0-1,0 1,0-1,1 1,-1-1,1 1,-1 0,1 0,0 0,0 0,0 0,0 0,0 0,0 0,0 1,1-1,-1 0,1 0,0 1,-1-1,1 0,0 0,0 1,1-1,-1 0,0 1,1-1,-1 0,1 0,0 0,0 1,0-1,0 0,0 0,0 0,0 0,1-1,-1 1,1 0,-1-1,1 1,0-1,1 2,8 0,1-1,-1 0,1-1,-1 0,1-1,-1 0,0-1,1 0,-1-1,1 0,-1-1,10-3,48-8,5-2,-56 10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485 272,'0'0,"-1"0,1 0,0 0,0 1,0-1,0 0,0 0,-1 0,1 0,0 0,0 0,0 1,0-1,-1 0,1 0,0 0,0 0,0 0,-1 0,1 0,0 0,0 0,-1 0,1 0,0 0,0 0,0 0,-1 0,1 0,0 0,0 0,0 0,-1-1,1 1,0 0,0 0,0 0,0 0,-1 0,1 0,0-1,0 1,-17 39,-1 1,-28 33,-3-2,-3-2,-12 7,-166 196,238-282,0-1</inkml:trace>
  <inkml:trace contextRef="#ctx0" brushRef="#br0" timeOffset="328.924">145 385,'3'27,"1"0,1 0,2 0,0 0,2-1,1-1,4 8,-2-2,2 2,2-1,1-1,1 0,2-2,1 0,5 4,-25-32,0 0,-1 1,1-1,0 0,0 1,0-1,0 0,0 0,0 0,0 0,0 0,1 0,-1 0,0 0,1 0,-1 0,0-1,1 1,-1-1,1 1,-1-1,1 1,-1-1,1 0,-1 0,1 0,0 0,-1 0,1 0,-1 0,1-1,5-6</inkml:trace>
  <inkml:trace contextRef="#ctx0" brushRef="#br0" timeOffset="729.095">569 47,'12'-7,"1"2,0 0,0 0,0 1,1 1,0 0,-1 1,1 0,0 1,0 1,0 0,12 3,-24-3,0 1,-1-1,1 1,-1 0,0 0,1-1,-1 1,0 0,1 0,-1 1,0-1,0 0,0 0,0 0,0 1,0-1,0 1,0-1,-1 1,1-1,-1 1,1-1,-1 1,1-1,-1 1,0 0,0-1,0 1,0 0,0-1,0 1,0-1,0 1,-1 0,1-1,-1 1,1-1,-1 1,0 0,-29 57,12-35,-19 44,39-66,0 1,0 0,0-1,1 1,-1-1,0 0,1 0,0 0,-1 0,1 0,0-1,0 1,0-1,0 0,0 0,0 0,0 0,1 0,-1-1,0 1,0-1,1 0,-1 0,0 0,1 0,-1-1,0 0,0 1,1-1,3 1,170-22,-153 16</inkml:trace>
  <inkml:trace contextRef="#ctx0" brushRef="#br0" timeOffset="1101.105">879 695,'34'-5,"25"-6,8-1,-4 1,-6 2,-9 4,-13-3,-12-5,-10 0</inkml:trace>
  <inkml:trace contextRef="#ctx0" brushRef="#br0" timeOffset="1351.552">1133 441,'-9'43,"-4"24,-4 6,1-6,3-8,4-10,3-9,8-11,3-5,1-7</inkml:trace>
  <inkml:trace contextRef="#ctx0" brushRef="#br0" timeOffset="2230.589">1274 921,'87'-68,"-4"5,-3-4,-4-3,-1-5,15-53,-89 128,0-1,0 0,0 0,0 0,-1 0,1 0,0 0,0 0,0 0,-1 0,1 0,-1 0,1 0,-1-1,1 1,-1 0,0 0,0-1,1 1,-1 0,0 0,0-1,0 1,0 0,-1-1,1 1,0 0,0 0,-1-1,1 1,-1 0,1 0,-1 0,1 0,-1 0,0 0,0-1,0 2,1-1,-1 0,0 0,0 0,0 0,0 0,0 1,-1-1,1 0,0 1,0-1,0 1,0 0,-1-1,1 1,0 0,0 0,-1 0,1-1,0 1,-1 1,1-1,0 0,0 0,-1 0,1 1,0-1,0 0,-1 1,1 0,-10 5,0 0,1 1,0 0,0 1,1 0,0 1,0 0,1 0,0 1,1 0,0 0,1 1,0 0,0 0,1 0,1 1,0-1,0 1,1 0,1 0,0 1,0 11,2-20,0 1,1-1,0 1,0-1,0 1,0-1,1 1,-1-1,1 0,0 0,0 0,1 0,-1 0,1 0,0-1,0 1,0-1,1 0,-1 0,1 0,-1 0,1-1,0 1,0-1,0 0,1 0,-1-1,0 1,1-1,1 0,4 2,1-2,-1 1,0-1,1-1,-1 0,1 0,-1-1,0-1,0 1,1-2,-1 1,0-2,0 1,6-5,0 0,0-2,0 0,-1 0,-1-1,1-1,-2-1,0 0,-1 0,0-1,-1-1,0 0,-1 0,5-13,-12 24,-1 0,0 0,1 0,-2 0,1 0,0-1,-1 1,0 0,0-1,0 1,-1-1,1 1,-1-1,0 1,-1-1,1 1,-1-1,0 1,0-1,0 1,0 0,-2-3,1 7,-1 0,0 0,0 0,0 0,0 1,1-1,-1 1,0-1,1 1,-1 0,0 0,1 0,-1 1,1-1,0 1,-1-1,1 1,0 0,0 0,0 0,0 0,0 0,0 0,1 1,-1-1,1 0,-1 3,0-3,-4 5,-63 91,67-94,0 0,0 0,0 0,1 1,-1-1,1 1,0-1,1 1,-1 0,1-1,0 1,0 0,0-1,0 1,1 0,0-1,0 1,0-1,1 1,-1-1,1 0,0 0,3 4,1-3,0 0,1-1,-1 1,1-2,0 1,0-1,1 0,-1-1,1 1,-1-1,1-1,0 0,-1 0,1 0,0-1,0 0,0-1,-1 1,1-2,0 1,0-1,-1 0,1-1,7-2,-1-1,1 0,-1-1,0-1,-1 0,1-1,-2-1,1 0,-2 0,1-1,-1-1,-1 0,0 0,-1-1,0 0,-1-1,-1 0,2-4,-8 17,0-1,0 0,0 1,0-1,0 0,0 0,0 1,-1-1,1 0,-1 0,0 0,1 0,-1 0,0 0,0 0,0 0,0 0,0 0,-1 1,1-1,-1 0,1 0,-1 0,0 0,0 1,1-1,-1 0,0 1,-1-1,1 0,0 1,0-1,-1 1,1 0,-1 0,0-2,-3 5,1 1,0-1,1 1,-1 0,0 0,1 0,-1 0,1 0,0 1,0-1,1 1,-1 0,1 0,0 0,0 0,0 1,0-1,1 0,-1 3,0-1,0 0,0 0,0 0,1 1,0-1,0 0,1 1,0-1,0 1,0-1,1 1,0-1,0 0,1 1,0-1,0 0,0 0,1 0,-1 0,1-1,1 1,-1-1,1 0,0 0,1 0,-1 0,1-1,-1 0,1 0,1 0,-1 0,1-1,-1 0,3 1,17 1,-3-3</inkml:trace>
  <inkml:trace contextRef="#ctx0" brushRef="#br0" timeOffset="2667.1">2291 18,'17'-4,"-4"1,1-1,-1 2,1 0,0 0,0 1,0 1,0 1,0 0,-1 0,1 1,6 3,-17-3,0 0,0 1,0 0,-1-1,1 1,-1 0,0 0,0 1,0-1,0 0,0 1,-1-1,1 1,-1-1,0 1,0 0,0 0,-1-1,1 1,-1 0,0 0,0 0,0-1,-1 1,1 0,-1 0,0-1,0 1,0 0,-1-1,1 1,-2 0,-3 58,8-58,0 1,0-1,0 0,1 0,-1-1,1 1,0 0,0-1,0 0,1 0,-1 0,1 0,-1 0,1-1,0 1,0-1,0 0,1 0,-1-1,0 1,1-1,-1 0,1 0,-1-1,1 1,-1-1,1 0,0 0,-1 0,1-1,-1 0,3 0,19 0</inkml:trace>
  <inkml:trace contextRef="#ctx0" brushRef="#br0" timeOffset="3111.462">2968 159,'-24'14,"0"2,1 0,1 1,0 2,2 0,0 1,1 2,1-1,1 2,1 0,1 1,1 1,1 1,8-13,1 0,0 1,1-1,1 1,0 0,0 0,2 0,-1-1,2 1,0 0,1 0,0 0,4 10,-5-17,2 1,-1-1,1 0,0 0,0-1,1 1,0 0,0-1,0 0,1 0,0-1,0 1,1-1,-1 0,1 0,0-1,1 1,-1-2,1 1,0-1,0 0,0 0,0 0,0-1,5 0,-6 0,0-1,1 0,0 0,-1-1,1 1,-1-2,1 1,-1-1,1 0,-1 0,1-1,-1 1,0-1,1-1,-1 1,0-1,5-4,2-5</inkml:trace>
  <inkml:trace contextRef="#ctx0" brushRef="#br0" timeOffset="3661.058">3081 611,'56'-18,"19"15,-74 4,1-1,-1 0,1 0,-1 1,0-1,1 1,-1-1,0 1,0 0,1-1,-1 1,0 0,0 0,0 0,0 0,0 0,0 0,0 0,0 0,-1 0,1 0,0 1,-1-1,1 0,-1 1,1-1,-1 0,1 1,-1-1,0 0,0 1,0-1,0 1,0-1,0 0,0 1,0-1,0 1,-1-1,1 0,-1 1,1-1,-1 0,1 1,-1-1,0 0,0 0,1 0,-1 0,0 0,0 1,-51 64,44-59,1 1,0 0,1 0,0 0,0 1,0-1,1 2,1-1,0 0,-3 9,7-15,0-1,-1 1,2-1,-1 0,0 1,0-1,1 1,-1-1,1 0,0 1,0-1,0 0,0 0,0 1,0-1,1 0,-1 0,1 0,-1-1,1 1,0 0,-1 0,1-1,0 1,0-1,0 0,1 0,-1 0,0 0,0 0,1 0,-1 0,2 0,83 16,-72-16,0 0,0-1,0 0,0-2,0 0,0 0,0-1,0-1,3-3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4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820 618,'-4'-9,"0"1,0 0,-1 0,0 0,0 1,-1-1,0 1,0 1,0-1,-1 1,0 0,-1 1,1-1,-1 2,0-1,0 1,0 0,-1 1,0 0,1 0,-1 1,0 0,0 0,0 1,-1 0,1 1,0 0,0 0,0 1,0 0,0 1,-9 3,2 5,1 2,0 0,1 1,1 0,0 1,1 0,0 1,1 1,1 0,0 0,1 1,1 0,-3 9,8-20,-9 15,1 0,1 1,0 0,2 0,1 1,0 0,2 1,1-1,1 1,0 0,2 0,1 0,1 0,1 0,4 15,-3-31,0 0,1-1,1 0,-1 0,1 0,0-1,1 0,-1 1,1-2,0 1,1-1,-1 0,1 0,0-1,1 0,-1 0,1-1,-1 0,1 0,0 0,0-1,0-1,0 1,1-1,-1-1,0 0,1 0,-1 0,0-1,0 0,0-1,0 0,0 0,0 0,0-1,0-1,3-1,22-10,1-1,-2-2,0-1,-1-1,-2-2,0-1,-1-1,-1-1,-1-2,-2-1,-1 0,-1-2,-1-1,-2 0,-1-2,-1 0,-2 0,6-24,-14 41,-1 0,-1-1,-1 0,0 1,-1-1,-1-1,0 1,-2 0,0-11,-1 22,1 0,-1 0,-1 0,1 0,-1 0,0 0,0 0,-1 1,1-1,-1 1,-1 0,1 0,-1 0,1 0,-2 0,1 1,0 0,-1 0,0 0,0 1,0-1,0 1,0 0,-1 0,0 1,1 0,-1 0,-3 0,-5-1,0 0,0 2,0 0,0 0,-1 2,1-1,0 2,0 0,0 1,0 0,0 1,1 1,-1 0,1 0,0 2,1-1,0 2,0 0,0 0,1 1,0 0,1 1,0 0,0 1,1 0,0 2,6-11,1 0,0 1,0-1,1 1,-1-1,0 1,1-1,0 1,-1 0,1 0,0 0,0 0,1-1,-1 1,1 0,-1 1,1-1,0 0,0 0,0 0,1 0,-1 0,1 0,-1 0,1 0,0-1,0 1,1 0,-1 0,0-1,1 1,0 0,-1-1,1 0,0 1,0-1,1 0,1 1,9 1,1-1,0 0,0-1,0-1,1-1,-1 0,0 0,0-1,0-1,0-1,0 0,0-1,-1 0,1-1,1-1,-10 4,36-10,1-1,-2-3,0-1,-1-3,-1 0,-1-3,0-1,-2-1,-1-2,-2-2,0-1,22-28,-47 48,1-1,-2 0,0 0,0-1,-1 1,0-1,-1-1,0 1,-1 0,1-11,-3 18,-1-1,1 1,-1 0,0 0,0 0,-1-1,1 1,-1 0,-1 0,1 0,0 0,-1 0,0 0,-1 1,1-1,-1 0,1 1,-1 0,-1 0,1 0,-1 0,1 0,-1 1,0-1,0 1,-1 0,-1-1,4 3,0-1,0 1,0 0,0 0,0 0,0 0,0 0,-1 0,1 1,0-1,0 1,-1-1,1 1,0 0,-1 0,1 0,0 0,-1 1,1-1,0 0,0 1,-1 0,1-1,0 1,0 0,0 0,0 1,0-1,0 0,0 0,0 1,0 0,1-1,-1 1,1 0,-1-1,1 1,0 0,-1 0,1 0,0 0,0 1,1-1,-1 0,0 0,1 0,-1 1,1 0,-2 8,1 0,0 0,0 0,1 0,1 0,0 0,0 0,1-1,0 1,1 0,1-1,-1 1,2-1,-1 0,1 0,1-1,0 0,1 2,9 10,1-1,0 0,2-2,0 0,1 0,1-2,2 0,121 95,-129-100,-1 0,0 0,0 2,-1 0,-1 0,0 1,-1 1,0 0,-1 0,-1 1,4 11,-4-7</inkml:trace>
  <inkml:trace contextRef="#ctx0" brushRef="#br0" timeOffset="313.962">1 1662,'104'-13,"0"-5,-1-4,-2-5,0-4,-2-5,-1-4,42-26,200-123,-112 60,101-35,69 13,-368 141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44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0 417,'67'-24,"-2"-2,-1-4,-1-2,16-14,100-101,-179 146,1 0,-1 0,1 0,-1 0,1 0,-1 0,1 0,0 1,-1-1,1 0,0 0,-1 1,1-1,0 0,0 1,0-1,0 1,0-1,0 1,0-1,0 1,0 0,0 0,0-1,0 1,0 0,0 0,0 0,0 0,0 0,0 0,0 0,0 1,0-1,0 0,0 0,0 1,0-1,0 1,0-1,-1 1,1-1,0 1,0 0,0-1,0 1,-1 0,1-1,0 1,-1 0,1 0,-1 0,1 0,-1 0,1 0,-1 0,9 211,53 348,-27-392,-35-167,-1-1,1 1,0 0,0-1,0 1,0-1,0 1,0 0,0-1,0 1,0-1,0 1,1-1,-1 1,0 0,0-1,0 1,1-1,-1 1,0-1,1 1,-1-1,0 1,1-1,-1 0,1 1,-1-1,1 1,-1-1,1 0,-1 1,1-1,-1 0,1 0,-1 1,1-1,-1 0,1 0,0 0,-1 0,1 0,-1 0,1 0,0 0,-1 0,1 0,-1 0,1 0,-1 0,1 0,0-1,-1 1,1 0,-1 0,1-1,-1 1,1 0,-1-1,1 1,-1-1,0 1,1 0,-1-1,1 1,-1-1,0 1,21-41,-18 34,105-309,-47 118,20-60,-67 212,-6 47,-7 10</inkml:trace>
  <inkml:trace contextRef="#ctx0" brushRef="#br0" timeOffset="477.962">1383 22,'13'-5,"1"1,0 0,0 1,0 1,1 0,-1 1,0 1,1 0,6 1,-19 0,0-1,1 0,-1 1,0-1,0 1,0 0,0-1,0 1,0 0,0 0,0 1,-1-1,1 0,0 1,-1-1,1 1,-1-1,1 1,-1 0,0-1,1 1,-1 0,0 0,0 0,0 0,-1 0,1 0,0 0,-1 0,0 0,1 1,-1-1,0 0,0 0,0 0,0 1,-1-1,1 0,0 0,-1 0,0 0,0 2,-42 84,-85 53,127-140,0 0,0-1,0 1,1 0,-1 0,0 1,0-1,1 0,-1 0,0 0,1 0,-1 1,1-1,0 0,-1 1,1-1,0 0,0 0,0 1,0-1,0 0,0 1,0-1,0 0,0 1,1-1,-1 0,1 1,-1-1,1 0,-1 0,1 0,0 1,-1-1,1 0,0 0,0 0,0 0,0 0,0-1,0 1,0 0,0 0,0-1,0 1,0 0,1-1,-1 1,0-1,1 0,-1 1,73 7,187-65,-216 65,-27-3</inkml:trace>
  <inkml:trace contextRef="#ctx0" brushRef="#br0" timeOffset="877.495">1722 671,'34'-9,"29"-4,10 1,-3-3,-9 2,-9 2,-10 4,-7 3,-4 2,-3 1,-1 1,-1 1,1-1,-5-4,-1-2,-5 0</inkml:trace>
  <inkml:trace contextRef="#ctx0" brushRef="#br0" timeOffset="8132.248">2004 332,'0'540,"5"-494,-6-45,1-1,0 1,0 0,0-1,0 1,0 0,0 0,0-1,1 1,-1 0,0-1,0 1,0 0,1 0,-1-1,0 1,1-1,-1 1,0 0,1-1,-1 1,1-1,-1 1,1-1,-1 1,1-1,0 1,-1-1,1 0,0 1,-1-1,1 0,0 0,-1 1,1-1,0 0,-1 0,1 0,0 0,0 0,-1 0,1 0,0 0,-1 0,1 0,0 0,0 0,-1-1,1 1,0 0,-1 0,1-1,-1 1,1-1,0 1,-1 0,1-1,-1 1,1-1,8-12,-1-2</inkml:trace>
  <inkml:trace contextRef="#ctx0" brushRef="#br0" timeOffset="9917.597">2484 954,'15'0,"1"0,0-1,-1-1,1-1,-1 0,1-1,-1 0,-1-1,1-1,-1 0,0-2,0 1,0-1,10-9,142-109,-143 104,126-142,-147 162,0 0,1 0,-1-1,0 1,-1 0,1-1,0 0,-1 1,0-1,1 0,-1 0,0 0,0 0,-1 0,1 0,-1 0,1 0,-1 0,0 0,0 0,0 0,-1 0,1 0,-1 0,1 0,-1 0,0 0,0 0,-1 0,1 0,-1 1,1-1,-1 0,0 1,0 0,0-1,0 1,0 0,0 0,-1 0,1 0,-1 0,1 1,-1-1,0 1,0 0,0 0,0 0,0 0,0 0,-7 3,1 0,-1 0,1 1,0 0,0 1,0 0,0 1,1-1,-1 2,1-1,1 1,-1 0,1 1,0 0,0 0,1 0,0 1,0 0,1 0,-2 5,0-2,0 0,0 1,1 0,1 0,0 1,1 0,0-1,1 1,0 1,1-1,0 6,2-13,-1 0,2 0,-1-1,1 1,0 0,0 0,0 0,1-1,0 1,0-1,0 1,1-1,0 0,0 0,0 0,0 0,1-1,0 1,0-1,0 0,1 0,-1-1,1 1,0-1,0 0,5 2,2 0,0-1,-1 0,2-1,-1 0,0-1,1 0,-1-1,1-1,-1 0,1 0,-1-1,1-1,-1 0,0-1,2-1,178-68,-182 67,14-7,-1 0,-1-2,0-1,-1-1,-1 0,0-2,-1 0,14-20,-26 32,-2-1,1 0,-1 0,0-1,0 1,-1-1,0 0,-1 0,0-1,0 1,0-1,-1 1,-1-1,1-1,-2 9,0-1,0 1,-1 0,1 0,0-1,0 1,-1 0,1 0,-1 0,1-1,-1 1,1 0,-1 0,0 0,0 0,1 0,-1 0,0 0,0 0,0 1,0-1,0 0,0 0,0 1,0-1,0 1,-1-1,1 1,0-1,0 1,0 0,-1-1,1 1,0 0,-1 0,1 0,0 0,0 0,-1 0,1 1,0-1,0 0,0 1,-1-1,-51 24,46-18,1 0,0 0,0 1,1 0,0 0,0 1,1 0,-1-1,2 1,-1 1,1-1,0 0,1 1,0-1,1 1,-1 0,1 0,1 0,0 0,0-1,1 1,0 0,1 0,0-1,0 1,0-1,1 1,1-1,-1 0,1 0,1 0,0-1,0 0,0 0,1 0,0 0,0-1,3 0,-1 0,2-1,-1 0,0 0,1-1,0 0,0-1,0 0,1-1,-1 0,0-1,1 0,-1 0,1-1,0-1,-1 0,1 0,7-2,6-3,0 0,1-1,-2-2,1 0,-2-2,1 0,6-6,-6 1,-1-1,-1 0,0-2,-2 0,0-1,-1-1,-1-1,-1 0,0-1,2-9,-16 30,0 0,-1 0,1 0,0-1,-1 1,1 0,-1-1,0 0,0 1,0-1,0 0,0 1,-1-1,1 0,-1 0,1 0,-1 1,0-1,0 0,-1 0,1 0,-1 0,1 1,-1-1,0 0,0 0,0 1,0-1,0 1,-1-1,1 1,-1 0,0-1,0 1,0 0,0 0,0 0,0 0,0 1,-1-1,1 0,0 1,-1 0,0-1,1 1,-1 0,0 1,1-1,-1 0,0 1,0-1,0 1,1 0,-2 0,-3 3,0 0,1 1,-1 0,1 0,0 0,0 1,0 0,0 0,1 1,0-1,0 1,1 0,0 1,0-1,0 1,1-1,-1 1,2 0,-1 1,1-1,0 0,1 1,-1-1,2 1,-1-1,1 1,0-1,0 1,1-1,0 1,1-1,-1 1,2 2,1 0,1 1,0-1,0 0,1 0,0-1,1 0,0 0,0 0,1-1,0 0,1 0,-1-1,1 0,1-1,-1 0,1-1,0 1,1-2,-1 0,1 0,0-1,0 0,0 0,0-2,0 1,1-1,-1-1,0 0,1-1,4-1,-8 1,-1 0,0-1,1 0,-1 0,0-1,0 0,-1 0,1-1,0 0,-1 0,0 0,0-1,0 0,1-2,11-8</inkml:trace>
  <inkml:trace contextRef="#ctx0" brushRef="#br0" timeOffset="10334.715">4346 78,'15'-7,"0"1,0 1,0 0,1 1,-1 1,1 0,0 1,0 1,11 1,-26-1,0 1,0 0,0 0,0 0,1 0,-1 0,0 0,0 0,0 0,0 1,0-1,1 0,-1 1,0-1,0 1,0-1,0 1,0 0,0-1,0 1,-1 0,1 0,0-1,0 1,0 0,-1 0,1 0,0 0,-1 0,1 0,-1 0,1 0,-1 0,0 0,1 1,-1-1,0 0,0 0,0 0,0 0,0 0,0 1,0-1,0 0,0 0,-1 0,1 0,0 0,-1 1,1-1,-1 0,1 0,-1 0,-35 54,-4 14,39-67,0 0,1 0,-1 0,1 0,-1 0,1 0,0 0,0 0,0 0,0 0,0 1,0-1,1 0,-1 0,1 0,-1 0,1 0,0 0,0 0,0 0,0-1,0 1,0 0,0 0,1-1,-1 1,1-1,-1 1,1-1,-1 0,1 1,0-1,0 0,0 0,1 0,12 3,1 0,-1-2,1 0,0 0,-1-2,1 0,0-1,-1 0,11-3,31-8,-32 5</inkml:trace>
  <inkml:trace contextRef="#ctx0" brushRef="#br0" timeOffset="10665.147">5221 220,'-7'55,"-1"0,-4-1,-1-1,-3 0,-2 0,-2-2,-17 27,19-49,-3 0,0-2,-2-1,0 0,-21 15,-20 24,34-42,19-21</inkml:trace>
  <inkml:trace contextRef="#ctx0" brushRef="#br0" timeOffset="11352.718">4798 304,'143'179,"10"-14,67 50,-210-207,-3-4</inkml:trace>
  <inkml:trace contextRef="#ctx0" brushRef="#br0" timeOffset="12132.681">5334 163,'-1'-1,"0"0,1 0,-1 0,1 0,-1-1,1 1,-1 0,1 0,0-1,-1 1,1 0,0-1,0 1,0 0,0-1,0 1,1 0,-1 0,0-1,1 1,-1 0,0-1,1 1,0 0,-1 0,1 0,0 0,-1 0,1 0,0 0,0 0,0 0,0 0,0 0,0 0,0 0,0 1,0-1,1 1,-1-1,50-28,-31 22,-10 2,1 1,0 0,0 1,0 0,0 1,0 0,1 0,-1 1,1 1,-1 0,3 1,-12-1,-1 1,1-1,0 1,0 0,0 0,0 0,-1-1,1 1,-1 1,1-1,0 0,-1 0,0 1,1-1,-1 1,0-1,0 1,0-1,0 1,0 0,0-1,0 1,0 0,-1 0,1 0,-1 0,1 0,-1-1,0 1,0 0,0 0,0 0,0 0,0 0,-1 0,1 0,0 0,-1 0,0-1,0 2,-38 68,-22 27,60-97,1 1,0 0,0-1,0 1,0 0,0-1,0 1,1 0,-1-1,0 1,1 0,-1-1,1 1,0-1,0 1,-1-1,1 1,0-1,0 0,1 1,-1-1,0 0,0 0,0 0,1 0,-1 0,1 0,-1 0,1 0,-1 0,1-1,-1 1,1-1,-1 1,1-1,0 0,-1 1,1-1,0 0,0 0,-1 0,2 0,75-3,62-35,-123 31</inkml:trace>
  <inkml:trace contextRef="#ctx0" brushRef="#br0" timeOffset="14588.92">6124 530,'14'0,"10"0,6 0,2 0,0 0,1-5,-2-1,-1 0,0 1,-1 1,-1 2,1 1,-1 0,-5 6,-11 2,-8-1</inkml:trace>
  <inkml:trace contextRef="#ctx0" brushRef="#br0" timeOffset="14833.604">6040 784,'38'0,"28"-5,11-1,-2 0,-9 1,-11 1,-10 2,-8 1,-6 0,-2 1,-7 0</inkml:trace>
  <inkml:trace contextRef="#ctx0" brushRef="#br0" timeOffset="16084.209">7366 304,'-56'7,"0"3,1 1,1 4,-53 20,85-26,0 1,1 0,0 2,1 0,0 2,1 0,0 1,1 1,1 1,1 0,0 1,1 1,1 1,9-13,0 0,1 0,0 1,0 0,0 0,1 0,1 0,-1 0,1 1,1-1,0 1,0-1,0 1,1-1,1 1,-1 0,1-1,1 1,-1-1,1 0,1 1,0-1,0 0,1 0,-1-1,2 1,-1-1,1 0,0 0,1 0,-1-1,1 0,1 0,-1 0,1-1,0 0,3 1,8-1,0-1,0 0,1-2,-1 0,1-1,0-1,-1-1,1 0,-1-2,1 0,-1-1,0-1,0 0,0-1,-1-2,0 1,3-4,-19 11,28-11</inkml:trace>
  <inkml:trace contextRef="#ctx0" brushRef="#br0" timeOffset="16403.132">7648 445,'-51'63,"18"-26,3 2,0 1,3 1,-22 45,47-84,0 1,0 0,0-1,1 1,-1 0,1 0,0 0,0 1,0-1,0 0,0 0,1 1,-1-1,1 0,0 1,0-1,0 0,1 0,-1 1,1-1,-1 0,1 0,0 1,1-1,-1 0,0 0,1 0,0 0,0-1,0 1,0 0,0-1,0 1,0-1,1 0,0 0,-1 0,1 0,0 0,1 0,16 1,-1 0,2-1,-1-1,0-1,0-1,0 0,7-3,-15 3,5-1,1-1,-1-1,0-1,0 0,-1-1,1-1,-1 0,0-1,-1-1,0 0,-1-2,0 1,0-2,-1 1,0-2,-1 0,-1 0,0-1,-1-1,5-10,-12 20,0-1,0 0,-1 0,0 0,0 0,-1 0,0-1,0 1,0 0,-1-1,0 1,0-1,0 1,-1 0,0-1,0 1,-1 0,0 0,0 0,0 0,-1 0,0 0,0 0,0 1,-1 0,0 0,0 0,0 0,-1 0,1 1,-1 0,0 0,0 0,-1 0,1 1,-1 0,0 0,0 1,0-1,-3 0,-50-9,34 11</inkml:trace>
  <inkml:trace contextRef="#ctx0" brushRef="#br0" timeOffset="16919.134">8015 841,'85'-112,"59"-63,-41 58,-103 117,0 0,0 1,-1-1,1 0,0 1,0-1,0 0,0 1,0-1,0 1,0-1,0 0,0 1,0-1,0 0,0 1,0-1,0 1,0-1,0 0,0 1,0-1,0 0,0 1,1-1,-1 0,0 1,0-1,1 0,-1 1,0-1,0 0,1 1,-1-1,0 0,1 0,-1 0,0 1,1-1,-1 0,0 0,1 0,-1 0,0 0,1 1,-1-1,0 0,1 0,-1 0,1 0,-1 0,0 0,1 0,-1 0,1-1,-1 1,0 0,1 0,-1 0,0 0,1 0,-12 34,11-34,-4 10,0 1,0-1,1 1,1-1,0 1,0 0,1 0,1 0,0 0,0 0,1 0,0 0,1 0,0-1,2 5,-2-12,0 0,0 0,0 0,0 0,1 0,-1-1,1 1,0-1,0 0,0 1,0-1,0-1,0 1,0 0,1-1,-1 1,1-1,-1 0,1 0,-1-1,1 1,0-1,-1 0,1 0,0 0,-1 0,2 0,99-25,-82 13,1-1,-2-1,0-1,-1-1,0-1,-1 0,-1-1,-1-2,4-5,23-70,-44 92,1 1,0 0,-1-1,0 1,1-1,-1 1,0 0,0-1,0 1,-1-1,1 1,0 0,-1-1,0 1,1 0,-1-1,0 1,0 0,-1 0,1 0,0 0,-1 0,1 0,-1 0,1 0,-1 1,0-1,0 1,0-1,0 1,0 0,0 0,0-1,0 1,-1 1,1-1,0 0,0 1,-1-1,1 1,-1-1,-19 0</inkml:trace>
  <inkml:trace contextRef="#ctx0" brushRef="#br0" timeOffset="17366.878">9229 304,'-30'8,"1"2,0 0,0 2,1 1,1 1,-7 6,32-19,0-1,-1 1,1 0,0 0,0 0,0 1,0-1,0 0,0 1,0-1,0 1,0 0,1-1,-1 1,1 0,-1 0,1 0,0 0,0 0,0 1,0-1,0 0,0 0,1 1,-1-1,1 0,0 1,-1-1,1 1,0-1,0 0,1 1,-1-1,0 1,1-1,0 0,-1 1,1-1,0 0,0 0,0 0,0 0,1 1,-1-2,1 1,-1 0,1 0,-1 0,1-1,0 1,0-1,1 1,68 30,32 18,-99-48,-1 1,0 0,0 0,0 0,-1 0,1 0,-1 0,1 1,-1-1,0 1,0 0,-1-1,1 1,-1 0,0 0,0 0,0 0,-1 0,1 0,-1 0,0 1,0-1,0 0,-1 0,0 1,-3 4,0 0,-1-1,0 0,0 0,-1 0,0-1,-1 0,1 0,-1-1,-1 0,1 0,-1 0,0-1,0 0,-1-1,0 0,1 0,-1-1,-1 0,1 0,-4 0,-42 9,31-9</inkml:trace>
  <inkml:trace contextRef="#ctx0" brushRef="#br0" timeOffset="17631.7">9708 163,'0'39,"0"26,0 8,0-5,0-8,0-10,0-8,0-7,0-5,0-2,-5-6,-1-2,-5-5,0-9,1-6</inkml:trace>
  <inkml:trace contextRef="#ctx0" brushRef="#br0" timeOffset="17889.709">9427 361,'38'-5,"32"-2,9 1,-4 6,-11 3,-5 1,-9 5,-8 0,-11-1</inkml:trace>
  <inkml:trace contextRef="#ctx0" brushRef="#br0" timeOffset="18115.832">10245 728,'-5'19,"-1"6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27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707 185,'-84'193,"-76"243,54-170,103-247,12-26,15-29,116-250,48-217,-172 455,-10 89,-7-15,2-1,0 1,2 0,0-1,2 1,1-1,1 0,1-1,7 14,111 299,-125-335,-1-1,0 1,1 0,-1-1,1 1,0 0,-1-1,1 1,0-1,0 1,0-1,0 1,0-1,0 0,1 1,-1-1,0 0,1 0,-1 0,1 0,-1 0,1 0,-1-1,1 1,0 0,-1-1,1 1,0-1,-1 0,1 0,0 1,0-1,-1 0,1 0,0-1,0 1,-1 0,1-1,0 1,-1 0,1-1,0 0,-1 0,1 1,-1-1,1 0,-1 0,1 0,-1 0,0-1,0 1,1-1,10-16,0 0,-2-1,0-1,-1 0,-1 0,-1-1,-1 0,3-17,8-21,3-7,-3-1,-2-1,-4 0,-2-1,-3-9,18-95,-17 150,0 6</inkml:trace>
  <inkml:trace contextRef="#ctx0" brushRef="#br0" timeOffset="1069.057">1328 749,'12'3,"1"0,0-1,0-1,0-1,0 0,0 0,0-1,0-1,0 0,0-1,0 0,-1-1,1 0,-1-1,0-1,-1 1,1-2,-1 0,-1 0,1-1,-1-1,0 1,-1-2,0 1,-1-1,0 0,0-1,-1 0,0 0,-1-1,-1 0,0 0,2-5,-7 14,1 0,-1 0,1 1,-1-1,0 0,0 0,0 0,-1 0,1 0,-1 0,1 0,-1 0,0 0,0 1,-1-1,1 0,0 1,-1-1,1 1,-1-1,0 1,0 0,0 0,0 0,0 0,-1 0,1 0,-1 1,1-1,-1 1,1-1,-1 1,0 0,0 0,0 0,1 1,-1-1,0 1,0-1,-1 1,-5-1,0 0,0 1,-1 0,1 0,0 1,0 0,0 1,0 0,0 1,0-1,1 2,-7 2,3 3,0 1,0 0,1 0,1 1,0 1,0-1,1 2,1-1,0 1,1 1,0-1,1 1,1 0,0 1,0-1,2 1,0 0,1 0,0 0,1 0,1 0,0 1,2 5,-1-15,0-1,0 0,1 1,0-1,0 0,1 0,-1 0,1 0,0 0,1-1,-1 1,1-1,0 0,0 0,0 0,0 0,1-1,-1 0,1 0,0 0,0 0,0-1,0 0,1 0,-1-1,0 1,1-1,-1 0,1 0,0-1,-1 0,1 0,0 0,2-1,15-3,1-2,-1 0,0-1,0-2,-1 0,0-2,-1 0,0-1,-1-1,0-1,-1-1,3-4,148-127,-130 88,-40 57,-1 1,1-1,-1 1,1 0,-1-1,1 1,-1-1,1 1,-1 0,1 0,-1-1,0 1,1 0,-1 0,1 0,-1-1,0 1,1 0,-1 0,0 0,1 0,-1 0,0 0,1 1,-1-1,1 0,-1 0,0 0,1 0,-1 1,1-1,-1 0,1 1,-1-1,0 0,1 1,0-1,-1 1,1-1,-1 1,1-1,-1 1,1-1,0 1,-1-1,1 1,0 0,0-1,0 1,-1-1,1 1,0 0,0-1,0 1,0-1,0 1,0 0,0-1,0 1,0 0,-5 5,0 1,1 0,0 0,0 0,1 0,-1 1,2-1,-1 1,1 0,0 0,1 0,-1 0,2 0,-1 0,1 1,0-1,1 0,0 0,1 0,-1 0,1 0,1 0,-1-1,3 6,2-9,0 0,1 0,-1-1,0 0,1 0,0-1,0 0,-1 0,1-1,0 0,1 0,-1-1,0 0,0 0,0-1,0 0,7-2,4-2,-1 0,1-1,-2-1,1-1,-1-1,0 0,-1-1,0-1,-1 0,0-1,-1-1,0 0,-1-1,11-15,16-11,-16 21,-15 38,-11 0,4 81,-2-98,1 1,0 0,0 0,0 0,0-1,1 1,-1-1,1 1,-1-1,1 0,0 1,0-1,0 0,0 0,1 0,-1 0,0-1,1 1,-1-1,1 1,0-1,-1 0,1 0,0 0,0 0,0-1,0 1,-1-1,1 0,0 0,0 0,0 0,4 0,-1-1,0 1,1-1,-1-1,0 1,0-1,0 0,0-1,0 0,-1 0,1 0,-1 0,0-1,0 0,0 0,0 0,0 0,-1-1,3-4,67-108,-59 91,-11 17,0-1,0 0,0 0,-1 0,-1 0,0 0,0-1,-1 1,0-11,-1-3</inkml:trace>
  <inkml:trace contextRef="#ctx0" brushRef="#br0" timeOffset="2300.281">3754 383,'-26'9,"1"1,0 2,0 1,1 1,1 0,0 2,1 1,1 1,0 0,-1 5,18-20,1 0,0 0,1 0,-1 1,0 0,1-1,0 1,0 0,0 0,0 0,1 0,-1 0,1 1,0-1,1 0,-1 0,1 1,-1-1,1 1,1-1,-1 0,1 1,-1-1,1 0,0 1,1-1,-1 0,1 0,0 0,0 0,0 0,0-1,1 1,0-1,-1 1,1-1,0 0,1 0,-1 0,1 0,-1-1,1 1,0-1,-1 0,1 0,1-1,-1 1,0-1,0 0,0 0,4 0,5-3,-1 0,1-1,-1-1,0 0,-1 0,1-2,-1 1,0-1,0-1,0 0,-1-1,0 1,-1-2,0 0,0 0,-1 0,0-1,5-9,154-192,-167 210,1 0,-1-1,0 1,1-1,-1 1,0 0,1-1,0 1,-1 0,1-1,0 1,0 0,0 0,-1 0,1 0,0 0,1 0,-1 0,0 0,0 0,0 0,0 1,1-1,-1 0,0 1,1-1,-1 1,1-1,-1 1,0 0,1 0,-1 0,1 0,-1 0,1 0,-1 0,0 0,1 0,-1 1,1-1,-1 0,0 1,1-1,-1 1,0 0,1-1,-1 1,0 0,1 0,5 129,-9-90,10 193,5-105,-7 1,-8 108,2-204,-2 1,-1-1,-2 0,-1 0,-1 0,-2-1,-2 0,0-1,-12 21,18-45,1-1,-1 0,1 0,-2 0,1-1,-1 0,0 0,0 0,0 0,0-1,-1 0,0-1,0 1,0-1,0-1,0 1,-1-1,1-1,-1 1,1-1,-1-1,0 1,1-1,-1 0,0-1,1 0,-1 0,0-1,1 0,0 0,-1-1,1 0,-4-2,3-2,0 0,1 0,0-1,0 0,1-1,0 1,0-1,1-1,0 1,1-1,0 1,0-1,1 0,0-1,1 1,0 0,1-1,0 1,1-1,0 1,0-1,1 1,1-1,-1 1,2 0,0-1,0 1,2-4,3-10,0 1,2-1,0 2,2-1,0 1,2 1,0 1,2 0,0 0,1 1,144-129,-59 81,-84 58</inkml:trace>
  <inkml:trace contextRef="#ctx0" brushRef="#br0" timeOffset="2817.395">4685 467,'-39'13,"-1"2,2 1,0 3,1 1,1 1,1 2,1 2,1 1,1 1,-19 23,46-43,0 1,0-1,1 1,0 0,0 0,1 1,0-1,0 0,1 1,-1 8,2-14,1 0,-1 1,1-1,0 0,0 0,0 1,1-1,-1 0,1 0,0 0,0 0,0 0,0 0,1 0,-1 0,1 0,-1 0,1-1,0 1,0-1,1 1,-1-1,0 0,1 0,-1 0,1 0,0 0,-1 0,1-1,0 0,0 1,6-1,0-1,0 0,0 0,0-1,0 0,0 0,-1-1,1 0,0-1,-1 0,1 0,-1-1,0 0,0 0,-1-1,1 0,-1 0,1-2,35-25,-3-2,0-2,33-40,85-73,-148 141,46-29,-55 36,0 1,1-1,-1 1,0-1,1 1,-1-1,1 1,-1 0,1 0,-1 0,1 0,-1 0,0 0,1 0,-1 0,1 0,-1 1,1-1,-1 1,0-1,1 1,-1 0,0-1,1 1,-1 0,0 0,0 0,0 0,0 0,0 0,0 0,0 0,0 0,0 1,0-1,-1 0,1 0,0 1,0 0,2 12,1 0,-1 1,-1-1,-1 1,0-1,-1 1,0-1,-1 1,-2 2,1 28,20 86,-17-126,1-1,-1 1,1-1,0 0,1 1,-1-1,1 0,0 0,0-1,0 1,0 0,1-1,0 0,-1 0,1 0,0 0,0-1,1 0,-1 0,1 0,-1 0,1 0,-1-1,1 0,0 0,0 0,17 0</inkml:trace>
  <inkml:trace contextRef="#ctx0" brushRef="#br0" timeOffset="3436.513">5081 947,'210'-259,"-162"193,-23 37,2 1,0 1,2 1,1 1,8-4,-24 18,-14 10,1 0,-1 0,1 0,0 0,-1-1,1 1,0 0,0 0,0 0,0 1,0-1,0 0,0 0,0 0,0 1,0-1,0 0,0 1,1-1,-1 1,0 0,0-1,1 1,-1 0,0 0,0 0,1 0,-1 0,0 0,1 0,-1 0,0 0,0 1,1-1,-1 0,0 1,0-1,0 1,1 0,-1-1,0 1,0 0,0-1,0 1,0 0,0 0,0 0,-1 0,1 0,0 0,0 1,-47 131,41-122,0-1,0 1,2 0,-1 1,1-1,1 0,0 1,0 0,1-1,1 1,0 0,1 0,1 9,-1-19,-1-1,1 1,0-1,0 1,0-1,0 0,0 1,0-1,0 0,1 0,-1 0,0 0,1 0,-1 0,1 0,-1 0,1-1,-1 1,1 0,-1-1,1 1,0-1,-1 0,1 0,0 1,-1-1,1 0,0 0,-1-1,1 1,0 0,-1 0,1-1,-1 1,1-1,0 0,-1 1,1-1,-1 0,0 0,2-1,60-40,178-153,-233 188,-2 0,1 0,0 1,0 0,0 0,1 1,-1 0,1 0,1 1,-1 0,0 1,1-1,0 2,0-1,0 1,2 0,-9 4,1 0,-1 0,0 0,0 0,1 0,-1 1,-1-1,1 1,0-1,-1 1,1 0,-1-1,0 1,0 0,0 0,0 0,0 0,-1 0,1 0,-1 0,0 0,0 0,0 0,0 1,0-1,-1 0,0 0,1 0,-1 0,0-1,0 1,-1 0,1 0,-1 0,0 0,-60 202,61-202,0 0,1 0,0 0,-1-1,1 1,0 0,0 0,0 0,1 0,-1-1,1 1,0 0,-1 0,1-1,0 1,1 0,-1-1,0 1,1-1,-1 1,1-1,0 0,0 0,0 0,2 2,6-2</inkml:trace>
  <inkml:trace contextRef="#ctx0" brushRef="#br0" timeOffset="3803.428">6182 777,'52'3,"1"-3,-1-2,1-2,-1-2,0-3,3-3,-32 9,-1-1,1-1,-1 0,0-2,0-1,-1 0,0-2,-1-1,0 0,0-1,-1-1,-1-1,0-1,-1 0,-1-1,3-5,-16 17,0 1,0-1,-1 0,1 0,-1 0,0 0,0-1,-1 1,1-1,-1 1,0-1,0 1,0-1,-1 0,0 1,0-1,0 0,0 1,-1-1,0 0,0 1,0-1,0 1,-1-1,1 1,-1 0,-1 0,1-1,0 1,-1 1,0-1,0 0,0 1,0-1,-3 0,-10 1,-1 1,1 0,-1 2,0 0,1 1,-1 0,1 2,-1 0,1 0,0 2,0 0,1 1,-1 0,1 2,0-1,-3 5,-2-2,0 2,1 0,1 2,0 0,1 0,0 2,-12 16,23-26,1 0,0 1,1-1,-1 1,1 0,1 1,-1-1,1 1,1-1,-1 1,1 0,1 0,-1 0,1 0,1 0,-1 0,2 0,-1 0,1 0,0 0,0 0,1 0,2 4,2-1,2-1,-1 0,1 0,0-1,1 0,0 0,1-1,0 0,0-1,0 0,1-1,0 0,0 0,1-1,0-1,-1 0,2-1,1 1,49 13,1-2,1-3,45 1,13 3,-80-9</inkml:trace>
  <inkml:trace contextRef="#ctx0" brushRef="#br0" timeOffset="5101.262">1 1455,'430'-11,"126"-35,-89-1,53 25,56-12,161 22,-467 14,252-3,-57-26,-9 16,-247-3,128 11,-235 3,350 29,-423-29,162 2,119-16,-81 0,95 11,-227 3,133-29,-34 30,-172-1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1139,'34'7,"0"-3,1-1,0-1,-1-2,1-1,-1-2,1-2,-1 0,-1-3,1-1,14-6,18-17,0-3,-3-3,-1-3,-1-3,-3-2,-2-2,-2-3,-3-2,-1-2,-3-3,-3-1,15-31,153-274,-201 342,-9 17,0-1,1 0,0 1,0 0,0 0,0 0,1 0,0 0,0 1,0-1,1 1,-1 0,1 0,2-1,-5 6,0-1,0 1,-1 0,1-1,-1 1,1 0,-1 0,1 0,-1 0,0 1,1-1,-1 0,0 0,0 1,0-1,0 1,0-1,0 1,0-1,0 1,-1 0,1-1,-1 1,1 0,-1-1,0 1,1 0,-1 0,0-1,0 1,0 1,1 2,10 56,-3 1,-3 0,-2-1,-5 47,1-44,4-12,-2-1,-3 1,-2-1,-2 0,-2 0,-3-1,-1 0,-3-1,-21 47,19-69,0-2,-2 1,0-2,-2-1,-1 0,0-2,-2 0,0-2,-2 0,-20 10,27-18,0-2,0 0,-1-1,-1-1,1-1,-1-1,0-1,0 0,0-2,-1 0,1-2,-1 0,1-2,0 0,-1-1,1-1,1-1,-1-1,0-1,14 4,-1-1,1 1,0-2,-1 1,2-1,-1 0,1 0,0-1,0 0,0 0,1-1,0 1,0-1,0 0,1 0,0-1,1 1,0-1,0 0,0 0,1 0,0 0,1 0,0-1,0 1,1 0,0-4,0-22,1 4</inkml:trace>
  <inkml:trace contextRef="#ctx0" brushRef="#br0" timeOffset="269.832">1778 800,'0'39,"-5"21,-1 7,0-5,1-7,1-13</inkml:trace>
  <inkml:trace contextRef="#ctx0" brushRef="#br0" timeOffset="519.463">1749 377,'0'0</inkml:trace>
  <inkml:trace contextRef="#ctx0" brushRef="#br0" timeOffset="889.173">1976 1251,'69'-138,"84"-123,-149 255,13-17,-17 23,0-1,1 1,-1 0,0 0,0 0,1-1,-1 1,0 0,1 0,-1 0,0 0,1-1,-1 1,0 0,1 0,-1 0,0 0,1 0,-1 0,0 0,1 0,-1 0,0 0,1 0,-1 0,0 0,1 0,-1 0,0 1,1-1,-1 0,0 0,0 0,1 0,-1 1,0-1,1 0,-1 0,0 1,0-1,1 0,-1 0,0 1,0-1,0 0,0 1,1-1,-1 0,0 0,0 1,0-1,0 0,0 1,0-1,0 1,0-1,0 0,0 1,0-1,0 0,0 1,0-1,0 0,0 1,0-1,-1 0,1 1,0-1,11 133,-7-119,0-1,1 0,0 0,1 0,1-1,0 0,0 0,2 0,-1-1,8 6,-15-15,1 0,0-1,0 1,0-1,0 0,0 1,0-1,1 0,-1 0,0 0,0-1,1 1,-1-1,1 1,-1-1,1 0,-1 0,0 0,1 0,-1 0,1 0,-1-1,1 1,-1-1,0 0,1 0,-1 0,0 0,0 0,0 0,0 0,0-1,0 1,0-1,0 0,0 1,-1-1,1 0,-1 0,1 0,58-87,7-60,-55 132</inkml:trace>
  <inkml:trace contextRef="#ctx0" brushRef="#br0" timeOffset="1272.197">3049 773,'-13'-1,"0"0,0 1,0 1,0 0,0 1,0 0,1 1,-1 1,1 0,0 0,0 2,0-1,1 1,0 1,0 0,0 0,1 1,0 1,1 0,0 0,0 1,-3 5,7-8,1 1,-1-1,2 1,-1 0,1 0,0 1,1-1,0 1,0-1,1 1,0 0,0 0,1 0,0-1,1 1,0 0,0 0,1-1,0 1,0-1,1 1,0-1,1 0,1 1,2 0,1 0,0-1,1 0,0-1,0 0,1 0,0-1,0 0,0 0,1-1,0-1,0 0,0-1,0 0,1 0,-1-1,1-1,0 0,-1 0,1-1,0-1,-1 0,1 0,-7 0,0 1,0-1,0 0,-1-1,1 1,0-1,-1 0,1 0,-1-1,0 1,0-1,0 0,0 0,0 0,-1 0,1-1,-1 0,0 1,0-1,2-4,6-6</inkml:trace>
  <inkml:trace contextRef="#ctx0" brushRef="#br0" timeOffset="1754.018">3359 1054,'25'0,"0"-1,-1-2,1 0,0-2,-1 0,0-2,-1-1,19-8,36-48,-76 62,0-1,0 1,0 0,0-1,-1 1,1-1,-1 0,0 1,0-1,0 0,0 0,0 0,-1 0,1 0,-1 0,0 0,0 0,0 0,0 0,0 0,-1 0,1 0,-1 1,0-1,0 0,0 0,0 0,-1 1,1-1,-1 0,-1-1,-3 0,0 0,-1 0,0 1,1 0,-1 0,0 1,0 0,-1 0,1 1,0-1,-1 2,1-1,0 1,-1 0,1 1,0-1,-1 2,1-1,0 1,-2 0,-4 2,0 0,0 1,0 0,1 1,0 1,0 0,0 0,1 1,0 0,1 1,-1 1,2 0,0 0,0 0,0 1,2 1,-1-1,1 1,1 0,0 1,0 2,4-8,1 0,0 0,0 0,0 0,1 1,0-1,0 0,0 0,1 0,1 0,-1 0,1 0,0 0,0-1,1 1,0 0,0-1,1 0,0 0,0 0,0 0,1-1,0 0,0 0,0 0,1 0,12 11,1-1,1 0,0-2,1 0,1-2,0 0,3 0,170 42,-139-46,-32-5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456 105,'-3'-5,"0"0,0 0,-1 0,1 1,-1 0,0 0,0 0,-1 0,1 1,-1-1,0 1,1 0,-2 1,1-1,0 1,0 0,-1 0,1 1,-1-1,1 1,-1 0,0 1,1 0,-1 0,0 0,0 0,1 1,-1 0,-4 1,-11 9,0 2,2-1,-1 2,2 1,0 0,0 2,2 0,0 0,1 2,1-1,0 2,2 0,-8 18,11-25,1 0,1 0,0 1,1 0,0 1,1-1,1 1,0 0,1 0,1 0,0 1,1-1,1 14,1-26,-1 0,1-1,-1 1,1 0,0-1,0 1,0 0,0-1,0 1,1-1,-1 0,1 1,-1-1,1 0,0 0,0 0,0 0,0-1,0 1,1 0,-1-1,1 1,-1-1,1 0,-1 0,1 0,-1 0,1-1,0 1,-1 0,1-1,0 0,0 0,0 0,-1 0,2 0,101-24,-70 5,-2-1,0-2,-1-1,-1-2,-1-1,-1-1,-2-1,5-8,1 1,-5 7,-3-2,0-1,-2-1,-1 0,-2-2,-1 0,6-20,-20 93,-6 1,-3-20,2 0,1 0,0 0,2 0,0 0,1 0,1 0,1 0,0-1,2 0,0 0,2 0,0-1,0 1,2-2,0 0,9 10,-14-21,0 0,1 0,0-1,0 1,0-2,1 1,0-1,-1 0,2 0,-1 0,0-1,1-1,-1 1,1-1,0 0,0-1,0 0,0 0,3-1,12 1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5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1,'33'4,"21"3,6-1,-2-1,-6-2,-8-1,-6-1,-5 0,-3-1,-2 0,0-1,-2 1,-4-5,-1-1,-4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30,'38'0,"28"0,6-5,-3-1,-9 0,-10 1,-9 1,-6 2,-4 1,-8 1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1 621,'171'460,"-131"-335,-39-124,-1 0,1 0,-1 0,1-1,-1 1,1 0,0-1,0 1,-1-1,1 1,0 0,0-1,-1 0,1 1,0-1,0 1,0-1,0 0,0 0,-1 0,1 1,0-1,0 0,0 0,0 0,0 0,0 0,0-1,0 1,0 0,0 0,-1-1,1 1,0 0,0-1,0 1,0-1,-1 1,1-1,0 1,-1-1,1 0,0 1,-1-1,1 0,-1 1,1-1,-1 0,1 0,-1 0,1 1,-1-1,0 0,1 0,-1 0,0 0,0 0,0 0,0 0,0 0,0 0,0 1,0-1,0 0,0 0,-1 0,1 0,0 0,0 0,-1 0,123-455,-77 349,-32 89</inkml:trace>
  <inkml:trace contextRef="#ctx0" brushRef="#br0" timeOffset="617.005">1016 537,'-52'17,"32"-13,0 1,1 0,-1 2,1 1,1 0,-1 1,1 1,1 1,0 0,1 1,0 1,0 1,2 0,-5 6,17-17,0 0,0 1,1-1,-1 1,1 0,-1-1,1 1,1 0,-1 0,0 0,1 0,0 0,0 0,0 0,0 0,1-1,0 1,-1 0,1 0,1 0,-1-1,0 1,1 0,0-1,0 0,0 1,0-1,1 0,-1 0,1 0,0 0,-1 0,1-1,1 0,-1 1,0-1,0 0,1 0,0-1,-1 1,1-1,0 0,-1 0,1 0,0 0,3 0,2-2,1 0,0 0,-1-1,1-1,-1 1,0-2,0 1,0-1,0 0,-1-1,5-3,-2 2,178-133,-175 127,7-4,-1-1,0-1,-2-1,0-1,-2 0,0-1,-1-1,-1-1,-1 0,-1 0,-1-1,-1-1,-1 0,-2 0,0-1,-2 1,1-8,-4 25,-1-1,1 0,-1 0,-1 0,1 1,-2-1,1 0,-1 0,0 0,-1 0,0 1,-1-1,0 1,0 0,0-1,-1 1,-1 1,1-1,-1 1,0-1,-1 1,0 1,0-1,0 1,-1 0,0 1,0-1,0 2,-1-1,0 1,-2-1,3 3,-1 0,0 1,0 0,1 1,-1-1,0 1,0 1,0 0,0 0,0 0,1 1,-1 0,1 1,-1-1,1 2,0-1,0 1,0 0,0 0,1 1,0 0,0 0,0 0,-1 2,-6 7,1 0,0 1,1 0,0 1,1 0,1 1,1 0,0 0,-3 13,7-17,0-1,1 1,1 0,0 0,1 0,0 0,1 0,0 0,1 0,1 0,0 0,1 0,0 0,1-1,0 0,1 0,1 1,7 14,1-1,1 0,1-1,1-1,1-1,1 0,1-1,2-1,0-1,0-2,12 7,-12-12,-3-5</inkml:trace>
  <inkml:trace contextRef="#ctx0" brushRef="#br0" timeOffset="1063.088">1553 198,'81'372,"-81"-371,0 1,0 0,0-1,0 1,0 0,0 0,1-1,-1 1,1 0,-1-1,1 1,0 0,-1-1,1 1,0-1,0 0,0 1,0-1,0 1,1-1,-1 0,0 0,1 0,-1 0,1 0,-1 0,1 0,-1 0,1-1,-1 1,1-1,0 1,-1-1,1 1,0-1,0 0,-1 0,1 0,0 0,-1 0,1 0,0-1,0 1,-1 0,1-1,0 1,-1-1,1 0,-1 0,1 1,-1-1,1 0,-1-1,67-101,-43 55,162-267,-174 291</inkml:trace>
  <inkml:trace contextRef="#ctx0" brushRef="#br0" timeOffset="1447.08">678 960,'53'0,"0"-3,0-1,-1-3,20-6,329-69,-233 50,-59 9,-85 19</inkml:trace>
  <inkml:trace contextRef="#ctx0" brushRef="#br0" timeOffset="2082.925">1045 1242,'-19'5,"0"0,0 1,0 1,1 1,0 0,0 2,1 0,0 0,1 2,0 0,1 1,1 1,0 0,0 0,2 2,0 0,0 0,1 3,9-15,0 0,0 0,1 0,0 0,0 0,0 1,1-1,-1 0,1 1,0-1,0 0,1 1,-1-1,1 0,0 0,0 1,0-1,1 0,-1 0,1 0,0 0,0 0,0-1,1 1,0-1,-1 1,1-1,0 0,1 0,-1 0,0-1,1 1,-1-1,1 0,0 0,0 0,0 0,0 0,0-1,0 0,4 1,6-2,-1 0,1 0,-1-1,0-1,1 0,-1-1,0-1,0 0,-1 0,1-1,-1-1,0 0,0-1,-1 0,0-1,0 0,0-1,-1 0,-1 0,3-4,105-126,-103 125,-1-2,-1 1,-1-2,0 1,-1-2,-1 1,-1-1,0 0,-2-1,0 0,-1 0,0-1,-2 1,0-1,-2 1,0-1,-1-14,-1 29,1 1,-1-1,-1 0,1 0,0 1,-1-1,0 0,0 1,-1 0,1-1,-1 1,0 0,0 1,0-1,-1 0,1 1,-1 0,0-1,0 1,0 1,0-1,0 1,-1 0,1 0,-1 0,1 0,-1 1,0 0,0 0,1 0,-1 0,0 1,0 0,0 0,0 0,0 1,0-1,0 1,1 0,-1 1,0-1,-1 2,-5 6,0 0,0 1,1 0,0 1,1 0,0 0,1 1,0 0,0 1,2-1,0 2,0-1,1 1,0 3,-1-1,1 0,1 1,0-1,2 1,0 0,0-1,2 1,0 0,1 0,0 0,2 0,0-1,3 11,-3-16,1-1,0 0,0 0,0 0,2-1,-1 1,1-1,0-1,1 1,0-1,0 0,1 0,0-1,1 0,-1-1,1 0,0 0,1-1,-1 0,1 0,6 1,-4-3,0-1,0 0,0-1,0 0,0-1,0 0,1-1,-1 0,0-1,0 0,-1-1,1-1,-1 0,1 0,-1-1,0 0,-1-1,1-1,-1 1,4-5,4-1</inkml:trace>
  <inkml:trace contextRef="#ctx0" brushRef="#br0" timeOffset="2331.082">1835 1101,'-19'39,"-11"26,-6 8,4-5,7-8,8-10,2-13,3-13</inkml:trace>
  <inkml:trace contextRef="#ctx0" brushRef="#br0" timeOffset="2582.08">1496 1101,'20'34,"19"20,5 6,-1-2,-4-11,-2-10,-4-9,-2-6,-2-2,0-4,-1 0,-1-2,1-4,-5-4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705 395,'0'-2,"0"-1,-1 1,1-1,-1 1,1-1,-1 1,0 0,0-1,0 1,-1 0,1 0,0 0,-1 0,1 0,-1 0,0 0,1 1,-1-1,0 0,0 1,0 0,0-1,-1 1,1 0,0 0,-1 0,1 0,0 1,-1-1,1 1,-1-1,-1 1,-91-5,77 5,-7 0,7 0,-1 0,0 1,1 0,0 2,-1 0,1 1,-11 5,27-9,0 1,0-1,1 1,-1 0,0-1,1 1,-1 0,1 0,-1 0,1 0,-1 0,1 0,0 1,-1-1,1 0,0 1,0-1,0 1,0-1,0 1,1 0,-1-1,0 1,1 0,-1-1,1 1,0 0,-1 0,1 0,0-1,0 1,0 0,0 0,0 0,1-1,-1 1,1 0,-1 0,1-1,-1 1,1 0,0-1,0 1,0-1,0 1,0-1,0 1,0-1,1 0,-1 0,0 1,1-1,1 1,10 5,1 1,-1-2,2 0,-1-1,1 0,0-1,0-1,10 1,-24-4,0 0,0 0,1 0,-1 0,0 0,0 0,0 0,0 0,0 0,0 1,1-1,-1 0,0 1,0-1,0 1,0-1,0 1,0-1,0 1,0 0,-1-1,1 1,0 0,0 0,0 0,-1 0,1 0,-1 0,1 0,0 0,-1 0,0 0,1 0,-1 0,0 0,1 0,-1 0,0 0,0 0,0 1,0-1,0 0,0 0,0 0,0 0,-1 0,1 0,0 1,-1-1,1 0,-1 0,1 0,-1 0,1 0,-1 0,0-1,0 1,1 0,-1 0,0 0,-24 23,-1 0,-2-2,0-1,-1-1,-22 11,-56 39,61-36,-88 76,132-108,-1 0,1 1,0-1,-1 1,1-1,0 1,1 0,-1 0,0 0,1 0,0 0,0 0,-1 1,2-1,-1 0,0 0,1 1,0-1,-1 0,1 1,1-1,-1 1,0-1,1 0,0 1,-1-1,1 0,1 0,-1 0,0 0,1 0,0 0,-1 0,1 0,0 0,0-1,1 1,-1-1,1 0,-1 0,2 2,14 3,-1 0,1-1,0-1,1-1,-1 0,1-1,0-1,0-1,-1-1,1 0,0-2,0 0,-1-1,1-1,11-4,32-35,-49 24</inkml:trace>
  <inkml:trace contextRef="#ctx0" brushRef="#br0" timeOffset="493.855">536 0,'-15'25,"1"-1,2 2,1-1,0 2,2-1,1 1,2 1,0 2,4-23,-53 265,-155 429,173-561,29-114,7-23,-1 0,0 1,1-1,0 0,0 1,0-1,1 1,-1 0,1-1,-1 1,1 0,0-1,1 1,-1-1,1 1,-1 0,2 2,2-2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57,'0'5,"0"6,0 7,-4-1,2-7,2-6</inkml:trace>
  <inkml:trace contextRef="#ctx0" brushRef="#br0" timeOffset="288.895">318 1,'-5'9,"-6"4,-2 4,7 0,4-4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4:59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20,'-25'-4,"0"2,-1 0,1 2,0 1,-1 1,1 1,0 1,0 1,1 1,-1 1,2 2,-1 0,1 2,0 0,1 1,0 2,1 0,-18 17,20-16,2 1,-1 0,2 1,1 1,0 0,1 1,1 1,0 0,2 1,1 0,0 0,2 2,0-1,1 1,2-1,0 2,-1 20,6-40,0-1,1 1,-1-1,1 1,0-1,0 1,0-1,1 1,-1-1,1 0,-1 0,1 0,0 0,0 0,1 0,-1 0,1 0,-1-1,1 0,0 1,0-1,0 0,0 0,0-1,0 1,0-1,1 1,-1-1,1 0,-1 0,1-1,2 1,6 1,-1-1,1-1,0 0,0-1,0 0,-1-1,1 0,-1-1,9-3,24-12,-1-2,0-3,-2-1,-1-2,-1-1,6-8,-36 28,31-21,-2-2,0-2,-2-1,-2-2,-1-1,-2-2,-1-1,-2-1,-2-2,3-10,-17 36,-20 47,1-1,1 1,2 0,1 1,1-1,2 0,3 27,-1-45,0-1,1 1,1-1,0 0,0 0,1 0,0-1,1 0,1 0,0 0,0-1,1 0,0 0,1-1,0 0,0 0,1-1,0 0,1-1,-1-1,1 1,1-1,-1-1,1 0,0-1,0 0,0-1,1-1,7 1,-15-3,0-1,0-1,1 1,-1-1,0 0,-1 0,1 0,0-1,-1 0,1 0,-1 0,0 0,0-1,0 1,0-1,-1 0,1 0,-1-1,0 1,0-1,-1 1,1-1,7-14</inkml:trace>
  <inkml:trace contextRef="#ctx0" brushRef="#br0" timeOffset="290.008">1502 105,'44'0,"27"0,8 0,-6 0,-9-5,-12-1,-10 0,-6 1,-6 1,-2 2,-2 1,0 0,1 1,-6 0</inkml:trace>
  <inkml:trace contextRef="#ctx0" brushRef="#br0" timeOffset="535.939">1559 331,'38'5,"37"-3,10-3,1-5,-10-2,-8 1,-11 1,-10 2,-4-4,-4 1,1 0,-2 2,-7-3,-9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0,'-247'275,"42"-11,188-243,1-3</inkml:trace>
  <inkml:trace contextRef="#ctx0" brushRef="#br0" timeOffset="348.431">0 29,'17'41,"1"0,2-1,2-2,1 0,2-1,2-2,15 17,104 81,-49-73,-106-91,-1 18</inkml:trace>
  <inkml:trace contextRef="#ctx0" brushRef="#br0" timeOffset="3482.279">1242 537,'-5'9,"-16"14,-9 6,-5 5,0 0,0-1,2-1,1-1,2-6,0-2,2-1,0-3,0-1,0-3,0-4,5-4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08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30,'-16'344,"3"-14,-15-100,28-185,0-45,0-10</inkml:trace>
  <inkml:trace contextRef="#ctx0" brushRef="#br0" timeOffset="303.929">1 565,'38'-10,"47"-12,13-8,0 2,-7 1,-15 4,-15 2,-13 4,-10 6,-7-1,-3 2,-3 2,1-1,-1 0,-4 1</inkml:trace>
  <inkml:trace contextRef="#ctx0" brushRef="#br0" timeOffset="6635.462">1017 1,'-1'286,"-27"-30,11-90,11-125,1-1,3 1,1 1,2-1,2 6,-3-47,-1 1,1-1,0 1,0 0,0-1,0 1,-1 0,1-1,0 1,0-1,0 1,0 0,1-1,-1 1,0 0,0-1,0 1,0 0,1-1,-1 1,0-1,1 1,-1-1,0 1,1-1,-1 1,1-1,-1 1,1-1,-1 1,1-1,-1 1,1-1,-1 0,1 0,-1 1,1-1,0 0,-1 0,1 1,0-1,-1 0,1 0,0 0,-1 0,1 0,-1 0,1 0,0 0,-1 0,1 0,0-1,-1 1,1 0,0 0,-1-1,1 1,-1 0,1-1,-1 1,1-1,30-32,-27 28,160-241,-47 123,-116 122,0 0,0 0,0 0,0 0,0 0,0 1,0-1,0 0,1 1,-1-1,0 0,0 1,1 0,-1-1,0 1,1 0,-1-1,0 1,1 0,-1 0,0 0,1 0,-1 1,0-1,1 0,-1 1,0-1,1 0,-1 1,0-1,0 1,1 0,-1 0,0-1,0 1,0 0,0 0,0 0,0 0,0 0,0 0,-1 0,1 0,0 0,-1 1,1-1,-1 0,1 0,-1 1,1-1,-1 0,0 1,0-1,1 2,10 228,10-124,-13-88</inkml:trace>
  <inkml:trace contextRef="#ctx0" brushRef="#br0" timeOffset="7169.569">1638 791,'15'2,"1"-2,-1 0,1-1,-1 0,0-1,1-1,-1 0,0-1,-1-1,1 0,-1-1,0 0,0-2,-1 1,0-2,0 0,-1 0,0-1,9-10,-19 17,0 0,0 0,-1 0,1 0,-1 0,0 0,0 0,0-1,-1 1,1 0,-1 0,1-1,-1 1,0 0,-1-1,1 1,0 0,-1-1,0 1,0 0,0 0,0 0,0 0,-1 0,1 0,-1 0,0 0,0 0,0 1,0-1,0 1,-1-1,1 1,-1 0,1 0,-1 0,0 0,0 1,0-1,0 1,0 0,0 0,0 0,0 0,-1 0,1 1,0-1,-1 1,1 0,-1 0,-9 1,-1 1,1 0,0 1,0 1,0 0,1 0,-1 1,1 1,0 0,0 1,1 0,0 1,0 0,1 1,0 0,1 0,0 1,0 1,1-1,-5 9,7-13,0 1,1-1,-1 2,1-1,1 1,-1-1,1 1,1 0,-1 1,1-1,1 1,0-1,0 1,0 0,1 0,1 0,0 0,0 0,0-1,1 1,0 0,1 0,0 0,0-1,1 1,0-1,1 0,2 5,6-2,0-1,1-1,0 0,0 0,1-1,0-1,1 0,-1-1,1-1,0 0,1-1,-1-1,1 0,-1-1,1-1,0 0,0-2,0 1,12-3,-19 2,0-1,0 0,0 0,0-1,0 0,-1 0,1-1,-1 0,0 0,0-1,-1 0,1-1,1-2,3-4</inkml:trace>
  <inkml:trace contextRef="#ctx0" brushRef="#br0" timeOffset="7424.835">2174 904</inkml:trace>
  <inkml:trace contextRef="#ctx0" brushRef="#br0" timeOffset="8057.175">2174 904,'-2'4,"0"0,0-1,0 1,0 0,0 0,1 1,0-1,0 0,0 0,0 1,1-1,-1 0,1 1,0-1,1 0,-1 1,1-1,0 3,1-7,-1 0,0 0,1 0,-1 0,0 0,1-1,-1 1,0 0,1-1,-1 1,0-1,0 1,1-1,-1 0,0 1,0-1,0 0,0 0,0 0,0 0,0 0,0 0,-1 0,1 0,0 0,-1-1,1 1,-1 0,1 0,0-1,-1 2,124-174,-22 62,-102 112,1 0,-1 1,0-1,0 0,0 0,0 1,0-1,1 0,-1 1,0-1,0 0,0 0,1 0,-1 1,0-1,0 0,1 0,-1 0,0 1,1-1,-1 0,0 0,0 0,1 0,-1 0,0 0,1 0,-1 0,0 0,1 0,-1 0,0 0,1 0,-1 0,0 0,1 0,-1 0,0 0,1 0,-1 0,0 0,0-1,1 1,-1 0,0 0,0 0,1 0,-1-1,0 1,0 0,1 0,-1-1,0 1,0 0,0-1,-11 37,7-24,2-5,0 0,1-1,-1 1,2 0,-1 0,1-1,0 1,0 0,1 0,0 0,0 0,0-1,1 1,0-1,0 1,1-1,0 0,0 0,1 0,-1 0,1 0,0-1,1 0,-1 1,1-2,0 1,1-1,-1 1,1-1,0-1,-1 1,2-1,-1 0,0-1,1 1,-1-1,1-1,6 2,-3-2,1-1,-1 0,1-1,-1 0,1 0,-1-1,0-1,0 0,0 0,0-1,0 0,-1-1,0 0,0 0,0-1,0 0,-1-1,0 0,-1 0,1 0,-1-1,-1 0,0-1,0 0,0 1,-1-2,-1 1,3-6,30-55,-25 51,-1-1,0-1,-2 1,0-2,-2 1,0-1,-1 0,1-13,-8 11,-3 6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0,'-9'0,"-4"5,6 2,3-1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0,'-4'5,"-3"6,1 7,2 4,0-1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1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0,'-8'3,"0"-1,-1 1,1 0,0 1,1 0,-1 0,1 1,0 0,0 0,0 1,1-1,-1 1,1 1,1-1,0 1,-1 0,2 1,-1-1,-2 8,6-14,-231 332,4-70,139-158,73-98,12-12</inkml:trace>
  <inkml:trace contextRef="#ctx0" brushRef="#br0" timeOffset="400.969">58 57,'33'103,"139"256,-44-118,-66-152,-62-90,0 1,0 0,0-1,0 1,0 0,0-1,0 1,-1-1,1 1,0 0,0-1,1 1,-1 0,0-1,0 1,0-1,0 1,0 0,0-1,0 1,1 0,-1-1,0 1,0 0,0-1,1 1,-1 0,0 0,0-1,1 1,-1 0,0 0,1-1,-1 1,0 0,1 0,-1 0,0 0,1-1,-1 1,0 0,1 0,-1 0,1 0,-1 0,0 0,1 0,-1 0,0 0,1 0,-1 0,1 0,-1 1,0-1,-9-40,0 13,1 2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0,5-1,4-2,2 0,1-2,0-1,0 0,1 0,-1 0,0-1,-1 1,0 0,-4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2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47,'34'0,"15"-5,5-1,-2 0,-6 1,-5 1,-5-3,-4 0,-7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19 618,'-10'0,"2"0,7 5,9 1,7 0,7-1,3-2,3-1,2-5,0-3,-1 0,1 1,-1-4,0 0,-6 2</inkml:trace>
  <inkml:trace contextRef="#ctx0" brushRef="#br0" timeOffset="951.93">188 956,'61'-10,"-1"-3,0-3,-1-2,-1-3,-1-3,3-3,-36 17,0-1,0-1,-1 0,-1-2,0-1,-1-1,-1-1,0 0,-1-2,-1 0,-1-1,-1 0,10-17,-24 34,1 0,-1-1,0 0,0 1,0-1,-1 0,1 0,-1 0,0 0,0 0,0 0,-1 0,1 0,-1-1,0 1,0 0,0 0,-1 0,0 0,0-1,0 1,0 0,0 1,-1-1,0 0,0 0,0 0,0 1,0-1,-1 1,1 0,-1 0,-3-3,2 3,-1 0,1 0,-1 0,0 1,0-1,0 1,0 0,0 1,0-1,0 1,-1 0,1 1,-1-1,1 1,0 0,-1 0,1 0,-1 1,1 0,0 0,-1 1,1-1,0 1,0 0,0 0,0 1,1 0,-1 0,1 0,-1 0,0 1,-3 4,-1 0,1 1,1-1,0 1,0 1,1 0,0 0,0 0,1 0,1 1,0 0,0 0,1 0,0 0,1 0,1 1,-1-1,2 1,0 0,0-1,1 1,0-1,1 1,1-1,-1 0,2 0,0 0,0 0,1-1,0 1,1-1,0 0,0-1,1 0,1 0,-1 0,1-1,7 5,0-3,0-2,1 0,0 0,1-2,0 0,0 0,0-2,1 0,-1-1,1-1,0-1,0 0,14-2,-10-4,0-2,0 0,0 0,-1-2,-1-1,0-1,0 0,-1-2,0 0,-1-1,-1-1,0 0,-1-2,-1 0,10-13,-16 18,0 0,-1-1,0 0,-1-1,-1 1,0-1,0 0,-2-1,0 1,0-3,-3 16,-1 0,0-1,1 1,-1 0,0 0,0-1,0 1,0 0,0-1,0 1,0 0,0 0,0-1,-1 1,1 0,-1 0,1 0,-1-1,1 1,-1 0,1 0,-1 0,0 0,0 0,0 0,0 0,1 0,-1 0,0 1,0-1,-1 0,1 0,0 1,0-1,0 1,0-1,-1 1,1 0,0-1,0 1,-1 0,1 0,0 0,0 0,-1 0,1 0,-57 19,51-13,0 0,1 1,0-1,0 1,1 0,0 1,0 0,0-1,1 1,0 1,1-1,0 0,0 1,1 0,0 0,1-1,0 1,0 0,0 0,2 0,-1 0,1 0,0 0,1 0,0 0,0 0,1-1,0 1,0-1,1 0,0 0,1 0,0-1,0 1,5 4,0-3,1-1,0 0,0 0,0-2,1 1,0-1,0-1,1 0,0-1,-1 0,1-1,1-1,-1 0,0-1,0 0,1-1,-1 0,0-1,1-1,7-1,7-6,-1-1,0 0,-1-2,-1-2,0 0,0-1,-1-2,-2 0,1-2,-2 0,-1-1,0-1,3-6,-11 13,0-1,-1 1,-1-2,-1 1,0-1,0-1,-2 0,0 0,-1 0,-1-1,1-4,-6 20,1 0,0-1,-1 1,1 0,-1-1,1 1,-1 0,0-1,0 1,0 0,0-1,-1 1,1-1,-1 1,1 0,-1 0,0-1,0 1,0 0,0 0,0 0,0 0,-1 0,1 0,-1 0,1 1,-1-1,0 0,0 1,0-1,0 1,0 0,0 0,0-1,0 1,0 1,0-1,-1 0,1 1,0-1,-1 1,1-1,0 1,-1 0,1 0,0 0,-1 0,1 1,-1-1,1 1,0-1,0 1,-1 0,1 0,0 0,-7 4,0 1,1 0,0 0,0 1,1 0,0 0,0 0,0 1,1 0,1 1,-1-1,1 1,1 0,-1 1,2-1,-1 1,1-1,1 1,0 0,0 1,0-5,1 0,0 0,0 0,1 1,-1-1,1 0,1 1,-1-1,1 0,0 0,1 1,-1-1,1 0,1 0,-1 0,1-1,0 1,0-1,0 1,1-1,0 0,0 0,0-1,1 1,-1-1,1 0,0 0,1-1,-1 1,0-1,1 0,2 0,-1-1,0-1,-1 0,1 0,0 0,0-1,0 0,0-1,0 0,-1 0,1 0,0-1,0 0,-1 0,0 0,1-1,-1 0,0 0,0-1,2-2,8-3</inkml:trace>
  <inkml:trace contextRef="#ctx0" brushRef="#br0" timeOffset="1370.387">2023 54,'21'-10,"0"2,0 0,1 1,0 1,0 2,0 0,6 0,-25 4,-1-1,1 1,0-1,-1 1,1 0,0 0,-1 0,1 0,0 1,-1-1,1 1,0-1,-1 1,1 0,-1 0,1 0,-1 1,0-1,1 0,-1 1,0 0,0-1,0 1,0 0,0 0,0 0,-1 0,1 0,-1 1,1-1,-1 0,0 1,0-1,0 1,0 0,-1-1,1 1,-1-1,1 1,-1 0,0-1,0 1,0 0,0 0,-1-1,1 2,-4 11,0 0,-1 0,0-1,-1 1,-1-2,0 1,-1-1,-5 7,-32 62,44-79,0 0,0 1,1-1,-1 1,1-1,-1 1,1-1,1 0,-1 1,0-1,1 1,-1-1,1 0,0 1,0-1,1 0,-1 0,1 0,-1 1,1-2,0 1,0 0,0 0,1-1,-1 1,1-1,-1 0,1 1,0-1,0 0,0-1,0 1,0-1,0 1,0-1,0 0,1 0,-1 0,0 0,1-1,-1 0,1 1,-1-1,1 0,-1-1,1 1,-1-1,3 0,23-3,-3-2</inkml:trace>
  <inkml:trace contextRef="#ctx0" brushRef="#br0" timeOffset="1884.399">2982 251,'-178'284,"128"-191,-5-4,-3-1,-5-2,37-54,15-18</inkml:trace>
  <inkml:trace contextRef="#ctx0" brushRef="#br0" timeOffset="2567.31">2474 307,'23'39,"1"-1,2-2,2 0,1-2,17 14,93 120,-36-6,-74-129,-15-26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2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86 282,'1'-2,"0"0,1 0,-1 1,1-1,0 0,-1 1,1-1,0 1,0-1,0 1,0 0,0 0,0 0,1 0,-1 0,0 1,0-1,1 1,-1-1,0 1,1 0,-1 0,0 0,1 0,-1 0,1 0,196 25,-29-52,-114 25,-32 2</inkml:trace>
  <inkml:trace contextRef="#ctx0" brushRef="#br0" timeOffset="407.148">0 508,'34'0,"20"0,6 0,-2-5,-6-1,-8 0,-6 1,-4 2,-4 1,-2 1,-1 0,0 1,0 0,-5-4,-1-3,-4 1</inkml:trace>
  <inkml:trace contextRef="#ctx0" brushRef="#br0" timeOffset="1070.702">283 0,'2'8,"0"-1,1 0,-1 0,2 0,-1-1,1 1,0-1,0 1,0-1,1-1,0 1,1-1,-1 0,1 0,0 0,0-1,0 0,1 0,-1 0,1-1,0 0,0 0,0-1,0 0,3 0,17 10,1 1,-3-2,0 1,-1 1,-1 1,0 1,-1 1,15 13,-34-27,0 0,1 1,-1-1,0 1,0-1,0 1,-1 0,1 0,-1 0,1 0,-1 0,0 1,0-1,-1 1,1 0,-1-1,0 1,1 0,-2 0,1 0,0-1,-1 1,0 0,0 0,0 0,0 0,-1 0,1 0,-1 0,0 0,0-1,-1 3,-181 129,155-113,4-4,1 1,0 0,2 2,0 0,2 2,0 0,-12 21,29-42,1 1,-1-1,1 1,-1 0,1-1,0 1,0 0,0 0,0 0,0 0,1 0,0 0,-1 0,1 0,0 0,0 0,1 0,-1 1,1-1,-1 0,1-1,0 1,0 0,0 0,1 0,0 1,10 7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47,'428'0,"-406"-1,0-1,-1-1,1-1,-1-1,0 0,0-2,11-5,-14 5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4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0,'33'5,"31"1,9-5,-3-2,-9-2,-10 1,-8 0,-13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5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1 622,'19'0,"26"0,14 0,3 0,-5-5,-3-1,-5 0,-6 1,-6 1,-5-3,-2 0,-2 0,-6 2</inkml:trace>
  <inkml:trace contextRef="#ctx0" brushRef="#br0" timeOffset="1251.033">678 848,'449'-281,"-426"264,-13 12,-1-1,0 0,0-1,0 0,-1 0,0-1,-1 0,0 0,0-1,-1 0,0 0,0-1,-1 1,0-1,-1-1,-3 10,-1 0,1 0,-1 0,1-1,-1 1,0 0,1 0,-1 0,0-1,0 1,0 0,0 0,0-1,0 1,0 0,-1 0,1 0,0-1,-1 1,1 0,0 0,-1 0,0 0,1 0,-1 0,0 0,1 0,-1 0,0 0,0 0,0 0,0 1,0-1,0 0,0 1,0-1,0 0,0 1,0-1,0 1,-1 0,1-1,0 1,0 0,0 0,-1 0,1 0,0 0,0 0,-2 0,-58 22,49-14,0 1,1 0,0 0,0 2,1-1,0 1,1 1,0-1,1 2,0-1,1 1,1 0,0 1,1-1,0 1,1 0,-2 10,5-18,1 0,0-1,0 1,0 0,0-1,1 1,0 0,0-1,1 1,0-1,0 1,0-1,0 0,1 0,0 0,0 0,0 0,0-1,1 0,0 1,0-1,0 0,1-1,-1 1,1-1,0 0,0 0,0 0,0-1,0 0,8 4,-1-1,1-1,0 0,0-1,1 0,-1-1,1-1,-1 0,1-1,-1 0,1-1,3-1,28-6,-1-3,1-1,-2-3,0-1,-1-2,0-2,-2-1,0-3,17-14,-48 32,-1 1,1-2,-2 1,1-1,-1 0,0 0,0-1,-1 0,0 0,0-1,-1 0,-1 1,1-2,-1 1,-1-1,1 1,-2-1,1 0,-2 0,2-9,-4 17,1-1,-1 1,1-1,-1 1,0-1,0 1,0-1,0 1,0 0,-1-1,1 1,-1 0,0 0,1 0,-1 0,0 0,0 1,0-1,0 1,-1-1,1 1,0 0,-1 0,1 0,-1 0,1 0,-1 0,1 1,-1-1,1 1,-1-1,0 1,1 0,-1 0,1 1,-1-1,0 0,1 1,-1 0,1-1,-1 1,1 0,-1 0,1 1,0-1,0 0,-1 1,1-1,0 1,0 0,0 0,1 0,-1 0,0 0,1 0,-1 0,1 1,-6 4,0 2,1-1,0 1,1 0,-1 0,2 0,-1 1,2-1,-1 1,1 0,1 1,-1-1,2 0,0 1,0 2,0-7,1 0,0 1,0-1,0 0,1 0,0 1,0-1,1 0,-1 0,2 0,-1 0,0-1,1 1,0-1,1 1,-1-1,1 0,0 0,0-1,0 1,1-1,0 0,-1 0,2 0,-1-1,0 1,7 1,0-1,0 0,0-1,1 0,-1 0,1-2,-1 1,1-2,0 0,0 0,-1-1,1-1,-1 0,1 0,-1-2,0 1,0-2,4-1,7-4,-1-1,0-1,0-1,-1-1,-1-1,-1 0,9-10,-18 16,0-1,0 0,-1-1,0 0,-1 0,0-1,-1 0,0-1,-1 1,-1-1,0 0,0-1,-2 1,1-1,-2 0,1-12,-2 24,-1-1,0 0,0 1,0-1,0 0,0 1,-1-1,1 0,-1 1,0-1,1 1,-1-1,0 1,-1-1,1 1,0 0,-1 0,1-1,-1 1,0 0,0 0,0 0,0 1,0-1,0 0,0 1,0 0,-1-1,1 1,-1 0,1 0,-1 0,1 0,-1 1,0-1,1 1,-1 0,0-1,1 1,-1 0,0 1,1-1,-1 0,0 1,1-1,-1 1,1 0,-1 0,0 0,-2 2,-1 1,1-1,0 1,0 0,0 1,0-1,1 1,0 0,0 0,0 0,0 0,1 1,0-1,0 1,1 0,-1 0,1 0,1 0,-1 1,1-1,0 0,0 1,1-1,0 0,0 1,1 1,0 3,0 0,1 0,0 0,1-1,1 1,-1-1,2 0,-1 0,1-1,1 1,0-1,0 0,1 0,0-1,2 1,0-1,0 0,1-1,0 0,0-1,1 0,0 0,0-1,0-1,1 0,0 0,-1-2,1 1,0-1,0-1,1 0,11 1</inkml:trace>
  <inkml:trace contextRef="#ctx0" brushRef="#br0" timeOffset="1683.898">2513 1,'274'5,"-233"7,-41-11,1-1,-1 1,1-1,0 1,-1-1,1 1,-1 0,0-1,1 1,-1 0,0 0,1-1,-1 1,0 0,0 0,1-1,-1 1,0 0,0 0,0-1,0 1,0 0,0 0,0 0,-1-1,1 1,0 0,0 0,-1-1,1 1,0 0,-1 0,1-1,0 1,-1 0,1-1,-1 1,1-1,-1 1,0-1,1 1,-1-1,0 1,1-1,-1 1,0-1,-26 25,21-21,0 0,1 0,-1 0,1 1,0 0,0 0,0 0,1 0,-1 1,1 0,1 0,-1 0,1 0,0 0,0 1,1 0,0-1,0 1,1 0,0 0,0 0,0 0,1 0,0 0,0 0,1 0,0 2,5-1,-1-1,2 0,-1 0,0 0,1-1,1 0,-1-1,1 1,0-1,0-1,0 0,0 0,1 0,0-1,0 0,0-1,0 0,0-1,5 1,73-1,-62-7</inkml:trace>
  <inkml:trace contextRef="#ctx0" brushRef="#br0" timeOffset="2161.191">3585 142,'-48'67,"-53"97,-39 75,110-193,-24 15,48-59,5-4</inkml:trace>
  <inkml:trace contextRef="#ctx0" brushRef="#br0" timeOffset="2912.61">3218 142,'7'34,"117"131,-23 1,-13-3,-50-69,-33-88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3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0 353,'10'13,"-1"0,0 0,-1 1,-1 0,0 0,-1 1,0-1,3 16,118 375,-121-384,1 0,0 0,2 0,0-1,1 0,10 12,-20-31,0 0,0 0,1 0,-1 0,1-1,-1 1,1 0,-1 0,1 0,-1-1,1 1,0 0,-1-1,1 1,0 0,0-1,-1 1,1-1,0 1,0-1,0 1,0-1,0 0,0 0,0 1,-1-1,1 0,0 0,0 0,0 0,0 0,0 0,0 0,0 0,0 0,0-1,0 1,0 0,0-1,0 1,0 0,-1-1,1 1,0-1,0 0,0 1,-1-1,1 1,0-1,-1 0,1 0,-1 1,1-1,0 0,-1-1,22-54,-21 52,104-358,-31 104,-68 235,1 5</inkml:trace>
  <inkml:trace contextRef="#ctx0" brushRef="#br0" timeOffset="695.04">1044 523,'-12'7,"0"0,0 1,0 0,1 1,1 1,-1-1,1 2,1-1,0 1,1 1,0 0,0 0,1 0,1 1,0 0,-1 7,7-16,0-1,0 0,0 0,1 1,0-1,-1 0,1 0,1 0,-1 0,0 0,1 0,-1 0,1 0,0 0,0-1,0 1,0-1,1 1,-1-1,0 0,1 0,0 0,-1 0,1-1,0 1,0-1,0 0,0 1,0-1,1-1,-1 1,0 0,0-1,1 0,-1 1,0-1,0 0,1-1,-1 1,0-1,0 1,1-1,-1 0,0 0,0-1,0 1,0 0,0-1,-1 0,1 0,0 0,1-1,16-12,0 0,-1-1,0-1,-2-1,0-1,-1 0,-1-1,0-1,-2 0,0-1,-2 0,0-1,-2-1,0 1,-2-1,0-3,0 5,-2 0,0 0,-2-1,0 1,-1-1,-1 1,-2-1,0 0,-1 1,-2-1,-4-18,7 35,0 0,-1 1,0-1,0 1,0-1,0 1,-1 0,0 0,0 0,0 0,-1 0,1 1,-1 0,0 0,-1 0,1 0,-1 0,1 1,-1 0,0 0,0 0,-1 1,1-1,-1 1,1 1,-1-1,1 1,-1 0,0 0,0 0,2 4,1 0,-1 1,1-1,-1 1,1-1,0 1,0 0,1 0,-1 0,1 0,0 1,0-1,0 1,1-1,-1 1,1 0,0-1,1 1,-1 0,1 0,0 0,0 0,0-1,1 1,0 0,0 0,1 2,-2 4,4 16,1 0,1-1,2 1,0-1,2-1,0 0,2 0,1-1,1-1,1 0,5 5,63 82,-82-109,0 0,0 0,0 0,0 0,0 0,0 0,0-1,0 1,0 0,0-1,0 1,1-1,-1 0,0 1,0-1,1 0,-1 0,0 1,0-1,1 0,-1 0,0 0,1-1,-1 1,0 0,0 0,1-1,-1 1,0-1,0 1,0-1,0 1,0-1,1 0,-1 0,0 1,0-1,-1 0,1 0,0 0,0 0,0 0,-1 0,1 0,0 0,-1-1,1 1,-1 0,1 0,-1 0,0-1,0 1,11-18</inkml:trace>
  <inkml:trace contextRef="#ctx0" brushRef="#br0" timeOffset="1115.206">1552 71,'56'283,"-15"-153,-41-129,0-1,0 1,0 0,1 0,-1 0,0-1,1 1,-1 0,1-1,-1 1,1 0,-1-1,1 1,-1 0,1-1,0 1,-1-1,1 1,0-1,0 0,-1 1,1-1,0 0,0 1,-1-1,1 0,0 0,0 0,0 1,0-1,-1 0,1 0,0 0,0-1,0 1,0 0,-1 0,1 0,0-1,0 1,-1 0,1-1,0 1,0 0,-1-1,1 1,0-1,-1 1,1-1,-1 0,1 1,0-1,-1 0,0 1,1-1,28-43,-28 41,130-230,-94 172,59-69,-75 112</inkml:trace>
  <inkml:trace contextRef="#ctx0" brushRef="#br0" timeOffset="1531.726">790 833,'228'-32,"176"-49,-106 7,-238 65,-35 7</inkml:trace>
  <inkml:trace contextRef="#ctx0" brushRef="#br0" timeOffset="2113.027">1242 1058,'-20'3,"1"1,0 0,0 2,0 0,0 1,1 0,1 2,-1 0,1 1,1 1,0 0,0 2,1-1,-8 11,19-19,1 0,-1 1,1-1,1 0,-1 1,1 0,-1-1,1 1,1 0,-1 0,1 0,0 0,0 1,0-1,0 0,1 0,0 1,1-1,-1 0,1 0,0 1,0-1,0 0,1 0,0 0,0 0,0 0,0-1,1 1,0-1,0 1,0-1,0 0,1 0,0-1,0 1,0-1,0 1,0-1,1-1,-1 1,1-1,3 2,5-1,0 0,0-1,0 0,0-1,0-1,0 0,0-1,0 0,0-1,0 0,0-1,-1-1,1 0,-1 0,0-2,0 1,-1-1,1-1,-1 0,-1-1,0 0,0-1,0 1,-1-2,7-8,1 4,1-1,-2-1,0-1,-1 0,0-1,-2-1,0 0,-1 0,-1-1,-1-1,-1 0,-1 0,0-1,-2 0,-1 0,3-19,-8 33,1 0,-1 0,0 0,-1 0,0 0,0 0,-1 0,0 0,0 1,-1-1,0 1,0-1,-1 1,0 0,0 0,-1 1,0-1,0 1,0 0,-1 0,0 1,0-1,0 2,-1-1,0 0,-7-2,11 5,0 1,0 1,0-1,-1 0,1 1,0-1,-1 1,1 0,0 0,-1 1,1-1,0 1,-1-1,1 1,0 0,0 0,0 1,0-1,0 0,0 1,0 0,0 0,0 0,1 0,-1 0,1 1,0-1,-1 1,1-1,0 1,1 0,-1 0,0 0,0 1,-3 7,-1 0,2 0,0 0,0 1,1-1,0 1,1 0,0 0,1 2,-1 10,2-1,0 1,2-1,0 1,2-1,0 0,2 0,0 0,2-1,0 0,2-1,0 0,2 0,0-1,1 0,15 17,-24-33,1-1,-1 0,1 0,0 0,0 0,0-1,0 1,0-1,1-1,-1 1,1-1,-1 0,1 0,-1 0,1-1,0 0,-1 0,1-1,-1 1,1-1,-1 0,1-1,-1 1,1-2,19-3</inkml:trace>
  <inkml:trace contextRef="#ctx0" brushRef="#br0" timeOffset="2528.058">1976 918,'-2'14,"0"1,-1 0,0-1,-1 0,-1 1,0-2,-1 1,-4 8,-16 39,-69 177,85-219,0-5</inkml:trace>
  <inkml:trace contextRef="#ctx0" brushRef="#br0" timeOffset="2863.687">1694 974,'19'34,"16"20,7 6,-4-2,-3-12,-9-7,-2-12,-7-5,0-7,-4 0,1-8,-2-5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1 198,'226'-1,"-27"-28,-115 29,-60 0</inkml:trace>
  <inkml:trace contextRef="#ctx0" brushRef="#br0" timeOffset="320.675">30 367,'38'10,"1"-3,0-1,1-2,-1-2,36-2,-62 0,213-12,-170 2,-32 6</inkml:trace>
  <inkml:trace contextRef="#ctx0" brushRef="#br0" timeOffset="971.62">340 0,'96'102,"51"-28,22 11,-167-83,-1-1,1 1,0-1,-1 1,1 0,-1 0,1 0,-1-1,0 1,0 1,0-1,0 0,0 0,0 0,-1 0,1 1,-1-1,0 0,1 1,-1-1,0 0,0 1,-1-1,1 0,0 0,-1 1,1-1,-1 0,0 0,0 1,0-1,0 0,0 0,0 0,-1 0,1-1,0 1,-1 0,0 0,1-1,-1 1,0-1,0 0,0 1,0-1,0 0,0 0,0 0,0 0,-1-1,1 1,0-1,-1 1,-188 103,-167 98,345-192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86,'24'-5,"18"-1,5 0,1 1,-3 1,-5 2,-4-4,-4-1,-2 1,-2 2,0 1,-5-4,-2-1,0 2,2 1,1 2,-3 1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1,'29'5,"28"1,10 0,-2-1,-7-2,-9-1,-8-1,-6 0,-9-1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4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1 156,'16'73,"109"392,-124-459,-1 0,0 0,1-1,0 1,1 0,-1-1,1 1,0 0,0-1,1 0,-1 0,1 0,1 0,-1 0,1 0,-1-1,-1-4,-1 0,0 0,0-1,0 1,0-1,1 1,-1-1,0 1,0-1,0 0,0 1,0-1,-1 0,1 0,0 0,0 0,0 0,-1 0,1 0,0 0,-1 0,1 0,-1 0,1 0,-1 0,0 0,1-1,-1 1,0 0,0 0,0-1,1-1,126-342,-47 128,-52 188,-12 21</inkml:trace>
  <inkml:trace contextRef="#ctx0" brushRef="#br0" timeOffset="708.609">735 382,'-18'15,"1"1,1 0,0 1,2 1,0 0,0 1,2 1,-9 17,18-31,-1 0,1-1,0 1,1 0,-1 0,1 1,0-1,1 0,-1 1,1-1,0 1,1-1,0 1,0-1,0 1,1-1,0 1,0-1,1 1,0-1,0 0,0 1,1-1,0-1,0 1,0 0,1-1,0 1,0-1,0 0,0 0,1-1,0 1,0-1,2 0,-3 0,0-1,1 0,0 0,0 0,0-1,0 1,0-1,1-1,-1 1,0-1,1 0,-1 0,1 0,0-1,-1 0,1 0,0 0,-1-1,1 0,-1 0,1 0,-1-1,0 1,1-1,-1-1,0 1,0-1,-1 0,4-2,22-18,-2-1,-1-1,-1-1,-1-2,-1 0,-1-2,4-10,-14 21,0 0,-2 0,0-1,-2-1,0 0,-1 0,-1-1,-1 0,-1 0,-1 0,-1 0,-1-1,-1 0,0 1,-2-1,-1 0,-1 1,-1 0,-1-1,0 1,-3-2,6 20,1-1,-1 1,0 0,-1 0,1 0,-1 0,0 1,0-1,0 1,0-1,0 1,-1 0,0 1,1-1,-1 0,0 1,0 0,-1 0,1 0,0 1,-1-1,1 1,-1 0,1 0,-1 1,1-1,-1 1,0 0,1 0,-1 1,0-1,1 1,-1 0,1 0,-1 1,1-1,0 1,0 0,0 0,0 0,0 1,-3 2,-4 5,2 0,-1 1,2 0,-1 0,1 1,1 0,0 1,1 0,0 0,1 0,1 0,0 1,1 0,0 0,1 0,0 0,2 0,-1 0,2 0,0 1,0-1,2 0,-1 0,2-1,0 1,4 8,0-1,1 0,1-1,1 0,0-1,2 0,0-1,1 0,1-1,0 0,1-2,1 0,1-1,17 12,7-1,-28-21</inkml:trace>
  <inkml:trace contextRef="#ctx0" brushRef="#br0" timeOffset="1134.399">1355 185,'-5'44,"2"-1,2 1,1 0,3 0,1 0,3-1,5 18,-10-50,1 0,1 1,0-1,1-1,0 1,0-1,1 1,0-2,1 1,0-1,1 0,0 0,2 0,-9-8,0 0,0 0,0-1,0 1,0-1,0 1,1-1,-1 1,0-1,0 0,1 1,-1-1,0 0,1 0,-1 0,0 0,1 0,-1 0,0-1,0 1,1 0,-1-1,0 1,0 0,1-1,-1 0,0 1,0-1,0 0,0 0,0 1,0-1,0 0,0 0,0 0,-1 0,1 0,0 0,0 0,-1-1,1 1,24-57,-21 48,71-197,34-35,-102 230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5:5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1 731,'5'0,"6"0,6 0,5 0,4 0,2 0,1 0,0 0,1 0,-1 0,0-5,-1-1,1 0,-1 1,-4 1</inkml:trace>
  <inkml:trace contextRef="#ctx0" brushRef="#br0" timeOffset="2261.767">678 900,'19'0,"-1"-1,1 0,-1-2,0 0,1-1,-2-1,1 0,0-2,-1 0,11-6,23-14,-9 6,-2-1,0-2,-2-2,-1-1,9-10,-40 30,0 1,-1-1,0 0,-1 0,0-1,0 1,0-1,-1 0,0 0,-1 0,0-1,0 1,0 0,-1-1,-1-2,1 8,-1-1,1 1,-1-1,0 1,-1-1,1 1,-1 0,1-1,-1 1,0-1,0 1,0 0,-1 0,1 0,-1 0,0 0,0 0,0 0,0 0,0 1,-1-1,1 1,-1 0,0-1,1 1,-1 0,0 1,0-1,0 0,-1 1,1 0,0 0,0 0,-1 0,1 0,-1 1,-1-1,0 1,1 0,-1 1,0-1,0 1,0 0,1 0,-1 1,0-1,1 1,-1 0,1 0,0 1,0-1,0 1,0 0,0 0,0 0,1 1,-1-1,1 1,0 0,0 0,1 0,-1 0,1 1,-1 1,-4 7,1 1,1-1,-1 1,2 1,0-1,1 1,1-1,0 3,0-1,1 0,1-1,0 1,2 0,-1-1,2 1,0-1,2 4,-3-14,-1 0,1 0,0-1,0 1,1-1,0 1,-1-1,1 0,1 0,-1 0,0 0,1-1,0 0,0 1,0-1,0-1,1 1,-1-1,1 1,-1-1,1 0,0-1,0 1,0-1,0 0,0 0,0-1,7 1,1 0,-1-1,0 0,1-1,-1-1,0 0,0 0,0-1,0-1,0 0,-1-1,0 0,10-5,7-5,-1-1,0-1,-1-2,-1 0,-1-2,0 0,-2-2,0 0,-2-2,5-9,8-47,-33 78,1 1,0 0,-1-1,0 1,1-1,-1 1,0-1,0 1,-1 0,1-1,0 1,-1-1,1 1,-1 0,0-1,0 1,0 0,0 0,0-1,0 1,-1 0,1 0,-1 1,1-1,-1 0,0 0,0 1,0-1,0 1,0-1,0 1,0 0,-1 0,-2 1,1 1,-1-1,0 1,1 1,-1-1,1 0,-1 1,1 0,0 0,-1 1,1-1,0 1,1-1,-1 1,0 1,1-1,0 0,0 1,0 0,0 0,0 0,1 0,0 0,-1 1,-8 9,5-4,1 0,-1 1,2 0,0 0,0 0,1 0,0 0,1 1,0 0,1-1,0 1,1 0,0-1,1 1,0 0,2 5,-2-10,1 0,0 0,0 0,0 0,1 0,0 0,0-1,0 0,1 1,0-1,0-1,1 1,0 0,0-1,0 0,0 0,1-1,0 0,0 0,0 0,0 0,1-1,0 0,-1-1,1 1,0-1,0-1,0 1,1-1,17-3,0 0,-1-2,0-1,0-1,0-1,-1-1,0-1,0-1,-1-1,-1 0,0-2,0-1,-1-1,-1 0,-9 10,-1-1,1 0,-1-1,0 0,-1 0,0-1,0 0,0-1,-1 1,-1-1,1-1,-2 1,1-1,-1 0,0 0,-1-1,-1 0,0 1,0-1,-1 0,0 0,-1-1,0 1,-1 0,0 0,0 0,-2-1,1 1,-4-9,4 16,-1 1,-1 0,1-1,0 1,-1 0,0 0,0 0,0 0,0 1,0-1,0 1,-1 0,1 0,-1 0,1 0,-1 1,0-1,0 1,0 0,1 0,-1 0,0 1,0 0,-1-1,1 1,0 1,0-1,0 0,0 1,0 0,1 0,-1 0,0 1,0-1,1 1,-1 0,0 0,1 0,0 0,0 1,-1-1,2 1,-1 0,0 0,0 0,1 0,0 0,-1 1,1-1,0 1,-6 10,0 0,1 0,1 0,0 1,1 0,0 0,1 1,1-1,0 1,2 0,-1 0,2 0,0 0,1 0,1-1,0 1,1 0,1-1,2 8,-1-10,0-1,0 1,1-1,1-1,0 1,1-1,0 0,0-1,1 0,0 0,1-1,0 0,1-1,0 0,0 0,1-2,0 1,3 0,-12-6,-1 0,1 0,0-1,0 1,0-1,-1 1,1-1,0 0,0 0,0 0,0-1,0 1,0-1,-1 1,1-1,0 0,0 0,-1 0,1-1,-1 1,1-1,-1 1,1-1,-1 0,0 0,2-1,8-9</inkml:trace>
  <inkml:trace contextRef="#ctx0" brushRef="#br0" timeOffset="3011.018">2259 166,'-1'0,"1"-1,0 0,-1 0,1 0,-1 0,1 1,0-1,0 0,0 0,-1 0,1 0,0 0,0 0,0 0,0 0,1 1,-1-1,0 0,0 0,0 0,1 0,-1 0,0 0,1 1,-1-1,1 0,-1 0,1 1,-1-1,1 0,0 1,-1-1,1 0,0 1,-1-1,1 1,0-1,0 1,0-1,-1 1,1 0,0 0,0-1,0 1,0 0,43-18,-32 15,0 0,1 2,-1 0,1 0,0 1,-1 0,1 1,-1 1,8 1,-19-3,0 1,0-1,0 1,0-1,0 1,0-1,0 1,0-1,0 1,0 0,0 0,0-1,0 1,0 0,-1 0,1 0,0 0,-1 0,1 0,0 0,-1 0,1 0,-1 0,0 0,1 1,-1-1,0 0,0 0,0 0,0 0,0 1,0-1,0 0,0 0,0 0,0 1,-1-1,1 0,-1 0,1 0,-1 0,1 0,-1 0,0 1,-30 44,30-45,-43 44,33-34,0-1,0 2,1-1,1 1,0 1,0 0,1 0,1 0,-2 7,8-18,0 0,0 0,1 0,-1 0,1 0,-1 1,1-1,0 0,0 0,0 0,0 1,0-1,0 0,1 0,-1 1,1-1,0 0,-1 0,1 0,0 0,0 0,0 0,1 0,-1 0,0-1,1 1,-1 0,1-1,0 1,-1-1,1 0,0 1,0-1,0 0,0 0,0 0,0 0,0 0,0-1,0 1,0-1,1 1,-1-1,2 0,7 2,1-1,-1 0,0 0,1-2,-1 1,0-1,0-1,0 0,1-1,6-2,2-2</inkml:trace>
  <inkml:trace contextRef="#ctx0" brushRef="#br0" timeOffset="16996.002">3190 364,'-49'34,"-72"100,-20 38,-1-7,38-59,154-179,-38 51</inkml:trace>
  <inkml:trace contextRef="#ctx0" brushRef="#br0" timeOffset="17428.266">2767 392,'-1'1,"0"0,0 0,0 0,0 0,0 1,0-1,0 0,1 0,-1 0,0 1,1-1,-1 0,1 1,0-1,-1 0,1 1,0-1,0 1,0-1,0 0,0 1,0-1,0 1,1-1,-1 0,0 1,1-1,-1 0,1 1,-1-1,1 0,0 0,-1 0,1 1,0-1,0 0,0 0,0 0,0 0,1 0,2 8,115 271,-100-229,-10-27,0 0,2 0,1 0,0-2,13 18,-23-37,1-1,-1 1,0-1,1 0,0 1,0-1,-1 0,1 0,0-1,1 1,-1-1,0 0,0 1,1-1,-1-1,0 1,1 0,-1-1,1 0,-1 0,1 0,-1 0,1 0,-1-1,0 1,1-1,-1 0,0 0,1 0,-1-1,0 1,0-1,0 0,0 0,2-2,20-12</inkml:trace>
  <inkml:trace contextRef="#ctx0" brushRef="#br0" timeOffset="18144.907">3557 533,'-17'6,"1"1,0 0,0 1,1 0,0 2,0 0,1 0,0 1,1 1,0 0,1 1,1 1,-1 0,8-6,-1-1,1 1,1 0,-1 1,1-1,1 1,0-1,0 1,0 0,1 0,0-1,1 1,0 0,1 0,0 0,0 0,1 0,0-1,0 1,4 7,-5-13,1-1,0 1,0 0,0-1,1 1,-1-1,1 0,-1 0,1 0,0 0,0 0,0 0,0-1,0 0,0 1,0-1,1 0,-1 0,0-1,1 1,-1-1,0 0,1 0,-1 0,0 0,1 0,-1-1,93-22,-54 4,0-3,-1-1,-2-2,0-2,-2-1,31-30,-47 39,-1-1,-1 0,0-2,-2 0,0-1,-2-1,0 0,-2-1,-1-1,1-3,-7 12,0 1,-2-1,1 0,-2 0,0-1,-2 1,0-1,0 1,-2-1,0 1,-1-1,0 1,-2 0,0 0,-1 0,-6-13,7 22,0 1,0-1,-1 1,1 0,-2 1,1-1,-1 1,0 0,0 1,0-1,-1 1,0 1,0-1,0 1,-1 0,1 1,-1-1,0 2,0-1,0 1,0 0,-1 1,1 0,0 0,-1 1,1 0,0 0,-1 1,1 0,0 1,-1 0,1 0,0 0,-5 4,4-2,0 0,1 1,-1 0,1 0,0 1,0 0,1 1,0 0,0 0,0 0,1 1,0 0,1 0,0 1,0-1,1 1,0 0,0 1,1-1,0 0,1 1,0 0,-1 8,3 7,1 0,2 0,0-1,1 1,2-1,0 0,2-1,0 1,2-1,0-1,2 0,0 0,2-2,0 1,1-2,1 0,1 0,1-2,1 0,142 105,-158-120,0 0,0-1,0 0,0 1,0-1,0-1,0 1,0 0,1-1,-1 1,0-1,0 0,1 0,-1 0,0-1,0 1,1-1,-1 0,0 0,0 0,0 0,0 0,0-1,0 0,15-8</inkml:trace>
  <inkml:trace contextRef="#ctx0" brushRef="#br0" timeOffset="18430.147">4545 307,'-15'34,"-9"25,-5 8,1-4,7-6,6-9,1-8,3-6,3-3,-1-8,0-2,2-1,-3-3,1 0,1-7,3-6</inkml:trace>
  <inkml:trace contextRef="#ctx0" brushRef="#br0" timeOffset="18744.521">4206 251,'19'33,"16"22,2 5,0-2,-2-7,-2-6,-2-7,-1-5,-2-3,-4-2,-3-1,1-5,1-1,2 0,1 2,0 1,2-3,-5-5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16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418 88,'-59'-52,"46"45,-1 2,-1-1,1 2,-1 0,0 1,0 0,0 1,0 1,0 0,0 1,0 1,-3 0,14 0,0 0,0 0,0 0,1 0,-1 1,0-1,1 1,-1 0,1 0,0 0,-1 1,1-1,0 1,0-1,1 1,-1 0,1 0,-1 1,1-1,0 0,0 1,0-1,1 1,-1 0,1 0,0-1,0 1,0 3,-9 114,10-86,14 119,136 223,-141-349,-1 0,-1 1,-2 0,-1 0,-1 0,-1 26,-14 170,-24-56,32-143,4-21,0-1,0 1,0-1,0 1,-1-1,1 1,-1-1,0 1,0-1,-1 0,0 0,1 0,-1 0,-1 0,1 0,0 0,-1 0,0-1,0 0,0 1,0-1,-1 0,1 0,-1-1,0 1,1-1,-1 0,0 0,-1 0,1 0,0-1,0 0,-1 0,1 0,-1 0,-107-33,87 21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1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520 74,'-61'-48,"59"45,-1 1,1 0,-1 0,1 0,-1 0,0 0,0 0,0 1,0 0,0-1,0 1,-1 0,1 1,0-1,0 1,-1-1,1 1,0 0,-1 0,1 0,0 1,-1-1,1 1,0 0,0 0,-1 0,1 0,0 0,0 1,0-1,0 1,1 0,-1 0,0 0,1 0,-2 2,-7 7,0 1,1 0,0 1,1 0,1 1,0 0,0 0,2 0,0 1,0 0,1 0,1 1,1 0,0-1,1 1,1 0,0 0,1 0,2 13,0 311,53-112,-42-161,-10-58,0 0,-1 0,0 0,0 0,-1 0,0 0,0 0,-1 0,-1 0,0 1,0-1,0 0,-1 0,-1 0,1-1,-1 1,-3 5,-8 6,0-1,-2 0,0-1,0-1,-2 0,0-2,-1 0,-14 9,27-21,0 1,0-1,0-1,0 1,0-1,0 0,-1 0,1-1,-1 1,1-2,-1 1,0-1,1 0,-1 0,0-1,1 1,-6-3,-6-4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2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1 256,'56'-18,"172"-22,-87 14,45-4,-175 29</inkml:trace>
  <inkml:trace contextRef="#ctx0" brushRef="#br0" timeOffset="289.71">114 424,'24'5,"17"-3,7-3,0 0,-3 0,-5-1,0-3,-1-2,-3 0,-3-3,-1 0,-3 2,0 2,-1 2,-1 2,1 1,-5 1</inkml:trace>
  <inkml:trace contextRef="#ctx0" brushRef="#br0" timeOffset="871.676">424 1,'73'18,"17"13,0 3,52 32,-139-65,-1-1,1 0,-1 1,0-1,0 1,0-1,0 1,1 0,-1 0,0 0,0 0,-1 0,1 0,0 0,0 1,0-1,-1 1,1-1,-1 1,1 0,-1 0,0 0,0-1,0 1,0 0,0 0,0 1,0-1,-1 0,1 0,-1 0,1 0,-1 1,0-1,0 0,0 0,0 1,0-1,-1 0,1 0,-1 0,1 0,-2 2,-101 93,29-37,-215 222,265-250,17-16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32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142 782,'18'-8,"-4"1,0 1,0 0,1 1,-1 0,1 2,0 0,1 0,-1 1,5 1,-19 1,0-1,1 1,-1 0,0 0,1 0,-1 0,0 0,1 0,-1 1,0-1,0 0,1 1,-1-1,0 0,0 1,1 0,-1-1,0 1,0 0,0-1,0 1,0 0,0 0,0 0,0 0,-1 0,1 0,0 0,0 0,-1 1,1-1,-1 0,1 0,-1 0,1 1,-1-1,0 0,0 1,0-1,1 0,-1 0,0 1,-1-1,1 0,0 1,0-1,-1 0,1 1,-33 53,-134 125,134-107,32-71,1 0,-1 0,1 1,-1-1,1 0,0 0,0 1,0-1,0 0,1 0,-1 1,0-1,1 0,0 0,-1 0,1 0,0 0,0 0,0 0,0 0,1 0,-1 0,0 0,1-1,-1 1,1-1,0 1,0-1,-1 1,1-1,0 0,0 0,1 0,12 3,0-2,0 0,0 0,0-1,0-1,0-1,0 0,0-1,0-1,0 0,0-1,-1 0,5-3,-7 3,34-13,-28 10</inkml:trace>
  <inkml:trace contextRef="#ctx0" brushRef="#br0" timeOffset="-780.658">397 76,'-28'78,"22"-47,-36 155,33-111,9-74,0 1,0 0,0-1,0 1,0 0,0-1,0 1,1 0,-1-1,1 1,-1-1,1 1,-1-1,1 1,0-1,0 1,0-1,0 0,0 1,0-1,0 0,0 0,1 0,-1 0,0 0,1 0,-1 0,1 0,-1-1,1 1,-1 0,1-1,-1 1,1-1,0 0,-1 0,1 1,0-1,-1 0,1 0,1-1,12-1</inkml:trace>
  <inkml:trace contextRef="#ctx0" brushRef="#br0" timeOffset="-496.489">1 556,'24'0,"22"-5,13-1,2-5,-6-1,-1 3,-6 2,-7-3,-4 1,-5 2,-2 2,-2 2,-6 1</inkml:trace>
  <inkml:trace contextRef="#ctx0" brushRef="#br0" timeOffset="1752.494">791 387,'30'-20,"-11"9,-1-1,-1 0,0-2,-1 0,0 0,9-13,-24 26,-1 0,0 0,0 0,0 0,0 0,0 1,1-1,-1 0,0 0,0 0,1 0,-1 1,0-1,1 0,-1 0,1 1,-1-1,1 0,0 1,-1-1,1 0,0 1,-1-1,1 1,0-1,-1 1,1 0,0-1,0 1,0 0,0-1,-1 1,1 0,0 0,0 0,0 0,0 0,0 0,-1 0,1 0,0 0,0 0,0 0,0 0,0 1,-1-1,1 0,0 1,0-1,0 1,-1-1,1 1,0-1,-1 1,1-1,0 1,-1 0,1-1,-1 1,1 0,0 0,0 191,-1 203,3-375,5-25,8-30,63-172,85-98,-111 197,-45 90</inkml:trace>
  <inkml:trace contextRef="#ctx0" brushRef="#br0" timeOffset="2432.756">1496 20,'3'-2,"0"0,0 0,0 0,1 0,-1 0,0 1,1 0,-1-1,1 1,-1 1,1-1,-1 0,1 1,0 0,-1 0,1 0,0 0,-1 0,1 1,-1 0,1 0,0 0,-1 0,0 0,1 1,-1-1,0 1,0 0,0 0,0 0,0 0,0 1,0-1,-1 1,1 0,-1 0,0 0,0 0,0 0,0 0,-1 0,1 1,-1-1,0 0,0 1,0 0,-2 4,-1 0,0 0,-1 0,1 0,-2 0,1 0,-1-1,0 0,0 0,-1 0,0 0,-1 0,1-1,-1 0,0 0,-1 0,-32 39,38-45,1 1,-1 0,0-1,1 1,-1 0,0 0,1 0,-1-1,1 1,-1 0,1 0,0 0,-1 0,1 0,0 0,0 0,0 0,-1 0,1 0,0 0,0 0,0 0,1 0,-1 0,0 0,0-1,0 1,1 0,-1 0,0 0,1 0,-1 0,1 0,-1 0,1-1,0 1,-1 0,1 0,0-1,-1 1,1-1,0 1,0 0,0-1,-1 1,1-1,0 0,0 1,0-1,0 0,0 1,0-1,1 0,58 4,-54-4,121-26,-106 22</inkml:trace>
  <inkml:trace contextRef="#ctx0" brushRef="#br0" timeOffset="19792.45">1807 584,'313'0,"-293"0,0-2,1 0,-1-1,0-2,0 0,0-1,2-1,-4-2</inkml:trace>
  <inkml:trace contextRef="#ctx0" brushRef="#br0" timeOffset="20174.136">2118 331,'-5'28,"-1"15,0 5,1-2,1-3,2-4,1-4,-5-3,0-3,0-1,2 0,1-1,1 1,1-1,5-4,2-6</inkml:trace>
  <inkml:trace contextRef="#ctx0" brushRef="#br0" timeOffset="20625.387">2936 245,'-2'-2,"-1"0,1 0,-1 1,0-1,1 1,-1-1,0 1,0 0,0 0,0 0,-1 0,1 1,0-1,0 1,0 0,0 0,-1 0,1 0,0 0,0 1,0 0,0-1,0 1,0 1,0-1,0 0,0 0,0 1,-1 1,-75 57,58-41,0 2,2 0,0 2,2 0,0 0,2 2,-5 9,8-10,3-11,1 1,1 0,0 0,0 1,2 0,0 1,0-1,2 1,0-1,0 1,2 0,0 0,1 0,1 11,1-21,0 0,1 0,-1 0,1 0,1 0,-1-1,1 1,0-1,0 0,1 0,-1 0,1-1,0 1,1-1,-1-1,1 1,-1-1,1 0,0 0,0 0,0-1,1 0,5 1,7 2,0-2,0 0,0-1,0-1,1-1,-1-1,12-2,-24 2,-1 0,0 0,0-1,0 1,0-2,0 1,0-1,0 1,-1-2,1 1,-1-1,0 1,0-1,-1-1,1 1,0-1,5-9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6:56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1,'-5'0,"-1"4,0 8,1 5,-4 5,1 4,-4 2,0 1,2 0,3 1,-2-6,1-1,5-5,5-6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23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4798 367,'0'0</inkml:trace>
  <inkml:trace contextRef="#ctx0" brushRef="#br0" timeOffset="222.976">5278 0,'6'66,"-3"0,-3 0,-4 20,0 25,-24 303,27-147,1-243</inkml:trace>
  <inkml:trace contextRef="#ctx0" brushRef="#br0" timeOffset="522.106">5532 904,'5'28,"6"16,1 3,-1-5</inkml:trace>
  <inkml:trace contextRef="#ctx0" brushRef="#br0" timeOffset="689.454">5617 57,'0'0</inkml:trace>
  <inkml:trace contextRef="#ctx0" brushRef="#br0" timeOffset="2956.775">7931 904,'197'-221,"-168"195,-22 19,0 0,0 0,1 0,0 1,0 0,1 1,0-1,0 2,0-1,0 1,1 1,1-1,-9 5,0-1,-1 0,1 1,0 0,0-1,-1 1,1 0,0 0,-1 0,1 0,-1 0,1 0,-1 0,0 1,0-1,1 1,-1-1,0 1,0-1,0 1,0-1,-1 1,1 0,0-1,-1 1,1 0,-1 0,1 0,-1 1,15 26,-10-26,0 0,0-1,1 0,-1 0,0 0,1 0,-1-1,1 0,-1 0,1-1,0 1,-1-1,1 0,0-1,-1 1,1-1,0-1,-1 1,0-1,1 0,-1 0,2-1,16-3,6-2,-27 6,0 0,1 1,-1-1,1 0,0 1,0 0,-1 0,1 0,0 0,0 0,0 0,0 1,0-1,0 1,0 0,0 0,0 0,1 0,-1 1,0-1,0 1,0 0,-1 0,1 0,0 0,0 0,0 1,-1-1,1 1,-1 0,1-1,-1 1,0 1,1-1,-1 0,0 0,-1 1,1-1,0 1,-1 0,1-1,-1 1,1 2,0 36,-3-37,0-1,0 1,1 0,0 0,-1 0,2 0,-1 0,0 0,1 0,0 0,0-1,0 1,0 0,0 0,1-1,0 1,-1-1,1 0,1 1,-1-1,0 0,1 0,0 0,0-1,0 1,0 0,0-3,0 1,1-1,-1 0,0 0,1 0,-1 0,0-1,1 0,-1 1,0-1,0 0,0 0,0-1,0 1,0-1,0 1,0-1,2-2,13-7</inkml:trace>
  <inkml:trace contextRef="#ctx0" brushRef="#br0" timeOffset="3504.036">6972 170,'5'4,"1"8,5 0,0-1</inkml:trace>
  <inkml:trace contextRef="#ctx0" brushRef="#br0" timeOffset="2009.165">7056 904,'-14'24,"-1"7,4-5,2-8</inkml:trace>
  <inkml:trace contextRef="#ctx0" brushRef="#br0" timeOffset="2389.062">7282 621,'-6'20,"-3"6,2 1,0-1,2 1,0 0,2 1,1-1,2 0,1 12,-1-34,1-1,0 0,0 1,0-1,1 0,0 0,0 0,0 0,0-1,0 1,1 0,0-1,-1 0,1 1,0-1,1 0,-1-1,1 1,-1-1,1 1,0-1,0 0,0 0,0-1,0 1,0-1,0 0,4 1,1-1,1 0,0 0,0-1,0 0,0 0,0-1,0-1,0 1,-1-2,1 1,-1-1,2-1,2-1,1 0,-1-1,-1-1,1 0,-1 0,-1-1,1-1,-1 0,-1 0,1-1,1-4,-2 3,-1-2,0 1,-1-1,-1 0,0-1,-1 0,0 0,-1 0,-1-1,0 0,-1 1,-1-1,0-4,0-5</inkml:trace>
  <inkml:trace contextRef="#ctx0" brushRef="#br0" timeOffset="1106.106">5899 198,'0'622,"-28"-364,18-229,12-40,8-20,2 0,1 1,2 1,0 0,2 1,2 1,0 1,2 0,0 2,2 0,0 1,2 2,1 0,0 2,1 1,1 1,1 1,4 0,41-1,-72 17,0 0,-1 1,1-1,0 0,-1 1,1-1,0 1,-1-1,1 1,0 0,-1 0,1 0,-1 0,0 0,1 0,-1 0,0 0,0 0,1 1,-1-1,0 1,0-1,0 0,-1 1,1 0,0-1,-1 1,1-1,-1 1,1 0,-1 0,0-1,1 1,-1 0,0 0,0-1,0 1,-1 0,1-1,-1 3,-2 12,-2 0,0 0,-1-1,0 1,-2-1,1-1,-2 1,0-1,0-1,-2 0,0 0,-7 6,-5 7,-2-1,0-1,-2-1,0-1,-2-2,0-1,-1-1,-1-1,-12 3,15-10,4-3</inkml:trace>
  <inkml:trace contextRef="#ctx0" brushRef="#br0" timeOffset="1752.94">6435 988,'204'-228,"-188"208,-6 11,-2 0,1-1,-1 0,-1 0,0-1,0 0,-1 0,-1-1,0 0,0 0,-1 0,-1 0,0-1,1-9,-3 21,-1 0,0-1,0 1,0-1,1 1,-1-1,-1 1,1-1,0 1,0-1,0 1,-1-1,1 1,-1 0,1-1,-1 1,0 0,1-1,-1 1,0 0,0 0,0 0,0-1,0 1,0 0,0 0,0 1,0-1,-1 0,1 0,0 1,-1-1,1 0,0 1,-1-1,1 1,-1 0,1-1,-1 1,1 0,-1 0,1 0,-1 0,1 0,-1 0,0 1,-61 36,59-34,0 1,-1-1,1 1,1 0,-1 0,0 0,1 1,0-1,0 1,0 0,1-1,0 2,0-1,0 0,0 0,1 0,0 1,0-1,0 1,1-1,-1 1,1-1,1 1,-1-1,1 1,0-1,0 0,1 1,-1-1,1 0,1 0,-1 0,0 0,1 0,2 2,43 30,-42-33,1 0,-1 1,0-1,0 1,-1 0,1 0,-1 1,0 0,-1 0,1 0,-1 0,0 1,-1-1,1 1,-2 0,3 5,-4-2,1 0,-2-1,1 1,-1 0,-1 0,0-1,0 1,-1 0,0-1,-1 0,0 2,-5 20,4-10</inkml:trace>
  <inkml:trace contextRef="#ctx0" brushRef="#br0" timeOffset="-1587.186">2738 1044,'181'-14,"-172"13,0-1,0-1,0 0,0 0,-1-1,1 1,-1-2,0 0,0 0,-1 0,1-1,-1 0,0 0,-1-1,0 1,0-2,0 1,0-3,-4 8,0-1,0 0,-1 1,1-1,-1 0,0 0,0 0,0 0,-1-1,1 1,-1 0,1 0,-1 0,0-1,0 1,0 0,-1 0,1 0,-1 0,0-1,0 1,0 0,0 0,0 1,-1-1,1 0,-1 0,0 1,0-1,0 1,0-1,0 1,-1 0,1 0,-1 0,1 0,-1 0,0 0,0 1,1 0,-1-1,0 1,-1 0,0 0,-6-1,-1 1,0-1,1 2,-1 0,0 0,1 1,-1 0,1 1,-1 0,1 1,0 0,-1 0,2 1,-1 1,0-1,1 2,0-1,0 1,1 1,-1-1,1 2,1-1,-1 1,1 0,-3 5,-1 1,1 0,0 1,1 0,1 0,0 1,1 0,0 1,2 0,0 0,1 0,0 0,2 1,0-1,0 1,2 4,0-17,1 0,0 0,0 0,0 1,0-1,1-1,0 1,0 0,0 0,0-1,1 1,0-1,0 1,0-1,0 0,1 0,0-1,-1 1,1-1,1 0,-1 0,0 0,1-1,-1 1,1-1,0 0,0 0,0-1,0 1,0-1,0-1,3 1,7 1,0 0,0-2,0 0,0 0,0-2,0 0,0 0,-1-2,1 0,10-4,12-8,-1-2,0-1,-2-1,0-3,-1-1,-1 1</inkml:trace>
  <inkml:trace contextRef="#ctx0" brushRef="#br0" timeOffset="-808.397">3642 763,'-49'26,"2"2,1 2,2 2,1 2,1 2,2 1,-18 24,53-55,0 0,0-1,0 2,1-1,0 0,0 1,1 0,-1 0,2 0,-1 0,1 0,0 1,0-1,1 1,0-1,0 1,1-1,0 5,3-9,0 1,0-1,0 0,0-1,1 1,-1 0,1-1,0 0,-1 0,1 0,0 0,0-1,0 1,1-1,-1 0,0 0,0-1,1 1,-1-1,0 0,0 0,1-1,-1 1,0-1,0 0,1 0,-1 0,0-1,0 1,0-1,0 0,-1 0,4-2,159-114,-120 81,256-245,-277 264,-26 18,1 0,0 0,-1 0,1 0,0 1,-1-1,1 0,0 0,0 1,-1-1,1 0,0 1,0-1,-1 0,1 0,0 1,0-1,0 0,0 1,-1-1,1 0,0 1,0-1,0 1,0-1,0 0,0 1,0-1,0 0,0 1,0-1,0 1,0-1,1 0,-1 1,0-1,0 0,0 1,0-1,0 0,1 1,-1-1,0 0,0 0,1 1,-1-1,0 0,0 0,1 1,-1-1,0 0,1 0,-1 0,0 1,1-1,-1 0,0 0,1 0,-1 0,1 0,-1 0,0 0,1 0,-1 0,0 0,1 0,-1 0,0 0,1 0,-97 198,50-115,-8 20,4 3,-9 38,41-91,-11 19,4 1,3 1,3 1,4 0,3 2,-2 63,13-136,1 0,0-1,-1 1,1 0,0 0,1-1,-1 1,1 0,0-1,0 1,0 0,0-1,0 1,1-1,0 0,-1 1,1-1,1 0,-1 0,0 0,1-1,-1 1,1 0,0-1,0 0,0 1,0-1,0 0,1-1,-1 1,0-1,1 1,0-1,-1 0,1 0,-1-1,1 1,0-1,0 0,-1 0,1 0,0 0,0 0,1-1,3-1,-1 0,1-1,-1 0,1 0,-1 0,0-1,0 0,0-1,0 1,-1-1,0 0,0-1,0 0,-1 0,0 0,0 0,0-1,-1 0,0 0,-1 0,1 0,-1-1,-1 1,1-1,-1 0,0 0,-1 0,0 0,-1 0,1 0,-1 0,-1 0,0 0,0 0,0 0,-1 0,0 0,-2-3,-6-2,0 0,-1 0,-1 1,0 0,-1 1,0 0,-1 1,0 1,0 0,-1 1,0 0,-1 2,1-1,-1 2,-1 0,1 1,-13-1,-78-11,106 16,1 0,-1 0,1 0,-1 0,1 0,0-1,-1 1,1 0,-1 0,1 0,-1 0,1-1,0 1,-1 0,1 0,0-1,-1 1,1 0,0-1,-1 1,1 0,0-1,-1 1,1 0,0-1,0 1,0-1,-1 1,1-1,0 1,0 0,0-1,0 1,0-1,0 1,0-1,0 1,0-1,0 1,0 0,0-1,0 1,0-1,0 1,1-1,-1 1,0 0,0-1,0 1,1-1,-1 1,0 0,0-1,1 1,-1 0,0-1,1 1,-1 0,1 0,-1-1,0 1,1 0,-1 0,1 0,-1-1,0 1,1 0,-1 0,1 0,37-20,-32 18,428-232,-409 223</inkml:trace>
  <inkml:trace contextRef="#ctx0" brushRef="#br0" timeOffset="-403.263">4064 988,'4'16,"1"-1,0 0,1 0,0 0,1 0,1-1,1 0,0-1,0 0,1 0,1-1,0-1,1 0,0 0,1 0,-8-9,0 0,0 0,1 0,-1 0,0-1,0 0,1 0,-1 0,1-1,-1 0,1 0,-1 0,1-1,-1 0,0 0,1 0,-1 0,0-1,0 0,0 0,0-1,0 1,0-1,4-3,102-93,-96 83,8-6,-1-2,-1 0,-1-1,-1-1,-2-1,0-1,3-9,-13 18</inkml:trace>
  <inkml:trace contextRef="#ctx0" brushRef="#br0" timeOffset="-164.964">4798 931,'0'34,"0"16,5-1,1-4,1-9</inkml:trace>
  <inkml:trace contextRef="#ctx0" brushRef="#br0" timeOffset="-2896.822">876 621,'-342'559,"196"-362,124-179,20-37,104-159,-70 131,118-171,99-104,-136 185,-112 136,-1-1,1 1,-1-1,1 1,-1-1,1 1,0-1,0 1,0 0,0-1,0 1,0 0,0 0,0 0,0 0,1 0,-1 0,0 0,1 0,-1 1,1-1,-1 0,1 1,-1-1,1 1,-1 0,1-1,0 1,-1 0,1 0,-1 0,1 0,-1 0,1 0,0 1,-1-1,1 1,-1-1,1 1,-1-1,1 1,-1 0,0-1,1 1,-1 0,1 1,5 22,-1-1,-1 1,-2 0,0 1,-1-1,-2 1,1-3,4 124,-4-70,3 0,4-1,6 18,26 98,-38-189,-1 0,0 0,0 0,0 0,0-1,0 1,-1 0,1 1,0-1,-1 0,0 0,1 0,-1 0,0 0,0 0,0 1,-1-1,1 0,0 0,-1 0,1 0,-1 0,0 0,0 0,0 0,0 0,0 0,0 0,0-1,0 1,-1 0,1-1,-1 1,0-1,1 1,-1-1,0 0,0 0,1 0,-1 0,0 0,0 0,0 0,0-1,0 1,-1-1,1 0,0 1,-2-1,-12-3,0-1,0-1,1 0,-1-1,1 0,0-2,-10-6,-10-4,-15-6,0-2,2-2,2-2,0-2,2-2,-38-38,79 70,0 0,0 1,1-2,-1 1,0 0,1-1,-1 1,1-1,0 0,0 1,0-1,0 0,1 0,-1-1,1 1,-1 0,1 0,0-1,1 1,-1-1,1 1,-1-1,1 1,0-1,0 1,0-1,1 1,-1-1,1 1,0 0,0-1,0 1,0 0,1 0,-1-1,3-1,16-7,1 3</inkml:trace>
  <inkml:trace contextRef="#ctx0" brushRef="#br0" timeOffset="-2623.648">1694 424,'0'33,"0"21,0 7,0 1,0 1,0-6,0-3,0-6,0-7,0 1,0-4,0-2,0-3,0-3,0-1,5 0,1-7</inkml:trace>
  <inkml:trace contextRef="#ctx0" brushRef="#br0" timeOffset="-2366.568">1299 931,'39'-4,"21"-3,6-3,2-2,-7 3,-4 1,-1-1,-7 0,-1 2,-4 2,0 2,-3 1,-3 1,-4 1,-2 1,-8-1</inkml:trace>
  <inkml:trace contextRef="#ctx0" brushRef="#br0" timeOffset="6317.719">0 1976,'553'-95,"-50"40,-270 36,1165-106,-349 30,191-40,756-103,-442 88,-1270 134,-181 11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07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22,'0'-5,"4"-1,7 0,2 6,3 3,3 0,4 1,3-1,1-1,1 0,1-2,0 1,-5-6,-1-2,-1 1,2 1,-4 7,-5 2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08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0,-1 0,-3 0,-1 0,-1 0,-7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16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83,'5'-7,"0"1,0-1,0 1,1 1,0-1,0 1,0 0,0 0,1 1,0 0,0 0,0 1,1-1,-1 2,1-1,6-1,-12 4,-1-1,0 1,0-1,0 1,1 0,-1 0,0-1,0 1,1 0,-1 0,0 0,1 0,-1 0,0 1,0-1,1 0,-1 1,0-1,0 1,0-1,0 1,1-1,-1 1,0 0,0 0,0-1,0 1,0 0,-1 0,1 0,0 0,0 0,-1 0,1 0,0 0,-1 1,1-1,-1 0,1 0,-1 0,0 1,0-1,1 0,-1 0,0 1,0-1,0 0,0 0,-1 1,1-1,0 0,0 0,-1 1,1 0,-30 66,16-48,9-13,-1 0,1 0,0 0,1 1,-1 0,2 0,-1 0,1 0,0 0,1 1,0-1,0 1,1 0,0-1,1 1,0 9,3-14,0-1,0 1,1-1,-1 0,1 0,0 0,0 0,0-1,0 1,1-1,-1 0,1-1,-1 1,1-1,0 1,-1-2,1 1,0 0,0-1,-1 0,1 0,0 0,0-1,0 0,-1 1,5-3,3 3,14-2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1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7 251,'-5'0,"3"0,7 0,7 5,7 1,4 0,4-1,1-1,2-2,0-1,-1 0,-4-6,-3-2,1 1,0 0,2 3,-4 5,-5 3</inkml:trace>
  <inkml:trace contextRef="#ctx0" brushRef="#br0" timeOffset="4074.036">485 533,'10'-2,"-1"0,1-1,-1 0,0-1,-1 0,1 0,-1-1,1 0,-2-1,1 0,0 0,-1 0,0-1,-1 0,0-1,1 0,15-14,14-14,-1-2,-2-1,-2-1,3-9,-28 40,-1 0,0 0,-1 0,0 0,0-1,-1 1,0-1,-1 0,0 0,0 0,-1 0,0-8,-1 18,0-1,0 1,0-1,0 1,0-1,0 1,-1-1,1 1,0-1,0 1,0-1,-1 1,1 0,0-1,0 1,-1-1,1 1,0 0,-1-1,1 1,-1-1,1 1,0 0,-1 0,1-1,-1 1,1 0,-1 0,1 0,-1-1,1 1,-1 0,1 0,-1 0,1 0,-1 0,1 0,-1 0,1 0,-1 0,1 0,-1 0,1 0,-1 1,1-1,-1 0,1 0,-1 0,1 1,-1-1,1 0,0 1,-1-1,1 0,-1 1,1-1,0 0,-1 1,1-1,0 1,0-1,-1 1,1-1,0 1,-26 26,11-5,1 1,2 0,0 1,1 0,1 1,-2 11,10-30,-1 0,1 0,0 1,0-1,0 1,1 0,0-1,1 1,0 0,0 0,0 0,0-1,1 1,1 0,-1-1,1 1,0-1,0 1,1-1,0 0,0 0,0 0,1 0,0-1,0 1,0-1,1 0,0 0,0-1,0 0,0 1,1-2,-1 1,1-1,0 1,3-1,0-1,1-1,-1-1,1 0,0 0,-1-1,1 0,-1 0,0-1,1-1,-1 1,0-1,0-1,-1 0,1 0,-1-1,0 0,3-3,125-110,-130 111,8-5,-1 0,0-1,-1-1,-1 0,0-1,-1 0,-1 0,0-1,-1 0,-1 0,0-1,1-9,-7 25,-1 0,0-1,1 1,-1-1,0 1,0 0,0-1,0 1,0-1,-1 1,1-1,0 1,-1 0,1-1,0 1,-1 0,0-1,1 1,-1 0,0 0,0 0,0-1,0 1,0 0,0 0,0 0,0 0,0 1,0-1,0 0,0 0,-1 1,1-1,0 0,-1 1,1 0,-1-1,1 1,0 0,-1 0,1-1,-1 1,1 0,0 0,-1 1,1-1,-1 0,1 0,-1 1,1-1,0 1,-1-1,1 1,0 0,0-1,-1 1,1 0,0 0,0 0,0 0,0 0,0 0,0 0,0 0,0 0,1 0,-1 2,-7 4,0 2,1-1,0 1,1 0,0 0,0 1,1 0,0 0,1 0,0 1,1-1,0 1,0 0,1 0,1 0,0 0,0 0,1 0,1 0,0 1,0-1,1 0,1 4,0-10,-1 1,1-1,0 0,1 0,-1 0,1 0,0-1,0 0,1 1,-1-1,1-1,0 1,0-1,0 0,0 0,1 0,-1-1,1 1,-1-2,1 1,0 0,0-1,0 0,0-1,0 1,0-1,0 0,0-1,0 1,0-1,0 0,0-1,0 0,-1 0,1 0,-1 0,1-1,-1 0,0 0,0 0,0-1,0 0,24-12,0-2,-1 0,-1-2,-1-2,-1 0,-1-1,-1-2,-1 0,14-22,-32 40,0 0,-1 0,0-1,0 0,-1 1,0-1,0 0,-1 0,0 0,0 0,-1 0,0 0,-1 0,0-1,0 1,0 1,-3-7,3 12,0 0,0 0,-1 0,1 0,-1 0,1 0,-1 1,0-1,1 1,-1-1,0 1,0 0,0-1,0 1,0 0,-1 1,1-1,0 0,0 0,-1 1,1 0,0-1,-1 1,1 0,0 0,-1 0,1 0,0 1,-1-1,1 1,0-1,-1 1,1 0,0 0,0 0,0 0,0 0,0 0,0 1,0-1,0 1,1-1,-1 1,0 0,1-1,-1 1,1 0,0 0,-1 2,-5 9,1 0,0 0,1 1,1 0,0 0,1 0,0 0,1 0,1 1,0-1,1 0,0 1,1-1,1 1,1-1,0 1,4 13,2-1,1 1,1-1,1-1,2 0,5 7,-18-31,0-1,0 1,0-1,0 1,0-1,0 0,0 1,0-1,1 0,-1 0,0 0,1 0,-1 0,1 0,-1 0,1 0,-1-1,1 1,0-1,-1 1,1-1,0 1,-1-1,1 0,0 0,0 0,-1 0,1 0,0 0,0-1,-1 1,1 0,0-1,-1 1,1-1,1-1,8-7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0,'-5'5,"-6"2,-2 4,2 5,3 5,2 3,-2 3,5 1,3 1,1 0,1 0,0 0,-1 0,0 0,0-6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3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52,'29'0,"19"-5,6-1,-2-1,-4 2,-6 2,-5-4,-4 0,-3 0,-2 2,-5 7,-7 7,-6 3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47,'7'-2,"25"-8,1 1,-1 1,1 2,1 1,-1 2,12 1,-44 2,1-1,-1 1,1 0,-1 0,1 0,-1 0,1 0,-1 0,1 0,-1 0,0 1,1-1,-1 1,1-1,-1 1,0-1,1 1,-1 0,0 0,0-1,1 1,-1 0,0 0,0 0,0 0,0 1,0-1,-1 0,1 0,0 0,0 1,-1-1,1 0,-1 1,1-1,-1 1,1-1,-1 1,0-1,0 0,0 1,0-1,0 1,0-1,0 1,0-1,-1 1,1-1,-1 1,1-1,-1 0,1 1,-1-1,0 0,0 0,1 1,-1-1,0 0,-1 1,-189 173,189-174,0 0,0 0,0 1,0-1,0 1,0-1,1 1,-1-1,1 1,-1 0,1 0,0 0,0 0,0 0,0 0,0 0,0 0,0 1,1-1,-1 0,1 0,0 1,-1-1,1 0,0 0,0 1,1-1,-1 0,0 1,1-1,-1 0,1 0,0 0,0 1,0-1,0 0,0 0,0 0,0 0,1-1,-1 1,1 0,-1-1,1 1,0-1,1 2,8 0,1-1,-1 0,1-1,-1 0,1-1,-1 0,0-1,1 0,-1-1,1 0,-1-1,10-3,48-8,5-2,-56 10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2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485 272,'0'0,"-1"0,1 0,0 0,0 1,0-1,0 0,0 0,-1 0,1 0,0 0,0 0,0 1,0-1,-1 0,1 0,0 0,0 0,0 0,-1 0,1 0,0 0,0 0,-1 0,1 0,0 0,0 0,0 0,-1 0,1 0,0 0,0 0,0 0,-1-1,1 1,0 0,0 0,0 0,0 0,-1 0,1 0,0-1,0 1,-17 39,-1 1,-28 33,-3-2,-3-2,-12 7,-166 196,238-282,0-1</inkml:trace>
  <inkml:trace contextRef="#ctx0" brushRef="#br0" timeOffset="328.924">145 385,'3'27,"1"0,1 0,2 0,0 0,2-1,1-1,4 8,-2-2,2 2,2-1,1-1,1 0,2-2,1 0,5 4,-25-32,0 0,-1 1,1-1,0 0,0 1,0-1,0 0,0 0,0 0,0 0,0 0,1 0,-1 0,0 0,1 0,-1 0,0-1,1 1,-1-1,1 1,-1-1,1 1,-1-1,1 0,-1 0,1 0,0 0,-1 0,1 0,-1 0,1-1,5-6</inkml:trace>
  <inkml:trace contextRef="#ctx0" brushRef="#br0" timeOffset="729.095">569 47,'12'-7,"1"2,0 0,0 0,0 1,1 1,0 0,-1 1,1 0,0 1,0 1,0 0,12 3,-24-3,0 1,-1-1,1 1,-1 0,0 0,1-1,-1 1,0 0,1 0,-1 1,0-1,0 0,0 0,0 0,0 1,0-1,0 1,0-1,-1 1,1-1,-1 1,1-1,-1 1,1-1,-1 1,0 0,0-1,0 1,0 0,0-1,0 1,0-1,0 1,-1 0,1-1,-1 1,1-1,-1 1,0 0,-29 57,12-35,-19 44,39-66,0 1,0 0,0-1,1 1,-1-1,0 0,1 0,0 0,-1 0,1 0,0-1,0 1,0-1,0 0,0 0,0 0,0 0,1 0,-1-1,0 1,0-1,1 0,-1 0,0 0,1 0,-1-1,0 0,0 1,1-1,3 1,170-22,-153 16</inkml:trace>
  <inkml:trace contextRef="#ctx0" brushRef="#br0" timeOffset="1101.105">879 695,'34'-5,"25"-6,8-1,-4 1,-6 2,-9 4,-13-3,-12-5,-10 0</inkml:trace>
  <inkml:trace contextRef="#ctx0" brushRef="#br0" timeOffset="1351.552">1133 441,'-9'43,"-4"24,-4 6,1-6,3-8,4-10,3-9,8-11,3-5,1-7</inkml:trace>
  <inkml:trace contextRef="#ctx0" brushRef="#br0" timeOffset="2230.589">1274 921,'87'-68,"-4"5,-3-4,-4-3,-1-5,15-53,-89 128,0-1,0 0,0 0,0 0,-1 0,1 0,0 0,0 0,0 0,-1 0,1 0,-1 0,1 0,-1-1,1 1,-1 0,0 0,0-1,1 1,-1 0,0 0,0-1,0 1,0 0,-1-1,1 1,0 0,0 0,-1-1,1 1,-1 0,1 0,-1 0,1 0,-1 0,0 0,0-1,0 2,1-1,-1 0,0 0,0 0,0 0,0 0,0 1,-1-1,1 0,0 1,0-1,0 1,0 0,-1-1,1 1,0 0,0 0,-1 0,1-1,0 1,-1 1,1-1,0 0,0 0,-1 0,1 1,0-1,0 0,-1 1,1 0,-10 5,0 0,1 1,0 0,0 1,1 0,0 1,0 0,1 0,0 1,1 0,0 0,1 1,0 0,0 0,1 0,1 1,0-1,0 1,1 0,1 0,0 1,0 11,2-20,0 1,1-1,0 1,0-1,0 1,0-1,1 1,-1-1,1 0,0 0,0 0,1 0,-1 0,1 0,0-1,0 1,0-1,1 0,-1 0,1 0,-1 0,1-1,0 1,0-1,0 0,1 0,-1-1,0 1,1-1,1 0,4 2,1-2,-1 1,0-1,1-1,-1 0,1 0,-1-1,0-1,0 1,1-2,-1 1,0-2,0 1,6-5,0 0,0-2,0 0,-1 0,-1-1,1-1,-2-1,0 0,-1 0,0-1,-1-1,0 0,-1 0,5-13,-12 24,-1 0,0 0,1 0,-2 0,1 0,0-1,-1 1,0 0,0-1,0 1,-1-1,1 1,-1-1,0 1,-1-1,1 1,-1-1,0 1,0-1,0 1,0 0,-2-3,1 7,-1 0,0 0,0 0,0 0,0 1,1-1,-1 1,0-1,1 1,-1 0,0 0,1 0,-1 1,1-1,0 1,-1-1,1 1,0 0,0 0,0 0,0 0,0 0,0 0,1 1,-1-1,1 0,-1 3,0-3,-4 5,-63 91,67-94,0 0,0 0,0 0,1 1,-1-1,1 1,0-1,1 1,-1 0,1-1,0 1,0 0,0-1,0 1,1 0,0-1,0 1,0-1,1 1,-1-1,1 0,0 0,3 4,1-3,0 0,1-1,-1 1,1-2,0 1,0-1,1 0,-1-1,1 1,-1-1,1-1,0 0,-1 0,1 0,0-1,0 0,0-1,-1 1,1-2,0 1,0-1,-1 0,1-1,7-2,-1-1,1 0,-1-1,0-1,-1 0,1-1,-2-1,1 0,-2 0,1-1,-1-1,-1 0,0 0,-1-1,0 0,-1-1,-1 0,2-4,-8 17,0-1,0 0,0 1,0-1,0 0,0 0,0 1,-1-1,1 0,-1 0,0 0,1 0,-1 0,0 0,0 0,0 0,0 0,0 0,-1 1,1-1,-1 0,1 0,-1 0,0 0,0 1,1-1,-1 0,0 1,-1-1,1 0,0 1,0-1,-1 1,1 0,-1 0,0-2,-3 5,1 1,0-1,1 1,-1 0,0 0,1 0,-1 0,1 0,0 1,0-1,1 1,-1 0,1 0,0 0,0 0,0 1,0-1,1 0,-1 3,0-1,0 0,0 0,0 0,1 1,0-1,0 0,1 1,0-1,0 1,0-1,1 1,0-1,0 0,1 1,0-1,0 0,0 0,1 0,-1 0,1-1,1 1,-1-1,1 0,0 0,1 0,-1 0,1-1,-1 0,1 0,1 0,-1 0,1-1,-1 0,3 1,17 1,-3-3</inkml:trace>
  <inkml:trace contextRef="#ctx0" brushRef="#br0" timeOffset="2667.1">2291 18,'17'-4,"-4"1,1-1,-1 2,1 0,0 0,0 1,0 1,0 1,0 0,-1 0,1 1,6 3,-17-3,0 0,0 1,0 0,-1-1,1 1,-1 0,0 0,0 1,0-1,0 0,0 1,-1-1,1 1,-1-1,0 1,0 0,0 0,-1-1,1 1,-1 0,0 0,0 0,0-1,-1 1,1 0,-1 0,0-1,0 1,0 0,-1-1,1 1,-2 0,-3 58,8-58,0 1,0-1,0 0,1 0,-1-1,1 1,0 0,0-1,0 0,1 0,-1 0,1 0,-1 0,1-1,0 1,0-1,0 0,1 0,-1-1,0 1,1-1,-1 0,1 0,-1-1,1 1,-1-1,1 0,0 0,-1 0,1-1,-1 0,3 0,19 0</inkml:trace>
  <inkml:trace contextRef="#ctx0" brushRef="#br0" timeOffset="3111.462">2968 159,'-24'14,"0"2,1 0,1 1,0 2,2 0,0 1,1 2,1-1,1 2,1 0,1 1,1 1,1 1,8-13,1 0,0 1,1-1,1 1,0 0,0 0,2 0,-1-1,2 1,0 0,1 0,0 0,4 10,-5-17,2 1,-1-1,1 0,0 0,0-1,1 1,0 0,0-1,0 0,1 0,0-1,0 1,1-1,-1 0,1 0,0-1,1 1,-1-2,1 1,0-1,0 0,0 0,0 0,0-1,5 0,-6 0,0-1,1 0,0 0,-1-1,1 1,-1-2,1 1,-1-1,1 0,-1 0,1-1,-1 1,0-1,1-1,-1 1,0-1,5-4,2-5</inkml:trace>
  <inkml:trace contextRef="#ctx0" brushRef="#br0" timeOffset="3661.058">3081 611,'56'-18,"19"15,-74 4,1-1,-1 0,1 0,-1 1,0-1,1 1,-1-1,0 1,0 0,1-1,-1 1,0 0,0 0,0 0,0 0,0 0,0 0,0 0,0 0,-1 0,1 0,0 1,-1-1,1 0,-1 1,1-1,-1 0,1 1,-1-1,0 0,0 1,0-1,0 1,0-1,0 0,0 1,0-1,0 1,-1-1,1 0,-1 1,1-1,-1 0,1 1,-1-1,0 0,0 0,1 0,-1 0,0 0,0 1,-51 64,44-59,1 1,0 0,1 0,0 0,0 1,0-1,1 2,1-1,0 0,-3 9,7-15,0-1,-1 1,2-1,-1 0,0 1,0-1,1 1,-1-1,1 0,0 1,0-1,0 0,0 0,0 1,0-1,1 0,-1 0,1 0,-1-1,1 1,0 0,-1 0,1-1,0 1,0-1,0 0,1 0,-1 0,0 0,0 0,1 0,-1 0,2 0,83 16,-72-16,0 0,0-1,0 0,0-2,0 0,0 0,0-1,0-1,3-3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4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820 618,'-4'-9,"0"1,0 0,-1 0,0 0,0 1,-1-1,0 1,0 1,0-1,-1 1,0 0,-1 1,1-1,-1 2,0-1,0 1,0 0,-1 1,0 0,1 0,-1 1,0 0,0 0,0 1,-1 0,1 1,0 0,0 0,0 1,0 0,0 1,-9 3,2 5,1 2,0 0,1 1,1 0,0 1,1 0,0 1,1 1,1 0,0 0,1 1,1 0,-3 9,8-20,-9 15,1 0,1 1,0 0,2 0,1 1,0 0,2 1,1-1,1 1,0 0,2 0,1 0,1 0,1 0,4 15,-3-31,0 0,1-1,1 0,-1 0,1 0,0-1,1 0,-1 1,1-2,0 1,1-1,-1 0,1 0,0-1,1 0,-1 0,1-1,-1 0,1 0,0 0,0-1,0-1,0 1,1-1,-1-1,0 0,1 0,-1 0,0-1,0 0,0-1,0 0,0 0,0 0,0-1,0-1,3-1,22-10,1-1,-2-2,0-1,-1-1,-2-2,0-1,-1-1,-1-1,-1-2,-2-1,-1 0,-1-2,-1-1,-2 0,-1-2,-1 0,-2 0,6-24,-14 41,-1 0,-1-1,-1 0,0 1,-1-1,-1-1,0 1,-2 0,0-11,-1 22,1 0,-1 0,-1 0,1 0,-1 0,0 0,0 0,-1 1,1-1,-1 1,-1 0,1 0,-1 0,1 0,-2 0,1 1,0 0,-1 0,0 0,0 1,0-1,0 1,0 0,-1 0,0 1,1 0,-1 0,-3 0,-5-1,0 0,0 2,0 0,0 0,-1 2,1-1,0 2,0 0,0 1,0 0,0 1,1 1,-1 0,1 0,0 2,1-1,0 2,0 0,0 0,1 1,0 0,1 1,0 0,0 1,1 0,0 2,6-11,1 0,0 1,0-1,1 1,-1-1,0 1,1-1,0 1,-1 0,1 0,0 0,0 0,1-1,-1 1,1 0,-1 1,1-1,0 0,0 0,0 0,1 0,-1 0,1 0,-1 0,1 0,0-1,0 1,1 0,-1 0,0-1,1 1,0 0,-1-1,1 0,0 1,0-1,1 0,1 1,9 1,1-1,0 0,0-1,0-1,1-1,-1 0,0 0,0-1,0-1,0-1,0 0,0-1,-1 0,1-1,1-1,-10 4,36-10,1-1,-2-3,0-1,-1-3,-1 0,-1-3,0-1,-2-1,-1-2,-2-2,0-1,22-28,-47 48,1-1,-2 0,0 0,0-1,-1 1,0-1,-1-1,0 1,-1 0,1-11,-3 18,-1-1,1 1,-1 0,0 0,0 0,-1-1,1 1,-1 0,-1 0,1 0,0 0,-1 0,0 0,-1 1,1-1,-1 0,1 1,-1 0,-1 0,1 0,-1 0,1 0,-1 1,0-1,0 1,-1 0,-1-1,4 3,0-1,0 1,0 0,0 0,0 0,0 0,0 0,-1 0,1 1,0-1,0 1,-1-1,1 1,0 0,-1 0,1 0,0 0,-1 1,1-1,0 0,0 1,-1 0,1-1,0 1,0 0,0 0,0 1,0-1,0 0,0 0,0 1,0 0,1-1,-1 1,1 0,-1-1,1 1,0 0,-1 0,1 0,0 0,0 1,1-1,-1 0,0 0,1 0,-1 1,1 0,-2 8,1 0,0 0,0 0,1 0,1 0,0 0,0 0,1-1,0 1,1 0,1-1,-1 1,2-1,-1 0,1 0,1-1,0 0,1 2,9 10,1-1,0 0,2-2,0 0,1 0,1-2,2 0,121 95,-129-100,-1 0,0 0,0 2,-1 0,-1 0,0 1,-1 1,0 0,-1 0,-1 1,4 11,-4-7</inkml:trace>
  <inkml:trace contextRef="#ctx0" brushRef="#br0" timeOffset="313.962">1 1662,'104'-13,"0"-5,-1-4,-2-5,0-4,-2-5,-1-4,42-26,200-123,-112 60,101-35,69 13,-368 141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7:44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0 417,'67'-24,"-2"-2,-1-4,-1-2,16-14,100-101,-179 146,1 0,-1 0,1 0,-1 0,1 0,-1 0,1 0,0 1,-1-1,1 0,0 0,-1 1,1-1,0 0,0 1,0-1,0 1,0-1,0 1,0-1,0 1,0 0,0 0,0-1,0 1,0 0,0 0,0 0,0 0,0 0,0 0,0 0,0 1,0-1,0 0,0 0,0 1,0-1,0 1,0-1,-1 1,1-1,0 1,0 0,0-1,0 1,-1 0,1-1,0 1,-1 0,1 0,-1 0,1 0,-1 0,1 0,-1 0,9 211,53 348,-27-392,-35-167,-1-1,1 1,0 0,0-1,0 1,0-1,0 1,0 0,0-1,0 1,0-1,0 1,1-1,-1 1,0 0,0-1,0 1,1-1,-1 1,0-1,1 1,-1-1,0 1,1-1,-1 0,1 1,-1-1,1 1,-1-1,1 0,-1 1,1-1,-1 0,1 0,-1 1,1-1,-1 0,1 0,0 0,-1 0,1 0,-1 0,1 0,0 0,-1 0,1 0,-1 0,1 0,-1 0,1 0,0-1,-1 1,1 0,-1 0,1-1,-1 1,1 0,-1-1,1 1,-1-1,0 1,1 0,-1-1,1 1,-1-1,0 1,21-41,-18 34,105-309,-47 118,20-60,-67 212,-6 47,-7 10</inkml:trace>
  <inkml:trace contextRef="#ctx0" brushRef="#br0" timeOffset="477.962">1383 22,'13'-5,"1"1,0 0,0 1,0 1,1 0,-1 1,0 1,1 0,6 1,-19 0,0-1,1 0,-1 1,0-1,0 1,0 0,0-1,0 1,0 0,0 0,0 1,-1-1,1 0,0 1,-1-1,1 1,-1-1,1 1,-1 0,0-1,1 1,-1 0,0 0,0 0,0 0,-1 0,1 0,0 0,-1 0,0 0,1 1,-1-1,0 0,0 0,0 0,0 1,-1-1,1 0,0 0,-1 0,0 0,0 2,-42 84,-85 53,127-140,0 0,0-1,0 1,1 0,-1 0,0 1,0-1,1 0,-1 0,0 0,1 0,-1 1,1-1,0 0,-1 1,1-1,0 0,0 0,0 1,0-1,0 0,0 1,0-1,0 0,0 1,1-1,-1 0,1 1,-1-1,1 0,-1 0,1 0,0 1,-1-1,1 0,0 0,0 0,0 0,0 0,0-1,0 1,0 0,0 0,0-1,0 1,0 0,1-1,-1 1,0-1,1 0,-1 1,73 7,187-65,-216 65,-27-3</inkml:trace>
  <inkml:trace contextRef="#ctx0" brushRef="#br0" timeOffset="877.495">1722 671,'34'-9,"29"-4,10 1,-3-3,-9 2,-9 2,-10 4,-7 3,-4 2,-3 1,-1 1,-1 1,1-1,-5-4,-1-2,-5 0</inkml:trace>
  <inkml:trace contextRef="#ctx0" brushRef="#br0" timeOffset="8132.248">2004 332,'0'540,"5"-494,-6-45,1-1,0 1,0 0,0-1,0 1,0 0,0 0,0-1,1 1,-1 0,0-1,0 1,0 0,1 0,-1-1,0 1,1-1,-1 1,0 0,1-1,-1 1,1-1,-1 1,1-1,-1 1,1-1,0 1,-1-1,1 0,0 1,-1-1,1 0,0 0,-1 1,1-1,0 0,-1 0,1 0,0 0,0 0,-1 0,1 0,0 0,-1 0,1 0,0 0,0 0,-1-1,1 1,0 0,-1 0,1-1,-1 1,1-1,0 1,-1 0,1-1,-1 1,1-1,8-12,-1-2</inkml:trace>
  <inkml:trace contextRef="#ctx0" brushRef="#br0" timeOffset="9917.597">2484 954,'15'0,"1"0,0-1,-1-1,1-1,-1 0,1-1,-1 0,-1-1,1-1,-1 0,0-2,0 1,0-1,10-9,142-109,-143 104,126-142,-147 162,0 0,1 0,-1-1,0 1,-1 0,1-1,0 0,-1 1,0-1,1 0,-1 0,0 0,0 0,-1 0,1 0,-1 0,1 0,-1 0,0 0,0 0,0 0,-1 0,1 0,-1 0,1 0,-1 0,0 0,0 0,-1 0,1 0,-1 1,1-1,-1 0,0 1,0 0,0-1,0 1,0 0,0 0,-1 0,1 0,-1 0,1 1,-1-1,0 1,0 0,0 0,0 0,0 0,0 0,-7 3,1 0,-1 0,1 1,0 0,0 1,0 0,0 1,1-1,-1 2,1-1,1 1,-1 0,1 1,0 0,0 0,1 0,0 1,0 0,1 0,-2 5,0-2,0 0,0 1,1 0,1 0,0 1,1 0,0-1,1 1,0 1,1-1,0 6,2-13,-1 0,2 0,-1-1,1 1,0 0,0 0,0 0,1-1,0 1,0-1,0 1,1-1,0 0,0 0,0 0,0 0,1-1,0 1,0-1,0 0,1 0,-1-1,1 1,0-1,0 0,5 2,2 0,0-1,-1 0,2-1,-1 0,0-1,1 0,-1-1,1-1,-1 0,1 0,-1-1,1-1,-1 0,0-1,2-1,178-68,-182 67,14-7,-1 0,-1-2,0-1,-1-1,-1 0,0-2,-1 0,14-20,-26 32,-2-1,1 0,-1 0,0-1,0 1,-1-1,0 0,-1 0,0-1,0 1,0-1,-1 1,-1-1,1-1,-2 9,0-1,0 1,-1 0,1 0,0-1,0 1,-1 0,1 0,-1 0,1-1,-1 1,1 0,-1 0,0 0,0 0,1 0,-1 0,0 0,0 0,0 1,0-1,0 0,0 0,0 1,0-1,0 1,-1-1,1 1,0-1,0 1,0 0,-1-1,1 1,0 0,-1 0,1 0,0 0,0 0,-1 0,1 1,0-1,0 0,0 1,-1-1,-51 24,46-18,1 0,0 0,0 1,1 0,0 0,0 1,1 0,-1-1,2 1,-1 1,1-1,0 0,1 1,0-1,1 1,-1 0,1 0,1 0,0 0,0-1,1 1,0 0,1 0,0-1,0 1,0-1,1 1,1-1,-1 0,1 0,1 0,0-1,0 0,0 0,1 0,0 0,0-1,3 0,-1 0,2-1,-1 0,0 0,1-1,0 0,0-1,0 0,1-1,-1 0,0-1,1 0,-1 0,1-1,0-1,-1 0,1 0,7-2,6-3,0 0,1-1,-2-2,1 0,-2-2,1 0,6-6,-6 1,-1-1,-1 0,0-2,-2 0,0-1,-1-1,-1-1,-1 0,0-1,2-9,-16 30,0 0,-1 0,1 0,0-1,-1 1,1 0,-1-1,0 0,0 1,0-1,0 0,0 1,-1-1,1 0,-1 0,1 0,-1 1,0-1,0 0,-1 0,1 0,-1 0,1 1,-1-1,0 0,0 0,0 1,0-1,0 1,-1-1,1 1,-1 0,0-1,0 1,0 0,0 0,0 0,0 0,0 1,-1-1,1 0,0 1,-1 0,0-1,1 1,-1 0,0 1,1-1,-1 0,0 1,0-1,0 1,1 0,-2 0,-3 3,0 0,1 1,-1 0,1 0,0 0,0 1,0 0,0 0,1 1,0-1,0 1,1 0,0 1,0-1,0 1,1-1,-1 1,2 0,-1 1,1-1,0 0,1 1,-1-1,2 1,-1-1,1 1,0-1,0 1,1-1,0 1,1-1,-1 1,2 2,1 0,1 1,0-1,0 0,1 0,0-1,1 0,0 0,0 0,1-1,0 0,1 0,-1-1,1 0,1-1,-1 0,1-1,0 1,1-2,-1 0,1 0,0-1,0 0,0 0,0-2,0 1,1-1,-1-1,0 0,1-1,4-1,-8 1,-1 0,0-1,1 0,-1 0,0-1,0 0,-1 0,1-1,0 0,-1 0,0 0,0-1,0 0,1-2,11-8</inkml:trace>
  <inkml:trace contextRef="#ctx0" brushRef="#br0" timeOffset="10334.715">4346 78,'15'-7,"0"1,0 1,0 0,1 1,-1 1,1 0,0 1,0 1,11 1,-26-1,0 1,0 0,0 0,0 0,1 0,-1 0,0 0,0 0,0 0,0 1,0-1,1 0,-1 1,0-1,0 1,0-1,0 1,0 0,0-1,0 1,-1 0,1 0,0-1,0 1,0 0,-1 0,1 0,0 0,-1 0,1 0,-1 0,1 0,-1 0,0 0,1 1,-1-1,0 0,0 0,0 0,0 0,0 0,0 1,0-1,0 0,0 0,-1 0,1 0,0 0,-1 1,1-1,-1 0,1 0,-1 0,-35 54,-4 14,39-67,0 0,1 0,-1 0,1 0,-1 0,1 0,0 0,0 0,0 0,0 0,0 1,0-1,1 0,-1 0,1 0,-1 0,1 0,0 0,0 0,0 0,0-1,0 1,0 0,0 0,1-1,-1 1,1-1,-1 1,1-1,-1 0,1 1,0-1,0 0,0 0,1 0,12 3,1 0,-1-2,1 0,0 0,-1-2,1 0,0-1,-1 0,11-3,31-8,-32 5</inkml:trace>
  <inkml:trace contextRef="#ctx0" brushRef="#br0" timeOffset="10665.147">5221 220,'-7'55,"-1"0,-4-1,-1-1,-3 0,-2 0,-2-2,-17 27,19-49,-3 0,0-2,-2-1,0 0,-21 15,-20 24,34-42,19-21</inkml:trace>
  <inkml:trace contextRef="#ctx0" brushRef="#br0" timeOffset="11352.718">4798 304,'143'179,"10"-14,67 50,-210-207,-3-4</inkml:trace>
  <inkml:trace contextRef="#ctx0" brushRef="#br0" timeOffset="12132.681">5334 163,'-1'-1,"0"0,1 0,-1 0,1 0,-1-1,1 1,-1 0,1 0,0-1,-1 1,1 0,0-1,0 1,0 0,0-1,0 1,1 0,-1 0,0-1,1 1,-1 0,0-1,1 1,0 0,-1 0,1 0,0 0,-1 0,1 0,0 0,0 0,0 0,0 0,0 0,0 0,0 0,0 1,0-1,1 1,-1-1,50-28,-31 22,-10 2,1 1,0 0,0 1,0 0,0 1,0 0,1 0,-1 1,1 1,-1 0,3 1,-12-1,-1 1,1-1,0 1,0 0,0 0,0 0,-1-1,1 1,-1 1,1-1,0 0,-1 0,0 1,1-1,-1 1,0-1,0 1,0-1,0 1,0 0,0-1,0 1,0 0,-1 0,1 0,-1 0,1 0,-1-1,0 1,0 0,0 0,0 0,0 0,0 0,-1 0,1 0,0 0,-1 0,0-1,0 2,-38 68,-22 27,60-97,1 1,0 0,0-1,0 1,0 0,0-1,0 1,1 0,-1-1,0 1,1 0,-1-1,1 1,0-1,0 1,-1-1,1 1,0-1,0 0,1 1,-1-1,0 0,0 0,0 0,1 0,-1 0,1 0,-1 0,1 0,-1 0,1-1,-1 1,1-1,-1 1,1-1,0 0,-1 1,1-1,0 0,0 0,-1 0,2 0,75-3,62-35,-123 31</inkml:trace>
  <inkml:trace contextRef="#ctx0" brushRef="#br0" timeOffset="14588.92">6124 530,'14'0,"10"0,6 0,2 0,0 0,1-5,-2-1,-1 0,0 1,-1 1,-1 2,1 1,-1 0,-5 6,-11 2,-8-1</inkml:trace>
  <inkml:trace contextRef="#ctx0" brushRef="#br0" timeOffset="14833.604">6040 784,'38'0,"28"-5,11-1,-2 0,-9 1,-11 1,-10 2,-8 1,-6 0,-2 1,-7 0</inkml:trace>
  <inkml:trace contextRef="#ctx0" brushRef="#br0" timeOffset="16084.209">7366 304,'-56'7,"0"3,1 1,1 4,-53 20,85-26,0 1,1 0,0 2,1 0,0 2,1 0,0 1,1 1,1 1,1 0,0 1,1 1,1 1,9-13,0 0,1 0,0 1,0 0,0 0,1 0,1 0,-1 0,1 1,1-1,0 1,0-1,0 1,1-1,1 1,-1 0,1-1,1 1,-1-1,1 0,1 1,0-1,0 0,1 0,-1-1,2 1,-1-1,1 0,0 0,1 0,-1-1,1 0,1 0,-1 0,1-1,0 0,3 1,8-1,0-1,0 0,1-2,-1 0,1-1,0-1,-1-1,1 0,-1-2,1 0,-1-1,0-1,0 0,0-1,-1-2,0 1,3-4,-19 11,28-11</inkml:trace>
  <inkml:trace contextRef="#ctx0" brushRef="#br0" timeOffset="16403.132">7648 445,'-51'63,"18"-26,3 2,0 1,3 1,-22 45,47-84,0 1,0 0,0-1,1 1,-1 0,1 0,0 0,0 1,0-1,0 0,0 0,1 1,-1-1,1 0,0 1,0-1,0 0,1 0,-1 1,1-1,-1 0,1 0,0 1,1-1,-1 0,0 0,1 0,0 0,0-1,0 1,0 0,0-1,0 1,0-1,1 0,0 0,-1 0,1 0,0 0,1 0,16 1,-1 0,2-1,-1-1,0-1,0-1,0 0,7-3,-15 3,5-1,1-1,-1-1,0-1,0 0,-1-1,1-1,-1 0,0-1,-1-1,0 0,-1-2,0 1,0-2,-1 1,0-2,-1 0,-1 0,0-1,-1-1,5-10,-12 20,0-1,0 0,-1 0,0 0,0 0,-1 0,0-1,0 1,0 0,-1-1,0 1,0-1,0 1,-1 0,0-1,0 1,-1 0,0 0,0 0,0 0,-1 0,0 0,0 0,0 1,-1 0,0 0,0 0,0 0,-1 0,1 1,-1 0,0 0,0 0,-1 0,1 1,-1 0,0 0,0 1,0-1,-3 0,-50-9,34 11</inkml:trace>
  <inkml:trace contextRef="#ctx0" brushRef="#br0" timeOffset="16919.134">8015 841,'85'-112,"59"-63,-41 58,-103 117,0 0,0 1,-1-1,1 0,0 1,0-1,0 0,0 1,0-1,0 1,0-1,0 0,0 1,0-1,0 0,0 1,0-1,0 1,0-1,0 0,0 1,0-1,0 0,0 1,1-1,-1 0,0 1,0-1,1 0,-1 1,0-1,0 0,1 1,-1-1,0 0,1 0,-1 0,0 1,1-1,-1 0,0 0,1 0,-1 0,0 0,1 1,-1-1,0 0,1 0,-1 0,1 0,-1 0,0 0,1 0,-1 0,1-1,-1 1,0 0,1 0,-1 0,0 0,1 0,-12 34,11-34,-4 10,0 1,0-1,1 1,1-1,0 1,0 0,1 0,1 0,0 0,0 0,1 0,0 0,1 0,0-1,2 5,-2-12,0 0,0 0,0 0,0 0,1 0,-1-1,1 1,0-1,0 0,0 1,0-1,0-1,0 1,0 0,1-1,-1 1,1-1,-1 0,1 0,-1-1,1 1,0-1,-1 0,1 0,0 0,-1 0,2 0,99-25,-82 13,1-1,-2-1,0-1,-1-1,0-1,-1 0,-1-1,-1-2,4-5,23-70,-44 92,1 1,0 0,-1-1,0 1,1-1,-1 1,0 0,0-1,0 1,-1-1,1 1,0 0,-1-1,0 1,1 0,-1-1,0 1,0 0,-1 0,1 0,0 0,-1 0,1 0,-1 0,1 0,-1 1,0-1,0 1,0-1,0 1,0 0,0 0,0-1,0 1,-1 1,1-1,0 0,0 1,-1-1,1 1,-1-1,-19 0</inkml:trace>
  <inkml:trace contextRef="#ctx0" brushRef="#br0" timeOffset="17366.878">9229 304,'-30'8,"1"2,0 0,0 2,1 1,1 1,-7 6,32-19,0-1,-1 1,1 0,0 0,0 0,0 1,0-1,0 0,0 1,0-1,0 1,0 0,1-1,-1 1,1 0,-1 0,1 0,0 0,0 0,0 1,0-1,0 0,0 0,1 1,-1-1,1 0,0 1,-1-1,1 1,0-1,0 0,1 1,-1-1,0 1,1-1,0 0,-1 1,1-1,0 0,0 0,0 0,0 0,1 1,-1-2,1 1,-1 0,1 0,-1 0,1-1,0 1,0-1,1 1,68 30,32 18,-99-48,-1 1,0 0,0 0,0 0,-1 0,1 0,-1 0,1 1,-1-1,0 1,0 0,-1-1,1 1,-1 0,0 0,0 0,0 0,-1 0,1 0,-1 0,0 1,0-1,0 0,-1 0,0 1,-3 4,0 0,-1-1,0 0,0 0,-1 0,0-1,-1 0,1 0,-1-1,-1 0,1 0,-1 0,0-1,0 0,-1-1,0 0,1 0,-1-1,-1 0,1 0,-4 0,-42 9,31-9</inkml:trace>
  <inkml:trace contextRef="#ctx0" brushRef="#br0" timeOffset="17631.7">9708 163,'0'39,"0"26,0 8,0-5,0-8,0-10,0-8,0-7,0-5,0-2,-5-6,-1-2,-5-5,0-9,1-6</inkml:trace>
  <inkml:trace contextRef="#ctx0" brushRef="#br0" timeOffset="17889.709">9427 361,'38'-5,"32"-2,9 1,-4 6,-11 3,-5 1,-9 5,-8 0,-11-1</inkml:trace>
  <inkml:trace contextRef="#ctx0" brushRef="#br0" timeOffset="18115.832">10245 728,'-5'19,"-1"6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18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376 199,'-47'24,"1"3,1 2,2 1,0 3,-24 25,58-50,0 1,1 0,0 1,1-1,0 1,0 1,1-1,1 1,-1 0,-1 7,6-13,0 0,-1 0,2 0,-1 0,1 0,-1 0,1-1,1 1,-1 0,1 0,-1 0,2 0,-1 0,0 0,1-1,0 1,0-1,0 1,1-1,-1 0,1 0,0 0,1 0,-1 0,0-1,5 4,4 1,0-1,0 0,1 0,1-1,-1-1,1 0,0-1,0 0,0-1,0-1,1 0,-1-1,0 0,1-2,-1 1,1-2,10-2,13-4,-1-1,0-2,0-2,-1-1,-1-2,0-1,-2-2,3-3,5-1,-6 4</inkml:trace>
  <inkml:trace contextRef="#ctx0" brushRef="#br0" timeOffset="262.35">912 254,'-14'11,"-36"26,2 1,2 2,2 3,1 1,2 2,-6 13,44-55,-1 0,1-1,0 1,0 0,0 1,0-1,1 0,-1 1,1 0,0-1,1 1,-1 0,1 0,0 0,0 0,1 0,-1 0,1 0,0 0,1 0,-1 0,1 0,0 0,0 0,1 0,-1 0,1 0,0 0,0-1,1 1,0-1,-1 0,1 0,1 0,-1 0,1 0,11 4,1-2,0 0,0 0,0-2,1 0,0-1,-1-1,1 0,0-1,0-1,0-1,0 0,0-1,0-1,-1 0,1-2,-1 0,0 0,0-2,-1 0,0 0,4-4,-7 5,0 0,0 0,0-2,-1 1,0-1,-1-1,0 0,0-1,0 1,-2-2,1 1,-1-2,-1 1,0-1,0 0,-1 0,-1 0,0-1,-1 0,0 0,-1 0,1-11,-5 19,0 0,0-1,0 1,0 0,-1 0,0 0,0 0,-1 1,1-1,-1 1,0-1,0 1,0 0,-1 0,0 0,0 0,0 1,0 0,0-1,0 2,-1-1,0 0,0 1,-6-4,-1 0,0 1,-1 0,1 1,-1 0,0 1,0 1,-9-1,3 3,1 0,-1 1,1 1,-1 1,1 1,0 0,1 2,-1 0,1 1,-3 2,-10 5</inkml:trace>
  <inkml:trace contextRef="#ctx0" brushRef="#br0" timeOffset="698.391">1138 707,'61'-30,"-2"-2,-1-2,-2-3,-1-3,6-9,-60 48,-1 0,0 0,1 0,-1 0,1 0,-1 1,1-1,0 0,-1 0,1 1,0-1,-1 0,1 1,0-1,0 1,-1-1,1 1,0-1,0 1,0-1,0 1,0 0,0-1,0 1,0 0,0 0,0 0,0 0,0 0,0 0,-1 0,1 0,0 0,0 1,0-1,0 0,0 0,0 1,0-1,0 1,0-1,-1 1,1-1,0 1,0 0,-1-1,1 1,0 0,-1-1,1 1,0 0,-1 0,1 0,-1-1,0 1,1 0,-1 0,0 0,3 77,-4-71,0 0,1 1,-1-1,1 1,1-1,-1 1,1-1,1 0,-1 1,1-1,1 0,-1 0,1 0,0 0,4 5,-2-9,-1 0,0 0,1 0,0-1,0 1,0-1,0-1,0 1,0-1,0 0,0 0,1 0,-1-1,0 1,1-2,-1 1,0 0,1-1,-1 0,0 0,0-1,0 1,0-1,0 0,0-1,0 1,-1-1,1 0,-1 0,4-3,7-3,-1-1,0-1,0 0,-1-1,0 0,-1-1,-1 0,0-1,0 0,-2-1,0 0,0-1,-2 0,0 0,0-1,-2 1,2-10,-4 1</inkml:trace>
  <inkml:trace contextRef="#ctx0" brushRef="#br0" timeOffset="1083.12">2522 227,'-31'7,"1"1,0 2,0 1,1 1,1 2,0 0,-4 5,30-18,0 0,0 0,0 0,-1 0,1 1,0-1,0 1,1-1,-1 1,0-1,0 1,1 0,-1 0,1 0,0 0,-1 0,1 0,0 1,0-1,0 0,1 0,-1 1,0-1,1 0,0 1,-1-1,1 1,0-1,0 1,1-1,-1 0,0 1,1-1,-1 1,1-1,0 0,0 0,0 1,0-1,0 0,1 0,-1 0,0 0,1 0,0 0,-1-1,1 1,1 0,7 5,1-1,0-1,1 1,-1-2,1 0,0 0,0-1,1 0,10 0,-10-1,0 0,0 1,0 0,0 1,-1 1,0 0,0 0,9 7,-19-11,0 0,-1 1,1-1,0 1,-1-1,0 1,1 0,-1-1,0 1,0 0,0 0,0 0,0 0,0 0,0 0,-1 0,1 0,-1 1,1-1,-1 0,0 0,0 0,0 1,0-1,-1 0,1 0,0 0,-1 0,0 0,1 1,-1-1,0 0,0 0,0-1,0 1,0 0,-1 0,0 0,-61 65,4-24,-1-2,-1-3,-42 18,79-44</inkml:trace>
  <inkml:trace contextRef="#ctx0" brushRef="#br0" timeOffset="1327.886">3114 0,'-20'44,"-10"28,-1 6,6-4,1-11,5-10,6-11,6-6,2-6,4-7</inkml:trace>
  <inkml:trace contextRef="#ctx0" brushRef="#br0" timeOffset="1495.856">2577 340,'38'-10,"38"-3,14 1,-3 2,-6 3,-13 3,-12 6,-7 4,-7 0,-10-1</inkml:trace>
  <inkml:trace contextRef="#ctx0" brushRef="#br0" timeOffset="1766.61">3396 594,'19'19,"7"6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0 906,'91'-22,"131"-11,31 3,-243 30,1 0,-1-1,0-1,0 0,0 0,0-1,0 0,0-1,-1 0,6-3,-6-2,-6 1</inkml:trace>
  <inkml:trace contextRef="#ctx0" brushRef="#br0" timeOffset="253.319">367 482,'-4'38,"-7"33,-2 13,2 2,-2-9,1-13,3-7,2-9,3-8,2-5,6-5,3-2,4-1,1-5</inkml:trace>
  <inkml:trace contextRef="#ctx0" brushRef="#br0" timeOffset="1020.906">762 1132,'66'-21,"0"-3,-2-3,-1-3,-2-2,-1-3,-1-2,48-42,-84 61,-2-1,0-1,-1-1,0-1,-2 0,-1-1,8-16,-1-45,-24 82,0 0,0 0,-1 0,1 0,0 0,-1 0,1-1,-1 1,1 0,-1 1,0-1,0 0,0 0,0 0,0 0,-1 1,1-1,0 0,-1 1,1-1,-1 1,0 0,1 0,-1-1,0 1,0 0,0 0,0 1,0-1,0 0,0 1,0-1,0 1,0-1,0 1,0 0,0 0,0 0,-1 0,-8 3,1 0,0 1,-1 0,1 0,1 1,-1 0,1 1,0 0,0 1,0 0,1 0,0 0,1 1,0 1,0-1,0 1,1 0,1 1,-1 0,-3 4,0 1,1 0,1 1,1 0,0 0,1 1,0-1,1 1,1 0,0 8,3-18,-1-1,1 1,0-1,1 0,-1 1,1-1,1 1,-1-1,1 0,0 0,0 0,1 0,0 0,0 0,0-1,1 1,0-1,0 0,0 0,1 0,-1-1,1 1,0-1,0-1,1 1,-1-1,1 1,5 1,11 2,0-1,1-1,-1-1,1-1,0-1,0-1,0-1,0-1,0-1,0-1,3-2,8-1,-1-1,1-1,-1-2,-1-2,0-1,0-1,-2-1,0-2,0-1,19-17,-40 28,0 0,-1 0,0-1,-1 0,1 0,-1-1,-1 0,0 0,0 0,-1-1,0 0,-1 0,0 0,0-1,1-9,-4 18,-1 1,0 0,0 0,1 0,-1 0,0 0,0-1,0 1,0 0,-1 0,1 0,0 0,0 0,-1 0,1-1,-1 1,1 0,-1 0,1 0,-1 0,0 0,1 0,-1 1,0-1,0 0,0 0,1 0,-1 1,0-1,0 0,0 1,0-1,0 1,0-1,-1 1,1 0,0-1,0 1,0 0,0 0,0 0,0 0,-1 0,1 0,0 0,0 0,0 0,-48 29,42-22,0 1,0-1,1 1,0 1,0-1,1 1,1 0,-1 1,1-1,1 1,0-1,0 1,1 0,0 0,1 0,0 1,0-1,1 0,1 0,0 0,0 1,2 4,2-8,1-1,1 1,-1-1,1-1,0 0,0 1,0-2,1 1,0-1,0-1,0 1,0-1,1-1,-1 1,1-2,-1 1,1-1,0 0,0-1,-1 0,1 0,0-1,0 0,4-2,1 3,21-4,-1-1,0-1,0-3,0 0,-1-2,-1-2,0-1,-1-1,0-2,-1-1,-1-1,-1-2,-1 0,8-11,-26 26,-1 0,0-1,0 0,0 0,-1-1,-1 0,1-1,-1 1,0-1,-1 0,0-1,-1 1,0-1,0 0,-1 0,0 0,-1-3,-1 11,-1 1,0-1,0 1,0-1,0 1,-1 0,1-1,0 1,-1-1,1 1,0 0,-1-1,0 1,1 0,-1 0,0-1,0 1,1 0,-1 0,0 0,0 0,0 0,-1 0,1 0,0 0,0 1,0-1,-1 0,1 1,0-1,-1 1,1-1,0 1,-1-1,1 1,0 0,-1 0,1 0,-1 0,1 0,-1 0,1 0,0 0,-1 1,1-1,-1 1,1-1,0 1,-1-1,1 1,0 0,0-1,0 1,-1 0,1 0,0 0,0 0,0 0,0 0,0 0,1 0,-1 1,-12 10,1 1,0 1,1 0,1 1,0 0,1 0,1 1,0 0,2 0,-1 1,2 0,-3 12,6-21,0 0,1 0,0 0,0 0,1 1,0-1,0 0,1 0,0 0,0 0,1 0,0 0,0 0,1 0,0-1,1 1,0-1,0 0,0 0,1 0,0-1,0 0,0 0,1 0,0 0,1-1,-1 0,4 2,-5-4,1 0,0 0,0 0,0-1,0 1,0-1,0-1,1 1,-1-1,0-1,1 1,-1-1,1 0,-1 0,1-1,-1 0,1 0,-1 0,0-1,0 0,1 0,-1-1,-1 0,1 0,0 0,-1-1,1 1,-1-1,0-1,-1 1,5-5,12-12,-2 2</inkml:trace>
  <inkml:trace contextRef="#ctx0" brushRef="#br0" timeOffset="1389.818">2992 256,'328'-49,"-254"58,-73-7,-1 0,1 0,0 0,-1 0,1 0,-1 0,0 0,0 0,1 0,-1 0,-1 0,1 0,0 0,0 0,-1 0,1 0,-1 0,0 0,1 0,-1 0,0-1,0 1,0 0,-1 0,1-1,0 1,-1-1,1 1,0-1,-1 0,0 1,1-1,-2 0,2 1,-26 27,-39 59,65-87,1 1,-1-1,0 1,1 0,-1-1,1 1,0 0,0 0,-1-1,1 1,0 0,0 0,1-1,-1 1,0 0,1-1,-1 1,1 0,-1-1,1 1,0 0,-1-1,1 1,0-1,0 1,0-1,0 0,1 1,-1-1,0 0,1 0,-1 0,0 0,1 0,-1 0,1 0,0 0,-1-1,1 1,-1-1,1 1,0-1,0 0,1 1,85 4,-80-6,111-14,-95 8</inkml:trace>
  <inkml:trace contextRef="#ctx0" brushRef="#br0" timeOffset="1803.956">4516 285,'-151'198,"-36"75,24 30,154-285,0-4</inkml:trace>
  <inkml:trace contextRef="#ctx0" brushRef="#br0" timeOffset="2125.857">3895 482,'490'490,"-479"-480,0 1,-1 0,-1 0,0 1,0 1,-1-1,-1 2,0-1,0 1,1 7,-10-5,-3-18</inkml:trace>
  <inkml:trace contextRef="#ctx0" brushRef="#br0" timeOffset="2518.946">4714 115,'49'-18,"4"-4,1 3,0 2,2 3,31-4,-85 17,0 0,0 0,0 1,0-1,0 0,0 1,0-1,0 1,0 0,0-1,0 1,1 0,-1 0,0 1,0-1,0 0,0 1,0-1,0 1,0 0,0-1,0 1,0 0,-1 0,1 1,0-1,0 0,-1 0,1 1,-1-1,1 1,-1-1,0 1,1 0,-1 0,0-1,0 1,0 0,-1 0,1 0,0 0,-1 0,1 0,-1 0,0 0,1 0,-1 1,0-1,0 0,-1 0,-4 12,-2-1,0 1,0-2,-1 1,-1-1,0 0,-1-1,0 0,-1 0,-4 6,-2 1,13-16,0 2,0-1,0 0,1 1,-1 0,1-1,0 1,0 1,1-1,-1 0,1 1,0-1,0 1,0 0,1-1,-1 1,1 2,4-2,0-1,1-1,-1 1,1 0,0-1,-1 0,2 0,-1 0,0 0,1 0,-1-1,1 0,0 0,-1 0,1-1,0 0,0 0,0 0,1 0,-1-1,3 0,119-11,-49-2,-50 11,-4 1</inkml:trace>
  <inkml:trace contextRef="#ctx0" brushRef="#br0" timeOffset="2853.012">5419 623,'43'0,"34"0,8-5,-5-1,-12 0,-12 1,-12 2,-7 0,-6 2,-3 1,-2 0,0 0,0 0,-5 5,-5 2</inkml:trace>
  <inkml:trace contextRef="#ctx0" brushRef="#br0" timeOffset="3106.052">5448 906,'43'0,"34"-5,12-1,-3-5,-6-1,-14 3,-11-3,-12 1,-7 2,-11 3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721 302,'-425'629,"217"-327,195-281,9-13,0-1,0 0,-1 0,1 0,-2 0,1-1,-1 0,0 0,0-1,0 0,-6 4,6-8,6-3</inkml:trace>
  <inkml:trace contextRef="#ctx0" brushRef="#br0" timeOffset="304.151">44 387,'168'180,"35"63,-63-30,-70-116,-63-95,-2-6</inkml:trace>
  <inkml:trace contextRef="#ctx0" brushRef="#br0" timeOffset="863.623">495 20,'-10'5,"-2"6,4 1,5-5,7-5,3-8,-5-2,-2 5,-6 3,-2 6,-5 2,5 0,9-2,8-6,8-3,1-2</inkml:trace>
  <inkml:trace contextRef="#ctx0" brushRef="#br0" timeOffset="1407.786">1088 76,'73'-17,"138"-24,-179 34,-28 5,1 0,-1 1,1 0,-1-1,1 2,0-1,-1 0,1 1,0 0,0 0,-1 0,1 1,0-1,0 1,-1 0,1 1,-1-1,5 3,-8 0,0 0,1 0,-1 0,-1 0,1 1,-1-1,1 0,-1 1,-1-1,1 0,-1 0,1 1,-1-1,0 0,0 0,-1 0,0 0,1 0,-1 0,0 0,-1-1,1 1,-1-1,1 1,-1-1,0 0,-1 0,1 0,-3 1,-95 90,82-80,1 1,1 0,0 2,2 0,-1 1,2 0,-3 6,16-23,0 0,0 1,0-1,0 1,0-1,1 1,-1 0,0-1,1 1,-1 0,1-1,-1 1,1 0,0 0,0 0,0-1,0 1,0 0,0 0,0 0,1-1,-1 1,1 0,-1-1,1 1,0 0,-1-1,1 1,0 0,0-1,0 0,0 1,1-1,-1 1,0-1,1 0,-1 0,0 0,1 0,0 0,71 10,186-60,-231 49,-4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11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762 559,'0'-2,"-1"0,1 0,-1 0,0 0,0 0,1 0,-1 0,0 0,-1 1,1-1,0 0,0 1,-1-1,1 1,-1-1,1 1,-1 0,0 0,0 0,1 0,-1 0,0 0,0 0,0 0,0 1,0-1,0 1,0-1,0 1,0 0,0 0,0 0,0 0,0 0,0 0,-1 1,1-1,0 1,0 0,1-1,-1 1,0 0,0 0,0 0,0 0,1 0,-1 1,0-1,1 0,0 1,-1-1,1 1,-1 1,-18 16,1 0,1 2,0 0,2 1,1 1,0 1,2 0,-9 23,10-23,1 0,1 0,1 0,2 1,0 1,2-1,1 1,1 0,1 0,1 0,1 5,1-26,0 1,0-1,1 0,0 0,0 0,0 0,1 0,-1 0,1 0,0-1,0 0,1 1,0-1,-1 0,1-1,0 1,1-1,-1 1,1-1,-1-1,1 1,0-1,0 0,0 0,1 0,-1 0,0-1,0 0,1 0,-1-1,1 0,-1 1,1-2,-1 1,5-1,12-5,0 0,0-1,-1-1,0-1,0-1,-1-1,-1-1,0 0,0-2,-2 0,1-1,-2 0,0-2,-1 0,-1 0,13-21,-7 13,-1 0,-1-2,-1 0,-1-1,-2-1,-1 0,-1-1,-1-1,-1-5,-6 24,-2 0,1 0,-1 0,-1 0,-1 0,1-1,-2 1,0 0,0 0,-1 0,0 0,-1 0,-1 0,0 1,0-1,-1 1,-1 0,0 1,0-1,-1 1,0 0,-1 1,0 0,-1 0,0 1,-7-6,8 9,0 0,0 0,0 1,-1 0,1 0,-1 1,0 0,0 1,0 0,-1 0,1 1,0 0,0 1,-1 0,1 0,0 1,-1 1,1-1,0 1,0 1,0 0,0 0,1 0,-1 1,1 1,-8 5,8-4,1 1,0 0,0 1,0-1,1 2,0-1,1 0,0 1,0 0,1 0,0 1,0-1,1 1,1 0,0 0,0 0,1 0,0 0,0 0,1 0,1 0,0 1,0-1,1 0,0 0,4 9,-4-15,1 1,-1-1,1 1,0-1,1 0,-1 0,1 0,0-1,0 1,0-1,0 0,1 0,-1 0,1-1,0 0,0 0,0 0,0 0,0-1,0 0,0 0,0 0,1 0,2-1,130-11,-92-2,-1-2,-1-2,0-2,-2-2,0-1,-2-3,30-22,-56 38,13-7,-1 0,-1-1,-1-2,0-1,-1 0,-1-2,-2 0,0-2,-1 0,-1-1,-2-1,0 0,-2-1,3-9,-7-53,-10 87,0 1,0-1,0 0,0 0,-1 0,1 0,0 0,-1 1,0-1,1 0,-1 0,0 1,0-1,0 1,0-1,0 1,-1-1,1 1,0-1,-1 1,1 0,-1 0,1 0,-1 0,1 0,-1 0,0 0,0 0,1 1,-1-1,0 1,0-1,0 1,0 0,0 0,1 0,-1 0,0 0,0 0,0 0,0 1,0-1,-1 1,-7 3,-1 1,1 0,0 0,1 1,-1 1,1-1,1 1,-1 1,1 0,0 0,-3 5,4-4,0 0,0 0,1 1,0 0,1 0,0 0,0 1,1 0,-1 5,4-12,0 0,0 0,0 0,0-1,1 1,0 0,0 0,0 0,0 0,0 0,1 0,0 0,0 0,0-1,0 1,1 0,-1-1,1 1,0-1,0 1,0-1,0 0,1 0,-1 0,1 0,0 0,0-1,0 1,1 0,8 3,1 0,0-1,0 0,0-1,0-1,0 0,1 0,-1-2,8 1,-10-2,0 1,0 0,0 1,0 0,0 1,0 0,-1 1,1 0,-1 1,0 0,0 0,-1 1,1 0,4 6,-6-4,-2 1,1 0,-1 0,-1 0,1 1,-2 0,1 0,-1 1,-1-1,0 1,-1-1,0 1,0 0,-1 0,0 0,-1 0,-1 10,2 9,-1-26,0 1,0-1,0 0,0 0,1 1,0-1,0 0,0 0,0 0,1 0,0 0,0 0,0 0,0-1,0 1,1-1,-1 1,1-1,0 0,0 0,0 0,1-1,-1 1,1-1,-1 0,1 0,0 0,0 0,0 0,0-1,0 0,0 0,3 1,7-4,-1 0,0-1,0 0,0-1,0-1,0 0,-1 0,0-1,9-6,3-1</inkml:trace>
  <inkml:trace contextRef="#ctx0" brushRef="#br0" timeOffset="299.146">0 1744,'240'-55,"-4"-10,-2-11,-4-10,50-34,26-5,-115 47,406-146,-550 208,-10 3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41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362 134,'-36'34,"2"1,1 2,2 1,2 1,1 2,2 1,2 1,2 1,0 5,4 2,2 1,3 0,1 1,-2 42,13-85,0 0,0 1,1-1,0 1,1-1,0 0,0 1,1-1,1 0,0 0,0 0,1 0,0-1,1 0,0 1,0-1,1-1,0 1,1-1,0 0,0-1,0 0,1 0,0 0,1-1,-1 0,1-1,0 0,1 0,7 2,6-1,1 0,0-2,0-1,0-1,0 0,0-2,0-1,0-1,0-1,0-1,-1-1,18-6,17-8,0-3,-1-2,-2-2,22-16,-17 10,-1-3,-2-2,-2-3,-1-2,-2-3,-3-1,4-9,-43 45,-1 0,0-1,0 0,-1 0,-1-1,0 0,0-1,-1 1,-1-1,0-1,-1 1,0 0,-1-1,-1 0,0 0,-1 0,0 0,-1 0,-1 0,0 0,-1 1,-1-1,0 0,0 1,-2-1,1 1,-2 0,-4-7,-1 4,-1 2,-1 0,-1 0,0 1,0 1,-1 0,-1 1,0 1,0 0,-1 1,0 1,-1 1,0 0,-17-4,-12-1,0 2,-1 3,0 1,0 2,-17 2,26 2,1 2,-1 2,1 1,-1 2,2 2,-1 1,1 2,1 1,0 2,1 1,-1 3,-82 81,96-76</inkml:trace>
  <inkml:trace contextRef="#ctx0" brushRef="#br0" timeOffset="1714.209">1209 1319,'124'-72,"-3"-6,-4-5,55-54,-124 97,-2-2,-2-2,-2-2,-2-2,-2-1,-2-3,-3 0,9-23,-27 44,-1-1,-2 0,-1-1,-2-1,-1 0,-2 0,2-25,-8 47,0 0,-1-1,0 1,0 0,-1 0,-1 0,0 1,-1-1,0 1,-2-4,4 12,1 0,-1 0,1 0,-1 1,0-1,0 0,-1 1,1-1,0 1,-1 0,1 0,-1 0,0 0,0 0,0 0,0 1,0-1,0 1,0 0,0 0,0 0,-1 1,1-1,0 1,-1-1,1 1,0 0,-1 1,1-1,0 0,-1 1,1 0,0 0,0 0,-1 0,1 0,0 1,-1 0,-6 4,-1 1,1 1,0-1,0 2,1-1,0 2,1-1,0 1,-3 4,-13 15,-4 8,3 0,0 2,3 1,1 0,2 2,2 0,2 1,1 1,-2 22,7-23,3 1,1 1,2-1,2 0,4 25,-3-18,1-41,0 0,1 0,0 0,0 0,1 0,0-1,1 1,0-1,0 0,1 0,0 0,1-1,0 1,0-1,1-1,0 1,0-1,1-1,0 1,0-1,0 0,1-1,0 0,0-1,0 0,1 0,-1 0,1-2,0 1,0-1,0 0,0-1,0-1,0 1,0-2,1 1,-1-1,0-1,0 0,8-2,155-83,-92 41,252-145,-183 132,-150 60,0-1,0 0,0 0,0 1,0-1,0 0,0 0,0 0,0 1,0-1,0 0,0 0,1 0,-1 1,0-1,0 0,0 0,0 0,1 0,-1 0,0 1,0-1,0 0,1 0,-1 0,0 0,0 0,0 0,1 0,-1 0,0 0,0 0,1 0,-1 0,-23 11,-23-1,0 2,1 2,1 2,0 2,-17 12,49-24,0 1,0 0,1 1,1 0,-1 1,1 0,0 0,1 1,1 1,-1 0,1 0,1 0,0 1,1 0,0 0,1 1,0-1,1 1,1 1,0 0,2-10,2 1,-1 0,0-1,1 1,0-1,0 1,0-1,1 1,-1-1,1 1,0-1,0 0,1 0,-1 0,1 0,0-1,0 1,0-1,0 0,1 1,-1-2,1 1,0 0,0-1,0 1,0-1,0 0,1-1,-1 1,1-1,-1 0,1 0,2 1,9 1,0-1,0 0,1-2,-1 1,0-2,0 0,1-1,-1-1,5-1,19-10,-1-1,0-3,-1 0,0-3,-2-1,6-6,-38 25,48-27,-2-1,-1-3,-2-2,-1-2,-2-1,-2-3,-2-2,-2-1,-1-2,-3-1,-1-3,-23 33,-2 0,0 0,-1-1,0 1,-2-2,0 1,-1-1,-1 1,-1-1,-1 0,-1 0,0 0,-1 0,-2 0,0 0,-1 1,-1-1,0 1,-2 0,0 1,-1-1,-1 2,-1-1,0 1,-1 0,-1 1,-11-11,16 22,0 0,-1 0,1 1,-1 0,0 0,0 1,0 0,0 0,0 1,-1 0,1 0,-1 1,0 1,1-1,-1 1,0 1,1-1,-1 1,1 1,-1 0,1 0,0 1,-1 0,1 0,1 1,-1 0,0 0,1 1,0 0,-5 4,-8 8,0 2,1 0,1 1,1 1,1 0,0 1,2 1,1 1,1 0,1 0,0 1,2 1,2-1,0 1,1 1,2-1,1 1,0 0,2 0,2 0,0 0,4 16,1-19,1 0,1 0,1-1,1 0,1 0,1-1,1-1,1 0,1 0,1-2,0 0,2-1,0 0,1-2,1 0,0-1,1-1,0-1,1-1,1-1,15 5,-9-3,0-1,0-1,1-2,0-1,25 3,-5-12,-32-5</inkml:trace>
  <inkml:trace contextRef="#ctx0" brushRef="#br0" timeOffset="8233.962">5499 417,'-5'-6,"-1"1,0 0,-1 1,1-1,-1 1,0 0,0 1,0-1,-1 1,1 1,-1 0,1 0,-1 0,0 1,0 0,0 0,0 1,1 0,-1 1,0 0,0 0,0 0,1 1,-1 0,0 1,1 0,0 0,-2 1,-17 10,0 0,1 1,1 2,0 1,1 0,2 2,0 0,-20 19,3 2,1 1,2 1,2 3,1 1,28-40,-1-1,1 1,0 1,1-1,-1 0,1 1,1 0,0 0,0 0,0 0,1 0,0 0,1 0,0 0,0 0,0 0,1 0,1 1,-1-2,1 1,1 0,-1 0,1-1,1 1,-1-1,3 4,2-8,-1 1,0-1,1 0,0-1,-1 1,1-2,0 1,0-1,0 0,1-1,-1 0,0 0,0-1,0 0,0 0,0-1,0 0,-1 0,1-1,-1 0,1 0,-1-1,0 0,6-4,171-122,-134 90,25-21,-3-3,-3-3,-2-3,-4-3,8-17,-26 35,-47 85,-4 53,3-1,3 1,5 0,3 0,5 9,11 150,-17-122,-6 0,-6 0,-4 0,-6-1,-21 79,32-180,-1 0,0 0,-1-1,-1 1,0-1,-2-1,0 0,0 0,-2 0,0-1,-1-1,0 0,-1-1,0 0,-1-1,-1 0,0-1,-1-1,1-1,-2 0,-7 3,19-9,-1 0,0 0,0-1,0 1,0-1,-1-1,1 1,0-1,-1 0,1 0,-1-1,0 0,1 0,-1-1,1 0,0 0,-1 0,1-1,0 0,-1 0,1 0,0-1,1 0,-1 0,0-1,1 1,0-1,0 0,0-1,0 1,-2-4,1-7,0 0,1 0,0-1,1 1,1-1,0 0,2 0,-1 0,2 0,0 0,1 0,1 0,0 0,5-13,6-36,4 0,2 1,3 1,2 1,4 2,6-8,51-87,83-113,-138 223</inkml:trace>
  <inkml:trace contextRef="#ctx0" brushRef="#br0" timeOffset="9665.469">6966 360,'-25'-2,"1"2,-1 0,0 1,1 1,-1 2,1 0,0 2,0 0,1 2,-1 1,2 0,-1 2,-16 10,24-12,0 0,0 0,1 1,0 1,1 1,0 0,1 0,0 1,1 1,1 0,0 0,0 1,2 0,0 1,1 0,0 0,2 1,-1-1,2 1,1 0,-2 17,3-29,1-1,0 1,1 0,-1-1,1 1,0 0,0 0,0-1,0 1,1 0,0-1,0 1,1 0,-1-1,1 1,0-1,0 0,0 0,0 0,1 0,0 0,0 0,0-1,0 1,1-1,-1 0,1 0,0 0,0 0,0-1,0 0,0 1,0-1,1-1,-1 1,1-1,-1 0,5 1,8-5,0-1,-1 0,0-1,1-1,-2 0,1-1,-1-1,0-1,-1 0,1 0,-2-2,0 0,0 0,-1-1,10-12,-3 5,341-337,-299 296,-60 60,1 1,-1 0,0-1,1 1,-1 0,0 0,0 0,0 0,0 0,0 0,0 0,0 0,0 1,0-1,0 0,-1 0,1 1,0-1,-1 0,1 1,-1-1,0 1,1-1,-1 1,0-1,0 1,0-1,0 0,0 1,0-1,-1 1,1-1,0 1,-1-1,1 1,-1-1,1 0,-1 1,0-1,0 0,1 0,-2 1,1 1,-7 35,1 0,2 1,2-1,2 1,1 0,2 0,1 0,2-1,6 18,-4-34,0 1,2-2,1 1,0-1,2-1,7 10,-18-28,1 1,-1-1,1 0,0 0,0 0,0-1,0 1,0 0,0-1,0 1,0-1,1 0,-1 1,0-1,1 0,-1-1,1 1,-1 0,1-1,0 1,-1-1,1 0,0 0,-1 0,1 0,0 0,-1-1,1 1,-1-1,1 0,-1 0,1 0,-1 0,1 0,-1 0,0-1,0 1,0-1,0 1,0-1,1-1,76-86,218-319,-282 389,0 0,1 0,1 1,0 2,2-1,-1 2,2 1,21-13,-39 26,-1 0,1 0,0 0,0 0,0 0,0 0,0 0,0 1,0-1,0 1,0-1,0 1,0 0,0 0,0 0,0 0,0 0,0 1,0-1,0 1,0-1,0 1,0-1,0 1,0 0,0 0,0 0,0 0,-1 1,1-1,0 0,-1 1,1-1,-1 1,0-1,0 1,1 0,-1 0,0-1,0 1,0 0,-1 0,1 0,0 0,-1 0,1 0,-1 0,0 0,0 1,2 23,-2 0,-1 0,-1-1,-1 1,-1 0,-2-1,0 0,-2 0,-10 22,7-14,-17 104,48-154,10-36,2 2,2 1,2 1,2 2,14-11,-34 40,-2 0,2 1,0 0,1 1,0 1,2 1,-1 0,14-5,-32 18,-1 0,1 1,-1-1,1 1,0-1,-1 1,1-1,0 1,-1 0,1 0,0 0,-1 0,1 0,0 0,-1 0,1 0,0 1,-1-1,1 1,0-1,-1 1,1 0,-1-1,1 1,-1 0,0 0,1 0,-1 0,0 1,0-1,1 0,-1 0,0 1,0-1,0 0,-1 1,1-1,0 1,-1 0,1-1,0 1,-1-1,0 1,1 0,-1-1,0 1,0 0,0-1,0 1,0 0,0 0,-1-1,1 1,-1 0,1-1,-1 1,1-1,-2 2,-51 155,4 3,47-159,2-1,-1 0,0 1,0-1,0 0,0 1,1 0,-1-1,1 1,-1-1,1 1,0-1,0 1,0 0,-1-1,1 1,1 0,-1-1,0 1,0 0,1-1,-1 1,1-1,-1 1,1-1,0 1,-1-1,1 1,0-1,0 0,0 1,0-1,0 0,0 0,1 0,-1 0,0 0,1 0,-1 0,0 0,1 0,-1-1,1 1,-1 0,1-1,0 0,0 1,10-7,0 0,-1-1,0-1,0 0,0 0,-1-1,0-1,-1 1,7-11,17-14,51-47,3 4,54-34,62 5,-202 105,0 0,0 0,0 0,1 0,-1 0,1 0,-1 0,0 1,1-1,0 0,-1 1,1-1,-1 1,1 0,0-1,-1 1,1 0,-1 0,1 0,0 0,-1 0,1 1,0-1,-1 0,1 1,-1-1,1 1,-1 0,1-1,-1 1,1 0,-1 0,0 0,1 0,-1 0,0 0,0 1,0-1,0 0,0 0,0 1,0-1,0 1,0-1,-1 1,1 0,-3 9,0 0,-1 0,0-1,-1 1,0-1,0 0,-1 0,-1-1,0 1,0-1,-6 7,5-7,-104 153,104-148,0 0,1 0,0 1,1-1,1 1,0 0,1 0,1 1,0 5,2-19,0-1,0 1,0 0,1 0,-1-1,1 1,-1 0,1-1,0 1,-1-1,1 1,0-1,0 1,0-1,0 1,0-1,0 0,1 0,-1 0,0 0,1 1,-1-2,1 1,-1 0,1 0,-1 0,1-1,0 1,-1-1,1 1,0-1,-1 0,1 1,0-1,0 0,-1 0,1 0,0-1,0 1,-1 0,1-1,0 1,-1-1,1 1,-1-1,1 0,0 0,-1 0,0 0,1 0,-1 0,1 0,-1 0,0-1,17-7</inkml:trace>
  <inkml:trace contextRef="#ctx0" brushRef="#br0" timeOffset="10098.384">9253 586,'51'2,"1"-1,-1-3,0-2,1-2,-2-2,1-3,-2-1,1-3,-2-2,44-22,-84 36,0 0,-1 0,1 0,-1-1,0 0,0-1,0 0,-1 0,0 0,0 0,0-1,0 0,-1-1,0 1,0-1,-1 0,0 0,0 0,-1-1,0 1,0-1,0 0,-1 0,-1 0,1 0,-1 0,0 0,-1 0,0 0,-1-5,0 9,0 1,-1-1,0 1,0-1,1 1,-2 0,1 0,0 0,-1 0,1 0,-1 1,0-1,0 1,0 0,0 0,0 0,-1 0,1 0,-1 1,1-1,-1 1,1 0,-1 0,0 0,1 1,-1-1,-3 1,-105 10,90-6,1 1,0 2,0 0,0 1,1 0,0 2,1 1,0 0,1 1,0 1,0 1,2 1,0 0,1 1,0 1,1 0,1 0,1 2,0 0,2 0,0 1,1 0,-2 8,9-17,1-1,0 0,0 1,1-1,1 1,0-1,0 0,1 1,0-1,0 0,1 0,1 0,0 0,0-1,1 0,0 1,1-2,-1 1,2-1,-1 0,1 0,1 0,-1-1,5 2,11 10,0-2,1 0,1-2,0 0,1-2,1-1,0-1,8 1,11 3,1-2,0-3,1-1,0-3,0-1,0-3,1-1,-1-3,0-2,0-2,29-9,-35 3</inkml:trace>
  <inkml:trace contextRef="#ctx0" brushRef="#br0" timeOffset="11113.293">24 1686,'1441'0,"-614"-27,325-1,727-79,-169 22,1232-25,-1677 117,-1144-2,-25-1</inkml:trace>
  <inkml:trace contextRef="#ctx0" brushRef="#br0" timeOffset="16800.085">11990 275,'-5'5,"4"2,6-1,2-6,5-3,1-6,-2 4,-8 7,0 8,5 3,1-2</inkml:trace>
  <inkml:trace contextRef="#ctx0" brushRef="#br0" timeOffset="17304.314">12131 642,'-5'0,"-6"0,-2 5,7 1,4-4,8-4,2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41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362 134,'-36'34,"2"1,1 2,2 1,2 1,1 2,2 1,2 1,2 1,0 5,4 2,2 1,3 0,1 1,-2 42,13-85,0 0,0 1,1-1,0 1,1-1,0 0,0 1,1-1,1 0,0 0,0 0,1 0,0-1,1 0,0 1,0-1,1-1,0 1,1-1,0 0,0-1,0 0,1 0,0 0,1-1,-1 0,1-1,0 0,1 0,7 2,6-1,1 0,0-2,0-1,0-1,0 0,0-2,0-1,0-1,0-1,0-1,-1-1,18-6,17-8,0-3,-1-2,-2-2,22-16,-17 10,-1-3,-2-2,-2-3,-1-2,-2-3,-3-1,4-9,-43 45,-1 0,0-1,0 0,-1 0,-1-1,0 0,0-1,-1 1,-1-1,0-1,-1 1,0 0,-1-1,-1 0,0 0,-1 0,0 0,-1 0,-1 0,0 0,-1 1,-1-1,0 0,0 1,-2-1,1 1,-2 0,-4-7,-1 4,-1 2,-1 0,-1 0,0 1,0 1,-1 0,-1 1,0 1,0 0,-1 1,0 1,-1 1,0 0,-17-4,-12-1,0 2,-1 3,0 1,0 2,-17 2,26 2,1 2,-1 2,1 1,-1 2,2 2,-1 1,1 2,1 1,0 2,1 1,-1 3,-82 81,96-76</inkml:trace>
  <inkml:trace contextRef="#ctx0" brushRef="#br0" timeOffset="1714.209">1209 1319,'124'-72,"-3"-6,-4-5,55-54,-124 97,-2-2,-2-2,-2-2,-2-2,-2-1,-2-3,-3 0,9-23,-27 44,-1-1,-2 0,-1-1,-2-1,-1 0,-2 0,2-25,-8 47,0 0,-1-1,0 1,0 0,-1 0,-1 0,0 1,-1-1,0 1,-2-4,4 12,1 0,-1 0,1 0,-1 1,0-1,0 0,-1 1,1-1,0 1,-1 0,1 0,-1 0,0 0,0 0,0 0,0 1,0-1,0 1,0 0,0 0,0 0,-1 1,1-1,0 1,-1-1,1 1,0 0,-1 1,1-1,0 0,-1 1,1 0,0 0,0 0,-1 0,1 0,0 1,-1 0,-6 4,-1 1,1 1,0-1,0 2,1-1,0 2,1-1,0 1,-3 4,-13 15,-4 8,3 0,0 2,3 1,1 0,2 2,2 0,2 1,1 1,-2 22,7-23,3 1,1 1,2-1,2 0,4 25,-3-18,1-41,0 0,1 0,0 0,0 0,1 0,0-1,1 1,0-1,0 0,1 0,0 0,1-1,0 1,0-1,1-1,0 1,0-1,1-1,0 1,0-1,0 0,1-1,0 0,0-1,0 0,1 0,-1 0,1-2,0 1,0-1,0 0,0-1,0-1,0 1,0-2,1 1,-1-1,0-1,0 0,8-2,155-83,-92 41,252-145,-183 132,-150 60,0-1,0 0,0 0,0 1,0-1,0 0,0 0,0 0,0 1,0-1,0 0,0 0,1 0,-1 1,0-1,0 0,0 0,0 0,1 0,-1 0,0 1,0-1,0 0,1 0,-1 0,0 0,0 0,0 0,1 0,-1 0,0 0,0 0,1 0,-1 0,-23 11,-23-1,0 2,1 2,1 2,0 2,-17 12,49-24,0 1,0 0,1 1,1 0,-1 1,1 0,0 0,1 1,1 1,-1 0,1 0,1 0,0 1,1 0,0 0,1 1,0-1,1 1,1 1,0 0,2-10,2 1,-1 0,0-1,1 1,0-1,0 1,0-1,1 1,-1-1,1 1,0-1,0 0,1 0,-1 0,1 0,0-1,0 1,0-1,0 0,1 1,-1-2,1 1,0 0,0-1,0 1,0-1,0 0,1-1,-1 1,1-1,-1 0,1 0,2 1,9 1,0-1,0 0,1-2,-1 1,0-2,0 0,1-1,-1-1,5-1,19-10,-1-1,0-3,-1 0,0-3,-2-1,6-6,-38 25,48-27,-2-1,-1-3,-2-2,-1-2,-2-1,-2-3,-2-2,-2-1,-1-2,-3-1,-1-3,-23 33,-2 0,0 0,-1-1,0 1,-2-2,0 1,-1-1,-1 1,-1-1,-1 0,-1 0,0 0,-1 0,-2 0,0 0,-1 1,-1-1,0 1,-2 0,0 1,-1-1,-1 2,-1-1,0 1,-1 0,-1 1,-11-11,16 22,0 0,-1 0,1 1,-1 0,0 0,0 1,0 0,0 0,0 1,-1 0,1 0,-1 1,0 1,1-1,-1 1,0 1,1-1,-1 1,1 1,-1 0,1 0,0 1,-1 0,1 0,1 1,-1 0,0 0,1 1,0 0,-5 4,-8 8,0 2,1 0,1 1,1 1,1 0,0 1,2 1,1 1,1 0,1 0,0 1,2 1,2-1,0 1,1 1,2-1,1 1,0 0,2 0,2 0,0 0,4 16,1-19,1 0,1 0,1-1,1 0,1 0,1-1,1-1,1 0,1 0,1-2,0 0,2-1,0 0,1-2,1 0,0-1,1-1,0-1,1-1,1-1,15 5,-9-3,0-1,0-1,1-2,0-1,25 3,-5-12,-32-5</inkml:trace>
  <inkml:trace contextRef="#ctx0" brushRef="#br0" timeOffset="8233.962">5499 417,'-5'-6,"-1"1,0 0,-1 1,1-1,-1 1,0 0,0 1,0-1,-1 1,1 1,-1 0,1 0,-1 0,0 1,0 0,0 0,0 1,1 0,-1 1,0 0,0 0,0 0,1 1,-1 0,0 1,1 0,0 0,-2 1,-17 10,0 0,1 1,1 2,0 1,1 0,2 2,0 0,-20 19,3 2,1 1,2 1,2 3,1 1,28-40,-1-1,1 1,0 1,1-1,-1 0,1 1,1 0,0 0,0 0,0 0,1 0,0 0,1 0,0 0,0 0,0 0,1 0,1 1,-1-2,1 1,1 0,-1 0,1-1,1 1,-1-1,3 4,2-8,-1 1,0-1,1 0,0-1,-1 1,1-2,0 1,0-1,0 0,1-1,-1 0,0 0,0-1,0 0,0 0,0-1,0 0,-1 0,1-1,-1 0,1 0,-1-1,0 0,6-4,171-122,-134 90,25-21,-3-3,-3-3,-2-3,-4-3,8-17,-26 35,-47 85,-4 53,3-1,3 1,5 0,3 0,5 9,11 150,-17-122,-6 0,-6 0,-4 0,-6-1,-21 79,32-180,-1 0,0 0,-1-1,-1 1,0-1,-2-1,0 0,0 0,-2 0,0-1,-1-1,0 0,-1-1,0 0,-1-1,-1 0,0-1,-1-1,1-1,-2 0,-7 3,19-9,-1 0,0 0,0-1,0 1,0-1,-1-1,1 1,0-1,-1 0,1 0,-1-1,0 0,1 0,-1-1,1 0,0 0,-1 0,1-1,0 0,-1 0,1 0,0-1,1 0,-1 0,0-1,1 1,0-1,0 0,0-1,0 1,-2-4,1-7,0 0,1 0,0-1,1 1,1-1,0 0,2 0,-1 0,2 0,0 0,1 0,1 0,0 0,5-13,6-36,4 0,2 1,3 1,2 1,4 2,6-8,51-87,83-113,-138 223</inkml:trace>
  <inkml:trace contextRef="#ctx0" brushRef="#br0" timeOffset="9665.469">6966 360,'-25'-2,"1"2,-1 0,0 1,1 1,-1 2,1 0,0 2,0 0,1 2,-1 1,2 0,-1 2,-16 10,24-12,0 0,0 0,1 1,0 1,1 1,0 0,1 0,0 1,1 1,1 0,0 0,0 1,2 0,0 1,1 0,0 0,2 1,-1-1,2 1,1 0,-2 17,3-29,1-1,0 1,1 0,-1-1,1 1,0 0,0 0,0-1,0 1,1 0,0-1,0 1,1 0,-1-1,1 1,0-1,0 0,0 0,0 0,1 0,0 0,0 0,0-1,0 1,1-1,-1 0,1 0,0 0,0 0,0-1,0 0,0 1,0-1,1-1,-1 1,1-1,-1 0,5 1,8-5,0-1,-1 0,0-1,1-1,-2 0,1-1,-1-1,0-1,-1 0,1 0,-2-2,0 0,0 0,-1-1,10-12,-3 5,341-337,-299 296,-60 60,1 1,-1 0,0-1,1 1,-1 0,0 0,0 0,0 0,0 0,0 0,0 0,0 0,0 1,0-1,0 0,-1 0,1 1,0-1,-1 0,1 1,-1-1,0 1,1-1,-1 1,0-1,0 1,0-1,0 0,0 1,0-1,-1 1,1-1,0 1,-1-1,1 1,-1-1,1 0,-1 1,0-1,0 0,1 0,-2 1,1 1,-7 35,1 0,2 1,2-1,2 1,1 0,2 0,1 0,2-1,6 18,-4-34,0 1,2-2,1 1,0-1,2-1,7 10,-18-28,1 1,-1-1,1 0,0 0,0 0,0-1,0 1,0 0,0-1,0 1,0-1,1 0,-1 1,0-1,1 0,-1-1,1 1,-1 0,1-1,0 1,-1-1,1 0,0 0,-1 0,1 0,0 0,-1-1,1 1,-1-1,1 0,-1 0,1 0,-1 0,1 0,-1 0,0-1,0 1,0-1,0 1,0-1,1-1,76-86,218-319,-282 389,0 0,1 0,1 1,0 2,2-1,-1 2,2 1,21-13,-39 26,-1 0,1 0,0 0,0 0,0 0,0 0,0 0,0 1,0-1,0 1,0-1,0 1,0 0,0 0,0 0,0 0,0 0,0 1,0-1,0 1,0-1,0 1,0-1,0 1,0 0,0 0,0 0,0 0,-1 1,1-1,0 0,-1 1,1-1,-1 1,0-1,0 1,1 0,-1 0,0-1,0 1,0 0,-1 0,1 0,0 0,-1 0,1 0,-1 0,0 0,0 1,2 23,-2 0,-1 0,-1-1,-1 1,-1 0,-2-1,0 0,-2 0,-10 22,7-14,-17 104,48-154,10-36,2 2,2 1,2 1,2 2,14-11,-34 40,-2 0,2 1,0 0,1 1,0 1,2 1,-1 0,14-5,-32 18,-1 0,1 1,-1-1,1 1,0-1,-1 1,1-1,0 1,-1 0,1 0,0 0,-1 0,1 0,0 0,-1 0,1 0,0 1,-1-1,1 1,0-1,-1 1,1 0,-1-1,1 1,-1 0,0 0,1 0,-1 0,0 1,0-1,1 0,-1 0,0 1,0-1,0 0,-1 1,1-1,0 1,-1 0,1-1,0 1,-1-1,0 1,1 0,-1-1,0 1,0 0,0-1,0 1,0 0,0 0,-1-1,1 1,-1 0,1-1,-1 1,1-1,-2 2,-51 155,4 3,47-159,2-1,-1 0,0 1,0-1,0 0,0 1,1 0,-1-1,1 1,-1-1,1 1,0-1,0 1,0 0,-1-1,1 1,1 0,-1-1,0 1,0 0,1-1,-1 1,1-1,-1 1,1-1,0 1,-1-1,1 1,0-1,0 0,0 1,0-1,0 0,0 0,1 0,-1 0,0 0,1 0,-1 0,0 0,1 0,-1-1,1 1,-1 0,1-1,0 0,0 1,10-7,0 0,-1-1,0-1,0 0,0 0,-1-1,0-1,-1 1,7-11,17-14,51-47,3 4,54-34,62 5,-202 105,0 0,0 0,0 0,1 0,-1 0,1 0,-1 0,0 1,1-1,0 0,-1 1,1-1,-1 1,1 0,0-1,-1 1,1 0,-1 0,1 0,0 0,-1 0,1 1,0-1,-1 0,1 1,-1-1,1 1,-1 0,1-1,-1 1,1 0,-1 0,0 0,1 0,-1 0,0 0,0 1,0-1,0 0,0 0,0 1,0-1,0 1,0-1,-1 1,1 0,-3 9,0 0,-1 0,0-1,-1 1,0-1,0 0,-1 0,-1-1,0 1,0-1,-6 7,5-7,-104 153,104-148,0 0,1 0,0 1,1-1,1 1,0 0,1 0,1 1,0 5,2-19,0-1,0 1,0 0,1 0,-1-1,1 1,-1 0,1-1,0 1,-1-1,1 1,0-1,0 1,0-1,0 1,0-1,0 0,1 0,-1 0,0 0,1 1,-1-2,1 1,-1 0,1 0,-1 0,1-1,0 1,-1-1,1 1,0-1,-1 0,1 1,0-1,0 0,-1 0,1 0,0-1,0 1,-1 0,1-1,0 1,-1-1,1 1,-1-1,1 0,0 0,-1 0,0 0,1 0,-1 0,1 0,-1 0,0-1,17-7</inkml:trace>
  <inkml:trace contextRef="#ctx0" brushRef="#br0" timeOffset="10098.384">9253 586,'51'2,"1"-1,-1-3,0-2,1-2,-2-2,1-3,-2-1,1-3,-2-2,44-22,-84 36,0 0,-1 0,1 0,-1-1,0 0,0-1,0 0,-1 0,0 0,0 0,0-1,0 0,-1-1,0 1,0-1,-1 0,0 0,0 0,-1-1,0 1,0-1,0 0,-1 0,-1 0,1 0,-1 0,0 0,-1 0,0 0,-1-5,0 9,0 1,-1-1,0 1,0-1,1 1,-2 0,1 0,0 0,-1 0,1 0,-1 1,0-1,0 1,0 0,0 0,0 0,-1 0,1 0,-1 1,1-1,-1 1,1 0,-1 0,0 0,1 1,-1-1,-3 1,-105 10,90-6,1 1,0 2,0 0,0 1,1 0,0 2,1 1,0 0,1 1,0 1,0 1,2 1,0 0,1 1,0 1,1 0,1 0,1 2,0 0,2 0,0 1,1 0,-2 8,9-17,1-1,0 0,0 1,1-1,1 1,0-1,0 0,1 1,0-1,0 0,1 0,1 0,0 0,0-1,1 0,0 1,1-2,-1 1,2-1,-1 0,1 0,1 0,-1-1,5 2,11 10,0-2,1 0,1-2,0 0,1-2,1-1,0-1,8 1,11 3,1-2,0-3,1-1,0-3,0-1,0-3,1-1,-1-3,0-2,0-2,29-9,-35 3</inkml:trace>
  <inkml:trace contextRef="#ctx0" brushRef="#br0" timeOffset="11113.293">24 1686,'1441'0,"-614"-27,325-1,727-79,-169 22,1232-25,-1677 117,-1144-2,-25-1</inkml:trace>
  <inkml:trace contextRef="#ctx0" brushRef="#br0" timeOffset="16800.085">11990 275,'-5'5,"4"2,6-1,2-6,5-3,1-6,-2 4,-8 7,0 8,5 3,1-2</inkml:trace>
  <inkml:trace contextRef="#ctx0" brushRef="#br0" timeOffset="17304.314">12131 642,'-5'0,"-6"0,-2 5,7 1,4-4,8-4,2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966 110,'-13'-7,"0"1,-1 0,1 1,-1 0,-1 1,1 1,0 0,-1 1,0 0,1 2,-1 0,0 0,0 1,1 1,-1 0,1 1,0 1,-1 0,2 1,-1 1,-2 1,-57 46,2 3,3 3,2 3,3 3,3 2,3 3,-22 39,63-86,2 2,0 0,1 0,2 1,1 1,1 0,1 0,1 1,-1 14,6-28,1 0,0 0,1 0,0 1,1-1,1 0,0 0,1 0,1-1,0 1,1-1,0 0,1 0,0 0,1-1,1 0,0 0,0-1,10 10,-4-7,1-2,0 1,1-2,0 0,1-1,0 0,1-1,0-2,0 1,1-2,-1-1,1 0,1-1,-1-1,0-1,1-1,7 0,5-2,0-1,-1-1,1-1,-1-2,0-2,-1 0,0-2,0-2,-1 0,11-8,112-80,-147 98,0-2,0 1,0-1,0 0,0 0,-1 0,0 0,0-1,0 0,0 0,-1 0,0 0,0 0,0-1,-1 1,1-1,-1 0,-1 0,1 0,-1 0,0 0,-1 0,1 0,-1 0,0 0,-1 0,1 0,-1 0,0 0,-1 0,0 0,0 0,0 0,0 1,-1-1,0 1,0 0,-1 0,0-1,-11-5,0 1,-1 0,0 2,0 0,-1 0,0 2,-1 0,1 1,-1 0,0 2,0 0,-1 1,1 1,0 0,-17 3,12 0,0 1,0 0,0 2,1 1,0 1,0 1,-4 2,26-10,-1-1,0 1,0 0,0 0,0 0,0 0,0 0,0 0,0 0,0 0,0 0,0 0,0 1,0-1,0 0,0 1,0-1,0 1,0-1,1 1,-1-1,0 1,0-1,1 1,-1 0,0 0,1-1,-1 1,0 0,1 0,-1 0,1-1,0 1,-1 0,1 0,0 0,-1 0,1 0,0 0,0 0,0 0,0 0,0 0,0 0,0 0,0 0,0 0,0 0,1 0,-1 0,0 0,1 0,-1-1,0 1,1 0,-1 0,1 0,0 0,-1-1,2 2,155 4,-141-7,248-49,-165 25,-41 16,-34 6</inkml:trace>
  <inkml:trace contextRef="#ctx0" brushRef="#br0" timeOffset="881.959">1474 1069,'43'-5,"-1"-1,0-3,0-1,-1-2,0-2,-1-1,18-12,-50 23,-1 0,0-1,0 0,0-1,-1 0,0 0,0 0,0-1,-1 1,0-1,0-1,-1 1,3-7,-5 11,-1 0,0-1,0 1,0-1,0 1,-1-1,1 1,-1-1,0 0,0 1,0-1,-1 1,1-1,-1 1,0-1,0 1,0-1,-1 1,1 0,-1-1,1 1,-1 0,0 0,0 0,-1 0,1 1,-1-1,1 1,-1-1,0 1,0 0,0 0,0 0,-4-2,0 0,0 0,0 1,0 0,-1 0,1 1,-1 0,1 1,-1-1,0 1,0 1,0-1,1 1,-1 1,0 0,0 0,0 0,1 1,-1 0,1 0,-1 1,1 0,0 1,0-1,0 1,1 1,-1-1,-1 3,-8 2,1 0,0 2,0 0,1 0,1 2,0-1,0 2,1 0,1 0,0 1,2 0,-1 1,2 0,0 0,1 1,0 0,2 1,0-1,1 1,-1 11,5-23,1 1,0-1,0 1,0-1,1 1,0-1,0 0,1 0,0 0,0 0,0 0,0 0,1-1,0 0,1 0,-1 0,1 0,0-1,0 1,0-1,0 0,1-1,0 0,0 0,1 1,7 2,1 0,-1 0,1-2,0 0,0-1,0 0,1-1,-1-1,1 0,5-1,18-7,1-2,-1-1,-1-3,0 0,-1-3,0-1,-1-1,-1-2,-1-2,-1-1,-1-2,-1-1,3-5,6 1,-1-2,-2-1,-1-2,-1-2,-2-1,-2-2,-2-1,-1-1,-3-1,-1-2,-2 0,-2-2,-2 0,4-23,-18 53,3-5,0 0,-2 0,0 0,-2 0,0-1,-2 0,0 1,-2-1,0 0,-2 1,0-1,-2 1,0 0,-5-10,10 30,-1 0,0 0,0 0,0 0,-1 0,1 1,0-1,-1 0,1 1,-1-1,1 1,-1-1,0 1,0 0,1 0,-1 0,0 0,0 0,0 0,0 0,0 1,0-1,-1 1,1-1,0 1,0 0,0 0,0 0,-1 0,1 0,0 0,0 1,0-1,0 1,0 0,0-1,0 1,0 0,0 0,0 0,0 1,0-1,1 0,-1 1,0-1,1 1,-1-1,1 1,0 0,-1-1,1 1,0 2,-16 20,1 1,1 1,2 0,0 1,2 1,1 0,1 0,2 1,0 0,2 0,2 1,0 4,-2 37,4 0,2 1,4-1,9 44,25 109,-20-169,-9-81,-9 6</inkml:trace>
  <inkml:trace contextRef="#ctx0" brushRef="#br0" timeOffset="1125.402">1926 590,'44'0,"42"-5,21-2,3 1,-9 1,-11 2,-12 0,-9 2,-7 1,-5 0,-6-5,-3-1,-5 1,-10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1327,'39'-32,"-3"-2,0-1,-2-2,-2-1,-2-2,-1-1,7-17,26-47,-62 105,1-1,-1 0,0 1,0-1,0 1,1-1,-1 0,0 1,1-1,-1 1,0-1,1 1,-1-1,1 1,-1 0,1-1,-1 1,1-1,-1 1,1 0,-1-1,1 1,0 0,-1 0,1 0,-1-1,1 1,0 0,-1 0,1 0,-1 0,1 0,0 0,-1 0,1 0,0 0,-1 0,1 1,-1-1,1 0,0 0,-1 1,1-1,-1 0,1 1,-1-1,1 0,-1 1,1-1,-1 1,1-1,-1 1,1-1,-1 1,0-1,1 1,-1-1,0 1,0-1,1 1,-1 0,0-1,0 1,0 0,6 42,-35 445,26-413,-4 0,-3-1,-18 69,-20-9,48-134,-1 0,0 0,0 0,0 0,0 0,1-1,-1 1,0 0,0 0,1-1,-1 1,0-1,0 1,1-1,-1 1,0-1,1 1,-1-1,1 1,-1-1,1 0,-1 1,1-1,-1 0,1 1,0-1,-1 0,1 0,0 0,-1 1,1-1,0 0,0 0,0 0,0 1,0-1,0 0,0 0,0 0,0 0,0 1,1-1,-1 0,0 0,1 0,-1 1,0-1,1 0,3-37,2 1,2 0,1 1,2 0,1 0,2 1,1 1,2 0,1 1,15-19,-17 23,3-4,177-287,-173 290,0 0,2 1,2 2,0 0,2 2,1 1,0 2,27-15,-55 35,0 0,0 1,0-1,0 0,0 1,1 0,-1-1,0 1,1 0,-1 0,1 0,-1 1,1-1,0 0,-1 1,1 0,0 0,-1-1,1 2,0-1,-1 0,1 0,-1 1,1 0,0-1,-1 1,1 0,-1 0,1 0,-1 1,0-1,0 1,1-1,-1 1,0 0,0 0,-1-1,1 1,0 1,-1-1,1 0,-1 0,1 1,-1-1,0 0,0 1,0-1,-1 1,1 0,0 0,-4 15,1 0,-2-1,-1 0,0 0,-1 0,0-1,-2 1,0-2,-5 8,-8 7,-1 0,-1-1,-2-2,-1 0,-1-2,-1 0,-6 1,4-6,0 0,-2-2,0-2,-1-1,-1-1,0-2,-10 2,-6-7,33-10</inkml:trace>
  <inkml:trace contextRef="#ctx0" brushRef="#br0" timeOffset="568.89">1017 1298,'41'-11,"0"-1,-1-2,0-2,-1-2,-1-2,-1-1,-1-1,0-3,-2 0,15-17,-30 20,-1-1,0-1,-2 0,-1-1,-1-1,-1-1,-2 1,0-2,5-25,-13-44,-3 95,-1-1,1 1,-1-1,0 1,0 0,0 0,0-1,-1 1,1 0,-1 0,1 0,-1 0,1 0,-1 1,0-1,0 1,0-1,0 1,0-1,0 1,-1 0,1 0,0 0,-1 0,1 1,-1-1,1 0,0 1,-1 0,1 0,-1 0,1 0,-1 0,1 0,-1 0,1 1,-1 0,-7 2,0 1,0 1,0 0,1 0,-1 1,1 0,1 0,-1 1,1 1,0-1,1 1,0 0,0 1,1 0,0 0,0 0,1 1,1 0,-1 0,1 0,1 0,0 1,-1 8,4-16,-1 1,1-1,0 1,0-1,0 0,1 1,-1-1,1 1,0-1,0 1,0-1,0 0,1 0,-1 0,1 0,0 0,0 0,0 0,0 0,0-1,1 1,-1-1,1 1,0-1,0 0,-1 0,1-1,1 1,-1 0,0-1,0 0,0 0,1 0,-1 0,1 0,-1-1,1 1,-1-1,1 0,-1 0,0 0,1-1,-1 1,1-1,0 0,76-3,67 8,-144-3,0 0,0 0,0 0,0 0,0 1,0-1,0 1,-1-1,1 1,0 0,-1 0,0 1,1-1,-1 0,0 1,0-1,0 1,0 0,-1 0,1-1,-1 1,0 0,0 0,0 1,0-1,0 0,-1 0,1 0,-1 0,0 1,0-1,0 0,0 0,-1 1,1-1,-1 0,0 0,0 0,0 0,-1 3,-30 57,28-57,-1 0,1 0,1 1,-1 0,1-1,0 1,1 0,-1 1,2-1,-1 0,1 1,0-1,0 1,1 0,22 15,-5-22</inkml:trace>
  <inkml:trace contextRef="#ctx0" brushRef="#br0" timeOffset="861.388">2089 960,'-6'12,"2"0,-1 0,2 0,-1 0,2 1,0 0,0-1,1 1,1 0,0 0,0 0,2-1,0 1,0 0,1-1,2 5,-3-14,1 0,-1 0,1 0,0 0,0 0,1-1,-1 1,1-1,-1 0,1 0,-1-1,1 1,0-1,0 1,0-1,0 0,0-1,0 1,0-1,0 0,0 0,0 0,0 0,0-1,0 1,0-1,0 0,0-1,0 1,0-1,-1 1,1-1,-1 0,1 0,-1-1,0 1,1-1,-1 0,-1 1,1-1,0-1,-1 1,1 0,-1-1,0 1,1-4,41-99,-43 103,0 0,-1 0,0 0,1-1,-1 1,0 0,-1 0,1 0,-1-1,1 1,-1 0,0 0,0 0,0 0,0 0,-1 0,1 0,-1 1,0-1,0 0,0 1,0-1,0 1,-1 0,1 0,-1 0,1 0,-1 0,0 0,0 1,0-1,1 1,-4-1,-2 0,0 0,0 1,0 0,0 0,-1 1,1 0,0 1,0 0,0 0,0 0,0 1,0 0,0 1,0 0,1 0,0 0,-1 1,-5 5,-6 2</inkml:trace>
  <inkml:trace contextRef="#ctx0" brushRef="#br0" timeOffset="1451.421">2682 226,'-24'95,"-60"293,59-158,17-159,9-71,-1 1,1-1,-1 1,1-1,0 1,-1-1,1 1,0-1,0 1,-1-1,1 0,0 1,0-1,0 0,-1 0,1 0,0 0,0 0,0 0,0 0,0 0,-1 0,1 0,0 0,0 0,0 0,-1-1,1 1,0 0,0-1,-1 1,1-1,0 1,0 0,-1-1,1 0,-1 1,1-1,0 1,-1-1,1 0,-1 1,1-1,-1 0,0 0,1 1,-1-1,0 0,1 0,7-6,197-117,-186 114,1 2,0 0,0 2,0 0,1 1,0 1,0 0,0 2,1 1,9 1,-29 0,1 0,-1 1,1-1,0 1,-1-1,1 1,-1 0,1 0,-1 0,0 1,0-1,1 1,-1-1,0 1,0-1,0 1,0 0,-1 0,1 0,0 0,-1 1,0-1,1 0,-1 1,0-1,0 0,0 1,0-1,-1 1,1 0,-1-1,0 1,1 0,-1-1,0 1,-1-1,1 3,-1 2,1-1,-2 1,1-1,-1 1,0-1,0 0,0 1,-1-1,0 0,0-1,-1 1,1-1,-1 1,-5 4,-3 2,-2-1,1 0,-1-1,-1 0,1-1,-2-1,1 0,-1-1,0-1,-1 0,0-1,0-1,0-1,-16 2,28-5,0 0,0 0,0-1,0 1,1-1,-1 0,0-1,0 1,1-1,-1 0,1 0,-1 0,1-1,0 0,0 0,0 0,0 0,0-1,-11-12</inkml:trace>
  <inkml:trace contextRef="#ctx0" brushRef="#br0" timeOffset="2184.544">3416 0,'-109'702,"74"-411,35-291,0 1,-1 0,1 0,0-1,0 1,0 0,-1 0,1-1,0 1,0 0,0 0,0 0,0-1,0 1,1 0,-1 0,0-1,0 1,1 0,-1 0,0-1,1 1,-1 0,0-1,1 1,-1 0,1-1,-1 1,1-1,-1 1,1-1,0 1,-1-1,1 1,0-1,-1 0,1 1,0-1,0 0,-1 1,2-1,4-5</inkml:trace>
  <inkml:trace contextRef="#ctx0" brushRef="#br0" timeOffset="2548.419">3500 988,'47'-1,"0"-1,-1-2,1-3,-1-1,-1-3,0-1,11-6,-43 12,-1 1,0-1,0-1,0 0,-1-1,0 0,-1-1,8-7,-15 13,0 0,0-1,0 1,0-1,0 0,-1 0,1 0,-1 0,0 0,0-1,-1 1,1-1,-1 1,0-1,0 1,-1-1,1 1,-1-1,0 0,0 1,-1-1,1 0,-1 1,0-1,0 1,-2-4,1 4,1 1,-2-1,1 0,0 1,-1 0,1-1,-1 1,0 0,0 0,0 1,0-1,-1 1,1-1,-1 1,0 0,1 0,-1 1,0-1,0 1,0 0,0 0,0 0,-1 1,1-1,0 1,0 0,-1 0,-6 0,0 1,1 0,-1 1,0 0,1 1,0 0,0 1,0 0,0 0,-1 2,-7 4,1 0,1 1,0 1,0 1,1 0,1 1,0 1,1 0,-7 11,15-19,0 1,0 0,0 0,1 1,1-1,-1 1,2 0,-1 0,1 0,0 0,1 0,0 1,1-1,-1 0,2 1,-1-1,2 0,-1 0,1 0,0 0,3 6,-3-10,1 0,-1 0,1 0,0 0,0 0,1-1,0 1,-1-1,1 0,1 0,-1 0,1-1,-1 0,1 0,0 0,0 0,0-1,1 1,-1-1,0-1,1 1,0-1,-1 0,138 5,-108-8,38-4,-44-1</inkml:trace>
  <inkml:trace contextRef="#ctx0" brushRef="#br0" timeOffset="3081.143">4150 1186,'272'-219,"-253"203,3-4,1 2,1 0,0 1,2 2,18-9,-43 23,0 1,0-1,0 0,0 1,-1-1,1 1,0 0,0-1,0 1,0 0,0-1,0 1,0 0,0 0,0 0,0 0,0 0,0 0,0 0,0 0,0 1,0-1,0 0,0 0,0 1,0-1,0 1,0-1,0 1,-1-1,1 1,0 0,0-1,-1 1,1 0,0-1,-1 1,1 0,0 0,-1 0,1 0,-1 0,0 0,1 0,-1-1,0 1,1 0,-1 0,0 0,0 0,0 0,0 0,0 1,0-1,0 0,0 0,-1 0,1-1,0 1,0 0,-1 0,1 0,-1 0,1 0,-1 0,1 0,-1 0,0 0,-9 27,7-19,-1-1,1 1,1 0,0 0,0 0,0 0,1 0,1 0,-1 0,2 0,-1 2,1-9,-1 0,1 0,-1 0,1-1,0 1,0 0,0 0,0-1,0 1,0 0,1-1,-1 1,0-1,1 1,-1-1,1 0,0 0,-1 0,1 0,0 0,0 0,-1 0,1 0,0-1,0 1,0-1,0 1,0-1,0 0,0 0,0 0,0 0,0 0,0 0,0 0,1-1,70-23,157-114,-228 136,-1 1,1-1,0 1,0 0,-1 0,1 0,0 0,0 0,0 0,0 0,0 1,1-1,-1 1,0-1,0 1,0 0,0 0,1 0,-1 0,0 0,0 1,0-1,0 1,1-1,-1 1,0 0,0 0,0 0,0 0,-1 0,1 0,0 0,0 1,-1-1,1 1,-1-1,1 1,-1 0,1-1,-1 1,0 0,0 0,0 0,0 0,0 0,-1 1,3 165,12-126,-3-30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1,'-10'9,"-3"14,1 6,2 4,3 1,3 0,2-2,6-5,2-9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1,'9'19,"4"7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1 308,'181'-282,"-164"256,-10 44,-8-1,0 0,1 0,1 0,1-1,0 1,1 0,1-1,0 0,2 0,4 12,-7-23,0-1,1 0,-1 0,1 0,-1 0,1 0,1 0,-1-1,0 0,1 0,-1 0,1-1,0 0,0 1,0-2,0 1,1-1,-1 1,0-1,0-1,1 1,-1-1,1 0,-1 0,0 0,1-1,-1 0,0 0,1-1,-1 1,0-1,4-2,6-3,0-1,-1 0,0-1,0 0,-1-1,-1-1,1 0,-2-1,0 0,0-1,-1 0,0 0,-2-1,1 0,-2-1,0 0,0 0,2-12,-1 4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0,'-56'227,"50"-193,-36 355,35-322,3 1,2-1,7 44,5-77,-3-29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19,'43'4,"34"3,8-1,-1-2,-9 0,-8-7,-11-2,-6 0,-5 0,-2 1,-3-3,-3-1,-9 1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1,'-14'17,"1"0,1 1,1 0,1 1,0 1,1-1,2 1,0 1,0 0,2-1,1 2,1-1,-1 22,4-40,0 1,0-1,1 0,-1 1,1-1,0 0,0 0,0 1,1-1,-1 0,1 0,-1 0,1 0,0-1,0 1,1 0,-1-1,0 1,1-1,-1 0,1 0,0 0,0 0,0-1,0 1,0-1,0 1,0-1,0 0,1 0,-1-1,0 1,1-1,-1 1,1-1,-1 0,1-1,7 2,1-1,0 0,-1-1,1-1,-1 0,1 0,-1-1,0-1,0 0,0 0,-1-1,1 0,-1-1,0 0,-1-1,0 0,0-1,0 1,-1-2,0 1,6-9,-10 12,0-1,-1 1,0-1,0 0,0 0,0 0,-1 0,0 0,-1-1,1 1,-1 0,0-1,-1 1,1-1,-1 0,-1 1,1-1,-1 1,0-1,-1 1,0 0,0-1,0 1,0 0,-1 0,0 1,0-1,-1 0,0 1,0 0,0 0,0 0,-1 0,0 1,0 0,0 0,-1 0,1 1,-1-1,-3 0,-15-4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0 285,'38'-10,"0"-2,-1-1,-1-2,0-2,-1-1,-1-2,20-15,-49 31,0-1,0 1,0-1,-1 0,1 0,-1-1,-1 1,1-1,-1 0,0 0,0 0,1-4,-4 8,1 0,-1 0,1 0,-1-1,0 1,0 0,0 0,0-1,-1 1,1 0,0 0,-1 0,0 0,1-1,-1 1,0 0,0 0,0 0,0 1,-1-1,1 0,0 0,-1 1,1-1,-1 0,0 1,1 0,-1-1,0 1,0 0,0 0,0 0,0 0,0 0,0 0,0 1,-1-1,0 1,-4-2,0 1,0-1,0 2,-1-1,1 1,0 0,-1 0,1 1,0 0,-1 1,1-1,0 1,0 1,1-1,-1 1,0 0,1 1,-1 0,1 0,0 0,0 1,-11 9,0 0,1 1,1 1,0 0,1 1,-5 10,14-20,2 1,-1-1,1 1,0-1,0 1,1 0,0 0,0 0,1 1,0-1,1 0,0 0,0 1,1-1,0 0,0 0,1 0,0 0,0 0,1 0,0 0,0-1,1 1,0-1,0 0,1 0,0-1,0 1,0-1,1 0,0 0,1-1,-1 0,1 0,0 0,0-1,0 0,2 0,107 39,-91-38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36 473,'361'-143,"-338"135,-1-1,0-1,-1 0,0-2,-1-1,-1 0,0-1,0-1,-1-1,-1-1,-1 0,-1-1,0-1,-1 0,-1-1,-1-1,-5-33,-7 53,0 0,0 0,0 0,0 0,0 0,0 0,-1 0,1 0,0 0,0 0,-1 1,1-1,-1 0,1 0,-1 0,1 0,-1 1,0-1,1 0,-1 1,0-1,1 0,-1 1,0-1,0 1,0-1,1 1,-1 0,0-1,0 1,0 0,0-1,0 1,0 0,0 0,0 0,0 0,0 0,0 0,1 0,-1 0,0 0,0 1,0-1,0 0,0 1,0-1,0 0,0 1,1-1,-1 1,0 0,0-1,0 1,-9 7,1 1,0 0,0 0,1 1,0 0,1 0,0 1,1 0,0 0,0 0,1 1,1 0,-3 10,-16 58,3 0,4 0,3 2,4 0,4 0,4 77,1-146,-20 336,15-315,-2 0,-1 0,-1-1,-2-1,-2 1,-1-2,-1 0,-1 0,-4 1,8-14,-1 0,-1 0,-1-1,0-1,-1-1,-18 13,28-23,0 0,0-1,-1 0,0 0,0-1,0 0,0 0,0-1,-1 1,1-2,-1 1,0-1,1 0,-1-1,0 0,0 0,1 0,-1-1,0 0,1-1,-6-1,9 1,0 0,0-1,0 1,0-1,0 0,1 1,0-2,-1 1,1 0,0-1,1 1,-1-1,1 0,-1 0,1 0,0 0,1 0,-1 0,1-1,-1 1,1-1,1 1,-1-1,1 1,-1-1,2-3,19-120,1 87,2 1,2 0,2 2,1 1,2 1,1 2,2 1,1 2,17-11,26-23,4 4,2 3,29-13,-94 61</inkml:trace>
  <inkml:trace contextRef="#ctx0" brushRef="#br0" timeOffset="313.807">1024 699,'-20'13,"1"1,1 1,0 1,1 0,1 1,0 1,1 1,2 0,0 1,0 0,2 1,1 0,0 2,9-21,0 1,0 0,0 0,0 0,1-1,0 1,-1 0,1 0,0 0,0 0,0 0,1 0,-1 0,1 0,0 0,-1 0,1-1,0 1,1 0,-1-1,0 1,1 0,0-1,0 0,-1 1,1-1,0 0,1 0,-1 0,0 0,1-1,-1 1,1 0,-1-1,1 0,0 0,-1 0,1 0,0 0,0 0,2 0,5 0,0 0,0 0,0-1,1-1,-1 0,0 0,0-1,0 0,0-1,0 0,0 0,-1-1,0 0,0-1,0 0,0 0,-1-1,1 0,-2-1,6-4,-5 3,0 2,-1 0,0 0,0-1,0 0,-1 0,0-1,-1 0,0 0,0 0,0-1,-1 1,0-1,-1 0,0 0,2-9,-3 8,0 0,-1-1,0 1,0-1,-1 1,-1 0,1-1,-2 1,1 0,-2 0,1-1,-1 1,-1 1,0-1,0 1,-3-4,6 11,-1 1,1-1,-1 1,0 0,0 0,0 0,0 0,0 0,0 0,0 0,0 1,0-1,0 1,0-1,0 1,0 0,0 0,0 0,-1 0,1 0,0 0,0 1,0-1,0 1,-15 3</inkml:trace>
  <inkml:trace contextRef="#ctx0" brushRef="#br0" timeOffset="596.758">1305 1066,'0'-29,"5"-19,6-6,7 1,-1 5,2 6,3 10,2 5,2 4,2 4,-5 2,-1 2,0 5,-3 4</inkml:trace>
  <inkml:trace contextRef="#ctx0" brushRef="#br0" timeOffset="1151.61">1616 1066,'171'-206,"-157"188,1 0,1 1,0 0,1 1,1 1,0 1,1 1,7-4,-25 16,0 1,0-1,-1 1,1-1,0 1,0-1,0 1,-1 0,1-1,0 1,0 0,0 0,0 0,0 0,0 0,-1 0,1 0,0 0,0 0,0 0,0 0,0 0,0 1,-1-1,1 0,0 1,0-1,0 1,-1-1,1 1,0-1,0 1,-1-1,1 1,-1 0,1-1,0 1,-1 0,1-1,-1 1,0 0,1 0,-1 0,1-1,-1 1,0 0,0 0,0 0,1 0,-1 0,0 0,0 0,0-1,0 1,-1 0,1 0,0 1,-8 59,6-53,-39 143,40-149,1 0,0-1,-1 1,1 0,0-1,0 1,1-1,-1 1,0 0,1-1,-1 1,0 0,1-1,0 1,-1-1,1 1,0-1,0 1,0-1,0 0,0 0,0 1,0-1,0 0,1 0,-1 0,0 0,1 0,-1 0,1 0,-1-1,1 1,-1-1,1 1,-1-1,1 1,0-1,-1 0,1 0,0 0,-1 0,1 0,0 0,70-23,180-131,-250 153,0-1,0 1,0 0,0 0,0 0,0 0,1 0,-1 1,0-1,1 1,-1-1,0 1,1 0,-1 0,0 0,1 0,-1 0,0 1,1-1,-1 1,0-1,1 1,-1 0,0 0,0 0,0 0,0 0,0 1,0-1,0 0,0 1,-1 0,1-1,0 1,-1 0,1 0,-1 0,0 0,0 0,0 0,0 0,0 0,0 1,0-1,-1 0,1 1,-1 1,-1 169,0-148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3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481 113,'-17'78,"-6"248,-12-51,29-212,5-50,1 0,-2 0,0 1,0-1,-1-1,-1 1,0 0,-1-1,-4 7,0-5</inkml:trace>
  <inkml:trace contextRef="#ctx0" brushRef="#br0" timeOffset="252.127">1 678,'43'-5,"48"-11,18-8,0 1,-8-1,-13 3,-16 1,-15 4,-9 0,-6 2,-7-1,-3-3,-4-3,-5 2</inkml:trace>
  <inkml:trace contextRef="#ctx0" brushRef="#br0" timeOffset="683.779">988 0,'-54'494,"52"-469,-1 9,1 0,1 0,2 0,2 0,3 17,-6-47,0 0,0-1,1 1,-1 0,1 0,-1 0,1-1,1 1,-1-1,0 1,1-1,0 1,-1-1,1 0,1 1,-1-1,0 0,1-1,-1 1,1 0,0-1,0 1,0-1,0 0,1 0,-1 0,0-1,1 1,-1-1,1 0,0 0,-1 0,1 0,0-1,0 1,0-1,-1 0,1 0,0 0,0-1,0 1,-1-1,1 0,0 0,0-1,184-148,-97 106,-89 45,0 0,0 0,-1 1,1-1,0 0,-1 1,1-1,-1 1,1-1,-1 1,0 0,0 0,0-1,0 1,0 0,0 0,-1 0,1 0,0 0,-1 0,0 0,1 0,-1 0,0 1,0-1,0 0,0 0,-1 0,1 1,1 8,-1-3,0 0,0 0,1 0,1 0,0-1,0 1,0 0,1-1,0 1,0-1,1 0,0 0,0 0,0-1,1 0,0 1,1-2,-1 1,1 0,0-1,0 0,1-1,1 1,10-3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27,'77'13,"1"-4,0-3,0-3,35-6,31-22,-6-1,-113 22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52,'53'8,"1"-2,0-2,0-3,1-2,-1-2,10-5,116-17,-14-3,-142 23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1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85,'-15'9,"-9"9,4 1,6-8,9-6,7-8,6-4,3-5,-1 4,-2 3</inkml:trace>
  <inkml:trace contextRef="#ctx0" brushRef="#br0" timeOffset="412.534">416 0,'-14'15,"-10"9,4 0,6-8,9-7,6-10,8-4,7-7,-4-1,-9 1,-5 9,-2 3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0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897 1,'-143'156,"-107"155,139-170,-48 43,-49 1,186-172,18-28,10 2</inkml:trace>
  <inkml:trace contextRef="#ctx0" brushRef="#br0" timeOffset="485.943">164 58,'-2'0,"0"1,0 0,0-1,1 1,-1 0,0 0,1 1,-1-1,1 0,-1 0,1 1,0-1,0 1,-1-1,1 1,0-1,0 1,0 0,1 0,-1-1,0 1,1 0,-1 0,1 0,-1 0,1 0,0 0,0 0,0 0,0 0,0-1,1 1,-1 0,0 0,1 0,0 0,-1 0,1 0,0-1,0 1,0 0,0-1,0 1,0-1,0 1,1-1,-1 1,1-1,-1 0,1 0,-1 0,1 0,1 1,43 33,-32-26,0 2,0 0,-1 0,0 1,-1 1,0 0,-1 0,-1 1,1 2,260 477,-258-471,0-1,1-1,1 0,1-1,1-1,0-1,1 0,12 7,-29-23,0 1,1-1,-1-1,1 1,-1 0,1 0,-1 0,1-1,-1 1,1-1,0 1,-1-1,1 0,0 1,-1-1,1 0,0 0,-1 0,1-1,0 1,-1 0,1-1,0 1,-1-1,1 1,-1-1,1 0,-1 1,1-2,8-8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4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0 593,'1'-1,"-1"1,0 0,0 0,1 0,-1 0,0-1,1 1,-1 0,0 0,0 0,1 0,-1 0,0 0,1 0,-1 0,0 0,1 0,-1 0,0 0,1 0,-1 0,0 0,0 0,1 0,-1 0,0 1,1-1,-1 0,0 0,0 0,1 0,-1 1,0-1,0 0,1 0,-1 1,0-1,0 0,0 0,0 1,1-1,-1 0,0 1,0-1,0 0,0 0,0 1,0-1,0 0,0 1,0-1,0 0,0 1,0-1,0 0,0 1,0-1,0 0,0 0,0 1,0-1,0 0,-1 1,1-1,38-6,-32 5,159-28,-97 15,-52 9,1 1,-1 1,1 0,-1 1,1 1,0 0,0 2,0 0,-1 0,7 3,-5 2</inkml:trace>
  <inkml:trace contextRef="#ctx0" brushRef="#br0" timeOffset="1115.187">311 1044,'93'-39,"-1"-5,-2-3,-3-4,26-23,-53 30,-2-2,-2-3,32-38,-79 77,-1 1,0-1,0 0,-1-1,0 0,-1 0,0-1,-1 0,0 1,-1-2,-1 1,1-3,-3 14,-1-1,0 1,0-1,0 1,0-1,0 1,0-1,0 1,0-1,0 1,-1-1,1 1,-1-1,1 1,-1-1,0 1,1 0,-1-1,0 1,0 0,0 0,0-1,0 1,0 0,0 0,0 0,0 0,-1 1,1-1,0 0,-1 0,1 1,-1-1,1 1,0-1,-1 1,1 0,-1-1,1 1,-1 0,1 0,-1 0,0 0,0 1,-65 22,49-8,1 0,0 1,2 1,0 1,0 0,-3 8,8-13,0 2,0 1,1 0,1 0,0 1,1 0,1 1,0 0,2 0,0 0,1 0,1 0,0 1,2 15,1-27,0 0,1 0,0 0,0 0,1 0,-1-1,2 1,-1-1,1 0,0 0,0 0,0 0,1-1,0 0,0 0,1 0,-1 0,1-1,0 0,0 0,1-1,-1 1,1-2,-1 1,1-1,0 0,0 0,0 0,0-1,0 0,0-1,1 0,-1 0,4-1,25 2,0-1,0-3,0 0,0-3,0-1,-1-1,0-2,-1-2,0-1,-1-1,-1-2,0-2,-1 0,-1-2,0-2,-2 0,15-16,29-63,-70 97,0-1,0 1,0-1,-1 1,1-1,-1 1,0-1,0 0,-1 1,1-1,-1 0,0 0,0 1,-1-1,0 0,1 1,-2-1,1 0,0 1,-1-1,0 1,0 0,0-1,-1 0,0 2,1 1,0 0,0 0,-1-1,0 1,1 1,-1-1,0 0,0 1,0-1,0 1,0 0,0 0,0 0,0 1,0-1,0 1,-1-1,1 1,0 0,0 0,-1 1,1-1,0 1,0-1,0 1,-1 0,1 0,0 0,-2 2,-81 58,80-55,0 0,0 1,1 0,0 0,0 0,1 0,-1 1,2 0,-1 0,1 0,0 1,1-1,0 0,0 1,1 0,0-1,1 1,0 0,0 0,0-1,1 1,1 0,0-1,0 1,0-1,1 0,0 0,1 0,0 0,5 7,-4-9,1 0,-1-1,2 1,-1-1,0 0,1-1,0 0,0 0,0 0,1-1,-1 0,1-1,0 1,-1-2,1 1,0-1,0 0,0 0,0-1,0-1,0 1,2-1,16 0,-1-2,0 0,0-1,0-2,0-1,-1 0,0-2,-1-1,17-9,-6 1,-1-1,-1-2,-1-1,-1-1,-1-2,-1-1,-1-1,-1-1,-2-2,4-7,-23 31,-1 0,0-1,0 0,0 0,-1 0,0 0,0-1,0 1,-1-1,-1 1,1-1,-1 0,0 0,-1 0,0 0,0 0,-1 1,0-1,0 0,-1 0,0 1,0-1,-1 1,0-1,0 1,-3-3,4 8,-1-1,0 1,0 0,0 0,0 0,0 0,0 1,0-1,-1 1,1 0,-1 0,1 0,-1 0,1 1,-1-1,1 1,-1 0,0 0,1 0,-1 1,1-1,-1 1,1 0,-1 0,1 0,-1 0,1 0,0 1,0 0,0 0,0 0,0 0,-1 1,-86 89,78-75,1 1,1 0,0 1,1 0,2 1,-1-1,2 2,1-1,-2 12,8-22,0 0,1 1,0-1,1 0,0 0,0 0,1 0,0-1,1 1,0-1,1 0,0-1,0 1,0-1,1 0,1-1,-1 0,1 0,1 0,-1-1,1-1,0 1,0-1,0-1,1 0,0 0,0-1,0 0,0 0,0-1,1-1,1 0,-8 0,3 0,0 1,1-1,-1-1,0 0,1 0,-1 0,0 0,0-1,1-1,-1 1,0-1,0 0,0-1,-1 0,1 0,1-1,4-9</inkml:trace>
  <inkml:trace contextRef="#ctx0" brushRef="#br0" timeOffset="1580.818">2456 56,'14'-8,"1"0,1 1,-1 1,1 0,0 1,0 1,0 0,1 2,0-1,14 1,-28 2,-1 0,1 0,-1-1,1 1,-1 1,1-1,-1 0,1 1,-1-1,0 1,1 0,-1 0,0 0,1 0,-1 0,0 0,0 0,0 1,0-1,0 1,0 0,0 0,-1-1,1 1,-1 0,1 0,-1 0,0 1,0-1,0 0,0 0,0 1,0-1,-1 1,1-1,-1 0,1 1,-1 0,-13 98,10-90,1-6,-1 0,1 0,0 0,0 0,1 0,-1 1,1-1,0 0,1 1,-1-1,1 1,0-1,1 1,-1-1,1 1,0-1,0 0,1 1,0-1,0 0,0 0,0 0,1 0,0-1,0 1,0-1,0 1,1-1,0 0,0-1,0 1,0-1,4 3,74 3,-57-9</inkml:trace>
  <inkml:trace contextRef="#ctx0" brushRef="#br0" timeOffset="1967.797">3726 169,'-313'383,"93"-145,92-128,110-97</inkml:trace>
  <inkml:trace contextRef="#ctx0" brushRef="#br0" timeOffset="2317.845">3133 198,'10'40,"2"-1,1 0,2-1,2 0,2-2,0 0,3-1,1-1,1-1,28 28,109 52,-5 17,-143-116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41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362 134,'-36'34,"2"1,1 2,2 1,2 1,1 2,2 1,2 1,2 1,0 5,4 2,2 1,3 0,1 1,-2 42,13-85,0 0,0 1,1-1,0 1,1-1,0 0,0 1,1-1,1 0,0 0,0 0,1 0,0-1,1 0,0 1,0-1,1-1,0 1,1-1,0 0,0-1,0 0,1 0,0 0,1-1,-1 0,1-1,0 0,1 0,7 2,6-1,1 0,0-2,0-1,0-1,0 0,0-2,0-1,0-1,0-1,0-1,-1-1,18-6,17-8,0-3,-1-2,-2-2,22-16,-17 10,-1-3,-2-2,-2-3,-1-2,-2-3,-3-1,4-9,-43 45,-1 0,0-1,0 0,-1 0,-1-1,0 0,0-1,-1 1,-1-1,0-1,-1 1,0 0,-1-1,-1 0,0 0,-1 0,0 0,-1 0,-1 0,0 0,-1 1,-1-1,0 0,0 1,-2-1,1 1,-2 0,-4-7,-1 4,-1 2,-1 0,-1 0,0 1,0 1,-1 0,-1 1,0 1,0 0,-1 1,0 1,-1 1,0 0,-17-4,-12-1,0 2,-1 3,0 1,0 2,-17 2,26 2,1 2,-1 2,1 1,-1 2,2 2,-1 1,1 2,1 1,0 2,1 1,-1 3,-82 81,96-76</inkml:trace>
  <inkml:trace contextRef="#ctx0" brushRef="#br0" timeOffset="1714.209">1209 1319,'124'-72,"-3"-6,-4-5,55-54,-124 97,-2-2,-2-2,-2-2,-2-2,-2-1,-2-3,-3 0,9-23,-27 44,-1-1,-2 0,-1-1,-2-1,-1 0,-2 0,2-25,-8 47,0 0,-1-1,0 1,0 0,-1 0,-1 0,0 1,-1-1,0 1,-2-4,4 12,1 0,-1 0,1 0,-1 1,0-1,0 0,-1 1,1-1,0 1,-1 0,1 0,-1 0,0 0,0 0,0 0,0 1,0-1,0 1,0 0,0 0,0 0,-1 1,1-1,0 1,-1-1,1 1,0 0,-1 1,1-1,0 0,-1 1,1 0,0 0,0 0,-1 0,1 0,0 1,-1 0,-6 4,-1 1,1 1,0-1,0 2,1-1,0 2,1-1,0 1,-3 4,-13 15,-4 8,3 0,0 2,3 1,1 0,2 2,2 0,2 1,1 1,-2 22,7-23,3 1,1 1,2-1,2 0,4 25,-3-18,1-41,0 0,1 0,0 0,0 0,1 0,0-1,1 1,0-1,0 0,1 0,0 0,1-1,0 1,0-1,1-1,0 1,0-1,1-1,0 1,0-1,0 0,1-1,0 0,0-1,0 0,1 0,-1 0,1-2,0 1,0-1,0 0,0-1,0-1,0 1,0-2,1 1,-1-1,0-1,0 0,8-2,155-83,-92 41,252-145,-183 132,-150 60,0-1,0 0,0 0,0 1,0-1,0 0,0 0,0 0,0 1,0-1,0 0,0 0,1 0,-1 1,0-1,0 0,0 0,0 0,1 0,-1 0,0 1,0-1,0 0,1 0,-1 0,0 0,0 0,0 0,1 0,-1 0,0 0,0 0,1 0,-1 0,-23 11,-23-1,0 2,1 2,1 2,0 2,-17 12,49-24,0 1,0 0,1 1,1 0,-1 1,1 0,0 0,1 1,1 1,-1 0,1 0,1 0,0 1,1 0,0 0,1 1,0-1,1 1,1 1,0 0,2-10,2 1,-1 0,0-1,1 1,0-1,0 1,0-1,1 1,-1-1,1 1,0-1,0 0,1 0,-1 0,1 0,0-1,0 1,0-1,0 0,1 1,-1-2,1 1,0 0,0-1,0 1,0-1,0 0,1-1,-1 1,1-1,-1 0,1 0,2 1,9 1,0-1,0 0,1-2,-1 1,0-2,0 0,1-1,-1-1,5-1,19-10,-1-1,0-3,-1 0,0-3,-2-1,6-6,-38 25,48-27,-2-1,-1-3,-2-2,-1-2,-2-1,-2-3,-2-2,-2-1,-1-2,-3-1,-1-3,-23 33,-2 0,0 0,-1-1,0 1,-2-2,0 1,-1-1,-1 1,-1-1,-1 0,-1 0,0 0,-1 0,-2 0,0 0,-1 1,-1-1,0 1,-2 0,0 1,-1-1,-1 2,-1-1,0 1,-1 0,-1 1,-11-11,16 22,0 0,-1 0,1 1,-1 0,0 0,0 1,0 0,0 0,0 1,-1 0,1 0,-1 1,0 1,1-1,-1 1,0 1,1-1,-1 1,1 1,-1 0,1 0,0 1,-1 0,1 0,1 1,-1 0,0 0,1 1,0 0,-5 4,-8 8,0 2,1 0,1 1,1 1,1 0,0 1,2 1,1 1,1 0,1 0,0 1,2 1,2-1,0 1,1 1,2-1,1 1,0 0,2 0,2 0,0 0,4 16,1-19,1 0,1 0,1-1,1 0,1 0,1-1,1-1,1 0,1 0,1-2,0 0,2-1,0 0,1-2,1 0,0-1,1-1,0-1,1-1,1-1,15 5,-9-3,0-1,0-1,1-2,0-1,25 3,-5-12,-32-5</inkml:trace>
  <inkml:trace contextRef="#ctx0" brushRef="#br0" timeOffset="8233.962">5499 417,'-5'-6,"-1"1,0 0,-1 1,1-1,-1 1,0 0,0 1,0-1,-1 1,1 1,-1 0,1 0,-1 0,0 1,0 0,0 0,0 1,1 0,-1 1,0 0,0 0,0 0,1 1,-1 0,0 1,1 0,0 0,-2 1,-17 10,0 0,1 1,1 2,0 1,1 0,2 2,0 0,-20 19,3 2,1 1,2 1,2 3,1 1,28-40,-1-1,1 1,0 1,1-1,-1 0,1 1,1 0,0 0,0 0,0 0,1 0,0 0,1 0,0 0,0 0,0 0,1 0,1 1,-1-2,1 1,1 0,-1 0,1-1,1 1,-1-1,3 4,2-8,-1 1,0-1,1 0,0-1,-1 1,1-2,0 1,0-1,0 0,1-1,-1 0,0 0,0-1,0 0,0 0,0-1,0 0,-1 0,1-1,-1 0,1 0,-1-1,0 0,6-4,171-122,-134 90,25-21,-3-3,-3-3,-2-3,-4-3,8-17,-26 35,-47 85,-4 53,3-1,3 1,5 0,3 0,5 9,11 150,-17-122,-6 0,-6 0,-4 0,-6-1,-21 79,32-180,-1 0,0 0,-1-1,-1 1,0-1,-2-1,0 0,0 0,-2 0,0-1,-1-1,0 0,-1-1,0 0,-1-1,-1 0,0-1,-1-1,1-1,-2 0,-7 3,19-9,-1 0,0 0,0-1,0 1,0-1,-1-1,1 1,0-1,-1 0,1 0,-1-1,0 0,1 0,-1-1,1 0,0 0,-1 0,1-1,0 0,-1 0,1 0,0-1,1 0,-1 0,0-1,1 1,0-1,0 0,0-1,0 1,-2-4,1-7,0 0,1 0,0-1,1 1,1-1,0 0,2 0,-1 0,2 0,0 0,1 0,1 0,0 0,5-13,6-36,4 0,2 1,3 1,2 1,4 2,6-8,51-87,83-113,-138 223</inkml:trace>
  <inkml:trace contextRef="#ctx0" brushRef="#br0" timeOffset="9665.469">6966 360,'-25'-2,"1"2,-1 0,0 1,1 1,-1 2,1 0,0 2,0 0,1 2,-1 1,2 0,-1 2,-16 10,24-12,0 0,0 0,1 1,0 1,1 1,0 0,1 0,0 1,1 1,1 0,0 0,0 1,2 0,0 1,1 0,0 0,2 1,-1-1,2 1,1 0,-2 17,3-29,1-1,0 1,1 0,-1-1,1 1,0 0,0 0,0-1,0 1,1 0,0-1,0 1,1 0,-1-1,1 1,0-1,0 0,0 0,0 0,1 0,0 0,0 0,0-1,0 1,1-1,-1 0,1 0,0 0,0 0,0-1,0 0,0 1,0-1,1-1,-1 1,1-1,-1 0,5 1,8-5,0-1,-1 0,0-1,1-1,-2 0,1-1,-1-1,0-1,-1 0,1 0,-2-2,0 0,0 0,-1-1,10-12,-3 5,341-337,-299 296,-60 60,1 1,-1 0,0-1,1 1,-1 0,0 0,0 0,0 0,0 0,0 0,0 0,0 0,0 1,0-1,0 0,-1 0,1 1,0-1,-1 0,1 1,-1-1,0 1,1-1,-1 1,0-1,0 1,0-1,0 0,0 1,0-1,-1 1,1-1,0 1,-1-1,1 1,-1-1,1 0,-1 1,0-1,0 0,1 0,-2 1,1 1,-7 35,1 0,2 1,2-1,2 1,1 0,2 0,1 0,2-1,6 18,-4-34,0 1,2-2,1 1,0-1,2-1,7 10,-18-28,1 1,-1-1,1 0,0 0,0 0,0-1,0 1,0 0,0-1,0 1,0-1,1 0,-1 1,0-1,1 0,-1-1,1 1,-1 0,1-1,0 1,-1-1,1 0,0 0,-1 0,1 0,0 0,-1-1,1 1,-1-1,1 0,-1 0,1 0,-1 0,1 0,-1 0,0-1,0 1,0-1,0 1,0-1,1-1,76-86,218-319,-282 389,0 0,1 0,1 1,0 2,2-1,-1 2,2 1,21-13,-39 26,-1 0,1 0,0 0,0 0,0 0,0 0,0 0,0 1,0-1,0 1,0-1,0 1,0 0,0 0,0 0,0 0,0 0,0 1,0-1,0 1,0-1,0 1,0-1,0 1,0 0,0 0,0 0,0 0,-1 1,1-1,0 0,-1 1,1-1,-1 1,0-1,0 1,1 0,-1 0,0-1,0 1,0 0,-1 0,1 0,0 0,-1 0,1 0,-1 0,0 0,0 1,2 23,-2 0,-1 0,-1-1,-1 1,-1 0,-2-1,0 0,-2 0,-10 22,7-14,-17 104,48-154,10-36,2 2,2 1,2 1,2 2,14-11,-34 40,-2 0,2 1,0 0,1 1,0 1,2 1,-1 0,14-5,-32 18,-1 0,1 1,-1-1,1 1,0-1,-1 1,1-1,0 1,-1 0,1 0,0 0,-1 0,1 0,0 0,-1 0,1 0,0 1,-1-1,1 1,0-1,-1 1,1 0,-1-1,1 1,-1 0,0 0,1 0,-1 0,0 1,0-1,1 0,-1 0,0 1,0-1,0 0,-1 1,1-1,0 1,-1 0,1-1,0 1,-1-1,0 1,1 0,-1-1,0 1,0 0,0-1,0 1,0 0,0 0,-1-1,1 1,-1 0,1-1,-1 1,1-1,-2 2,-51 155,4 3,47-159,2-1,-1 0,0 1,0-1,0 0,0 1,1 0,-1-1,1 1,-1-1,1 1,0-1,0 1,0 0,-1-1,1 1,1 0,-1-1,0 1,0 0,1-1,-1 1,1-1,-1 1,1-1,0 1,-1-1,1 1,0-1,0 0,0 1,0-1,0 0,0 0,1 0,-1 0,0 0,1 0,-1 0,0 0,1 0,-1-1,1 1,-1 0,1-1,0 0,0 1,10-7,0 0,-1-1,0-1,0 0,0 0,-1-1,0-1,-1 1,7-11,17-14,51-47,3 4,54-34,62 5,-202 105,0 0,0 0,0 0,1 0,-1 0,1 0,-1 0,0 1,1-1,0 0,-1 1,1-1,-1 1,1 0,0-1,-1 1,1 0,-1 0,1 0,0 0,-1 0,1 1,0-1,-1 0,1 1,-1-1,1 1,-1 0,1-1,-1 1,1 0,-1 0,0 0,1 0,-1 0,0 0,0 1,0-1,0 0,0 0,0 1,0-1,0 1,0-1,-1 1,1 0,-3 9,0 0,-1 0,0-1,-1 1,0-1,0 0,-1 0,-1-1,0 1,0-1,-6 7,5-7,-104 153,104-148,0 0,1 0,0 1,1-1,1 1,0 0,1 0,1 1,0 5,2-19,0-1,0 1,0 0,1 0,-1-1,1 1,-1 0,1-1,0 1,-1-1,1 1,0-1,0 1,0-1,0 1,0-1,0 0,1 0,-1 0,0 0,1 1,-1-2,1 1,-1 0,1 0,-1 0,1-1,0 1,-1-1,1 1,0-1,-1 0,1 1,0-1,0 0,-1 0,1 0,0-1,0 1,-1 0,1-1,0 1,-1-1,1 1,-1-1,1 0,0 0,-1 0,0 0,1 0,-1 0,1 0,-1 0,0-1,17-7</inkml:trace>
  <inkml:trace contextRef="#ctx0" brushRef="#br0" timeOffset="10098.384">9253 586,'51'2,"1"-1,-1-3,0-2,1-2,-2-2,1-3,-2-1,1-3,-2-2,44-22,-84 36,0 0,-1 0,1 0,-1-1,0 0,0-1,0 0,-1 0,0 0,0 0,0-1,0 0,-1-1,0 1,0-1,-1 0,0 0,0 0,-1-1,0 1,0-1,0 0,-1 0,-1 0,1 0,-1 0,0 0,-1 0,0 0,-1-5,0 9,0 1,-1-1,0 1,0-1,1 1,-2 0,1 0,0 0,-1 0,1 0,-1 1,0-1,0 1,0 0,0 0,0 0,-1 0,1 0,-1 1,1-1,-1 1,1 0,-1 0,0 0,1 1,-1-1,-3 1,-105 10,90-6,1 1,0 2,0 0,0 1,1 0,0 2,1 1,0 0,1 1,0 1,0 1,2 1,0 0,1 1,0 1,1 0,1 0,1 2,0 0,2 0,0 1,1 0,-2 8,9-17,1-1,0 0,0 1,1-1,1 1,0-1,0 0,1 1,0-1,0 0,1 0,1 0,0 0,0-1,1 0,0 1,1-2,-1 1,2-1,-1 0,1 0,1 0,-1-1,5 2,11 10,0-2,1 0,1-2,0 0,1-2,1-1,0-1,8 1,11 3,1-2,0-3,1-1,0-3,0-1,0-3,1-1,-1-3,0-2,0-2,29-9,-35 3</inkml:trace>
  <inkml:trace contextRef="#ctx0" brushRef="#br0" timeOffset="11113.293">24 1686,'1441'0,"-614"-27,325-1,727-79,-169 22,1232-25,-1677 117,-1144-2,-25-1</inkml:trace>
  <inkml:trace contextRef="#ctx0" brushRef="#br0" timeOffset="16800.085">11990 275,'-5'5,"4"2,6-1,2-6,5-3,1-6,-2 4,-8 7,0 8,5 3,1-2</inkml:trace>
  <inkml:trace contextRef="#ctx0" brushRef="#br0" timeOffset="17304.314">12131 642,'-5'0,"-6"0,-2 5,7 1,4-4,8-4,2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966 110,'-13'-7,"0"1,-1 0,1 1,-1 0,-1 1,1 1,0 0,-1 1,0 0,1 2,-1 0,0 0,0 1,1 1,-1 0,1 1,0 1,-1 0,2 1,-1 1,-2 1,-57 46,2 3,3 3,2 3,3 3,3 2,3 3,-22 39,63-86,2 2,0 0,1 0,2 1,1 1,1 0,1 0,1 1,-1 14,6-28,1 0,0 0,1 0,0 1,1-1,1 0,0 0,1 0,1-1,0 1,1-1,0 0,1 0,0 0,1-1,1 0,0 0,0-1,10 10,-4-7,1-2,0 1,1-2,0 0,1-1,0 0,1-1,0-2,0 1,1-2,-1-1,1 0,1-1,-1-1,0-1,1-1,7 0,5-2,0-1,-1-1,1-1,-1-2,0-2,-1 0,0-2,0-2,-1 0,11-8,112-80,-147 98,0-2,0 1,0-1,0 0,0 0,-1 0,0 0,0-1,0 0,0 0,-1 0,0 0,0 0,0-1,-1 1,1-1,-1 0,-1 0,1 0,-1 0,0 0,-1 0,1 0,-1 0,0 0,-1 0,1 0,-1 0,0 0,-1 0,0 0,0 0,0 0,0 1,-1-1,0 1,0 0,-1 0,0-1,-11-5,0 1,-1 0,0 2,0 0,-1 0,0 2,-1 0,1 1,-1 0,0 2,0 0,-1 1,1 1,0 0,-17 3,12 0,0 1,0 0,0 2,1 1,0 1,0 1,-4 2,26-10,-1-1,0 1,0 0,0 0,0 0,0 0,0 0,0 0,0 0,0 0,0 0,0 0,0 1,0-1,0 0,0 1,0-1,0 1,0-1,1 1,-1-1,0 1,0-1,1 1,-1 0,0 0,1-1,-1 1,0 0,1 0,-1 0,1-1,0 1,-1 0,1 0,0 0,-1 0,1 0,0 0,0 0,0 0,0 0,0 0,0 0,0 0,0 0,0 0,0 0,1 0,-1 0,0 0,1 0,-1-1,0 1,1 0,-1 0,1 0,0 0,-1-1,2 2,155 4,-141-7,248-49,-165 25,-41 16,-34 6</inkml:trace>
  <inkml:trace contextRef="#ctx0" brushRef="#br0" timeOffset="881.959">1474 1069,'43'-5,"-1"-1,0-3,0-1,-1-2,0-2,-1-1,18-12,-50 23,-1 0,0-1,0 0,0-1,-1 0,0 0,0 0,0-1,-1 1,0-1,0-1,-1 1,3-7,-5 11,-1 0,0-1,0 1,0-1,0 1,-1-1,1 1,-1-1,0 0,0 1,0-1,-1 1,1-1,-1 1,0-1,0 1,0-1,-1 1,1 0,-1-1,1 1,-1 0,0 0,0 0,-1 0,1 1,-1-1,1 1,-1-1,0 1,0 0,0 0,0 0,-4-2,0 0,0 0,0 1,0 0,-1 0,1 1,-1 0,1 1,-1-1,0 1,0 1,0-1,1 1,-1 1,0 0,0 0,0 0,1 1,-1 0,1 0,-1 1,1 0,0 1,0-1,0 1,1 1,-1-1,-1 3,-8 2,1 0,0 2,0 0,1 0,1 2,0-1,0 2,1 0,1 0,0 1,2 0,-1 1,2 0,0 0,1 1,0 0,2 1,0-1,1 1,-1 11,5-23,1 1,0-1,0 1,0-1,1 1,0-1,0 0,1 0,0 0,0 0,0 0,0 0,1-1,0 0,1 0,-1 0,1 0,0-1,0 1,0-1,0 0,1-1,0 0,0 0,1 1,7 2,1 0,-1 0,1-2,0 0,0-1,0 0,1-1,-1-1,1 0,5-1,18-7,1-2,-1-1,-1-3,0 0,-1-3,0-1,-1-1,-1-2,-1-2,-1-1,-1-2,-1-1,3-5,6 1,-1-2,-2-1,-1-2,-1-2,-2-1,-2-2,-2-1,-1-1,-3-1,-1-2,-2 0,-2-2,-2 0,4-23,-18 53,3-5,0 0,-2 0,0 0,-2 0,0-1,-2 0,0 1,-2-1,0 0,-2 1,0-1,-2 1,0 0,-5-10,10 30,-1 0,0 0,0 0,0 0,-1 0,1 1,0-1,-1 0,1 1,-1-1,1 1,-1-1,0 1,0 0,1 0,-1 0,0 0,0 0,0 0,0 0,0 1,0-1,-1 1,1-1,0 1,0 0,0 0,0 0,-1 0,1 0,0 0,0 1,0-1,0 1,0 0,0-1,0 1,0 0,0 0,0 0,0 1,0-1,1 0,-1 1,0-1,1 1,-1-1,1 1,0 0,-1-1,1 1,0 2,-16 20,1 1,1 1,2 0,0 1,2 1,1 0,1 0,2 1,0 0,2 0,2 1,0 4,-2 37,4 0,2 1,4-1,9 44,25 109,-20-169,-9-81,-9 6</inkml:trace>
  <inkml:trace contextRef="#ctx0" brushRef="#br0" timeOffset="1125.402">1926 590,'44'0,"42"-5,21-2,3 1,-9 1,-11 2,-12 0,-9 2,-7 1,-5 0,-6-5,-3-1,-5 1,-10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1327,'39'-32,"-3"-2,0-1,-2-2,-2-1,-2-2,-1-1,7-17,26-47,-62 105,1-1,-1 0,0 1,0-1,0 1,1-1,-1 0,0 1,1-1,-1 1,0-1,1 1,-1-1,1 1,-1 0,1-1,-1 1,1-1,-1 1,1 0,-1-1,1 1,0 0,-1 0,1 0,-1-1,1 1,0 0,-1 0,1 0,-1 0,1 0,0 0,-1 0,1 0,0 0,-1 0,1 1,-1-1,1 0,0 0,-1 1,1-1,-1 0,1 1,-1-1,1 0,-1 1,1-1,-1 1,1-1,-1 1,1-1,-1 1,0-1,1 1,-1-1,0 1,0-1,1 1,-1 0,0-1,0 1,0 0,6 42,-35 445,26-413,-4 0,-3-1,-18 69,-20-9,48-134,-1 0,0 0,0 0,0 0,0 0,1-1,-1 1,0 0,0 0,1-1,-1 1,0-1,0 1,1-1,-1 1,0-1,1 1,-1-1,1 1,-1-1,1 0,-1 1,1-1,-1 0,1 1,0-1,-1 0,1 0,0 0,-1 1,1-1,0 0,0 0,0 0,0 1,0-1,0 0,0 0,0 0,0 0,0 1,1-1,-1 0,0 0,1 0,-1 1,0-1,1 0,3-37,2 1,2 0,1 1,2 0,1 0,2 1,1 1,2 0,1 1,15-19,-17 23,3-4,177-287,-173 290,0 0,2 1,2 2,0 0,2 2,1 1,0 2,27-15,-55 35,0 0,0 1,0-1,0 0,0 1,1 0,-1-1,0 1,1 0,-1 0,1 0,-1 1,1-1,0 0,-1 1,1 0,0 0,-1-1,1 2,0-1,-1 0,1 0,-1 1,1 0,0-1,-1 1,1 0,-1 0,1 0,-1 1,0-1,0 1,1-1,-1 1,0 0,0 0,-1-1,1 1,0 1,-1-1,1 0,-1 0,1 1,-1-1,0 0,0 1,0-1,-1 1,1 0,0 0,-4 15,1 0,-2-1,-1 0,0 0,-1 0,0-1,-2 1,0-2,-5 8,-8 7,-1 0,-1-1,-2-2,-1 0,-1-2,-1 0,-6 1,4-6,0 0,-2-2,0-2,-1-1,-1-1,0-2,-10 2,-6-7,33-10</inkml:trace>
  <inkml:trace contextRef="#ctx0" brushRef="#br0" timeOffset="568.89">1017 1298,'41'-11,"0"-1,-1-2,0-2,-1-2,-1-2,-1-1,-1-1,0-3,-2 0,15-17,-30 20,-1-1,0-1,-2 0,-1-1,-1-1,-1-1,-2 1,0-2,5-25,-13-44,-3 95,-1-1,1 1,-1-1,0 1,0 0,0 0,0-1,-1 1,1 0,-1 0,1 0,-1 0,1 0,-1 1,0-1,0 1,0-1,0 1,0-1,0 1,-1 0,1 0,0 0,-1 0,1 1,-1-1,1 0,0 1,-1 0,1 0,-1 0,1 0,-1 0,1 0,-1 0,1 1,-1 0,-7 2,0 1,0 1,0 0,1 0,-1 1,1 0,1 0,-1 1,1 1,0-1,1 1,0 0,0 1,1 0,0 0,0 0,1 1,1 0,-1 0,1 0,1 0,0 1,-1 8,4-16,-1 1,1-1,0 1,0-1,0 0,1 1,-1-1,1 1,0-1,0 1,0-1,0 0,1 0,-1 0,1 0,0 0,0 0,0 0,0 0,0-1,1 1,-1-1,1 1,0-1,0 0,-1 0,1-1,1 1,-1 0,0-1,0 0,0 0,1 0,-1 0,1 0,-1-1,1 1,-1-1,1 0,-1 0,0 0,1-1,-1 1,1-1,0 0,76-3,67 8,-144-3,0 0,0 0,0 0,0 0,0 1,0-1,0 1,-1-1,1 1,0 0,-1 0,0 1,1-1,-1 0,0 1,0-1,0 1,0 0,-1 0,1-1,-1 1,0 0,0 0,0 1,0-1,0 0,-1 0,1 0,-1 0,0 1,0-1,0 0,0 0,-1 1,1-1,-1 0,0 0,0 0,0 0,-1 3,-30 57,28-57,-1 0,1 0,1 1,-1 0,1-1,0 1,1 0,-1 1,2-1,-1 0,1 1,0-1,0 1,1 0,22 15,-5-22</inkml:trace>
  <inkml:trace contextRef="#ctx0" brushRef="#br0" timeOffset="861.388">2089 960,'-6'12,"2"0,-1 0,2 0,-1 0,2 1,0 0,0-1,1 1,1 0,0 0,0 0,2-1,0 1,0 0,1-1,2 5,-3-14,1 0,-1 0,1 0,0 0,0 0,1-1,-1 1,1-1,-1 0,1 0,-1-1,1 1,0-1,0 1,0-1,0 0,0-1,0 1,0-1,0 0,0 0,0 0,0 0,0-1,0 1,0-1,0 0,0-1,0 1,0-1,-1 1,1-1,-1 0,1 0,-1-1,0 1,1-1,-1 0,-1 1,1-1,0-1,-1 1,1 0,-1-1,0 1,1-4,41-99,-43 103,0 0,-1 0,0 0,1-1,-1 1,0 0,-1 0,1 0,-1-1,1 1,-1 0,0 0,0 0,0 0,0 0,-1 0,1 0,-1 1,0-1,0 0,0 1,0-1,0 1,-1 0,1 0,-1 0,1 0,-1 0,0 0,0 1,0-1,1 1,-4-1,-2 0,0 0,0 1,0 0,0 0,-1 1,1 0,0 1,0 0,0 0,0 0,0 1,0 0,0 1,0 0,1 0,0 0,-1 1,-5 5,-6 2</inkml:trace>
  <inkml:trace contextRef="#ctx0" brushRef="#br0" timeOffset="1451.421">2682 226,'-24'95,"-60"293,59-158,17-159,9-71,-1 1,1-1,-1 1,1-1,0 1,-1-1,1 1,0-1,0 1,-1-1,1 0,0 1,0-1,0 0,-1 0,1 0,0 0,0 0,0 0,0 0,0 0,-1 0,1 0,0 0,0 0,0 0,-1-1,1 1,0 0,0-1,-1 1,1-1,0 1,0 0,-1-1,1 0,-1 1,1-1,0 1,-1-1,1 0,-1 1,1-1,-1 0,0 0,1 1,-1-1,0 0,1 0,7-6,197-117,-186 114,1 2,0 0,0 2,0 0,1 1,0 1,0 0,0 2,1 1,9 1,-29 0,1 0,-1 1,1-1,0 1,-1-1,1 1,-1 0,1 0,-1 0,0 1,0-1,1 1,-1-1,0 1,0-1,0 1,0 0,-1 0,1 0,0 0,-1 1,0-1,1 0,-1 1,0-1,0 0,0 1,0-1,-1 1,1 0,-1-1,0 1,1 0,-1-1,0 1,-1-1,1 3,-1 2,1-1,-2 1,1-1,-1 1,0-1,0 0,0 1,-1-1,0 0,0-1,-1 1,1-1,-1 1,-5 4,-3 2,-2-1,1 0,-1-1,-1 0,1-1,-2-1,1 0,-1-1,0-1,-1 0,0-1,0-1,0-1,-16 2,28-5,0 0,0 0,0-1,0 1,1-1,-1 0,0-1,0 1,1-1,-1 0,1 0,-1 0,1-1,0 0,0 0,0 0,0 0,0-1,-11-12</inkml:trace>
  <inkml:trace contextRef="#ctx0" brushRef="#br0" timeOffset="2184.544">3416 0,'-109'702,"74"-411,35-291,0 1,-1 0,1 0,0-1,0 1,0 0,-1 0,1-1,0 1,0 0,0 0,0 0,0-1,0 1,1 0,-1 0,0-1,0 1,1 0,-1 0,0-1,1 1,-1 0,0-1,1 1,-1 0,1-1,-1 1,1-1,-1 1,1-1,0 1,-1-1,1 1,0-1,-1 0,1 1,0-1,0 0,-1 1,2-1,4-5</inkml:trace>
  <inkml:trace contextRef="#ctx0" brushRef="#br0" timeOffset="2548.419">3500 988,'47'-1,"0"-1,-1-2,1-3,-1-1,-1-3,0-1,11-6,-43 12,-1 1,0-1,0-1,0 0,-1-1,0 0,-1-1,8-7,-15 13,0 0,0-1,0 1,0-1,0 0,-1 0,1 0,-1 0,0 0,0-1,-1 1,1-1,-1 1,0-1,0 1,-1-1,1 1,-1-1,0 0,0 1,-1-1,1 0,-1 1,0-1,0 1,-2-4,1 4,1 1,-2-1,1 0,0 1,-1 0,1-1,-1 1,0 0,0 0,0 1,0-1,-1 1,1-1,-1 1,0 0,1 0,-1 1,0-1,0 1,0 0,0 0,0 0,-1 1,1-1,0 1,0 0,-1 0,-6 0,0 1,1 0,-1 1,0 0,1 1,0 0,0 1,0 0,0 0,-1 2,-7 4,1 0,1 1,0 1,0 1,1 0,1 1,0 1,1 0,-7 11,15-19,0 1,0 0,0 0,1 1,1-1,-1 1,2 0,-1 0,1 0,0 0,1 0,0 1,1-1,-1 0,2 1,-1-1,2 0,-1 0,1 0,0 0,3 6,-3-10,1 0,-1 0,1 0,0 0,0 0,1-1,0 1,-1-1,1 0,1 0,-1 0,1-1,-1 0,1 0,0 0,0 0,0-1,1 1,-1-1,0-1,1 1,0-1,-1 0,138 5,-108-8,38-4,-44-1</inkml:trace>
  <inkml:trace contextRef="#ctx0" brushRef="#br0" timeOffset="3081.143">4150 1186,'272'-219,"-253"203,3-4,1 2,1 0,0 1,2 2,18-9,-43 23,0 1,0-1,0 0,0 1,-1-1,1 1,0 0,0-1,0 1,0 0,0-1,0 1,0 0,0 0,0 0,0 0,0 0,0 0,0 0,0 0,0 1,0-1,0 0,0 0,0 1,0-1,0 1,0-1,0 1,-1-1,1 1,0 0,0-1,-1 1,1 0,0-1,-1 1,1 0,0 0,-1 0,1 0,-1 0,0 0,1 0,-1-1,0 1,1 0,-1 0,0 0,0 0,0 0,0 0,0 1,0-1,0 0,0 0,-1 0,1-1,0 1,0 0,-1 0,1 0,-1 0,1 0,-1 0,1 0,-1 0,0 0,-9 27,7-19,-1-1,1 1,1 0,0 0,0 0,0 0,1 0,1 0,-1 0,2 0,-1 2,1-9,-1 0,1 0,-1 0,1-1,0 1,0 0,0 0,0-1,0 1,0 0,1-1,-1 1,0-1,1 1,-1-1,1 0,0 0,-1 0,1 0,0 0,0 0,-1 0,1 0,0-1,0 1,0-1,0 1,0-1,0 0,0 0,0 0,0 0,0 0,0 0,0 0,1-1,70-23,157-114,-228 136,-1 1,1-1,0 1,0 0,-1 0,1 0,0 0,0 0,0 0,0 0,0 1,1-1,-1 1,0-1,0 1,0 0,0 0,1 0,-1 0,0 0,0 1,0-1,0 1,1-1,-1 1,0 0,0 0,0 0,0 0,-1 0,1 0,0 0,0 1,-1-1,1 1,-1-1,1 1,-1 0,1-1,-1 1,0 0,0 0,0 0,0 0,0 0,-1 1,3 165,12-126,-3-30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1,'-10'9,"-3"14,1 6,2 4,3 1,3 0,2-2,6-5,2-9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1,'9'19,"4"7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1 308,'181'-282,"-164"256,-10 44,-8-1,0 0,1 0,1 0,1-1,0 1,1 0,1-1,0 0,2 0,4 12,-7-23,0-1,1 0,-1 0,1 0,-1 0,1 0,1 0,-1-1,0 0,1 0,-1 0,1-1,0 0,0 1,0-2,0 1,1-1,-1 1,0-1,0-1,1 1,-1-1,1 0,-1 0,0 0,1-1,-1 0,0 0,1-1,-1 1,0-1,4-2,6-3,0-1,-1 0,0-1,0 0,-1-1,-1-1,1 0,-2-1,0 0,0-1,-1 0,0 0,-2-1,1 0,-2-1,0 0,0 0,2-12,-1 4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0,'-56'227,"50"-193,-36 355,35-322,3 1,2-1,7 44,5-77,-3-29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19,'43'4,"34"3,8-1,-1-2,-9 0,-8-7,-11-2,-6 0,-5 0,-2 1,-3-3,-3-1,-9 1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1,'-14'17,"1"0,1 1,1 0,1 1,0 1,1-1,2 1,0 1,0 0,2-1,1 2,1-1,-1 22,4-40,0 1,0-1,1 0,-1 1,1-1,0 0,0 0,0 1,1-1,-1 0,1 0,-1 0,1 0,0-1,0 1,1 0,-1-1,0 1,1-1,-1 0,1 0,0 0,0 0,0-1,0 1,0-1,0 1,0-1,0 0,1 0,-1-1,0 1,1-1,-1 1,1-1,-1 0,1-1,7 2,1-1,0 0,-1-1,1-1,-1 0,1 0,-1-1,0-1,0 0,0 0,-1-1,1 0,-1-1,0 0,-1-1,0 0,0-1,0 1,-1-2,0 1,6-9,-10 12,0-1,-1 1,0-1,0 0,0 0,0 0,-1 0,0 0,-1-1,1 1,-1 0,0-1,-1 1,1-1,-1 0,-1 1,1-1,-1 1,0-1,-1 1,0 0,0-1,0 1,0 0,-1 0,0 1,0-1,-1 0,0 1,0 0,0 0,0 0,-1 0,0 1,0 0,0 0,-1 0,1 1,-1-1,-3 0,-15-4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0 285,'38'-10,"0"-2,-1-1,-1-2,0-2,-1-1,-1-2,20-15,-49 31,0-1,0 1,0-1,-1 0,1 0,-1-1,-1 1,1-1,-1 0,0 0,0 0,1-4,-4 8,1 0,-1 0,1 0,-1-1,0 1,0 0,0 0,0-1,-1 1,1 0,0 0,-1 0,0 0,1-1,-1 1,0 0,0 0,0 0,0 1,-1-1,1 0,0 0,-1 1,1-1,-1 0,0 1,1 0,-1-1,0 1,0 0,0 0,0 0,0 0,0 0,0 0,0 1,-1-1,0 1,-4-2,0 1,0-1,0 2,-1-1,1 1,0 0,-1 0,1 1,0 0,-1 1,1-1,0 1,0 1,1-1,-1 1,0 0,1 1,-1 0,1 0,0 0,0 1,-11 9,0 0,1 1,1 1,0 0,1 1,-5 10,14-20,2 1,-1-1,1 1,0-1,0 1,1 0,0 0,0 0,1 1,0-1,1 0,0 0,0 1,1-1,0 0,0 0,1 0,0 0,0 0,1 0,0 0,0-1,1 1,0-1,0 0,1 0,0-1,0 1,0-1,1 0,0 0,1-1,-1 0,1 0,0 0,0-1,0 0,2 0,107 39,-91-38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36 473,'361'-143,"-338"135,-1-1,0-1,-1 0,0-2,-1-1,-1 0,0-1,0-1,-1-1,-1-1,-1 0,-1-1,0-1,-1 0,-1-1,-1-1,-5-33,-7 53,0 0,0 0,0 0,0 0,0 0,0 0,-1 0,1 0,0 0,0 0,-1 1,1-1,-1 0,1 0,-1 0,1 0,-1 1,0-1,1 0,-1 1,0-1,1 0,-1 1,0-1,0 1,0-1,1 1,-1 0,0-1,0 1,0 0,0-1,0 1,0 0,0 0,0 0,0 0,0 0,0 0,1 0,-1 0,0 0,0 1,0-1,0 0,0 1,0-1,0 0,0 1,1-1,-1 1,0 0,0-1,0 1,-9 7,1 1,0 0,0 0,1 1,0 0,1 0,0 1,1 0,0 0,0 0,1 1,1 0,-3 10,-16 58,3 0,4 0,3 2,4 0,4 0,4 77,1-146,-20 336,15-315,-2 0,-1 0,-1-1,-2-1,-2 1,-1-2,-1 0,-1 0,-4 1,8-14,-1 0,-1 0,-1-1,0-1,-1-1,-18 13,28-23,0 0,0-1,-1 0,0 0,0-1,0 0,0 0,0-1,-1 1,1-2,-1 1,0-1,1 0,-1-1,0 0,0 0,1 0,-1-1,0 0,1-1,-6-1,9 1,0 0,0-1,0 1,0-1,0 0,1 1,0-2,-1 1,1 0,0-1,1 1,-1-1,1 0,-1 0,1 0,0 0,1 0,-1 0,1-1,-1 1,1-1,1 1,-1-1,1 1,-1-1,2-3,19-120,1 87,2 1,2 0,2 2,1 1,2 1,1 2,2 1,1 2,17-11,26-23,4 4,2 3,29-13,-94 61</inkml:trace>
  <inkml:trace contextRef="#ctx0" brushRef="#br0" timeOffset="313.807">1024 699,'-20'13,"1"1,1 1,0 1,1 0,1 1,0 1,1 1,2 0,0 1,0 0,2 1,1 0,0 2,9-21,0 1,0 0,0 0,0 0,1-1,0 1,-1 0,1 0,0 0,0 0,0 0,1 0,-1 0,1 0,0 0,-1 0,1-1,0 1,1 0,-1-1,0 1,1 0,0-1,0 0,-1 1,1-1,0 0,1 0,-1 0,0 0,1-1,-1 1,1 0,-1-1,1 0,0 0,-1 0,1 0,0 0,0 0,2 0,5 0,0 0,0 0,0-1,1-1,-1 0,0 0,0-1,0 0,0-1,0 0,0 0,-1-1,0 0,0-1,0 0,0 0,-1-1,1 0,-2-1,6-4,-5 3,0 2,-1 0,0 0,0-1,0 0,-1 0,0-1,-1 0,0 0,0 0,0-1,-1 1,0-1,-1 0,0 0,2-9,-3 8,0 0,-1-1,0 1,0-1,-1 1,-1 0,1-1,-2 1,1 0,-2 0,1-1,-1 1,-1 1,0-1,0 1,-3-4,6 11,-1 1,1-1,-1 1,0 0,0 0,0 0,0 0,0 0,0 0,0 0,0 1,0-1,0 1,0-1,0 1,0 0,0 0,0 0,-1 0,1 0,0 0,0 1,0-1,0 1,-15 3</inkml:trace>
  <inkml:trace contextRef="#ctx0" brushRef="#br0" timeOffset="596.758">1305 1066,'0'-29,"5"-19,6-6,7 1,-1 5,2 6,3 10,2 5,2 4,2 4,-5 2,-1 2,0 5,-3 4</inkml:trace>
  <inkml:trace contextRef="#ctx0" brushRef="#br0" timeOffset="1151.61">1616 1066,'171'-206,"-157"188,1 0,1 1,0 0,1 1,1 1,0 1,1 1,7-4,-25 16,0 1,0-1,-1 1,1-1,0 1,0-1,0 1,-1 0,1-1,0 1,0 0,0 0,0 0,0 0,0 0,-1 0,1 0,0 0,0 0,0 0,0 0,0 0,0 1,-1-1,1 0,0 1,0-1,0 1,-1-1,1 1,0-1,0 1,-1-1,1 1,-1 0,1-1,0 1,-1 0,1-1,-1 1,0 0,1 0,-1 0,1-1,-1 1,0 0,0 0,0 0,1 0,-1 0,0 0,0 0,0-1,0 1,-1 0,1 0,0 1,-8 59,6-53,-39 143,40-149,1 0,0-1,-1 1,1 0,0-1,0 1,1-1,-1 1,0 0,1-1,-1 1,0 0,1-1,0 1,-1-1,1 1,0-1,0 1,0-1,0 0,0 0,0 1,0-1,0 0,1 0,-1 0,0 0,1 0,-1 0,1 0,-1-1,1 1,-1-1,1 1,-1-1,1 1,0-1,-1 0,1 0,0 0,-1 0,1 0,0 0,70-23,180-131,-250 153,0-1,0 1,0 0,0 0,0 0,0 0,1 0,-1 1,0-1,1 1,-1-1,0 1,1 0,-1 0,0 0,1 0,-1 0,0 1,1-1,-1 1,0-1,1 1,-1 0,0 0,0 0,0 0,0 0,0 1,0-1,0 0,0 1,-1 0,1-1,0 1,-1 0,1 0,-1 0,0 0,0 0,0 0,0 0,0 0,0 1,0-1,-1 0,1 1,-1 1,-1 169,0-148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3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481 113,'-17'78,"-6"248,-12-51,29-212,5-50,1 0,-2 0,0 1,0-1,-1-1,-1 1,0 0,-1-1,-4 7,0-5</inkml:trace>
  <inkml:trace contextRef="#ctx0" brushRef="#br0" timeOffset="252.127">1 678,'43'-5,"48"-11,18-8,0 1,-8-1,-13 3,-16 1,-15 4,-9 0,-6 2,-7-1,-3-3,-4-3,-5 2</inkml:trace>
  <inkml:trace contextRef="#ctx0" brushRef="#br0" timeOffset="683.779">988 0,'-54'494,"52"-469,-1 9,1 0,1 0,2 0,2 0,3 17,-6-47,0 0,0-1,1 1,-1 0,1 0,-1 0,1-1,1 1,-1-1,0 1,1-1,0 1,-1-1,1 0,1 1,-1-1,0 0,1-1,-1 1,1 0,0-1,0 1,0-1,0 0,1 0,-1 0,0-1,1 1,-1-1,1 0,0 0,-1 0,1 0,0-1,0 1,0-1,-1 0,1 0,0 0,0-1,0 1,-1-1,1 0,0 0,0-1,184-148,-97 106,-89 45,0 0,0 0,-1 1,1-1,0 0,-1 1,1-1,-1 1,1-1,-1 1,0 0,0 0,0-1,0 1,0 0,0 0,-1 0,1 0,0 0,-1 0,0 0,1 0,-1 0,0 1,0-1,0 0,0 0,-1 0,1 1,1 8,-1-3,0 0,0 0,1 0,1 0,0-1,0 1,0 0,1-1,0 1,0-1,1 0,0 0,0 0,0-1,1 0,0 1,1-2,-1 1,1 0,0-1,0 0,1-1,1 1,10-3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27,'77'13,"1"-4,0-3,0-3,35-6,31-22,-6-1,-113 22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52,'53'8,"1"-2,0-2,0-3,1-2,-1-2,10-5,116-17,-14-3,-142 23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1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85,'-15'9,"-9"9,4 1,6-8,9-6,7-8,6-4,3-5,-1 4,-2 3</inkml:trace>
  <inkml:trace contextRef="#ctx0" brushRef="#br0" timeOffset="412.534">416 0,'-14'15,"-10"9,4 0,6-8,9-7,6-10,8-4,7-7,-4-1,-9 1,-5 9,-2 3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0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897 1,'-143'156,"-107"155,139-170,-48 43,-49 1,186-172,18-28,10 2</inkml:trace>
  <inkml:trace contextRef="#ctx0" brushRef="#br0" timeOffset="485.943">164 58,'-2'0,"0"1,0 0,0-1,1 1,-1 0,0 0,1 1,-1-1,1 0,-1 0,1 1,0-1,0 1,-1-1,1 1,0-1,0 1,0 0,1 0,-1-1,0 1,1 0,-1 0,1 0,-1 0,1 0,0 0,0 0,0 0,0 0,0-1,1 1,-1 0,0 0,1 0,0 0,-1 0,1 0,0-1,0 1,0 0,0-1,0 1,0-1,0 1,1-1,-1 1,1-1,-1 0,1 0,-1 0,1 0,1 1,43 33,-32-26,0 2,0 0,-1 0,0 1,-1 1,0 0,-1 0,-1 1,1 2,260 477,-258-471,0-1,1-1,1 0,1-1,1-1,0-1,1 0,12 7,-29-23,0 1,1-1,-1-1,1 1,-1 0,1 0,-1 0,1-1,-1 1,1-1,0 1,-1-1,1 0,0 1,-1-1,1 0,0 0,-1 0,1-1,0 1,-1 0,1-1,0 1,-1-1,1 1,-1-1,1 0,-1 1,1-2,8-8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4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0 593,'1'-1,"-1"1,0 0,0 0,1 0,-1 0,0-1,1 1,-1 0,0 0,0 0,1 0,-1 0,0 0,1 0,-1 0,0 0,1 0,-1 0,0 0,1 0,-1 0,0 0,0 0,1 0,-1 0,0 1,1-1,-1 0,0 0,0 0,1 0,-1 1,0-1,0 0,1 0,-1 1,0-1,0 0,0 0,0 1,1-1,-1 0,0 1,0-1,0 0,0 0,0 1,0-1,0 0,0 1,0-1,0 0,0 1,0-1,0 0,0 1,0-1,0 0,0 0,0 1,0-1,0 0,-1 1,1-1,38-6,-32 5,159-28,-97 15,-52 9,1 1,-1 1,1 0,-1 1,1 1,0 0,0 2,0 0,-1 0,7 3,-5 2</inkml:trace>
  <inkml:trace contextRef="#ctx0" brushRef="#br0" timeOffset="1115.187">311 1044,'93'-39,"-1"-5,-2-3,-3-4,26-23,-53 30,-2-2,-2-3,32-38,-79 77,-1 1,0-1,0 0,-1-1,0 0,-1 0,0-1,-1 0,0 1,-1-2,-1 1,1-3,-3 14,-1-1,0 1,0-1,0 1,0-1,0 1,0-1,0 1,0-1,0 1,-1-1,1 1,-1-1,1 1,-1-1,0 1,1 0,-1-1,0 1,0 0,0 0,0-1,0 1,0 0,0 0,0 0,0 0,-1 1,1-1,0 0,-1 0,1 1,-1-1,1 1,0-1,-1 1,1 0,-1-1,1 1,-1 0,1 0,-1 0,0 0,0 1,-65 22,49-8,1 0,0 1,2 1,0 1,0 0,-3 8,8-13,0 2,0 1,1 0,1 0,0 1,1 0,1 1,0 0,2 0,0 0,1 0,1 0,0 1,2 15,1-27,0 0,1 0,0 0,0 0,1 0,-1-1,2 1,-1-1,1 0,0 0,0 0,0 0,1-1,0 0,0 0,1 0,-1 0,1-1,0 0,0 0,1-1,-1 1,1-2,-1 1,1-1,0 0,0 0,0 0,0-1,0 0,0-1,1 0,-1 0,4-1,25 2,0-1,0-3,0 0,0-3,0-1,-1-1,0-2,-1-2,0-1,-1-1,-1-2,0-2,-1 0,-1-2,0-2,-2 0,15-16,29-63,-70 97,0-1,0 1,0-1,-1 1,1-1,-1 1,0-1,0 0,-1 1,1-1,-1 0,0 0,0 1,-1-1,0 0,1 1,-2-1,1 0,0 1,-1-1,0 1,0 0,0-1,-1 0,0 2,1 1,0 0,0 0,-1-1,0 1,1 1,-1-1,0 0,0 1,0-1,0 1,0 0,0 0,0 0,0 1,0-1,0 1,-1-1,1 1,0 0,0 0,-1 1,1-1,0 1,0-1,0 1,-1 0,1 0,0 0,-2 2,-81 58,80-55,0 0,0 1,1 0,0 0,0 0,1 0,-1 1,2 0,-1 0,1 0,0 1,1-1,0 0,0 1,1 0,0-1,1 1,0 0,0 0,0-1,1 1,1 0,0-1,0 1,0-1,1 0,0 0,1 0,0 0,5 7,-4-9,1 0,-1-1,2 1,-1-1,0 0,1-1,0 0,0 0,0 0,1-1,-1 0,1-1,0 1,-1-2,1 1,0-1,0 0,0 0,0-1,0-1,0 1,2-1,16 0,-1-2,0 0,0-1,0-2,0-1,-1 0,0-2,-1-1,17-9,-6 1,-1-1,-1-2,-1-1,-1-1,-1-2,-1-1,-1-1,-1-1,-2-2,4-7,-23 31,-1 0,0-1,0 0,0 0,-1 0,0 0,0-1,0 1,-1-1,-1 1,1-1,-1 0,0 0,-1 0,0 0,0 0,-1 1,0-1,0 0,-1 0,0 1,0-1,-1 1,0-1,0 1,-3-3,4 8,-1-1,0 1,0 0,0 0,0 0,0 0,0 1,0-1,-1 1,1 0,-1 0,1 0,-1 0,1 1,-1-1,1 1,-1 0,0 0,1 0,-1 1,1-1,-1 1,1 0,-1 0,1 0,-1 0,1 0,0 1,0 0,0 0,0 0,0 0,-1 1,-86 89,78-75,1 1,1 0,0 1,1 0,2 1,-1-1,2 2,1-1,-2 12,8-22,0 0,1 1,0-1,1 0,0 0,0 0,1 0,0-1,1 1,0-1,1 0,0-1,0 1,0-1,1 0,1-1,-1 0,1 0,1 0,-1-1,1-1,0 1,0-1,0-1,1 0,0 0,0-1,0 0,0 0,0-1,1-1,1 0,-8 0,3 0,0 1,1-1,-1-1,0 0,1 0,-1 0,0 0,0-1,1-1,-1 1,0-1,0 0,0-1,-1 0,1 0,1-1,4-9</inkml:trace>
  <inkml:trace contextRef="#ctx0" brushRef="#br0" timeOffset="1580.818">2456 56,'14'-8,"1"0,1 1,-1 1,1 0,0 1,0 1,0 0,1 2,0-1,14 1,-28 2,-1 0,1 0,-1-1,1 1,-1 1,1-1,-1 0,1 1,-1-1,0 1,1 0,-1 0,0 0,1 0,-1 0,0 0,0 0,0 1,0-1,0 1,0 0,0 0,-1-1,1 1,-1 0,1 0,-1 0,0 1,0-1,0 0,0 0,0 1,0-1,-1 1,1-1,-1 0,1 1,-1 0,-13 98,10-90,1-6,-1 0,1 0,0 0,0 0,1 0,-1 1,1-1,0 0,1 1,-1-1,1 1,0-1,1 1,-1-1,1 1,0-1,0 0,1 1,0-1,0 0,0 0,0 0,1 0,0-1,0 1,0-1,0 1,1-1,0 0,0-1,0 1,0-1,4 3,74 3,-57-9</inkml:trace>
  <inkml:trace contextRef="#ctx0" brushRef="#br0" timeOffset="1967.797">3726 169,'-313'383,"93"-145,92-128,110-97</inkml:trace>
  <inkml:trace contextRef="#ctx0" brushRef="#br0" timeOffset="2317.845">3133 198,'10'40,"2"-1,1 0,2-1,2 0,2-2,0 0,3-1,1-1,1-1,28 28,109 52,-5 17,-143-116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7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1,'5'38,"-3"23,-3 5,0-4,0-7,-1-8,1-13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1,'10'24,"2"8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0 453,'266'-396,"-266"396,0 1,0-1,0 1,0-1,0 1,1-1,-1 1,0-1,0 1,0-1,1 0,-1 1,0-1,1 0,-1 1,0-1,1 1,-1-1,0 0,1 0,-1 1,1-1,-1 0,0 0,1 1,-1-1,1 0,-1 0,1 0,-1 0,1 0,-1 0,1 0,-1 0,1 0,-1 0,1 0,-1 0,0 0,1 0,-1 0,1 0,-1-1,1 1,-1 0,1 0,-1 0,0-1,1 1,-1 0,0-1,1 1,-1 0,0-1,1 1,-1-1,0 1,1 0,-1-1,0 1,0-1,0 1,1-1,-1 1,0 0,0-1,0 1,0-1,0 1,0-1,1 42,-2-34,-2 46,6 98,-2-148,-1 1,1-1,0 0,1 0,-1 1,1-1,-1 0,1 0,0 0,0 0,0-1,1 1,-1-1,0 1,1-1,0 0,0 0,-1 0,1 0,0 0,1-1,-1 1,0-1,0 0,1 0,-1 0,0 0,1-1,-1 1,1-1,-1 0,1 0,-1 0,1-1,-1 1,1-1,1 0,5-2,1 1,-1-1,0-1,0 0,0 0,-1-1,1 0,-1-1,0 0,-1 0,8-8,104-143,-88 124,-16 18</inkml:trace>
  <inkml:trace contextRef="#ctx0" brushRef="#br0" timeOffset="606.797">1101 1,'-16'6,"-1"1,1 1,0 0,1 1,0 1,1 1,0 0,0 1,1 0,1 1,0 0,1 1,0 0,1 1,1 0,0 1,1 0,1 0,-4 13,10-25,0 1,0-1,0 0,1 1,0-1,0 1,0-1,1 0,-1 1,1-1,0 0,0 1,1-1,-1 0,1 0,0 0,0 0,0 0,1-1,-1 1,1-1,0 1,0-1,0 0,0 0,1 0,-1 0,1-1,0 0,-1 1,1-1,0-1,0 1,1-1,-1 1,0-1,0 0,1-1,-1 1,0-1,1 0,-1 0,2 0,12-2,0-2,-1 0,1 0,-1-2,0 0,-1-1,1-1,-1 0,-1-1,1-1,-2 0,1-1,-2-1,1 0,-1-2,46-32,46-30,-105 75,1 1,0-1,0 1,-1-1,1 1,0-1,0 1,0 0,0-1,0 1,0 0,-1 0,1-1,0 1,0 0,0 0,0 0,0 0,0 0,0 1,0-1,0 0,0 0,0 0,0 1,-1-1,1 1,0-1,0 1,0-1,-1 1,1-1,0 1,0 0,-1-1,1 1,-1 0,1-1,-1 1,1 0,-1 0,1 0,-1 0,1-1,-1 1,0 0,0 0,1 0,-1 0,5 53,-5-47,-25 212,10-124,-58 568,70-575,-17 111,7-168,13-31,0 0,-1 1,1-1,0 0,-1 1,1-1,0 0,-1 1,1-1,-1 0,1 1,0-1,-1 0,1 0,-1 0,1 0,-1 1,1-1,0 0,-1 0,1 0,-1 0,1 0,-1 0,1 0,-1 0,1 0,-1 0,1 0,-1-1,1 1,-1 0,1 0,0 0,-1-1,1 1,-1 0,1 0,0-1,-1 1,1 0,0-1,-1 1,1 0,0-1,-1 1,1-1,0 1,0 0,0-1,-1 1,1-1,0 1,0-1,0 1,0-1,0 1,0-1,0 1,0 0,0-1,0 0,-8-20,1-1,1 0,1 0,1-1,1 1,1-1,0 0,2 0,1 0,1 1,1-1,1 0,1 1,0 0,2 0,1 0,0 1,2 1,0-1,2 1,1 0,-7 11,1 1,0 0,1 0,0 1,0 0,0 0,1 1,0 0,1 0,-1 1,1 0,0 1,0 0,0 1,1 0,-1 0,3 1,184-9,-188 11,16 1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72,'-9'11,"1"1,1 0,0 0,0 1,2 0,-1 0,2 0,0 1,-2 11,3-14,-5 21,2 1,1 0,2 0,1 0,2 0,1 0,2 7,-2-32,1 0,0 0,1-1,0 1,0-1,1 1,0-1,0 0,0-1,1 1,0-1,0 0,1 0,0 0,0-1,0 0,1 0,-1 0,1-1,0 0,1-1,-1 1,1-1,-1-1,1 1,0-1,0-1,0 1,0-2,0 1,0-1,0 0,0 0,0-1,0-1,0 1,0-1,0 0,0-1,-1 0,1 0,-1 0,0-1,2-2,17-9,0-1,-1-2,-1 0,-1-2,-1 0,0-1,-2-2,15-19,-20 22,-1-1,0 0,-2-1,0-1,-2 0,0 0,-2-1,0 0,2-16,-22-44,11 79,2 3</inkml:trace>
  <inkml:trace contextRef="#ctx0" brushRef="#br0" timeOffset="648.894">1106 15,'15'-10,"-21"6,-28 8,-134 84,161-84,0 1,0 1,1-1,-1 1,1 0,1 0,-1 1,1 0,0 0,1 0,-1 1,0 3,4-8,-1 0,1 1,0-1,1 0,-1 1,1-1,-1 0,1 1,0-1,0 1,1-1,-1 1,1-1,-1 0,1 1,0-1,0 0,1 1,-1-1,1 0,0 0,-1 0,1-1,0 1,1 0,-1-1,0 1,1-1,0 0,-1 1,1-2,0 1,81 37,-78-38,0 0,0 1,0-1,0 1,0 0,0 0,0 1,-1 0,0 0,1 0,-1 1,0-1,-1 1,1 1,-1-1,1 0,-1 1,-1 0,1 0,-1 0,1 1,-2-1,1 1,-1-1,1 1,-1 0,-1 0,1 0,-1 2,-2 2,-1-1,0 0,0 1,-1-1,-1 0,1 0,-1-1,-1 1,1-1,-1 0,-1 0,0-1,0 1,0-1,-1-1,0 1,0-1,-1 0,0-1,0 0,0 0,0 0,-1-1,0-1,0 1,0-1,0-1,0 0,-1 0,1-1,-1 0,1-1,-5 0,12 1,0-1,0 0,0 0,0 0,0 0,0 0,0 0,0-1,0 1,1-1,-1 1,0-1,0 0,0 1,0-1,1 0,-1 0,0 0,1-1,-1 1,1 0,-1-1,1 1,0-1,0 1,-1-1,1 1,0-1,0 0,1 0,-1 1,0-1,1 0,-1 0,1 0,-1 0,1 0,0 0,0-1,2-12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232 214,'-1'0,"1"1,0-1,-1 1,1-1,0 1,-1-1,1 1,0-1,0 1,-1-1,1 1,0-1,0 1,0-1,0 1,0 0,0-1,0 1,0-1,0 1,0-1,0 1,0 0,0-1,0 1,0-1,1 1,-1-1,0 1,0-1,1 1,-1-1,0 1,1-1,-1 1,1-1,-1 0,0 1,1-1,-1 1,1-1,-1 0,1 0,-1 1,1-1,-1 0,1 0,-1 0,1 1,0-1,-1 0,1 0,-1 0,1 0,-1 0,1 0,0 0,-1 0,1 0,-1-1,41 7,-41-6,17-1,0-1,0-1,0-1,-1-1,0 0,0-1,0 0,-1-1,1-1,-2-1,1 0,-2-1,1 0,-1-1,0-1,-1 0,-1 0,0-1,8-13,21-45,-40 72,-1-1,1 0,0 0,-1 1,1-1,0 0,0 0,-1 1,1-1,0 0,0 1,-1-1,1 1,0-1,0 0,0 1,0-1,0 1,0-1,-1 0,1 1,0-1,0 1,0-1,0 0,1 1,-1-1,0 1,0-1,0 1,0-1,0 0,0 1,1-1,-1 0,0 1,0-1,0 0,1 1,-1-1,0 0,1 1,-1-1,0 0,1 0,-1 1,0-1,1 0,-1 0,0 0,1 1,-1-1,1 0,-1 0,0 0,1 0,-1 0,1 0,-1 0,1 0,-1 0,0 0,1 0,-1 0,1 0,-1 3,-25 279,15 62,9-167,-8-1,-16 66,18-196,-2 0,-2-1,-1 0,-3-1,-8 13,16-41,-1 1,-1-2,-1 1,0-1,-1-1,-1 0,0 0,-1-1,0-1,-1 0,0-1,-1 0,0-1,-17 8,17-11,0-1,-1 0,1-1,-1-1,0 0,-1-1,-10 1,21-4,0 1,0-1,0 0,0 0,-1-1,1 0,0 0,0-1,1 1,-1-1,0 0,0-1,1 1,0-1,-1 0,1-1,0 1,0-1,1 0,-1 0,1-1,0 1,-1-6,1 1,1 0,0-1,0 1,1-1,0 0,0 0,1 0,1 0,-1 0,2 0,-1 0,2 0,-1 0,1 0,1 0,2-8,4-3,1-1,0 2,1 0,2 0,0 1,1 0,1 1,0 1,1 0,9-5,-8 4,24-25,2 2,2 1,2 3,1 2,16-7,96-56,-136 85</inkml:trace>
  <inkml:trace contextRef="#ctx0" brushRef="#br0" timeOffset="298.325">1107 778,'-47'44,"2"1,2 2,-26 40,11 10,57-94,-1-1,1 1,0 0,0 0,0 1,1-1,-1 0,1 0,0 0,-1 0,1 1,1-1,-1 0,0 0,1 0,0 0,-1 0,1 0,0 0,1 0,-1 0,1 0,-1 0,1 0,0-1,0 1,0-1,0 1,0-1,1 0,-1 0,3 2,3-2,0-1,1 1,-1-1,1-1,-1 1,1-1,-1-1,1 0,-1 0,1-1,-1 1,0-2,0 1,0-1,0-1,0 1,-1-1,0-1,0 1,0-1,0-1,0 1,-1-1,0 0,-1-1,4-4,0 2,-1 0,0 0,0-1,-1 0,-1 0,0-1,0 0,-1 0,0-1,-1 1,-1-1,0 0,0 0,-1 0,0 0,-1 0,-1-1,0 1,-1 0,0 0,0-1,-2 1,1 0,-2 1,1-1,-3-4,-6-2</inkml:trace>
  <inkml:trace contextRef="#ctx0" brushRef="#br0" timeOffset="571.858">1276 1202,'75'-134,"27"-72,-99 199,1 1,-1-1,1 1,1 0,-1 0,1 0,0 1,0-1,1 1,-1 1,1-1,0 1,0 0,1 0,0 1,-1-1,1 2,0-1,0 1,0 0,1 0,-1 1,0 0,8 0,1 5</inkml:trace>
  <inkml:trace contextRef="#ctx0" brushRef="#br0" timeOffset="868.464">2010 778,'-15'3,"0"0,0 1,0 1,1 0,-1 1,1 0,1 1,-1 1,1 0,0 1,1 0,0 1,1 0,0 1,0 1,1-1,1 2,0-1,0 2,7-9,1-1,-1 1,1-1,0 1,0-1,1 1,-1-1,1 1,0 0,0-1,1 1,-1 0,1-1,0 1,0-1,1 0,-1 1,1-1,0 0,0 0,1 0,-1 0,1 0,0 0,0-1,0 1,0-1,1 0,-1 0,1 0,0 0,1 0,2 2,1 0,0-1,0 0,1 0,0 0,-1-1,1 0,0-1,0 0,1-1,-1 0,0 0,0-1,1 0,8-1,0-3,0 0,0-1,0-1,0 0,-1-2,0 0,-1-1,0 0,10-8,-7 3</inkml:trace>
  <inkml:trace contextRef="#ctx0" brushRef="#br0" timeOffset="1251.901">2264 977,'22'1,"1"-1,0-1,-1-1,0 0,1-2,-1-1,0 0,-1-2,1-1,-2 0,20-11,-35 15,0 0,-1 0,1 0,-1 0,0-1,0 0,0 0,-1 0,0 0,0-1,0 1,-1-1,0 0,0 1,0-1,-1 0,0 3,0 0,-1 1,0-1,0 0,0 1,0-1,0 0,0 1,-1-1,1 1,-1-1,0 0,0 1,0-1,0 1,0 0,0-1,-1 1,1 0,-1 0,0 0,1 0,-1 0,0 0,0 0,0 1,-1-1,1 1,0-1,0 1,-1 0,1 0,-1 0,1 0,-1 1,1-1,-2 0,-6 1,-1 0,1 0,-1 1,1 0,0 1,0 0,0 1,0 0,0 1,0 0,1 0,-1 1,1 0,0 1,1 0,0 0,-1 1,2 0,-1 0,1 1,1 0,-1 0,0 2,1-4,0 0,0 0,1 1,0 0,0 0,0 0,1 1,0 0,1-1,0 1,0 1,0-1,1 0,1 1,-1-1,1 1,1-1,0 1,0-1,0 1,1-1,0 1,2 6,1-12,-1 1,1-1,0 0,0 0,0 0,0 0,0-1,1 1,-1-1,1 0,-1-1,1 1,0-1,0 0,0 0,0-1,-1 1,1-1,0 0,0 0,21 1</inkml:trace>
  <inkml:trace contextRef="#ctx0" brushRef="#br0" timeOffset="1682.909">3082 638,'-59'40,"48"-35,1 1,0 0,1 0,-1 1,1 0,0 1,1 0,0 0,1 1,-1 0,1 0,1 1,0 0,-1 3,7-9,0 0,1 0,-1 0,1 0,0 0,0-1,0 1,1 0,-1 0,1-1,0 1,0-1,0 0,0 1,1-1,-1 0,1 0,0 0,0-1,0 1,0-1,0 0,1 0,-1 0,1 0,-1 0,1-1,0 1,0-1,0 0,-1 0,1-1,0 1,0-1,2 0,24 11,74 60,-102-68,1-1,-1 1,1-1,-1 1,0 0,0 0,-1 0,1 0,0 0,-1 0,0 0,0 1,0-1,0 1,0-1,-1 0,0 1,1-1,-1 1,0-1,-1 1,1-1,-1 1,1-1,-1 0,0 1,0-1,-1 0,1 0,-1 1,1-1,-1 0,-2 2,-4 2,0-1,0 0,-1 0,0-1,0 0,0 0,-1-1,1 0,-1-1,0 0,0 0,0-1,0-1,-1 1,1-2,-4 0,-101-3,90-4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751 339,'-51'5,"1"2,1 2,0 2,-10 6,9-4,-292 86,263-70,79-29,-1 0,1 1,-1-1,1 0,0 1,-1-1,1 0,0 1,-1-1,1 1,0-1,0 1,0-1,-1 1,1-1,0 1,0-1,0 1,0-1,0 1,0-1,0 1,0 0,0-1,0 1,0-1,0 1,0-1,1 1,-1-1,0 1,0-1,0 1,1-1,-1 0,0 1,1-1,-1 1,0-1,1 0,-1 1,1-1,-1 0,0 1,1-1,-1 0,1 0,-1 1,1-1,-1 0,1 0,-1 0,1 0,-1 0,1 1,-1-1,1 0,0 0,33 10,228 23,-259-33,3 0,-1 0,1 1,0-1,-1 1,1 0,-1 1,0 0,1-1,-1 2,0-1,0 0,0 1,0 0,-1 0,1 1,2 2,-7-4,0 1,0-1,0 1,-1-1,1 1,-1-1,0 0,1 1,-1-1,0 0,-1 0,1 1,0-1,0 0,-1 0,0 0,1-1,-1 1,0 0,0-1,0 1,-1 0,-2 3,-217 182,63-70,159-117,-1 0,1 1,-1-1,0 1,1-1,0 1,-1-1,1 1,-1-1,1 1,-1-1,1 1,0-1,0 1,-1 0,1-1,0 1,0 0,-1-1,1 1,0 0,0-1,0 1,0 0,0-1,0 1,0 0,0-1,1 1,-1 0,0-1,0 1,0-1,1 1,-1 0,0-1,1 1,-1-1,1 1,-1-1,0 1,1-1,-1 1,1-1,-1 1,1-1,0 0,-1 1,1-1,-1 0,1 1,0-1,-1 0,1 0,-1 0,1 1,0-1,-1 0,1 0,0 0,45 5,-44-5,22 1,-1-2,1 0,-1-1,1-1,-1-2,0 0,0-1,-1-2,0 0,0-1,-1-1,0-1,-1-1,-2-2</inkml:trace>
  <inkml:trace contextRef="#ctx0" brushRef="#br0" timeOffset="306.722">157 1,'35'419,"-26"-334,17 190,-9 116,-17-337,-3-1,-2 1,-2-1,-2 0,-5 6,-4 30,15-66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9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0,'-57'17,"27"-10,0 2,0 1,1 1,1 1,0 2,0 1,1 1,24-15,0 0,1 0,-1 0,1 1,0-1,-1 0,1 1,0 0,0-1,0 1,0 0,0 0,0 0,1 1,-1-1,1 0,-1 0,1 1,0-1,0 1,0-1,0 1,0 0,1-1,-1 1,1 0,0 0,0-1,0 1,0 0,0-1,0 1,1 0,-1 0,1-1,0 1,0-1,0 1,0-1,0 1,1-1,-1 0,1 1,0-1,-1 0,1 0,1 1,98 40,-89-40,0 0,-1 1,1 1,-1-1,0 2,0 0,0 0,-1 1,0 0,0 0,-1 1,0 1,-1 0,1 0,3 6,-10-12,0 1,0 0,-1 0,1 0,-1 0,0 0,0 0,0 0,-1 0,1 0,-1 0,0 0,0 0,0 1,-1-1,1 0,-1 0,0 0,-1 0,1 0,0 0,-1 0,0-1,0 1,0 0,-1-1,1 0,-1 1,-1 0,-4 4,1-1,-1-1,-1 1,1-1,-1-1,0 0,-1 0,1-1,-1 0,0 0,-4 0,-155 13,142-17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6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1298,'4'-28,"1"0,0 0,3 1,0 0,1 0,2 1,1 0,1 1,1 0,1 1,18-22,-12 17,2 0,2 1,0 1,2 1,16-11,83-89,-125 125,-1 0,0 0,1 0,-1-1,1 1,0 0,-1 0,1 0,0 1,-1-1,1 0,0 0,0 0,0 0,0 1,0-1,0 0,0 1,0-1,0 1,0-1,0 1,0 0,0-1,0 1,0 0,1 0,-1 0,0-1,0 1,0 1,0-1,1 0,-1 0,0 0,0 1,0-1,0 0,0 1,0-1,0 1,1-1,-2 1,1 0,0-1,0 1,0 0,0 0,0 0,0 0,-1-1,1 1,0 0,-1 1,2 9,0 0,-2 0,1 0,-1 0,-1 0,0 0,0 0,-1 0,-3 9,-2 17,0 12,1 0,4 1,1 0,3 16,-2-63,0-1,0 0,0 0,1 1,-1-1,0 0,1 0,0 0,-1 0,1 1,0-1,0 0,0 0,0 0,1-1,-1 1,0 0,1 0,-1-1,1 1,0-1,0 1,-1-1,1 0,0 0,0 0,0 0,0 0,0 0,1 0,-1-1,0 1,0-1,0 1,1-1,-1 0,0 0,0 0,1 0,-1 0,0-1,0 1,0-1,1 1,0-2,94-50,-37-6,-2-3,-3-2,34-52,7-7,-96 123,-1 0,1 0,0 0,0 0,0 0,0 0,0-1,0 1,0 0,0 0,0 0,0 0,1 0,-1-1,0 1,1 0,-1 0,0 0,1-1,-1 1,1 0,-1 0,1-1,-1 1,1 0,0-1,-1 1,1-1,0 1,0-1,-1 1,1-1,0 0,0 1,0-1,-1 0,1 0,0 1,0-1,0 0,0 0,0 0,0 0,-1 0,1 0,0 0,0 0,0-1,0 1,0 0,-1 0,1-1,0 1,0 0,0-1,-1 1,1-1,0 1,-1-1,1 0,0 1,-1-1,1 0,-1 1,1-1,-1 0,-7 42,-3 0,-1-1,-2 0,-16 33,-30 98,58-169,-1 1,1 0,0-1,0 1,1 0,-1 0,0 0,1 0,0 0,0 0,0 0,0 0,0-1,0 1,1 0,0 0,-1 0,1 0,0 0,0-1,1 1,-1 0,1-1,-1 1,1-1,0 0,0 1,0-1,0 0,0 0,0 0,0 0,1-1,-1 1,1-1,-1 1,1-1,0 0,0 0,-1 0,1 0,0-1,0 1,0-1,0 0,1 1,14-4</inkml:trace>
  <inkml:trace contextRef="#ctx0" brushRef="#br0" timeOffset="314.794">1355 734,'-12'27,"0"0,2 0,1 1,2 0,0 1,2-1,1 1,2 0,0 1,2-1,2 10,-2-34,0-1,1 1,0 0,0 0,0-1,0 1,1-1,-1 1,1-1,1 0,-1 1,0-1,1 0,0-1,0 1,0 0,0-1,1 1,-1-1,1 0,0-1,0 1,0 0,0-1,1 0,-1 0,0 0,1-1,-1 0,1 1,0-2,0 1,-1 0,2-1,13-4,-1 0,1-1,-1-1,0-1,0-1,-1 0,0-1,0-1,-1-1,-1 0,0-1,0 0,-1-1,-1-1,0-1,-1 1,0-2,5-9,-12 19,0 0,0-1,0 1,-1-1,1 0,-2 0,1 0,-1-1,0 1,-1-1,0 0,0 1,0-1,-1 0,-1 0,1 0,-1 0,0 0,-1 0,0 0,0 0,-1 0,0 0,0 0,-1 1,0-1,0 1,-1 0,-3-5,2 5,-1 1,0-1,0 1,-1 0,1 1,-1-1,0 1,-1 1,1-1,-1 1,0 1,0-1,0 1,-1 1,1 0,-1 0,1 0,-1 1,0 1,1-1,-1 1,0 1,1-1,-1 2,0-1,1 1,-1 0,1 1,0 0,0 1,0-1,0 1,-4 4,-57 54,54-44</inkml:trace>
  <inkml:trace contextRef="#ctx0" brushRef="#br0" timeOffset="901.777">1722 1214,'86'-132,"6"3,38-33,-37 51,-92 111,0 0,1 0,-1 0,0 1,0-1,0 0,0 0,0 1,0-1,1 1,-1-1,0 1,0 0,0-1,0 1,-1 0,1 0,0-1,0 1,0 0,-1 0,1 0,0 0,-1 0,1 0,-1 0,1 0,-1 0,1 0,-1 1,0-1,0 0,0 0,1 0,-1 0,0 1,0-1,-1 0,1 0,0 0,0 0,0 1,-1-1,1 0,-1 0,1 0,-1 0,1 0,-1 0,0 0,1 0,-1 0,-9 46,5-33,2 0,0 1,0-1,1 1,1 0,1-1,0 1,1 0,2 14,-2-26,0 0,0 0,0 0,0-1,0 1,1 0,-1-1,1 1,-1-1,1 1,0-1,0 0,0 0,0 0,1 0,-1 0,1 0,-1-1,1 1,-1-1,1 0,0 0,0 0,-1 0,1 0,0 0,0-1,0 1,0-1,0 0,0 0,0 0,0-1,0 1,0 0,0-1,1 0,7-2,-1 0,1-1,-1 0,1-1,-1 0,-1 0,1-1,-1 0,4-5,159-148,-54 47,-118 111,0 1,0-1,1 1,-1-1,0 1,0-1,0 1,0-1,1 1,-1-1,0 1,0 0,1-1,-1 1,0-1,1 1,-1 0,1-1,-1 1,0 0,1-1,-1 1,1 0,-1 0,1-1,-1 1,1 0,-1 0,1 0,-1 0,1 0,-1 0,1-1,-1 1,1 0,-1 1,1-1,-1 0,1 0,-1 0,1 0,-1 0,1 0,-1 1,1-1,-1 0,1 0,-1 1,1-1,-1 0,0 1,1-1,-1 0,0 1,1-1,-1 1,0-1,1 0,-1 1,0-1,0 1,3 36,-3-31,-17 144,1 46,16-191,1 0,-1 0,1 0,0 0,0 0,1-1,-1 1,1 0,0-1,0 0,1 1,-1-1,1 0,0 0,0 0,1 0,-1-1,1 0,-1 1,1-1,0 0,0-1,1 1,-1-1,1 0,-1 0,1 0,2 0,16 4</inkml:trace>
  <inkml:trace contextRef="#ctx0" brushRef="#br0" timeOffset="1402.61">2964 931,'54'-20,"0"-2,-1-3,-2-2,0-3,-2-1,6-8,-36 24,68-61,-84 73,0 0,-1-1,1 1,-1-1,1 0,-1 0,0 1,0-1,-1 0,1-1,-1 1,0 0,0 0,0-1,-1 1,0 0,0-1,0 1,0 0,0-1,-1 1,0 0,0-2,-2 2,0 1,0-1,0 1,-1 0,1 0,-1 0,0 0,1 1,-1 0,-1 0,1 0,0 0,0 0,-1 1,1 0,-1 0,1 0,-1 0,1 1,-1 0,1 0,-1 0,0 0,1 1,-1 0,1 0,-1 0,1 0,0 1,-1 0,1 0,0 0,-1 1,-24 10,1 0,1 2,1 1,0 2,1 0,0 2,2 0,1 2,0 0,2 2,0 1,8-10,1 0,1 1,0 0,1 1,1 0,1 1,0-1,1 1,1 1,1-1,0 1,2 0,-1 17,3-29,1 0,-1 0,1 1,1-1,0 0,0 0,0-1,1 1,-1 0,2-1,-1 0,1 1,0-1,0-1,1 1,-1-1,1 1,1-1,-1-1,1 1,-1-1,1 0,1 0,-1-1,0 0,5 2,3 1,1-1,1-1,-1 0,0-1,1 0,0-1,-1-1,1-1,0 0,0-1,10-2,124-43,-121 32</inkml:trace>
  <inkml:trace contextRef="#ctx0" brushRef="#br0" timeOffset="1821.12">3444 1101,'82'-47,"-3"-3,50-42,-104 72,-1-1,-1-2,-1 0,-1-1,-1-1,-1 0,-1-2,-2 0,11-23,-18 22,-10 28,1 0,0 1,0-1,0 0,-1 0,1 0,0 0,-1 0,1 1,0-1,0 0,-1 0,1 0,0 0,-1 0,1 0,0 0,0 0,-1 0,1 0,0 0,-1 0,1-1,0 1,0 0,-1 0,1 0,0 0,0 0,-1-1,1 1,0 0,0 0,0 0,-1 0,1-1,0 1,0 0,0 0,-1-1,1 1,0 0,0 0,0-1,0 1,0 0,0-1,0 1,0 0,0 0,0-1,0 1,0 0,0-1,-9 12,1 0,0 1,0 0,2 0,-1 0,2 1,-1 0,2 0,0 1,-2 9,5-16,-1 0,1 0,1 0,-1 0,1 0,0 0,1 0,0 0,0 0,0 0,1 0,0 0,0-1,1 1,0-1,0 1,0-1,1 0,0 0,0-1,1 1,-1-1,1 0,1 0,-1 0,0-1,1 0,0 0,0 0,0-1,1 0,-1 0,1 0,0-1,-1 0,1 0,0-1,0 0,0 0,0-1,0 0,1 0,-1 0,0-1,1-1,13-3,0-2,-1 0,0-1,0-2,0 0,-2 0,1-2,15-13,0 2,-17 9,0 0,-1-1,-1-1,0 0,-1-1,-1-1,-1 0,0-1,6-14,-8 14</inkml:trace>
  <inkml:trace contextRef="#ctx0" brushRef="#br0" timeOffset="2100.415">4854 0,'-12'97,"-12"92,2 165,23-324,2 0,1 0,1 0,1-1,2 0,1 0,2 0,10 19,-12-10,-12-24</inkml:trace>
  <inkml:trace contextRef="#ctx0" brushRef="#br0" timeOffset="2283.657">4516 678,'38'-20,"32"-10,9-5,-4 2,-6 8,-9 8,-10 7,-9 5,-7 3,-3 2,-4 2,0 4,-1 2,-5-1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41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362 134,'-36'34,"2"1,1 2,2 1,2 1,1 2,2 1,2 1,2 1,0 5,4 2,2 1,3 0,1 1,-2 42,13-85,0 0,0 1,1-1,0 1,1-1,0 0,0 1,1-1,1 0,0 0,0 0,1 0,0-1,1 0,0 1,0-1,1-1,0 1,1-1,0 0,0-1,0 0,1 0,0 0,1-1,-1 0,1-1,0 0,1 0,7 2,6-1,1 0,0-2,0-1,0-1,0 0,0-2,0-1,0-1,0-1,0-1,-1-1,18-6,17-8,0-3,-1-2,-2-2,22-16,-17 10,-1-3,-2-2,-2-3,-1-2,-2-3,-3-1,4-9,-43 45,-1 0,0-1,0 0,-1 0,-1-1,0 0,0-1,-1 1,-1-1,0-1,-1 1,0 0,-1-1,-1 0,0 0,-1 0,0 0,-1 0,-1 0,0 0,-1 1,-1-1,0 0,0 1,-2-1,1 1,-2 0,-4-7,-1 4,-1 2,-1 0,-1 0,0 1,0 1,-1 0,-1 1,0 1,0 0,-1 1,0 1,-1 1,0 0,-17-4,-12-1,0 2,-1 3,0 1,0 2,-17 2,26 2,1 2,-1 2,1 1,-1 2,2 2,-1 1,1 2,1 1,0 2,1 1,-1 3,-82 81,96-76</inkml:trace>
  <inkml:trace contextRef="#ctx0" brushRef="#br0" timeOffset="1714.209">1209 1319,'124'-72,"-3"-6,-4-5,55-54,-124 97,-2-2,-2-2,-2-2,-2-2,-2-1,-2-3,-3 0,9-23,-27 44,-1-1,-2 0,-1-1,-2-1,-1 0,-2 0,2-25,-8 47,0 0,-1-1,0 1,0 0,-1 0,-1 0,0 1,-1-1,0 1,-2-4,4 12,1 0,-1 0,1 0,-1 1,0-1,0 0,-1 1,1-1,0 1,-1 0,1 0,-1 0,0 0,0 0,0 0,0 1,0-1,0 1,0 0,0 0,0 0,-1 1,1-1,0 1,-1-1,1 1,0 0,-1 1,1-1,0 0,-1 1,1 0,0 0,0 0,-1 0,1 0,0 1,-1 0,-6 4,-1 1,1 1,0-1,0 2,1-1,0 2,1-1,0 1,-3 4,-13 15,-4 8,3 0,0 2,3 1,1 0,2 2,2 0,2 1,1 1,-2 22,7-23,3 1,1 1,2-1,2 0,4 25,-3-18,1-41,0 0,1 0,0 0,0 0,1 0,0-1,1 1,0-1,0 0,1 0,0 0,1-1,0 1,0-1,1-1,0 1,0-1,1-1,0 1,0-1,0 0,1-1,0 0,0-1,0 0,1 0,-1 0,1-2,0 1,0-1,0 0,0-1,0-1,0 1,0-2,1 1,-1-1,0-1,0 0,8-2,155-83,-92 41,252-145,-183 132,-150 60,0-1,0 0,0 0,0 1,0-1,0 0,0 0,0 0,0 1,0-1,0 0,0 0,1 0,-1 1,0-1,0 0,0 0,0 0,1 0,-1 0,0 1,0-1,0 0,1 0,-1 0,0 0,0 0,0 0,1 0,-1 0,0 0,0 0,1 0,-1 0,-23 11,-23-1,0 2,1 2,1 2,0 2,-17 12,49-24,0 1,0 0,1 1,1 0,-1 1,1 0,0 0,1 1,1 1,-1 0,1 0,1 0,0 1,1 0,0 0,1 1,0-1,1 1,1 1,0 0,2-10,2 1,-1 0,0-1,1 1,0-1,0 1,0-1,1 1,-1-1,1 1,0-1,0 0,1 0,-1 0,1 0,0-1,0 1,0-1,0 0,1 1,-1-2,1 1,0 0,0-1,0 1,0-1,0 0,1-1,-1 1,1-1,-1 0,1 0,2 1,9 1,0-1,0 0,1-2,-1 1,0-2,0 0,1-1,-1-1,5-1,19-10,-1-1,0-3,-1 0,0-3,-2-1,6-6,-38 25,48-27,-2-1,-1-3,-2-2,-1-2,-2-1,-2-3,-2-2,-2-1,-1-2,-3-1,-1-3,-23 33,-2 0,0 0,-1-1,0 1,-2-2,0 1,-1-1,-1 1,-1-1,-1 0,-1 0,0 0,-1 0,-2 0,0 0,-1 1,-1-1,0 1,-2 0,0 1,-1-1,-1 2,-1-1,0 1,-1 0,-1 1,-11-11,16 22,0 0,-1 0,1 1,-1 0,0 0,0 1,0 0,0 0,0 1,-1 0,1 0,-1 1,0 1,1-1,-1 1,0 1,1-1,-1 1,1 1,-1 0,1 0,0 1,-1 0,1 0,1 1,-1 0,0 0,1 1,0 0,-5 4,-8 8,0 2,1 0,1 1,1 1,1 0,0 1,2 1,1 1,1 0,1 0,0 1,2 1,2-1,0 1,1 1,2-1,1 1,0 0,2 0,2 0,0 0,4 16,1-19,1 0,1 0,1-1,1 0,1 0,1-1,1-1,1 0,1 0,1-2,0 0,2-1,0 0,1-2,1 0,0-1,1-1,0-1,1-1,1-1,15 5,-9-3,0-1,0-1,1-2,0-1,25 3,-5-12,-32-5</inkml:trace>
  <inkml:trace contextRef="#ctx0" brushRef="#br0" timeOffset="8233.962">5499 417,'-5'-6,"-1"1,0 0,-1 1,1-1,-1 1,0 0,0 1,0-1,-1 1,1 1,-1 0,1 0,-1 0,0 1,0 0,0 0,0 1,1 0,-1 1,0 0,0 0,0 0,1 1,-1 0,0 1,1 0,0 0,-2 1,-17 10,0 0,1 1,1 2,0 1,1 0,2 2,0 0,-20 19,3 2,1 1,2 1,2 3,1 1,28-40,-1-1,1 1,0 1,1-1,-1 0,1 1,1 0,0 0,0 0,0 0,1 0,0 0,1 0,0 0,0 0,0 0,1 0,1 1,-1-2,1 1,1 0,-1 0,1-1,1 1,-1-1,3 4,2-8,-1 1,0-1,1 0,0-1,-1 1,1-2,0 1,0-1,0 0,1-1,-1 0,0 0,0-1,0 0,0 0,0-1,0 0,-1 0,1-1,-1 0,1 0,-1-1,0 0,6-4,171-122,-134 90,25-21,-3-3,-3-3,-2-3,-4-3,8-17,-26 35,-47 85,-4 53,3-1,3 1,5 0,3 0,5 9,11 150,-17-122,-6 0,-6 0,-4 0,-6-1,-21 79,32-180,-1 0,0 0,-1-1,-1 1,0-1,-2-1,0 0,0 0,-2 0,0-1,-1-1,0 0,-1-1,0 0,-1-1,-1 0,0-1,-1-1,1-1,-2 0,-7 3,19-9,-1 0,0 0,0-1,0 1,0-1,-1-1,1 1,0-1,-1 0,1 0,-1-1,0 0,1 0,-1-1,1 0,0 0,-1 0,1-1,0 0,-1 0,1 0,0-1,1 0,-1 0,0-1,1 1,0-1,0 0,0-1,0 1,-2-4,1-7,0 0,1 0,0-1,1 1,1-1,0 0,2 0,-1 0,2 0,0 0,1 0,1 0,0 0,5-13,6-36,4 0,2 1,3 1,2 1,4 2,6-8,51-87,83-113,-138 223</inkml:trace>
  <inkml:trace contextRef="#ctx0" brushRef="#br0" timeOffset="9665.469">6966 360,'-25'-2,"1"2,-1 0,0 1,1 1,-1 2,1 0,0 2,0 0,1 2,-1 1,2 0,-1 2,-16 10,24-12,0 0,0 0,1 1,0 1,1 1,0 0,1 0,0 1,1 1,1 0,0 0,0 1,2 0,0 1,1 0,0 0,2 1,-1-1,2 1,1 0,-2 17,3-29,1-1,0 1,1 0,-1-1,1 1,0 0,0 0,0-1,0 1,1 0,0-1,0 1,1 0,-1-1,1 1,0-1,0 0,0 0,0 0,1 0,0 0,0 0,0-1,0 1,1-1,-1 0,1 0,0 0,0 0,0-1,0 0,0 1,0-1,1-1,-1 1,1-1,-1 0,5 1,8-5,0-1,-1 0,0-1,1-1,-2 0,1-1,-1-1,0-1,-1 0,1 0,-2-2,0 0,0 0,-1-1,10-12,-3 5,341-337,-299 296,-60 60,1 1,-1 0,0-1,1 1,-1 0,0 0,0 0,0 0,0 0,0 0,0 0,0 0,0 1,0-1,0 0,-1 0,1 1,0-1,-1 0,1 1,-1-1,0 1,1-1,-1 1,0-1,0 1,0-1,0 0,0 1,0-1,-1 1,1-1,0 1,-1-1,1 1,-1-1,1 0,-1 1,0-1,0 0,1 0,-2 1,1 1,-7 35,1 0,2 1,2-1,2 1,1 0,2 0,1 0,2-1,6 18,-4-34,0 1,2-2,1 1,0-1,2-1,7 10,-18-28,1 1,-1-1,1 0,0 0,0 0,0-1,0 1,0 0,0-1,0 1,0-1,1 0,-1 1,0-1,1 0,-1-1,1 1,-1 0,1-1,0 1,-1-1,1 0,0 0,-1 0,1 0,0 0,-1-1,1 1,-1-1,1 0,-1 0,1 0,-1 0,1 0,-1 0,0-1,0 1,0-1,0 1,0-1,1-1,76-86,218-319,-282 389,0 0,1 0,1 1,0 2,2-1,-1 2,2 1,21-13,-39 26,-1 0,1 0,0 0,0 0,0 0,0 0,0 0,0 1,0-1,0 1,0-1,0 1,0 0,0 0,0 0,0 0,0 0,0 1,0-1,0 1,0-1,0 1,0-1,0 1,0 0,0 0,0 0,0 0,-1 1,1-1,0 0,-1 1,1-1,-1 1,0-1,0 1,1 0,-1 0,0-1,0 1,0 0,-1 0,1 0,0 0,-1 0,1 0,-1 0,0 0,0 1,2 23,-2 0,-1 0,-1-1,-1 1,-1 0,-2-1,0 0,-2 0,-10 22,7-14,-17 104,48-154,10-36,2 2,2 1,2 1,2 2,14-11,-34 40,-2 0,2 1,0 0,1 1,0 1,2 1,-1 0,14-5,-32 18,-1 0,1 1,-1-1,1 1,0-1,-1 1,1-1,0 1,-1 0,1 0,0 0,-1 0,1 0,0 0,-1 0,1 0,0 1,-1-1,1 1,0-1,-1 1,1 0,-1-1,1 1,-1 0,0 0,1 0,-1 0,0 1,0-1,1 0,-1 0,0 1,0-1,0 0,-1 1,1-1,0 1,-1 0,1-1,0 1,-1-1,0 1,1 0,-1-1,0 1,0 0,0-1,0 1,0 0,0 0,-1-1,1 1,-1 0,1-1,-1 1,1-1,-2 2,-51 155,4 3,47-159,2-1,-1 0,0 1,0-1,0 0,0 1,1 0,-1-1,1 1,-1-1,1 1,0-1,0 1,0 0,-1-1,1 1,1 0,-1-1,0 1,0 0,1-1,-1 1,1-1,-1 1,1-1,0 1,-1-1,1 1,0-1,0 0,0 1,0-1,0 0,0 0,1 0,-1 0,0 0,1 0,-1 0,0 0,1 0,-1-1,1 1,-1 0,1-1,0 0,0 1,10-7,0 0,-1-1,0-1,0 0,0 0,-1-1,0-1,-1 1,7-11,17-14,51-47,3 4,54-34,62 5,-202 105,0 0,0 0,0 0,1 0,-1 0,1 0,-1 0,0 1,1-1,0 0,-1 1,1-1,-1 1,1 0,0-1,-1 1,1 0,-1 0,1 0,0 0,-1 0,1 1,0-1,-1 0,1 1,-1-1,1 1,-1 0,1-1,-1 1,1 0,-1 0,0 0,1 0,-1 0,0 0,0 1,0-1,0 0,0 0,0 1,0-1,0 1,0-1,-1 1,1 0,-3 9,0 0,-1 0,0-1,-1 1,0-1,0 0,-1 0,-1-1,0 1,0-1,-6 7,5-7,-104 153,104-148,0 0,1 0,0 1,1-1,1 1,0 0,1 0,1 1,0 5,2-19,0-1,0 1,0 0,1 0,-1-1,1 1,-1 0,1-1,0 1,-1-1,1 1,0-1,0 1,0-1,0 1,0-1,0 0,1 0,-1 0,0 0,1 1,-1-2,1 1,-1 0,1 0,-1 0,1-1,0 1,-1-1,1 1,0-1,-1 0,1 1,0-1,0 0,-1 0,1 0,0-1,0 1,-1 0,1-1,0 1,-1-1,1 1,-1-1,1 0,0 0,-1 0,0 0,1 0,-1 0,1 0,-1 0,0-1,17-7</inkml:trace>
  <inkml:trace contextRef="#ctx0" brushRef="#br0" timeOffset="10098.384">9253 586,'51'2,"1"-1,-1-3,0-2,1-2,-2-2,1-3,-2-1,1-3,-2-2,44-22,-84 36,0 0,-1 0,1 0,-1-1,0 0,0-1,0 0,-1 0,0 0,0 0,0-1,0 0,-1-1,0 1,0-1,-1 0,0 0,0 0,-1-1,0 1,0-1,0 0,-1 0,-1 0,1 0,-1 0,0 0,-1 0,0 0,-1-5,0 9,0 1,-1-1,0 1,0-1,1 1,-2 0,1 0,0 0,-1 0,1 0,-1 1,0-1,0 1,0 0,0 0,0 0,-1 0,1 0,-1 1,1-1,-1 1,1 0,-1 0,0 0,1 1,-1-1,-3 1,-105 10,90-6,1 1,0 2,0 0,0 1,1 0,0 2,1 1,0 0,1 1,0 1,0 1,2 1,0 0,1 1,0 1,1 0,1 0,1 2,0 0,2 0,0 1,1 0,-2 8,9-17,1-1,0 0,0 1,1-1,1 1,0-1,0 0,1 1,0-1,0 0,1 0,1 0,0 0,0-1,1 0,0 1,1-2,-1 1,2-1,-1 0,1 0,1 0,-1-1,5 2,11 10,0-2,1 0,1-2,0 0,1-2,1-1,0-1,8 1,11 3,1-2,0-3,1-1,0-3,0-1,0-3,1-1,-1-3,0-2,0-2,29-9,-35 3</inkml:trace>
  <inkml:trace contextRef="#ctx0" brushRef="#br0" timeOffset="11113.293">24 1686,'1441'0,"-614"-27,325-1,727-79,-169 22,1232-25,-1677 117,-1144-2,-25-1</inkml:trace>
  <inkml:trace contextRef="#ctx0" brushRef="#br0" timeOffset="16800.085">11990 275,'-5'5,"4"2,6-1,2-6,5-3,1-6,-2 4,-8 7,0 8,5 3,1-2</inkml:trace>
  <inkml:trace contextRef="#ctx0" brushRef="#br0" timeOffset="17304.314">12131 642,'-5'0,"-6"0,-2 5,7 1,4-4,8-4,2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966 110,'-13'-7,"0"1,-1 0,1 1,-1 0,-1 1,1 1,0 0,-1 1,0 0,1 2,-1 0,0 0,0 1,1 1,-1 0,1 1,0 1,-1 0,2 1,-1 1,-2 1,-57 46,2 3,3 3,2 3,3 3,3 2,3 3,-22 39,63-86,2 2,0 0,1 0,2 1,1 1,1 0,1 0,1 1,-1 14,6-28,1 0,0 0,1 0,0 1,1-1,1 0,0 0,1 0,1-1,0 1,1-1,0 0,1 0,0 0,1-1,1 0,0 0,0-1,10 10,-4-7,1-2,0 1,1-2,0 0,1-1,0 0,1-1,0-2,0 1,1-2,-1-1,1 0,1-1,-1-1,0-1,1-1,7 0,5-2,0-1,-1-1,1-1,-1-2,0-2,-1 0,0-2,0-2,-1 0,11-8,112-80,-147 98,0-2,0 1,0-1,0 0,0 0,-1 0,0 0,0-1,0 0,0 0,-1 0,0 0,0 0,0-1,-1 1,1-1,-1 0,-1 0,1 0,-1 0,0 0,-1 0,1 0,-1 0,0 0,-1 0,1 0,-1 0,0 0,-1 0,0 0,0 0,0 0,0 1,-1-1,0 1,0 0,-1 0,0-1,-11-5,0 1,-1 0,0 2,0 0,-1 0,0 2,-1 0,1 1,-1 0,0 2,0 0,-1 1,1 1,0 0,-17 3,12 0,0 1,0 0,0 2,1 1,0 1,0 1,-4 2,26-10,-1-1,0 1,0 0,0 0,0 0,0 0,0 0,0 0,0 0,0 0,0 0,0 0,0 1,0-1,0 0,0 1,0-1,0 1,0-1,1 1,-1-1,0 1,0-1,1 1,-1 0,0 0,1-1,-1 1,0 0,1 0,-1 0,1-1,0 1,-1 0,1 0,0 0,-1 0,1 0,0 0,0 0,0 0,0 0,0 0,0 0,0 0,0 0,0 0,0 0,1 0,-1 0,0 0,1 0,-1-1,0 1,1 0,-1 0,1 0,0 0,-1-1,2 2,155 4,-141-7,248-49,-165 25,-41 16,-34 6</inkml:trace>
  <inkml:trace contextRef="#ctx0" brushRef="#br0" timeOffset="881.959">1474 1069,'43'-5,"-1"-1,0-3,0-1,-1-2,0-2,-1-1,18-12,-50 23,-1 0,0-1,0 0,0-1,-1 0,0 0,0 0,0-1,-1 1,0-1,0-1,-1 1,3-7,-5 11,-1 0,0-1,0 1,0-1,0 1,-1-1,1 1,-1-1,0 0,0 1,0-1,-1 1,1-1,-1 1,0-1,0 1,0-1,-1 1,1 0,-1-1,1 1,-1 0,0 0,0 0,-1 0,1 1,-1-1,1 1,-1-1,0 1,0 0,0 0,0 0,-4-2,0 0,0 0,0 1,0 0,-1 0,1 1,-1 0,1 1,-1-1,0 1,0 1,0-1,1 1,-1 1,0 0,0 0,0 0,1 1,-1 0,1 0,-1 1,1 0,0 1,0-1,0 1,1 1,-1-1,-1 3,-8 2,1 0,0 2,0 0,1 0,1 2,0-1,0 2,1 0,1 0,0 1,2 0,-1 1,2 0,0 0,1 1,0 0,2 1,0-1,1 1,-1 11,5-23,1 1,0-1,0 1,0-1,1 1,0-1,0 0,1 0,0 0,0 0,0 0,0 0,1-1,0 0,1 0,-1 0,1 0,0-1,0 1,0-1,0 0,1-1,0 0,0 0,1 1,7 2,1 0,-1 0,1-2,0 0,0-1,0 0,1-1,-1-1,1 0,5-1,18-7,1-2,-1-1,-1-3,0 0,-1-3,0-1,-1-1,-1-2,-1-2,-1-1,-1-2,-1-1,3-5,6 1,-1-2,-2-1,-1-2,-1-2,-2-1,-2-2,-2-1,-1-1,-3-1,-1-2,-2 0,-2-2,-2 0,4-23,-18 53,3-5,0 0,-2 0,0 0,-2 0,0-1,-2 0,0 1,-2-1,0 0,-2 1,0-1,-2 1,0 0,-5-10,10 30,-1 0,0 0,0 0,0 0,-1 0,1 1,0-1,-1 0,1 1,-1-1,1 1,-1-1,0 1,0 0,1 0,-1 0,0 0,0 0,0 0,0 0,0 1,0-1,-1 1,1-1,0 1,0 0,0 0,0 0,-1 0,1 0,0 0,0 1,0-1,0 1,0 0,0-1,0 1,0 0,0 0,0 0,0 1,0-1,1 0,-1 1,0-1,1 1,-1-1,1 1,0 0,-1-1,1 1,0 2,-16 20,1 1,1 1,2 0,0 1,2 1,1 0,1 0,2 1,0 0,2 0,2 1,0 4,-2 37,4 0,2 1,4-1,9 44,25 109,-20-169,-9-81,-9 6</inkml:trace>
  <inkml:trace contextRef="#ctx0" brushRef="#br0" timeOffset="1125.402">1926 590,'44'0,"42"-5,21-2,3 1,-9 1,-11 2,-12 0,-9 2,-7 1,-5 0,-6-5,-3-1,-5 1,-10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1327,'39'-32,"-3"-2,0-1,-2-2,-2-1,-2-2,-1-1,7-17,26-47,-62 105,1-1,-1 0,0 1,0-1,0 1,1-1,-1 0,0 1,1-1,-1 1,0-1,1 1,-1-1,1 1,-1 0,1-1,-1 1,1-1,-1 1,1 0,-1-1,1 1,0 0,-1 0,1 0,-1-1,1 1,0 0,-1 0,1 0,-1 0,1 0,0 0,-1 0,1 0,0 0,-1 0,1 1,-1-1,1 0,0 0,-1 1,1-1,-1 0,1 1,-1-1,1 0,-1 1,1-1,-1 1,1-1,-1 1,1-1,-1 1,0-1,1 1,-1-1,0 1,0-1,1 1,-1 0,0-1,0 1,0 0,6 42,-35 445,26-413,-4 0,-3-1,-18 69,-20-9,48-134,-1 0,0 0,0 0,0 0,0 0,1-1,-1 1,0 0,0 0,1-1,-1 1,0-1,0 1,1-1,-1 1,0-1,1 1,-1-1,1 1,-1-1,1 0,-1 1,1-1,-1 0,1 1,0-1,-1 0,1 0,0 0,-1 1,1-1,0 0,0 0,0 0,0 1,0-1,0 0,0 0,0 0,0 0,0 1,1-1,-1 0,0 0,1 0,-1 1,0-1,1 0,3-37,2 1,2 0,1 1,2 0,1 0,2 1,1 1,2 0,1 1,15-19,-17 23,3-4,177-287,-173 290,0 0,2 1,2 2,0 0,2 2,1 1,0 2,27-15,-55 35,0 0,0 1,0-1,0 0,0 1,1 0,-1-1,0 1,1 0,-1 0,1 0,-1 1,1-1,0 0,-1 1,1 0,0 0,-1-1,1 2,0-1,-1 0,1 0,-1 1,1 0,0-1,-1 1,1 0,-1 0,1 0,-1 1,0-1,0 1,1-1,-1 1,0 0,0 0,-1-1,1 1,0 1,-1-1,1 0,-1 0,1 1,-1-1,0 0,0 1,0-1,-1 1,1 0,0 0,-4 15,1 0,-2-1,-1 0,0 0,-1 0,0-1,-2 1,0-2,-5 8,-8 7,-1 0,-1-1,-2-2,-1 0,-1-2,-1 0,-6 1,4-6,0 0,-2-2,0-2,-1-1,-1-1,0-2,-10 2,-6-7,33-10</inkml:trace>
  <inkml:trace contextRef="#ctx0" brushRef="#br0" timeOffset="568.89">1017 1298,'41'-11,"0"-1,-1-2,0-2,-1-2,-1-2,-1-1,-1-1,0-3,-2 0,15-17,-30 20,-1-1,0-1,-2 0,-1-1,-1-1,-1-1,-2 1,0-2,5-25,-13-44,-3 95,-1-1,1 1,-1-1,0 1,0 0,0 0,0-1,-1 1,1 0,-1 0,1 0,-1 0,1 0,-1 1,0-1,0 1,0-1,0 1,0-1,0 1,-1 0,1 0,0 0,-1 0,1 1,-1-1,1 0,0 1,-1 0,1 0,-1 0,1 0,-1 0,1 0,-1 0,1 1,-1 0,-7 2,0 1,0 1,0 0,1 0,-1 1,1 0,1 0,-1 1,1 1,0-1,1 1,0 0,0 1,1 0,0 0,0 0,1 1,1 0,-1 0,1 0,1 0,0 1,-1 8,4-16,-1 1,1-1,0 1,0-1,0 0,1 1,-1-1,1 1,0-1,0 1,0-1,0 0,1 0,-1 0,1 0,0 0,0 0,0 0,0 0,0-1,1 1,-1-1,1 1,0-1,0 0,-1 0,1-1,1 1,-1 0,0-1,0 0,0 0,1 0,-1 0,1 0,-1-1,1 1,-1-1,1 0,-1 0,0 0,1-1,-1 1,1-1,0 0,76-3,67 8,-144-3,0 0,0 0,0 0,0 0,0 1,0-1,0 1,-1-1,1 1,0 0,-1 0,0 1,1-1,-1 0,0 1,0-1,0 1,0 0,-1 0,1-1,-1 1,0 0,0 0,0 1,0-1,0 0,-1 0,1 0,-1 0,0 1,0-1,0 0,0 0,-1 1,1-1,-1 0,0 0,0 0,0 0,-1 3,-30 57,28-57,-1 0,1 0,1 1,-1 0,1-1,0 1,1 0,-1 1,2-1,-1 0,1 1,0-1,0 1,1 0,22 15,-5-22</inkml:trace>
  <inkml:trace contextRef="#ctx0" brushRef="#br0" timeOffset="861.388">2089 960,'-6'12,"2"0,-1 0,2 0,-1 0,2 1,0 0,0-1,1 1,1 0,0 0,0 0,2-1,0 1,0 0,1-1,2 5,-3-14,1 0,-1 0,1 0,0 0,0 0,1-1,-1 1,1-1,-1 0,1 0,-1-1,1 1,0-1,0 1,0-1,0 0,0-1,0 1,0-1,0 0,0 0,0 0,0 0,0-1,0 1,0-1,0 0,0-1,0 1,0-1,-1 1,1-1,-1 0,1 0,-1-1,0 1,1-1,-1 0,-1 1,1-1,0-1,-1 1,1 0,-1-1,0 1,1-4,41-99,-43 103,0 0,-1 0,0 0,1-1,-1 1,0 0,-1 0,1 0,-1-1,1 1,-1 0,0 0,0 0,0 0,0 0,-1 0,1 0,-1 1,0-1,0 0,0 1,0-1,0 1,-1 0,1 0,-1 0,1 0,-1 0,0 0,0 1,0-1,1 1,-4-1,-2 0,0 0,0 1,0 0,0 0,-1 1,1 0,0 1,0 0,0 0,0 0,0 1,0 0,0 1,0 0,1 0,0 0,-1 1,-5 5,-6 2</inkml:trace>
  <inkml:trace contextRef="#ctx0" brushRef="#br0" timeOffset="1451.421">2682 226,'-24'95,"-60"293,59-158,17-159,9-71,-1 1,1-1,-1 1,1-1,0 1,-1-1,1 1,0-1,0 1,-1-1,1 0,0 1,0-1,0 0,-1 0,1 0,0 0,0 0,0 0,0 0,0 0,-1 0,1 0,0 0,0 0,0 0,-1-1,1 1,0 0,0-1,-1 1,1-1,0 1,0 0,-1-1,1 0,-1 1,1-1,0 1,-1-1,1 0,-1 1,1-1,-1 0,0 0,1 1,-1-1,0 0,1 0,7-6,197-117,-186 114,1 2,0 0,0 2,0 0,1 1,0 1,0 0,0 2,1 1,9 1,-29 0,1 0,-1 1,1-1,0 1,-1-1,1 1,-1 0,1 0,-1 0,0 1,0-1,1 1,-1-1,0 1,0-1,0 1,0 0,-1 0,1 0,0 0,-1 1,0-1,1 0,-1 1,0-1,0 0,0 1,0-1,-1 1,1 0,-1-1,0 1,1 0,-1-1,0 1,-1-1,1 3,-1 2,1-1,-2 1,1-1,-1 1,0-1,0 0,0 1,-1-1,0 0,0-1,-1 1,1-1,-1 1,-5 4,-3 2,-2-1,1 0,-1-1,-1 0,1-1,-2-1,1 0,-1-1,0-1,-1 0,0-1,0-1,0-1,-16 2,28-5,0 0,0 0,0-1,0 1,1-1,-1 0,0-1,0 1,1-1,-1 0,1 0,-1 0,1-1,0 0,0 0,0 0,0 0,0-1,-11-12</inkml:trace>
  <inkml:trace contextRef="#ctx0" brushRef="#br0" timeOffset="2184.544">3416 0,'-109'702,"74"-411,35-291,0 1,-1 0,1 0,0-1,0 1,0 0,-1 0,1-1,0 1,0 0,0 0,0 0,0-1,0 1,1 0,-1 0,0-1,0 1,1 0,-1 0,0-1,1 1,-1 0,0-1,1 1,-1 0,1-1,-1 1,1-1,-1 1,1-1,0 1,-1-1,1 1,0-1,-1 0,1 1,0-1,0 0,-1 1,2-1,4-5</inkml:trace>
  <inkml:trace contextRef="#ctx0" brushRef="#br0" timeOffset="2548.419">3500 988,'47'-1,"0"-1,-1-2,1-3,-1-1,-1-3,0-1,11-6,-43 12,-1 1,0-1,0-1,0 0,-1-1,0 0,-1-1,8-7,-15 13,0 0,0-1,0 1,0-1,0 0,-1 0,1 0,-1 0,0 0,0-1,-1 1,1-1,-1 1,0-1,0 1,-1-1,1 1,-1-1,0 0,0 1,-1-1,1 0,-1 1,0-1,0 1,-2-4,1 4,1 1,-2-1,1 0,0 1,-1 0,1-1,-1 1,0 0,0 0,0 1,0-1,-1 1,1-1,-1 1,0 0,1 0,-1 1,0-1,0 1,0 0,0 0,0 0,-1 1,1-1,0 1,0 0,-1 0,-6 0,0 1,1 0,-1 1,0 0,1 1,0 0,0 1,0 0,0 0,-1 2,-7 4,1 0,1 1,0 1,0 1,1 0,1 1,0 1,1 0,-7 11,15-19,0 1,0 0,0 0,1 1,1-1,-1 1,2 0,-1 0,1 0,0 0,1 0,0 1,1-1,-1 0,2 1,-1-1,2 0,-1 0,1 0,0 0,3 6,-3-10,1 0,-1 0,1 0,0 0,0 0,1-1,0 1,-1-1,1 0,1 0,-1 0,1-1,-1 0,1 0,0 0,0 0,0-1,1 1,-1-1,0-1,1 1,0-1,-1 0,138 5,-108-8,38-4,-44-1</inkml:trace>
  <inkml:trace contextRef="#ctx0" brushRef="#br0" timeOffset="3081.143">4150 1186,'272'-219,"-253"203,3-4,1 2,1 0,0 1,2 2,18-9,-43 23,0 1,0-1,0 0,0 1,-1-1,1 1,0 0,0-1,0 1,0 0,0-1,0 1,0 0,0 0,0 0,0 0,0 0,0 0,0 0,0 0,0 1,0-1,0 0,0 0,0 1,0-1,0 1,0-1,0 1,-1-1,1 1,0 0,0-1,-1 1,1 0,0-1,-1 1,1 0,0 0,-1 0,1 0,-1 0,0 0,1 0,-1-1,0 1,1 0,-1 0,0 0,0 0,0 0,0 0,0 1,0-1,0 0,0 0,-1 0,1-1,0 1,0 0,-1 0,1 0,-1 0,1 0,-1 0,1 0,-1 0,0 0,-9 27,7-19,-1-1,1 1,1 0,0 0,0 0,0 0,1 0,1 0,-1 0,2 0,-1 2,1-9,-1 0,1 0,-1 0,1-1,0 1,0 0,0 0,0-1,0 1,0 0,1-1,-1 1,0-1,1 1,-1-1,1 0,0 0,-1 0,1 0,0 0,0 0,-1 0,1 0,0-1,0 1,0-1,0 1,0-1,0 0,0 0,0 0,0 0,0 0,0 0,0 0,1-1,70-23,157-114,-228 136,-1 1,1-1,0 1,0 0,-1 0,1 0,0 0,0 0,0 0,0 0,0 1,1-1,-1 1,0-1,0 1,0 0,0 0,1 0,-1 0,0 0,0 1,0-1,0 1,1-1,-1 1,0 0,0 0,0 0,0 0,-1 0,1 0,0 0,0 1,-1-1,1 1,-1-1,1 1,-1 0,1-1,-1 1,0 0,0 0,0 0,0 0,0 0,-1 1,3 165,12-126,-3-30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1,'-10'9,"-3"14,1 6,2 4,3 1,3 0,2-2,6-5,2-9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1,'9'19,"4"7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1 308,'181'-282,"-164"256,-10 44,-8-1,0 0,1 0,1 0,1-1,0 1,1 0,1-1,0 0,2 0,4 12,-7-23,0-1,1 0,-1 0,1 0,-1 0,1 0,1 0,-1-1,0 0,1 0,-1 0,1-1,0 0,0 1,0-2,0 1,1-1,-1 1,0-1,0-1,1 1,-1-1,1 0,-1 0,0 0,1-1,-1 0,0 0,1-1,-1 1,0-1,4-2,6-3,0-1,-1 0,0-1,0 0,-1-1,-1-1,1 0,-2-1,0 0,0-1,-1 0,0 0,-2-1,1 0,-2-1,0 0,0 0,2-12,-1 4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0,'-56'227,"50"-193,-36 355,35-322,3 1,2-1,7 44,5-77,-3-29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19,'43'4,"34"3,8-1,-1-2,-9 0,-8-7,-11-2,-6 0,-5 0,-2 1,-3-3,-3-1,-9 1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1,'-14'17,"1"0,1 1,1 0,1 1,0 1,1-1,2 1,0 1,0 0,2-1,1 2,1-1,-1 22,4-40,0 1,0-1,1 0,-1 1,1-1,0 0,0 0,0 1,1-1,-1 0,1 0,-1 0,1 0,0-1,0 1,1 0,-1-1,0 1,1-1,-1 0,1 0,0 0,0 0,0-1,0 1,0-1,0 1,0-1,0 0,1 0,-1-1,0 1,1-1,-1 1,1-1,-1 0,1-1,7 2,1-1,0 0,-1-1,1-1,-1 0,1 0,-1-1,0-1,0 0,0 0,-1-1,1 0,-1-1,0 0,-1-1,0 0,0-1,0 1,-1-2,0 1,6-9,-10 12,0-1,-1 1,0-1,0 0,0 0,0 0,-1 0,0 0,-1-1,1 1,-1 0,0-1,-1 1,1-1,-1 0,-1 1,1-1,-1 1,0-1,-1 1,0 0,0-1,0 1,0 0,-1 0,0 1,0-1,-1 0,0 1,0 0,0 0,0 0,-1 0,0 1,0 0,0 0,-1 0,1 1,-1-1,-3 0,-15-4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0 285,'38'-10,"0"-2,-1-1,-1-2,0-2,-1-1,-1-2,20-15,-49 31,0-1,0 1,0-1,-1 0,1 0,-1-1,-1 1,1-1,-1 0,0 0,0 0,1-4,-4 8,1 0,-1 0,1 0,-1-1,0 1,0 0,0 0,0-1,-1 1,1 0,0 0,-1 0,0 0,1-1,-1 1,0 0,0 0,0 0,0 1,-1-1,1 0,0 0,-1 1,1-1,-1 0,0 1,1 0,-1-1,0 1,0 0,0 0,0 0,0 0,0 0,0 0,0 1,-1-1,0 1,-4-2,0 1,0-1,0 2,-1-1,1 1,0 0,-1 0,1 1,0 0,-1 1,1-1,0 1,0 1,1-1,-1 1,0 0,1 1,-1 0,1 0,0 0,0 1,-11 9,0 0,1 1,1 1,0 0,1 1,-5 10,14-20,2 1,-1-1,1 1,0-1,0 1,1 0,0 0,0 0,1 1,0-1,1 0,0 0,0 1,1-1,0 0,0 0,1 0,0 0,0 0,1 0,0 0,0-1,1 1,0-1,0 0,1 0,0-1,0 1,0-1,1 0,0 0,1-1,-1 0,1 0,0 0,0-1,0 0,2 0,107 39,-91-38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36 473,'361'-143,"-338"135,-1-1,0-1,-1 0,0-2,-1-1,-1 0,0-1,0-1,-1-1,-1-1,-1 0,-1-1,0-1,-1 0,-1-1,-1-1,-5-33,-7 53,0 0,0 0,0 0,0 0,0 0,0 0,-1 0,1 0,0 0,0 0,-1 1,1-1,-1 0,1 0,-1 0,1 0,-1 1,0-1,1 0,-1 1,0-1,1 0,-1 1,0-1,0 1,0-1,1 1,-1 0,0-1,0 1,0 0,0-1,0 1,0 0,0 0,0 0,0 0,0 0,0 0,1 0,-1 0,0 0,0 1,0-1,0 0,0 1,0-1,0 0,0 1,1-1,-1 1,0 0,0-1,0 1,-9 7,1 1,0 0,0 0,1 1,0 0,1 0,0 1,1 0,0 0,0 0,1 1,1 0,-3 10,-16 58,3 0,4 0,3 2,4 0,4 0,4 77,1-146,-20 336,15-315,-2 0,-1 0,-1-1,-2-1,-2 1,-1-2,-1 0,-1 0,-4 1,8-14,-1 0,-1 0,-1-1,0-1,-1-1,-18 13,28-23,0 0,0-1,-1 0,0 0,0-1,0 0,0 0,0-1,-1 1,1-2,-1 1,0-1,1 0,-1-1,0 0,0 0,1 0,-1-1,0 0,1-1,-6-1,9 1,0 0,0-1,0 1,0-1,0 0,1 1,0-2,-1 1,1 0,0-1,1 1,-1-1,1 0,-1 0,1 0,0 0,1 0,-1 0,1-1,-1 1,1-1,1 1,-1-1,1 1,-1-1,2-3,19-120,1 87,2 1,2 0,2 2,1 1,2 1,1 2,2 1,1 2,17-11,26-23,4 4,2 3,29-13,-94 61</inkml:trace>
  <inkml:trace contextRef="#ctx0" brushRef="#br0" timeOffset="313.807">1024 699,'-20'13,"1"1,1 1,0 1,1 0,1 1,0 1,1 1,2 0,0 1,0 0,2 1,1 0,0 2,9-21,0 1,0 0,0 0,0 0,1-1,0 1,-1 0,1 0,0 0,0 0,0 0,1 0,-1 0,1 0,0 0,-1 0,1-1,0 1,1 0,-1-1,0 1,1 0,0-1,0 0,-1 1,1-1,0 0,1 0,-1 0,0 0,1-1,-1 1,1 0,-1-1,1 0,0 0,-1 0,1 0,0 0,0 0,2 0,5 0,0 0,0 0,0-1,1-1,-1 0,0 0,0-1,0 0,0-1,0 0,0 0,-1-1,0 0,0-1,0 0,0 0,-1-1,1 0,-2-1,6-4,-5 3,0 2,-1 0,0 0,0-1,0 0,-1 0,0-1,-1 0,0 0,0 0,0-1,-1 1,0-1,-1 0,0 0,2-9,-3 8,0 0,-1-1,0 1,0-1,-1 1,-1 0,1-1,-2 1,1 0,-2 0,1-1,-1 1,-1 1,0-1,0 1,-3-4,6 11,-1 1,1-1,-1 1,0 0,0 0,0 0,0 0,0 0,0 0,0 0,0 1,0-1,0 1,0-1,0 1,0 0,0 0,0 0,-1 0,1 0,0 0,0 1,0-1,0 1,-15 3</inkml:trace>
  <inkml:trace contextRef="#ctx0" brushRef="#br0" timeOffset="596.758">1305 1066,'0'-29,"5"-19,6-6,7 1,-1 5,2 6,3 10,2 5,2 4,2 4,-5 2,-1 2,0 5,-3 4</inkml:trace>
  <inkml:trace contextRef="#ctx0" brushRef="#br0" timeOffset="1151.61">1616 1066,'171'-206,"-157"188,1 0,1 1,0 0,1 1,1 1,0 1,1 1,7-4,-25 16,0 1,0-1,-1 1,1-1,0 1,0-1,0 1,-1 0,1-1,0 1,0 0,0 0,0 0,0 0,0 0,-1 0,1 0,0 0,0 0,0 0,0 0,0 0,0 1,-1-1,1 0,0 1,0-1,0 1,-1-1,1 1,0-1,0 1,-1-1,1 1,-1 0,1-1,0 1,-1 0,1-1,-1 1,0 0,1 0,-1 0,1-1,-1 1,0 0,0 0,0 0,1 0,-1 0,0 0,0 0,0-1,0 1,-1 0,1 0,0 1,-8 59,6-53,-39 143,40-149,1 0,0-1,-1 1,1 0,0-1,0 1,1-1,-1 1,0 0,1-1,-1 1,0 0,1-1,0 1,-1-1,1 1,0-1,0 1,0-1,0 0,0 0,0 1,0-1,0 0,1 0,-1 0,0 0,1 0,-1 0,1 0,-1-1,1 1,-1-1,1 1,-1-1,1 1,0-1,-1 0,1 0,0 0,-1 0,1 0,0 0,70-23,180-131,-250 153,0-1,0 1,0 0,0 0,0 0,0 0,1 0,-1 1,0-1,1 1,-1-1,0 1,1 0,-1 0,0 0,1 0,-1 0,0 1,1-1,-1 1,0-1,1 1,-1 0,0 0,0 0,0 0,0 0,0 1,0-1,0 0,0 1,-1 0,1-1,0 1,-1 0,1 0,-1 0,0 0,0 0,0 0,0 0,0 0,0 1,0-1,-1 0,1 1,-1 1,-1 169,0-148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3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481 113,'-17'78,"-6"248,-12-51,29-212,5-50,1 0,-2 0,0 1,0-1,-1-1,-1 1,0 0,-1-1,-4 7,0-5</inkml:trace>
  <inkml:trace contextRef="#ctx0" brushRef="#br0" timeOffset="252.127">1 678,'43'-5,"48"-11,18-8,0 1,-8-1,-13 3,-16 1,-15 4,-9 0,-6 2,-7-1,-3-3,-4-3,-5 2</inkml:trace>
  <inkml:trace contextRef="#ctx0" brushRef="#br0" timeOffset="683.779">988 0,'-54'494,"52"-469,-1 9,1 0,1 0,2 0,2 0,3 17,-6-47,0 0,0-1,1 1,-1 0,1 0,-1 0,1-1,1 1,-1-1,0 1,1-1,0 1,-1-1,1 0,1 1,-1-1,0 0,1-1,-1 1,1 0,0-1,0 1,0-1,0 0,1 0,-1 0,0-1,1 1,-1-1,1 0,0 0,-1 0,1 0,0-1,0 1,0-1,-1 0,1 0,0 0,0-1,0 1,-1-1,1 0,0 0,0-1,184-148,-97 106,-89 45,0 0,0 0,-1 1,1-1,0 0,-1 1,1-1,-1 1,1-1,-1 1,0 0,0 0,0-1,0 1,0 0,0 0,-1 0,1 0,0 0,-1 0,0 0,1 0,-1 0,0 1,0-1,0 0,0 0,-1 0,1 1,1 8,-1-3,0 0,0 0,1 0,1 0,0-1,0 1,0 0,1-1,0 1,0-1,1 0,0 0,0 0,0-1,1 0,0 1,1-2,-1 1,1 0,0-1,0 0,1-1,1 1,10-3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27,'77'13,"1"-4,0-3,0-3,35-6,31-22,-6-1,-113 22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52,'53'8,"1"-2,0-2,0-3,1-2,-1-2,10-5,116-17,-14-3,-142 23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1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85,'-15'9,"-9"9,4 1,6-8,9-6,7-8,6-4,3-5,-1 4,-2 3</inkml:trace>
  <inkml:trace contextRef="#ctx0" brushRef="#br0" timeOffset="412.534">416 0,'-14'15,"-10"9,4 0,6-8,9-7,6-10,8-4,7-7,-4-1,-9 1,-5 9,-2 3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0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897 1,'-143'156,"-107"155,139-170,-48 43,-49 1,186-172,18-28,10 2</inkml:trace>
  <inkml:trace contextRef="#ctx0" brushRef="#br0" timeOffset="485.943">164 58,'-2'0,"0"1,0 0,0-1,1 1,-1 0,0 0,1 1,-1-1,1 0,-1 0,1 1,0-1,0 1,-1-1,1 1,0-1,0 1,0 0,1 0,-1-1,0 1,1 0,-1 0,1 0,-1 0,1 0,0 0,0 0,0 0,0 0,0-1,1 1,-1 0,0 0,1 0,0 0,-1 0,1 0,0-1,0 1,0 0,0-1,0 1,0-1,0 1,1-1,-1 1,1-1,-1 0,1 0,-1 0,1 0,1 1,43 33,-32-26,0 2,0 0,-1 0,0 1,-1 1,0 0,-1 0,-1 1,1 2,260 477,-258-471,0-1,1-1,1 0,1-1,1-1,0-1,1 0,12 7,-29-23,0 1,1-1,-1-1,1 1,-1 0,1 0,-1 0,1-1,-1 1,1-1,0 1,-1-1,1 0,0 1,-1-1,1 0,0 0,-1 0,1-1,0 1,-1 0,1-1,0 1,-1-1,1 1,-1-1,1 0,-1 1,1-2,8-8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4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0 593,'1'-1,"-1"1,0 0,0 0,1 0,-1 0,0-1,1 1,-1 0,0 0,0 0,1 0,-1 0,0 0,1 0,-1 0,0 0,1 0,-1 0,0 0,1 0,-1 0,0 0,0 0,1 0,-1 0,0 1,1-1,-1 0,0 0,0 0,1 0,-1 1,0-1,0 0,1 0,-1 1,0-1,0 0,0 0,0 1,1-1,-1 0,0 1,0-1,0 0,0 0,0 1,0-1,0 0,0 1,0-1,0 0,0 1,0-1,0 0,0 1,0-1,0 0,0 0,0 1,0-1,0 0,-1 1,1-1,38-6,-32 5,159-28,-97 15,-52 9,1 1,-1 1,1 0,-1 1,1 1,0 0,0 2,0 0,-1 0,7 3,-5 2</inkml:trace>
  <inkml:trace contextRef="#ctx0" brushRef="#br0" timeOffset="1115.187">311 1044,'93'-39,"-1"-5,-2-3,-3-4,26-23,-53 30,-2-2,-2-3,32-38,-79 77,-1 1,0-1,0 0,-1-1,0 0,-1 0,0-1,-1 0,0 1,-1-2,-1 1,1-3,-3 14,-1-1,0 1,0-1,0 1,0-1,0 1,0-1,0 1,0-1,0 1,-1-1,1 1,-1-1,1 1,-1-1,0 1,1 0,-1-1,0 1,0 0,0 0,0-1,0 1,0 0,0 0,0 0,0 0,-1 1,1-1,0 0,-1 0,1 1,-1-1,1 1,0-1,-1 1,1 0,-1-1,1 1,-1 0,1 0,-1 0,0 0,0 1,-65 22,49-8,1 0,0 1,2 1,0 1,0 0,-3 8,8-13,0 2,0 1,1 0,1 0,0 1,1 0,1 1,0 0,2 0,0 0,1 0,1 0,0 1,2 15,1-27,0 0,1 0,0 0,0 0,1 0,-1-1,2 1,-1-1,1 0,0 0,0 0,0 0,1-1,0 0,0 0,1 0,-1 0,1-1,0 0,0 0,1-1,-1 1,1-2,-1 1,1-1,0 0,0 0,0 0,0-1,0 0,0-1,1 0,-1 0,4-1,25 2,0-1,0-3,0 0,0-3,0-1,-1-1,0-2,-1-2,0-1,-1-1,-1-2,0-2,-1 0,-1-2,0-2,-2 0,15-16,29-63,-70 97,0-1,0 1,0-1,-1 1,1-1,-1 1,0-1,0 0,-1 1,1-1,-1 0,0 0,0 1,-1-1,0 0,1 1,-2-1,1 0,0 1,-1-1,0 1,0 0,0-1,-1 0,0 2,1 1,0 0,0 0,-1-1,0 1,1 1,-1-1,0 0,0 1,0-1,0 1,0 0,0 0,0 0,0 1,0-1,0 1,-1-1,1 1,0 0,0 0,-1 1,1-1,0 1,0-1,0 1,-1 0,1 0,0 0,-2 2,-81 58,80-55,0 0,0 1,1 0,0 0,0 0,1 0,-1 1,2 0,-1 0,1 0,0 1,1-1,0 0,0 1,1 0,0-1,1 1,0 0,0 0,0-1,1 1,1 0,0-1,0 1,0-1,1 0,0 0,1 0,0 0,5 7,-4-9,1 0,-1-1,2 1,-1-1,0 0,1-1,0 0,0 0,0 0,1-1,-1 0,1-1,0 1,-1-2,1 1,0-1,0 0,0 0,0-1,0-1,0 1,2-1,16 0,-1-2,0 0,0-1,0-2,0-1,-1 0,0-2,-1-1,17-9,-6 1,-1-1,-1-2,-1-1,-1-1,-1-2,-1-1,-1-1,-1-1,-2-2,4-7,-23 31,-1 0,0-1,0 0,0 0,-1 0,0 0,0-1,0 1,-1-1,-1 1,1-1,-1 0,0 0,-1 0,0 0,0 0,-1 1,0-1,0 0,-1 0,0 1,0-1,-1 1,0-1,0 1,-3-3,4 8,-1-1,0 1,0 0,0 0,0 0,0 0,0 1,0-1,-1 1,1 0,-1 0,1 0,-1 0,1 1,-1-1,1 1,-1 0,0 0,1 0,-1 1,1-1,-1 1,1 0,-1 0,1 0,-1 0,1 0,0 1,0 0,0 0,0 0,0 0,-1 1,-86 89,78-75,1 1,1 0,0 1,1 0,2 1,-1-1,2 2,1-1,-2 12,8-22,0 0,1 1,0-1,1 0,0 0,0 0,1 0,0-1,1 1,0-1,1 0,0-1,0 1,0-1,1 0,1-1,-1 0,1 0,1 0,-1-1,1-1,0 1,0-1,0-1,1 0,0 0,0-1,0 0,0 0,0-1,1-1,1 0,-8 0,3 0,0 1,1-1,-1-1,0 0,1 0,-1 0,0 0,0-1,1-1,-1 1,0-1,0 0,0-1,-1 0,1 0,1-1,4-9</inkml:trace>
  <inkml:trace contextRef="#ctx0" brushRef="#br0" timeOffset="1580.818">2456 56,'14'-8,"1"0,1 1,-1 1,1 0,0 1,0 1,0 0,1 2,0-1,14 1,-28 2,-1 0,1 0,-1-1,1 1,-1 1,1-1,-1 0,1 1,-1-1,0 1,1 0,-1 0,0 0,1 0,-1 0,0 0,0 0,0 1,0-1,0 1,0 0,0 0,-1-1,1 1,-1 0,1 0,-1 0,0 1,0-1,0 0,0 0,0 1,0-1,-1 1,1-1,-1 0,1 1,-1 0,-13 98,10-90,1-6,-1 0,1 0,0 0,0 0,1 0,-1 1,1-1,0 0,1 1,-1-1,1 1,0-1,1 1,-1-1,1 1,0-1,0 0,1 1,0-1,0 0,0 0,0 0,1 0,0-1,0 1,0-1,0 1,1-1,0 0,0-1,0 1,0-1,4 3,74 3,-57-9</inkml:trace>
  <inkml:trace contextRef="#ctx0" brushRef="#br0" timeOffset="1967.797">3726 169,'-313'383,"93"-145,92-128,110-97</inkml:trace>
  <inkml:trace contextRef="#ctx0" brushRef="#br0" timeOffset="2317.845">3133 198,'10'40,"2"-1,1 0,2-1,2 0,2-2,0 0,3-1,1-1,1-1,28 28,109 52,-5 17,-143-116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7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1,'5'38,"-3"23,-3 5,0-4,0-7,-1-8,1-13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1,'10'24,"2"8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0 453,'266'-396,"-266"396,0 1,0-1,0 1,0-1,0 1,1-1,-1 1,0-1,0 1,0-1,1 0,-1 1,0-1,1 0,-1 1,0-1,1 1,-1-1,0 0,1 0,-1 1,1-1,-1 0,0 0,1 1,-1-1,1 0,-1 0,1 0,-1 0,1 0,-1 0,1 0,-1 0,1 0,-1 0,1 0,-1 0,0 0,1 0,-1 0,1 0,-1-1,1 1,-1 0,1 0,-1 0,0-1,1 1,-1 0,0-1,1 1,-1 0,0-1,1 1,-1-1,0 1,1 0,-1-1,0 1,0-1,0 1,1-1,-1 1,0 0,0-1,0 1,0-1,0 1,0-1,1 42,-2-34,-2 46,6 98,-2-148,-1 1,1-1,0 0,1 0,-1 1,1-1,-1 0,1 0,0 0,0 0,0-1,1 1,-1-1,0 1,1-1,0 0,0 0,-1 0,1 0,0 0,1-1,-1 1,0-1,0 0,1 0,-1 0,0 0,1-1,-1 1,1-1,-1 0,1 0,-1 0,1-1,-1 1,1-1,1 0,5-2,1 1,-1-1,0-1,0 0,0 0,-1-1,1 0,-1-1,0 0,-1 0,8-8,104-143,-88 124,-16 18</inkml:trace>
  <inkml:trace contextRef="#ctx0" brushRef="#br0" timeOffset="606.797">1101 1,'-16'6,"-1"1,1 1,0 0,1 1,0 1,1 1,0 0,0 1,1 0,1 1,0 0,1 1,0 0,1 1,1 0,0 1,1 0,1 0,-4 13,10-25,0 1,0-1,0 0,1 1,0-1,0 1,0-1,1 0,-1 1,1-1,0 0,0 1,1-1,-1 0,1 0,0 0,0 0,0 0,1-1,-1 1,1-1,0 1,0-1,0 0,0 0,1 0,-1 0,1-1,0 0,-1 1,1-1,0-1,0 1,1-1,-1 1,0-1,0 0,1-1,-1 1,0-1,1 0,-1 0,2 0,12-2,0-2,-1 0,1 0,-1-2,0 0,-1-1,1-1,-1 0,-1-1,1-1,-2 0,1-1,-2-1,1 0,-1-2,46-32,46-30,-105 75,1 1,0-1,0 1,-1-1,1 1,0-1,0 1,0 0,0-1,0 1,0 0,-1 0,1-1,0 1,0 0,0 0,0 0,0 0,0 0,0 1,0-1,0 0,0 0,0 0,0 1,-1-1,1 1,0-1,0 1,0-1,-1 1,1-1,0 1,0 0,-1-1,1 1,-1 0,1-1,-1 1,1 0,-1 0,1 0,-1 0,1-1,-1 1,0 0,0 0,1 0,-1 0,5 53,-5-47,-25 212,10-124,-58 568,70-575,-17 111,7-168,13-31,0 0,-1 1,1-1,0 0,-1 1,1-1,0 0,-1 1,1-1,-1 0,1 1,0-1,-1 0,1 0,-1 0,1 0,-1 1,1-1,0 0,-1 0,1 0,-1 0,1 0,-1 0,1 0,-1 0,1 0,-1 0,1 0,-1-1,1 1,-1 0,1 0,0 0,-1-1,1 1,-1 0,1 0,0-1,-1 1,1 0,0-1,-1 1,1 0,0-1,-1 1,1-1,0 1,0 0,0-1,-1 1,1-1,0 1,0-1,0 1,0-1,0 1,0-1,0 1,0 0,0-1,0 0,-8-20,1-1,1 0,1 0,1-1,1 1,1-1,0 0,2 0,1 0,1 1,1-1,1 0,1 1,0 0,2 0,1 0,0 1,2 1,0-1,2 1,1 0,-7 11,1 1,0 0,1 0,0 1,0 0,0 0,1 1,0 0,1 0,-1 1,1 0,0 1,0 0,0 1,1 0,-1 0,3 1,184-9,-188 11,16 1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72,'-9'11,"1"1,1 0,0 0,0 1,2 0,-1 0,2 0,0 1,-2 11,3-14,-5 21,2 1,1 0,2 0,1 0,2 0,1 0,2 7,-2-32,1 0,0 0,1-1,0 1,0-1,1 1,0-1,0 0,0-1,1 1,0-1,0 0,1 0,0 0,0-1,0 0,1 0,-1 0,1-1,0 0,1-1,-1 1,1-1,-1-1,1 1,0-1,0-1,0 1,0-2,0 1,0-1,0 0,0 0,0-1,0-1,0 1,0-1,0 0,0-1,-1 0,1 0,-1 0,0-1,2-2,17-9,0-1,-1-2,-1 0,-1-2,-1 0,0-1,-2-2,15-19,-20 22,-1-1,0 0,-2-1,0-1,-2 0,0 0,-2-1,0 0,2-16,-22-44,11 79,2 3</inkml:trace>
  <inkml:trace contextRef="#ctx0" brushRef="#br0" timeOffset="648.894">1106 15,'15'-10,"-21"6,-28 8,-134 84,161-84,0 1,0 1,1-1,-1 1,1 0,1 0,-1 1,1 0,0 0,1 0,-1 1,0 3,4-8,-1 0,1 1,0-1,1 0,-1 1,1-1,-1 0,1 1,0-1,0 1,1-1,-1 1,1-1,-1 0,1 1,0-1,0 0,1 1,-1-1,1 0,0 0,-1 0,1-1,0 1,1 0,-1-1,0 1,1-1,0 0,-1 1,1-2,0 1,81 37,-78-38,0 0,0 1,0-1,0 1,0 0,0 0,0 1,-1 0,0 0,1 0,-1 1,0-1,-1 1,1 1,-1-1,1 0,-1 1,-1 0,1 0,-1 0,1 1,-2-1,1 1,-1-1,1 1,-1 0,-1 0,1 0,-1 2,-2 2,-1-1,0 0,0 1,-1-1,-1 0,1 0,-1-1,-1 1,1-1,-1 0,-1 0,0-1,0 1,0-1,-1-1,0 1,0-1,-1 0,0-1,0 0,0 0,0 0,-1-1,0-1,0 1,0-1,0-1,0 0,-1 0,1-1,-1 0,1-1,-5 0,12 1,0-1,0 0,0 0,0 0,0 0,0 0,0 0,0-1,0 1,1-1,-1 1,0-1,0 0,0 1,0-1,1 0,-1 0,0 0,1-1,-1 1,1 0,-1-1,1 1,0-1,0 1,-1-1,1 1,0-1,0 0,1 0,-1 1,0-1,1 0,-1 0,1 0,-1 0,1 0,0 0,0-1,2-12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232 214,'-1'0,"1"1,0-1,-1 1,1-1,0 1,-1-1,1 1,0-1,0 1,-1-1,1 1,0-1,0 1,0-1,0 1,0 0,0-1,0 1,0-1,0 1,0-1,0 1,0 0,0-1,0 1,0-1,1 1,-1-1,0 1,0-1,1 1,-1-1,0 1,1-1,-1 1,1-1,-1 0,0 1,1-1,-1 1,1-1,-1 0,1 0,-1 1,1-1,-1 0,1 0,-1 0,1 1,0-1,-1 0,1 0,-1 0,1 0,-1 0,1 0,0 0,-1 0,1 0,-1-1,41 7,-41-6,17-1,0-1,0-1,0-1,-1-1,0 0,0-1,0 0,-1-1,1-1,-2-1,1 0,-2-1,1 0,-1-1,0-1,-1 0,-1 0,0-1,8-13,21-45,-40 72,-1-1,1 0,0 0,-1 1,1-1,0 0,0 0,-1 1,1-1,0 0,0 1,-1-1,1 1,0-1,0 0,0 1,0-1,0 1,0-1,-1 0,1 1,0-1,0 1,0-1,0 0,1 1,-1-1,0 1,0-1,0 1,0-1,0 0,0 1,1-1,-1 0,0 1,0-1,0 0,1 1,-1-1,0 0,1 1,-1-1,0 0,1 0,-1 1,0-1,1 0,-1 0,0 0,1 1,-1-1,1 0,-1 0,0 0,1 0,-1 0,1 0,-1 0,1 0,-1 0,0 0,1 0,-1 0,1 0,-1 3,-25 279,15 62,9-167,-8-1,-16 66,18-196,-2 0,-2-1,-1 0,-3-1,-8 13,16-41,-1 1,-1-2,-1 1,0-1,-1-1,-1 0,0 0,-1-1,0-1,-1 0,0-1,-1 0,0-1,-17 8,17-11,0-1,-1 0,1-1,-1-1,0 0,-1-1,-10 1,21-4,0 1,0-1,0 0,0 0,-1-1,1 0,0 0,0-1,1 1,-1-1,0 0,0-1,1 1,0-1,-1 0,1-1,0 1,0-1,1 0,-1 0,1-1,0 1,-1-6,1 1,1 0,0-1,0 1,1-1,0 0,0 0,1 0,1 0,-1 0,2 0,-1 0,2 0,-1 0,1 0,1 0,2-8,4-3,1-1,0 2,1 0,2 0,0 1,1 0,1 1,0 1,1 0,9-5,-8 4,24-25,2 2,2 1,2 3,1 2,16-7,96-56,-136 85</inkml:trace>
  <inkml:trace contextRef="#ctx0" brushRef="#br0" timeOffset="298.325">1107 778,'-47'44,"2"1,2 2,-26 40,11 10,57-94,-1-1,1 1,0 0,0 0,0 1,1-1,-1 0,1 0,0 0,-1 0,1 1,1-1,-1 0,0 0,1 0,0 0,-1 0,1 0,0 0,1 0,-1 0,1 0,-1 0,1 0,0-1,0 1,0-1,0 1,0-1,1 0,-1 0,3 2,3-2,0-1,1 1,-1-1,1-1,-1 1,1-1,-1-1,1 0,-1 0,1-1,-1 1,0-2,0 1,0-1,0-1,0 1,-1-1,0-1,0 1,0-1,0-1,0 1,-1-1,0 0,-1-1,4-4,0 2,-1 0,0 0,0-1,-1 0,-1 0,0-1,0 0,-1 0,0-1,-1 1,-1-1,0 0,0 0,-1 0,0 0,-1 0,-1-1,0 1,-1 0,0 0,0-1,-2 1,1 0,-2 1,1-1,-3-4,-6-2</inkml:trace>
  <inkml:trace contextRef="#ctx0" brushRef="#br0" timeOffset="571.858">1276 1202,'75'-134,"27"-72,-99 199,1 1,-1-1,1 1,1 0,-1 0,1 0,0 1,0-1,1 1,-1 1,1-1,0 1,0 0,1 0,0 1,-1-1,1 2,0-1,0 1,0 0,1 0,-1 1,0 0,8 0,1 5</inkml:trace>
  <inkml:trace contextRef="#ctx0" brushRef="#br0" timeOffset="868.464">2010 778,'-15'3,"0"0,0 1,0 1,1 0,-1 1,1 0,1 1,-1 1,1 0,0 1,1 0,0 1,1 0,0 1,0 1,1-1,1 2,0-1,0 2,7-9,1-1,-1 1,1-1,0 1,0-1,1 1,-1-1,1 1,0 0,0-1,1 1,-1 0,1-1,0 1,0-1,1 0,-1 1,1-1,0 0,0 0,1 0,-1 0,1 0,0 0,0-1,0 1,0-1,1 0,-1 0,1 0,0 0,1 0,2 2,1 0,0-1,0 0,1 0,0 0,-1-1,1 0,0-1,0 0,1-1,-1 0,0 0,0-1,1 0,8-1,0-3,0 0,0-1,0-1,0 0,-1-2,0 0,-1-1,0 0,10-8,-7 3</inkml:trace>
  <inkml:trace contextRef="#ctx0" brushRef="#br0" timeOffset="1251.901">2264 977,'22'1,"1"-1,0-1,-1-1,0 0,1-2,-1-1,0 0,-1-2,1-1,-2 0,20-11,-35 15,0 0,-1 0,1 0,-1 0,0-1,0 0,0 0,-1 0,0 0,0-1,0 1,-1-1,0 0,0 1,0-1,-1 0,0 3,0 0,-1 1,0-1,0 0,0 1,0-1,0 0,0 1,-1-1,1 1,-1-1,0 0,0 1,0-1,0 1,0 0,0-1,-1 1,1 0,-1 0,0 0,1 0,-1 0,0 0,0 0,0 1,-1-1,1 1,0-1,0 1,-1 0,1 0,-1 0,1 0,-1 1,1-1,-2 0,-6 1,-1 0,1 0,-1 1,1 0,0 1,0 0,0 1,0 0,0 1,0 0,1 0,-1 1,1 0,0 1,1 0,0 0,-1 1,2 0,-1 0,1 1,1 0,-1 0,0 2,1-4,0 0,0 0,1 1,0 0,0 0,0 0,1 1,0 0,1-1,0 1,0 1,0-1,1 0,1 1,-1-1,1 1,1-1,0 1,0-1,0 1,1-1,0 1,2 6,1-12,-1 1,1-1,0 0,0 0,0 0,0 0,0-1,1 1,-1-1,1 0,-1-1,1 1,0-1,0 0,0 0,0-1,-1 1,1-1,0 0,0 0,21 1</inkml:trace>
  <inkml:trace contextRef="#ctx0" brushRef="#br0" timeOffset="1682.909">3082 638,'-59'40,"48"-35,1 1,0 0,1 0,-1 1,1 0,0 1,1 0,0 0,1 1,-1 0,1 0,1 1,0 0,-1 3,7-9,0 0,1 0,-1 0,1 0,0 0,0-1,0 1,1 0,-1 0,1-1,0 1,0-1,0 0,0 1,1-1,-1 0,1 0,0 0,0-1,0 1,0-1,0 0,1 0,-1 0,1 0,-1 0,1-1,0 1,0-1,0 0,-1 0,1-1,0 1,0-1,2 0,24 11,74 60,-102-68,1-1,-1 1,1-1,-1 1,0 0,0 0,-1 0,1 0,0 0,-1 0,0 0,0 1,0-1,0 1,0-1,-1 0,0 1,1-1,-1 1,0-1,-1 1,1-1,-1 1,1-1,-1 0,0 1,0-1,-1 0,1 0,-1 1,1-1,-1 0,-2 2,-4 2,0-1,0 0,-1 0,0-1,0 0,0 0,-1-1,1 0,-1-1,0 0,0 0,0-1,0-1,-1 1,1-2,-4 0,-101-3,90-4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751 339,'-51'5,"1"2,1 2,0 2,-10 6,9-4,-292 86,263-70,79-29,-1 0,1 1,-1-1,1 0,0 1,-1-1,1 0,0 1,-1-1,1 1,0-1,0 1,0-1,-1 1,1-1,0 1,0-1,0 1,0-1,0 1,0-1,0 1,0 0,0-1,0 1,0-1,0 1,0-1,1 1,-1-1,0 1,0-1,0 1,1-1,-1 0,0 1,1-1,-1 1,0-1,1 0,-1 1,1-1,-1 0,0 1,1-1,-1 0,1 0,-1 1,1-1,-1 0,1 0,-1 0,1 0,-1 0,1 1,-1-1,1 0,0 0,33 10,228 23,-259-33,3 0,-1 0,1 1,0-1,-1 1,1 0,-1 1,0 0,1-1,-1 2,0-1,0 0,0 1,0 0,-1 0,1 1,2 2,-7-4,0 1,0-1,0 1,-1-1,1 1,-1-1,0 0,1 1,-1-1,0 0,-1 0,1 1,0-1,0 0,-1 0,0 0,1-1,-1 1,0 0,0-1,0 1,-1 0,-2 3,-217 182,63-70,159-117,-1 0,1 1,-1-1,0 1,1-1,0 1,-1-1,1 1,-1-1,1 1,-1-1,1 1,0-1,0 1,-1 0,1-1,0 1,0 0,-1-1,1 1,0 0,0-1,0 1,0 0,0-1,0 1,0 0,0-1,1 1,-1 0,0-1,0 1,0-1,1 1,-1 0,0-1,1 1,-1-1,1 1,-1-1,0 1,1-1,-1 1,1-1,-1 1,1-1,0 0,-1 1,1-1,-1 0,1 1,0-1,-1 0,1 0,-1 0,1 1,0-1,-1 0,1 0,0 0,45 5,-44-5,22 1,-1-2,1 0,-1-1,1-1,-1-2,0 0,0-1,-1-2,0 0,0-1,-1-1,0-1,-1-1,-2-2</inkml:trace>
  <inkml:trace contextRef="#ctx0" brushRef="#br0" timeOffset="306.722">157 1,'35'419,"-26"-334,17 190,-9 116,-17-337,-3-1,-2 1,-2-1,-2 0,-5 6,-4 30,15-66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9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0,'-57'17,"27"-10,0 2,0 1,1 1,1 1,0 2,0 1,1 1,24-15,0 0,1 0,-1 0,1 1,0-1,-1 0,1 1,0 0,0-1,0 1,0 0,0 0,0 0,1 1,-1-1,1 0,-1 0,1 1,0-1,0 1,0-1,0 1,0 0,1-1,-1 1,1 0,0 0,0-1,0 1,0 0,0-1,0 1,1 0,-1 0,1-1,0 1,0-1,0 1,0-1,0 1,1-1,-1 0,1 1,0-1,-1 0,1 0,1 1,98 40,-89-40,0 0,-1 1,1 1,-1-1,0 2,0 0,0 0,-1 1,0 0,0 0,-1 1,0 1,-1 0,1 0,3 6,-10-12,0 1,0 0,-1 0,1 0,-1 0,0 0,0 0,0 0,-1 0,1 0,-1 0,0 0,0 0,0 1,-1-1,1 0,-1 0,0 0,-1 0,1 0,0 0,-1 0,0-1,0 1,0 0,-1-1,1 0,-1 1,-1 0,-4 4,1-1,-1-1,-1 1,1-1,-1-1,0 0,-1 0,1-1,-1 0,0 0,-4 0,-155 13,142-17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6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1298,'4'-28,"1"0,0 0,3 1,0 0,1 0,2 1,1 0,1 1,1 0,1 1,18-22,-12 17,2 0,2 1,0 1,2 1,16-11,83-89,-125 125,-1 0,0 0,1 0,-1-1,1 1,0 0,-1 0,1 0,0 1,-1-1,1 0,0 0,0 0,0 0,0 1,0-1,0 0,0 1,0-1,0 1,0-1,0 1,0 0,0-1,0 1,0 0,1 0,-1 0,0-1,0 1,0 1,0-1,1 0,-1 0,0 0,0 1,0-1,0 0,0 1,0-1,0 1,1-1,-2 1,1 0,0-1,0 1,0 0,0 0,0 0,0 0,-1-1,1 1,0 0,-1 1,2 9,0 0,-2 0,1 0,-1 0,-1 0,0 0,0 0,-1 0,-3 9,-2 17,0 12,1 0,4 1,1 0,3 16,-2-63,0-1,0 0,0 0,1 1,-1-1,0 0,1 0,0 0,-1 0,1 1,0-1,0 0,0 0,0 0,1-1,-1 1,0 0,1 0,-1-1,1 1,0-1,0 1,-1-1,1 0,0 0,0 0,0 0,0 0,0 0,1 0,-1-1,0 1,0-1,0 1,1-1,-1 0,0 0,0 0,1 0,-1 0,0-1,0 1,0-1,1 1,0-2,94-50,-37-6,-2-3,-3-2,34-52,7-7,-96 123,-1 0,1 0,0 0,0 0,0 0,0 0,0-1,0 1,0 0,0 0,0 0,0 0,1 0,-1-1,0 1,1 0,-1 0,0 0,1-1,-1 1,1 0,-1 0,1-1,-1 1,1 0,0-1,-1 1,1-1,0 1,0-1,-1 1,1-1,0 0,0 1,0-1,-1 0,1 0,0 1,0-1,0 0,0 0,0 0,0 0,-1 0,1 0,0 0,0 0,0-1,0 1,0 0,-1 0,1-1,0 1,0 0,0-1,-1 1,1-1,0 1,-1-1,1 0,0 1,-1-1,1 0,-1 1,1-1,-1 0,-7 42,-3 0,-1-1,-2 0,-16 33,-30 98,58-169,-1 1,1 0,0-1,0 1,1 0,-1 0,0 0,1 0,0 0,0 0,0 0,0 0,0-1,0 1,1 0,0 0,-1 0,1 0,0 0,0-1,1 1,-1 0,1-1,-1 1,1-1,0 0,0 1,0-1,0 0,0 0,0 0,0 0,1-1,-1 1,1-1,-1 1,1-1,0 0,0 0,-1 0,1 0,0-1,0 1,0-1,0 0,1 1,14-4</inkml:trace>
  <inkml:trace contextRef="#ctx0" brushRef="#br0" timeOffset="314.794">1355 734,'-12'27,"0"0,2 0,1 1,2 0,0 1,2-1,1 1,2 0,0 1,2-1,2 10,-2-34,0-1,1 1,0 0,0 0,0-1,0 1,1-1,-1 1,1-1,1 0,-1 1,0-1,1 0,0-1,0 1,0 0,0-1,1 1,-1-1,1 0,0-1,0 1,0 0,0-1,1 0,-1 0,0 0,1-1,-1 0,1 1,0-2,0 1,-1 0,2-1,13-4,-1 0,1-1,-1-1,0-1,0-1,-1 0,0-1,0-1,-1-1,-1 0,0-1,0 0,-1-1,-1-1,0-1,-1 1,0-2,5-9,-12 19,0 0,0-1,0 1,-1-1,1 0,-2 0,1 0,-1-1,0 1,-1-1,0 0,0 1,0-1,-1 0,-1 0,1 0,-1 0,0 0,-1 0,0 0,0 0,-1 0,0 0,0 0,-1 1,0-1,0 1,-1 0,-3-5,2 5,-1 1,0-1,0 1,-1 0,1 1,-1-1,0 1,-1 1,1-1,-1 1,0 1,0-1,0 1,-1 1,1 0,-1 0,1 0,-1 1,0 1,1-1,-1 1,0 1,1-1,-1 2,0-1,1 1,-1 0,1 1,0 0,0 1,0-1,0 1,-4 4,-57 54,54-44</inkml:trace>
  <inkml:trace contextRef="#ctx0" brushRef="#br0" timeOffset="901.777">1722 1214,'86'-132,"6"3,38-33,-37 51,-92 111,0 0,1 0,-1 0,0 1,0-1,0 0,0 0,0 1,0-1,1 1,-1-1,0 1,0 0,0-1,0 1,-1 0,1 0,0-1,0 1,0 0,-1 0,1 0,0 0,-1 0,1 0,-1 0,1 0,-1 0,1 0,-1 1,0-1,0 0,0 0,1 0,-1 0,0 1,0-1,-1 0,1 0,0 0,0 0,0 1,-1-1,1 0,-1 0,1 0,-1 0,1 0,-1 0,0 0,1 0,-1 0,-9 46,5-33,2 0,0 1,0-1,1 1,1 0,1-1,0 1,1 0,2 14,-2-26,0 0,0 0,0 0,0-1,0 1,1 0,-1-1,1 1,-1-1,1 1,0-1,0 0,0 0,0 0,1 0,-1 0,1 0,-1-1,1 1,-1-1,1 0,0 0,0 0,-1 0,1 0,0 0,0-1,0 1,0-1,0 0,0 0,0 0,0-1,0 1,0 0,0-1,1 0,7-2,-1 0,1-1,-1 0,1-1,-1 0,-1 0,1-1,-1 0,4-5,159-148,-54 47,-118 111,0 1,0-1,1 1,-1-1,0 1,0-1,0 1,0-1,1 1,-1-1,0 1,0 0,1-1,-1 1,0-1,1 1,-1 0,1-1,-1 1,0 0,1-1,-1 1,1 0,-1 0,1-1,-1 1,1 0,-1 0,1 0,-1 0,1 0,-1 0,1-1,-1 1,1 0,-1 1,1-1,-1 0,1 0,-1 0,1 0,-1 0,1 0,-1 1,1-1,-1 0,1 0,-1 1,1-1,-1 0,0 1,1-1,-1 0,0 1,1-1,-1 1,0-1,1 0,-1 1,0-1,0 1,3 36,-3-31,-17 144,1 46,16-191,1 0,-1 0,1 0,0 0,0 0,1-1,-1 1,1 0,0-1,0 0,1 1,-1-1,1 0,0 0,0 0,1 0,-1-1,1 0,-1 1,1-1,0 0,0-1,1 1,-1-1,1 0,-1 0,1 0,2 0,16 4</inkml:trace>
  <inkml:trace contextRef="#ctx0" brushRef="#br0" timeOffset="1402.61">2964 931,'54'-20,"0"-2,-1-3,-2-2,0-3,-2-1,6-8,-36 24,68-61,-84 73,0 0,-1-1,1 1,-1-1,1 0,-1 0,0 1,0-1,-1 0,1-1,-1 1,0 0,0 0,0-1,-1 1,0 0,0-1,0 1,0 0,0-1,-1 1,0 0,0-2,-2 2,0 1,0-1,0 1,-1 0,1 0,-1 0,0 0,1 1,-1 0,-1 0,1 0,0 0,0 0,-1 1,1 0,-1 0,1 0,-1 0,1 1,-1 0,1 0,-1 0,0 0,1 1,-1 0,1 0,-1 0,1 0,0 1,-1 0,1 0,0 0,-1 1,-24 10,1 0,1 2,1 1,0 2,1 0,0 2,2 0,1 2,0 0,2 2,0 1,8-10,1 0,1 1,0 0,1 1,1 0,1 1,0-1,1 1,1 1,1-1,0 1,2 0,-1 17,3-29,1 0,-1 0,1 1,1-1,0 0,0 0,0-1,1 1,-1 0,2-1,-1 0,1 1,0-1,0-1,1 1,-1-1,1 1,1-1,-1-1,1 1,-1-1,1 0,1 0,-1-1,0 0,5 2,3 1,1-1,1-1,-1 0,0-1,1 0,0-1,-1-1,1-1,0 0,0-1,10-2,124-43,-121 32</inkml:trace>
  <inkml:trace contextRef="#ctx0" brushRef="#br0" timeOffset="1821.12">3444 1101,'82'-47,"-3"-3,50-42,-104 72,-1-1,-1-2,-1 0,-1-1,-1-1,-1 0,-1-2,-2 0,11-23,-18 22,-10 28,1 0,0 1,0-1,0 0,-1 0,1 0,0 0,-1 0,1 1,0-1,0 0,-1 0,1 0,0 0,-1 0,1 0,0 0,0 0,-1 0,1 0,0 0,-1 0,1-1,0 1,0 0,-1 0,1 0,0 0,0 0,-1-1,1 1,0 0,0 0,0 0,-1 0,1-1,0 1,0 0,0 0,-1-1,1 1,0 0,0 0,0-1,0 1,0 0,0-1,0 1,0 0,0 0,0-1,0 1,0 0,0-1,-9 12,1 0,0 1,0 0,2 0,-1 0,2 1,-1 0,2 0,0 1,-2 9,5-16,-1 0,1 0,1 0,-1 0,1 0,0 0,1 0,0 0,0 0,0 0,1 0,0 0,0-1,1 1,0-1,0 1,0-1,1 0,0 0,0-1,1 1,-1-1,1 0,1 0,-1 0,0-1,1 0,0 0,0 0,0-1,1 0,-1 0,1 0,0-1,-1 0,1 0,0-1,0 0,0 0,0-1,0 0,1 0,-1 0,0-1,1-1,13-3,0-2,-1 0,0-1,0-2,0 0,-2 0,1-2,15-13,0 2,-17 9,0 0,-1-1,-1-1,0 0,-1-1,-1-1,-1 0,0-1,6-14,-8 14</inkml:trace>
  <inkml:trace contextRef="#ctx0" brushRef="#br0" timeOffset="2100.415">4854 0,'-12'97,"-12"92,2 165,23-324,2 0,1 0,1 0,1-1,2 0,1 0,2 0,10 19,-12-10,-12-24</inkml:trace>
  <inkml:trace contextRef="#ctx0" brushRef="#br0" timeOffset="2283.657">4516 678,'38'-20,"32"-10,9-5,-4 2,-6 8,-9 8,-10 7,-9 5,-7 3,-3 2,-4 2,0 4,-1 2,-5-1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0:0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1185 313,'-196'418,"59"-159,-63 79,167-281,35-46,13-23,182-257,-165 224</inkml:trace>
  <inkml:trace contextRef="#ctx0" brushRef="#br0" timeOffset="447.671">1129 369,'-1'60,"13"226,-4-238,1 23,4-1,3 0,23 62,-38-126,1 1,1 0,0 0,0-1,0 1,0-1,1 0,0 0,0 0,1-1,0 0,0 0,0 0,0 0,1-1,0 1,0-2,0 1,0-1,1 1,-1-2,1 1,0-1,0 0,0 0,0-1,0 0,0 0,0-1,0 0,0 0,1-1,3 0,10-12,1 0,-2-2,0 0,-1-1,0-1,-2-1,0 0,0-1,-2-1,-1-1,0 0,-2 0,0-2,6-17,9-26,-2-2,-3-1,-3-1,-4 0,-2-1,-4-1,-2 0,-4-64,19-51,-2 140,-7 35</inkml:trace>
  <inkml:trace contextRef="#ctx0" brushRef="#br0" timeOffset="4367.959">2005 1188,'8'0,"23"1,0-1,0-1,0-2,0-1,-1-2,1 0,22-10,-32 9,0-2,0 0,-1-2,0 0,-1-1,0-1,-1-1,0-1,-2 0,1-1,11-16,-24 29,0-1,-1 0,1 1,-1-1,0-1,0 1,0 0,-1-1,1 1,-1-1,0 0,-1 0,1 1,-1-1,0 0,0-1,-1 1,1 0,-1 0,0 0,0 0,-1 0,0 0,0 0,0 0,0 0,-1 0,0 0,0 0,0 1,0-1,-1 1,0-1,-1 0,-1 0,1 1,-1 1,-1-1,1 1,0 0,-1 0,1 0,-1 1,0 0,0 0,0 0,0 1,0 0,0 0,-1 1,1-1,0 2,0-1,0 0,-1 1,1 0,0 1,0-1,0 1,0 0,-5 4,-7 1,1 2,0 1,1 0,0 1,0 0,1 2,1 0,-1 2,0 1,1 1,0 1,1 0,1 1,1 0,1 1,1 0,0 1,2 0,0 0,2 0,0 1,1 3,3-17,0 0,1 1,0-1,0 0,1 0,0 1,0-1,1 0,1 0,-1 0,1 0,0-1,1 1,0-1,0 0,0 0,1 0,0 0,1-1,-1 0,1 0,0-1,1 1,-1-1,1-1,0 1,7 3,3-2,-1 0,1-1,1 0,-1-1,0-2,1 1,0-2,-1 0,1-1,0-1,0-1,-1-1,1 0,-1-1,0 0,0-2,5-2,10-6,-1-1,0-2,-1-1,-1-1,-1-1,0-2,-2 0,9-12,-34 33,23-21,0 0,-2-2,-1-1,-1 0,-1-2,-1 0,-1-1,3-9,-23 17,-20 44,5 8,3 1,0 0,2 1,-6 27,17-57,1 0,-1 0,1 0,0 1,0-1,1 0,-1 1,1-1,0 1,0-1,0 1,1-1,-1 1,1-1,0 0,1 1,-1-1,1 0,0 0,0 0,0 0,0 0,1-1,-1 1,1 0,0-1,0 0,0 0,1 0,-1 0,1-1,0 1,-1-1,1 0,0 0,0 0,1 0,-1-1,1 1,5-1,-1 1,1-2,-1 1,1-1,-1-1,1 1,-1-2,1 1,-1-1,0-1,0 0,0 0,0-1,0 0,-1 0,0-1,0 0,0-1,2-1,126-132,-136 138,0 0,0 0,1 0,-1 0,0 0,1 0,-1 0,1 0,-1 0,1 0,0 0,-1 0,1 0,0 1,-1-1,1 0,0 0,0 1,0-1,0 1,0-1,0 0,0 1,0 0,0-1,0 1,0 0,0-1,0 1,0 0,0 0,0 0,0 0,0 0,1 0,-1 0,0 0,0 1,0-1,0 0,0 1,0-1,0 0,0 1,0-1,0 1,0 0,-1-1,1 1,0 0,0 0,0-1,-1 1,1 0,0 0,0 1,8 41,-9-38,1 1,-1 0,1-1,1 1,-1-1,1 0,0 1,0-1,0 0,1 0,0 0,0-1,0 1,1-1,-1 1,1-1,0 0,0 0,2 0,5 2,1-2,0 0,0 0,0-1,0 0,0-1,1 0,-1-1,1-1,-1 0,1-1,-1 0,1 0,-1-2,0 1,0-2,0 1,0-2,-1 0,1 0,-1-1,-1 0,1-1,8-7,-2 5,0-1,-1-1,0-1,-1 0,-1-1,0 0,0-1,-1-1,-1 0,-1-1,0 0,-1-1,0 0,-2 0,0-1,-1 0,-1-1,0 1,0-10,-4 3</inkml:trace>
  <inkml:trace contextRef="#ctx0" brushRef="#br0" timeOffset="5433.924">5589 877,'3'-6,"4"-3,-1-1,0 0,-1 0,0-1,-1 1,0-1,-1 0,0 0,0 0,-2 0,1-1,-1-8,-1 18,0 0,0 1,0-1,0 0,0 1,0-1,-1 0,1 1,-1-1,1 1,-1-1,0 1,0-1,0 1,1-1,-1 1,0 0,-1-1,1 1,0 0,0 0,-1 0,1 0,0 0,-1 0,1 0,-1 0,1 1,-1-1,1 0,-1 1,0 0,1-1,-1 1,0 0,1 0,-1 0,0 0,1 0,-1 0,0 0,-65 28,40-7,0 2,1 0,1 2,2 0,-16 23,27-33,2 1,0 1,1 0,1 0,1 1,0 0,1 0,1 1,1-1,0 1,1 0,2 0,0 0,1 16,0-31,0 0,0 0,0 1,1-1,-1 0,1 0,0 0,1 1,-1-1,1-1,-1 1,1 0,1 0,-1 0,0-1,1 0,0 1,-1-1,1 0,1 0,-1 0,0-1,1 1,-1-1,1 0,0 0,0 0,-1 0,1-1,1 0,-1 1,0-1,0-1,0 1,1-1,-1 0,0 1,0-2,1 1,2-1,8-6,0 0,-1-1,0-1,-1 0,1-1,-2 0,0-1,0-1,-1 0,0 0,-1-1,0 0,-1-1,-1 0,0 0,-1-1,0-2,25-37,-13 20,2 1,2 1,1 1,1 1,2 1,0 2,2 0,22-14,-49 39,0 1,-1 0,1 0,0 0,0 0,0 0,0 0,0 0,1 1,-1-1,0 1,0-1,0 1,0 0,1 0,-1 0,0 0,0 0,0 1,1-1,-1 1,0-1,0 1,0 0,0 0,0 0,0 0,0 0,0 0,-1 0,1 1,0-1,-1 1,1-1,-1 1,1 0,-1 0,0-1,0 1,0 0,0 0,0 0,0 0,0 0,-1 0,1 1,-1-1,1 0,-1 0,0 0,0 2,4 230,-24 326,15-485,-4 0,-3-1,-15 49,20-100,0 0,-1 0,-2-1,0 0,-1-1,-2 0,0-1,-1 0,0-1,-2-1,0 0,-2-1,-8 7,21-19,-1 1,1-1,-1 0,0-1,-1 1,1-1,-1 0,0-1,0 1,0-2,0 1,0-1,-1 0,1 0,-1-1,1 0,-1 0,0-1,0 0,1 0,-1-1,1 0,-1 0,0-1,1 0,0 0,-1-1,1 0,0 0,-4-4,1-2,1 0,1-1,0-1,0 1,1-1,1 0,0-1,0 0,1 0,0 0,1 0,1-1,0 0,1 0,0 1,1-1,0-1,1 0,0-13,1 0,2 0,0 0,2 1,1-1,1 1,1 1,6-12,5-9,2 1,1 1,3 0,1 2,3 1,1 2,1 1,3 1,1 1,1 2,2 2,1 2,2 1,1 2,1 2,5 0,-25 16,1 1,-1 2,1 1,1 0,-1 2,1 1,-1 0,1 2,7 2,-8-1</inkml:trace>
  <inkml:trace contextRef="#ctx0" brushRef="#br0" timeOffset="6582.389">7225 651,'-40'4,"-1"2,1 2,1 1,0 2,0 2,1 1,1 2,0 2,1 1,1 2,1 1,-16 15,35-21,0 1,2 0,0 1,1 0,0 1,2 0,1 1,0 0,1 0,1 1,1 1,4-17,1 0,-1 1,1-1,0 1,1-1,-1 1,1 0,0-1,1 1,-1-1,1 1,0-1,0 1,1-1,0 1,0-1,0 0,1 0,-1 0,1 0,0-1,1 1,-1-1,1 1,0-1,0 0,0-1,0 1,1-1,-1 0,1 0,0 0,0-1,0 1,1-1,-1 0,0-1,5 1,4 0,0-1,0-1,0-1,0 0,0 0,0-2,0 0,-1 0,1-1,-1-1,0 0,0-1,0 0,-1-1,0 0,0-1,8-8,22-19,-3-2,-1-2,-2-1,0-3,-15 19,180-227,-201 250,0 0,0 0,0 0,0-1,0 1,1 0,-1 0,0 0,0 0,1 0,-1 0,1 0,-1 0,1 0,-1 0,1 0,0 0,0 0,-1 0,1 0,0 0,0 1,0-1,0 0,0 1,0-1,0 0,0 1,0 0,0-1,0 1,0-1,0 1,1 0,-1 0,0 0,0 0,0 0,0 0,0 0,1 0,-1 0,0 0,0 1,0-1,0 0,0 1,0-1,0 1,0 0,0-1,0 1,0 0,0-1,0 1,2 175,-5-156,1 1,1 0,1 0,1 0,1-1,0 1,2-1,0 1,2-1,0-1,1 0,1 0,0 0,11 14,-11-21,-8-8,1 0,0 1,0-1,0 0,1 0,-1 0,1-1,0 1,0-1,0 1,1-1,-1 0,1 0,0 0,0-1,0 1,0-1,0 0,0 0,1-1,-1 1,1-1,-1 0,1 0,0 0,-1-1,1 0,0 0,-1 0,1 0,-1-1,1 1,0-1,3-2,6-6,-2-2,1 1,-1-1,-1-1,0 0,-1-1,0 0,-1 0,-1-1,0 0,0-2,45-65,141-147,-185 217,1-1,0 2,1-1,0 2,0-1,1 2,0-1,1 2,0-1,0 2,4-2,-15 8,-1-1,0 1,0-1,1 1,-1-1,0 1,0 0,1 0,-1 0,0-1,1 1,-1 1,0-1,1 0,-1 0,0 0,1 1,-1-1,0 0,1 1,-1-1,0 1,0 0,0-1,0 1,0 0,0 0,0 0,0 0,0 0,0 0,0 0,0 0,0 0,-1 0,1 0,-1 0,1 1,-1-1,1 0,-1 1,1-1,-1 0,0 0,0 1,0-1,0 1,0 0,-12 67,-9-15,13-36,1 1,1 0,0 0,1 1,1-1,-1 18,5-35,0-1,-1 1,1-1,0 1,0-1,0 1,0 0,0-1,1 1,-1-1,0 1,1-1,-1 1,1-1,0 1,-1-1,1 1,0-1,0 0,0 0,0 1,0-1,0 0,0 0,0 0,0 0,1 0,-1 0,0 0,1-1,-1 1,1 0,-1-1,1 1,-1-1,1 1,-1-1,1 0,-1 0,1 0,-1 0,1 0,0 0,-1 0,1 0,-1-1,1 1,-1 0,1-1,-1 0,1 1,0-1,25-14,-1 0,0-2,0-1,-2-1,0-1,20-22,28-24,114-92,-185 157,-1 0,1 0,0 0,0 0,-1 0,1 0,0 1,0-1,0 0,0 0,0 1,0-1,0 0,0 1,0-1,0 1,0-1,0 1,1 0,-1 0,0-1,0 1,0 0,1 0,-1 0,0 0,0 0,0 1,1-1,-1 0,0 0,0 1,0-1,0 1,0-1,0 1,0-1,0 1,0 0,0-1,0 1,0 0,0 0,0 0,0 0,-1 0,1 0,0 0,-1 0,1 0,-1 0,1 0,-1 0,0 0,1 1,-1-1,0 0,0 0,0 0,0 1,0-1,-77 230,77-229,-1 0,1 0,-1 0,1 1,0-1,0 0,0 0,0 1,0-1,1 0,-1 0,1 0,-1 0,1 1,0-1,0 0,0 0,0 0,0 0,0 0,0-1,1 1,-1 0,1-1,0 1,-1-1,1 1,0-1,0 0,0 1,0-1,0 0,0 0,0-1,0 1,0 0,0-1,0 1,1-1,-1 0,0 0,0 0,1 0,-1 0,0 0,0 0,0-1,1 1,-1-1,0 0,0 0,17-9,-1-1,0-1,-1 0,-1-2,0 0,-1 0,0-2,0 0,49-48,154-91,-217 154,-1 0,1-1,0 1,0 0,0 0,0 0,0 0,0 0,0 0,0 0,0 0,1 0,-1 1,0-1,1 0,-1 1,0-1,1 1,-1-1,1 1,-1 0,1 0,-1-1,1 1,-1 0,0 0,1 1,-1-1,1 0,-1 0,1 1,-1-1,1 1,-1-1,0 1,1 0,-1-1,0 1,0 0,0 0,1 0,-1 0,0 0,0 0,0 0,0 0,-1 0,1 9,-2 0,1-1,-2 1,1-1,-1 1,0-1,-1 0,0 0,-1 0,-1 2,-5 17,-13 71,22-95,0-1,1 1,0 0,0 0,0-1,0 1,1 0,-1-1,1 1,0 0,0-1,0 1,0-1,1 1,0-1,-1 0,1 0,0 0,1 0,-1 0,0 0,1 0,0-1,0 1,0 0,1-2,0 0,-1-1,1 1,0-1,0 1,-1-1,1-1,0 1,0 0,-1-1,1 0,0 0,-1 0,1 0,-1 0,1-1,-1 1,0-1,0 0,1 0,-1-1,0 1,-1-1,1 1,2-3,-3 3,17-13</inkml:trace>
  <inkml:trace contextRef="#ctx0" brushRef="#br0" timeOffset="6984.822">9427 848,'54'17,"1"-3,1-2,0-3,0-2,1-3,19-2,-56-1,0-1,-1-1,1-1,-1-1,1-1,-1 0,0-1,0-1,-1-1,0-1,0-1,-1 0,0-1,0-1,-1 0,-1-1,0-1,0 0,-2-1,1-1,3-6,-15 17,0 0,0 1,0-1,-1 0,1 0,-1 0,0-1,0 1,0 0,-1 0,0 0,1-1,-1 1,-1 0,1 0,-1-1,0 1,1 0,-2 0,1 0,0 0,-1 0,0 0,0 1,0-1,-1 0,1 1,-1-1,1 1,-1 0,0 0,-1 0,0 0,-4-4,0 1,0 1,0 0,-1 0,0 0,0 1,0 0,0 1,-1 0,1 0,-1 1,0 1,0-1,-1 2,-14 2,1 1,-1 1,1 1,0 2,1 0,-1 2,1 0,1 1,0 2,0 0,1 2,1 0,0 1,1 1,1 0,0 2,2 0,0 1,-6 10,13-19,0 0,1 1,0 0,1 0,0 1,1 0,0 0,1 1,0 0,1 0,0 0,2 0,-1 0,1 1,1-1,1 1,0-1,0 1,1-1,1 1,0-1,1 0,1 0,0 0,1 0,0 0,0-1,2 0,2 4,9 3,1-2,1 0,0-1,1-1,1-1,0-1,1-1,0-1,1-1,0-1,1-1,-1-1,2-1,-1-2,0 0,1-1,6-2,17 1,1-2,-1-2,0-2,5-3,-8 0</inkml:trace>
  <inkml:trace contextRef="#ctx0" brushRef="#br0" timeOffset="8068.232">0 1893,'599'-28,"-304"0,60 0,866-82,-704 80,317-1,431 31,-426-48,-493 22,5 2,966-46,-865 59,571 3,-47 45,319-27,-969-27,-248 11</inkml:trace>
  <inkml:trace contextRef="#ctx0" brushRef="#br0" timeOffset="9667.15">12052 538,'-15'5,"-14"6,-2 6,9 1,13-3,13-5,10-8,8-9,0-9,-3-6,-6 1</inkml:trace>
  <inkml:trace contextRef="#ctx0" brushRef="#br0" timeOffset="10048.829">12165 1131,'-5'0,"-2"5,1 1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41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362 134,'-36'34,"2"1,1 2,2 1,2 1,1 2,2 1,2 1,2 1,0 5,4 2,2 1,3 0,1 1,-2 42,13-85,0 0,0 1,1-1,0 1,1-1,0 0,0 1,1-1,1 0,0 0,0 0,1 0,0-1,1 0,0 1,0-1,1-1,0 1,1-1,0 0,0-1,0 0,1 0,0 0,1-1,-1 0,1-1,0 0,1 0,7 2,6-1,1 0,0-2,0-1,0-1,0 0,0-2,0-1,0-1,0-1,0-1,-1-1,18-6,17-8,0-3,-1-2,-2-2,22-16,-17 10,-1-3,-2-2,-2-3,-1-2,-2-3,-3-1,4-9,-43 45,-1 0,0-1,0 0,-1 0,-1-1,0 0,0-1,-1 1,-1-1,0-1,-1 1,0 0,-1-1,-1 0,0 0,-1 0,0 0,-1 0,-1 0,0 0,-1 1,-1-1,0 0,0 1,-2-1,1 1,-2 0,-4-7,-1 4,-1 2,-1 0,-1 0,0 1,0 1,-1 0,-1 1,0 1,0 0,-1 1,0 1,-1 1,0 0,-17-4,-12-1,0 2,-1 3,0 1,0 2,-17 2,26 2,1 2,-1 2,1 1,-1 2,2 2,-1 1,1 2,1 1,0 2,1 1,-1 3,-82 81,96-76</inkml:trace>
  <inkml:trace contextRef="#ctx0" brushRef="#br0" timeOffset="1714.209">1209 1319,'124'-72,"-3"-6,-4-5,55-54,-124 97,-2-2,-2-2,-2-2,-2-2,-2-1,-2-3,-3 0,9-23,-27 44,-1-1,-2 0,-1-1,-2-1,-1 0,-2 0,2-25,-8 47,0 0,-1-1,0 1,0 0,-1 0,-1 0,0 1,-1-1,0 1,-2-4,4 12,1 0,-1 0,1 0,-1 1,0-1,0 0,-1 1,1-1,0 1,-1 0,1 0,-1 0,0 0,0 0,0 0,0 1,0-1,0 1,0 0,0 0,0 0,-1 1,1-1,0 1,-1-1,1 1,0 0,-1 1,1-1,0 0,-1 1,1 0,0 0,0 0,-1 0,1 0,0 1,-1 0,-6 4,-1 1,1 1,0-1,0 2,1-1,0 2,1-1,0 1,-3 4,-13 15,-4 8,3 0,0 2,3 1,1 0,2 2,2 0,2 1,1 1,-2 22,7-23,3 1,1 1,2-1,2 0,4 25,-3-18,1-41,0 0,1 0,0 0,0 0,1 0,0-1,1 1,0-1,0 0,1 0,0 0,1-1,0 1,0-1,1-1,0 1,0-1,1-1,0 1,0-1,0 0,1-1,0 0,0-1,0 0,1 0,-1 0,1-2,0 1,0-1,0 0,0-1,0-1,0 1,0-2,1 1,-1-1,0-1,0 0,8-2,155-83,-92 41,252-145,-183 132,-150 60,0-1,0 0,0 0,0 1,0-1,0 0,0 0,0 0,0 1,0-1,0 0,0 0,1 0,-1 1,0-1,0 0,0 0,0 0,1 0,-1 0,0 1,0-1,0 0,1 0,-1 0,0 0,0 0,0 0,1 0,-1 0,0 0,0 0,1 0,-1 0,-23 11,-23-1,0 2,1 2,1 2,0 2,-17 12,49-24,0 1,0 0,1 1,1 0,-1 1,1 0,0 0,1 1,1 1,-1 0,1 0,1 0,0 1,1 0,0 0,1 1,0-1,1 1,1 1,0 0,2-10,2 1,-1 0,0-1,1 1,0-1,0 1,0-1,1 1,-1-1,1 1,0-1,0 0,1 0,-1 0,1 0,0-1,0 1,0-1,0 0,1 1,-1-2,1 1,0 0,0-1,0 1,0-1,0 0,1-1,-1 1,1-1,-1 0,1 0,2 1,9 1,0-1,0 0,1-2,-1 1,0-2,0 0,1-1,-1-1,5-1,19-10,-1-1,0-3,-1 0,0-3,-2-1,6-6,-38 25,48-27,-2-1,-1-3,-2-2,-1-2,-2-1,-2-3,-2-2,-2-1,-1-2,-3-1,-1-3,-23 33,-2 0,0 0,-1-1,0 1,-2-2,0 1,-1-1,-1 1,-1-1,-1 0,-1 0,0 0,-1 0,-2 0,0 0,-1 1,-1-1,0 1,-2 0,0 1,-1-1,-1 2,-1-1,0 1,-1 0,-1 1,-11-11,16 22,0 0,-1 0,1 1,-1 0,0 0,0 1,0 0,0 0,0 1,-1 0,1 0,-1 1,0 1,1-1,-1 1,0 1,1-1,-1 1,1 1,-1 0,1 0,0 1,-1 0,1 0,1 1,-1 0,0 0,1 1,0 0,-5 4,-8 8,0 2,1 0,1 1,1 1,1 0,0 1,2 1,1 1,1 0,1 0,0 1,2 1,2-1,0 1,1 1,2-1,1 1,0 0,2 0,2 0,0 0,4 16,1-19,1 0,1 0,1-1,1 0,1 0,1-1,1-1,1 0,1 0,1-2,0 0,2-1,0 0,1-2,1 0,0-1,1-1,0-1,1-1,1-1,15 5,-9-3,0-1,0-1,1-2,0-1,25 3,-5-12,-32-5</inkml:trace>
  <inkml:trace contextRef="#ctx0" brushRef="#br0" timeOffset="8233.962">5499 417,'-5'-6,"-1"1,0 0,-1 1,1-1,-1 1,0 0,0 1,0-1,-1 1,1 1,-1 0,1 0,-1 0,0 1,0 0,0 0,0 1,1 0,-1 1,0 0,0 0,0 0,1 1,-1 0,0 1,1 0,0 0,-2 1,-17 10,0 0,1 1,1 2,0 1,1 0,2 2,0 0,-20 19,3 2,1 1,2 1,2 3,1 1,28-40,-1-1,1 1,0 1,1-1,-1 0,1 1,1 0,0 0,0 0,0 0,1 0,0 0,1 0,0 0,0 0,0 0,1 0,1 1,-1-2,1 1,1 0,-1 0,1-1,1 1,-1-1,3 4,2-8,-1 1,0-1,1 0,0-1,-1 1,1-2,0 1,0-1,0 0,1-1,-1 0,0 0,0-1,0 0,0 0,0-1,0 0,-1 0,1-1,-1 0,1 0,-1-1,0 0,6-4,171-122,-134 90,25-21,-3-3,-3-3,-2-3,-4-3,8-17,-26 35,-47 85,-4 53,3-1,3 1,5 0,3 0,5 9,11 150,-17-122,-6 0,-6 0,-4 0,-6-1,-21 79,32-180,-1 0,0 0,-1-1,-1 1,0-1,-2-1,0 0,0 0,-2 0,0-1,-1-1,0 0,-1-1,0 0,-1-1,-1 0,0-1,-1-1,1-1,-2 0,-7 3,19-9,-1 0,0 0,0-1,0 1,0-1,-1-1,1 1,0-1,-1 0,1 0,-1-1,0 0,1 0,-1-1,1 0,0 0,-1 0,1-1,0 0,-1 0,1 0,0-1,1 0,-1 0,0-1,1 1,0-1,0 0,0-1,0 1,-2-4,1-7,0 0,1 0,0-1,1 1,1-1,0 0,2 0,-1 0,2 0,0 0,1 0,1 0,0 0,5-13,6-36,4 0,2 1,3 1,2 1,4 2,6-8,51-87,83-113,-138 223</inkml:trace>
  <inkml:trace contextRef="#ctx0" brushRef="#br0" timeOffset="9665.469">6966 360,'-25'-2,"1"2,-1 0,0 1,1 1,-1 2,1 0,0 2,0 0,1 2,-1 1,2 0,-1 2,-16 10,24-12,0 0,0 0,1 1,0 1,1 1,0 0,1 0,0 1,1 1,1 0,0 0,0 1,2 0,0 1,1 0,0 0,2 1,-1-1,2 1,1 0,-2 17,3-29,1-1,0 1,1 0,-1-1,1 1,0 0,0 0,0-1,0 1,1 0,0-1,0 1,1 0,-1-1,1 1,0-1,0 0,0 0,0 0,1 0,0 0,0 0,0-1,0 1,1-1,-1 0,1 0,0 0,0 0,0-1,0 0,0 1,0-1,1-1,-1 1,1-1,-1 0,5 1,8-5,0-1,-1 0,0-1,1-1,-2 0,1-1,-1-1,0-1,-1 0,1 0,-2-2,0 0,0 0,-1-1,10-12,-3 5,341-337,-299 296,-60 60,1 1,-1 0,0-1,1 1,-1 0,0 0,0 0,0 0,0 0,0 0,0 0,0 0,0 1,0-1,0 0,-1 0,1 1,0-1,-1 0,1 1,-1-1,0 1,1-1,-1 1,0-1,0 1,0-1,0 0,0 1,0-1,-1 1,1-1,0 1,-1-1,1 1,-1-1,1 0,-1 1,0-1,0 0,1 0,-2 1,1 1,-7 35,1 0,2 1,2-1,2 1,1 0,2 0,1 0,2-1,6 18,-4-34,0 1,2-2,1 1,0-1,2-1,7 10,-18-28,1 1,-1-1,1 0,0 0,0 0,0-1,0 1,0 0,0-1,0 1,0-1,1 0,-1 1,0-1,1 0,-1-1,1 1,-1 0,1-1,0 1,-1-1,1 0,0 0,-1 0,1 0,0 0,-1-1,1 1,-1-1,1 0,-1 0,1 0,-1 0,1 0,-1 0,0-1,0 1,0-1,0 1,0-1,1-1,76-86,218-319,-282 389,0 0,1 0,1 1,0 2,2-1,-1 2,2 1,21-13,-39 26,-1 0,1 0,0 0,0 0,0 0,0 0,0 0,0 1,0-1,0 1,0-1,0 1,0 0,0 0,0 0,0 0,0 0,0 1,0-1,0 1,0-1,0 1,0-1,0 1,0 0,0 0,0 0,0 0,-1 1,1-1,0 0,-1 1,1-1,-1 1,0-1,0 1,1 0,-1 0,0-1,0 1,0 0,-1 0,1 0,0 0,-1 0,1 0,-1 0,0 0,0 1,2 23,-2 0,-1 0,-1-1,-1 1,-1 0,-2-1,0 0,-2 0,-10 22,7-14,-17 104,48-154,10-36,2 2,2 1,2 1,2 2,14-11,-34 40,-2 0,2 1,0 0,1 1,0 1,2 1,-1 0,14-5,-32 18,-1 0,1 1,-1-1,1 1,0-1,-1 1,1-1,0 1,-1 0,1 0,0 0,-1 0,1 0,0 0,-1 0,1 0,0 1,-1-1,1 1,0-1,-1 1,1 0,-1-1,1 1,-1 0,0 0,1 0,-1 0,0 1,0-1,1 0,-1 0,0 1,0-1,0 0,-1 1,1-1,0 1,-1 0,1-1,0 1,-1-1,0 1,1 0,-1-1,0 1,0 0,0-1,0 1,0 0,0 0,-1-1,1 1,-1 0,1-1,-1 1,1-1,-2 2,-51 155,4 3,47-159,2-1,-1 0,0 1,0-1,0 0,0 1,1 0,-1-1,1 1,-1-1,1 1,0-1,0 1,0 0,-1-1,1 1,1 0,-1-1,0 1,0 0,1-1,-1 1,1-1,-1 1,1-1,0 1,-1-1,1 1,0-1,0 0,0 1,0-1,0 0,0 0,1 0,-1 0,0 0,1 0,-1 0,0 0,1 0,-1-1,1 1,-1 0,1-1,0 0,0 1,10-7,0 0,-1-1,0-1,0 0,0 0,-1-1,0-1,-1 1,7-11,17-14,51-47,3 4,54-34,62 5,-202 105,0 0,0 0,0 0,1 0,-1 0,1 0,-1 0,0 1,1-1,0 0,-1 1,1-1,-1 1,1 0,0-1,-1 1,1 0,-1 0,1 0,0 0,-1 0,1 1,0-1,-1 0,1 1,-1-1,1 1,-1 0,1-1,-1 1,1 0,-1 0,0 0,1 0,-1 0,0 0,0 1,0-1,0 0,0 0,0 1,0-1,0 1,0-1,-1 1,1 0,-3 9,0 0,-1 0,0-1,-1 1,0-1,0 0,-1 0,-1-1,0 1,0-1,-6 7,5-7,-104 153,104-148,0 0,1 0,0 1,1-1,1 1,0 0,1 0,1 1,0 5,2-19,0-1,0 1,0 0,1 0,-1-1,1 1,-1 0,1-1,0 1,-1-1,1 1,0-1,0 1,0-1,0 1,0-1,0 0,1 0,-1 0,0 0,1 1,-1-2,1 1,-1 0,1 0,-1 0,1-1,0 1,-1-1,1 1,0-1,-1 0,1 1,0-1,0 0,-1 0,1 0,0-1,0 1,-1 0,1-1,0 1,-1-1,1 1,-1-1,1 0,0 0,-1 0,0 0,1 0,-1 0,1 0,-1 0,0-1,17-7</inkml:trace>
  <inkml:trace contextRef="#ctx0" brushRef="#br0" timeOffset="10098.384">9253 586,'51'2,"1"-1,-1-3,0-2,1-2,-2-2,1-3,-2-1,1-3,-2-2,44-22,-84 36,0 0,-1 0,1 0,-1-1,0 0,0-1,0 0,-1 0,0 0,0 0,0-1,0 0,-1-1,0 1,0-1,-1 0,0 0,0 0,-1-1,0 1,0-1,0 0,-1 0,-1 0,1 0,-1 0,0 0,-1 0,0 0,-1-5,0 9,0 1,-1-1,0 1,0-1,1 1,-2 0,1 0,0 0,-1 0,1 0,-1 1,0-1,0 1,0 0,0 0,0 0,-1 0,1 0,-1 1,1-1,-1 1,1 0,-1 0,0 0,1 1,-1-1,-3 1,-105 10,90-6,1 1,0 2,0 0,0 1,1 0,0 2,1 1,0 0,1 1,0 1,0 1,2 1,0 0,1 1,0 1,1 0,1 0,1 2,0 0,2 0,0 1,1 0,-2 8,9-17,1-1,0 0,0 1,1-1,1 1,0-1,0 0,1 1,0-1,0 0,1 0,1 0,0 0,0-1,1 0,0 1,1-2,-1 1,2-1,-1 0,1 0,1 0,-1-1,5 2,11 10,0-2,1 0,1-2,0 0,1-2,1-1,0-1,8 1,11 3,1-2,0-3,1-1,0-3,0-1,0-3,1-1,-1-3,0-2,0-2,29-9,-35 3</inkml:trace>
  <inkml:trace contextRef="#ctx0" brushRef="#br0" timeOffset="11113.293">24 1686,'1441'0,"-614"-27,325-1,727-79,-169 22,1232-25,-1677 117,-1144-2,-25-1</inkml:trace>
  <inkml:trace contextRef="#ctx0" brushRef="#br0" timeOffset="16800.085">11990 275,'-5'5,"4"2,6-1,2-6,5-3,1-6,-2 4,-8 7,0 8,5 3,1-2</inkml:trace>
  <inkml:trace contextRef="#ctx0" brushRef="#br0" timeOffset="17304.314">12131 642,'-5'0,"-6"0,-2 5,7 1,4-4,8-4,2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966 110,'-13'-7,"0"1,-1 0,1 1,-1 0,-1 1,1 1,0 0,-1 1,0 0,1 2,-1 0,0 0,0 1,1 1,-1 0,1 1,0 1,-1 0,2 1,-1 1,-2 1,-57 46,2 3,3 3,2 3,3 3,3 2,3 3,-22 39,63-86,2 2,0 0,1 0,2 1,1 1,1 0,1 0,1 1,-1 14,6-28,1 0,0 0,1 0,0 1,1-1,1 0,0 0,1 0,1-1,0 1,1-1,0 0,1 0,0 0,1-1,1 0,0 0,0-1,10 10,-4-7,1-2,0 1,1-2,0 0,1-1,0 0,1-1,0-2,0 1,1-2,-1-1,1 0,1-1,-1-1,0-1,1-1,7 0,5-2,0-1,-1-1,1-1,-1-2,0-2,-1 0,0-2,0-2,-1 0,11-8,112-80,-147 98,0-2,0 1,0-1,0 0,0 0,-1 0,0 0,0-1,0 0,0 0,-1 0,0 0,0 0,0-1,-1 1,1-1,-1 0,-1 0,1 0,-1 0,0 0,-1 0,1 0,-1 0,0 0,-1 0,1 0,-1 0,0 0,-1 0,0 0,0 0,0 0,0 1,-1-1,0 1,0 0,-1 0,0-1,-11-5,0 1,-1 0,0 2,0 0,-1 0,0 2,-1 0,1 1,-1 0,0 2,0 0,-1 1,1 1,0 0,-17 3,12 0,0 1,0 0,0 2,1 1,0 1,0 1,-4 2,26-10,-1-1,0 1,0 0,0 0,0 0,0 0,0 0,0 0,0 0,0 0,0 0,0 0,0 1,0-1,0 0,0 1,0-1,0 1,0-1,1 1,-1-1,0 1,0-1,1 1,-1 0,0 0,1-1,-1 1,0 0,1 0,-1 0,1-1,0 1,-1 0,1 0,0 0,-1 0,1 0,0 0,0 0,0 0,0 0,0 0,0 0,0 0,0 0,0 0,0 0,1 0,-1 0,0 0,1 0,-1-1,0 1,1 0,-1 0,1 0,0 0,-1-1,2 2,155 4,-141-7,248-49,-165 25,-41 16,-34 6</inkml:trace>
  <inkml:trace contextRef="#ctx0" brushRef="#br0" timeOffset="881.959">1474 1069,'43'-5,"-1"-1,0-3,0-1,-1-2,0-2,-1-1,18-12,-50 23,-1 0,0-1,0 0,0-1,-1 0,0 0,0 0,0-1,-1 1,0-1,0-1,-1 1,3-7,-5 11,-1 0,0-1,0 1,0-1,0 1,-1-1,1 1,-1-1,0 0,0 1,0-1,-1 1,1-1,-1 1,0-1,0 1,0-1,-1 1,1 0,-1-1,1 1,-1 0,0 0,0 0,-1 0,1 1,-1-1,1 1,-1-1,0 1,0 0,0 0,0 0,-4-2,0 0,0 0,0 1,0 0,-1 0,1 1,-1 0,1 1,-1-1,0 1,0 1,0-1,1 1,-1 1,0 0,0 0,0 0,1 1,-1 0,1 0,-1 1,1 0,0 1,0-1,0 1,1 1,-1-1,-1 3,-8 2,1 0,0 2,0 0,1 0,1 2,0-1,0 2,1 0,1 0,0 1,2 0,-1 1,2 0,0 0,1 1,0 0,2 1,0-1,1 1,-1 11,5-23,1 1,0-1,0 1,0-1,1 1,0-1,0 0,1 0,0 0,0 0,0 0,0 0,1-1,0 0,1 0,-1 0,1 0,0-1,0 1,0-1,0 0,1-1,0 0,0 0,1 1,7 2,1 0,-1 0,1-2,0 0,0-1,0 0,1-1,-1-1,1 0,5-1,18-7,1-2,-1-1,-1-3,0 0,-1-3,0-1,-1-1,-1-2,-1-2,-1-1,-1-2,-1-1,3-5,6 1,-1-2,-2-1,-1-2,-1-2,-2-1,-2-2,-2-1,-1-1,-3-1,-1-2,-2 0,-2-2,-2 0,4-23,-18 53,3-5,0 0,-2 0,0 0,-2 0,0-1,-2 0,0 1,-2-1,0 0,-2 1,0-1,-2 1,0 0,-5-10,10 30,-1 0,0 0,0 0,0 0,-1 0,1 1,0-1,-1 0,1 1,-1-1,1 1,-1-1,0 1,0 0,1 0,-1 0,0 0,0 0,0 0,0 0,0 1,0-1,-1 1,1-1,0 1,0 0,0 0,0 0,-1 0,1 0,0 0,0 1,0-1,0 1,0 0,0-1,0 1,0 0,0 0,0 0,0 1,0-1,1 0,-1 1,0-1,1 1,-1-1,1 1,0 0,-1-1,1 1,0 2,-16 20,1 1,1 1,2 0,0 1,2 1,1 0,1 0,2 1,0 0,2 0,2 1,0 4,-2 37,4 0,2 1,4-1,9 44,25 109,-20-169,-9-81,-9 6</inkml:trace>
  <inkml:trace contextRef="#ctx0" brushRef="#br0" timeOffset="1125.402">1926 590,'44'0,"42"-5,21-2,3 1,-9 1,-11 2,-12 0,-9 2,-7 1,-5 0,-6-5,-3-1,-5 1,-10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1327,'39'-32,"-3"-2,0-1,-2-2,-2-1,-2-2,-1-1,7-17,26-47,-62 105,1-1,-1 0,0 1,0-1,0 1,1-1,-1 0,0 1,1-1,-1 1,0-1,1 1,-1-1,1 1,-1 0,1-1,-1 1,1-1,-1 1,1 0,-1-1,1 1,0 0,-1 0,1 0,-1-1,1 1,0 0,-1 0,1 0,-1 0,1 0,0 0,-1 0,1 0,0 0,-1 0,1 1,-1-1,1 0,0 0,-1 1,1-1,-1 0,1 1,-1-1,1 0,-1 1,1-1,-1 1,1-1,-1 1,1-1,-1 1,0-1,1 1,-1-1,0 1,0-1,1 1,-1 0,0-1,0 1,0 0,6 42,-35 445,26-413,-4 0,-3-1,-18 69,-20-9,48-134,-1 0,0 0,0 0,0 0,0 0,1-1,-1 1,0 0,0 0,1-1,-1 1,0-1,0 1,1-1,-1 1,0-1,1 1,-1-1,1 1,-1-1,1 0,-1 1,1-1,-1 0,1 1,0-1,-1 0,1 0,0 0,-1 1,1-1,0 0,0 0,0 0,0 1,0-1,0 0,0 0,0 0,0 0,0 1,1-1,-1 0,0 0,1 0,-1 1,0-1,1 0,3-37,2 1,2 0,1 1,2 0,1 0,2 1,1 1,2 0,1 1,15-19,-17 23,3-4,177-287,-173 290,0 0,2 1,2 2,0 0,2 2,1 1,0 2,27-15,-55 35,0 0,0 1,0-1,0 0,0 1,1 0,-1-1,0 1,1 0,-1 0,1 0,-1 1,1-1,0 0,-1 1,1 0,0 0,-1-1,1 2,0-1,-1 0,1 0,-1 1,1 0,0-1,-1 1,1 0,-1 0,1 0,-1 1,0-1,0 1,1-1,-1 1,0 0,0 0,-1-1,1 1,0 1,-1-1,1 0,-1 0,1 1,-1-1,0 0,0 1,0-1,-1 1,1 0,0 0,-4 15,1 0,-2-1,-1 0,0 0,-1 0,0-1,-2 1,0-2,-5 8,-8 7,-1 0,-1-1,-2-2,-1 0,-1-2,-1 0,-6 1,4-6,0 0,-2-2,0-2,-1-1,-1-1,0-2,-10 2,-6-7,33-10</inkml:trace>
  <inkml:trace contextRef="#ctx0" brushRef="#br0" timeOffset="568.89">1017 1298,'41'-11,"0"-1,-1-2,0-2,-1-2,-1-2,-1-1,-1-1,0-3,-2 0,15-17,-30 20,-1-1,0-1,-2 0,-1-1,-1-1,-1-1,-2 1,0-2,5-25,-13-44,-3 95,-1-1,1 1,-1-1,0 1,0 0,0 0,0-1,-1 1,1 0,-1 0,1 0,-1 0,1 0,-1 1,0-1,0 1,0-1,0 1,0-1,0 1,-1 0,1 0,0 0,-1 0,1 1,-1-1,1 0,0 1,-1 0,1 0,-1 0,1 0,-1 0,1 0,-1 0,1 1,-1 0,-7 2,0 1,0 1,0 0,1 0,-1 1,1 0,1 0,-1 1,1 1,0-1,1 1,0 0,0 1,1 0,0 0,0 0,1 1,1 0,-1 0,1 0,1 0,0 1,-1 8,4-16,-1 1,1-1,0 1,0-1,0 0,1 1,-1-1,1 1,0-1,0 1,0-1,0 0,1 0,-1 0,1 0,0 0,0 0,0 0,0 0,0-1,1 1,-1-1,1 1,0-1,0 0,-1 0,1-1,1 1,-1 0,0-1,0 0,0 0,1 0,-1 0,1 0,-1-1,1 1,-1-1,1 0,-1 0,0 0,1-1,-1 1,1-1,0 0,76-3,67 8,-144-3,0 0,0 0,0 0,0 0,0 1,0-1,0 1,-1-1,1 1,0 0,-1 0,0 1,1-1,-1 0,0 1,0-1,0 1,0 0,-1 0,1-1,-1 1,0 0,0 0,0 1,0-1,0 0,-1 0,1 0,-1 0,0 1,0-1,0 0,0 0,-1 1,1-1,-1 0,0 0,0 0,0 0,-1 3,-30 57,28-57,-1 0,1 0,1 1,-1 0,1-1,0 1,1 0,-1 1,2-1,-1 0,1 1,0-1,0 1,1 0,22 15,-5-22</inkml:trace>
  <inkml:trace contextRef="#ctx0" brushRef="#br0" timeOffset="861.388">2089 960,'-6'12,"2"0,-1 0,2 0,-1 0,2 1,0 0,0-1,1 1,1 0,0 0,0 0,2-1,0 1,0 0,1-1,2 5,-3-14,1 0,-1 0,1 0,0 0,0 0,1-1,-1 1,1-1,-1 0,1 0,-1-1,1 1,0-1,0 1,0-1,0 0,0-1,0 1,0-1,0 0,0 0,0 0,0 0,0-1,0 1,0-1,0 0,0-1,0 1,0-1,-1 1,1-1,-1 0,1 0,-1-1,0 1,1-1,-1 0,-1 1,1-1,0-1,-1 1,1 0,-1-1,0 1,1-4,41-99,-43 103,0 0,-1 0,0 0,1-1,-1 1,0 0,-1 0,1 0,-1-1,1 1,-1 0,0 0,0 0,0 0,0 0,-1 0,1 0,-1 1,0-1,0 0,0 1,0-1,0 1,-1 0,1 0,-1 0,1 0,-1 0,0 0,0 1,0-1,1 1,-4-1,-2 0,0 0,0 1,0 0,0 0,-1 1,1 0,0 1,0 0,0 0,0 0,0 1,0 0,0 1,0 0,1 0,0 0,-1 1,-5 5,-6 2</inkml:trace>
  <inkml:trace contextRef="#ctx0" brushRef="#br0" timeOffset="1451.421">2682 226,'-24'95,"-60"293,59-158,17-159,9-71,-1 1,1-1,-1 1,1-1,0 1,-1-1,1 1,0-1,0 1,-1-1,1 0,0 1,0-1,0 0,-1 0,1 0,0 0,0 0,0 0,0 0,0 0,-1 0,1 0,0 0,0 0,0 0,-1-1,1 1,0 0,0-1,-1 1,1-1,0 1,0 0,-1-1,1 0,-1 1,1-1,0 1,-1-1,1 0,-1 1,1-1,-1 0,0 0,1 1,-1-1,0 0,1 0,7-6,197-117,-186 114,1 2,0 0,0 2,0 0,1 1,0 1,0 0,0 2,1 1,9 1,-29 0,1 0,-1 1,1-1,0 1,-1-1,1 1,-1 0,1 0,-1 0,0 1,0-1,1 1,-1-1,0 1,0-1,0 1,0 0,-1 0,1 0,0 0,-1 1,0-1,1 0,-1 1,0-1,0 0,0 1,0-1,-1 1,1 0,-1-1,0 1,1 0,-1-1,0 1,-1-1,1 3,-1 2,1-1,-2 1,1-1,-1 1,0-1,0 0,0 1,-1-1,0 0,0-1,-1 1,1-1,-1 1,-5 4,-3 2,-2-1,1 0,-1-1,-1 0,1-1,-2-1,1 0,-1-1,0-1,-1 0,0-1,0-1,0-1,-16 2,28-5,0 0,0 0,0-1,0 1,1-1,-1 0,0-1,0 1,1-1,-1 0,1 0,-1 0,1-1,0 0,0 0,0 0,0 0,0-1,-11-12</inkml:trace>
  <inkml:trace contextRef="#ctx0" brushRef="#br0" timeOffset="2184.544">3416 0,'-109'702,"74"-411,35-291,0 1,-1 0,1 0,0-1,0 1,0 0,-1 0,1-1,0 1,0 0,0 0,0 0,0-1,0 1,1 0,-1 0,0-1,0 1,1 0,-1 0,0-1,1 1,-1 0,0-1,1 1,-1 0,1-1,-1 1,1-1,-1 1,1-1,0 1,-1-1,1 1,0-1,-1 0,1 1,0-1,0 0,-1 1,2-1,4-5</inkml:trace>
  <inkml:trace contextRef="#ctx0" brushRef="#br0" timeOffset="2548.419">3500 988,'47'-1,"0"-1,-1-2,1-3,-1-1,-1-3,0-1,11-6,-43 12,-1 1,0-1,0-1,0 0,-1-1,0 0,-1-1,8-7,-15 13,0 0,0-1,0 1,0-1,0 0,-1 0,1 0,-1 0,0 0,0-1,-1 1,1-1,-1 1,0-1,0 1,-1-1,1 1,-1-1,0 0,0 1,-1-1,1 0,-1 1,0-1,0 1,-2-4,1 4,1 1,-2-1,1 0,0 1,-1 0,1-1,-1 1,0 0,0 0,0 1,0-1,-1 1,1-1,-1 1,0 0,1 0,-1 1,0-1,0 1,0 0,0 0,0 0,-1 1,1-1,0 1,0 0,-1 0,-6 0,0 1,1 0,-1 1,0 0,1 1,0 0,0 1,0 0,0 0,-1 2,-7 4,1 0,1 1,0 1,0 1,1 0,1 1,0 1,1 0,-7 11,15-19,0 1,0 0,0 0,1 1,1-1,-1 1,2 0,-1 0,1 0,0 0,1 0,0 1,1-1,-1 0,2 1,-1-1,2 0,-1 0,1 0,0 0,3 6,-3-10,1 0,-1 0,1 0,0 0,0 0,1-1,0 1,-1-1,1 0,1 0,-1 0,1-1,-1 0,1 0,0 0,0 0,0-1,1 1,-1-1,0-1,1 1,0-1,-1 0,138 5,-108-8,38-4,-44-1</inkml:trace>
  <inkml:trace contextRef="#ctx0" brushRef="#br0" timeOffset="3081.143">4150 1186,'272'-219,"-253"203,3-4,1 2,1 0,0 1,2 2,18-9,-43 23,0 1,0-1,0 0,0 1,-1-1,1 1,0 0,0-1,0 1,0 0,0-1,0 1,0 0,0 0,0 0,0 0,0 0,0 0,0 0,0 0,0 1,0-1,0 0,0 0,0 1,0-1,0 1,0-1,0 1,-1-1,1 1,0 0,0-1,-1 1,1 0,0-1,-1 1,1 0,0 0,-1 0,1 0,-1 0,0 0,1 0,-1-1,0 1,1 0,-1 0,0 0,0 0,0 0,0 0,0 1,0-1,0 0,0 0,-1 0,1-1,0 1,0 0,-1 0,1 0,-1 0,1 0,-1 0,1 0,-1 0,0 0,-9 27,7-19,-1-1,1 1,1 0,0 0,0 0,0 0,1 0,1 0,-1 0,2 0,-1 2,1-9,-1 0,1 0,-1 0,1-1,0 1,0 0,0 0,0-1,0 1,0 0,1-1,-1 1,0-1,1 1,-1-1,1 0,0 0,-1 0,1 0,0 0,0 0,-1 0,1 0,0-1,0 1,0-1,0 1,0-1,0 0,0 0,0 0,0 0,0 0,0 0,0 0,1-1,70-23,157-114,-228 136,-1 1,1-1,0 1,0 0,-1 0,1 0,0 0,0 0,0 0,0 0,0 1,1-1,-1 1,0-1,0 1,0 0,0 0,1 0,-1 0,0 0,0 1,0-1,0 1,1-1,-1 1,0 0,0 0,0 0,0 0,-1 0,1 0,0 0,0 1,-1-1,1 1,-1-1,1 1,-1 0,1-1,-1 1,0 0,0 0,0 0,0 0,0 0,-1 1,3 165,12-126,-3-30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1,'-10'9,"-3"14,1 6,2 4,3 1,3 0,2-2,6-5,2-9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1,'9'19,"4"7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1 308,'181'-282,"-164"256,-10 44,-8-1,0 0,1 0,1 0,1-1,0 1,1 0,1-1,0 0,2 0,4 12,-7-23,0-1,1 0,-1 0,1 0,-1 0,1 0,1 0,-1-1,0 0,1 0,-1 0,1-1,0 0,0 1,0-2,0 1,1-1,-1 1,0-1,0-1,1 1,-1-1,1 0,-1 0,0 0,1-1,-1 0,0 0,1-1,-1 1,0-1,4-2,6-3,0-1,-1 0,0-1,0 0,-1-1,-1-1,1 0,-2-1,0 0,0-1,-1 0,0 0,-2-1,1 0,-2-1,0 0,0 0,2-12,-1 4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0,'-56'227,"50"-193,-36 355,35-322,3 1,2-1,7 44,5-77,-3-29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19,'43'4,"34"3,8-1,-1-2,-9 0,-8-7,-11-2,-6 0,-5 0,-2 1,-3-3,-3-1,-9 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1,'-14'17,"1"0,1 1,1 0,1 1,0 1,1-1,2 1,0 1,0 0,2-1,1 2,1-1,-1 22,4-40,0 1,0-1,1 0,-1 1,1-1,0 0,0 0,0 1,1-1,-1 0,1 0,-1 0,1 0,0-1,0 1,1 0,-1-1,0 1,1-1,-1 0,1 0,0 0,0 0,0-1,0 1,0-1,0 1,0-1,0 0,1 0,-1-1,0 1,1-1,-1 1,1-1,-1 0,1-1,7 2,1-1,0 0,-1-1,1-1,-1 0,1 0,-1-1,0-1,0 0,0 0,-1-1,1 0,-1-1,0 0,-1-1,0 0,0-1,0 1,-1-2,0 1,6-9,-10 12,0-1,-1 1,0-1,0 0,0 0,0 0,-1 0,0 0,-1-1,1 1,-1 0,0-1,-1 1,1-1,-1 0,-1 1,1-1,-1 1,0-1,-1 1,0 0,0-1,0 1,0 0,-1 0,0 1,0-1,-1 0,0 1,0 0,0 0,0 0,-1 0,0 1,0 0,0 0,-1 0,1 1,-1-1,-3 0,-15-4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0 285,'38'-10,"0"-2,-1-1,-1-2,0-2,-1-1,-1-2,20-15,-49 31,0-1,0 1,0-1,-1 0,1 0,-1-1,-1 1,1-1,-1 0,0 0,0 0,1-4,-4 8,1 0,-1 0,1 0,-1-1,0 1,0 0,0 0,0-1,-1 1,1 0,0 0,-1 0,0 0,1-1,-1 1,0 0,0 0,0 0,0 1,-1-1,1 0,0 0,-1 1,1-1,-1 0,0 1,1 0,-1-1,0 1,0 0,0 0,0 0,0 0,0 0,0 0,0 1,-1-1,0 1,-4-2,0 1,0-1,0 2,-1-1,1 1,0 0,-1 0,1 1,0 0,-1 1,1-1,0 1,0 1,1-1,-1 1,0 0,1 1,-1 0,1 0,0 0,0 1,-11 9,0 0,1 1,1 1,0 0,1 1,-5 10,14-20,2 1,-1-1,1 1,0-1,0 1,1 0,0 0,0 0,1 1,0-1,1 0,0 0,0 1,1-1,0 0,0 0,1 0,0 0,0 0,1 0,0 0,0-1,1 1,0-1,0 0,1 0,0-1,0 1,0-1,1 0,0 0,1-1,-1 0,1 0,0 0,0-1,0 0,2 0,107 39,-91-38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36 473,'361'-143,"-338"135,-1-1,0-1,-1 0,0-2,-1-1,-1 0,0-1,0-1,-1-1,-1-1,-1 0,-1-1,0-1,-1 0,-1-1,-1-1,-5-33,-7 53,0 0,0 0,0 0,0 0,0 0,0 0,-1 0,1 0,0 0,0 0,-1 1,1-1,-1 0,1 0,-1 0,1 0,-1 1,0-1,1 0,-1 1,0-1,1 0,-1 1,0-1,0 1,0-1,1 1,-1 0,0-1,0 1,0 0,0-1,0 1,0 0,0 0,0 0,0 0,0 0,0 0,1 0,-1 0,0 0,0 1,0-1,0 0,0 1,0-1,0 0,0 1,1-1,-1 1,0 0,0-1,0 1,-9 7,1 1,0 0,0 0,1 1,0 0,1 0,0 1,1 0,0 0,0 0,1 1,1 0,-3 10,-16 58,3 0,4 0,3 2,4 0,4 0,4 77,1-146,-20 336,15-315,-2 0,-1 0,-1-1,-2-1,-2 1,-1-2,-1 0,-1 0,-4 1,8-14,-1 0,-1 0,-1-1,0-1,-1-1,-18 13,28-23,0 0,0-1,-1 0,0 0,0-1,0 0,0 0,0-1,-1 1,1-2,-1 1,0-1,1 0,-1-1,0 0,0 0,1 0,-1-1,0 0,1-1,-6-1,9 1,0 0,0-1,0 1,0-1,0 0,1 1,0-2,-1 1,1 0,0-1,1 1,-1-1,1 0,-1 0,1 0,0 0,1 0,-1 0,1-1,-1 1,1-1,1 1,-1-1,1 1,-1-1,2-3,19-120,1 87,2 1,2 0,2 2,1 1,2 1,1 2,2 1,1 2,17-11,26-23,4 4,2 3,29-13,-94 61</inkml:trace>
  <inkml:trace contextRef="#ctx0" brushRef="#br0" timeOffset="313.807">1024 699,'-20'13,"1"1,1 1,0 1,1 0,1 1,0 1,1 1,2 0,0 1,0 0,2 1,1 0,0 2,9-21,0 1,0 0,0 0,0 0,1-1,0 1,-1 0,1 0,0 0,0 0,0 0,1 0,-1 0,1 0,0 0,-1 0,1-1,0 1,1 0,-1-1,0 1,1 0,0-1,0 0,-1 1,1-1,0 0,1 0,-1 0,0 0,1-1,-1 1,1 0,-1-1,1 0,0 0,-1 0,1 0,0 0,0 0,2 0,5 0,0 0,0 0,0-1,1-1,-1 0,0 0,0-1,0 0,0-1,0 0,0 0,-1-1,0 0,0-1,0 0,0 0,-1-1,1 0,-2-1,6-4,-5 3,0 2,-1 0,0 0,0-1,0 0,-1 0,0-1,-1 0,0 0,0 0,0-1,-1 1,0-1,-1 0,0 0,2-9,-3 8,0 0,-1-1,0 1,0-1,-1 1,-1 0,1-1,-2 1,1 0,-2 0,1-1,-1 1,-1 1,0-1,0 1,-3-4,6 11,-1 1,1-1,-1 1,0 0,0 0,0 0,0 0,0 0,0 0,0 0,0 1,0-1,0 1,0-1,0 1,0 0,0 0,0 0,-1 0,1 0,0 0,0 1,0-1,0 1,-15 3</inkml:trace>
  <inkml:trace contextRef="#ctx0" brushRef="#br0" timeOffset="596.758">1305 1066,'0'-29,"5"-19,6-6,7 1,-1 5,2 6,3 10,2 5,2 4,2 4,-5 2,-1 2,0 5,-3 4</inkml:trace>
  <inkml:trace contextRef="#ctx0" brushRef="#br0" timeOffset="1151.61">1616 1066,'171'-206,"-157"188,1 0,1 1,0 0,1 1,1 1,0 1,1 1,7-4,-25 16,0 1,0-1,-1 1,1-1,0 1,0-1,0 1,-1 0,1-1,0 1,0 0,0 0,0 0,0 0,0 0,-1 0,1 0,0 0,0 0,0 0,0 0,0 0,0 1,-1-1,1 0,0 1,0-1,0 1,-1-1,1 1,0-1,0 1,-1-1,1 1,-1 0,1-1,0 1,-1 0,1-1,-1 1,0 0,1 0,-1 0,1-1,-1 1,0 0,0 0,0 0,1 0,-1 0,0 0,0 0,0-1,0 1,-1 0,1 0,0 1,-8 59,6-53,-39 143,40-149,1 0,0-1,-1 1,1 0,0-1,0 1,1-1,-1 1,0 0,1-1,-1 1,0 0,1-1,0 1,-1-1,1 1,0-1,0 1,0-1,0 0,0 0,0 1,0-1,0 0,1 0,-1 0,0 0,1 0,-1 0,1 0,-1-1,1 1,-1-1,1 1,-1-1,1 1,0-1,-1 0,1 0,0 0,-1 0,1 0,0 0,70-23,180-131,-250 153,0-1,0 1,0 0,0 0,0 0,0 0,1 0,-1 1,0-1,1 1,-1-1,0 1,1 0,-1 0,0 0,1 0,-1 0,0 1,1-1,-1 1,0-1,1 1,-1 0,0 0,0 0,0 0,0 0,0 1,0-1,0 0,0 1,-1 0,1-1,0 1,-1 0,1 0,-1 0,0 0,0 0,0 0,0 0,0 0,0 1,0-1,-1 0,1 1,-1 1,-1 169,0-148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3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481 113,'-17'78,"-6"248,-12-51,29-212,5-50,1 0,-2 0,0 1,0-1,-1-1,-1 1,0 0,-1-1,-4 7,0-5</inkml:trace>
  <inkml:trace contextRef="#ctx0" brushRef="#br0" timeOffset="252.127">1 678,'43'-5,"48"-11,18-8,0 1,-8-1,-13 3,-16 1,-15 4,-9 0,-6 2,-7-1,-3-3,-4-3,-5 2</inkml:trace>
  <inkml:trace contextRef="#ctx0" brushRef="#br0" timeOffset="683.779">988 0,'-54'494,"52"-469,-1 9,1 0,1 0,2 0,2 0,3 17,-6-47,0 0,0-1,1 1,-1 0,1 0,-1 0,1-1,1 1,-1-1,0 1,1-1,0 1,-1-1,1 0,1 1,-1-1,0 0,1-1,-1 1,1 0,0-1,0 1,0-1,0 0,1 0,-1 0,0-1,1 1,-1-1,1 0,0 0,-1 0,1 0,0-1,0 1,0-1,-1 0,1 0,0 0,0-1,0 1,-1-1,1 0,0 0,0-1,184-148,-97 106,-89 45,0 0,0 0,-1 1,1-1,0 0,-1 1,1-1,-1 1,1-1,-1 1,0 0,0 0,0-1,0 1,0 0,0 0,-1 0,1 0,0 0,-1 0,0 0,1 0,-1 0,0 1,0-1,0 0,0 0,-1 0,1 1,1 8,-1-3,0 0,0 0,1 0,1 0,0-1,0 1,0 0,1-1,0 1,0-1,1 0,0 0,0 0,0-1,1 0,0 1,1-2,-1 1,1 0,0-1,0 0,1-1,1 1,10-3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27,'77'13,"1"-4,0-3,0-3,35-6,31-22,-6-1,-113 22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52,'53'8,"1"-2,0-2,0-3,1-2,-1-2,10-5,116-17,-14-3,-142 23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1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85,'-15'9,"-9"9,4 1,6-8,9-6,7-8,6-4,3-5,-1 4,-2 3</inkml:trace>
  <inkml:trace contextRef="#ctx0" brushRef="#br0" timeOffset="412.534">416 0,'-14'15,"-10"9,4 0,6-8,9-7,6-10,8-4,7-7,-4-1,-9 1,-5 9,-2 3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0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897 1,'-143'156,"-107"155,139-170,-48 43,-49 1,186-172,18-28,10 2</inkml:trace>
  <inkml:trace contextRef="#ctx0" brushRef="#br0" timeOffset="485.943">164 58,'-2'0,"0"1,0 0,0-1,1 1,-1 0,0 0,1 1,-1-1,1 0,-1 0,1 1,0-1,0 1,-1-1,1 1,0-1,0 1,0 0,1 0,-1-1,0 1,1 0,-1 0,1 0,-1 0,1 0,0 0,0 0,0 0,0 0,0-1,1 1,-1 0,0 0,1 0,0 0,-1 0,1 0,0-1,0 1,0 0,0-1,0 1,0-1,0 1,1-1,-1 1,1-1,-1 0,1 0,-1 0,1 0,1 1,43 33,-32-26,0 2,0 0,-1 0,0 1,-1 1,0 0,-1 0,-1 1,1 2,260 477,-258-471,0-1,1-1,1 0,1-1,1-1,0-1,1 0,12 7,-29-23,0 1,1-1,-1-1,1 1,-1 0,1 0,-1 0,1-1,-1 1,1-1,0 1,-1-1,1 0,0 1,-1-1,1 0,0 0,-1 0,1-1,0 1,-1 0,1-1,0 1,-1-1,1 1,-1-1,1 0,-1 1,1-2,8-8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4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0 593,'1'-1,"-1"1,0 0,0 0,1 0,-1 0,0-1,1 1,-1 0,0 0,0 0,1 0,-1 0,0 0,1 0,-1 0,0 0,1 0,-1 0,0 0,1 0,-1 0,0 0,0 0,1 0,-1 0,0 1,1-1,-1 0,0 0,0 0,1 0,-1 1,0-1,0 0,1 0,-1 1,0-1,0 0,0 0,0 1,1-1,-1 0,0 1,0-1,0 0,0 0,0 1,0-1,0 0,0 1,0-1,0 0,0 1,0-1,0 0,0 1,0-1,0 0,0 0,0 1,0-1,0 0,-1 1,1-1,38-6,-32 5,159-28,-97 15,-52 9,1 1,-1 1,1 0,-1 1,1 1,0 0,0 2,0 0,-1 0,7 3,-5 2</inkml:trace>
  <inkml:trace contextRef="#ctx0" brushRef="#br0" timeOffset="1115.187">311 1044,'93'-39,"-1"-5,-2-3,-3-4,26-23,-53 30,-2-2,-2-3,32-38,-79 77,-1 1,0-1,0 0,-1-1,0 0,-1 0,0-1,-1 0,0 1,-1-2,-1 1,1-3,-3 14,-1-1,0 1,0-1,0 1,0-1,0 1,0-1,0 1,0-1,0 1,-1-1,1 1,-1-1,1 1,-1-1,0 1,1 0,-1-1,0 1,0 0,0 0,0-1,0 1,0 0,0 0,0 0,0 0,-1 1,1-1,0 0,-1 0,1 1,-1-1,1 1,0-1,-1 1,1 0,-1-1,1 1,-1 0,1 0,-1 0,0 0,0 1,-65 22,49-8,1 0,0 1,2 1,0 1,0 0,-3 8,8-13,0 2,0 1,1 0,1 0,0 1,1 0,1 1,0 0,2 0,0 0,1 0,1 0,0 1,2 15,1-27,0 0,1 0,0 0,0 0,1 0,-1-1,2 1,-1-1,1 0,0 0,0 0,0 0,1-1,0 0,0 0,1 0,-1 0,1-1,0 0,0 0,1-1,-1 1,1-2,-1 1,1-1,0 0,0 0,0 0,0-1,0 0,0-1,1 0,-1 0,4-1,25 2,0-1,0-3,0 0,0-3,0-1,-1-1,0-2,-1-2,0-1,-1-1,-1-2,0-2,-1 0,-1-2,0-2,-2 0,15-16,29-63,-70 97,0-1,0 1,0-1,-1 1,1-1,-1 1,0-1,0 0,-1 1,1-1,-1 0,0 0,0 1,-1-1,0 0,1 1,-2-1,1 0,0 1,-1-1,0 1,0 0,0-1,-1 0,0 2,1 1,0 0,0 0,-1-1,0 1,1 1,-1-1,0 0,0 1,0-1,0 1,0 0,0 0,0 0,0 1,0-1,0 1,-1-1,1 1,0 0,0 0,-1 1,1-1,0 1,0-1,0 1,-1 0,1 0,0 0,-2 2,-81 58,80-55,0 0,0 1,1 0,0 0,0 0,1 0,-1 1,2 0,-1 0,1 0,0 1,1-1,0 0,0 1,1 0,0-1,1 1,0 0,0 0,0-1,1 1,1 0,0-1,0 1,0-1,1 0,0 0,1 0,0 0,5 7,-4-9,1 0,-1-1,2 1,-1-1,0 0,1-1,0 0,0 0,0 0,1-1,-1 0,1-1,0 1,-1-2,1 1,0-1,0 0,0 0,0-1,0-1,0 1,2-1,16 0,-1-2,0 0,0-1,0-2,0-1,-1 0,0-2,-1-1,17-9,-6 1,-1-1,-1-2,-1-1,-1-1,-1-2,-1-1,-1-1,-1-1,-2-2,4-7,-23 31,-1 0,0-1,0 0,0 0,-1 0,0 0,0-1,0 1,-1-1,-1 1,1-1,-1 0,0 0,-1 0,0 0,0 0,-1 1,0-1,0 0,-1 0,0 1,0-1,-1 1,0-1,0 1,-3-3,4 8,-1-1,0 1,0 0,0 0,0 0,0 0,0 1,0-1,-1 1,1 0,-1 0,1 0,-1 0,1 1,-1-1,1 1,-1 0,0 0,1 0,-1 1,1-1,-1 1,1 0,-1 0,1 0,-1 0,1 0,0 1,0 0,0 0,0 0,0 0,-1 1,-86 89,78-75,1 1,1 0,0 1,1 0,2 1,-1-1,2 2,1-1,-2 12,8-22,0 0,1 1,0-1,1 0,0 0,0 0,1 0,0-1,1 1,0-1,1 0,0-1,0 1,0-1,1 0,1-1,-1 0,1 0,1 0,-1-1,1-1,0 1,0-1,0-1,1 0,0 0,0-1,0 0,0 0,0-1,1-1,1 0,-8 0,3 0,0 1,1-1,-1-1,0 0,1 0,-1 0,0 0,0-1,1-1,-1 1,0-1,0 0,0-1,-1 0,1 0,1-1,4-9</inkml:trace>
  <inkml:trace contextRef="#ctx0" brushRef="#br0" timeOffset="1580.818">2456 56,'14'-8,"1"0,1 1,-1 1,1 0,0 1,0 1,0 0,1 2,0-1,14 1,-28 2,-1 0,1 0,-1-1,1 1,-1 1,1-1,-1 0,1 1,-1-1,0 1,1 0,-1 0,0 0,1 0,-1 0,0 0,0 0,0 1,0-1,0 1,0 0,0 0,-1-1,1 1,-1 0,1 0,-1 0,0 1,0-1,0 0,0 0,0 1,0-1,-1 1,1-1,-1 0,1 1,-1 0,-13 98,10-90,1-6,-1 0,1 0,0 0,0 0,1 0,-1 1,1-1,0 0,1 1,-1-1,1 1,0-1,1 1,-1-1,1 1,0-1,0 0,1 1,0-1,0 0,0 0,0 0,1 0,0-1,0 1,0-1,0 1,1-1,0 0,0-1,0 1,0-1,4 3,74 3,-57-9</inkml:trace>
  <inkml:trace contextRef="#ctx0" brushRef="#br0" timeOffset="1967.797">3726 169,'-313'383,"93"-145,92-128,110-97</inkml:trace>
  <inkml:trace contextRef="#ctx0" brushRef="#br0" timeOffset="2317.845">3133 198,'10'40,"2"-1,1 0,2-1,2 0,2-2,0 0,3-1,1-1,1-1,28 28,109 52,-5 17,-143-116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7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1,'5'38,"-3"23,-3 5,0-4,0-7,-1-8,1-13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1,'10'24,"2"8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0 453,'266'-396,"-266"396,0 1,0-1,0 1,0-1,0 1,1-1,-1 1,0-1,0 1,0-1,1 0,-1 1,0-1,1 0,-1 1,0-1,1 1,-1-1,0 0,1 0,-1 1,1-1,-1 0,0 0,1 1,-1-1,1 0,-1 0,1 0,-1 0,1 0,-1 0,1 0,-1 0,1 0,-1 0,1 0,-1 0,0 0,1 0,-1 0,1 0,-1-1,1 1,-1 0,1 0,-1 0,0-1,1 1,-1 0,0-1,1 1,-1 0,0-1,1 1,-1-1,0 1,1 0,-1-1,0 1,0-1,0 1,1-1,-1 1,0 0,0-1,0 1,0-1,0 1,0-1,1 42,-2-34,-2 46,6 98,-2-148,-1 1,1-1,0 0,1 0,-1 1,1-1,-1 0,1 0,0 0,0 0,0-1,1 1,-1-1,0 1,1-1,0 0,0 0,-1 0,1 0,0 0,1-1,-1 1,0-1,0 0,1 0,-1 0,0 0,1-1,-1 1,1-1,-1 0,1 0,-1 0,1-1,-1 1,1-1,1 0,5-2,1 1,-1-1,0-1,0 0,0 0,-1-1,1 0,-1-1,0 0,-1 0,8-8,104-143,-88 124,-16 18</inkml:trace>
  <inkml:trace contextRef="#ctx0" brushRef="#br0" timeOffset="606.797">1101 1,'-16'6,"-1"1,1 1,0 0,1 1,0 1,1 1,0 0,0 1,1 0,1 1,0 0,1 1,0 0,1 1,1 0,0 1,1 0,1 0,-4 13,10-25,0 1,0-1,0 0,1 1,0-1,0 1,0-1,1 0,-1 1,1-1,0 0,0 1,1-1,-1 0,1 0,0 0,0 0,0 0,1-1,-1 1,1-1,0 1,0-1,0 0,0 0,1 0,-1 0,1-1,0 0,-1 1,1-1,0-1,0 1,1-1,-1 1,0-1,0 0,1-1,-1 1,0-1,1 0,-1 0,2 0,12-2,0-2,-1 0,1 0,-1-2,0 0,-1-1,1-1,-1 0,-1-1,1-1,-2 0,1-1,-2-1,1 0,-1-2,46-32,46-30,-105 75,1 1,0-1,0 1,-1-1,1 1,0-1,0 1,0 0,0-1,0 1,0 0,-1 0,1-1,0 1,0 0,0 0,0 0,0 0,0 0,0 1,0-1,0 0,0 0,0 0,0 1,-1-1,1 1,0-1,0 1,0-1,-1 1,1-1,0 1,0 0,-1-1,1 1,-1 0,1-1,-1 1,1 0,-1 0,1 0,-1 0,1-1,-1 1,0 0,0 0,1 0,-1 0,5 53,-5-47,-25 212,10-124,-58 568,70-575,-17 111,7-168,13-31,0 0,-1 1,1-1,0 0,-1 1,1-1,0 0,-1 1,1-1,-1 0,1 1,0-1,-1 0,1 0,-1 0,1 0,-1 1,1-1,0 0,-1 0,1 0,-1 0,1 0,-1 0,1 0,-1 0,1 0,-1 0,1 0,-1-1,1 1,-1 0,1 0,0 0,-1-1,1 1,-1 0,1 0,0-1,-1 1,1 0,0-1,-1 1,1 0,0-1,-1 1,1-1,0 1,0 0,0-1,-1 1,1-1,0 1,0-1,0 1,0-1,0 1,0-1,0 1,0 0,0-1,0 0,-8-20,1-1,1 0,1 0,1-1,1 1,1-1,0 0,2 0,1 0,1 1,1-1,1 0,1 1,0 0,2 0,1 0,0 1,2 1,0-1,2 1,1 0,-7 11,1 1,0 0,1 0,0 1,0 0,0 0,1 1,0 0,1 0,-1 1,1 0,0 1,0 0,0 1,1 0,-1 0,3 1,184-9,-188 11,16 1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72,'-9'11,"1"1,1 0,0 0,0 1,2 0,-1 0,2 0,0 1,-2 11,3-14,-5 21,2 1,1 0,2 0,1 0,2 0,1 0,2 7,-2-32,1 0,0 0,1-1,0 1,0-1,1 1,0-1,0 0,0-1,1 1,0-1,0 0,1 0,0 0,0-1,0 0,1 0,-1 0,1-1,0 0,1-1,-1 1,1-1,-1-1,1 1,0-1,0-1,0 1,0-2,0 1,0-1,0 0,0 0,0-1,0-1,0 1,0-1,0 0,0-1,-1 0,1 0,-1 0,0-1,2-2,17-9,0-1,-1-2,-1 0,-1-2,-1 0,0-1,-2-2,15-19,-20 22,-1-1,0 0,-2-1,0-1,-2 0,0 0,-2-1,0 0,2-16,-22-44,11 79,2 3</inkml:trace>
  <inkml:trace contextRef="#ctx0" brushRef="#br0" timeOffset="648.894">1106 15,'15'-10,"-21"6,-28 8,-134 84,161-84,0 1,0 1,1-1,-1 1,1 0,1 0,-1 1,1 0,0 0,1 0,-1 1,0 3,4-8,-1 0,1 1,0-1,1 0,-1 1,1-1,-1 0,1 1,0-1,0 1,1-1,-1 1,1-1,-1 0,1 1,0-1,0 0,1 1,-1-1,1 0,0 0,-1 0,1-1,0 1,1 0,-1-1,0 1,1-1,0 0,-1 1,1-2,0 1,81 37,-78-38,0 0,0 1,0-1,0 1,0 0,0 0,0 1,-1 0,0 0,1 0,-1 1,0-1,-1 1,1 1,-1-1,1 0,-1 1,-1 0,1 0,-1 0,1 1,-2-1,1 1,-1-1,1 1,-1 0,-1 0,1 0,-1 2,-2 2,-1-1,0 0,0 1,-1-1,-1 0,1 0,-1-1,-1 1,1-1,-1 0,-1 0,0-1,0 1,0-1,-1-1,0 1,0-1,-1 0,0-1,0 0,0 0,0 0,-1-1,0-1,0 1,0-1,0-1,0 0,-1 0,1-1,-1 0,1-1,-5 0,12 1,0-1,0 0,0 0,0 0,0 0,0 0,0 0,0-1,0 1,1-1,-1 1,0-1,0 0,0 1,0-1,1 0,-1 0,0 0,1-1,-1 1,1 0,-1-1,1 1,0-1,0 1,-1-1,1 1,0-1,0 0,1 0,-1 1,0-1,1 0,-1 0,1 0,-1 0,1 0,0 0,0-1,2-12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232 214,'-1'0,"1"1,0-1,-1 1,1-1,0 1,-1-1,1 1,0-1,0 1,-1-1,1 1,0-1,0 1,0-1,0 1,0 0,0-1,0 1,0-1,0 1,0-1,0 1,0 0,0-1,0 1,0-1,1 1,-1-1,0 1,0-1,1 1,-1-1,0 1,1-1,-1 1,1-1,-1 0,0 1,1-1,-1 1,1-1,-1 0,1 0,-1 1,1-1,-1 0,1 0,-1 0,1 1,0-1,-1 0,1 0,-1 0,1 0,-1 0,1 0,0 0,-1 0,1 0,-1-1,41 7,-41-6,17-1,0-1,0-1,0-1,-1-1,0 0,0-1,0 0,-1-1,1-1,-2-1,1 0,-2-1,1 0,-1-1,0-1,-1 0,-1 0,0-1,8-13,21-45,-40 72,-1-1,1 0,0 0,-1 1,1-1,0 0,0 0,-1 1,1-1,0 0,0 1,-1-1,1 1,0-1,0 0,0 1,0-1,0 1,0-1,-1 0,1 1,0-1,0 1,0-1,0 0,1 1,-1-1,0 1,0-1,0 1,0-1,0 0,0 1,1-1,-1 0,0 1,0-1,0 0,1 1,-1-1,0 0,1 1,-1-1,0 0,1 0,-1 1,0-1,1 0,-1 0,0 0,1 1,-1-1,1 0,-1 0,0 0,1 0,-1 0,1 0,-1 0,1 0,-1 0,0 0,1 0,-1 0,1 0,-1 3,-25 279,15 62,9-167,-8-1,-16 66,18-196,-2 0,-2-1,-1 0,-3-1,-8 13,16-41,-1 1,-1-2,-1 1,0-1,-1-1,-1 0,0 0,-1-1,0-1,-1 0,0-1,-1 0,0-1,-17 8,17-11,0-1,-1 0,1-1,-1-1,0 0,-1-1,-10 1,21-4,0 1,0-1,0 0,0 0,-1-1,1 0,0 0,0-1,1 1,-1-1,0 0,0-1,1 1,0-1,-1 0,1-1,0 1,0-1,1 0,-1 0,1-1,0 1,-1-6,1 1,1 0,0-1,0 1,1-1,0 0,0 0,1 0,1 0,-1 0,2 0,-1 0,2 0,-1 0,1 0,1 0,2-8,4-3,1-1,0 2,1 0,2 0,0 1,1 0,1 1,0 1,1 0,9-5,-8 4,24-25,2 2,2 1,2 3,1 2,16-7,96-56,-136 85</inkml:trace>
  <inkml:trace contextRef="#ctx0" brushRef="#br0" timeOffset="298.325">1107 778,'-47'44,"2"1,2 2,-26 40,11 10,57-94,-1-1,1 1,0 0,0 0,0 1,1-1,-1 0,1 0,0 0,-1 0,1 1,1-1,-1 0,0 0,1 0,0 0,-1 0,1 0,0 0,1 0,-1 0,1 0,-1 0,1 0,0-1,0 1,0-1,0 1,0-1,1 0,-1 0,3 2,3-2,0-1,1 1,-1-1,1-1,-1 1,1-1,-1-1,1 0,-1 0,1-1,-1 1,0-2,0 1,0-1,0-1,0 1,-1-1,0-1,0 1,0-1,0-1,0 1,-1-1,0 0,-1-1,4-4,0 2,-1 0,0 0,0-1,-1 0,-1 0,0-1,0 0,-1 0,0-1,-1 1,-1-1,0 0,0 0,-1 0,0 0,-1 0,-1-1,0 1,-1 0,0 0,0-1,-2 1,1 0,-2 1,1-1,-3-4,-6-2</inkml:trace>
  <inkml:trace contextRef="#ctx0" brushRef="#br0" timeOffset="571.858">1276 1202,'75'-134,"27"-72,-99 199,1 1,-1-1,1 1,1 0,-1 0,1 0,0 1,0-1,1 1,-1 1,1-1,0 1,0 0,1 0,0 1,-1-1,1 2,0-1,0 1,0 0,1 0,-1 1,0 0,8 0,1 5</inkml:trace>
  <inkml:trace contextRef="#ctx0" brushRef="#br0" timeOffset="868.464">2010 778,'-15'3,"0"0,0 1,0 1,1 0,-1 1,1 0,1 1,-1 1,1 0,0 1,1 0,0 1,1 0,0 1,0 1,1-1,1 2,0-1,0 2,7-9,1-1,-1 1,1-1,0 1,0-1,1 1,-1-1,1 1,0 0,0-1,1 1,-1 0,1-1,0 1,0-1,1 0,-1 1,1-1,0 0,0 0,1 0,-1 0,1 0,0 0,0-1,0 1,0-1,1 0,-1 0,1 0,0 0,1 0,2 2,1 0,0-1,0 0,1 0,0 0,-1-1,1 0,0-1,0 0,1-1,-1 0,0 0,0-1,1 0,8-1,0-3,0 0,0-1,0-1,0 0,-1-2,0 0,-1-1,0 0,10-8,-7 3</inkml:trace>
  <inkml:trace contextRef="#ctx0" brushRef="#br0" timeOffset="1251.901">2264 977,'22'1,"1"-1,0-1,-1-1,0 0,1-2,-1-1,0 0,-1-2,1-1,-2 0,20-11,-35 15,0 0,-1 0,1 0,-1 0,0-1,0 0,0 0,-1 0,0 0,0-1,0 1,-1-1,0 0,0 1,0-1,-1 0,0 3,0 0,-1 1,0-1,0 0,0 1,0-1,0 0,0 1,-1-1,1 1,-1-1,0 0,0 1,0-1,0 1,0 0,0-1,-1 1,1 0,-1 0,0 0,1 0,-1 0,0 0,0 0,0 1,-1-1,1 1,0-1,0 1,-1 0,1 0,-1 0,1 0,-1 1,1-1,-2 0,-6 1,-1 0,1 0,-1 1,1 0,0 1,0 0,0 1,0 0,0 1,0 0,1 0,-1 1,1 0,0 1,1 0,0 0,-1 1,2 0,-1 0,1 1,1 0,-1 0,0 2,1-4,0 0,0 0,1 1,0 0,0 0,0 0,1 1,0 0,1-1,0 1,0 1,0-1,1 0,1 1,-1-1,1 1,1-1,0 1,0-1,0 1,1-1,0 1,2 6,1-12,-1 1,1-1,0 0,0 0,0 0,0 0,0-1,1 1,-1-1,1 0,-1-1,1 1,0-1,0 0,0 0,0-1,-1 1,1-1,0 0,0 0,21 1</inkml:trace>
  <inkml:trace contextRef="#ctx0" brushRef="#br0" timeOffset="1682.909">3082 638,'-59'40,"48"-35,1 1,0 0,1 0,-1 1,1 0,0 1,1 0,0 0,1 1,-1 0,1 0,1 1,0 0,-1 3,7-9,0 0,1 0,-1 0,1 0,0 0,0-1,0 1,1 0,-1 0,1-1,0 1,0-1,0 0,0 1,1-1,-1 0,1 0,0 0,0-1,0 1,0-1,0 0,1 0,-1 0,1 0,-1 0,1-1,0 1,0-1,0 0,-1 0,1-1,0 1,0-1,2 0,24 11,74 60,-102-68,1-1,-1 1,1-1,-1 1,0 0,0 0,-1 0,1 0,0 0,-1 0,0 0,0 1,0-1,0 1,0-1,-1 0,0 1,1-1,-1 1,0-1,-1 1,1-1,-1 1,1-1,-1 0,0 1,0-1,-1 0,1 0,-1 1,1-1,-1 0,-2 2,-4 2,0-1,0 0,-1 0,0-1,0 0,0 0,-1-1,1 0,-1-1,0 0,0 0,0-1,0-1,-1 1,1-2,-4 0,-101-3,90-4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751 339,'-51'5,"1"2,1 2,0 2,-10 6,9-4,-292 86,263-70,79-29,-1 0,1 1,-1-1,1 0,0 1,-1-1,1 0,0 1,-1-1,1 1,0-1,0 1,0-1,-1 1,1-1,0 1,0-1,0 1,0-1,0 1,0-1,0 1,0 0,0-1,0 1,0-1,0 1,0-1,1 1,-1-1,0 1,0-1,0 1,1-1,-1 0,0 1,1-1,-1 1,0-1,1 0,-1 1,1-1,-1 0,0 1,1-1,-1 0,1 0,-1 1,1-1,-1 0,1 0,-1 0,1 0,-1 0,1 1,-1-1,1 0,0 0,33 10,228 23,-259-33,3 0,-1 0,1 1,0-1,-1 1,1 0,-1 1,0 0,1-1,-1 2,0-1,0 0,0 1,0 0,-1 0,1 1,2 2,-7-4,0 1,0-1,0 1,-1-1,1 1,-1-1,0 0,1 1,-1-1,0 0,-1 0,1 1,0-1,0 0,-1 0,0 0,1-1,-1 1,0 0,0-1,0 1,-1 0,-2 3,-217 182,63-70,159-117,-1 0,1 1,-1-1,0 1,1-1,0 1,-1-1,1 1,-1-1,1 1,-1-1,1 1,0-1,0 1,-1 0,1-1,0 1,0 0,-1-1,1 1,0 0,0-1,0 1,0 0,0-1,0 1,0 0,0-1,1 1,-1 0,0-1,0 1,0-1,1 1,-1 0,0-1,1 1,-1-1,1 1,-1-1,0 1,1-1,-1 1,1-1,-1 1,1-1,0 0,-1 1,1-1,-1 0,1 1,0-1,-1 0,1 0,-1 0,1 1,0-1,-1 0,1 0,0 0,45 5,-44-5,22 1,-1-2,1 0,-1-1,1-1,-1-2,0 0,0-1,-1-2,0 0,0-1,-1-1,0-1,-1-1,-2-2</inkml:trace>
  <inkml:trace contextRef="#ctx0" brushRef="#br0" timeOffset="306.722">157 1,'35'419,"-26"-334,17 190,-9 116,-17-337,-3-1,-2 1,-2-1,-2 0,-5 6,-4 30,15-66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9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0,'-57'17,"27"-10,0 2,0 1,1 1,1 1,0 2,0 1,1 1,24-15,0 0,1 0,-1 0,1 1,0-1,-1 0,1 1,0 0,0-1,0 1,0 0,0 0,0 0,1 1,-1-1,1 0,-1 0,1 1,0-1,0 1,0-1,0 1,0 0,1-1,-1 1,1 0,0 0,0-1,0 1,0 0,0-1,0 1,1 0,-1 0,1-1,0 1,0-1,0 1,0-1,0 1,1-1,-1 0,1 1,0-1,-1 0,1 0,1 1,98 40,-89-40,0 0,-1 1,1 1,-1-1,0 2,0 0,0 0,-1 1,0 0,0 0,-1 1,0 1,-1 0,1 0,3 6,-10-12,0 1,0 0,-1 0,1 0,-1 0,0 0,0 0,0 0,-1 0,1 0,-1 0,0 0,0 0,0 1,-1-1,1 0,-1 0,0 0,-1 0,1 0,0 0,-1 0,0-1,0 1,0 0,-1-1,1 0,-1 1,-1 0,-4 4,1-1,-1-1,-1 1,1-1,-1-1,0 0,-1 0,1-1,-1 0,0 0,-4 0,-155 13,142-17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6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1298,'4'-28,"1"0,0 0,3 1,0 0,1 0,2 1,1 0,1 1,1 0,1 1,18-22,-12 17,2 0,2 1,0 1,2 1,16-11,83-89,-125 125,-1 0,0 0,1 0,-1-1,1 1,0 0,-1 0,1 0,0 1,-1-1,1 0,0 0,0 0,0 0,0 1,0-1,0 0,0 1,0-1,0 1,0-1,0 1,0 0,0-1,0 1,0 0,1 0,-1 0,0-1,0 1,0 1,0-1,1 0,-1 0,0 0,0 1,0-1,0 0,0 1,0-1,0 1,1-1,-2 1,1 0,0-1,0 1,0 0,0 0,0 0,0 0,-1-1,1 1,0 0,-1 1,2 9,0 0,-2 0,1 0,-1 0,-1 0,0 0,0 0,-1 0,-3 9,-2 17,0 12,1 0,4 1,1 0,3 16,-2-63,0-1,0 0,0 0,1 1,-1-1,0 0,1 0,0 0,-1 0,1 1,0-1,0 0,0 0,0 0,1-1,-1 1,0 0,1 0,-1-1,1 1,0-1,0 1,-1-1,1 0,0 0,0 0,0 0,0 0,0 0,1 0,-1-1,0 1,0-1,0 1,1-1,-1 0,0 0,0 0,1 0,-1 0,0-1,0 1,0-1,1 1,0-2,94-50,-37-6,-2-3,-3-2,34-52,7-7,-96 123,-1 0,1 0,0 0,0 0,0 0,0 0,0-1,0 1,0 0,0 0,0 0,0 0,1 0,-1-1,0 1,1 0,-1 0,0 0,1-1,-1 1,1 0,-1 0,1-1,-1 1,1 0,0-1,-1 1,1-1,0 1,0-1,-1 1,1-1,0 0,0 1,0-1,-1 0,1 0,0 1,0-1,0 0,0 0,0 0,0 0,-1 0,1 0,0 0,0 0,0-1,0 1,0 0,-1 0,1-1,0 1,0 0,0-1,-1 1,1-1,0 1,-1-1,1 0,0 1,-1-1,1 0,-1 1,1-1,-1 0,-7 42,-3 0,-1-1,-2 0,-16 33,-30 98,58-169,-1 1,1 0,0-1,0 1,1 0,-1 0,0 0,1 0,0 0,0 0,0 0,0 0,0-1,0 1,1 0,0 0,-1 0,1 0,0 0,0-1,1 1,-1 0,1-1,-1 1,1-1,0 0,0 1,0-1,0 0,0 0,0 0,0 0,1-1,-1 1,1-1,-1 1,1-1,0 0,0 0,-1 0,1 0,0-1,0 1,0-1,0 0,1 1,14-4</inkml:trace>
  <inkml:trace contextRef="#ctx0" brushRef="#br0" timeOffset="314.794">1355 734,'-12'27,"0"0,2 0,1 1,2 0,0 1,2-1,1 1,2 0,0 1,2-1,2 10,-2-34,0-1,1 1,0 0,0 0,0-1,0 1,1-1,-1 1,1-1,1 0,-1 1,0-1,1 0,0-1,0 1,0 0,0-1,1 1,-1-1,1 0,0-1,0 1,0 0,0-1,1 0,-1 0,0 0,1-1,-1 0,1 1,0-2,0 1,-1 0,2-1,13-4,-1 0,1-1,-1-1,0-1,0-1,-1 0,0-1,0-1,-1-1,-1 0,0-1,0 0,-1-1,-1-1,0-1,-1 1,0-2,5-9,-12 19,0 0,0-1,0 1,-1-1,1 0,-2 0,1 0,-1-1,0 1,-1-1,0 0,0 1,0-1,-1 0,-1 0,1 0,-1 0,0 0,-1 0,0 0,0 0,-1 0,0 0,0 0,-1 1,0-1,0 1,-1 0,-3-5,2 5,-1 1,0-1,0 1,-1 0,1 1,-1-1,0 1,-1 1,1-1,-1 1,0 1,0-1,0 1,-1 1,1 0,-1 0,1 0,-1 1,0 1,1-1,-1 1,0 1,1-1,-1 2,0-1,1 1,-1 0,1 1,0 0,0 1,0-1,0 1,-4 4,-57 54,54-44</inkml:trace>
  <inkml:trace contextRef="#ctx0" brushRef="#br0" timeOffset="901.777">1722 1214,'86'-132,"6"3,38-33,-37 51,-92 111,0 0,1 0,-1 0,0 1,0-1,0 0,0 0,0 1,0-1,1 1,-1-1,0 1,0 0,0-1,0 1,-1 0,1 0,0-1,0 1,0 0,-1 0,1 0,0 0,-1 0,1 0,-1 0,1 0,-1 0,1 0,-1 1,0-1,0 0,0 0,1 0,-1 0,0 1,0-1,-1 0,1 0,0 0,0 0,0 1,-1-1,1 0,-1 0,1 0,-1 0,1 0,-1 0,0 0,1 0,-1 0,-9 46,5-33,2 0,0 1,0-1,1 1,1 0,1-1,0 1,1 0,2 14,-2-26,0 0,0 0,0 0,0-1,0 1,1 0,-1-1,1 1,-1-1,1 1,0-1,0 0,0 0,0 0,1 0,-1 0,1 0,-1-1,1 1,-1-1,1 0,0 0,0 0,-1 0,1 0,0 0,0-1,0 1,0-1,0 0,0 0,0 0,0-1,0 1,0 0,0-1,1 0,7-2,-1 0,1-1,-1 0,1-1,-1 0,-1 0,1-1,-1 0,4-5,159-148,-54 47,-118 111,0 1,0-1,1 1,-1-1,0 1,0-1,0 1,0-1,1 1,-1-1,0 1,0 0,1-1,-1 1,0-1,1 1,-1 0,1-1,-1 1,0 0,1-1,-1 1,1 0,-1 0,1-1,-1 1,1 0,-1 0,1 0,-1 0,1 0,-1 0,1-1,-1 1,1 0,-1 1,1-1,-1 0,1 0,-1 0,1 0,-1 0,1 0,-1 1,1-1,-1 0,1 0,-1 1,1-1,-1 0,0 1,1-1,-1 0,0 1,1-1,-1 1,0-1,1 0,-1 1,0-1,0 1,3 36,-3-31,-17 144,1 46,16-191,1 0,-1 0,1 0,0 0,0 0,1-1,-1 1,1 0,0-1,0 0,1 1,-1-1,1 0,0 0,0 0,1 0,-1-1,1 0,-1 1,1-1,0 0,0-1,1 1,-1-1,1 0,-1 0,1 0,2 0,16 4</inkml:trace>
  <inkml:trace contextRef="#ctx0" brushRef="#br0" timeOffset="1402.61">2964 931,'54'-20,"0"-2,-1-3,-2-2,0-3,-2-1,6-8,-36 24,68-61,-84 73,0 0,-1-1,1 1,-1-1,1 0,-1 0,0 1,0-1,-1 0,1-1,-1 1,0 0,0 0,0-1,-1 1,0 0,0-1,0 1,0 0,0-1,-1 1,0 0,0-2,-2 2,0 1,0-1,0 1,-1 0,1 0,-1 0,0 0,1 1,-1 0,-1 0,1 0,0 0,0 0,-1 1,1 0,-1 0,1 0,-1 0,1 1,-1 0,1 0,-1 0,0 0,1 1,-1 0,1 0,-1 0,1 0,0 1,-1 0,1 0,0 0,-1 1,-24 10,1 0,1 2,1 1,0 2,1 0,0 2,2 0,1 2,0 0,2 2,0 1,8-10,1 0,1 1,0 0,1 1,1 0,1 1,0-1,1 1,1 1,1-1,0 1,2 0,-1 17,3-29,1 0,-1 0,1 1,1-1,0 0,0 0,0-1,1 1,-1 0,2-1,-1 0,1 1,0-1,0-1,1 1,-1-1,1 1,1-1,-1-1,1 1,-1-1,1 0,1 0,-1-1,0 0,5 2,3 1,1-1,1-1,-1 0,0-1,1 0,0-1,-1-1,1-1,0 0,0-1,10-2,124-43,-121 32</inkml:trace>
  <inkml:trace contextRef="#ctx0" brushRef="#br0" timeOffset="1821.12">3444 1101,'82'-47,"-3"-3,50-42,-104 72,-1-1,-1-2,-1 0,-1-1,-1-1,-1 0,-1-2,-2 0,11-23,-18 22,-10 28,1 0,0 1,0-1,0 0,-1 0,1 0,0 0,-1 0,1 1,0-1,0 0,-1 0,1 0,0 0,-1 0,1 0,0 0,0 0,-1 0,1 0,0 0,-1 0,1-1,0 1,0 0,-1 0,1 0,0 0,0 0,-1-1,1 1,0 0,0 0,0 0,-1 0,1-1,0 1,0 0,0 0,-1-1,1 1,0 0,0 0,0-1,0 1,0 0,0-1,0 1,0 0,0 0,0-1,0 1,0 0,0-1,-9 12,1 0,0 1,0 0,2 0,-1 0,2 1,-1 0,2 0,0 1,-2 9,5-16,-1 0,1 0,1 0,-1 0,1 0,0 0,1 0,0 0,0 0,0 0,1 0,0 0,0-1,1 1,0-1,0 1,0-1,1 0,0 0,0-1,1 1,-1-1,1 0,1 0,-1 0,0-1,1 0,0 0,0 0,0-1,1 0,-1 0,1 0,0-1,-1 0,1 0,0-1,0 0,0 0,0-1,0 0,1 0,-1 0,0-1,1-1,13-3,0-2,-1 0,0-1,0-2,0 0,-2 0,1-2,15-13,0 2,-17 9,0 0,-1-1,-1-1,0 0,-1-1,-1-1,-1 0,0-1,6-14,-8 14</inkml:trace>
  <inkml:trace contextRef="#ctx0" brushRef="#br0" timeOffset="2100.415">4854 0,'-12'97,"-12"92,2 165,23-324,2 0,1 0,1 0,1-1,2 0,1 0,2 0,10 19,-12-10,-12-24</inkml:trace>
  <inkml:trace contextRef="#ctx0" brushRef="#br0" timeOffset="2283.657">4516 678,'38'-20,"32"-10,9-5,-4 2,-6 8,-9 8,-10 7,-9 5,-7 3,-3 2,-4 2,0 4,-1 2,-5-1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0:0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1185 313,'-196'418,"59"-159,-63 79,167-281,35-46,13-23,182-257,-165 224</inkml:trace>
  <inkml:trace contextRef="#ctx0" brushRef="#br0" timeOffset="447.671">1129 369,'-1'60,"13"226,-4-238,1 23,4-1,3 0,23 62,-38-126,1 1,1 0,0 0,0-1,0 1,0-1,1 0,0 0,0 0,1-1,0 0,0 0,0 0,0 0,1-1,0 1,0-2,0 1,0-1,1 1,-1-2,1 1,0-1,0 0,0 0,0-1,0 0,0 0,0-1,0 0,0 0,1-1,3 0,10-12,1 0,-2-2,0 0,-1-1,0-1,-2-1,0 0,0-1,-2-1,-1-1,0 0,-2 0,0-2,6-17,9-26,-2-2,-3-1,-3-1,-4 0,-2-1,-4-1,-2 0,-4-64,19-51,-2 140,-7 35</inkml:trace>
  <inkml:trace contextRef="#ctx0" brushRef="#br0" timeOffset="4367.959">2005 1188,'8'0,"23"1,0-1,0-1,0-2,0-1,-1-2,1 0,22-10,-32 9,0-2,0 0,-1-2,0 0,-1-1,0-1,-1-1,0-1,-2 0,1-1,11-16,-24 29,0-1,-1 0,1 1,-1-1,0-1,0 1,0 0,-1-1,1 1,-1-1,0 0,-1 0,1 1,-1-1,0 0,0-1,-1 1,1 0,-1 0,0 0,0 0,-1 0,0 0,0 0,0 0,0 0,-1 0,0 0,0 0,0 1,0-1,-1 1,0-1,-1 0,-1 0,1 1,-1 1,-1-1,1 1,0 0,-1 0,1 0,-1 1,0 0,0 0,0 0,0 1,0 0,0 0,-1 1,1-1,0 2,0-1,0 0,-1 1,1 0,0 1,0-1,0 1,0 0,-5 4,-7 1,1 2,0 1,1 0,0 1,0 0,1 2,1 0,-1 2,0 1,1 1,0 1,1 0,1 1,1 0,1 1,1 0,0 1,2 0,0 0,2 0,0 1,1 3,3-17,0 0,1 1,0-1,0 0,1 0,0 1,0-1,1 0,1 0,-1 0,1 0,0-1,1 1,0-1,0 0,0 0,1 0,0 0,1-1,-1 0,1 0,0-1,1 1,-1-1,1-1,0 1,7 3,3-2,-1 0,1-1,1 0,-1-1,0-2,1 1,0-2,-1 0,1-1,0-1,0-1,-1-1,1 0,-1-1,0 0,0-2,5-2,10-6,-1-1,0-2,-1-1,-1-1,-1-1,0-2,-2 0,9-12,-34 33,23-21,0 0,-2-2,-1-1,-1 0,-1-2,-1 0,-1-1,3-9,-23 17,-20 44,5 8,3 1,0 0,2 1,-6 27,17-57,1 0,-1 0,1 0,0 1,0-1,1 0,-1 1,1-1,0 1,0-1,0 1,1-1,-1 1,1-1,0 0,1 1,-1-1,1 0,0 0,0 0,0 0,0 0,1-1,-1 1,1 0,0-1,0 0,0 0,1 0,-1 0,1-1,0 1,-1-1,1 0,0 0,0 0,1 0,-1-1,1 1,5-1,-1 1,1-2,-1 1,1-1,-1-1,1 1,-1-2,1 1,-1-1,0-1,0 0,0 0,0-1,0 0,-1 0,0-1,0 0,0-1,2-1,126-132,-136 138,0 0,0 0,1 0,-1 0,0 0,1 0,-1 0,1 0,-1 0,1 0,0 0,-1 0,1 0,0 1,-1-1,1 0,0 0,0 1,0-1,0 1,0-1,0 0,0 1,0 0,0-1,0 1,0 0,0-1,0 1,0 0,0 0,0 0,0 0,0 0,1 0,-1 0,0 0,0 1,0-1,0 0,0 1,0-1,0 0,0 1,0-1,0 1,0 0,-1-1,1 1,0 0,0 0,0-1,-1 1,1 0,0 0,0 1,8 41,-9-38,1 1,-1 0,1-1,1 1,-1-1,1 0,0 1,0-1,0 0,1 0,0 0,0-1,0 1,1-1,-1 1,1-1,0 0,0 0,2 0,5 2,1-2,0 0,0 0,0-1,0 0,0-1,1 0,-1-1,1-1,-1 0,1-1,-1 0,1 0,-1-2,0 1,0-2,0 1,0-2,-1 0,1 0,-1-1,-1 0,1-1,8-7,-2 5,0-1,-1-1,0-1,-1 0,-1-1,0 0,0-1,-1-1,-1 0,-1-1,0 0,-1-1,0 0,-2 0,0-1,-1 0,-1-1,0 1,0-10,-4 3</inkml:trace>
  <inkml:trace contextRef="#ctx0" brushRef="#br0" timeOffset="5433.924">5589 877,'3'-6,"4"-3,-1-1,0 0,-1 0,0-1,-1 1,0-1,-1 0,0 0,0 0,-2 0,1-1,-1-8,-1 18,0 0,0 1,0-1,0 0,0 1,0-1,-1 0,1 1,-1-1,1 1,-1-1,0 1,0-1,0 1,1-1,-1 1,0 0,-1-1,1 1,0 0,0 0,-1 0,1 0,0 0,-1 0,1 0,-1 0,1 1,-1-1,1 0,-1 1,0 0,1-1,-1 1,0 0,1 0,-1 0,0 0,1 0,-1 0,0 0,-65 28,40-7,0 2,1 0,1 2,2 0,-16 23,27-33,2 1,0 1,1 0,1 0,1 1,0 0,1 0,1 1,1-1,0 1,1 0,2 0,0 0,1 16,0-31,0 0,0 0,0 1,1-1,-1 0,1 0,0 0,1 1,-1-1,1-1,-1 1,1 0,1 0,-1 0,0-1,1 0,0 1,-1-1,1 0,1 0,-1 0,0-1,1 1,-1-1,1 0,0 0,0 0,-1 0,1-1,1 0,-1 1,0-1,0-1,0 1,1-1,-1 0,0 1,0-2,1 1,2-1,8-6,0 0,-1-1,0-1,-1 0,1-1,-2 0,0-1,0-1,-1 0,0 0,-1-1,0 0,-1-1,-1 0,0 0,-1-1,0-2,25-37,-13 20,2 1,2 1,1 1,1 1,2 1,0 2,2 0,22-14,-49 39,0 1,-1 0,1 0,0 0,0 0,0 0,0 0,0 0,1 1,-1-1,0 1,0-1,0 1,0 0,1 0,-1 0,0 0,0 0,0 1,1-1,-1 1,0-1,0 1,0 0,0 0,0 0,0 0,0 0,0 0,-1 0,1 1,0-1,-1 1,1-1,-1 1,1 0,-1 0,0-1,0 1,0 0,0 0,0 0,0 0,0 0,-1 0,1 1,-1-1,1 0,-1 0,0 0,0 2,4 230,-24 326,15-485,-4 0,-3-1,-15 49,20-100,0 0,-1 0,-2-1,0 0,-1-1,-2 0,0-1,-1 0,0-1,-2-1,0 0,-2-1,-8 7,21-19,-1 1,1-1,-1 0,0-1,-1 1,1-1,-1 0,0-1,0 1,0-2,0 1,0-1,-1 0,1 0,-1-1,1 0,-1 0,0-1,0 0,1 0,-1-1,1 0,-1 0,0-1,1 0,0 0,-1-1,1 0,0 0,-4-4,1-2,1 0,1-1,0-1,0 1,1-1,1 0,0-1,0 0,1 0,0 0,1 0,1-1,0 0,1 0,0 1,1-1,0-1,1 0,0-13,1 0,2 0,0 0,2 1,1-1,1 1,1 1,6-12,5-9,2 1,1 1,3 0,1 2,3 1,1 2,1 1,3 1,1 1,1 2,2 2,1 2,2 1,1 2,1 2,5 0,-25 16,1 1,-1 2,1 1,1 0,-1 2,1 1,-1 0,1 2,7 2,-8-1</inkml:trace>
  <inkml:trace contextRef="#ctx0" brushRef="#br0" timeOffset="6582.389">7225 651,'-40'4,"-1"2,1 2,1 1,0 2,0 2,1 1,1 2,0 2,1 1,1 2,1 1,-16 15,35-21,0 1,2 0,0 1,1 0,0 1,2 0,1 1,0 0,1 0,1 1,1 1,4-17,1 0,-1 1,1-1,0 1,1-1,-1 1,1 0,0-1,1 1,-1-1,1 1,0-1,0 1,1-1,0 1,0-1,0 0,1 0,-1 0,1 0,0-1,1 1,-1-1,1 1,0-1,0 0,0-1,0 1,1-1,-1 0,1 0,0 0,0-1,0 1,1-1,-1 0,0-1,5 1,4 0,0-1,0-1,0-1,0 0,0 0,0-2,0 0,-1 0,1-1,-1-1,0 0,0-1,0 0,-1-1,0 0,0-1,8-8,22-19,-3-2,-1-2,-2-1,0-3,-15 19,180-227,-201 250,0 0,0 0,0 0,0-1,0 1,1 0,-1 0,0 0,0 0,1 0,-1 0,1 0,-1 0,1 0,-1 0,1 0,0 0,0 0,-1 0,1 0,0 0,0 1,0-1,0 0,0 1,0-1,0 0,0 1,0 0,0-1,0 1,0-1,0 1,1 0,-1 0,0 0,0 0,0 0,0 0,0 0,1 0,-1 0,0 0,0 1,0-1,0 0,0 1,0-1,0 1,0 0,0-1,0 1,0 0,0-1,0 1,2 175,-5-156,1 1,1 0,1 0,1 0,1-1,0 1,2-1,0 1,2-1,0-1,1 0,1 0,0 0,11 14,-11-21,-8-8,1 0,0 1,0-1,0 0,1 0,-1 0,1-1,0 1,0-1,0 1,1-1,-1 0,1 0,0 0,0-1,0 1,0-1,0 0,0 0,1-1,-1 1,1-1,-1 0,1 0,0 0,-1-1,1 0,0 0,-1 0,1 0,-1-1,1 1,0-1,3-2,6-6,-2-2,1 1,-1-1,-1-1,0 0,-1-1,0 0,-1 0,-1-1,0 0,0-2,45-65,141-147,-185 217,1-1,0 2,1-1,0 2,0-1,1 2,0-1,1 2,0-1,0 2,4-2,-15 8,-1-1,0 1,0-1,1 1,-1-1,0 1,0 0,1 0,-1 0,0-1,1 1,-1 1,0-1,1 0,-1 0,0 0,1 1,-1-1,0 0,1 1,-1-1,0 1,0 0,0-1,0 1,0 0,0 0,0 0,0 0,0 0,0 0,0 0,0 0,0 0,-1 0,1 0,-1 0,1 1,-1-1,1 0,-1 1,1-1,-1 0,0 0,0 1,0-1,0 1,0 0,-12 67,-9-15,13-36,1 1,1 0,0 0,1 1,1-1,-1 18,5-35,0-1,-1 1,1-1,0 1,0-1,0 1,0 0,0-1,1 1,-1-1,0 1,1-1,-1 1,1-1,0 1,-1-1,1 1,0-1,0 0,0 0,0 1,0-1,0 0,0 0,0 0,0 0,1 0,-1 0,0 0,1-1,-1 1,1 0,-1-1,1 1,-1-1,1 1,-1-1,1 0,-1 0,1 0,-1 0,1 0,0 0,-1 0,1 0,-1-1,1 1,-1 0,1-1,-1 0,1 1,0-1,25-14,-1 0,0-2,0-1,-2-1,0-1,20-22,28-24,114-92,-185 157,-1 0,1 0,0 0,0 0,-1 0,1 0,0 1,0-1,0 0,0 0,0 1,0-1,0 0,0 1,0-1,0 1,0-1,0 1,1 0,-1 0,0-1,0 1,0 0,1 0,-1 0,0 0,0 0,0 1,1-1,-1 0,0 0,0 1,0-1,0 1,0-1,0 1,0-1,0 1,0 0,0-1,0 1,0 0,0 0,0 0,0 0,-1 0,1 0,0 0,-1 0,1 0,-1 0,1 0,-1 0,0 0,1 1,-1-1,0 0,0 0,0 0,0 1,0-1,-77 230,77-229,-1 0,1 0,-1 0,1 1,0-1,0 0,0 0,0 1,0-1,1 0,-1 0,1 0,-1 0,1 1,0-1,0 0,0 0,0 0,0 0,0 0,0-1,1 1,-1 0,1-1,0 1,-1-1,1 1,0-1,0 0,0 1,0-1,0 0,0 0,0-1,0 1,0 0,0-1,0 1,1-1,-1 0,0 0,0 0,1 0,-1 0,0 0,0 0,0-1,1 1,-1-1,0 0,0 0,17-9,-1-1,0-1,-1 0,-1-2,0 0,-1 0,0-2,0 0,49-48,154-91,-217 154,-1 0,1-1,0 1,0 0,0 0,0 0,0 0,0 0,0 0,0 0,0 0,1 0,-1 1,0-1,1 0,-1 1,0-1,1 1,-1-1,1 1,-1 0,1 0,-1-1,1 1,-1 0,0 0,1 1,-1-1,1 0,-1 0,1 1,-1-1,1 1,-1-1,0 1,1 0,-1-1,0 1,0 0,0 0,1 0,-1 0,0 0,0 0,0 0,0 0,-1 0,1 9,-2 0,1-1,-2 1,1-1,-1 1,0-1,-1 0,0 0,-1 0,-1 2,-5 17,-13 71,22-95,0-1,1 1,0 0,0 0,0-1,0 1,1 0,-1-1,1 1,0 0,0-1,0 1,0-1,1 1,0-1,-1 0,1 0,0 0,1 0,-1 0,0 0,1 0,0-1,0 1,0 0,1-2,0 0,-1-1,1 1,0-1,0 1,-1-1,1-1,0 1,0 0,-1-1,1 0,0 0,-1 0,1 0,-1 0,1-1,-1 1,0-1,0 0,1 0,-1-1,0 1,-1-1,1 1,2-3,-3 3,17-13</inkml:trace>
  <inkml:trace contextRef="#ctx0" brushRef="#br0" timeOffset="6984.822">9427 848,'54'17,"1"-3,1-2,0-3,0-2,1-3,19-2,-56-1,0-1,-1-1,1-1,-1-1,1-1,-1 0,0-1,0-1,-1-1,0-1,0-1,-1 0,0-1,0-1,-1 0,-1-1,0-1,0 0,-2-1,1-1,3-6,-15 17,0 0,0 1,0-1,-1 0,1 0,-1 0,0-1,0 1,0 0,-1 0,0 0,1-1,-1 1,-1 0,1 0,-1-1,0 1,1 0,-2 0,1 0,0 0,-1 0,0 0,0 1,0-1,-1 0,1 1,-1-1,1 1,-1 0,0 0,-1 0,0 0,-4-4,0 1,0 1,0 0,-1 0,0 0,0 1,0 0,0 1,-1 0,1 0,-1 1,0 1,0-1,-1 2,-14 2,1 1,-1 1,1 1,0 2,1 0,-1 2,1 0,1 1,0 2,0 0,1 2,1 0,0 1,1 1,1 0,0 2,2 0,0 1,-6 10,13-19,0 0,1 1,0 0,1 0,0 1,1 0,0 0,1 1,0 0,1 0,0 0,2 0,-1 0,1 1,1-1,1 1,0-1,0 1,1-1,1 1,0-1,1 0,1 0,0 0,1 0,0 0,0-1,2 0,2 4,9 3,1-2,1 0,0-1,1-1,1-1,0-1,1-1,0-1,1-1,0-1,1-1,-1-1,2-1,-1-2,0 0,1-1,6-2,17 1,1-2,-1-2,0-2,5-3,-8 0</inkml:trace>
  <inkml:trace contextRef="#ctx0" brushRef="#br0" timeOffset="8068.232">0 1893,'599'-28,"-304"0,60 0,866-82,-704 80,317-1,431 31,-426-48,-493 22,5 2,966-46,-865 59,571 3,-47 45,319-27,-969-27,-248 11</inkml:trace>
  <inkml:trace contextRef="#ctx0" brushRef="#br0" timeOffset="9667.15">12052 538,'-15'5,"-14"6,-2 6,9 1,13-3,13-5,10-8,8-9,0-9,-3-6,-6 1</inkml:trace>
  <inkml:trace contextRef="#ctx0" brushRef="#br0" timeOffset="10048.829">12165 1131,'-5'0,"-2"5,1 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0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625 195,'-21'-3,"1"0,-1 1,0 1,0 1,0 1,1 1,-1 1,0 1,1 0,0 2,0 0,0 1,1 1,0 1,1 1,0 0,0 2,1 0,1 0,0 2,0 0,2 1,0 0,0 1,2 1,0 0,-7 13,3-3,0 1,2 0,1 1,2 0,0 1,2 0,2 1,0 0,2 0,2 1,0-1,2 1,2-1,1 1,1-1,2 1,1-1,1-1,4 8,-4-22,0-1,0 0,2-1,0 0,1 0,0-1,1 0,0-1,1 0,0-1,1 0,0-1,1 0,0-1,1-1,-1 0,2-1,-1-1,1 0,0-1,0-1,7 1,3 0,0-2,0 0,0-2,1-1,-1 0,0-2,0-2,0 0,0-1,-1-2,0-1,0 0,-1-2,1-1,2-2,-1-2,0 0,-1-1,-1-2,0-1,-1 0,-2-2,0 0,-1-2,-1 0,-1-1,-1-1,-1 0,-2-1,0-1,1-8,-13 28,1 1,-1-1,-1 0,0 0,0 0,0 0,0 0,-1 0,-1 0,1 0,-1 0,0 0,-1 0,1 0,-1 0,-1 1,1-1,-1 1,0-1,-1 1,0 0,0 0,0 1,0-1,-1 1,0 0,0 0,-1 0,1 1,-1 0,0 0,0 0,0 1,-1 0,1 0,-1 1,-2-1,3 0,1 1,-1 0,0 1,1-1,-1 1,0 0,0 0,0 1,0 0,0 0,0 0,0 1,0 0,1 0,-1 1,0-1,0 1,1 0,-1 1,1-1,0 1,0 0,0 1,0-1,0 1,1 0,0 0,-1 0,1 1,1-1,-1 1,1 0,0 0,0 0,0 1,1 0,1-2,0-1,1 0,-1 1,1-1,0 1,0-1,0 1,1-1,-1 0,1 1,0-1,0 0,0 1,0-1,1 0,-1 0,1 0,0 0,0 0,0-1,0 1,0 0,1-1,-1 0,1 1,0-1,0 0,-1 0,1-1,0 1,1 0,0-1,109 27,-67-29,0-2,-1-2,0-2,0-2,0-1,21-10,-18 7,-14 3</inkml:trace>
  <inkml:trace contextRef="#ctx0" brushRef="#br0" timeOffset="658.877">1415 1013,'26'7,"1"-2,-1-2,1 0,0-2,0 0,-1-2,1-1,0-1,-1-2,15-4,-25 7,-1-1,0 0,0-2,0 1,0-2,-1 0,0-1,0 0,-1-1,0 0,0-2,-1 1,0-1,-1-1,0 0,0-1,-1 0,-1 0,0-1,-1 0,6-13,-13 21,0 0,0 0,0 1,-1-1,0 0,0 0,0 0,0 0,-1 0,0 1,0-1,0 0,-1 0,0 1,0-1,0 1,0 0,0-1,-1 1,0 0,0 0,0 1,-1-1,1 1,-1-1,1 1,-1 0,0 1,-1-1,1 1,0-1,-1 1,1 1,-1-1,1 0,-1 1,0 0,0 0,0 1,0-1,1 1,-2 0,-12 1,1 1,0 0,0 1,0 1,0 0,0 1,1 1,0 1,0 0,1 1,0 1,0 0,1 1,0 0,1 2,0-1,1 2,0-1,1 2,1-1,0 1,0 1,2 0,0 0,0 1,2 0,-2 7,4-13,1 0,1 0,-1 0,2 1,-1-1,2 0,-1 1,1-1,1 0,0 1,1-1,0 0,0 0,1 0,0 0,1 0,0 0,0-1,1 0,0 0,1 0,0-1,1 0,-1 0,2 0,-1-1,1 0,0 0,0-1,1 0,-1-1,2 0,-1 0,0-1,3 1,16 3,0-1,1-2,0-1,0-1,0-1,0-1,0-2,0-1,0-2,0 0,-1-2,0-1,0-1,0-2,-1 0,-1-2,0-1,0-1,22-17,23-12,-1-2,-3-3,-1-4,-3-2,-3-2,42-52,-78 77,-1 0,-2-2,-1 0,-2-1,-1-1,-2-1,-1 0,-2-1,-1 0,-2-1,-2 0,-1 0,-3-1,0 0,-3-10,-23-68,21 114,1 0,0-1,-1 1,1 0,-1 0,0 0,0 0,0 1,-1-1,1 0,-1 1,1 0,-1-1,0 1,0 0,0 0,0 1,0-1,0 1,-1-1,1 1,0 0,-1 0,1 1,-1-1,1 1,-1-1,1 1,-1 0,1 1,-3-1,-3 5,1-1,0 1,0 1,0-1,1 1,0 1,0 0,1-1,-1 2,1-1,1 1,0 0,0 0,0 1,1-1,0 1,1 0,-1 3,-11 32,2 1,2 0,1 1,3 0,-1 45,0-12,2-37,3 1,1 0,2 0,2 0,2 0,2 0,2-1,1 0,3-1,1 0,13 28,-1-32,-25-37,1 1,-1-1,0 1,1-1,-1 1,1-1,-1 1,1-1,-1 0,1 1,0-1,-1 0,1 1,-1-1,1 0,0 0,-1 0,1 1,0-1,-1 0,1 0,0 0,-1 0,1 0,0 0,-1 0,1-1,0 1,-1 0,1 0,0 0,-1-1,1 1,-1 0,1-1,0 1,-1 0,1-1,-1 1,1-1,-1 1,1-1,-1 1,0-1,1 1,-1-1,0 1,1-1,-1 0,0 1,0-1,1 0,-1 1,0-1,0 0,0 1,0-1,0 0,0 1,0-2,-4-72,-2 49</inkml:trace>
  <inkml:trace contextRef="#ctx0" brushRef="#br0" timeOffset="909.533">2177 420,'48'0,"54"0,24 0,6 0,-11 0,-11 0,-11 0,-6 0,-6 0,-8 0,-2 0,-6-4,-4-3,-5 1,-8 2,-12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0:31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12051 383,'41'-6,"0"-2,-1-2,0-2,0-2,-2-1,0-2,0-1,22-16,-45 25,-1 0,-1-1,0 0,0-1,-1-1,0 0,-1 0,0-1,-1-1,0 0,-1 0,-1 0,-1-1,0-1,2-5,-14-18,4 39,1-1,-1 1,0 0,0-1,1 1,-1 0,0 0,0-1,0 1,1 0,-1 0,0 0,0 0,0 0,0 0,1 0,-1 0,0 1,0-1,0 0,1 0,-1 1,0-1,0 0,1 1,-1-1,0 1,1-1,-1 1,0-1,1 1,-1-1,1 1,-1 0,1-1,-1 1,1 0,-1 0,1-1,0 1,0 0,-1 0,1 0,0-1,0 2,-9 16,2 1,0 0,1 1,1-1,1 1,1 0,0 1,2 1,-2 1,-53 446,40-381,-5 0,-3-2,-4 0,-4-2,-34 65,50-114,-2 0,-1 0,-1-2,-2-1,-1 0,-2-2,-1-1,-1-1,-2-1,0-1,-2-2,0-1,-8 2,-40 0,78-25,-1 0,0 0,0 0,1 0,-1 0,0 0,0-1,1 1,-1-1,0 1,1-1,-1 1,1-1,-1 0,1 0,-1 0,1 0,-1 0,1 0,0 0,0 0,-1-1,1 1,0 0,0-1,0 1,0-1,1 1,-1-1,0 1,1-1,-1 0,1 1,-1-1,1 0,0 1,0-1,0 0,0 0,0 1,0-1,0 0,0 1,1-3,4-19,2 0,0 0,2 0,0 1,1 0,1 1,2 0,0 1,1 0,0 1,2 1,2-2,-9 9,36-45,2 2,2 2,2 2,3 3,2 2,20-12,-52 41,1 1,1 0,-1 2,2 1,20-6,121-14,-150 32,-12 1,1 0,0-1,-1 0,1-1,0 1,-1-1,1-1,-1 1,1-1,-1 0,0 0,0-1,0 0,4-2,-10 5,1 0,-1 0,0 0,1-1,-1 1,1 0,-1 0,0 0,1 0,-1 0,0-1,1 1,-1 0,0 0,1-1,-1 1,0 0,1 0,-1-1,0 1,0 0,1-1,-1 1,0 0,0-1,0 1,0-1,1 1,-1 0,0-1,0 1,0 0,0-1,0 1,0-1,0 1,0 0,0-1,0 1,0-1,0 1,-1 0,1-1,0 1,0-1,0 1,0 0,-1-1,1 1,0 0,0-1,-1 1,1 0,0 0,0-1,-1 1,1 0,0 0,-1-1,1 1,-1 0,1 0,0 0,-1 0,1 0,0-1,-1 1,1 0,-30 4,19 3,0 0,1 1,0 0,0 0,1 1,0 1,0-1,1 2,0-1,1 1,1 0,-1 0,2 1,0 0,0 0,1 0,0 1,1-1,1 1,0 0,0 3,2-9,1 0,-1 0,1-1,1 1,-1 0,1-1,0 0,0 1,1-1,0 0,0 0,0 0,1 0,0-1,0 0,1 1,-1-2,1 1,0 0,0-1,1 0,-1 0,1 0,0-1,0 0,0 0,0-1,1 1,-1-2,1 1,-1 0,1-1,0 0,-1-1,1 0,0 0,-1 0,1-1,0 0,0 0,-1 0,1-1,-1 0,0-1,1 1,-1-1,0 0,-1-1,3-1,3-3,-1-1,1-1,-2 0,0 0,0-1,-1 0,0 0,-1-1,0 0,-1 0,0 0,-1-1,0 0,-1 0,-1-1,0 1,-1-1,0 1,-1-9,-1 17,-1 0,0 0,0-1,0 1,0 0,-1 0,0 0,0 1,0-1,-1 0,1 1,-1 0,0-1,-1 1,1 0,-1 0,0 1,0-1,0 1,0 0,-1 0,-16-9</inkml:trace>
  <inkml:trace contextRef="#ctx0" brushRef="#br0" timeOffset="298.504">13068 1258,'14'-39,"5"-16,4-5,-2 3,1 2,0 6,-2 6,-1 5,2 5,2 3,1 2,3 6,0 1,1 5,-4 5</inkml:trace>
  <inkml:trace contextRef="#ctx0" brushRef="#br0" timeOffset="827.571">13462 1201,'284'-354,"-280"349,0-1,0 1,0 0,1 1,0-1,0 1,0 0,1 0,0 1,-1-1,1 1,0 1,0-1,1 1,-1 0,-5 2,0 1,0 0,0-1,0 1,0 0,0 0,-1 0,1 0,0 0,-1-1,1 1,0 0,-1 0,1 1,-1-1,0 0,1 0,-1 0,0 0,0 0,0 0,1 0,-1 1,0-1,0 0,-1 0,1 0,0 0,0 0,-1 1,1-1,0 0,-1 0,1 0,-1 0,1 0,-1 0,0 0,1 0,-1-1,0 1,-1 1,-2 6,-1 0,2 1,-1-1,1 1,0 0,1 0,0 0,0 0,1 0,0 0,1 1,0-1,0 0,2 7,-1-14,0 0,0 0,0 0,0 0,0 0,0-1,1 1,-1 0,1-1,-1 1,1-1,0 1,-1-1,1 0,0 0,0 0,0 0,0 0,0 0,0-1,0 1,0 0,0-1,0 0,0 1,1-1,-1 0,0 0,0 0,0-1,0 1,2-1,72-21,-67 19,296-160,-288 154,-14 6,1 0,1 0,-1 1,0-1,1 1,-1 0,1 0,0 1,0 0,-1-1,1 2,0-1,0 0,0 1,0 0,2 0,-6 3,1-1,-1 1,1 0,-1 0,0-1,0 1,0 0,0 0,-1 0,1 0,-1 0,0 0,0 0,0 0,0 0,0 0,-1 0,1 0,-1 0,0 0,0 0,0 0,0 0,-1 0,1 0,0 0,-13 37,10-34,1 0,0 0,1 1,-1-1,1 1,1-1,-1 1,1 0,0-1,0 1,1 0,0 0,0 0,1 0,0-1,0 1,1 0,-1-1,2 1,1 4,7 2</inkml:trace>
  <inkml:trace contextRef="#ctx0" brushRef="#br0" timeOffset="-1957.943">9230 186,'-50'338,"30"0,3 5,18-337,-1 0,0 1,0-1,0 0,-1 1,0-1,-1 0,1 0,-1 1,0-1,-1-1,-1 5,-18-38,-7-83,21 85</inkml:trace>
  <inkml:trace contextRef="#ctx0" brushRef="#br0" timeOffset="-1704.146">8664 750,'44'0,"37"0,20-5,-2-1,-9-5,-9 0,-10 1,-7-2,-10-4,-4 1,-6-2,0-3,-4 2,-3 0,-4-3,-2-2,-6-2,-8 4</inkml:trace>
  <inkml:trace contextRef="#ctx0" brushRef="#br0" timeOffset="-1401.194">9737 186,'-48'384,"35"-295,-4 114,16-196,1-1,0 1,1-1,-1 0,1 1,1-1,-1 0,1 1,0-1,0 0,1 0,0 0,0-1,0 1,1-1,0 0,0 0,0 0,0 0,1-1,0 1,0-1,0 0,0-1,1 1,0-1,-1 0,1-1,0 0,0 1,1-2,-1 1,0-1,1 0,-1 0,1-1,-1 1,0-2,2 1,16-7,-1-1,-1-2,1 0,-2-1,1-1,-2-1,5-4,-3 2,0 1,1 1,0 1,1 1,25-8,-48 19,1-1,0 0,-1 1,1 0,0-1,-1 1,1 0,0 0,0 0,-1 0,1 0,0 0,-1 1,1-1,0 0,-1 1,1-1,0 1,-1 0,1 0,-1-1,1 1,-1 0,1 0,-1 1,0-1,0 0,1 0,-1 1,0-1,0 0,0 1,0-1,-1 1,1-1,0 1,-1 0,1-1,-1 1,1 1,4 76,-6-68,-9 65,7-63,1 0,0-1,0 1,2 0,0 0,0 0,1 0,2 12,-3-24,0 1,1-1,-1 1,0-1,1 1,-1-1,1 1,-1-1,1 1,0-1,-1 1,1-1,0 0,0 0,0 1,0-1,0 0,0 0,1 0,-1 0,0 0,1 0,-1 0,0-1,1 1,-1 0,1-1,-1 1,1-1,-1 0,1 1,-1-1,1 0,0 0,-1 0,1 0,1 0,16-6</inkml:trace>
  <inkml:trace contextRef="#ctx0" brushRef="#br0" timeOffset="-1084.202">10471 1004,'56'-10,"-23"7,0-2,0-1,0-2,-1-1,-1-2,0-1,0-1,-1-2,-1-1,14-10,-41 25,0 0,-1 0,1 0,0 0,-1 0,1 0,0 0,-1 0,0-1,1 1,-1-1,0 1,1-1,-1 0,0 1,0-1,-1 0,1 0,0 0,0 0,-1 1,0-1,1 0,-1 0,0 0,0 0,0 0,0 0,0 0,0 0,0 0,-1 0,1 0,-1 0,1 0,-1 0,0 1,0-1,0 0,0 0,0 1,0-1,-1 1,1-1,0 1,-1-1,0 1,-9-3,1 1,-1 0,-1 1,1 1,0-1,0 2,-1 0,1 0,0 1,-1 0,1 1,0 0,0 1,0 0,1 1,-1 0,1 1,0 0,0 1,0 0,1 0,-6 6,1-4,0 1,1 1,0 0,1 1,0 1,1 0,0 0,1 1,0 0,1 1,1 0,0 0,1 1,0 0,1 1,-2 11,8-22,0 1,0 0,0-1,1 1,0 0,0-1,1 1,-1-1,1 1,1-1,-1 0,1 0,-1 0,2 0,-1 0,0-1,1 1,0-1,0 0,0 0,0-1,1 1,0-1,-1 0,3 1,5 3,0 0,1-1,0-1,0 0,0-1,1 0,-1-1,1 0,13 0,120-3,-118-1</inkml:trace>
  <inkml:trace contextRef="#ctx0" brushRef="#br0" timeOffset="-3971.116">5645 1004,'-9'37,"2"1,2-1,1 1,2 0,2 1,3 29,19 13,-21-79,1 0,-1 0,0 0,1-1,-1 1,1 0,0-1,-1 1,1-1,0 0,0 0,0 0,0 0,0 0,0 0,0 0,0-1,0 1,1-1,-1 1,0-1,0 0,1 0,-1 0,0 0,0 0,1 0,-1-1,0 1,0-1,0 0,0 0,0 1,0-1,0-1,1 1,7-5,0-2,0 1,0-1,-1 0,0-1,0 0,-1-1,0 1,-1-2,0 1,26-32,57-83,-73 97,2 0,0 2,2 0,1 2,19-18,-40 41,0-1,0 1,0-1,0 1,0-1,0 1,0-1,0 1,1 0,-1 0,1 0,-1 0,1 0,-1 0,1 0,-1 0,1 0,0 1,-1-1,1 1,0-1,0 1,-1 0,1 0,0 0,0 0,0 0,-1 0,1 0,0 0,0 1,0-1,-1 1,1 0,0-1,-1 1,1 0,-1 0,1 0,-1 0,1 0,-1 0,0 0,1 0,-1 1,0-1,0 1,0-1,0 1,0-1,0 1,0-1,-1 1,1 0,0-1,-1 1,0 0,0 15,-1-1,0 0,-2 0,0 0,0 0,-2 0,-5 13,-7 28,17-57,-4 11,1 1,1-1,0 0,0 1,1 0,0-1,1 1,1-1,0 1,0-1,2 4,-2-13,-1 0,1-1,0 1,1 0,-1-1,0 1,0-1,1 0,-1 1,1-1,-1 0,1 0,0 0,-1 0,1 0,0 0,0-1,-1 1,1 0,0-1,0 0,0 1,0-1,0 0,0 0,0 0,0 0,-1 0,1 0,0-1,0 1,0-1,0 1,0-1,-1 0,1 0,0 0,1 0,66-41,178-158,-209 168,95-61,-133 92,0 1,1 0,-1-1,1 1,-1-1,1 1,0 0,-1-1,1 1,-1 0,1 0,-1 0,1-1,0 1,-1 0,1 0,0 0,-1 0,1 0,0 0,-1 0,1 0,-1 0,1 1,0-1,-1 0,1 0,-1 0,1 1,0-1,-1 0,1 1,-1-1,1 0,-1 1,1-1,-1 1,0-1,1 1,-1-1,1 1,-1-1,0 1,1-1,-1 1,0 0,0-1,0 1,1-1,-1 1,0 0,0-1,0 1,0 0,0-1,0 1,0 0,0-1,0 1,-1-1,1 1,0 0,0-1,0 1,-1-1,1 1,-16 44,16-44,-28 52,20-39,0 0,1 0,1 1,0 0,1 0,0 1,2-1,0 1,0 1,3-15,-1 0,1 0,0 0,0-1,0 1,0 0,0 0,1 0,-1-1,1 1,-1 0,1 0,-1-1,1 1,0 0,0-1,0 1,0-1,0 1,0-1,0 0,1 1,-1-1,0 0,1 0,-1 0,1 0,-1 0,1 0,0 0,9 0</inkml:trace>
  <inkml:trace contextRef="#ctx0" brushRef="#br0" timeOffset="-3701.018">5730 411,'0'14,"5"10,1 1</inkml:trace>
  <inkml:trace contextRef="#ctx0" brushRef="#br0" timeOffset="-3351.076">7056 129,'-13'112,"-12"119,4 178,38-268,-2 40,-20-163,-1-6</inkml:trace>
  <inkml:trace contextRef="#ctx0" brushRef="#br0" timeOffset="-3089.215">6689 778,'34'10,"39"2,18 0,2-2,-9-3,-10-2,-13-8,-11-2,-15-1</inkml:trace>
  <inkml:trace contextRef="#ctx0" brushRef="#br0" timeOffset="-2839.064">7649 778,'-19'21,"1"0,1 2,1 0,0 0,2 2,1 0,2 0,0 1,1 1,2 0,-1 5,8-28,0-1,0 0,0 1,0-1,1 1,-1-1,1 0,0 1,0-1,1 1,-1-1,0 1,1-1,0 1,0-1,0 0,0 0,1 1,-1-1,1 0,0 0,0 0,0-1,0 1,0 0,1-1,-1 1,1-1,0 0,-1 0,1 0,0 0,0-1,3 2,5-1,0 0,0-1,1 0,-1-1,0 0,0-1,0 0,0-1,0 0,0-1,0 0,-1 0,1-1,-1-1,0 0,0 0,-1-1,7-5,5-4,-1-1,-1 0,-1-2,0 0,-1-1,-2-1,12-17,-23 32,-1 1,0-1,0 0,0 0,-1-1,1 1,-1 0,0-1,-1 0,0 1,0-1,0 0,0 0,-1 1,0-1,0 0,-1 0,1 0,-1 1,0-1,-1 0,0 1,0-1,0 1,0-1,-1 1,0 0,0 0,0 0,-1 1,1-1,-1 1,0 0,-5-4,-4 1,0 0,0 1,-1 1,0 0,0 1,-1 0,1 1,-1 1,0 0,1 1,-1 1,0 0,0 1,-11 2,4-2,-8 0</inkml:trace>
  <inkml:trace contextRef="#ctx0" brushRef="#br0" timeOffset="-7652.846">142 1088,'-18'452,"-74"150,65-474,22-164,14-36,3 0,4 1,2 0,3 1,4 2,18-37,-18 44,1 0,4 1,2 2,3 1,2 2,2 2,3 1,1 2,3 2,11-5,-51 46,0 1,1 0,0 1,0-1,1 1,-1 1,1-1,0 1,0 1,1-1,-1 2,1-1,0 1,-1 0,1 1,0 0,0 0,0 1,0 0,7 1,-12 4,0-1,0 0,-1 1,0 0,0 0,0 0,-1 0,0 0,0 0,0 1,0-1,-1 1,0-1,0 1,-1 0,1-1,-1 1,0 0,-1-1,0 1,1 0,-2-1,1 1,-1-1,0 0,0 1,-1 2,-7 20,-1 0,-2 0,0-1,-2-1,-1 0,0-1,-6 4,-12 20,15-24,-1-2,-2 0,0-1,-1-1,-1-1,-1-2,-2 1,-36 29,42-32</inkml:trace>
  <inkml:trace contextRef="#ctx0" brushRef="#br0" timeOffset="-7090.493">593 1597,'44'-2,"-1"-3,1-1,-1-2,-1-2,0-2,0-2,13-7,-20 6,-1-2,0-2,-2 0,0-3,-1 0,-1-2,-1-1,-2-1,0-2,-2-1,-1 0,19-32,-31 42,0-1,0 0,-2-1,-1 0,0 0,-2-1,3-15,-9 33,-1 0,0 0,0 0,0 0,0-1,-1 1,0 0,1 0,-1 0,-1 0,1 0,-1 0,0 0,1 1,-2-1,1 0,0 1,-1 0,1-1,-1 1,0 0,0 0,0 1,-1-1,1 1,-1 0,1-1,-1 1,0 1,0-1,0 1,0-1,0 1,0 0,0 1,0-1,0 1,-1-1,1 1,0 1,0-1,0 0,0 1,0 0,-1 0,-2 2,-9 1,0 2,1 0,0 0,0 2,1-1,0 2,0 0,1 1,0 0,1 1,0 0,1 1,0 1,0-1,2 2,0-1,0 1,1 1,-5 14,11-26,1 0,0 1,0-1,0 0,0 1,0-1,1 1,0-1,-1 1,1-1,1 1,-1-1,0 1,1-1,0 1,0-1,0 0,0 1,0-1,1 0,-1 0,1 0,0 0,0 0,0 0,0 0,1-1,-1 1,1-1,-1 0,1 0,0 0,0 0,0 0,0 0,0-1,0 1,1-1,-1 0,1 0,-1-1,0 1,1 0,-1-1,1 0,1 0,21-1,1-1,-1-1,1-1,-1-1,-1-2,1 0,-1-2,0-1,16-9,55-18,-64 25,-25 8,0 0,0 1,0 1,0-1,0 1,1 0,-1 1,1-1,0 2,-1-1,1 1,0 0,3 1,-9 1,-1-1,1 1,-1 0,0 0,0 0,0 0,0 0,0 0,-1 1,1-1,-1 0,1 0,-1 0,0 1,0-1,0 0,0 0,0 1,0-1,-1 0,1 0,-1 1,1-1,-1 0,0 0,0 0,0 0,0 0,0 0,-1 0,1 0,0-1,-1 1,-1 1,2-2,-134 203,133-202,1 1,-1-1,0 0,1 1,0-1,-1 1,1-1,0 1,0-1,1 1,-1 0,0-1,1 1,0 0,-1 0,1 0,0-1,1 1,-1 0,0 0,1-1,0 1,-1 0,1 0,0-1,0 1,1-1,-1 1,0-1,1 0,0 1,-1-1,1 0,0 0,0 0,0 0,0-1,1 1,-1 0,0-1,1 0,-1 1,1-1,8 2,0 0,1-1,-1-1,0 0,1 0,-1-1,0-1,1 0,-1 0,0-1,0 0,0-1,0-1,0 1,-1-2,1 1,2-4,12-2</inkml:trace>
  <inkml:trace contextRef="#ctx0" brushRef="#br0" timeOffset="-6825.033">2033 1230,'-11'136,"11"-130,1-1,0 1,0 0,0 0,0-1,1 1,0-1,0 1,1-1,-1 0,1 0,0 0,1 0,-1 0,1-1,0 1,0-1,0 0,1-1,0 1,3 2,-4-4,0 0,0-1,0 0,1 1,-1-1,0-1,0 1,1-1,-1 1,0-1,1-1,-1 1,0 0,1-1,-1 0,0 0,0 0,0-1,0 0,0 1,0-1,0 0,0-1,-1 1,1-1,-1 0,0 1,0-2,0 1,0 0,0 0,-1-1,1 0,0-1,2-1,0-2,-1 1,0-1,0 1,0-1,-1 0,-1 0,1-1,-1 1,0-1,-1 1,0-1,0 1,-1-1,0 0,-1 1,0-3,-1 6,1 0,-1 0,0 0,0 0,-1 0,0 1,1-1,-2 1,1 0,0 0,-1 0,0 0,0 1,0-1,0 1,0 0,-1 0,1 1,-1-1,0 1,0 0,0 0,0 1,0-1,0 1,0 0,-1 1,1-1,0 1,0 0,-1 1,0-1,-9 1,-1 0,1 1,0 1,-1 1,1 0,1 0,-1 2,1 0,0 0,-8 6,-29 31,32-22</inkml:trace>
  <inkml:trace contextRef="#ctx0" brushRef="#br0" timeOffset="-6274.376">2568 411,'-23'131,"5"2,6 0,6 0,9 94,-2-189,-13 45,21-93,24-43,2 2,3 2,1 1,14-10,-37 41,1 2,0 0,1 1,0 1,2 0,-1 1,1 2,1 0,0 1,0 1,0 1,1 0,9 1,-28 5,1 0,0 0,0 0,0 1,0 0,0 0,0 0,-1 0,1 1,0 0,0-1,0 1,-1 1,1-1,0 0,-1 1,1 0,-1 0,0 0,1 0,-1 0,0 1,0 0,-1-1,1 1,0 0,-1 0,0 0,0 1,0-1,0 0,0 1,-1 0,1-1,-1 1,0 0,0 0,-1-1,1 5,-1 4,-2 1,1-1,-2 0,1 0,-2 0,0 0,0 0,-1-1,0 1,-1-1,0-1,-1 1,-6 7,-1 4,3-5,-2-1,1 0,-2-1,0-1,-1 0,0-1,-1 0,-1-2,0 0,0 0,-1-2,0 0,-1-1,0-1,0-1,-1 0,1-2,-1 0,0-1,0-1,-1-1,-10-1,-9-17,28 4</inkml:trace>
  <inkml:trace contextRef="#ctx0" brushRef="#br0" timeOffset="-5974.212">3275 354,'9'45,"-1"-1,-3 1,-1 0,-3 1,-1-1,-4 20,1-19,-3 0,-2-1,-1 0,-3 0,-1-1,-2 0,-9 14,-42 97,65-154,1-1,-1 1,0 0,0 0,0 0,1 0,-1 0,0 1,1-1,-1 0,1 0,0 0,-1 0,1 1,0-1,0 0,-1 0,1 1,0-1,0 0,1 0,-1 1,0-1,0 0,0 0,1 0,-1 1,1-1,-1 0,1 0,-1 0,1 0,0 0,0 0,-1 0,1 0,0 0,0 0,0 0,0-1,0 1,0 0,0-1,0 1,0 0,0-1,1 0,-1 1,0-1,0 0,0 1,1-1,-1 0,0 0,0 0,1 0,-1 0,0 0,0 0,1-1,0 1,18-9,0 0</inkml:trace>
  <inkml:trace contextRef="#ctx0" brushRef="#br0" timeOffset="-5631.201">3472 1117,'23'6,"0"-1,1-1,-1-1,1-1,0-1,-1-1,1-1,0-1,-1-1,19-5,-31 5,0 0,-1 0,1-1,-1 0,0-1,0 0,0-1,-1 0,1 0,-2-1,1 0,-1-1,0 0,0 0,-1-1,0 0,-1 0,0 0,0-1,-1 0,-1 0,1 0,1-10,-4 17,-1 0,0 0,0 0,0-1,-1 1,1 0,-1 0,0-1,0 1,0 0,0-1,-1 1,1 0,-1 0,0-1,0 1,0 0,0 0,0 0,-1 0,0 0,1 1,-1-1,0 0,0 1,-1-1,1 1,0 0,-1-1,1 1,-1 1,0-1,0 0,0 1,0-1,0 1,0 0,0 0,0 0,0 0,0 0,-1 1,1 0,0 0,-1 0,1 0,-1 0,-13 4,0 2,1 0,-1 1,1 0,0 1,1 1,0 0,0 2,1-1,1 2,-2 1,-2 0,1 1,0 0,1 1,1 1,1 1,0-1,1 2,0 0,2 0,0 1,1 1,1-1,1 1,-1 6,7-20,1-1,-1 0,1 1,0-1,1 0,-1 1,1-1,0 0,1 1,-1-1,1 0,0 0,0 0,1-1,-1 1,1 0,0-1,0 0,1 1,-1-1,1 0,0-1,0 1,0-1,0 0,1 0,-1 0,1-1,0 1,0-1,0 0,0 0,0-1,0 0,1 0,-1 0,0 0,1-1,-1 0,0 0,5-1,48 1,-32-1</inkml:trace>
  <inkml:trace contextRef="#ctx0" brushRef="#br0" timeOffset="-5134.504">4036 1314,'33'-14,"-1"-1,0-2,-1-2,-1 0,27-24,-21 16,139-96,-174 122,0 1,0-1,0 0,0 0,0 0,0 0,0 1,0-1,0 1,0-1,1 1,-1-1,0 1,0 0,0-1,1 1,-1 0,0 0,0 0,1 0,-1 0,0 0,0 0,1 0,-1 1,0-1,0 0,1 1,-1-1,0 1,0-1,0 1,0 0,0 0,0-1,0 1,0 0,0 0,0 0,0 0,-1 0,1 0,0 0,-1 0,1 0,-1 0,1 1,-1-1,1 0,-1 0,0 0,0 1,1-1,-1 0,0 0,0 1,0-1,0 0,-1 0,1 1,0-1,0 0,-1 0,1 1,-1-1,1 0,-1 0,0 0,-13 30,11-27,0 0,0 0,1 0,0 0,0 1,0-1,0 1,0-1,1 1,0 0,0 0,0-1,1 1,0 0,0 0,0 0,0 0,1 0,0-1,0 1,0 0,0-1,1 1,2-2,0-2,1 1,-1 0,1-1,-1 0,1 0,0 0,-1-1,1 1,0-1,-1 0,1 0,0-1,0 0,-1 1,1-2,-1 1,1 0,-1-1,0 0,1 0,-1 0,0-1,0 1,1-2,-3 3,69-44,34-13,-104 58,1-1,-1 1,1-1,0 1,-1-1,1 1,-1 0,1 0,0 0,-1 0,1 0,-1 0,1 1,0-1,-1 0,1 1,-1-1,1 1,-1 0,1-1,-1 1,0 0,1 0,-1 0,0 0,0 0,0 0,1 0,-1 0,0 1,0-1,-1 0,1 1,0-1,0 0,-1 1,1-1,-1 1,1 0,-1-1,0 1,1-1,-1 1,0-1,0 2,-10 72,9-71,0 0,0 0,0 0,0 0,0 0,1 1,0-1,0 0,0 0,0 0,1 0,0 1,-1-1,2 0,-1 0,0 0,1-1,0 1,-1 0,2 0,-1-1,0 1,1-1,-1 0,1 0,0 0,0 0,0 0,1-1,-1 1,1-1,-1 0,1 0,0 0,0-1,0 1,0-1,0 0,0 0,0 0,0-1,0 1,0-1,0 0,1 0,18-5</inkml:trace>
  <inkml:trace contextRef="#ctx0" brushRef="#br0" timeOffset="2981.709">2146 2556,'-34'28,"-34"49,4 2,-22 40,-93 116,-60 43,187-208,70-84,-8-2</inkml:trace>
  <inkml:trace contextRef="#ctx0" brushRef="#br0" timeOffset="3417.823">1469 2640,'0'1,"1"-1,0 0,0 0,-1 1,1-1,-1 1,1-1,0 1,-1-1,1 1,-1-1,1 1,-1-1,1 1,-1-1,1 1,-1 0,0-1,1 1,-1 0,0 0,0-1,1 1,-1 0,0 0,0-1,0 1,0 0,0 0,0-1,0 1,0 0,0 0,0-1,-1 1,1 0,0 0,0-1,-1 1,1 0,0-1,-1 1,1 0,-1-1,1 1,-1-1,1 1,-1-1,0 1,1-1,-1 1,1-1,-1 1,0-1,1 0,-1 0,0 1,0-1,1 0,-1 0,0 0,0 0,1 1,-1-1,0 0,0 0,0-1,18 17,-1 1,-1 0,0 1,-1 0,-2 1,0 0,3 8,11 37,-3 2,-3 0,9 53,25 85,-47-181,-4-11,0 1,1-1,1 0,0 0,0-1,1 1,1-1,0 0,0-1,1 0,8 9,-12-18,-1 1,1-1,0 0,-1 0,1-1,0 1,-1-1,1 0,0 1,-1-2,1 1,0 0,0-1,-1 0,1 0,-1 0,1 0,-1 0,1-1,-1 0,0 1,1-1,-1 0,0-1,0 1,-1-1,1 1,0-1,-1 0,0 0,0 0,0 0,0 0,0 0,0-1,-1 1,1-1,-1 1,0-1,0 1,-1-2,9-13</inkml:trace>
  <inkml:trace contextRef="#ctx0" brushRef="#br0" timeOffset="4480.442">1948 2330,'-8'3,"1"0,0 1,-1 0,2 0,-1 1,0 0,1 0,0 0,0 1,1 0,-3 4,8-10,1 0,-1 0,1 0,-1 0,1 0,-1 0,1 0,-1 0,1 0,-1 0,1 0,-1 0,1 0,-1-1,1 1,-1 0,0 0,1-1,-1 1,1 0,-1 0,1-1,-1 1,0 0,1-1,-1 1,0-1,1 1,-1 0,0-1,0 1,1-1,-1 1,0-1,0 1,0-1,0 1,0-1,0 1,0-1,0 1,0-1,0 1,0-1,0 1,0-1,0 1,0-1,0 1,-2-3,0 1,1 0,-1-1,0 1,-1 0,1 0,0 0,-1 0,1 1,-1-1,1 1,-1-1,0 1,1 0,-1 0,0 0,0 0,0 1,0-1,0 1,0 0,0 0,0 0,0 0,0 0,0 1,0-1,0 1,0 0,1 0,-1 0,0 0,0 0,0 1,4-2,-1 0,1 0,0-1,0 1,-1 0,1 0,0 0,-1 0,1 0,0 0,0 0,-1 0,1 0,0 0,0 0,-1 1,1-1,0 0,-1 0,1 1,0-1,-1 1,1-1,-1 0,1 1,0-1,-1 1,1-1,-1 1,1 0,-1-1,0 1,1-1,-1 1,0 0,1-1,-1 1,0 0,0 0,1-1,-1 1,0 0,0-1,0 1,0 0,0 0,0-1,0 1,0 0,-1 0,1-1,0 1,0 0,0-1,-1 1,1 0,0-1,-1 1,1 0,-1-1,1 1,-1-1,1 1,-1-1,1 1,-1-1,1 1,-1-1,0 1,20 2</inkml:trace>
  <inkml:trace contextRef="#ctx0" brushRef="#br0" timeOffset="5012.668">2400 2274,'17'-7,"0"-1,0 2,0 0,1 1,0 1,0 1,1 0,-1 1,18 1,-35 1,0 0,1 0,-1 0,1 0,-1 0,0 0,1 0,-1 0,0 0,1 1,-1-1,0 1,1-1,-1 1,0-1,0 1,1 0,-1-1,0 1,0 0,0 0,0 0,0 0,0 0,0 0,0 0,-1 0,1 1,0-1,-1 0,1 0,-1 1,1-1,-1 0,1 1,-1-1,0 0,0 1,0-1,0 1,0-1,0 0,0 1,-29 52,-84 71,111-124,1 0,-1 0,1 1,0-1,-1 0,1 1,0-1,0 1,0 0,0-1,1 1,-1 0,0-1,1 1,-1 0,1 0,-1 0,1-1,0 1,0 0,0 0,0 0,0 0,0 0,0-1,1 1,-1 0,1 0,-1 0,1-1,0 1,0 0,0-1,0 1,0 0,0-1,0 0,0 1,0-1,1 0,-1 1,1-1,-1 0,1 0,-1 0,1 0,0 0,-1-1,1 1,0 0,0-1,0 0,-1 1,2-1,254-47,-229 49,-4 3</inkml:trace>
  <inkml:trace contextRef="#ctx0" brushRef="#br0" timeOffset="5348.802">2851 3036,'39'0,"31"-5,9-1,-4-1,-11 2,-5-3,-9 0,-8 1,-6-3,-5 0,-2 2,-2 2,-5-2,-2-1,-4 2</inkml:trace>
  <inkml:trace contextRef="#ctx0" brushRef="#br0" timeOffset="5613.772">3275 2640,'-10'44,"-8"37,0 11,2-2,4-10,5-15,2-13,3-11,6-7,3-5,0-3,3-5,0-2,4-4,-1-5</inkml:trace>
  <inkml:trace contextRef="#ctx0" brushRef="#br0" timeOffset="6964.271">3923 3262,'16'-11,"41"-27,-2-3,-2-2,-2-3,-1-2,20-28,11-52,-80 126,0 0,0 1,0-1,0 0,0 0,0 0,0 0,-1 0,1 0,-1 0,1 0,-1 0,0 0,0 0,0 0,0 0,0 0,0 0,-1 0,1 0,-1 0,1 0,-1 0,0 0,0 0,0 0,0 0,0 1,0-1,0 0,0 1,-1-1,1 1,-1-1,1 1,-1 0,0 0,1 0,-1 0,0 0,0 0,0 0,0 0,0 1,0-1,0 1,0-1,0 1,-1 0,-4 0,0 0,0 0,1 1,-1 0,0 1,0-1,0 1,1 1,-1-1,1 1,-1 0,1 1,0-1,0 1,1 1,-1-1,1 1,0 0,0 0,1 0,-1 1,-2 4,-1 1,1 1,0 0,0 0,1 1,1 0,0-1,1 2,0-1,1 0,1 1,0 4,0-9,0 1,1 0,0 0,1 0,0 0,0 0,1-1,1 1,0 0,0 0,1-1,0 1,0-1,1 0,0 0,1 0,0-1,1 0,-1 1,2-2,-1 1,1-1,0 0,0 0,9 5,-3-6,0 1,1-2,-1 0,1 0,1-2,-1 1,0-2,1 0,0-1,-1 0,1-1,0-1,-1 0,1-1,-1 0,1-2,-1 1,0-2,0 0,-1-1,1 0,-1-1,-1 0,1-1,-1 0,11-11,-12 11,17-10,-2-1,0-1,-1-1,-1-1,-1-2,-1 0,-1-1,-1-1,-1-1,-2 0,-1-2,10-22,-23-19,-3 68,0 1,0 0,0 0,0-1,0 1,-1 0,1 0,-1-1,1 1,-1 0,1 0,-1 0,0 0,1 0,-1 0,0 0,0 0,0 0,0 0,0 0,0 1,0-1,0 0,0 1,0-1,0 1,0-1,-1 1,1-1,0 1,0 0,-1-1,1 1,0 0,0 0,-1 0,1 0,0 0,0 1,-1-1,1 0,0 0,0 1,0-1,-1 1,1-1,0 1,0 0,0-1,0 1,0 0,0 0,-9 5,1 1,1 1,-1 0,1 0,0 0,1 1,0 0,1 0,-1 1,2 0,-1 0,2 1,-1-1,1 1,1 0,0 0,1 0,0 0,0 1,1-1,1 1,0-1,0 1,1-1,2 6,-2-12,0 1,0-1,1 1,-1-1,1 0,1 0,-1 0,1 0,-1 0,2 0,-1-1,0 0,1 1,0-1,0 0,0-1,0 1,1-1,-1 0,1 0,0 0,0 0,0-1,0 0,1 0,-1-1,0 1,1-1,-1 0,6 0,9 1,0 0,0-1,0-1,0-1,0-1,0-1,0-1,3-1,5-5,1-1,-1-2,-1 0,0-2,-1-1,-1-2,-1 0,0-1,-1-1,-1-2,-1 0,-2-1,0-1,-1-1,-1 0,4-11,-17 32,-1-1,0 1,0-1,0 0,0 0,-1 0,0 0,0 0,0-1,-1 1,0-1,0 1,0-1,0 1,-1-1,0 1,0-1,-1 0,1 1,-1-1,-1 1,1-1,-1 1,0 0,0 0,0 0,-1-1,-1 4,1 1,-1 0,0 0,0 1,0-1,1 1,-1-1,0 1,0 0,0 1,0-1,0 1,1-1,-1 1,0 0,0 1,1-1,-1 1,1-1,-1 1,1 0,0 0,0 1,0-1,0 1,0-1,0 1,1 0,-1 0,0 3,-8 5,1 1,0 0,1 0,1 1,0 1,1-1,0 1,1 1,0-1,2 1,-1 0,2 0,0 0,1 1,0-1,1 1,1 3,3-7,0 0,0 0,1-1,1 0,0 1,1-2,0 1,0-1,1 1,0-2,1 1,0-1,1 0,0-1,0 0,1-1,-1 0,2 0,-1-1,1 0,0-1,0 0,1-1,-1 0,1 0,0-2,0 1,0-2,0 0,0 0,8-1,60-6,-62-1</inkml:trace>
  <inkml:trace contextRef="#ctx0" brushRef="#br0" timeOffset="8447.843">5730 2246,'9'-7,"0"0,1 2,-1-1,1 1,0 0,1 1,-1 0,1 1,0 0,0 1,0 0,0 0,0 1,10 1,-20-1,1 1,0 0,-1 0,1 0,0 0,0 0,-1 0,1 0,0 0,-1 1,1-1,0 0,-1 1,1 0,-1-1,1 1,0 0,-1 0,0 0,1 0,-1 0,0 0,1 0,-1 0,0 1,0-1,0 0,0 1,0-1,0 1,-1-1,1 1,0 0,-1-1,1 1,-1 0,1-1,-1 1,0 0,0-1,0 1,0 0,0-1,0 1,-1 0,1 0,0-1,-1 1,1 0,-1 0,-71 92,2-6,70-86,-1-1,1 0,-1 0,1 0,-1 1,1-1,0 0,0 0,-1 1,1-1,0 0,0 1,0-1,0 0,1 0,-1 1,0-1,1 0,-1 0,0 1,1-1,-1 0,1 0,0 0,-1 0,1 0,0 1,0-1,0-1,0 1,0 0,0 0,0 0,0 0,0-1,0 1,0 0,0-1,0 1,1-1,-1 0,0 1,0-1,1 0,-1 0,0 0,2 0,63 0,111-50,-152 45</inkml:trace>
  <inkml:trace contextRef="#ctx0" brushRef="#br0" timeOffset="9198.82">6944 2302,'-65'83,"-376"407,295-297,137-165,9-27,0-1,0 1,0-1,0 0,0 1,0-1,0 1,0-1,0 0,0 1,0-1,1 0,-1 1,0-1,0 1,0-1,1 0,-1 0,0 1,1-1,-1 0,0 1,0-1,1 0,-1 0,0 0,1 1,-1-1,1 0,-1 0,0 0,1 0,-1 0,0 0,1 0,-1 1,1-1,-1 0,0 0,1-1,-1 1,1 0,-1 0,0 0,1 0,-1 0,0 0,1 0,-1-1,0 1,1 0,-1 0,0 0,1-1,-1 1,0 0,1-1,-1 1,0 0,0 0,1-1,-1 1,0-1,0 1,0 0,0-1,50-45,-36 28</inkml:trace>
  <inkml:trace contextRef="#ctx0" brushRef="#br0" timeOffset="9629.828">6492 2386,'111'142,"-79"-95,-1 1,-3 2,-2 1,-2 1,14 44,11 126,-49-221,0-1,-1 1,1 0,0-1,0 1,0 0,0-1,0 1,0 0,0-1,0 1,0 0,0-1,0 1,1 0,-1-1,0 1,0-1,1 1,-1 0,0-1,1 1,-1-1,1 1,-1-1,1 1,-1-1,1 1,-1-1,1 0,-1 1,1-1,-1 0,1 1,0-1,-1 0,1 0,-1 1,1-1,0 0,-1 0,1 0,0 0,-1 0,1 0,0 0,-1 0,1 0,0 0,-1-1,1 1,0 0,-1 0,1 0,0-1,-1 1,1 0,-1-1,11-10</inkml:trace>
  <inkml:trace contextRef="#ctx0" brushRef="#br0" timeOffset="10166.243">7225 2133,'24'-14,"-1"2,1 1,1 1,0 1,1 1,-1 1,1 2,1 0,-1 2,7 0,-32 3,1 0,-1-1,0 1,0 0,0 0,1 0,-1 0,0 0,0 0,1 0,-1 0,0 1,0-1,0 0,1 1,-1-1,0 1,0 0,0-1,0 1,0 0,0-1,0 1,0 0,0 0,-1 0,1 0,0 0,0 0,-1 0,1 0,-1 0,1 0,-1 0,1 0,-1 1,1-1,-1 0,0 0,0 1,0-1,0 0,0 0,0 0,0 1,0-1,0 0,-1 0,1 1,0-1,-1 0,1 0,-1 0,1 0,-1 0,0 0,0 0,1 0,-11 14,1 0,-2-1,0-1,-1 0,0-1,0 0,-9 5,-80 87,101-102,-1 1,0-1,1 1,0 0,-1-1,1 1,0 0,0 0,1-1,-1 1,0 0,1 0,0 0,0 0,0 0,0 0,0 0,1 0,-1 0,1 0,0-1,-1 1,1 0,1 0,-1-1,0 1,1 0,-1-1,1 1,0-1,0 0,0 0,0 0,0 0,0 0,1 0,-1 0,1-1,-1 1,1-1,0 0,-1 0,1 0,0 0,0 0,0 0,0-1,0 1,0-1,-1 0,2 0,16-1,0-1,0 0,-1-1,1-2,-1 0,0-1,0 0,3-3,85-37,-89 35</inkml:trace>
  <inkml:trace contextRef="#ctx0" brushRef="#br0" timeOffset="17608.887">8157 2923,'87'-22,"194"-40,-111 32,-68 9,-91 26,-16 0</inkml:trace>
  <inkml:trace contextRef="#ctx0" brushRef="#br0" timeOffset="17851.026">8270 3177,'43'-14,"34"-10,12-6,-3 3,-6 1,-13 4,-8 2,-9 4,-8 5,-7 4,-4 4,-3 1,-6 2</inkml:trace>
  <inkml:trace contextRef="#ctx0" brushRef="#br0" timeOffset="18702.398">10104 2528,'-1'-3,"0"0,0 0,-1 0,0 0,1 0,-1 0,0 1,0-1,-1 1,1-1,0 1,-1 0,0 0,1 0,-1 0,0 0,0 1,0-1,0 1,0 0,-1 0,1 0,0 0,0 0,-1 1,1 0,0 0,-1-1,1 2,0-1,-1 0,1 1,0 0,-1-1,1 1,0 0,0 1,0-1,0 1,0-1,0 1,0 0,0 0,-20 15,1 1,0 1,2 1,0 1,1 1,1 0,1 2,1 0,2 0,0 2,1-1,2 2,0-11,2 1,0 0,1 1,1 0,0 0,2 1,0-1,1 1,0 0,2 1,1-1,0 0,1 1,1 4,1-20,-1 1,0-1,1 0,0 0,0 0,0 0,1-1,-1 1,1-1,0 1,0-1,0 0,1 0,-1 0,1 0,-1-1,1 1,0-1,0 0,0 0,0-1,0 1,0-1,1 0,-1 0,0 0,1-1,-1 1,3-1,130-15,-82-2,-1-3,0-2,37-22,-57 26</inkml:trace>
  <inkml:trace contextRef="#ctx0" brushRef="#br0" timeOffset="18984.334">10556 2726,'-34'36,"3"1,0 2,3 1,2 1,1 2,1 2,22-42,-1 0,1 1,0-1,1 1,-1 0,1 0,-1-1,1 1,0 0,1 0,-1 0,1 0,0 0,-1 0,2 0,-1 0,0 0,1 0,0 0,0 0,0 0,0 0,1-1,-1 1,1 0,0-1,0 0,1 1,-1-1,1 0,-1 0,1 0,0 0,0-1,0 1,0-1,1 0,-1 0,1 0,-1 0,1 0,0-1,0 0,-1 0,2 0,14-2,-1-1,1-1,0-1,-1 0,0-2,0 0,0-1,-1 0,0-2,13-6,-2-2,0-1,-1-1,-1-1,-1-2,11-11,-20 19,-1-2,0 1,-2-2,1 0,-2-1,0 0,-2 0,2-5,-9 16,-1 1,0 0,0-1,-1 1,0-1,0 0,0 1,-1-1,0 0,0 0,-1 1,0-1,0 0,-1 1,0-1,0 1,0 0,-1-1,1 1,-2 0,1 0,-1 1,0-1,0 1,0 0,-1 0,0 0,0 1,0-1,0 1,-1 1,1-1,-1 1,0 0,0 0,-1 0,1 1,0 0,-1 0,1 1,-1 0,-2 0,-37 6,27 0</inkml:trace>
  <inkml:trace contextRef="#ctx0" brushRef="#br0" timeOffset="19484.535">10951 3149,'51'-62,"-3"-2,-2-2,33-68,-24 11,-49 167,-13 34,4-67,0 1,1 0,0 0,1 0,0 0,1 0,0 0,1 0,1 0,0 0,0 0,1-1,0 1,1-1,1 0,0 0,0 0,1-1,6 8,-7-13,1-2,0 1,0 0,0-1,1 0,-1-1,1 0,0 0,-1 0,1 0,0-1,0 0,0-1,0 0,0 0,0 0,0-1,0 0,0 0,0-1,-1 0,1 0,-1 0,1-1,-1 0,0-1,0 1,0-1,0 0,-1 0,1-1,-1 0,0 0,-1 0,3-4,6-3,-1 0,0-1,-1-1,-1 0,0 0,-1-1,0 0,-1-1,-1 0,0 0,-2 0,0-1,0 0,-2 0,0 0,-1-1,0 1,-2-1,0 1,-1-4,-6-4</inkml:trace>
  <inkml:trace contextRef="#ctx0" brushRef="#br0" timeOffset="19903.333">12277 2472,'-313'169,"311"-168,0-1,0 0,0 1,0-1,0 1,1 0,-1 0,0 0,0 0,1 0,-1 0,1 0,-1 0,1 1,-1-1,1 0,0 1,0-1,0 1,0 0,0-1,0 1,0 0,0 0,1-1,-1 1,1 0,-1 0,1 0,0 0,0 0,-1 0,1 0,1 0,-1-1,0 1,0 0,1 0,-1 0,1 0,0 0,-1-1,1 1,0 0,0 0,0-1,0 1,1 0,7 1,1 0,-1-1,1 0,0 0,-1-1,1 0,0-1,0 0,0-1,0 0,-1 0,1-1,0-1,-1 1,1-2,32-4,-28 6,-5-1,0 1,0 0,0 0,0 1,0 0,0 1,1 0,-1 1,0 0,0 0,0 0,0 2,0-1,0 1,-1 0,1 1,6 3,-14-5,1 1,-1-1,1 0,-1 1,0-1,0 1,0-1,0 1,0-1,-1 1,1 0,-1-1,0 1,1 0,-1 0,-1-1,1 1,0 0,-1 0,1-1,-1 1,0-1,0 1,0 0,0-1,0 0,0 1,-1-1,-44 70,45-71,-27 35,-1-2,-1-1,-2-1,-2-2,0-1,-2-2,-35 20,-26 15,90-54</inkml:trace>
  <inkml:trace contextRef="#ctx0" brushRef="#br0" timeOffset="20554.735">12757 2359,'-9'43,"-9"33,0 14,2-4,4-11,4-15,4-7,2-8,1-6,2-6,-1-4,1-1,0-1,-1-1,-4-4,-2-1,-1-4</inkml:trace>
  <inkml:trace contextRef="#ctx0" brushRef="#br0" timeOffset="20805.321">12390 2839,'39'-10,"26"-8,13 0,-3 2,-9-1,-12 3,-9 3,-8 4,-5 3,-4 3,-6 0</inkml:trace>
  <inkml:trace contextRef="#ctx0" brushRef="#br0" timeOffset="21176.243">13208 2726,'-43'25,"1"2,0 2,3 2,0 2,2 1,-25 32,58-64,1 1,1-1,-1 1,0 0,1 0,-1 0,1 0,0 0,0 1,0-1,0 1,1-1,0 1,-1 0,1-1,0 1,1 0,-1 0,1 0,0 0,0 0,0 0,0-1,1 1,-1 0,1 0,0 0,0 0,1-1,-1 1,1-1,-1 1,1-1,1 1,-1-1,0 0,1 0,-1 0,1 0,0-1,1 2,9-2,-1-1,0 0,0-1,1 0,-1-1,0 0,0-1,1 0,-2-1,1-1,0 0,-1 0,1-1,-1 0,0-1,-1-1,0 1,0-2,0 1,-1-1,4-5,141-158,-130 154,-17 38,-18 113,16-114</inkml:trace>
  <inkml:trace contextRef="#ctx0" brushRef="#br0" timeOffset="21552.407">13435 3149,'199'-266,"-152"233,-47 73,-3-34,0-1,1 1,0 0,0 0,0 0,1 0,0 1,0-1,0 0,1 1,0-1,0 0,1 1,0-1,0 0,0 0,1 0,0 1,0-2,0 1,1 0,0 0,0-1,1 1,-1-1,1 0,0 0,1-1,-1 1,1-1,0 0,0 0,0 0,0-1,3 1,0-1,0-1,0 0,0-1,0 0,0 0,0-1,1 0,-1 0,0-1,0 0,1-1,-1 1,0-2,-1 1,1-1,0 0,-1-1,1 0,-1 0,0 0,0-1,-1 0,9-7,-1-1,-1 0,0-1,-1-1,0 0,-1 0,-1-1,0 0,0-3,-1 0</inkml:trace>
  <inkml:trace contextRef="#ctx0" brushRef="#br0" timeOffset="21805.145">14338 2330,'-5'34,"-1"25,-5 12,-1-1,3-7,2-10,2-10,3-6,0-5,2-4,1-1,-1 0,0-1,6 1,0 0,0-5</inkml:trace>
  <inkml:trace contextRef="#ctx0" brushRef="#br0" timeOffset="22037.573">13971 2726,'38'-15,"32"-4,9 0,-4 5,-10 3,-11 4,-11 4,-7 2,-10 1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8:41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362 134,'-36'34,"2"1,1 2,2 1,2 1,1 2,2 1,2 1,2 1,0 5,4 2,2 1,3 0,1 1,-2 42,13-85,0 0,0 1,1-1,0 1,1-1,0 0,0 1,1-1,1 0,0 0,0 0,1 0,0-1,1 0,0 1,0-1,1-1,0 1,1-1,0 0,0-1,0 0,1 0,0 0,1-1,-1 0,1-1,0 0,1 0,7 2,6-1,1 0,0-2,0-1,0-1,0 0,0-2,0-1,0-1,0-1,0-1,-1-1,18-6,17-8,0-3,-1-2,-2-2,22-16,-17 10,-1-3,-2-2,-2-3,-1-2,-2-3,-3-1,4-9,-43 45,-1 0,0-1,0 0,-1 0,-1-1,0 0,0-1,-1 1,-1-1,0-1,-1 1,0 0,-1-1,-1 0,0 0,-1 0,0 0,-1 0,-1 0,0 0,-1 1,-1-1,0 0,0 1,-2-1,1 1,-2 0,-4-7,-1 4,-1 2,-1 0,-1 0,0 1,0 1,-1 0,-1 1,0 1,0 0,-1 1,0 1,-1 1,0 0,-17-4,-12-1,0 2,-1 3,0 1,0 2,-17 2,26 2,1 2,-1 2,1 1,-1 2,2 2,-1 1,1 2,1 1,0 2,1 1,-1 3,-82 81,96-76</inkml:trace>
  <inkml:trace contextRef="#ctx0" brushRef="#br0" timeOffset="1714.209">1209 1319,'124'-72,"-3"-6,-4-5,55-54,-124 97,-2-2,-2-2,-2-2,-2-2,-2-1,-2-3,-3 0,9-23,-27 44,-1-1,-2 0,-1-1,-2-1,-1 0,-2 0,2-25,-8 47,0 0,-1-1,0 1,0 0,-1 0,-1 0,0 1,-1-1,0 1,-2-4,4 12,1 0,-1 0,1 0,-1 1,0-1,0 0,-1 1,1-1,0 1,-1 0,1 0,-1 0,0 0,0 0,0 0,0 1,0-1,0 1,0 0,0 0,0 0,-1 1,1-1,0 1,-1-1,1 1,0 0,-1 1,1-1,0 0,-1 1,1 0,0 0,0 0,-1 0,1 0,0 1,-1 0,-6 4,-1 1,1 1,0-1,0 2,1-1,0 2,1-1,0 1,-3 4,-13 15,-4 8,3 0,0 2,3 1,1 0,2 2,2 0,2 1,1 1,-2 22,7-23,3 1,1 1,2-1,2 0,4 25,-3-18,1-41,0 0,1 0,0 0,0 0,1 0,0-1,1 1,0-1,0 0,1 0,0 0,1-1,0 1,0-1,1-1,0 1,0-1,1-1,0 1,0-1,0 0,1-1,0 0,0-1,0 0,1 0,-1 0,1-2,0 1,0-1,0 0,0-1,0-1,0 1,0-2,1 1,-1-1,0-1,0 0,8-2,155-83,-92 41,252-145,-183 132,-150 60,0-1,0 0,0 0,0 1,0-1,0 0,0 0,0 0,0 1,0-1,0 0,0 0,1 0,-1 1,0-1,0 0,0 0,0 0,1 0,-1 0,0 1,0-1,0 0,1 0,-1 0,0 0,0 0,0 0,1 0,-1 0,0 0,0 0,1 0,-1 0,-23 11,-23-1,0 2,1 2,1 2,0 2,-17 12,49-24,0 1,0 0,1 1,1 0,-1 1,1 0,0 0,1 1,1 1,-1 0,1 0,1 0,0 1,1 0,0 0,1 1,0-1,1 1,1 1,0 0,2-10,2 1,-1 0,0-1,1 1,0-1,0 1,0-1,1 1,-1-1,1 1,0-1,0 0,1 0,-1 0,1 0,0-1,0 1,0-1,0 0,1 1,-1-2,1 1,0 0,0-1,0 1,0-1,0 0,1-1,-1 1,1-1,-1 0,1 0,2 1,9 1,0-1,0 0,1-2,-1 1,0-2,0 0,1-1,-1-1,5-1,19-10,-1-1,0-3,-1 0,0-3,-2-1,6-6,-38 25,48-27,-2-1,-1-3,-2-2,-1-2,-2-1,-2-3,-2-2,-2-1,-1-2,-3-1,-1-3,-23 33,-2 0,0 0,-1-1,0 1,-2-2,0 1,-1-1,-1 1,-1-1,-1 0,-1 0,0 0,-1 0,-2 0,0 0,-1 1,-1-1,0 1,-2 0,0 1,-1-1,-1 2,-1-1,0 1,-1 0,-1 1,-11-11,16 22,0 0,-1 0,1 1,-1 0,0 0,0 1,0 0,0 0,0 1,-1 0,1 0,-1 1,0 1,1-1,-1 1,0 1,1-1,-1 1,1 1,-1 0,1 0,0 1,-1 0,1 0,1 1,-1 0,0 0,1 1,0 0,-5 4,-8 8,0 2,1 0,1 1,1 1,1 0,0 1,2 1,1 1,1 0,1 0,0 1,2 1,2-1,0 1,1 1,2-1,1 1,0 0,2 0,2 0,0 0,4 16,1-19,1 0,1 0,1-1,1 0,1 0,1-1,1-1,1 0,1 0,1-2,0 0,2-1,0 0,1-2,1 0,0-1,1-1,0-1,1-1,1-1,15 5,-9-3,0-1,0-1,1-2,0-1,25 3,-5-12,-32-5</inkml:trace>
  <inkml:trace contextRef="#ctx0" brushRef="#br0" timeOffset="8233.962">5499 417,'-5'-6,"-1"1,0 0,-1 1,1-1,-1 1,0 0,0 1,0-1,-1 1,1 1,-1 0,1 0,-1 0,0 1,0 0,0 0,0 1,1 0,-1 1,0 0,0 0,0 0,1 1,-1 0,0 1,1 0,0 0,-2 1,-17 10,0 0,1 1,1 2,0 1,1 0,2 2,0 0,-20 19,3 2,1 1,2 1,2 3,1 1,28-40,-1-1,1 1,0 1,1-1,-1 0,1 1,1 0,0 0,0 0,0 0,1 0,0 0,1 0,0 0,0 0,0 0,1 0,1 1,-1-2,1 1,1 0,-1 0,1-1,1 1,-1-1,3 4,2-8,-1 1,0-1,1 0,0-1,-1 1,1-2,0 1,0-1,0 0,1-1,-1 0,0 0,0-1,0 0,0 0,0-1,0 0,-1 0,1-1,-1 0,1 0,-1-1,0 0,6-4,171-122,-134 90,25-21,-3-3,-3-3,-2-3,-4-3,8-17,-26 35,-47 85,-4 53,3-1,3 1,5 0,3 0,5 9,11 150,-17-122,-6 0,-6 0,-4 0,-6-1,-21 79,32-180,-1 0,0 0,-1-1,-1 1,0-1,-2-1,0 0,0 0,-2 0,0-1,-1-1,0 0,-1-1,0 0,-1-1,-1 0,0-1,-1-1,1-1,-2 0,-7 3,19-9,-1 0,0 0,0-1,0 1,0-1,-1-1,1 1,0-1,-1 0,1 0,-1-1,0 0,1 0,-1-1,1 0,0 0,-1 0,1-1,0 0,-1 0,1 0,0-1,1 0,-1 0,0-1,1 1,0-1,0 0,0-1,0 1,-2-4,1-7,0 0,1 0,0-1,1 1,1-1,0 0,2 0,-1 0,2 0,0 0,1 0,1 0,0 0,5-13,6-36,4 0,2 1,3 1,2 1,4 2,6-8,51-87,83-113,-138 223</inkml:trace>
  <inkml:trace contextRef="#ctx0" brushRef="#br0" timeOffset="9665.469">6966 360,'-25'-2,"1"2,-1 0,0 1,1 1,-1 2,1 0,0 2,0 0,1 2,-1 1,2 0,-1 2,-16 10,24-12,0 0,0 0,1 1,0 1,1 1,0 0,1 0,0 1,1 1,1 0,0 0,0 1,2 0,0 1,1 0,0 0,2 1,-1-1,2 1,1 0,-2 17,3-29,1-1,0 1,1 0,-1-1,1 1,0 0,0 0,0-1,0 1,1 0,0-1,0 1,1 0,-1-1,1 1,0-1,0 0,0 0,0 0,1 0,0 0,0 0,0-1,0 1,1-1,-1 0,1 0,0 0,0 0,0-1,0 0,0 1,0-1,1-1,-1 1,1-1,-1 0,5 1,8-5,0-1,-1 0,0-1,1-1,-2 0,1-1,-1-1,0-1,-1 0,1 0,-2-2,0 0,0 0,-1-1,10-12,-3 5,341-337,-299 296,-60 60,1 1,-1 0,0-1,1 1,-1 0,0 0,0 0,0 0,0 0,0 0,0 0,0 0,0 1,0-1,0 0,-1 0,1 1,0-1,-1 0,1 1,-1-1,0 1,1-1,-1 1,0-1,0 1,0-1,0 0,0 1,0-1,-1 1,1-1,0 1,-1-1,1 1,-1-1,1 0,-1 1,0-1,0 0,1 0,-2 1,1 1,-7 35,1 0,2 1,2-1,2 1,1 0,2 0,1 0,2-1,6 18,-4-34,0 1,2-2,1 1,0-1,2-1,7 10,-18-28,1 1,-1-1,1 0,0 0,0 0,0-1,0 1,0 0,0-1,0 1,0-1,1 0,-1 1,0-1,1 0,-1-1,1 1,-1 0,1-1,0 1,-1-1,1 0,0 0,-1 0,1 0,0 0,-1-1,1 1,-1-1,1 0,-1 0,1 0,-1 0,1 0,-1 0,0-1,0 1,0-1,0 1,0-1,1-1,76-86,218-319,-282 389,0 0,1 0,1 1,0 2,2-1,-1 2,2 1,21-13,-39 26,-1 0,1 0,0 0,0 0,0 0,0 0,0 0,0 1,0-1,0 1,0-1,0 1,0 0,0 0,0 0,0 0,0 0,0 1,0-1,0 1,0-1,0 1,0-1,0 1,0 0,0 0,0 0,0 0,-1 1,1-1,0 0,-1 1,1-1,-1 1,0-1,0 1,1 0,-1 0,0-1,0 1,0 0,-1 0,1 0,0 0,-1 0,1 0,-1 0,0 0,0 1,2 23,-2 0,-1 0,-1-1,-1 1,-1 0,-2-1,0 0,-2 0,-10 22,7-14,-17 104,48-154,10-36,2 2,2 1,2 1,2 2,14-11,-34 40,-2 0,2 1,0 0,1 1,0 1,2 1,-1 0,14-5,-32 18,-1 0,1 1,-1-1,1 1,0-1,-1 1,1-1,0 1,-1 0,1 0,0 0,-1 0,1 0,0 0,-1 0,1 0,0 1,-1-1,1 1,0-1,-1 1,1 0,-1-1,1 1,-1 0,0 0,1 0,-1 0,0 1,0-1,1 0,-1 0,0 1,0-1,0 0,-1 1,1-1,0 1,-1 0,1-1,0 1,-1-1,0 1,1 0,-1-1,0 1,0 0,0-1,0 1,0 0,0 0,-1-1,1 1,-1 0,1-1,-1 1,1-1,-2 2,-51 155,4 3,47-159,2-1,-1 0,0 1,0-1,0 0,0 1,1 0,-1-1,1 1,-1-1,1 1,0-1,0 1,0 0,-1-1,1 1,1 0,-1-1,0 1,0 0,1-1,-1 1,1-1,-1 1,1-1,0 1,-1-1,1 1,0-1,0 0,0 1,0-1,0 0,0 0,1 0,-1 0,0 0,1 0,-1 0,0 0,1 0,-1-1,1 1,-1 0,1-1,0 0,0 1,10-7,0 0,-1-1,0-1,0 0,0 0,-1-1,0-1,-1 1,7-11,17-14,51-47,3 4,54-34,62 5,-202 105,0 0,0 0,0 0,1 0,-1 0,1 0,-1 0,0 1,1-1,0 0,-1 1,1-1,-1 1,1 0,0-1,-1 1,1 0,-1 0,1 0,0 0,-1 0,1 1,0-1,-1 0,1 1,-1-1,1 1,-1 0,1-1,-1 1,1 0,-1 0,0 0,1 0,-1 0,0 0,0 1,0-1,0 0,0 0,0 1,0-1,0 1,0-1,-1 1,1 0,-3 9,0 0,-1 0,0-1,-1 1,0-1,0 0,-1 0,-1-1,0 1,0-1,-6 7,5-7,-104 153,104-148,0 0,1 0,0 1,1-1,1 1,0 0,1 0,1 1,0 5,2-19,0-1,0 1,0 0,1 0,-1-1,1 1,-1 0,1-1,0 1,-1-1,1 1,0-1,0 1,0-1,0 1,0-1,0 0,1 0,-1 0,0 0,1 1,-1-2,1 1,-1 0,1 0,-1 0,1-1,0 1,-1-1,1 1,0-1,-1 0,1 1,0-1,0 0,-1 0,1 0,0-1,0 1,-1 0,1-1,0 1,-1-1,1 1,-1-1,1 0,0 0,-1 0,0 0,1 0,-1 0,1 0,-1 0,0-1,17-7</inkml:trace>
  <inkml:trace contextRef="#ctx0" brushRef="#br0" timeOffset="10098.384">9253 586,'51'2,"1"-1,-1-3,0-2,1-2,-2-2,1-3,-2-1,1-3,-2-2,44-22,-84 36,0 0,-1 0,1 0,-1-1,0 0,0-1,0 0,-1 0,0 0,0 0,0-1,0 0,-1-1,0 1,0-1,-1 0,0 0,0 0,-1-1,0 1,0-1,0 0,-1 0,-1 0,1 0,-1 0,0 0,-1 0,0 0,-1-5,0 9,0 1,-1-1,0 1,0-1,1 1,-2 0,1 0,0 0,-1 0,1 0,-1 1,0-1,0 1,0 0,0 0,0 0,-1 0,1 0,-1 1,1-1,-1 1,1 0,-1 0,0 0,1 1,-1-1,-3 1,-105 10,90-6,1 1,0 2,0 0,0 1,1 0,0 2,1 1,0 0,1 1,0 1,0 1,2 1,0 0,1 1,0 1,1 0,1 0,1 2,0 0,2 0,0 1,1 0,-2 8,9-17,1-1,0 0,0 1,1-1,1 1,0-1,0 0,1 1,0-1,0 0,1 0,1 0,0 0,0-1,1 0,0 1,1-2,-1 1,2-1,-1 0,1 0,1 0,-1-1,5 2,11 10,0-2,1 0,1-2,0 0,1-2,1-1,0-1,8 1,11 3,1-2,0-3,1-1,0-3,0-1,0-3,1-1,-1-3,0-2,0-2,29-9,-35 3</inkml:trace>
  <inkml:trace contextRef="#ctx0" brushRef="#br0" timeOffset="11113.293">24 1686,'1441'0,"-614"-27,325-1,727-79,-169 22,1232-25,-1677 117,-1144-2,-25-1</inkml:trace>
  <inkml:trace contextRef="#ctx0" brushRef="#br0" timeOffset="16800.085">11990 275,'-5'5,"4"2,6-1,2-6,5-3,1-6,-2 4,-8 7,0 8,5 3,1-2</inkml:trace>
  <inkml:trace contextRef="#ctx0" brushRef="#br0" timeOffset="17304.314">12131 642,'-5'0,"-6"0,-2 5,7 1,4-4,8-4,2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966 110,'-13'-7,"0"1,-1 0,1 1,-1 0,-1 1,1 1,0 0,-1 1,0 0,1 2,-1 0,0 0,0 1,1 1,-1 0,1 1,0 1,-1 0,2 1,-1 1,-2 1,-57 46,2 3,3 3,2 3,3 3,3 2,3 3,-22 39,63-86,2 2,0 0,1 0,2 1,1 1,1 0,1 0,1 1,-1 14,6-28,1 0,0 0,1 0,0 1,1-1,1 0,0 0,1 0,1-1,0 1,1-1,0 0,1 0,0 0,1-1,1 0,0 0,0-1,10 10,-4-7,1-2,0 1,1-2,0 0,1-1,0 0,1-1,0-2,0 1,1-2,-1-1,1 0,1-1,-1-1,0-1,1-1,7 0,5-2,0-1,-1-1,1-1,-1-2,0-2,-1 0,0-2,0-2,-1 0,11-8,112-80,-147 98,0-2,0 1,0-1,0 0,0 0,-1 0,0 0,0-1,0 0,0 0,-1 0,0 0,0 0,0-1,-1 1,1-1,-1 0,-1 0,1 0,-1 0,0 0,-1 0,1 0,-1 0,0 0,-1 0,1 0,-1 0,0 0,-1 0,0 0,0 0,0 0,0 1,-1-1,0 1,0 0,-1 0,0-1,-11-5,0 1,-1 0,0 2,0 0,-1 0,0 2,-1 0,1 1,-1 0,0 2,0 0,-1 1,1 1,0 0,-17 3,12 0,0 1,0 0,0 2,1 1,0 1,0 1,-4 2,26-10,-1-1,0 1,0 0,0 0,0 0,0 0,0 0,0 0,0 0,0 0,0 0,0 0,0 1,0-1,0 0,0 1,0-1,0 1,0-1,1 1,-1-1,0 1,0-1,1 1,-1 0,0 0,1-1,-1 1,0 0,1 0,-1 0,1-1,0 1,-1 0,1 0,0 0,-1 0,1 0,0 0,0 0,0 0,0 0,0 0,0 0,0 0,0 0,0 0,0 0,1 0,-1 0,0 0,1 0,-1-1,0 1,1 0,-1 0,1 0,0 0,-1-1,2 2,155 4,-141-7,248-49,-165 25,-41 16,-34 6</inkml:trace>
  <inkml:trace contextRef="#ctx0" brushRef="#br0" timeOffset="881.959">1474 1069,'43'-5,"-1"-1,0-3,0-1,-1-2,0-2,-1-1,18-12,-50 23,-1 0,0-1,0 0,0-1,-1 0,0 0,0 0,0-1,-1 1,0-1,0-1,-1 1,3-7,-5 11,-1 0,0-1,0 1,0-1,0 1,-1-1,1 1,-1-1,0 0,0 1,0-1,-1 1,1-1,-1 1,0-1,0 1,0-1,-1 1,1 0,-1-1,1 1,-1 0,0 0,0 0,-1 0,1 1,-1-1,1 1,-1-1,0 1,0 0,0 0,0 0,-4-2,0 0,0 0,0 1,0 0,-1 0,1 1,-1 0,1 1,-1-1,0 1,0 1,0-1,1 1,-1 1,0 0,0 0,0 0,1 1,-1 0,1 0,-1 1,1 0,0 1,0-1,0 1,1 1,-1-1,-1 3,-8 2,1 0,0 2,0 0,1 0,1 2,0-1,0 2,1 0,1 0,0 1,2 0,-1 1,2 0,0 0,1 1,0 0,2 1,0-1,1 1,-1 11,5-23,1 1,0-1,0 1,0-1,1 1,0-1,0 0,1 0,0 0,0 0,0 0,0 0,1-1,0 0,1 0,-1 0,1 0,0-1,0 1,0-1,0 0,1-1,0 0,0 0,1 1,7 2,1 0,-1 0,1-2,0 0,0-1,0 0,1-1,-1-1,1 0,5-1,18-7,1-2,-1-1,-1-3,0 0,-1-3,0-1,-1-1,-1-2,-1-2,-1-1,-1-2,-1-1,3-5,6 1,-1-2,-2-1,-1-2,-1-2,-2-1,-2-2,-2-1,-1-1,-3-1,-1-2,-2 0,-2-2,-2 0,4-23,-18 53,3-5,0 0,-2 0,0 0,-2 0,0-1,-2 0,0 1,-2-1,0 0,-2 1,0-1,-2 1,0 0,-5-10,10 30,-1 0,0 0,0 0,0 0,-1 0,1 1,0-1,-1 0,1 1,-1-1,1 1,-1-1,0 1,0 0,1 0,-1 0,0 0,0 0,0 0,0 0,0 1,0-1,-1 1,1-1,0 1,0 0,0 0,0 0,-1 0,1 0,0 0,0 1,0-1,0 1,0 0,0-1,0 1,0 0,0 0,0 0,0 1,0-1,1 0,-1 1,0-1,1 1,-1-1,1 1,0 0,-1-1,1 1,0 2,-16 20,1 1,1 1,2 0,0 1,2 1,1 0,1 0,2 1,0 0,2 0,2 1,0 4,-2 37,4 0,2 1,4-1,9 44,25 109,-20-169,-9-81,-9 6</inkml:trace>
  <inkml:trace contextRef="#ctx0" brushRef="#br0" timeOffset="1125.402">1926 590,'44'0,"42"-5,21-2,3 1,-9 1,-11 2,-12 0,-9 2,-7 1,-5 0,-6-5,-3-1,-5 1,-10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1327,'39'-32,"-3"-2,0-1,-2-2,-2-1,-2-2,-1-1,7-17,26-47,-62 105,1-1,-1 0,0 1,0-1,0 1,1-1,-1 0,0 1,1-1,-1 1,0-1,1 1,-1-1,1 1,-1 0,1-1,-1 1,1-1,-1 1,1 0,-1-1,1 1,0 0,-1 0,1 0,-1-1,1 1,0 0,-1 0,1 0,-1 0,1 0,0 0,-1 0,1 0,0 0,-1 0,1 1,-1-1,1 0,0 0,-1 1,1-1,-1 0,1 1,-1-1,1 0,-1 1,1-1,-1 1,1-1,-1 1,1-1,-1 1,0-1,1 1,-1-1,0 1,0-1,1 1,-1 0,0-1,0 1,0 0,6 42,-35 445,26-413,-4 0,-3-1,-18 69,-20-9,48-134,-1 0,0 0,0 0,0 0,0 0,1-1,-1 1,0 0,0 0,1-1,-1 1,0-1,0 1,1-1,-1 1,0-1,1 1,-1-1,1 1,-1-1,1 0,-1 1,1-1,-1 0,1 1,0-1,-1 0,1 0,0 0,-1 1,1-1,0 0,0 0,0 0,0 1,0-1,0 0,0 0,0 0,0 0,0 1,1-1,-1 0,0 0,1 0,-1 1,0-1,1 0,3-37,2 1,2 0,1 1,2 0,1 0,2 1,1 1,2 0,1 1,15-19,-17 23,3-4,177-287,-173 290,0 0,2 1,2 2,0 0,2 2,1 1,0 2,27-15,-55 35,0 0,0 1,0-1,0 0,0 1,1 0,-1-1,0 1,1 0,-1 0,1 0,-1 1,1-1,0 0,-1 1,1 0,0 0,-1-1,1 2,0-1,-1 0,1 0,-1 1,1 0,0-1,-1 1,1 0,-1 0,1 0,-1 1,0-1,0 1,1-1,-1 1,0 0,0 0,-1-1,1 1,0 1,-1-1,1 0,-1 0,1 1,-1-1,0 0,0 1,0-1,-1 1,1 0,0 0,-4 15,1 0,-2-1,-1 0,0 0,-1 0,0-1,-2 1,0-2,-5 8,-8 7,-1 0,-1-1,-2-2,-1 0,-1-2,-1 0,-6 1,4-6,0 0,-2-2,0-2,-1-1,-1-1,0-2,-10 2,-6-7,33-10</inkml:trace>
  <inkml:trace contextRef="#ctx0" brushRef="#br0" timeOffset="568.89">1017 1298,'41'-11,"0"-1,-1-2,0-2,-1-2,-1-2,-1-1,-1-1,0-3,-2 0,15-17,-30 20,-1-1,0-1,-2 0,-1-1,-1-1,-1-1,-2 1,0-2,5-25,-13-44,-3 95,-1-1,1 1,-1-1,0 1,0 0,0 0,0-1,-1 1,1 0,-1 0,1 0,-1 0,1 0,-1 1,0-1,0 1,0-1,0 1,0-1,0 1,-1 0,1 0,0 0,-1 0,1 1,-1-1,1 0,0 1,-1 0,1 0,-1 0,1 0,-1 0,1 0,-1 0,1 1,-1 0,-7 2,0 1,0 1,0 0,1 0,-1 1,1 0,1 0,-1 1,1 1,0-1,1 1,0 0,0 1,1 0,0 0,0 0,1 1,1 0,-1 0,1 0,1 0,0 1,-1 8,4-16,-1 1,1-1,0 1,0-1,0 0,1 1,-1-1,1 1,0-1,0 1,0-1,0 0,1 0,-1 0,1 0,0 0,0 0,0 0,0 0,0-1,1 1,-1-1,1 1,0-1,0 0,-1 0,1-1,1 1,-1 0,0-1,0 0,0 0,1 0,-1 0,1 0,-1-1,1 1,-1-1,1 0,-1 0,0 0,1-1,-1 1,1-1,0 0,76-3,67 8,-144-3,0 0,0 0,0 0,0 0,0 1,0-1,0 1,-1-1,1 1,0 0,-1 0,0 1,1-1,-1 0,0 1,0-1,0 1,0 0,-1 0,1-1,-1 1,0 0,0 0,0 1,0-1,0 0,-1 0,1 0,-1 0,0 1,0-1,0 0,0 0,-1 1,1-1,-1 0,0 0,0 0,0 0,-1 3,-30 57,28-57,-1 0,1 0,1 1,-1 0,1-1,0 1,1 0,-1 1,2-1,-1 0,1 1,0-1,0 1,1 0,22 15,-5-22</inkml:trace>
  <inkml:trace contextRef="#ctx0" brushRef="#br0" timeOffset="861.388">2089 960,'-6'12,"2"0,-1 0,2 0,-1 0,2 1,0 0,0-1,1 1,1 0,0 0,0 0,2-1,0 1,0 0,1-1,2 5,-3-14,1 0,-1 0,1 0,0 0,0 0,1-1,-1 1,1-1,-1 0,1 0,-1-1,1 1,0-1,0 1,0-1,0 0,0-1,0 1,0-1,0 0,0 0,0 0,0 0,0-1,0 1,0-1,0 0,0-1,0 1,0-1,-1 1,1-1,-1 0,1 0,-1-1,0 1,1-1,-1 0,-1 1,1-1,0-1,-1 1,1 0,-1-1,0 1,1-4,41-99,-43 103,0 0,-1 0,0 0,1-1,-1 1,0 0,-1 0,1 0,-1-1,1 1,-1 0,0 0,0 0,0 0,0 0,-1 0,1 0,-1 1,0-1,0 0,0 1,0-1,0 1,-1 0,1 0,-1 0,1 0,-1 0,0 0,0 1,0-1,1 1,-4-1,-2 0,0 0,0 1,0 0,0 0,-1 1,1 0,0 1,0 0,0 0,0 0,0 1,0 0,0 1,0 0,1 0,0 0,-1 1,-5 5,-6 2</inkml:trace>
  <inkml:trace contextRef="#ctx0" brushRef="#br0" timeOffset="1451.421">2682 226,'-24'95,"-60"293,59-158,17-159,9-71,-1 1,1-1,-1 1,1-1,0 1,-1-1,1 1,0-1,0 1,-1-1,1 0,0 1,0-1,0 0,-1 0,1 0,0 0,0 0,0 0,0 0,0 0,-1 0,1 0,0 0,0 0,0 0,-1-1,1 1,0 0,0-1,-1 1,1-1,0 1,0 0,-1-1,1 0,-1 1,1-1,0 1,-1-1,1 0,-1 1,1-1,-1 0,0 0,1 1,-1-1,0 0,1 0,7-6,197-117,-186 114,1 2,0 0,0 2,0 0,1 1,0 1,0 0,0 2,1 1,9 1,-29 0,1 0,-1 1,1-1,0 1,-1-1,1 1,-1 0,1 0,-1 0,0 1,0-1,1 1,-1-1,0 1,0-1,0 1,0 0,-1 0,1 0,0 0,-1 1,0-1,1 0,-1 1,0-1,0 0,0 1,0-1,-1 1,1 0,-1-1,0 1,1 0,-1-1,0 1,-1-1,1 3,-1 2,1-1,-2 1,1-1,-1 1,0-1,0 0,0 1,-1-1,0 0,0-1,-1 1,1-1,-1 1,-5 4,-3 2,-2-1,1 0,-1-1,-1 0,1-1,-2-1,1 0,-1-1,0-1,-1 0,0-1,0-1,0-1,-16 2,28-5,0 0,0 0,0-1,0 1,1-1,-1 0,0-1,0 1,1-1,-1 0,1 0,-1 0,1-1,0 0,0 0,0 0,0 0,0-1,-11-12</inkml:trace>
  <inkml:trace contextRef="#ctx0" brushRef="#br0" timeOffset="2184.544">3416 0,'-109'702,"74"-411,35-291,0 1,-1 0,1 0,0-1,0 1,0 0,-1 0,1-1,0 1,0 0,0 0,0 0,0-1,0 1,1 0,-1 0,0-1,0 1,1 0,-1 0,0-1,1 1,-1 0,0-1,1 1,-1 0,1-1,-1 1,1-1,-1 1,1-1,0 1,-1-1,1 1,0-1,-1 0,1 1,0-1,0 0,-1 1,2-1,4-5</inkml:trace>
  <inkml:trace contextRef="#ctx0" brushRef="#br0" timeOffset="2548.419">3500 988,'47'-1,"0"-1,-1-2,1-3,-1-1,-1-3,0-1,11-6,-43 12,-1 1,0-1,0-1,0 0,-1-1,0 0,-1-1,8-7,-15 13,0 0,0-1,0 1,0-1,0 0,-1 0,1 0,-1 0,0 0,0-1,-1 1,1-1,-1 1,0-1,0 1,-1-1,1 1,-1-1,0 0,0 1,-1-1,1 0,-1 1,0-1,0 1,-2-4,1 4,1 1,-2-1,1 0,0 1,-1 0,1-1,-1 1,0 0,0 0,0 1,0-1,-1 1,1-1,-1 1,0 0,1 0,-1 1,0-1,0 1,0 0,0 0,0 0,-1 1,1-1,0 1,0 0,-1 0,-6 0,0 1,1 0,-1 1,0 0,1 1,0 0,0 1,0 0,0 0,-1 2,-7 4,1 0,1 1,0 1,0 1,1 0,1 1,0 1,1 0,-7 11,15-19,0 1,0 0,0 0,1 1,1-1,-1 1,2 0,-1 0,1 0,0 0,1 0,0 1,1-1,-1 0,2 1,-1-1,2 0,-1 0,1 0,0 0,3 6,-3-10,1 0,-1 0,1 0,0 0,0 0,1-1,0 1,-1-1,1 0,1 0,-1 0,1-1,-1 0,1 0,0 0,0 0,0-1,1 1,-1-1,0-1,1 1,0-1,-1 0,138 5,-108-8,38-4,-44-1</inkml:trace>
  <inkml:trace contextRef="#ctx0" brushRef="#br0" timeOffset="3081.143">4150 1186,'272'-219,"-253"203,3-4,1 2,1 0,0 1,2 2,18-9,-43 23,0 1,0-1,0 0,0 1,-1-1,1 1,0 0,0-1,0 1,0 0,0-1,0 1,0 0,0 0,0 0,0 0,0 0,0 0,0 0,0 0,0 1,0-1,0 0,0 0,0 1,0-1,0 1,0-1,0 1,-1-1,1 1,0 0,0-1,-1 1,1 0,0-1,-1 1,1 0,0 0,-1 0,1 0,-1 0,0 0,1 0,-1-1,0 1,1 0,-1 0,0 0,0 0,0 0,0 0,0 1,0-1,0 0,0 0,-1 0,1-1,0 1,0 0,-1 0,1 0,-1 0,1 0,-1 0,1 0,-1 0,0 0,-9 27,7-19,-1-1,1 1,1 0,0 0,0 0,0 0,1 0,1 0,-1 0,2 0,-1 2,1-9,-1 0,1 0,-1 0,1-1,0 1,0 0,0 0,0-1,0 1,0 0,1-1,-1 1,0-1,1 1,-1-1,1 0,0 0,-1 0,1 0,0 0,0 0,-1 0,1 0,0-1,0 1,0-1,0 1,0-1,0 0,0 0,0 0,0 0,0 0,0 0,0 0,1-1,70-23,157-114,-228 136,-1 1,1-1,0 1,0 0,-1 0,1 0,0 0,0 0,0 0,0 0,0 1,1-1,-1 1,0-1,0 1,0 0,0 0,1 0,-1 0,0 0,0 1,0-1,0 1,1-1,-1 1,0 0,0 0,0 0,0 0,-1 0,1 0,0 0,0 1,-1-1,1 1,-1-1,1 1,-1 0,1-1,-1 1,0 0,0 0,0 0,0 0,0 0,-1 1,3 165,12-126,-3-30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1,'-10'9,"-3"14,1 6,2 4,3 1,3 0,2-2,6-5,2-9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1,'9'19,"4"7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1 308,'181'-282,"-164"256,-10 44,-8-1,0 0,1 0,1 0,1-1,0 1,1 0,1-1,0 0,2 0,4 12,-7-23,0-1,1 0,-1 0,1 0,-1 0,1 0,1 0,-1-1,0 0,1 0,-1 0,1-1,0 0,0 1,0-2,0 1,1-1,-1 1,0-1,0-1,1 1,-1-1,1 0,-1 0,0 0,1-1,-1 0,0 0,1-1,-1 1,0-1,4-2,6-3,0-1,-1 0,0-1,0 0,-1-1,-1-1,1 0,-2-1,0 0,0-1,-1 0,0 0,-2-1,1 0,-2-1,0 0,0 0,2-12,-1 4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1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0,'-56'227,"50"-193,-36 355,35-322,3 1,2-1,7 44,5-77,-3-29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19,'43'4,"34"3,8-1,-1-2,-9 0,-8-7,-11-2,-6 0,-5 0,-2 1,-3-3,-3-1,-9 1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1,'-14'17,"1"0,1 1,1 0,1 1,0 1,1-1,2 1,0 1,0 0,2-1,1 2,1-1,-1 22,4-40,0 1,0-1,1 0,-1 1,1-1,0 0,0 0,0 1,1-1,-1 0,1 0,-1 0,1 0,0-1,0 1,1 0,-1-1,0 1,1-1,-1 0,1 0,0 0,0 0,0-1,0 1,0-1,0 1,0-1,0 0,1 0,-1-1,0 1,1-1,-1 1,1-1,-1 0,1-1,7 2,1-1,0 0,-1-1,1-1,-1 0,1 0,-1-1,0-1,0 0,0 0,-1-1,1 0,-1-1,0 0,-1-1,0 0,0-1,0 1,-1-2,0 1,6-9,-10 12,0-1,-1 1,0-1,0 0,0 0,0 0,-1 0,0 0,-1-1,1 1,-1 0,0-1,-1 1,1-1,-1 0,-1 1,1-1,-1 1,0-1,-1 1,0 0,0-1,0 1,0 0,-1 0,0 1,0-1,-1 0,0 1,0 0,0 0,0 0,-1 0,0 1,0 0,0 0,-1 0,1 1,-1-1,-3 0,-15-4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0 285,'38'-10,"0"-2,-1-1,-1-2,0-2,-1-1,-1-2,20-15,-49 31,0-1,0 1,0-1,-1 0,1 0,-1-1,-1 1,1-1,-1 0,0 0,0 0,1-4,-4 8,1 0,-1 0,1 0,-1-1,0 1,0 0,0 0,0-1,-1 1,1 0,0 0,-1 0,0 0,1-1,-1 1,0 0,0 0,0 0,0 1,-1-1,1 0,0 0,-1 1,1-1,-1 0,0 1,1 0,-1-1,0 1,0 0,0 0,0 0,0 0,0 0,0 0,0 1,-1-1,0 1,-4-2,0 1,0-1,0 2,-1-1,1 1,0 0,-1 0,1 1,0 0,-1 1,1-1,0 1,0 1,1-1,-1 1,0 0,1 1,-1 0,1 0,0 0,0 1,-11 9,0 0,1 1,1 1,0 0,1 1,-5 10,14-20,2 1,-1-1,1 1,0-1,0 1,1 0,0 0,0 0,1 1,0-1,1 0,0 0,0 1,1-1,0 0,0 0,1 0,0 0,0 0,1 0,0 0,0-1,1 1,0-1,0 0,1 0,0-1,0 1,0-1,1 0,0 0,1-1,-1 0,1 0,0 0,0-1,0 0,2 0,107 39,-91-38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36 473,'361'-143,"-338"135,-1-1,0-1,-1 0,0-2,-1-1,-1 0,0-1,0-1,-1-1,-1-1,-1 0,-1-1,0-1,-1 0,-1-1,-1-1,-5-33,-7 53,0 0,0 0,0 0,0 0,0 0,0 0,-1 0,1 0,0 0,0 0,-1 1,1-1,-1 0,1 0,-1 0,1 0,-1 1,0-1,1 0,-1 1,0-1,1 0,-1 1,0-1,0 1,0-1,1 1,-1 0,0-1,0 1,0 0,0-1,0 1,0 0,0 0,0 0,0 0,0 0,0 0,1 0,-1 0,0 0,0 1,0-1,0 0,0 1,0-1,0 0,0 1,1-1,-1 1,0 0,0-1,0 1,-9 7,1 1,0 0,0 0,1 1,0 0,1 0,0 1,1 0,0 0,0 0,1 1,1 0,-3 10,-16 58,3 0,4 0,3 2,4 0,4 0,4 77,1-146,-20 336,15-315,-2 0,-1 0,-1-1,-2-1,-2 1,-1-2,-1 0,-1 0,-4 1,8-14,-1 0,-1 0,-1-1,0-1,-1-1,-18 13,28-23,0 0,0-1,-1 0,0 0,0-1,0 0,0 0,0-1,-1 1,1-2,-1 1,0-1,1 0,-1-1,0 0,0 0,1 0,-1-1,0 0,1-1,-6-1,9 1,0 0,0-1,0 1,0-1,0 0,1 1,0-2,-1 1,1 0,0-1,1 1,-1-1,1 0,-1 0,1 0,0 0,1 0,-1 0,1-1,-1 1,1-1,1 1,-1-1,1 1,-1-1,2-3,19-120,1 87,2 1,2 0,2 2,1 1,2 1,1 2,2 1,1 2,17-11,26-23,4 4,2 3,29-13,-94 61</inkml:trace>
  <inkml:trace contextRef="#ctx0" brushRef="#br0" timeOffset="313.807">1024 699,'-20'13,"1"1,1 1,0 1,1 0,1 1,0 1,1 1,2 0,0 1,0 0,2 1,1 0,0 2,9-21,0 1,0 0,0 0,0 0,1-1,0 1,-1 0,1 0,0 0,0 0,0 0,1 0,-1 0,1 0,0 0,-1 0,1-1,0 1,1 0,-1-1,0 1,1 0,0-1,0 0,-1 1,1-1,0 0,1 0,-1 0,0 0,1-1,-1 1,1 0,-1-1,1 0,0 0,-1 0,1 0,0 0,0 0,2 0,5 0,0 0,0 0,0-1,1-1,-1 0,0 0,0-1,0 0,0-1,0 0,0 0,-1-1,0 0,0-1,0 0,0 0,-1-1,1 0,-2-1,6-4,-5 3,0 2,-1 0,0 0,0-1,0 0,-1 0,0-1,-1 0,0 0,0 0,0-1,-1 1,0-1,-1 0,0 0,2-9,-3 8,0 0,-1-1,0 1,0-1,-1 1,-1 0,1-1,-2 1,1 0,-2 0,1-1,-1 1,-1 1,0-1,0 1,-3-4,6 11,-1 1,1-1,-1 1,0 0,0 0,0 0,0 0,0 0,0 0,0 0,0 1,0-1,0 1,0-1,0 1,0 0,0 0,0 0,-1 0,1 0,0 0,0 1,0-1,0 1,-15 3</inkml:trace>
  <inkml:trace contextRef="#ctx0" brushRef="#br0" timeOffset="596.758">1305 1066,'0'-29,"5"-19,6-6,7 1,-1 5,2 6,3 10,2 5,2 4,2 4,-5 2,-1 2,0 5,-3 4</inkml:trace>
  <inkml:trace contextRef="#ctx0" brushRef="#br0" timeOffset="1151.61">1616 1066,'171'-206,"-157"188,1 0,1 1,0 0,1 1,1 1,0 1,1 1,7-4,-25 16,0 1,0-1,-1 1,1-1,0 1,0-1,0 1,-1 0,1-1,0 1,0 0,0 0,0 0,0 0,0 0,-1 0,1 0,0 0,0 0,0 0,0 0,0 0,0 1,-1-1,1 0,0 1,0-1,0 1,-1-1,1 1,0-1,0 1,-1-1,1 1,-1 0,1-1,0 1,-1 0,1-1,-1 1,0 0,1 0,-1 0,1-1,-1 1,0 0,0 0,0 0,1 0,-1 0,0 0,0 0,0-1,0 1,-1 0,1 0,0 1,-8 59,6-53,-39 143,40-149,1 0,0-1,-1 1,1 0,0-1,0 1,1-1,-1 1,0 0,1-1,-1 1,0 0,1-1,0 1,-1-1,1 1,0-1,0 1,0-1,0 0,0 0,0 1,0-1,0 0,1 0,-1 0,0 0,1 0,-1 0,1 0,-1-1,1 1,-1-1,1 1,-1-1,1 1,0-1,-1 0,1 0,0 0,-1 0,1 0,0 0,70-23,180-131,-250 153,0-1,0 1,0 0,0 0,0 0,0 0,1 0,-1 1,0-1,1 1,-1-1,0 1,1 0,-1 0,0 0,1 0,-1 0,0 1,1-1,-1 1,0-1,1 1,-1 0,0 0,0 0,0 0,0 0,0 1,0-1,0 0,0 1,-1 0,1-1,0 1,-1 0,1 0,-1 0,0 0,0 0,0 0,0 0,0 0,0 1,0-1,-1 0,1 1,-1 1,-1 169,0-148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23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481 113,'-17'78,"-6"248,-12-51,29-212,5-50,1 0,-2 0,0 1,0-1,-1-1,-1 1,0 0,-1-1,-4 7,0-5</inkml:trace>
  <inkml:trace contextRef="#ctx0" brushRef="#br0" timeOffset="252.127">1 678,'43'-5,"48"-11,18-8,0 1,-8-1,-13 3,-16 1,-15 4,-9 0,-6 2,-7-1,-3-3,-4-3,-5 2</inkml:trace>
  <inkml:trace contextRef="#ctx0" brushRef="#br0" timeOffset="683.779">988 0,'-54'494,"52"-469,-1 9,1 0,1 0,2 0,2 0,3 17,-6-47,0 0,0-1,1 1,-1 0,1 0,-1 0,1-1,1 1,-1-1,0 1,1-1,0 1,-1-1,1 0,1 1,-1-1,0 0,1-1,-1 1,1 0,0-1,0 1,0-1,0 0,1 0,-1 0,0-1,1 1,-1-1,1 0,0 0,-1 0,1 0,0-1,0 1,0-1,-1 0,1 0,0 0,0-1,0 1,-1-1,1 0,0 0,0-1,184-148,-97 106,-89 45,0 0,0 0,-1 1,1-1,0 0,-1 1,1-1,-1 1,1-1,-1 1,0 0,0 0,0-1,0 1,0 0,0 0,-1 0,1 0,0 0,-1 0,0 0,1 0,-1 0,0 1,0-1,0 0,0 0,-1 0,1 1,1 8,-1-3,0 0,0 0,1 0,1 0,0-1,0 1,0 0,1-1,0 1,0-1,1 0,0 0,0 0,0-1,1 0,0 1,1-2,-1 1,1 0,0-1,0 0,1-1,1 1,10-3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27,'77'13,"1"-4,0-3,0-3,35-6,31-22,-6-1,-113 22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52,'53'8,"1"-2,0-2,0-3,1-2,-1-2,10-5,116-17,-14-3,-142 23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1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85,'-15'9,"-9"9,4 1,6-8,9-6,7-8,6-4,3-5,-1 4,-2 3</inkml:trace>
  <inkml:trace contextRef="#ctx0" brushRef="#br0" timeOffset="412.534">416 0,'-14'15,"-10"9,4 0,6-8,9-7,6-10,8-4,7-7,-4-1,-9 1,-5 9,-2 3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0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897 1,'-143'156,"-107"155,139-170,-48 43,-49 1,186-172,18-28,10 2</inkml:trace>
  <inkml:trace contextRef="#ctx0" brushRef="#br0" timeOffset="485.943">164 58,'-2'0,"0"1,0 0,0-1,1 1,-1 0,0 0,1 1,-1-1,1 0,-1 0,1 1,0-1,0 1,-1-1,1 1,0-1,0 1,0 0,1 0,-1-1,0 1,1 0,-1 0,1 0,-1 0,1 0,0 0,0 0,0 0,0 0,0-1,1 1,-1 0,0 0,1 0,0 0,-1 0,1 0,0-1,0 1,0 0,0-1,0 1,0-1,0 1,1-1,-1 1,1-1,-1 0,1 0,-1 0,1 0,1 1,43 33,-32-26,0 2,0 0,-1 0,0 1,-1 1,0 0,-1 0,-1 1,1 2,260 477,-258-471,0-1,1-1,1 0,1-1,1-1,0-1,1 0,12 7,-29-23,0 1,1-1,-1-1,1 1,-1 0,1 0,-1 0,1-1,-1 1,1-1,0 1,-1-1,1 0,0 1,-1-1,1 0,0 0,-1 0,1-1,0 1,-1 0,1-1,0 1,-1-1,1 1,-1-1,1 0,-1 1,1-2,8-8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34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0 593,'1'-1,"-1"1,0 0,0 0,1 0,-1 0,0-1,1 1,-1 0,0 0,0 0,1 0,-1 0,0 0,1 0,-1 0,0 0,1 0,-1 0,0 0,1 0,-1 0,0 0,0 0,1 0,-1 0,0 1,1-1,-1 0,0 0,0 0,1 0,-1 1,0-1,0 0,1 0,-1 1,0-1,0 0,0 0,0 1,1-1,-1 0,0 1,0-1,0 0,0 0,0 1,0-1,0 0,0 1,0-1,0 0,0 1,0-1,0 0,0 1,0-1,0 0,0 0,0 1,0-1,0 0,-1 1,1-1,38-6,-32 5,159-28,-97 15,-52 9,1 1,-1 1,1 0,-1 1,1 1,0 0,0 2,0 0,-1 0,7 3,-5 2</inkml:trace>
  <inkml:trace contextRef="#ctx0" brushRef="#br0" timeOffset="1115.187">311 1044,'93'-39,"-1"-5,-2-3,-3-4,26-23,-53 30,-2-2,-2-3,32-38,-79 77,-1 1,0-1,0 0,-1-1,0 0,-1 0,0-1,-1 0,0 1,-1-2,-1 1,1-3,-3 14,-1-1,0 1,0-1,0 1,0-1,0 1,0-1,0 1,0-1,0 1,-1-1,1 1,-1-1,1 1,-1-1,0 1,1 0,-1-1,0 1,0 0,0 0,0-1,0 1,0 0,0 0,0 0,0 0,-1 1,1-1,0 0,-1 0,1 1,-1-1,1 1,0-1,-1 1,1 0,-1-1,1 1,-1 0,1 0,-1 0,0 0,0 1,-65 22,49-8,1 0,0 1,2 1,0 1,0 0,-3 8,8-13,0 2,0 1,1 0,1 0,0 1,1 0,1 1,0 0,2 0,0 0,1 0,1 0,0 1,2 15,1-27,0 0,1 0,0 0,0 0,1 0,-1-1,2 1,-1-1,1 0,0 0,0 0,0 0,1-1,0 0,0 0,1 0,-1 0,1-1,0 0,0 0,1-1,-1 1,1-2,-1 1,1-1,0 0,0 0,0 0,0-1,0 0,0-1,1 0,-1 0,4-1,25 2,0-1,0-3,0 0,0-3,0-1,-1-1,0-2,-1-2,0-1,-1-1,-1-2,0-2,-1 0,-1-2,0-2,-2 0,15-16,29-63,-70 97,0-1,0 1,0-1,-1 1,1-1,-1 1,0-1,0 0,-1 1,1-1,-1 0,0 0,0 1,-1-1,0 0,1 1,-2-1,1 0,0 1,-1-1,0 1,0 0,0-1,-1 0,0 2,1 1,0 0,0 0,-1-1,0 1,1 1,-1-1,0 0,0 1,0-1,0 1,0 0,0 0,0 0,0 1,0-1,0 1,-1-1,1 1,0 0,0 0,-1 1,1-1,0 1,0-1,0 1,-1 0,1 0,0 0,-2 2,-81 58,80-55,0 0,0 1,1 0,0 0,0 0,1 0,-1 1,2 0,-1 0,1 0,0 1,1-1,0 0,0 1,1 0,0-1,1 1,0 0,0 0,0-1,1 1,1 0,0-1,0 1,0-1,1 0,0 0,1 0,0 0,5 7,-4-9,1 0,-1-1,2 1,-1-1,0 0,1-1,0 0,0 0,0 0,1-1,-1 0,1-1,0 1,-1-2,1 1,0-1,0 0,0 0,0-1,0-1,0 1,2-1,16 0,-1-2,0 0,0-1,0-2,0-1,-1 0,0-2,-1-1,17-9,-6 1,-1-1,-1-2,-1-1,-1-1,-1-2,-1-1,-1-1,-1-1,-2-2,4-7,-23 31,-1 0,0-1,0 0,0 0,-1 0,0 0,0-1,0 1,-1-1,-1 1,1-1,-1 0,0 0,-1 0,0 0,0 0,-1 1,0-1,0 0,-1 0,0 1,0-1,-1 1,0-1,0 1,-3-3,4 8,-1-1,0 1,0 0,0 0,0 0,0 0,0 1,0-1,-1 1,1 0,-1 0,1 0,-1 0,1 1,-1-1,1 1,-1 0,0 0,1 0,-1 1,1-1,-1 1,1 0,-1 0,1 0,-1 0,1 0,0 1,0 0,0 0,0 0,0 0,-1 1,-86 89,78-75,1 1,1 0,0 1,1 0,2 1,-1-1,2 2,1-1,-2 12,8-22,0 0,1 1,0-1,1 0,0 0,0 0,1 0,0-1,1 1,0-1,1 0,0-1,0 1,0-1,1 0,1-1,-1 0,1 0,1 0,-1-1,1-1,0 1,0-1,0-1,1 0,0 0,0-1,0 0,0 0,0-1,1-1,1 0,-8 0,3 0,0 1,1-1,-1-1,0 0,1 0,-1 0,0 0,0-1,1-1,-1 1,0-1,0 0,0-1,-1 0,1 0,1-1,4-9</inkml:trace>
  <inkml:trace contextRef="#ctx0" brushRef="#br0" timeOffset="1580.818">2456 56,'14'-8,"1"0,1 1,-1 1,1 0,0 1,0 1,0 0,1 2,0-1,14 1,-28 2,-1 0,1 0,-1-1,1 1,-1 1,1-1,-1 0,1 1,-1-1,0 1,1 0,-1 0,0 0,1 0,-1 0,0 0,0 0,0 1,0-1,0 1,0 0,0 0,-1-1,1 1,-1 0,1 0,-1 0,0 1,0-1,0 0,0 0,0 1,0-1,-1 1,1-1,-1 0,1 1,-1 0,-13 98,10-90,1-6,-1 0,1 0,0 0,0 0,1 0,-1 1,1-1,0 0,1 1,-1-1,1 1,0-1,1 1,-1-1,1 1,0-1,0 0,1 1,0-1,0 0,0 0,0 0,1 0,0-1,0 1,0-1,0 1,1-1,0 0,0-1,0 1,0-1,4 3,74 3,-57-9</inkml:trace>
  <inkml:trace contextRef="#ctx0" brushRef="#br0" timeOffset="1967.797">3726 169,'-313'383,"93"-145,92-128,110-97</inkml:trace>
  <inkml:trace contextRef="#ctx0" brushRef="#br0" timeOffset="2317.845">3133 198,'10'40,"2"-1,1 0,2-1,2 0,2-2,0 0,3-1,1-1,1-1,28 28,109 52,-5 17,-143-116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7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1,'5'38,"-3"23,-3 5,0-4,0-7,-1-8,1-13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7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1,'10'24,"2"8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0 453,'266'-396,"-266"396,0 1,0-1,0 1,0-1,0 1,1-1,-1 1,0-1,0 1,0-1,1 0,-1 1,0-1,1 0,-1 1,0-1,1 1,-1-1,0 0,1 0,-1 1,1-1,-1 0,0 0,1 1,-1-1,1 0,-1 0,1 0,-1 0,1 0,-1 0,1 0,-1 0,1 0,-1 0,1 0,-1 0,0 0,1 0,-1 0,1 0,-1-1,1 1,-1 0,1 0,-1 0,0-1,1 1,-1 0,0-1,1 1,-1 0,0-1,1 1,-1-1,0 1,1 0,-1-1,0 1,0-1,0 1,1-1,-1 1,0 0,0-1,0 1,0-1,0 1,0-1,1 42,-2-34,-2 46,6 98,-2-148,-1 1,1-1,0 0,1 0,-1 1,1-1,-1 0,1 0,0 0,0 0,0-1,1 1,-1-1,0 1,1-1,0 0,0 0,-1 0,1 0,0 0,1-1,-1 1,0-1,0 0,1 0,-1 0,0 0,1-1,-1 1,1-1,-1 0,1 0,-1 0,1-1,-1 1,1-1,1 0,5-2,1 1,-1-1,0-1,0 0,0 0,-1-1,1 0,-1-1,0 0,-1 0,8-8,104-143,-88 124,-16 18</inkml:trace>
  <inkml:trace contextRef="#ctx0" brushRef="#br0" timeOffset="606.797">1101 1,'-16'6,"-1"1,1 1,0 0,1 1,0 1,1 1,0 0,0 1,1 0,1 1,0 0,1 1,0 0,1 1,1 0,0 1,1 0,1 0,-4 13,10-25,0 1,0-1,0 0,1 1,0-1,0 1,0-1,1 0,-1 1,1-1,0 0,0 1,1-1,-1 0,1 0,0 0,0 0,0 0,1-1,-1 1,1-1,0 1,0-1,0 0,0 0,1 0,-1 0,1-1,0 0,-1 1,1-1,0-1,0 1,1-1,-1 1,0-1,0 0,1-1,-1 1,0-1,1 0,-1 0,2 0,12-2,0-2,-1 0,1 0,-1-2,0 0,-1-1,1-1,-1 0,-1-1,1-1,-2 0,1-1,-2-1,1 0,-1-2,46-32,46-30,-105 75,1 1,0-1,0 1,-1-1,1 1,0-1,0 1,0 0,0-1,0 1,0 0,-1 0,1-1,0 1,0 0,0 0,0 0,0 0,0 0,0 1,0-1,0 0,0 0,0 0,0 1,-1-1,1 1,0-1,0 1,0-1,-1 1,1-1,0 1,0 0,-1-1,1 1,-1 0,1-1,-1 1,1 0,-1 0,1 0,-1 0,1-1,-1 1,0 0,0 0,1 0,-1 0,5 53,-5-47,-25 212,10-124,-58 568,70-575,-17 111,7-168,13-31,0 0,-1 1,1-1,0 0,-1 1,1-1,0 0,-1 1,1-1,-1 0,1 1,0-1,-1 0,1 0,-1 0,1 0,-1 1,1-1,0 0,-1 0,1 0,-1 0,1 0,-1 0,1 0,-1 0,1 0,-1 0,1 0,-1-1,1 1,-1 0,1 0,0 0,-1-1,1 1,-1 0,1 0,0-1,-1 1,1 0,0-1,-1 1,1 0,0-1,-1 1,1-1,0 1,0 0,0-1,-1 1,1-1,0 1,0-1,0 1,0-1,0 1,0-1,0 1,0 0,0-1,0 0,-8-20,1-1,1 0,1 0,1-1,1 1,1-1,0 0,2 0,1 0,1 1,1-1,1 0,1 1,0 0,2 0,1 0,0 1,2 1,0-1,2 1,1 0,-7 11,1 1,0 0,1 0,0 1,0 0,0 0,1 1,0 0,1 0,-1 1,1 0,0 1,0 0,0 1,1 0,-1 0,3 1,184-9,-188 11,16 1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4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72,'-9'11,"1"1,1 0,0 0,0 1,2 0,-1 0,2 0,0 1,-2 11,3-14,-5 21,2 1,1 0,2 0,1 0,2 0,1 0,2 7,-2-32,1 0,0 0,1-1,0 1,0-1,1 1,0-1,0 0,0-1,1 1,0-1,0 0,1 0,0 0,0-1,0 0,1 0,-1 0,1-1,0 0,1-1,-1 1,1-1,-1-1,1 1,0-1,0-1,0 1,0-2,0 1,0-1,0 0,0 0,0-1,0-1,0 1,0-1,0 0,0-1,-1 0,1 0,-1 0,0-1,2-2,17-9,0-1,-1-2,-1 0,-1-2,-1 0,0-1,-2-2,15-19,-20 22,-1-1,0 0,-2-1,0-1,-2 0,0 0,-2-1,0 0,2-16,-22-44,11 79,2 3</inkml:trace>
  <inkml:trace contextRef="#ctx0" brushRef="#br0" timeOffset="648.894">1106 15,'15'-10,"-21"6,-28 8,-134 84,161-84,0 1,0 1,1-1,-1 1,1 0,1 0,-1 1,1 0,0 0,1 0,-1 1,0 3,4-8,-1 0,1 1,0-1,1 0,-1 1,1-1,-1 0,1 1,0-1,0 1,1-1,-1 1,1-1,-1 0,1 1,0-1,0 0,1 1,-1-1,1 0,0 0,-1 0,1-1,0 1,1 0,-1-1,0 1,1-1,0 0,-1 1,1-2,0 1,81 37,-78-38,0 0,0 1,0-1,0 1,0 0,0 0,0 1,-1 0,0 0,1 0,-1 1,0-1,-1 1,1 1,-1-1,1 0,-1 1,-1 0,1 0,-1 0,1 1,-2-1,1 1,-1-1,1 1,-1 0,-1 0,1 0,-1 2,-2 2,-1-1,0 0,0 1,-1-1,-1 0,1 0,-1-1,-1 1,1-1,-1 0,-1 0,0-1,0 1,0-1,-1-1,0 1,0-1,-1 0,0-1,0 0,0 0,0 0,-1-1,0-1,0 1,0-1,0-1,0 0,-1 0,1-1,-1 0,1-1,-5 0,12 1,0-1,0 0,0 0,0 0,0 0,0 0,0 0,0-1,0 1,1-1,-1 1,0-1,0 0,0 1,0-1,1 0,-1 0,0 0,1-1,-1 1,1 0,-1-1,1 1,0-1,0 1,-1-1,1 1,0-1,0 0,1 0,-1 1,0-1,1 0,-1 0,1 0,-1 0,1 0,0 0,0-1,2-12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232 214,'-1'0,"1"1,0-1,-1 1,1-1,0 1,-1-1,1 1,0-1,0 1,-1-1,1 1,0-1,0 1,0-1,0 1,0 0,0-1,0 1,0-1,0 1,0-1,0 1,0 0,0-1,0 1,0-1,1 1,-1-1,0 1,0-1,1 1,-1-1,0 1,1-1,-1 1,1-1,-1 0,0 1,1-1,-1 1,1-1,-1 0,1 0,-1 1,1-1,-1 0,1 0,-1 0,1 1,0-1,-1 0,1 0,-1 0,1 0,-1 0,1 0,0 0,-1 0,1 0,-1-1,41 7,-41-6,17-1,0-1,0-1,0-1,-1-1,0 0,0-1,0 0,-1-1,1-1,-2-1,1 0,-2-1,1 0,-1-1,0-1,-1 0,-1 0,0-1,8-13,21-45,-40 72,-1-1,1 0,0 0,-1 1,1-1,0 0,0 0,-1 1,1-1,0 0,0 1,-1-1,1 1,0-1,0 0,0 1,0-1,0 1,0-1,-1 0,1 1,0-1,0 1,0-1,0 0,1 1,-1-1,0 1,0-1,0 1,0-1,0 0,0 1,1-1,-1 0,0 1,0-1,0 0,1 1,-1-1,0 0,1 1,-1-1,0 0,1 0,-1 1,0-1,1 0,-1 0,0 0,1 1,-1-1,1 0,-1 0,0 0,1 0,-1 0,1 0,-1 0,1 0,-1 0,0 0,1 0,-1 0,1 0,-1 3,-25 279,15 62,9-167,-8-1,-16 66,18-196,-2 0,-2-1,-1 0,-3-1,-8 13,16-41,-1 1,-1-2,-1 1,0-1,-1-1,-1 0,0 0,-1-1,0-1,-1 0,0-1,-1 0,0-1,-17 8,17-11,0-1,-1 0,1-1,-1-1,0 0,-1-1,-10 1,21-4,0 1,0-1,0 0,0 0,-1-1,1 0,0 0,0-1,1 1,-1-1,0 0,0-1,1 1,0-1,-1 0,1-1,0 1,0-1,1 0,-1 0,1-1,0 1,-1-6,1 1,1 0,0-1,0 1,1-1,0 0,0 0,1 0,1 0,-1 0,2 0,-1 0,2 0,-1 0,1 0,1 0,2-8,4-3,1-1,0 2,1 0,2 0,0 1,1 0,1 1,0 1,1 0,9-5,-8 4,24-25,2 2,2 1,2 3,1 2,16-7,96-56,-136 85</inkml:trace>
  <inkml:trace contextRef="#ctx0" brushRef="#br0" timeOffset="298.325">1107 778,'-47'44,"2"1,2 2,-26 40,11 10,57-94,-1-1,1 1,0 0,0 0,0 1,1-1,-1 0,1 0,0 0,-1 0,1 1,1-1,-1 0,0 0,1 0,0 0,-1 0,1 0,0 0,1 0,-1 0,1 0,-1 0,1 0,0-1,0 1,0-1,0 1,0-1,1 0,-1 0,3 2,3-2,0-1,1 1,-1-1,1-1,-1 1,1-1,-1-1,1 0,-1 0,1-1,-1 1,0-2,0 1,0-1,0-1,0 1,-1-1,0-1,0 1,0-1,0-1,0 1,-1-1,0 0,-1-1,4-4,0 2,-1 0,0 0,0-1,-1 0,-1 0,0-1,0 0,-1 0,0-1,-1 1,-1-1,0 0,0 0,-1 0,0 0,-1 0,-1-1,0 1,-1 0,0 0,0-1,-2 1,1 0,-2 1,1-1,-3-4,-6-2</inkml:trace>
  <inkml:trace contextRef="#ctx0" brushRef="#br0" timeOffset="571.858">1276 1202,'75'-134,"27"-72,-99 199,1 1,-1-1,1 1,1 0,-1 0,1 0,0 1,0-1,1 1,-1 1,1-1,0 1,0 0,1 0,0 1,-1-1,1 2,0-1,0 1,0 0,1 0,-1 1,0 0,8 0,1 5</inkml:trace>
  <inkml:trace contextRef="#ctx0" brushRef="#br0" timeOffset="868.464">2010 778,'-15'3,"0"0,0 1,0 1,1 0,-1 1,1 0,1 1,-1 1,1 0,0 1,1 0,0 1,1 0,0 1,0 1,1-1,1 2,0-1,0 2,7-9,1-1,-1 1,1-1,0 1,0-1,1 1,-1-1,1 1,0 0,0-1,1 1,-1 0,1-1,0 1,0-1,1 0,-1 1,1-1,0 0,0 0,1 0,-1 0,1 0,0 0,0-1,0 1,0-1,1 0,-1 0,1 0,0 0,1 0,2 2,1 0,0-1,0 0,1 0,0 0,-1-1,1 0,0-1,0 0,1-1,-1 0,0 0,0-1,1 0,8-1,0-3,0 0,0-1,0-1,0 0,-1-2,0 0,-1-1,0 0,10-8,-7 3</inkml:trace>
  <inkml:trace contextRef="#ctx0" brushRef="#br0" timeOffset="1251.901">2264 977,'22'1,"1"-1,0-1,-1-1,0 0,1-2,-1-1,0 0,-1-2,1-1,-2 0,20-11,-35 15,0 0,-1 0,1 0,-1 0,0-1,0 0,0 0,-1 0,0 0,0-1,0 1,-1-1,0 0,0 1,0-1,-1 0,0 3,0 0,-1 1,0-1,0 0,0 1,0-1,0 0,0 1,-1-1,1 1,-1-1,0 0,0 1,0-1,0 1,0 0,0-1,-1 1,1 0,-1 0,0 0,1 0,-1 0,0 0,0 0,0 1,-1-1,1 1,0-1,0 1,-1 0,1 0,-1 0,1 0,-1 1,1-1,-2 0,-6 1,-1 0,1 0,-1 1,1 0,0 1,0 0,0 1,0 0,0 1,0 0,1 0,-1 1,1 0,0 1,1 0,0 0,-1 1,2 0,-1 0,1 1,1 0,-1 0,0 2,1-4,0 0,0 0,1 1,0 0,0 0,0 0,1 1,0 0,1-1,0 1,0 1,0-1,1 0,1 1,-1-1,1 1,1-1,0 1,0-1,0 1,1-1,0 1,2 6,1-12,-1 1,1-1,0 0,0 0,0 0,0 0,0-1,1 1,-1-1,1 0,-1-1,1 1,0-1,0 0,0 0,0-1,-1 1,1-1,0 0,0 0,21 1</inkml:trace>
  <inkml:trace contextRef="#ctx0" brushRef="#br0" timeOffset="1682.909">3082 638,'-59'40,"48"-35,1 1,0 0,1 0,-1 1,1 0,0 1,1 0,0 0,1 1,-1 0,1 0,1 1,0 0,-1 3,7-9,0 0,1 0,-1 0,1 0,0 0,0-1,0 1,1 0,-1 0,1-1,0 1,0-1,0 0,0 1,1-1,-1 0,1 0,0 0,0-1,0 1,0-1,0 0,1 0,-1 0,1 0,-1 0,1-1,0 1,0-1,0 0,-1 0,1-1,0 1,0-1,2 0,24 11,74 60,-102-68,1-1,-1 1,1-1,-1 1,0 0,0 0,-1 0,1 0,0 0,-1 0,0 0,0 1,0-1,0 1,0-1,-1 0,0 1,1-1,-1 1,0-1,-1 1,1-1,-1 1,1-1,-1 0,0 1,0-1,-1 0,1 0,-1 1,1-1,-1 0,-2 2,-4 2,0-1,0 0,-1 0,0-1,0 0,0 0,-1-1,1 0,-1-1,0 0,0 0,0-1,0-1,-1 1,1-2,-4 0,-101-3,90-4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751 339,'-51'5,"1"2,1 2,0 2,-10 6,9-4,-292 86,263-70,79-29,-1 0,1 1,-1-1,1 0,0 1,-1-1,1 0,0 1,-1-1,1 1,0-1,0 1,0-1,-1 1,1-1,0 1,0-1,0 1,0-1,0 1,0-1,0 1,0 0,0-1,0 1,0-1,0 1,0-1,1 1,-1-1,0 1,0-1,0 1,1-1,-1 0,0 1,1-1,-1 1,0-1,1 0,-1 1,1-1,-1 0,0 1,1-1,-1 0,1 0,-1 1,1-1,-1 0,1 0,-1 0,1 0,-1 0,1 1,-1-1,1 0,0 0,33 10,228 23,-259-33,3 0,-1 0,1 1,0-1,-1 1,1 0,-1 1,0 0,1-1,-1 2,0-1,0 0,0 1,0 0,-1 0,1 1,2 2,-7-4,0 1,0-1,0 1,-1-1,1 1,-1-1,0 0,1 1,-1-1,0 0,-1 0,1 1,0-1,0 0,-1 0,0 0,1-1,-1 1,0 0,0-1,0 1,-1 0,-2 3,-217 182,63-70,159-117,-1 0,1 1,-1-1,0 1,1-1,0 1,-1-1,1 1,-1-1,1 1,-1-1,1 1,0-1,0 1,-1 0,1-1,0 1,0 0,-1-1,1 1,0 0,0-1,0 1,0 0,0-1,0 1,0 0,0-1,1 1,-1 0,0-1,0 1,0-1,1 1,-1 0,0-1,1 1,-1-1,1 1,-1-1,0 1,1-1,-1 1,1-1,-1 1,1-1,0 0,-1 1,1-1,-1 0,1 1,0-1,-1 0,1 0,-1 0,1 1,0-1,-1 0,1 0,0 0,45 5,-44-5,22 1,-1-2,1 0,-1-1,1-1,-1-2,0 0,0-1,-1-2,0 0,0-1,-1-1,0-1,-1-1,-2-2</inkml:trace>
  <inkml:trace contextRef="#ctx0" brushRef="#br0" timeOffset="306.722">157 1,'35'419,"-26"-334,17 190,-9 116,-17-337,-3-1,-2 1,-2-1,-2 0,-5 6,-4 30,15-66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9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0,'-57'17,"27"-10,0 2,0 1,1 1,1 1,0 2,0 1,1 1,24-15,0 0,1 0,-1 0,1 1,0-1,-1 0,1 1,0 0,0-1,0 1,0 0,0 0,0 0,1 1,-1-1,1 0,-1 0,1 1,0-1,0 1,0-1,0 1,0 0,1-1,-1 1,1 0,0 0,0-1,0 1,0 0,0-1,0 1,1 0,-1 0,1-1,0 1,0-1,0 1,0-1,0 1,1-1,-1 0,1 1,0-1,-1 0,1 0,1 1,98 40,-89-40,0 0,-1 1,1 1,-1-1,0 2,0 0,0 0,-1 1,0 0,0 0,-1 1,0 1,-1 0,1 0,3 6,-10-12,0 1,0 0,-1 0,1 0,-1 0,0 0,0 0,0 0,-1 0,1 0,-1 0,0 0,0 0,0 1,-1-1,1 0,-1 0,0 0,-1 0,1 0,0 0,-1 0,0-1,0 1,0 0,-1-1,1 0,-1 1,-1 0,-4 4,1-1,-1-1,-1 1,1-1,-1-1,0 0,-1 0,1-1,-1 0,0 0,-4 0,-155 13,142-17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49:56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1298,'4'-28,"1"0,0 0,3 1,0 0,1 0,2 1,1 0,1 1,1 0,1 1,18-22,-12 17,2 0,2 1,0 1,2 1,16-11,83-89,-125 125,-1 0,0 0,1 0,-1-1,1 1,0 0,-1 0,1 0,0 1,-1-1,1 0,0 0,0 0,0 0,0 1,0-1,0 0,0 1,0-1,0 1,0-1,0 1,0 0,0-1,0 1,0 0,1 0,-1 0,0-1,0 1,0 1,0-1,1 0,-1 0,0 0,0 1,0-1,0 0,0 1,0-1,0 1,1-1,-2 1,1 0,0-1,0 1,0 0,0 0,0 0,0 0,-1-1,1 1,0 0,-1 1,2 9,0 0,-2 0,1 0,-1 0,-1 0,0 0,0 0,-1 0,-3 9,-2 17,0 12,1 0,4 1,1 0,3 16,-2-63,0-1,0 0,0 0,1 1,-1-1,0 0,1 0,0 0,-1 0,1 1,0-1,0 0,0 0,0 0,1-1,-1 1,0 0,1 0,-1-1,1 1,0-1,0 1,-1-1,1 0,0 0,0 0,0 0,0 0,0 0,1 0,-1-1,0 1,0-1,0 1,1-1,-1 0,0 0,0 0,1 0,-1 0,0-1,0 1,0-1,1 1,0-2,94-50,-37-6,-2-3,-3-2,34-52,7-7,-96 123,-1 0,1 0,0 0,0 0,0 0,0 0,0-1,0 1,0 0,0 0,0 0,0 0,1 0,-1-1,0 1,1 0,-1 0,0 0,1-1,-1 1,1 0,-1 0,1-1,-1 1,1 0,0-1,-1 1,1-1,0 1,0-1,-1 1,1-1,0 0,0 1,0-1,-1 0,1 0,0 1,0-1,0 0,0 0,0 0,0 0,-1 0,1 0,0 0,0 0,0-1,0 1,0 0,-1 0,1-1,0 1,0 0,0-1,-1 1,1-1,0 1,-1-1,1 0,0 1,-1-1,1 0,-1 1,1-1,-1 0,-7 42,-3 0,-1-1,-2 0,-16 33,-30 98,58-169,-1 1,1 0,0-1,0 1,1 0,-1 0,0 0,1 0,0 0,0 0,0 0,0 0,0-1,0 1,1 0,0 0,-1 0,1 0,0 0,0-1,1 1,-1 0,1-1,-1 1,1-1,0 0,0 1,0-1,0 0,0 0,0 0,0 0,1-1,-1 1,1-1,-1 1,1-1,0 0,0 0,-1 0,1 0,0-1,0 1,0-1,0 0,1 1,14-4</inkml:trace>
  <inkml:trace contextRef="#ctx0" brushRef="#br0" timeOffset="314.794">1355 734,'-12'27,"0"0,2 0,1 1,2 0,0 1,2-1,1 1,2 0,0 1,2-1,2 10,-2-34,0-1,1 1,0 0,0 0,0-1,0 1,1-1,-1 1,1-1,1 0,-1 1,0-1,1 0,0-1,0 1,0 0,0-1,1 1,-1-1,1 0,0-1,0 1,0 0,0-1,1 0,-1 0,0 0,1-1,-1 0,1 1,0-2,0 1,-1 0,2-1,13-4,-1 0,1-1,-1-1,0-1,0-1,-1 0,0-1,0-1,-1-1,-1 0,0-1,0 0,-1-1,-1-1,0-1,-1 1,0-2,5-9,-12 19,0 0,0-1,0 1,-1-1,1 0,-2 0,1 0,-1-1,0 1,-1-1,0 0,0 1,0-1,-1 0,-1 0,1 0,-1 0,0 0,-1 0,0 0,0 0,-1 0,0 0,0 0,-1 1,0-1,0 1,-1 0,-3-5,2 5,-1 1,0-1,0 1,-1 0,1 1,-1-1,0 1,-1 1,1-1,-1 1,0 1,0-1,0 1,-1 1,1 0,-1 0,1 0,-1 1,0 1,1-1,-1 1,0 1,1-1,-1 2,0-1,1 1,-1 0,1 1,0 0,0 1,0-1,0 1,-4 4,-57 54,54-44</inkml:trace>
  <inkml:trace contextRef="#ctx0" brushRef="#br0" timeOffset="901.777">1722 1214,'86'-132,"6"3,38-33,-37 51,-92 111,0 0,1 0,-1 0,0 1,0-1,0 0,0 0,0 1,0-1,1 1,-1-1,0 1,0 0,0-1,0 1,-1 0,1 0,0-1,0 1,0 0,-1 0,1 0,0 0,-1 0,1 0,-1 0,1 0,-1 0,1 0,-1 1,0-1,0 0,0 0,1 0,-1 0,0 1,0-1,-1 0,1 0,0 0,0 0,0 1,-1-1,1 0,-1 0,1 0,-1 0,1 0,-1 0,0 0,1 0,-1 0,-9 46,5-33,2 0,0 1,0-1,1 1,1 0,1-1,0 1,1 0,2 14,-2-26,0 0,0 0,0 0,0-1,0 1,1 0,-1-1,1 1,-1-1,1 1,0-1,0 0,0 0,0 0,1 0,-1 0,1 0,-1-1,1 1,-1-1,1 0,0 0,0 0,-1 0,1 0,0 0,0-1,0 1,0-1,0 0,0 0,0 0,0-1,0 1,0 0,0-1,1 0,7-2,-1 0,1-1,-1 0,1-1,-1 0,-1 0,1-1,-1 0,4-5,159-148,-54 47,-118 111,0 1,0-1,1 1,-1-1,0 1,0-1,0 1,0-1,1 1,-1-1,0 1,0 0,1-1,-1 1,0-1,1 1,-1 0,1-1,-1 1,0 0,1-1,-1 1,1 0,-1 0,1-1,-1 1,1 0,-1 0,1 0,-1 0,1 0,-1 0,1-1,-1 1,1 0,-1 1,1-1,-1 0,1 0,-1 0,1 0,-1 0,1 0,-1 1,1-1,-1 0,1 0,-1 1,1-1,-1 0,0 1,1-1,-1 0,0 1,1-1,-1 1,0-1,1 0,-1 1,0-1,0 1,3 36,-3-31,-17 144,1 46,16-191,1 0,-1 0,1 0,0 0,0 0,1-1,-1 1,1 0,0-1,0 0,1 1,-1-1,1 0,0 0,0 0,1 0,-1-1,1 0,-1 1,1-1,0 0,0-1,1 1,-1-1,1 0,-1 0,1 0,2 0,16 4</inkml:trace>
  <inkml:trace contextRef="#ctx0" brushRef="#br0" timeOffset="1402.61">2964 931,'54'-20,"0"-2,-1-3,-2-2,0-3,-2-1,6-8,-36 24,68-61,-84 73,0 0,-1-1,1 1,-1-1,1 0,-1 0,0 1,0-1,-1 0,1-1,-1 1,0 0,0 0,0-1,-1 1,0 0,0-1,0 1,0 0,0-1,-1 1,0 0,0-2,-2 2,0 1,0-1,0 1,-1 0,1 0,-1 0,0 0,1 1,-1 0,-1 0,1 0,0 0,0 0,-1 1,1 0,-1 0,1 0,-1 0,1 1,-1 0,1 0,-1 0,0 0,1 1,-1 0,1 0,-1 0,1 0,0 1,-1 0,1 0,0 0,-1 1,-24 10,1 0,1 2,1 1,0 2,1 0,0 2,2 0,1 2,0 0,2 2,0 1,8-10,1 0,1 1,0 0,1 1,1 0,1 1,0-1,1 1,1 1,1-1,0 1,2 0,-1 17,3-29,1 0,-1 0,1 1,1-1,0 0,0 0,0-1,1 1,-1 0,2-1,-1 0,1 1,0-1,0-1,1 1,-1-1,1 1,1-1,-1-1,1 1,-1-1,1 0,1 0,-1-1,0 0,5 2,3 1,1-1,1-1,-1 0,0-1,1 0,0-1,-1-1,1-1,0 0,0-1,10-2,124-43,-121 32</inkml:trace>
  <inkml:trace contextRef="#ctx0" brushRef="#br0" timeOffset="1821.12">3444 1101,'82'-47,"-3"-3,50-42,-104 72,-1-1,-1-2,-1 0,-1-1,-1-1,-1 0,-1-2,-2 0,11-23,-18 22,-10 28,1 0,0 1,0-1,0 0,-1 0,1 0,0 0,-1 0,1 1,0-1,0 0,-1 0,1 0,0 0,-1 0,1 0,0 0,0 0,-1 0,1 0,0 0,-1 0,1-1,0 1,0 0,-1 0,1 0,0 0,0 0,-1-1,1 1,0 0,0 0,0 0,-1 0,1-1,0 1,0 0,0 0,-1-1,1 1,0 0,0 0,0-1,0 1,0 0,0-1,0 1,0 0,0 0,0-1,0 1,0 0,0-1,-9 12,1 0,0 1,0 0,2 0,-1 0,2 1,-1 0,2 0,0 1,-2 9,5-16,-1 0,1 0,1 0,-1 0,1 0,0 0,1 0,0 0,0 0,0 0,1 0,0 0,0-1,1 1,0-1,0 1,0-1,1 0,0 0,0-1,1 1,-1-1,1 0,1 0,-1 0,0-1,1 0,0 0,0 0,0-1,1 0,-1 0,1 0,0-1,-1 0,1 0,0-1,0 0,0 0,0-1,0 0,1 0,-1 0,0-1,1-1,13-3,0-2,-1 0,0-1,0-2,0 0,-2 0,1-2,15-13,0 2,-17 9,0 0,-1-1,-1-1,0 0,-1-1,-1-1,-1 0,0-1,6-14,-8 14</inkml:trace>
  <inkml:trace contextRef="#ctx0" brushRef="#br0" timeOffset="2100.415">4854 0,'-12'97,"-12"92,2 165,23-324,2 0,1 0,1 0,1-1,2 0,1 0,2 0,10 19,-12-10,-12-24</inkml:trace>
  <inkml:trace contextRef="#ctx0" brushRef="#br0" timeOffset="2283.657">4516 678,'38'-20,"32"-10,9-5,-4 2,-6 8,-9 8,-10 7,-9 5,-7 3,-3 2,-4 2,0 4,-1 2,-5-1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0:0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1185 313,'-196'418,"59"-159,-63 79,167-281,35-46,13-23,182-257,-165 224</inkml:trace>
  <inkml:trace contextRef="#ctx0" brushRef="#br0" timeOffset="447.671">1129 369,'-1'60,"13"226,-4-238,1 23,4-1,3 0,23 62,-38-126,1 1,1 0,0 0,0-1,0 1,0-1,1 0,0 0,0 0,1-1,0 0,0 0,0 0,0 0,1-1,0 1,0-2,0 1,0-1,1 1,-1-2,1 1,0-1,0 0,0 0,0-1,0 0,0 0,0-1,0 0,0 0,1-1,3 0,10-12,1 0,-2-2,0 0,-1-1,0-1,-2-1,0 0,0-1,-2-1,-1-1,0 0,-2 0,0-2,6-17,9-26,-2-2,-3-1,-3-1,-4 0,-2-1,-4-1,-2 0,-4-64,19-51,-2 140,-7 35</inkml:trace>
  <inkml:trace contextRef="#ctx0" brushRef="#br0" timeOffset="4367.959">2005 1188,'8'0,"23"1,0-1,0-1,0-2,0-1,-1-2,1 0,22-10,-32 9,0-2,0 0,-1-2,0 0,-1-1,0-1,-1-1,0-1,-2 0,1-1,11-16,-24 29,0-1,-1 0,1 1,-1-1,0-1,0 1,0 0,-1-1,1 1,-1-1,0 0,-1 0,1 1,-1-1,0 0,0-1,-1 1,1 0,-1 0,0 0,0 0,-1 0,0 0,0 0,0 0,0 0,-1 0,0 0,0 0,0 1,0-1,-1 1,0-1,-1 0,-1 0,1 1,-1 1,-1-1,1 1,0 0,-1 0,1 0,-1 1,0 0,0 0,0 0,0 1,0 0,0 0,-1 1,1-1,0 2,0-1,0 0,-1 1,1 0,0 1,0-1,0 1,0 0,-5 4,-7 1,1 2,0 1,1 0,0 1,0 0,1 2,1 0,-1 2,0 1,1 1,0 1,1 0,1 1,1 0,1 1,1 0,0 1,2 0,0 0,2 0,0 1,1 3,3-17,0 0,1 1,0-1,0 0,1 0,0 1,0-1,1 0,1 0,-1 0,1 0,0-1,1 1,0-1,0 0,0 0,1 0,0 0,1-1,-1 0,1 0,0-1,1 1,-1-1,1-1,0 1,7 3,3-2,-1 0,1-1,1 0,-1-1,0-2,1 1,0-2,-1 0,1-1,0-1,0-1,-1-1,1 0,-1-1,0 0,0-2,5-2,10-6,-1-1,0-2,-1-1,-1-1,-1-1,0-2,-2 0,9-12,-34 33,23-21,0 0,-2-2,-1-1,-1 0,-1-2,-1 0,-1-1,3-9,-23 17,-20 44,5 8,3 1,0 0,2 1,-6 27,17-57,1 0,-1 0,1 0,0 1,0-1,1 0,-1 1,1-1,0 1,0-1,0 1,1-1,-1 1,1-1,0 0,1 1,-1-1,1 0,0 0,0 0,0 0,0 0,1-1,-1 1,1 0,0-1,0 0,0 0,1 0,-1 0,1-1,0 1,-1-1,1 0,0 0,0 0,1 0,-1-1,1 1,5-1,-1 1,1-2,-1 1,1-1,-1-1,1 1,-1-2,1 1,-1-1,0-1,0 0,0 0,0-1,0 0,-1 0,0-1,0 0,0-1,2-1,126-132,-136 138,0 0,0 0,1 0,-1 0,0 0,1 0,-1 0,1 0,-1 0,1 0,0 0,-1 0,1 0,0 1,-1-1,1 0,0 0,0 1,0-1,0 1,0-1,0 0,0 1,0 0,0-1,0 1,0 0,0-1,0 1,0 0,0 0,0 0,0 0,0 0,1 0,-1 0,0 0,0 1,0-1,0 0,0 1,0-1,0 0,0 1,0-1,0 1,0 0,-1-1,1 1,0 0,0 0,0-1,-1 1,1 0,0 0,0 1,8 41,-9-38,1 1,-1 0,1-1,1 1,-1-1,1 0,0 1,0-1,0 0,1 0,0 0,0-1,0 1,1-1,-1 1,1-1,0 0,0 0,2 0,5 2,1-2,0 0,0 0,0-1,0 0,0-1,1 0,-1-1,1-1,-1 0,1-1,-1 0,1 0,-1-2,0 1,0-2,0 1,0-2,-1 0,1 0,-1-1,-1 0,1-1,8-7,-2 5,0-1,-1-1,0-1,-1 0,-1-1,0 0,0-1,-1-1,-1 0,-1-1,0 0,-1-1,0 0,-2 0,0-1,-1 0,-1-1,0 1,0-10,-4 3</inkml:trace>
  <inkml:trace contextRef="#ctx0" brushRef="#br0" timeOffset="5433.924">5589 877,'3'-6,"4"-3,-1-1,0 0,-1 0,0-1,-1 1,0-1,-1 0,0 0,0 0,-2 0,1-1,-1-8,-1 18,0 0,0 1,0-1,0 0,0 1,0-1,-1 0,1 1,-1-1,1 1,-1-1,0 1,0-1,0 1,1-1,-1 1,0 0,-1-1,1 1,0 0,0 0,-1 0,1 0,0 0,-1 0,1 0,-1 0,1 1,-1-1,1 0,-1 1,0 0,1-1,-1 1,0 0,1 0,-1 0,0 0,1 0,-1 0,0 0,-65 28,40-7,0 2,1 0,1 2,2 0,-16 23,27-33,2 1,0 1,1 0,1 0,1 1,0 0,1 0,1 1,1-1,0 1,1 0,2 0,0 0,1 16,0-31,0 0,0 0,0 1,1-1,-1 0,1 0,0 0,1 1,-1-1,1-1,-1 1,1 0,1 0,-1 0,0-1,1 0,0 1,-1-1,1 0,1 0,-1 0,0-1,1 1,-1-1,1 0,0 0,0 0,-1 0,1-1,1 0,-1 1,0-1,0-1,0 1,1-1,-1 0,0 1,0-2,1 1,2-1,8-6,0 0,-1-1,0-1,-1 0,1-1,-2 0,0-1,0-1,-1 0,0 0,-1-1,0 0,-1-1,-1 0,0 0,-1-1,0-2,25-37,-13 20,2 1,2 1,1 1,1 1,2 1,0 2,2 0,22-14,-49 39,0 1,-1 0,1 0,0 0,0 0,0 0,0 0,0 0,1 1,-1-1,0 1,0-1,0 1,0 0,1 0,-1 0,0 0,0 0,0 1,1-1,-1 1,0-1,0 1,0 0,0 0,0 0,0 0,0 0,0 0,-1 0,1 1,0-1,-1 1,1-1,-1 1,1 0,-1 0,0-1,0 1,0 0,0 0,0 0,0 0,0 0,-1 0,1 1,-1-1,1 0,-1 0,0 0,0 2,4 230,-24 326,15-485,-4 0,-3-1,-15 49,20-100,0 0,-1 0,-2-1,0 0,-1-1,-2 0,0-1,-1 0,0-1,-2-1,0 0,-2-1,-8 7,21-19,-1 1,1-1,-1 0,0-1,-1 1,1-1,-1 0,0-1,0 1,0-2,0 1,0-1,-1 0,1 0,-1-1,1 0,-1 0,0-1,0 0,1 0,-1-1,1 0,-1 0,0-1,1 0,0 0,-1-1,1 0,0 0,-4-4,1-2,1 0,1-1,0-1,0 1,1-1,1 0,0-1,0 0,1 0,0 0,1 0,1-1,0 0,1 0,0 1,1-1,0-1,1 0,0-13,1 0,2 0,0 0,2 1,1-1,1 1,1 1,6-12,5-9,2 1,1 1,3 0,1 2,3 1,1 2,1 1,3 1,1 1,1 2,2 2,1 2,2 1,1 2,1 2,5 0,-25 16,1 1,-1 2,1 1,1 0,-1 2,1 1,-1 0,1 2,7 2,-8-1</inkml:trace>
  <inkml:trace contextRef="#ctx0" brushRef="#br0" timeOffset="6582.389">7225 651,'-40'4,"-1"2,1 2,1 1,0 2,0 2,1 1,1 2,0 2,1 1,1 2,1 1,-16 15,35-21,0 1,2 0,0 1,1 0,0 1,2 0,1 1,0 0,1 0,1 1,1 1,4-17,1 0,-1 1,1-1,0 1,1-1,-1 1,1 0,0-1,1 1,-1-1,1 1,0-1,0 1,1-1,0 1,0-1,0 0,1 0,-1 0,1 0,0-1,1 1,-1-1,1 1,0-1,0 0,0-1,0 1,1-1,-1 0,1 0,0 0,0-1,0 1,1-1,-1 0,0-1,5 1,4 0,0-1,0-1,0-1,0 0,0 0,0-2,0 0,-1 0,1-1,-1-1,0 0,0-1,0 0,-1-1,0 0,0-1,8-8,22-19,-3-2,-1-2,-2-1,0-3,-15 19,180-227,-201 250,0 0,0 0,0 0,0-1,0 1,1 0,-1 0,0 0,0 0,1 0,-1 0,1 0,-1 0,1 0,-1 0,1 0,0 0,0 0,-1 0,1 0,0 0,0 1,0-1,0 0,0 1,0-1,0 0,0 1,0 0,0-1,0 1,0-1,0 1,1 0,-1 0,0 0,0 0,0 0,0 0,0 0,1 0,-1 0,0 0,0 1,0-1,0 0,0 1,0-1,0 1,0 0,0-1,0 1,0 0,0-1,0 1,2 175,-5-156,1 1,1 0,1 0,1 0,1-1,0 1,2-1,0 1,2-1,0-1,1 0,1 0,0 0,11 14,-11-21,-8-8,1 0,0 1,0-1,0 0,1 0,-1 0,1-1,0 1,0-1,0 1,1-1,-1 0,1 0,0 0,0-1,0 1,0-1,0 0,0 0,1-1,-1 1,1-1,-1 0,1 0,0 0,-1-1,1 0,0 0,-1 0,1 0,-1-1,1 1,0-1,3-2,6-6,-2-2,1 1,-1-1,-1-1,0 0,-1-1,0 0,-1 0,-1-1,0 0,0-2,45-65,141-147,-185 217,1-1,0 2,1-1,0 2,0-1,1 2,0-1,1 2,0-1,0 2,4-2,-15 8,-1-1,0 1,0-1,1 1,-1-1,0 1,0 0,1 0,-1 0,0-1,1 1,-1 1,0-1,1 0,-1 0,0 0,1 1,-1-1,0 0,1 1,-1-1,0 1,0 0,0-1,0 1,0 0,0 0,0 0,0 0,0 0,0 0,0 0,0 0,0 0,-1 0,1 0,-1 0,1 1,-1-1,1 0,-1 1,1-1,-1 0,0 0,0 1,0-1,0 1,0 0,-12 67,-9-15,13-36,1 1,1 0,0 0,1 1,1-1,-1 18,5-35,0-1,-1 1,1-1,0 1,0-1,0 1,0 0,0-1,1 1,-1-1,0 1,1-1,-1 1,1-1,0 1,-1-1,1 1,0-1,0 0,0 0,0 1,0-1,0 0,0 0,0 0,0 0,1 0,-1 0,0 0,1-1,-1 1,1 0,-1-1,1 1,-1-1,1 1,-1-1,1 0,-1 0,1 0,-1 0,1 0,0 0,-1 0,1 0,-1-1,1 1,-1 0,1-1,-1 0,1 1,0-1,25-14,-1 0,0-2,0-1,-2-1,0-1,20-22,28-24,114-92,-185 157,-1 0,1 0,0 0,0 0,-1 0,1 0,0 1,0-1,0 0,0 0,0 1,0-1,0 0,0 1,0-1,0 1,0-1,0 1,1 0,-1 0,0-1,0 1,0 0,1 0,-1 0,0 0,0 0,0 1,1-1,-1 0,0 0,0 1,0-1,0 1,0-1,0 1,0-1,0 1,0 0,0-1,0 1,0 0,0 0,0 0,0 0,-1 0,1 0,0 0,-1 0,1 0,-1 0,1 0,-1 0,0 0,1 1,-1-1,0 0,0 0,0 0,0 1,0-1,-77 230,77-229,-1 0,1 0,-1 0,1 1,0-1,0 0,0 0,0 1,0-1,1 0,-1 0,1 0,-1 0,1 1,0-1,0 0,0 0,0 0,0 0,0 0,0-1,1 1,-1 0,1-1,0 1,-1-1,1 1,0-1,0 0,0 1,0-1,0 0,0 0,0-1,0 1,0 0,0-1,0 1,1-1,-1 0,0 0,0 0,1 0,-1 0,0 0,0 0,0-1,1 1,-1-1,0 0,0 0,17-9,-1-1,0-1,-1 0,-1-2,0 0,-1 0,0-2,0 0,49-48,154-91,-217 154,-1 0,1-1,0 1,0 0,0 0,0 0,0 0,0 0,0 0,0 0,0 0,1 0,-1 1,0-1,1 0,-1 1,0-1,1 1,-1-1,1 1,-1 0,1 0,-1-1,1 1,-1 0,0 0,1 1,-1-1,1 0,-1 0,1 1,-1-1,1 1,-1-1,0 1,1 0,-1-1,0 1,0 0,0 0,1 0,-1 0,0 0,0 0,0 0,0 0,-1 0,1 9,-2 0,1-1,-2 1,1-1,-1 1,0-1,-1 0,0 0,-1 0,-1 2,-5 17,-13 71,22-95,0-1,1 1,0 0,0 0,0-1,0 1,1 0,-1-1,1 1,0 0,0-1,0 1,0-1,1 1,0-1,-1 0,1 0,0 0,1 0,-1 0,0 0,1 0,0-1,0 1,0 0,1-2,0 0,-1-1,1 1,0-1,0 1,-1-1,1-1,0 1,0 0,-1-1,1 0,0 0,-1 0,1 0,-1 0,1-1,-1 1,0-1,0 0,1 0,-1-1,0 1,-1-1,1 1,2-3,-3 3,17-13</inkml:trace>
  <inkml:trace contextRef="#ctx0" brushRef="#br0" timeOffset="6984.822">9427 848,'54'17,"1"-3,1-2,0-3,0-2,1-3,19-2,-56-1,0-1,-1-1,1-1,-1-1,1-1,-1 0,0-1,0-1,-1-1,0-1,0-1,-1 0,0-1,0-1,-1 0,-1-1,0-1,0 0,-2-1,1-1,3-6,-15 17,0 0,0 1,0-1,-1 0,1 0,-1 0,0-1,0 1,0 0,-1 0,0 0,1-1,-1 1,-1 0,1 0,-1-1,0 1,1 0,-2 0,1 0,0 0,-1 0,0 0,0 1,0-1,-1 0,1 1,-1-1,1 1,-1 0,0 0,-1 0,0 0,-4-4,0 1,0 1,0 0,-1 0,0 0,0 1,0 0,0 1,-1 0,1 0,-1 1,0 1,0-1,-1 2,-14 2,1 1,-1 1,1 1,0 2,1 0,-1 2,1 0,1 1,0 2,0 0,1 2,1 0,0 1,1 1,1 0,0 2,2 0,0 1,-6 10,13-19,0 0,1 1,0 0,1 0,0 1,1 0,0 0,1 1,0 0,1 0,0 0,2 0,-1 0,1 1,1-1,1 1,0-1,0 1,1-1,1 1,0-1,1 0,1 0,0 0,1 0,0 0,0-1,2 0,2 4,9 3,1-2,1 0,0-1,1-1,1-1,0-1,1-1,0-1,1-1,0-1,1-1,-1-1,2-1,-1-2,0 0,1-1,6-2,17 1,1-2,-1-2,0-2,5-3,-8 0</inkml:trace>
  <inkml:trace contextRef="#ctx0" brushRef="#br0" timeOffset="8068.232">0 1893,'599'-28,"-304"0,60 0,866-82,-704 80,317-1,431 31,-426-48,-493 22,5 2,966-46,-865 59,571 3,-47 45,319-27,-969-27,-248 11</inkml:trace>
  <inkml:trace contextRef="#ctx0" brushRef="#br0" timeOffset="9667.15">12052 538,'-15'5,"-14"6,-2 6,9 1,13-3,13-5,10-8,8-9,0-9,-3-6,-6 1</inkml:trace>
  <inkml:trace contextRef="#ctx0" brushRef="#br0" timeOffset="10048.829">12165 1131,'-5'0,"-2"5,1 1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0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625 195,'-21'-3,"1"0,-1 1,0 1,0 1,0 1,1 1,-1 1,0 1,1 0,0 2,0 0,0 1,1 1,0 1,1 1,0 0,0 2,1 0,1 0,0 2,0 0,2 1,0 0,0 1,2 1,0 0,-7 13,3-3,0 1,2 0,1 1,2 0,0 1,2 0,2 1,0 0,2 0,2 1,0-1,2 1,2-1,1 1,1-1,2 1,1-1,1-1,4 8,-4-22,0-1,0 0,2-1,0 0,1 0,0-1,1 0,0-1,1 0,0-1,1 0,0-1,1 0,0-1,1-1,-1 0,2-1,-1-1,1 0,0-1,0-1,7 1,3 0,0-2,0 0,0-2,1-1,-1 0,0-2,0-2,0 0,0-1,-1-2,0-1,0 0,-1-2,1-1,2-2,-1-2,0 0,-1-1,-1-2,0-1,-1 0,-2-2,0 0,-1-2,-1 0,-1-1,-1-1,-1 0,-2-1,0-1,1-8,-13 28,1 1,-1-1,-1 0,0 0,0 0,0 0,0 0,-1 0,-1 0,1 0,-1 0,0 0,-1 0,1 0,-1 0,-1 1,1-1,-1 1,0-1,-1 1,0 0,0 0,0 1,0-1,-1 1,0 0,0 0,-1 0,1 1,-1 0,0 0,0 0,0 1,-1 0,1 0,-1 1,-2-1,3 0,1 1,-1 0,0 1,1-1,-1 1,0 0,0 0,0 1,0 0,0 0,0 0,0 1,0 0,1 0,-1 1,0-1,0 1,1 0,-1 1,1-1,0 1,0 0,0 1,0-1,0 1,1 0,0 0,-1 0,1 1,1-1,-1 1,1 0,0 0,0 0,0 1,1 0,1-2,0-1,1 0,-1 1,1-1,0 1,0-1,0 1,1-1,-1 0,1 1,0-1,0 0,0 1,0-1,1 0,-1 0,1 0,0 0,0 0,0-1,0 1,0 0,1-1,-1 0,1 1,0-1,0 0,-1 0,1-1,0 1,1 0,0-1,109 27,-67-29,0-2,-1-2,0-2,0-2,0-1,21-10,-18 7,-14 3</inkml:trace>
  <inkml:trace contextRef="#ctx0" brushRef="#br0" timeOffset="658.877">1415 1013,'26'7,"1"-2,-1-2,1 0,0-2,0 0,-1-2,1-1,0-1,-1-2,15-4,-25 7,-1-1,0 0,0-2,0 1,0-2,-1 0,0-1,0 0,-1-1,0 0,0-2,-1 1,0-1,-1-1,0 0,0-1,-1 0,-1 0,0-1,-1 0,6-13,-13 21,0 0,0 0,0 1,-1-1,0 0,0 0,0 0,0 0,-1 0,0 1,0-1,0 0,-1 0,0 1,0-1,0 1,0 0,0-1,-1 1,0 0,0 0,0 1,-1-1,1 1,-1-1,1 1,-1 0,0 1,-1-1,1 1,0-1,-1 1,1 1,-1-1,1 0,-1 1,0 0,0 0,0 1,0-1,1 1,-2 0,-12 1,1 1,0 0,0 1,0 1,0 0,0 1,1 1,0 1,0 0,1 1,0 1,0 0,1 1,0 0,1 2,0-1,1 2,0-1,1 2,1-1,0 1,0 1,2 0,0 0,0 1,2 0,-2 7,4-13,1 0,1 0,-1 0,2 1,-1-1,2 0,-1 1,1-1,1 0,0 1,1-1,0 0,0 0,1 0,0 0,1 0,0 0,0-1,1 0,0 0,1 0,0-1,1 0,-1 0,2 0,-1-1,1 0,0 0,0-1,1 0,-1-1,2 0,-1 0,0-1,3 1,16 3,0-1,1-2,0-1,0-1,0-1,0-1,0-2,0-1,0-2,0 0,-1-2,0-1,0-1,0-2,-1 0,-1-2,0-1,0-1,22-17,23-12,-1-2,-3-3,-1-4,-3-2,-3-2,42-52,-78 77,-1 0,-2-2,-1 0,-2-1,-1-1,-2-1,-1 0,-2-1,-1 0,-2-1,-2 0,-1 0,-3-1,0 0,-3-10,-23-68,21 114,1 0,0-1,-1 1,1 0,-1 0,0 0,0 0,0 1,-1-1,1 0,-1 1,1 0,-1-1,0 1,0 0,0 0,0 1,0-1,0 1,-1-1,1 1,0 0,-1 0,1 1,-1-1,1 1,-1-1,1 1,-1 0,1 1,-3-1,-3 5,1-1,0 1,0 1,0-1,1 1,0 1,0 0,1-1,-1 2,1-1,1 1,0 0,0 0,0 1,1-1,0 1,1 0,-1 3,-11 32,2 1,2 0,1 1,3 0,-1 45,0-12,2-37,3 1,1 0,2 0,2 0,2 0,2 0,2-1,1 0,3-1,1 0,13 28,-1-32,-25-37,1 1,-1-1,0 1,1-1,-1 1,1-1,-1 1,1-1,-1 0,1 1,0-1,-1 0,1 1,-1-1,1 0,0 0,-1 0,1 1,0-1,-1 0,1 0,0 0,-1 0,1 0,0 0,-1 0,1-1,0 1,-1 0,1 0,0 0,-1-1,1 1,-1 0,1-1,0 1,-1 0,1-1,-1 1,1-1,-1 1,1-1,-1 1,0-1,1 1,-1-1,0 1,1-1,-1 0,0 1,0-1,1 0,-1 1,0-1,0 0,0 1,0-1,0 0,0 1,0-2,-4-72,-2 49</inkml:trace>
  <inkml:trace contextRef="#ctx0" brushRef="#br0" timeOffset="909.533">2177 420,'48'0,"54"0,24 0,6 0,-11 0,-11 0,-11 0,-6 0,-6 0,-8 0,-2 0,-6-4,-4-3,-5 1,-8 2,-12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0:31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12051 383,'41'-6,"0"-2,-1-2,0-2,0-2,-2-1,0-2,0-1,22-16,-45 25,-1 0,-1-1,0 0,0-1,-1-1,0 0,-1 0,0-1,-1-1,0 0,-1 0,-1 0,-1-1,0-1,2-5,-14-18,4 39,1-1,-1 1,0 0,0-1,1 1,-1 0,0 0,0-1,0 1,1 0,-1 0,0 0,0 0,0 0,0 0,1 0,-1 0,0 1,0-1,0 0,1 0,-1 1,0-1,0 0,1 1,-1-1,0 1,1-1,-1 1,0-1,1 1,-1-1,1 1,-1 0,1-1,-1 1,1 0,-1 0,1-1,0 1,0 0,-1 0,1 0,0-1,0 2,-9 16,2 1,0 0,1 1,1-1,1 1,1 0,0 1,2 1,-2 1,-53 446,40-381,-5 0,-3-2,-4 0,-4-2,-34 65,50-114,-2 0,-1 0,-1-2,-2-1,-1 0,-2-2,-1-1,-1-1,-2-1,0-1,-2-2,0-1,-8 2,-40 0,78-25,-1 0,0 0,0 0,1 0,-1 0,0 0,0-1,1 1,-1-1,0 1,1-1,-1 1,1-1,-1 0,1 0,-1 0,1 0,-1 0,1 0,0 0,0 0,-1-1,1 1,0 0,0-1,0 1,0-1,1 1,-1-1,0 1,1-1,-1 0,1 1,-1-1,1 0,0 1,0-1,0 0,0 0,0 1,0-1,0 0,0 1,1-3,4-19,2 0,0 0,2 0,0 1,1 0,1 1,2 0,0 1,1 0,0 1,2 1,2-2,-9 9,36-45,2 2,2 2,2 2,3 3,2 2,20-12,-52 41,1 1,1 0,-1 2,2 1,20-6,121-14,-150 32,-12 1,1 0,0-1,-1 0,1-1,0 1,-1-1,1-1,-1 1,1-1,-1 0,0 0,0-1,0 0,4-2,-10 5,1 0,-1 0,0 0,1-1,-1 1,1 0,-1 0,0 0,1 0,-1 0,0-1,1 1,-1 0,0 0,1-1,-1 1,0 0,1 0,-1-1,0 1,0 0,1-1,-1 1,0 0,0-1,0 1,0-1,1 1,-1 0,0-1,0 1,0 0,0-1,0 1,0-1,0 1,0 0,0-1,0 1,0-1,0 1,-1 0,1-1,0 1,0-1,0 1,0 0,-1-1,1 1,0 0,0-1,-1 1,1 0,0 0,0-1,-1 1,1 0,0 0,-1-1,1 1,-1 0,1 0,0 0,-1 0,1 0,0-1,-1 1,1 0,-30 4,19 3,0 0,1 1,0 0,0 0,1 1,0 1,0-1,1 2,0-1,1 1,1 0,-1 0,2 1,0 0,0 0,1 0,0 1,1-1,1 1,0 0,0 3,2-9,1 0,-1 0,1-1,1 1,-1 0,1-1,0 0,0 1,1-1,0 0,0 0,0 0,1 0,0-1,0 0,1 1,-1-2,1 1,0 0,0-1,1 0,-1 0,1 0,0-1,0 0,0 0,0-1,1 1,-1-2,1 1,-1 0,1-1,0 0,-1-1,1 0,0 0,-1 0,1-1,0 0,0 0,-1 0,1-1,-1 0,0-1,1 1,-1-1,0 0,-1-1,3-1,3-3,-1-1,1-1,-2 0,0 0,0-1,-1 0,0 0,-1-1,0 0,-1 0,0 0,-1-1,0 0,-1 0,-1-1,0 1,-1-1,0 1,-1-9,-1 17,-1 0,0 0,0-1,0 1,0 0,-1 0,0 0,0 1,0-1,-1 0,1 1,-1 0,0-1,-1 1,1 0,-1 0,0 1,0-1,0 1,0 0,-1 0,-16-9</inkml:trace>
  <inkml:trace contextRef="#ctx0" brushRef="#br0" timeOffset="298.504">13068 1258,'14'-39,"5"-16,4-5,-2 3,1 2,0 6,-2 6,-1 5,2 5,2 3,1 2,3 6,0 1,1 5,-4 5</inkml:trace>
  <inkml:trace contextRef="#ctx0" brushRef="#br0" timeOffset="827.571">13462 1201,'284'-354,"-280"349,0-1,0 1,0 0,1 1,0-1,0 1,0 0,1 0,0 1,-1-1,1 1,0 1,0-1,1 1,-1 0,-5 2,0 1,0 0,0-1,0 1,0 0,0 0,-1 0,1 0,0 0,-1-1,1 1,0 0,-1 0,1 1,-1-1,0 0,1 0,-1 0,0 0,0 0,0 0,1 0,-1 1,0-1,0 0,-1 0,1 0,0 0,0 0,-1 1,1-1,0 0,-1 0,1 0,-1 0,1 0,-1 0,0 0,1 0,-1-1,0 1,-1 1,-2 6,-1 0,2 1,-1-1,1 1,0 0,1 0,0 0,0 0,1 0,0 0,1 1,0-1,0 0,2 7,-1-14,0 0,0 0,0 0,0 0,0 0,0-1,1 1,-1 0,1-1,-1 1,1-1,0 1,-1-1,1 0,0 0,0 0,0 0,0 0,0 0,0-1,0 1,0 0,0-1,0 0,0 1,1-1,-1 0,0 0,0 0,0-1,0 1,2-1,72-21,-67 19,296-160,-288 154,-14 6,1 0,1 0,-1 1,0-1,1 1,-1 0,1 0,0 1,0 0,-1-1,1 2,0-1,0 0,0 1,0 0,2 0,-6 3,1-1,-1 1,1 0,-1 0,0-1,0 1,0 0,0 0,-1 0,1 0,-1 0,0 0,0 0,0 0,0 0,0 0,-1 0,1 0,-1 0,0 0,0 0,0 0,0 0,-1 0,1 0,0 0,-13 37,10-34,1 0,0 0,1 1,-1-1,1 1,1-1,-1 1,1 0,0-1,0 1,1 0,0 0,0 0,1 0,0-1,0 1,1 0,-1-1,2 1,1 4,7 2</inkml:trace>
  <inkml:trace contextRef="#ctx0" brushRef="#br0" timeOffset="-1957.943">9230 186,'-50'338,"30"0,3 5,18-337,-1 0,0 1,0-1,0 0,-1 1,0-1,-1 0,1 0,-1 1,0-1,-1-1,-1 5,-18-38,-7-83,21 85</inkml:trace>
  <inkml:trace contextRef="#ctx0" brushRef="#br0" timeOffset="-1704.146">8664 750,'44'0,"37"0,20-5,-2-1,-9-5,-9 0,-10 1,-7-2,-10-4,-4 1,-6-2,0-3,-4 2,-3 0,-4-3,-2-2,-6-2,-8 4</inkml:trace>
  <inkml:trace contextRef="#ctx0" brushRef="#br0" timeOffset="-1401.194">9737 186,'-48'384,"35"-295,-4 114,16-196,1-1,0 1,1-1,-1 0,1 1,1-1,-1 0,1 1,0-1,0 0,1 0,0 0,0-1,0 1,1-1,0 0,0 0,0 0,0 0,1-1,0 1,0-1,0 0,0-1,1 1,0-1,-1 0,1-1,0 0,0 1,1-2,-1 1,0-1,1 0,-1 0,1-1,-1 1,0-2,2 1,16-7,-1-1,-1-2,1 0,-2-1,1-1,-2-1,5-4,-3 2,0 1,1 1,0 1,1 1,25-8,-48 19,1-1,0 0,-1 1,1 0,0-1,-1 1,1 0,0 0,0 0,-1 0,1 0,0 0,-1 1,1-1,0 0,-1 1,1-1,0 1,-1 0,1 0,-1-1,1 1,-1 0,1 0,-1 1,0-1,0 0,1 0,-1 1,0-1,0 0,0 1,0-1,-1 1,1-1,0 1,-1 0,1-1,-1 1,1 1,4 76,-6-68,-9 65,7-63,1 0,0-1,0 1,2 0,0 0,0 0,1 0,2 12,-3-24,0 1,1-1,-1 1,0-1,1 1,-1-1,1 1,-1-1,1 1,0-1,-1 1,1-1,0 0,0 0,0 1,0-1,0 0,0 0,1 0,-1 0,0 0,1 0,-1 0,0-1,1 1,-1 0,1-1,-1 1,1-1,-1 0,1 1,-1-1,1 0,0 0,-1 0,1 0,1 0,16-6</inkml:trace>
  <inkml:trace contextRef="#ctx0" brushRef="#br0" timeOffset="-1084.202">10471 1004,'56'-10,"-23"7,0-2,0-1,0-2,-1-1,-1-2,0-1,0-1,-1-2,-1-1,14-10,-41 25,0 0,-1 0,1 0,0 0,-1 0,1 0,0 0,-1 0,0-1,1 1,-1-1,0 1,1-1,-1 0,0 1,0-1,-1 0,1 0,0 0,0 0,-1 1,0-1,1 0,-1 0,0 0,0 0,0 0,0 0,0 0,0 0,0 0,-1 0,1 0,-1 0,1 0,-1 0,0 1,0-1,0 0,0 0,0 1,0-1,-1 1,1-1,0 1,-1-1,0 1,-9-3,1 1,-1 0,-1 1,1 1,0-1,0 2,-1 0,1 0,0 1,-1 0,1 1,0 0,0 1,0 0,1 1,-1 0,1 1,0 0,0 1,0 0,1 0,-6 6,1-4,0 1,1 1,0 0,1 1,0 1,1 0,0 0,1 1,0 0,1 1,1 0,0 0,1 1,0 0,1 1,-2 11,8-22,0 1,0 0,0-1,1 1,0 0,0-1,1 1,-1-1,1 1,1-1,-1 0,1 0,-1 0,2 0,-1 0,0-1,1 1,0-1,0 0,0 0,0-1,1 1,0-1,-1 0,3 1,5 3,0 0,1-1,0-1,0 0,0-1,1 0,-1-1,1 0,13 0,120-3,-118-1</inkml:trace>
  <inkml:trace contextRef="#ctx0" brushRef="#br0" timeOffset="-3971.116">5645 1004,'-9'37,"2"1,2-1,1 1,2 0,2 1,3 29,19 13,-21-79,1 0,-1 0,0 0,1-1,-1 1,1 0,0-1,-1 1,1-1,0 0,0 0,0 0,0 0,0 0,0 0,0 0,0-1,0 1,1-1,-1 1,0-1,0 0,1 0,-1 0,0 0,0 0,1 0,-1-1,0 1,0-1,0 0,0 0,0 1,0-1,0-1,1 1,7-5,0-2,0 1,0-1,-1 0,0-1,0 0,-1-1,0 1,-1-2,0 1,26-32,57-83,-73 97,2 0,0 2,2 0,1 2,19-18,-40 41,0-1,0 1,0-1,0 1,0-1,0 1,0-1,0 1,1 0,-1 0,1 0,-1 0,1 0,-1 0,1 0,-1 0,1 0,0 1,-1-1,1 1,0-1,0 1,-1 0,1 0,0 0,0 0,0 0,-1 0,1 0,0 0,0 1,0-1,-1 1,1 0,0-1,-1 1,1 0,-1 0,1 0,-1 0,1 0,-1 0,0 0,1 0,-1 1,0-1,0 1,0-1,0 1,0-1,0 1,0-1,-1 1,1 0,0-1,-1 1,0 0,0 15,-1-1,0 0,-2 0,0 0,0 0,-2 0,-5 13,-7 28,17-57,-4 11,1 1,1-1,0 0,0 1,1 0,0-1,1 1,1-1,0 1,0-1,2 4,-2-13,-1 0,1-1,0 1,1 0,-1-1,0 1,0-1,1 0,-1 1,1-1,-1 0,1 0,0 0,-1 0,1 0,0 0,0-1,-1 1,1 0,0-1,0 0,0 1,0-1,0 0,0 0,0 0,0 0,-1 0,1 0,0-1,0 1,0-1,0 1,0-1,-1 0,1 0,0 0,1 0,66-41,178-158,-209 168,95-61,-133 92,0 1,1 0,-1-1,1 1,-1-1,1 1,0 0,-1-1,1 1,-1 0,1 0,-1 0,1-1,0 1,-1 0,1 0,0 0,-1 0,1 0,0 0,-1 0,1 0,-1 0,1 1,0-1,-1 0,1 0,-1 0,1 1,0-1,-1 0,1 1,-1-1,1 0,-1 1,1-1,-1 1,0-1,1 1,-1-1,1 1,-1-1,0 1,1-1,-1 1,0 0,0-1,0 1,1-1,-1 1,0 0,0-1,0 1,0 0,0-1,0 1,0 0,0-1,0 1,-1-1,1 1,0 0,0-1,0 1,-1-1,1 1,-16 44,16-44,-28 52,20-39,0 0,1 0,1 1,0 0,1 0,0 1,2-1,0 1,0 1,3-15,-1 0,1 0,0 0,0-1,0 1,0 0,0 0,1 0,-1-1,1 1,-1 0,1 0,-1-1,1 1,0 0,0-1,0 1,0-1,0 1,0-1,0 0,1 1,-1-1,0 0,1 0,-1 0,1 0,-1 0,1 0,0 0,9 0</inkml:trace>
  <inkml:trace contextRef="#ctx0" brushRef="#br0" timeOffset="-3701.018">5730 411,'0'14,"5"10,1 1</inkml:trace>
  <inkml:trace contextRef="#ctx0" brushRef="#br0" timeOffset="-3351.076">7056 129,'-13'112,"-12"119,4 178,38-268,-2 40,-20-163,-1-6</inkml:trace>
  <inkml:trace contextRef="#ctx0" brushRef="#br0" timeOffset="-3089.215">6689 778,'34'10,"39"2,18 0,2-2,-9-3,-10-2,-13-8,-11-2,-15-1</inkml:trace>
  <inkml:trace contextRef="#ctx0" brushRef="#br0" timeOffset="-2839.064">7649 778,'-19'21,"1"0,1 2,1 0,0 0,2 2,1 0,2 0,0 1,1 1,2 0,-1 5,8-28,0-1,0 0,0 1,0-1,1 1,-1-1,1 0,0 1,0-1,1 1,-1-1,0 1,1-1,0 1,0-1,0 0,0 0,1 1,-1-1,1 0,0 0,0 0,0-1,0 1,0 0,1-1,-1 1,1-1,0 0,-1 0,1 0,0 0,0-1,3 2,5-1,0 0,0-1,1 0,-1-1,0 0,0-1,0 0,0-1,0 0,0-1,0 0,-1 0,1-1,-1-1,0 0,0 0,-1-1,7-5,5-4,-1-1,-1 0,-1-2,0 0,-1-1,-2-1,12-17,-23 32,-1 1,0-1,0 0,0 0,-1-1,1 1,-1 0,0-1,-1 0,0 1,0-1,0 0,0 0,-1 1,0-1,0 0,-1 0,1 0,-1 1,0-1,-1 0,0 1,0-1,0 1,0-1,-1 1,0 0,0 0,0 0,-1 1,1-1,-1 1,0 0,-5-4,-4 1,0 0,0 1,-1 1,0 0,0 1,-1 0,1 1,-1 1,0 0,1 1,-1 1,0 0,0 1,-11 2,4-2,-8 0</inkml:trace>
  <inkml:trace contextRef="#ctx0" brushRef="#br0" timeOffset="-7652.846">142 1088,'-18'452,"-74"150,65-474,22-164,14-36,3 0,4 1,2 0,3 1,4 2,18-37,-18 44,1 0,4 1,2 2,3 1,2 2,2 2,3 1,1 2,3 2,11-5,-51 46,0 1,1 0,0 1,0-1,1 1,-1 1,1-1,0 1,0 1,1-1,-1 2,1-1,0 1,-1 0,1 1,0 0,0 0,0 1,0 0,7 1,-12 4,0-1,0 0,-1 1,0 0,0 0,0 0,-1 0,0 0,0 0,0 1,0-1,-1 1,0-1,0 1,-1 0,1-1,-1 1,0 0,-1-1,0 1,1 0,-2-1,1 1,-1-1,0 0,0 1,-1 2,-7 20,-1 0,-2 0,0-1,-2-1,-1 0,0-1,-6 4,-12 20,15-24,-1-2,-2 0,0-1,-1-1,-1-1,-1-2,-2 1,-36 29,42-32</inkml:trace>
  <inkml:trace contextRef="#ctx0" brushRef="#br0" timeOffset="-7090.493">593 1597,'44'-2,"-1"-3,1-1,-1-2,-1-2,0-2,0-2,13-7,-20 6,-1-2,0-2,-2 0,0-3,-1 0,-1-2,-1-1,-2-1,0-2,-2-1,-1 0,19-32,-31 42,0-1,0 0,-2-1,-1 0,0 0,-2-1,3-15,-9 33,-1 0,0 0,0 0,0 0,0-1,-1 1,0 0,1 0,-1 0,-1 0,1 0,-1 0,0 0,1 1,-2-1,1 0,0 1,-1 0,1-1,-1 1,0 0,0 0,0 1,-1-1,1 1,-1 0,1-1,-1 1,0 1,0-1,0 1,0-1,0 1,0 0,0 1,0-1,0 1,-1-1,1 1,0 1,0-1,0 0,0 1,0 0,-1 0,-2 2,-9 1,0 2,1 0,0 0,0 2,1-1,0 2,0 0,1 1,0 0,1 1,0 0,1 1,0 1,0-1,2 2,0-1,0 1,1 1,-5 14,11-26,1 0,0 1,0-1,0 0,0 1,0-1,1 1,0-1,-1 1,1-1,1 1,-1-1,0 1,1-1,0 1,0-1,0 0,0 1,0-1,1 0,-1 0,1 0,0 0,0 0,0 0,0 0,1-1,-1 1,1-1,-1 0,1 0,0 0,0 0,0 0,0 0,0-1,0 1,1-1,-1 0,1 0,-1-1,0 1,1 0,-1-1,1 0,1 0,21-1,1-1,-1-1,1-1,-1-1,-1-2,1 0,-1-2,0-1,16-9,55-18,-64 25,-25 8,0 0,0 1,0 1,0-1,0 1,1 0,-1 1,1-1,0 2,-1-1,1 1,0 0,3 1,-9 1,-1-1,1 1,-1 0,0 0,0 0,0 0,0 0,0 0,-1 1,1-1,-1 0,1 0,-1 0,0 1,0-1,0 0,0 0,0 1,0-1,-1 0,1 0,-1 1,1-1,-1 0,0 0,0 0,0 0,0 0,0 0,-1 0,1 0,0-1,-1 1,-1 1,2-2,-134 203,133-202,1 1,-1-1,0 0,1 1,0-1,-1 1,1-1,0 1,0-1,1 1,-1 0,0-1,1 1,0 0,-1 0,1 0,0-1,1 1,-1 0,0 0,1-1,0 1,-1 0,1 0,0-1,0 1,1-1,-1 1,0-1,1 0,0 1,-1-1,1 0,0 0,0 0,0 0,0-1,1 1,-1 0,0-1,1 0,-1 1,1-1,8 2,0 0,1-1,-1-1,0 0,1 0,-1-1,0-1,1 0,-1 0,0-1,0 0,0-1,0-1,0 1,-1-2,1 1,2-4,12-2</inkml:trace>
  <inkml:trace contextRef="#ctx0" brushRef="#br0" timeOffset="-6825.033">2033 1230,'-11'136,"11"-130,1-1,0 1,0 0,0 0,0-1,1 1,0-1,0 1,1-1,-1 0,1 0,0 0,1 0,-1 0,1-1,0 1,0-1,0 0,1-1,0 1,3 2,-4-4,0 0,0-1,0 0,1 1,-1-1,0-1,0 1,1-1,-1 1,0-1,1-1,-1 1,0 0,1-1,-1 0,0 0,0 0,0-1,0 0,0 1,0-1,0 0,0-1,-1 1,1-1,-1 0,0 1,0-2,0 1,0 0,0 0,-1-1,1 0,0-1,2-1,0-2,-1 1,0-1,0 1,0-1,-1 0,-1 0,1-1,-1 1,0-1,-1 1,0-1,0 1,-1-1,0 0,-1 1,0-3,-1 6,1 0,-1 0,0 0,0 0,-1 0,0 1,1-1,-2 1,1 0,0 0,-1 0,0 0,0 1,0-1,0 1,0 0,-1 0,1 1,-1-1,0 1,0 0,0 0,0 1,0-1,0 1,0 0,-1 1,1-1,0 1,0 0,-1 1,0-1,-9 1,-1 0,1 1,0 1,-1 1,1 0,1 0,-1 2,1 0,0 0,-8 6,-29 31,32-22</inkml:trace>
  <inkml:trace contextRef="#ctx0" brushRef="#br0" timeOffset="-6274.376">2568 411,'-23'131,"5"2,6 0,6 0,9 94,-2-189,-13 45,21-93,24-43,2 2,3 2,1 1,14-10,-37 41,1 2,0 0,1 1,0 1,2 0,-1 1,1 2,1 0,0 1,0 1,0 1,1 0,9 1,-28 5,1 0,0 0,0 0,0 1,0 0,0 0,0 0,-1 0,1 1,0 0,0-1,0 1,-1 1,1-1,0 0,-1 1,1 0,-1 0,0 0,1 0,-1 0,0 1,0 0,-1-1,1 1,0 0,-1 0,0 0,0 1,0-1,0 0,0 1,-1 0,1-1,-1 1,0 0,0 0,-1-1,1 5,-1 4,-2 1,1-1,-2 0,1 0,-2 0,0 0,0 0,-1-1,0 1,-1-1,0-1,-1 1,-6 7,-1 4,3-5,-2-1,1 0,-2-1,0-1,-1 0,0-1,-1 0,-1-2,0 0,0 0,-1-2,0 0,-1-1,0-1,0-1,-1 0,1-2,-1 0,0-1,0-1,-1-1,-10-1,-9-17,28 4</inkml:trace>
  <inkml:trace contextRef="#ctx0" brushRef="#br0" timeOffset="-5974.212">3275 354,'9'45,"-1"-1,-3 1,-1 0,-3 1,-1-1,-4 20,1-19,-3 0,-2-1,-1 0,-3 0,-1-1,-2 0,-9 14,-42 97,65-154,1-1,-1 1,0 0,0 0,0 0,1 0,-1 0,0 1,1-1,-1 0,1 0,0 0,-1 0,1 1,0-1,0 0,-1 0,1 1,0-1,0 0,1 0,-1 1,0-1,0 0,0 0,1 0,-1 1,1-1,-1 0,1 0,-1 0,1 0,0 0,0 0,-1 0,1 0,0 0,0 0,0 0,0-1,0 1,0 0,0-1,0 1,0 0,0-1,1 0,-1 1,0-1,0 0,0 1,1-1,-1 0,0 0,0 0,1 0,-1 0,0 0,0 0,1-1,0 1,18-9,0 0</inkml:trace>
  <inkml:trace contextRef="#ctx0" brushRef="#br0" timeOffset="-5631.201">3472 1117,'23'6,"0"-1,1-1,-1-1,1-1,0-1,-1-1,1-1,0-1,-1-1,19-5,-31 5,0 0,-1 0,1-1,-1 0,0-1,0 0,0-1,-1 0,1 0,-2-1,1 0,-1-1,0 0,0 0,-1-1,0 0,-1 0,0 0,0-1,-1 0,-1 0,1 0,1-10,-4 17,-1 0,0 0,0 0,0-1,-1 1,1 0,-1 0,0-1,0 1,0 0,0-1,-1 1,1 0,-1 0,0-1,0 1,0 0,0 0,0 0,-1 0,0 0,1 1,-1-1,0 0,0 1,-1-1,1 1,0 0,-1-1,1 1,-1 1,0-1,0 0,0 1,0-1,0 1,0 0,0 0,0 0,0 0,0 0,-1 1,1 0,0 0,-1 0,1 0,-1 0,-13 4,0 2,1 0,-1 1,1 0,0 1,1 1,0 0,0 2,1-1,1 2,-2 1,-2 0,1 1,0 0,1 1,1 1,1 1,0-1,1 2,0 0,2 0,0 1,1 1,1-1,1 1,-1 6,7-20,1-1,-1 0,1 1,0-1,1 0,-1 1,1-1,0 0,1 1,-1-1,1 0,0 0,0 0,1-1,-1 1,1 0,0-1,0 0,1 1,-1-1,1 0,0-1,0 1,0-1,0 0,1 0,-1 0,1-1,0 1,0-1,0 0,0 0,0-1,0 0,1 0,-1 0,0 0,1-1,-1 0,0 0,5-1,48 1,-32-1</inkml:trace>
  <inkml:trace contextRef="#ctx0" brushRef="#br0" timeOffset="-5134.504">4036 1314,'33'-14,"-1"-1,0-2,-1-2,-1 0,27-24,-21 16,139-96,-174 122,0 1,0-1,0 0,0 0,0 0,0 0,0 1,0-1,0 1,0-1,1 1,-1-1,0 1,0 0,0-1,1 1,-1 0,0 0,0 0,1 0,-1 0,0 0,0 0,1 0,-1 1,0-1,0 0,1 1,-1-1,0 1,0-1,0 1,0 0,0 0,0-1,0 1,0 0,0 0,0 0,0 0,-1 0,1 0,0 0,-1 0,1 0,-1 0,1 1,-1-1,1 0,-1 0,0 0,0 1,1-1,-1 0,0 0,0 1,0-1,0 0,-1 0,1 1,0-1,0 0,-1 0,1 1,-1-1,1 0,-1 0,0 0,-13 30,11-27,0 0,0 0,1 0,0 0,0 1,0-1,0 1,0-1,1 1,0 0,0 0,0-1,1 1,0 0,0 0,0 0,0 0,1 0,0-1,0 1,0 0,0-1,1 1,2-2,0-2,1 1,-1 0,1-1,-1 0,1 0,0 0,-1-1,1 1,0-1,-1 0,1 0,0-1,0 0,-1 1,1-2,-1 1,1 0,-1-1,0 0,1 0,-1 0,0-1,0 1,1-2,-3 3,69-44,34-13,-104 58,1-1,-1 1,1-1,0 1,-1-1,1 1,-1 0,1 0,0 0,-1 0,1 0,-1 0,1 1,0-1,-1 0,1 1,-1-1,1 1,-1 0,1-1,-1 1,0 0,1 0,-1 0,0 0,0 0,0 0,1 0,-1 0,0 1,0-1,-1 0,1 1,0-1,0 0,-1 1,1-1,-1 1,1 0,-1-1,0 1,1-1,-1 1,0-1,0 2,-10 72,9-71,0 0,0 0,0 0,0 0,0 0,1 1,0-1,0 0,0 0,0 0,1 0,0 1,-1-1,2 0,-1 0,0 0,1-1,0 1,-1 0,2 0,-1-1,0 1,1-1,-1 0,1 0,0 0,0 0,0 0,1-1,-1 1,1-1,-1 0,1 0,0 0,0-1,0 1,0-1,0 0,0 0,0 0,0-1,0 1,0-1,0 0,1 0,18-5</inkml:trace>
  <inkml:trace contextRef="#ctx0" brushRef="#br0" timeOffset="2981.709">2146 2556,'-34'28,"-34"49,4 2,-22 40,-93 116,-60 43,187-208,70-84,-8-2</inkml:trace>
  <inkml:trace contextRef="#ctx0" brushRef="#br0" timeOffset="3417.823">1469 2640,'0'1,"1"-1,0 0,0 0,-1 1,1-1,-1 1,1-1,0 1,-1-1,1 1,-1-1,1 1,-1-1,1 1,-1-1,1 1,-1 0,0-1,1 1,-1 0,0 0,0-1,1 1,-1 0,0 0,0-1,0 1,0 0,0 0,0-1,0 1,0 0,0 0,0-1,-1 1,1 0,0 0,0-1,-1 1,1 0,0-1,-1 1,1 0,-1-1,1 1,-1-1,1 1,-1-1,0 1,1-1,-1 1,1-1,-1 1,0-1,1 0,-1 0,0 1,0-1,1 0,-1 0,0 0,0 0,1 1,-1-1,0 0,0 0,0-1,18 17,-1 1,-1 0,0 1,-1 0,-2 1,0 0,3 8,11 37,-3 2,-3 0,9 53,25 85,-47-181,-4-11,0 1,1-1,1 0,0 0,0-1,1 1,1-1,0 0,0-1,1 0,8 9,-12-18,-1 1,1-1,0 0,-1 0,1-1,0 1,-1-1,1 0,0 1,-1-2,1 1,0 0,0-1,-1 0,1 0,-1 0,1 0,-1 0,1-1,-1 0,0 1,1-1,-1 0,0-1,0 1,-1-1,1 1,0-1,-1 0,0 0,0 0,0 0,0 0,0 0,0-1,-1 1,1-1,-1 1,0-1,0 1,-1-2,9-13</inkml:trace>
  <inkml:trace contextRef="#ctx0" brushRef="#br0" timeOffset="4480.442">1948 2330,'-8'3,"1"0,0 1,-1 0,2 0,-1 1,0 0,1 0,0 0,0 1,1 0,-3 4,8-10,1 0,-1 0,1 0,-1 0,1 0,-1 0,1 0,-1 0,1 0,-1 0,1 0,-1 0,1 0,-1-1,1 1,-1 0,0 0,1-1,-1 1,1 0,-1 0,1-1,-1 1,0 0,1-1,-1 1,0-1,1 1,-1 0,0-1,0 1,1-1,-1 1,0-1,0 1,0-1,0 1,0-1,0 1,0-1,0 1,0-1,0 1,0-1,0 1,0-1,0 1,0-1,0 1,-2-3,0 1,1 0,-1-1,0 1,-1 0,1 0,0 0,-1 0,1 1,-1-1,1 1,-1-1,0 1,1 0,-1 0,0 0,0 0,0 1,0-1,0 1,0 0,0 0,0 0,0 0,0 0,0 1,0-1,0 1,0 0,1 0,-1 0,0 0,0 0,0 1,4-2,-1 0,1 0,0-1,0 1,-1 0,1 0,0 0,-1 0,1 0,0 0,0 0,-1 0,1 0,0 0,0 0,-1 1,1-1,0 0,-1 0,1 1,0-1,-1 1,1-1,-1 0,1 1,0-1,-1 1,1-1,-1 1,1 0,-1-1,0 1,1-1,-1 1,0 0,1-1,-1 1,0 0,0 0,1-1,-1 1,0 0,0-1,0 1,0 0,0 0,0-1,0 1,0 0,-1 0,1-1,0 1,0 0,0-1,-1 1,1 0,0-1,-1 1,1 0,-1-1,1 1,-1-1,1 1,-1-1,1 1,-1-1,1 1,-1-1,0 1,20 2</inkml:trace>
  <inkml:trace contextRef="#ctx0" brushRef="#br0" timeOffset="5012.668">2400 2274,'17'-7,"0"-1,0 2,0 0,1 1,0 1,0 1,1 0,-1 1,18 1,-35 1,0 0,1 0,-1 0,1 0,-1 0,0 0,1 0,-1 0,0 0,1 1,-1-1,0 1,1-1,-1 1,0-1,0 1,1 0,-1-1,0 1,0 0,0 0,0 0,0 0,0 0,0 0,0 0,-1 0,1 1,0-1,-1 0,1 0,-1 1,1-1,-1 0,1 1,-1-1,0 0,0 1,0-1,0 1,0-1,0 0,0 1,-29 52,-84 71,111-124,1 0,-1 0,1 1,0-1,-1 0,1 1,0-1,0 1,0 0,0-1,1 1,-1 0,0-1,1 1,-1 0,1 0,-1 0,1-1,0 1,0 0,0 0,0 0,0 0,0 0,0-1,1 1,-1 0,1 0,-1 0,1-1,0 1,0 0,0-1,0 1,0 0,0-1,0 0,0 1,0-1,1 0,-1 1,1-1,-1 0,1 0,-1 0,1 0,0 0,-1-1,1 1,0 0,0-1,0 0,-1 1,2-1,254-47,-229 49,-4 3</inkml:trace>
  <inkml:trace contextRef="#ctx0" brushRef="#br0" timeOffset="5348.802">2851 3036,'39'0,"31"-5,9-1,-4-1,-11 2,-5-3,-9 0,-8 1,-6-3,-5 0,-2 2,-2 2,-5-2,-2-1,-4 2</inkml:trace>
  <inkml:trace contextRef="#ctx0" brushRef="#br0" timeOffset="5613.772">3275 2640,'-10'44,"-8"37,0 11,2-2,4-10,5-15,2-13,3-11,6-7,3-5,0-3,3-5,0-2,4-4,-1-5</inkml:trace>
  <inkml:trace contextRef="#ctx0" brushRef="#br0" timeOffset="6964.271">3923 3262,'16'-11,"41"-27,-2-3,-2-2,-2-3,-1-2,20-28,11-52,-80 126,0 0,0 1,0-1,0 0,0 0,0 0,0 0,-1 0,1 0,-1 0,1 0,-1 0,0 0,0 0,0 0,0 0,0 0,0 0,-1 0,1 0,-1 0,1 0,-1 0,0 0,0 0,0 0,0 0,0 1,0-1,0 0,0 1,-1-1,1 1,-1-1,1 1,-1 0,0 0,1 0,-1 0,0 0,0 0,0 0,0 0,0 1,0-1,0 1,0-1,0 1,-1 0,-4 0,0 0,0 0,1 1,-1 0,0 1,0-1,0 1,1 1,-1-1,1 1,-1 0,1 1,0-1,0 1,1 1,-1-1,1 1,0 0,0 0,1 0,-1 1,-2 4,-1 1,1 1,0 0,0 0,1 1,1 0,0-1,1 2,0-1,1 0,1 1,0 4,0-9,0 1,1 0,0 0,1 0,0 0,0 0,1-1,1 1,0 0,0 0,1-1,0 1,0-1,1 0,0 0,1 0,0-1,1 0,-1 1,2-2,-1 1,1-1,0 0,0 0,9 5,-3-6,0 1,1-2,-1 0,1 0,1-2,-1 1,0-2,1 0,0-1,-1 0,1-1,0-1,-1 0,1-1,-1 0,1-2,-1 1,0-2,0 0,-1-1,1 0,-1-1,-1 0,1-1,-1 0,11-11,-12 11,17-10,-2-1,0-1,-1-1,-1-1,-1-2,-1 0,-1-1,-1-1,-1-1,-2 0,-1-2,10-22,-23-19,-3 68,0 1,0 0,0 0,0-1,0 1,-1 0,1 0,-1-1,1 1,-1 0,1 0,-1 0,0 0,1 0,-1 0,0 0,0 0,0 0,0 0,0 0,0 1,0-1,0 0,0 1,0-1,0 1,0-1,-1 1,1-1,0 1,0 0,-1-1,1 1,0 0,0 0,-1 0,1 0,0 0,0 1,-1-1,1 0,0 0,0 1,0-1,-1 1,1-1,0 1,0 0,0-1,0 1,0 0,0 0,-9 5,1 1,1 1,-1 0,1 0,0 0,1 1,0 0,1 0,-1 1,2 0,-1 0,2 1,-1-1,1 1,1 0,0 0,1 0,0 0,0 1,1-1,1 1,0-1,0 1,1-1,2 6,-2-12,0 1,0-1,1 1,-1-1,1 0,1 0,-1 0,1 0,-1 0,2 0,-1-1,0 0,1 1,0-1,0 0,0-1,0 1,1-1,-1 0,1 0,0 0,0 0,0-1,0 0,1 0,-1-1,0 1,1-1,-1 0,6 0,9 1,0 0,0-1,0-1,0-1,0-1,0-1,0-1,3-1,5-5,1-1,-1-2,-1 0,0-2,-1-1,-1-2,-1 0,0-1,-1-1,-1-2,-1 0,-2-1,0-1,-1-1,-1 0,4-11,-17 32,-1-1,0 1,0-1,0 0,0 0,-1 0,0 0,0 0,0-1,-1 1,0-1,0 1,0-1,0 1,-1-1,0 1,0-1,-1 0,1 1,-1-1,-1 1,1-1,-1 1,0 0,0 0,0 0,-1-1,-1 4,1 1,-1 0,0 0,0 1,0-1,1 1,-1-1,0 1,0 0,0 1,0-1,0 1,1-1,-1 1,0 0,0 1,1-1,-1 1,1-1,-1 1,1 0,0 0,0 1,0-1,0 1,0-1,0 1,1 0,-1 0,0 3,-8 5,1 1,0 0,1 0,1 1,0 1,1-1,0 1,1 1,0-1,2 1,-1 0,2 0,0 0,1 1,0-1,1 1,1 3,3-7,0 0,0 0,1-1,1 0,0 1,1-2,0 1,0-1,1 1,0-2,1 1,0-1,1 0,0-1,0 0,1-1,-1 0,2 0,-1-1,1 0,0-1,0 0,1-1,-1 0,1 0,0-2,0 1,0-2,0 0,0 0,8-1,60-6,-62-1</inkml:trace>
  <inkml:trace contextRef="#ctx0" brushRef="#br0" timeOffset="8447.843">5730 2246,'9'-7,"0"0,1 2,-1-1,1 1,0 0,1 1,-1 0,1 1,0 0,0 1,0 0,0 0,0 1,10 1,-20-1,1 1,0 0,-1 0,1 0,0 0,0 0,-1 0,1 0,0 0,-1 1,1-1,0 0,-1 1,1 0,-1-1,1 1,0 0,-1 0,0 0,1 0,-1 0,0 0,1 0,-1 0,0 1,0-1,0 0,0 1,0-1,0 1,-1-1,1 1,0 0,-1-1,1 1,-1 0,1-1,-1 1,0 0,0-1,0 1,0 0,0-1,0 1,-1 0,1 0,0-1,-1 1,1 0,-1 0,-71 92,2-6,70-86,-1-1,1 0,-1 0,1 0,-1 1,1-1,0 0,0 0,-1 1,1-1,0 0,0 1,0-1,0 0,1 0,-1 1,0-1,1 0,-1 0,0 1,1-1,-1 0,1 0,0 0,-1 0,1 0,0 1,0-1,0-1,0 1,0 0,0 0,0 0,0 0,0-1,0 1,0 0,0-1,0 1,1-1,-1 0,0 1,0-1,1 0,-1 0,0 0,2 0,63 0,111-50,-152 45</inkml:trace>
  <inkml:trace contextRef="#ctx0" brushRef="#br0" timeOffset="9198.82">6944 2302,'-65'83,"-376"407,295-297,137-165,9-27,0-1,0 1,0-1,0 0,0 1,0-1,0 1,0-1,0 0,0 1,0-1,1 0,-1 1,0-1,0 1,0-1,1 0,-1 0,0 1,1-1,-1 0,0 1,0-1,1 0,-1 0,0 0,1 1,-1-1,1 0,-1 0,0 0,1 0,-1 0,0 0,1 0,-1 1,1-1,-1 0,0 0,1-1,-1 1,1 0,-1 0,0 0,1 0,-1 0,0 0,1 0,-1-1,0 1,1 0,-1 0,0 0,1-1,-1 1,0 0,1-1,-1 1,0 0,0 0,1-1,-1 1,0-1,0 1,0 0,0-1,50-45,-36 28</inkml:trace>
  <inkml:trace contextRef="#ctx0" brushRef="#br0" timeOffset="9629.828">6492 2386,'111'142,"-79"-95,-1 1,-3 2,-2 1,-2 1,14 44,11 126,-49-221,0-1,-1 1,1 0,0-1,0 1,0 0,0-1,0 1,0 0,0-1,0 1,0 0,0-1,0 1,1 0,-1-1,0 1,0-1,1 1,-1 0,0-1,1 1,-1-1,1 1,-1-1,1 1,-1-1,1 1,-1-1,1 0,-1 1,1-1,-1 0,1 1,0-1,-1 0,1 0,-1 1,1-1,0 0,-1 0,1 0,0 0,-1 0,1 0,0 0,-1 0,1 0,0 0,-1-1,1 1,0 0,-1 0,1 0,0-1,-1 1,1 0,-1-1,11-10</inkml:trace>
  <inkml:trace contextRef="#ctx0" brushRef="#br0" timeOffset="10166.243">7225 2133,'24'-14,"-1"2,1 1,1 1,0 1,1 1,-1 1,1 2,1 0,-1 2,7 0,-32 3,1 0,-1-1,0 1,0 0,0 0,1 0,-1 0,0 0,0 0,1 0,-1 0,0 1,0-1,0 0,1 1,-1-1,0 1,0 0,0-1,0 1,0 0,0-1,0 1,0 0,0 0,-1 0,1 0,0 0,0 0,-1 0,1 0,-1 0,1 0,-1 0,1 0,-1 1,1-1,-1 0,0 0,0 1,0-1,0 0,0 0,0 0,0 1,0-1,0 0,-1 0,1 1,0-1,-1 0,1 0,-1 0,1 0,-1 0,0 0,0 0,1 0,-11 14,1 0,-2-1,0-1,-1 0,0-1,0 0,-9 5,-80 87,101-102,-1 1,0-1,1 1,0 0,-1-1,1 1,0 0,0 0,1-1,-1 1,0 0,1 0,0 0,0 0,0 0,0 0,0 0,1 0,-1 0,1 0,0-1,-1 1,1 0,1 0,-1-1,0 1,1 0,-1-1,1 1,0-1,0 0,0 0,0 0,0 0,0 0,1 0,-1 0,1-1,-1 1,1-1,0 0,-1 0,1 0,0 0,0 0,0 0,0-1,0 1,0-1,-1 0,2 0,16-1,0-1,0 0,-1-1,1-2,-1 0,0-1,0 0,3-3,85-37,-89 35</inkml:trace>
  <inkml:trace contextRef="#ctx0" brushRef="#br0" timeOffset="17608.887">8157 2923,'87'-22,"194"-40,-111 32,-68 9,-91 26,-16 0</inkml:trace>
  <inkml:trace contextRef="#ctx0" brushRef="#br0" timeOffset="17851.026">8270 3177,'43'-14,"34"-10,12-6,-3 3,-6 1,-13 4,-8 2,-9 4,-8 5,-7 4,-4 4,-3 1,-6 2</inkml:trace>
  <inkml:trace contextRef="#ctx0" brushRef="#br0" timeOffset="18702.398">10104 2528,'-1'-3,"0"0,0 0,-1 0,0 0,1 0,-1 0,0 1,0-1,-1 1,1-1,0 1,-1 0,0 0,1 0,-1 0,0 0,0 1,0-1,0 1,0 0,-1 0,1 0,0 0,0 0,-1 1,1 0,0 0,-1-1,1 2,0-1,-1 0,1 1,0 0,-1-1,1 1,0 0,0 1,0-1,0 1,0-1,0 1,0 0,0 0,-20 15,1 1,0 1,2 1,0 1,1 1,1 0,1 2,1 0,2 0,0 2,1-1,2 2,0-11,2 1,0 0,1 1,1 0,0 0,2 1,0-1,1 1,0 0,2 1,1-1,0 0,1 1,1 4,1-20,-1 1,0-1,1 0,0 0,0 0,0 0,1-1,-1 1,1-1,0 1,0-1,0 0,1 0,-1 0,1 0,-1-1,1 1,0-1,0 0,0 0,0-1,0 1,0-1,1 0,-1 0,0 0,1-1,-1 1,3-1,130-15,-82-2,-1-3,0-2,37-22,-57 26</inkml:trace>
  <inkml:trace contextRef="#ctx0" brushRef="#br0" timeOffset="18984.334">10556 2726,'-34'36,"3"1,0 2,3 1,2 1,1 2,1 2,22-42,-1 0,1 1,0-1,1 1,-1 0,1 0,-1-1,1 1,0 0,1 0,-1 0,1 0,0 0,-1 0,2 0,-1 0,0 0,1 0,0 0,0 0,0 0,0 0,1-1,-1 1,1 0,0-1,0 0,1 1,-1-1,1 0,-1 0,1 0,0 0,0-1,0 1,0-1,1 0,-1 0,1 0,-1 0,1 0,0-1,0 0,-1 0,2 0,14-2,-1-1,1-1,0-1,-1 0,0-2,0 0,0-1,-1 0,0-2,13-6,-2-2,0-1,-1-1,-1-1,-1-2,11-11,-20 19,-1-2,0 1,-2-2,1 0,-2-1,0 0,-2 0,2-5,-9 16,-1 1,0 0,0-1,-1 1,0-1,0 0,0 1,-1-1,0 0,0 0,-1 1,0-1,0 0,-1 1,0-1,0 1,0 0,-1-1,1 1,-2 0,1 0,-1 1,0-1,0 1,0 0,-1 0,0 0,0 1,0-1,0 1,-1 1,1-1,-1 1,0 0,0 0,-1 0,1 1,0 0,-1 0,1 1,-1 0,-2 0,-37 6,27 0</inkml:trace>
  <inkml:trace contextRef="#ctx0" brushRef="#br0" timeOffset="19484.535">10951 3149,'51'-62,"-3"-2,-2-2,33-68,-24 11,-49 167,-13 34,4-67,0 1,1 0,0 0,1 0,0 0,1 0,0 0,1 0,1 0,0 0,0 0,1-1,0 1,1-1,1 0,0 0,0 0,1-1,6 8,-7-13,1-2,0 1,0 0,0-1,1 0,-1-1,1 0,0 0,-1 0,1 0,0-1,0 0,0-1,0 0,0 0,0 0,0-1,0 0,0 0,0-1,-1 0,1 0,-1 0,1-1,-1 0,0-1,0 1,0-1,0 0,-1 0,1-1,-1 0,0 0,-1 0,3-4,6-3,-1 0,0-1,-1-1,-1 0,0 0,-1-1,0 0,-1-1,-1 0,0 0,-2 0,0-1,0 0,-2 0,0 0,-1-1,0 1,-2-1,0 1,-1-4,-6-4</inkml:trace>
  <inkml:trace contextRef="#ctx0" brushRef="#br0" timeOffset="19903.333">12277 2472,'-313'169,"311"-168,0-1,0 0,0 1,0-1,0 1,1 0,-1 0,0 0,0 0,1 0,-1 0,1 0,-1 0,1 1,-1-1,1 0,0 1,0-1,0 1,0 0,0-1,0 1,0 0,0 0,1-1,-1 1,1 0,-1 0,1 0,0 0,0 0,-1 0,1 0,1 0,-1-1,0 1,0 0,1 0,-1 0,1 0,0 0,-1-1,1 1,0 0,0 0,0-1,0 1,1 0,7 1,1 0,-1-1,1 0,0 0,-1-1,1 0,0-1,0 0,0-1,0 0,-1 0,1-1,0-1,-1 1,1-2,32-4,-28 6,-5-1,0 1,0 0,0 0,0 1,0 0,0 1,1 0,-1 1,0 0,0 0,0 0,0 2,0-1,0 1,-1 0,1 1,6 3,-14-5,1 1,-1-1,1 0,-1 1,0-1,0 1,0-1,0 1,0-1,-1 1,1 0,-1-1,0 1,1 0,-1 0,-1-1,1 1,0 0,-1 0,1-1,-1 1,0-1,0 1,0 0,0-1,0 0,0 1,-1-1,-44 70,45-71,-27 35,-1-2,-1-1,-2-1,-2-2,0-1,-2-2,-35 20,-26 15,90-54</inkml:trace>
  <inkml:trace contextRef="#ctx0" brushRef="#br0" timeOffset="20554.735">12757 2359,'-9'43,"-9"33,0 14,2-4,4-11,4-15,4-7,2-8,1-6,2-6,-1-4,1-1,0-1,-1-1,-4-4,-2-1,-1-4</inkml:trace>
  <inkml:trace contextRef="#ctx0" brushRef="#br0" timeOffset="20805.321">12390 2839,'39'-10,"26"-8,13 0,-3 2,-9-1,-12 3,-9 3,-8 4,-5 3,-4 3,-6 0</inkml:trace>
  <inkml:trace contextRef="#ctx0" brushRef="#br0" timeOffset="21176.243">13208 2726,'-43'25,"1"2,0 2,3 2,0 2,2 1,-25 32,58-64,1 1,1-1,-1 1,0 0,1 0,-1 0,1 0,0 0,0 1,0-1,0 1,1-1,0 1,-1 0,1-1,0 1,1 0,-1 0,1 0,0 0,0 0,0 0,0-1,1 1,-1 0,1 0,0 0,0 0,1-1,-1 1,1-1,-1 1,1-1,1 1,-1-1,0 0,1 0,-1 0,1 0,0-1,1 2,9-2,-1-1,0 0,0-1,1 0,-1-1,0 0,0-1,1 0,-2-1,1-1,0 0,-1 0,1-1,-1 0,0-1,-1-1,0 1,0-2,0 1,-1-1,4-5,141-158,-130 154,-17 38,-18 113,16-114</inkml:trace>
  <inkml:trace contextRef="#ctx0" brushRef="#br0" timeOffset="21552.407">13435 3149,'199'-266,"-152"233,-47 73,-3-34,0-1,1 1,0 0,0 0,0 0,1 0,0 1,0-1,0 0,1 1,0-1,0 0,1 1,0-1,0 0,0 0,1 0,0 1,0-2,0 1,1 0,0 0,0-1,1 1,-1-1,1 0,0 0,1-1,-1 1,1-1,0 0,0 0,0 0,0-1,3 1,0-1,0-1,0 0,0-1,0 0,0 0,0-1,1 0,-1 0,0-1,0 0,1-1,-1 1,0-2,-1 1,1-1,0 0,-1-1,1 0,-1 0,0 0,0-1,-1 0,9-7,-1-1,-1 0,0-1,-1-1,0 0,-1 0,-1-1,0 0,0-3,-1 0</inkml:trace>
  <inkml:trace contextRef="#ctx0" brushRef="#br0" timeOffset="21805.145">14338 2330,'-5'34,"-1"25,-5 12,-1-1,3-7,2-10,2-10,3-6,0-5,2-4,1-1,-1 0,0-1,6 1,0 0,0-5</inkml:trace>
  <inkml:trace contextRef="#ctx0" brushRef="#br0" timeOffset="22037.573">13971 2726,'38'-15,"32"-4,9 0,-4 5,-10 3,-11 4,-11 4,-7 2,-10 1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1:1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14,'-38'-5,"-13"3,7 3,16 0,13-5,8-1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1:09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68,'-3'54,"-2"0,-3 0,-11 40,7-37,1 52,11-106,1 1,-1 0,1 0,-1-1,1 1,0 0,0-1,1 1,-1-1,1 1,-1-1,1 0,0 0,0 0,1 0,-1 0,1 0,-1 0,1-1,0 1,0-1,0 0,0 0,1 0,-1 0,0-1,2 1,6 0,1-1,0 0,0-1,0 0,0-1,-1 0,1-1,0 0,-1-1,1-1,-1 1,0-2,0 1,-1-2,1 1,-1-1,0-1,-1 0,1 0,-1-1,-1 0,0-1,0 0,5-7,11-9,0-1,-2-1,0-1,-2 0,-2-2,0 0,-2-1,-1-1,-2-1,4-16,-16 25,-14 28,-2 21,2 0,0 1,2 0,1 1,1 0,1 1,0 6,4-19,2 1,0 0,0-1,1 1,1 0,1-1,0 1,1 0,1-1,4 14,-5-22,0 0,1 0,0 0,0-1,1 1,0-1,0 0,0 0,1 0,0 0,0-1,0 0,1 0,0 0,0-1,0 1,0-2,1 1,-1-1,1 0,0 0,0 0,5 0,-2-1,1-1,-1 0,0 0,1-1,-1-1,0 0,1 0,-1-1,0 0,0-1,0 0,0 0,-1-1,1-1,-1 0,0 0,0 0,0-2,142-126,-151 133,60-63,-3-2,-2-3,28-48,-3 5,-79 109,-1 0,1 0,0 1,0-1,1 0,-1 1,0-1,0 1,1-1,-1 1,1-1,0 1,-1 0,1 0,0 0,-1 0,1 0,0 0,0 0,0 1,0-1,0 1,0-1,0 1,0 0,0 0,0 0,0 0,0 0,0 0,0 1,0-1,0 0,0 1,0 0,0-1,0 1,0 0,0 0,-1 0,1 1,0-1,-1 0,1 0,-1 1,2 1,1 9,0 1,-1 0,-1 0,0 0,0 0,-1 0,-1 0,0 0,-1 0,-2 9,1 18,0 188,1-220,0-1,-1 1,0 0,0-1,0 1,-1-1,0 0,-1 0,1 0,-1 0,-1 0,1-1,-1 0,0 0,-1 0,0-1,1 0,-1 0,-1 0,1 0,-1-1,0-1,0 1,0-1,0 0,-1 0,1-1,-1 0,0-1,1 1,-4-1,-30-14,41 12,-1 1,1-1,-1 1,1-1,-1 1,1-1,-1 0,1 1,0-1,-1 0,1 1,0-1,0 0,-1 1,1-1,0 0,0 1,0-1,0 0,0 1,0-1,0 0,0 0,0 1,0-1,1 0,-1 1,0-1,0 0,1 1,-1-1,0 0,1 1,-1-1,0 1,1-1,-1 1,1-1,-1 1,1-1,-1 1,1-1,0 1,-1-1,1 1,0 0,-1 0,1-1,0 1,-1 0,1 0,0 0,-1 0,1-1,0 1,0 0,-1 0,16-4,0 0,0 1,0 1,0 0,0 1,0 1,0 0,13 2,11 0,-14-3,1-1,-1-1,1-2,-1 0,0-2,-1 0,1-2,-2-1,1-1,4-4,225-147,-230 145,-13 10,-1-1,0 0,0 0,-1-1,0 0,0-1,-1 0,0 0,-1-1,0 0,-1 0,0 0,-1-1,0 0,0-4,-4 14,0 0,-1 0,0 0,1 1,-1-1,0 0,0 0,0 0,0 0,-1 0,1 0,0 1,-1-1,0 0,1 0,-1 1,0-1,0 0,0 1,0-1,0 0,0 1,0-1,0 1,-1 0,1-1,0 1,-1 0,1 0,-1 0,0 0,1 0,-1 0,0 1,0-1,1 1,-1-1,0 1,0-1,0 1,-1 0,-2 0,0 0,0 0,0 0,0 1,0 0,0 0,1 1,-1-1,0 1,1 0,-1 0,1 0,0 1,-1 0,-2 2,2-1,0 1,0 0,0 0,1 0,-1 0,1 1,0 0,1 0,-1 0,1 0,1 0,-1 1,1-1,0 1,0 0,1 0,0-1,0 1,1 0,0 0,0 0,1 0,-1 0,2 2,-2 0,1 1,1 0,-1 0,2 0,-1-1,1 1,1-1,0 0,0 0,1 0,0-1,0 1,1-1,0 0,0-1,1 0,0 0,0 0,1-1,0 0,0 0,1-1,-1 0,1 0,0-1,0 0,8 1,-4-4,1 0,-1-1,0-1,0 0,1-1,-1-1,0 0,-1 0,1-2,-1 1,0-1,0-1,0 0,0-1,-1-1,-1 1,1-1,-1-1,0-1,42-33,2 3,2 1,1 3,56-25,-98 53,-13 7,-1-1,1 1,-1-1,1 1,-1-1,1 1,0 0,0 0,0 0,0 0,0 0,0 0,0 1,0-1,0 1,0-1,0 1,0 0,0-1,0 1,1 1,-1-1,0 0,0 0,0 1,0-1,0 1,0 0,0-1,0 1,0 0,0 0,0 0,0 1,-1-1,1 0,0 1,-1-1,1 1,-1-1,0 1,1 0,-1 0,3 15,-1 1,-1-1,0 0,-1 1,-1-1,-1 0,0 1,-3 6,-23 111,27-135,1 1,0 0,0-1,0 1,0-1,0 1,1-1,-1 0,0 1,0-1,0 0,0 0,0 0,0 0,1 0,-1 0,0 0,0 0,0 0,0-1,0 1,0 0,0-1,0 1,0-1,0 1,0-1,0 0,0 1,0-1,0 0,0 1,0-1,-1 0,1 0,0 0,-1 0,1 0,-1 0,1 0,-1 0,1 0,-1 0,1 0,-1-1,5-2,118-119,74-42,-147 137,-49 28,0-1,0 1,0 0,0 0,1 0,-1 0,0-1,0 1,0 1,0-1,0 0,0 0,1 0,-1 1,0-1,0 0,0 1,0-1,0 1,0-1,0 1,0 0,0-1,0 1,-1 0,1 0,0 0,0-1,-1 1,1 0,0 0,-1 0,1 0,-1 0,1 0,-1 0,0 1,1-1,-1 0,0 0,0 0,0 0,0 0,0 0,0 1,0 0,-24 116,21-100,0 0,1 0,2 1,-1-1,2 0,1 0,3 18,-5-35,0 0,0 0,0 0,0-1,1 1,-1 0,0 0,1-1,-1 1,0 0,1-1,-1 1,1 0,-1-1,1 1,-1-1,1 1,-1-1,1 1,0-1,-1 1,1-1,0 1,-1-1,1 0,0 1,0-1,-1 0,1 0,0 0,0 0,0 1,-1-1,1 0,0 0,0-1,-1 1,1 0,0 0,0 0,0 0,-1-1,1 1,0 0,-1-1,1 1,0 0,0-1,9-7</inkml:trace>
  <inkml:trace contextRef="#ctx0" brushRef="#br0" timeOffset="666.804">3726 12,'-44'27,"-26"16,2 2,1 3,-32 34,91-76,0 1,0 1,0-1,1 1,0 1,1-1,0 1,0 0,1 0,0 1,1 0,0 0,0 0,1 0,0 1,1-1,0 1,1-1,0 1,1 0,0-1,0 1,2 0,-1-1,1 1,0-1,1 1,1-1,-1 0,2 0,0 1,-2-8,-1 0,1 1,0-1,0-1,1 1,-1 0,1-1,-1 0,1 0,0 0,0 0,0 0,0-1,0 0,0 0,0 0,0 0,0 0,1-1,-1 0,0 0,0 0,1-1,-1 1,0-1,0 0,0 0,0 0,0-1,0 0,1 0,116-70,-76 31,-2-2,-2-1,-2-3,22-36,36-74,-97 156,0 1,0-1,0 1,0-1,0 1,0-1,1 1,-1 0,0-1,0 1,0-1,1 1,-1-1,0 1,0 0,1-1,-1 1,0 0,1-1,-1 1,1 0,-1-1,0 1,1 0,-1 0,1 0,-1-1,1 1,-1 0,1 0,-1 0,0 0,1 0,-1 0,1 0,-1 0,1 0,-1 0,1 0,-1 0,1 0,-1 0,1 0,-1 1,1-1,-1 0,0 0,1 0,-1 1,1-1,-1 0,0 1,1-1,-1 0,0 1,1-1,-1 1,10 30,-6-17,116 387,-97-313,-7-41,-3 1,-1 1,-3 0,-2 0,-2 1,-2 0,-2 0,-2 0,-5 23,2-56,0-1,-2 1,1-1,-2 0,0-1,-1 0,-1 0,0-1,-1 0,0 0,-1-1,-1 0,0-1,0-1,-1 0,-1 0,0-1,0-1,-1-1,0 0,-1 0,0-2,-16 5,25-10,-1 0,1-1,-1 0,1 0,-1 0,1-1,0-1,-1 1,1-1,0 0,0-1,0 1,0-2,0 1,1-1,-1 0,1 0,0 0,0-1,1 0,-1 0,1-1,1 0,-1 0,-3-5,2 2,0 0,1-1,0 0,0 0,1 0,1 0,0-1,0 1,1-1,0 0,1 0,0 0,1 0,0 0,1 0,0 0,1-4,5-7,2 1,0 0,1 0,1 1,1 0,0 1,2 1,0 0,1 0,1 2,1 0,0 1,1 0,0 2,1 0,9-4,80-33,-90 40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1:19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287 563,'-27'16,"1"1,1 1,0 1,2 1,0 1,1 1,2 1,0 1,1 1,2 0,-8 16,22-35,1 0,0 1,0-1,0 1,1 0,0 0,0-1,1 1,0 0,0 0,0 0,1 0,0-1,1 1,-1 0,1-1,0 1,1-1,0 0,0 0,0 0,1 0,-1 0,4 2,3 4,0 0,0-1,2 0,-1-1,1 0,1-1,0 0,0-1,0-1,7 3,37 3,-32-15</inkml:trace>
  <inkml:trace contextRef="#ctx0" brushRef="#br0" timeOffset="286.249">626 761,'-32'42,"2"3,2 0,2 1,-6 19,29-60,-1 1,1-1,0 1,1 0,-1 0,1-1,0 2,1-1,-1 0,1 0,1 0,-1 1,1-1,0 0,0 1,1-1,0 0,0 0,0 0,1 1,0-1,0 0,1-1,-1 1,1 0,0-1,1 0,0 1,-1-1,2-1,-1 1,0-1,2 1,1-2,-1 0,2 0,-1-1,0 0,1-1,-1 1,0-1,1-1,0 1,-1-1,1-1,-1 0,1 0,-1 0,1-1,-1 0,0 0,0 0,0-1,5-4,7-2,-1 0,-1-2,0 0,-1-1,0-1,0 0,2-5,-7 7,0-1,0-1,-1 1,-1-2,0 1,-1-1,0-1,-2 1,1-1,-2-1,0 1,0-1,-1-2,-5 11,0 1,0-1,0 1,0 0,-1-1,0 1,-1 0,1 0,-1 0,0 0,-1 1,0-1,1 1,-2 0,1 0,0 0,-1 1,0-1,0 1,-1 0,1 1,-1-1,1 1,-1 0,0 1,-1-1,1 1,0 0,0 1,-1 0,1 0,-1 0,1 0,-1 1,0 0,1 1,-1 0,1 0,-6 1,-6 5</inkml:trace>
  <inkml:trace contextRef="#ctx0" brushRef="#br0" timeOffset="768.236">909 1241,'230'-228,"-216"212,118-156,-132 173,1-1,-1 1,0-1,0 0,0 1,0-1,1 1,-1-1,0 0,1 1,-1-1,0 0,0 1,1-1,-1 0,1 1,-1-1,0 0,1 0,-1 0,0 1,1-1,-1 0,1 0,-1 0,1 0,-1 0,1 0,-1 0,0 0,1 0,-1 0,1 0,-1 0,1 0,-1 0,1 0,-1 0,0 0,1-1,-1 1,1 0,-1 0,0 0,1-1,-1 1,0 0,1-1,-1 1,0 0,1-1,-1 1,0 0,0-1,1 1,-1-1,0 1,0-1,-3 41,0-27,1 0,1 0,0 0,1 0,0 0,1 0,0 0,1 0,1 0,0 1,-2-11,0 0,0 1,0-1,0 0,1 1,-1-1,1 0,0 0,0 0,0 0,0-1,1 1,-1-1,1 1,0-1,-1 0,1 0,0 0,0 0,0 0,1-1,-1 1,0-1,1 0,-1 0,1 0,-1-1,1 1,-1-1,1 0,-1 0,1 0,-1 0,1-1,-1 1,1-1,-1 0,1 0,-1 0,9-4,-1-1,0-1,0 1,0-2,-1 1,0-2,-1 1,0-1,0 0,-1-1,0 0,0-1,-1 1,-1-2,0 1,4-11,1-39,-16 45</inkml:trace>
  <inkml:trace contextRef="#ctx0" brushRef="#br0" timeOffset="1137.158">2150 563,'-269'153,"266"-152,0-1,0 2,0-1,1 0,-1 1,0-1,1 1,-1 0,1-1,0 1,0 0,0 1,0-1,0 0,0 1,0-1,1 1,-1-1,1 1,0 0,0-1,0 1,0 0,0 0,1 0,-1 0,1 0,0 0,-1 0,2 0,-1 0,0 0,0 0,1 0,0 0,0 0,0-1,1 4,5-1,1 0,1 0,-1 0,1-1,-1 0,1-1,0 0,0-1,1 1,-1-2,0 1,1-1,5-1,26 6,68 29,-107-35,0 1,1 1,-1-1,0 0,0 1,0-1,0 1,0-1,0 1,0 0,0 0,-1 0,1 0,-1 0,1 0,-1 0,0 1,0-1,0 1,0-1,0 0,-1 1,1-1,-1 1,0 0,1-1,-1 1,0-1,-1 1,1-1,0 1,-1-1,1 1,-1-1,0 1,0-1,0 1,0-1,0 0,0 0,-1 1,-9 9,0 0,-1 0,0-1,-1-1,0 0,-1 0,0-2,0 0,-1 0,0-1,0-1,-16 4,-84 12,91-21</inkml:trace>
  <inkml:trace contextRef="#ctx0" brushRef="#br0" timeOffset="1768.548">2121 958,'32'10,"0"-2,0-2,1 0,0-3,0 0,0-2,0-2,0-1,-1-1,7-3,-29 6,1-1,-1 0,1-1,-1 0,0 0,0-1,0-1,0 0,-1 0,1-1,-1 0,0 0,-1-1,1-1,-1 1,0-1,-1 0,0-1,0 0,0 0,-1-1,-1 1,1-1,-1-1,-1 1,0-1,2-4,-6 8,-1 1,0 0,0 0,0 0,0 0,-1 0,0 0,0 0,0 0,-1 1,1-1,-1 1,0 0,0 0,-1 0,1 0,-1 0,0 1,0-1,0 1,0 0,-1 0,1 1,-1 0,0-1,0 1,0 1,0-1,0 1,0 0,0 0,0 0,0 1,-1 0,1 0,0 0,0 1,0-1,-1 1,1 0,0 1,0-1,0 2,-14 1,1 2,0 0,0 1,0 1,1 0,0 2,1 0,0 0,1 2,0 0,1 0,0 2,1 0,0 0,1 1,1 1,0 0,1 0,-3 9,12-21,-1-1,1 0,0 1,0-1,1 1,-1-1,1 1,-1-1,1 1,1 0,-1-1,0 1,1-1,-1 1,1-1,0 1,1-1,-1 0,0 1,1-1,0 0,0 0,0 0,0 0,0 0,0-1,1 1,-1 0,1-1,0 0,0 0,0 0,0 0,0 0,0-1,3 2,6 2,-1 1,1-2,-1 0,1 0,1-1,-1 0,0-1,1-1,-1 0,5 0,11-5,-1 0,1-2,-1 0,0-2,0-1,-1-2,22-11,-18 5,0-2,-2-1,0-1,-1-1,-1-1,-1-2,-2 0,0-2,5-9,-18 24,-1-1,1 0,-2 0,0 0,-1-1,0-1,-1 1,0-1,-2 0,1 0,-2-1,1-11,-3 26,-1-1,0 1,0-1,0 0,0 1,0-1,0 1,0-1,-1 1,1-1,0 1,-1 0,1-1,-1 1,0-1,1 1,-1 0,0-1,0 1,0 0,0 0,0 0,0 0,0 0,0 0,-1 0,1 0,0 0,0 1,-1-1,1 0,-1 1,1-1,0 1,-1-1,1 1,-1 0,1 0,-1 0,1 0,-1 0,0 0,1 0,-1 0,1 0,0 1,-1-1,1 1,-1-1,1 1,-1-1,1 1,0 0,0 0,-1 0,1 0,0 0,0 0,0 0,0 0,0 0,0 0,0 1,-3 1,0 0,1 0,-1 1,1 0,0-1,0 1,0 0,1 0,0 0,-1 1,1-1,1 1,-1-1,1 1,-1-1,1 1,1 0,-1 0,1 0,-1-1,1 1,1 0,-1 0,1 0,0-1,0 1,0 0,1-1,-1 1,1-1,0 1,1-1,-1 0,1 0,0 0,0 0,52 44,-49-45,-1 0,1 0,-1 1,0-1,0 1,-1 0,1 1,-1-1,0 1,0 0,0 0,-1 0,0 0,0 0,0 1,0 0,-1-1,0 1,0 0,-1 0,0 0,0 1,0-1,0 6,-60 123,59-118,5-5</inkml:trace>
  <inkml:trace contextRef="#ctx0" brushRef="#br0" timeOffset="2123.937">3335 619,'153'369,"-105"-289,-46-79,-1 1,1-1,-1 0,1 1,-1-1,1 0,0 0,0 0,-1 0,1 0,0 0,0-1,0 1,0 0,0-1,0 0,0 1,0-1,0 0,0 0,0 0,0-1,0 1,1 0,-1-1,-1 1,1-1,0 0,0 1,0-1,0 0,0 0,-1 0,1-1,0 1,-1 0,1-1,-1 1,1-1,-1 1,1-2,91-141,-34 40,-42 78,2 1,1 1,0 1,2 0,0 2,4-2,-7 9</inkml:trace>
  <inkml:trace contextRef="#ctx0" brushRef="#br0" timeOffset="2854.189">4126 675,'-2'6,"1"0,-1-1,0 1,0-1,-1 1,0-1,0 0,0 0,0 0,-1-1,0 1,0-1,0 0,-4 4,-1 0,-34 35,30-32,0 1,1 0,0 1,1 1,1-1,0 2,0-1,2 1,0 1,-1 2,9-15,-1 0,1-1,0 1,0 0,0 0,0-1,1 1,-1 0,1-1,-1 1,1 0,0-1,0 1,0-1,0 1,1-1,-1 0,1 1,-1-1,1 0,0 0,0 0,0 0,0-1,0 1,0 0,0-1,1 1,-1-1,1 0,-1 0,1 0,-1 0,1 0,0-1,-1 1,1-1,0 1,-1-1,1 0,0 0,0-1,-1 1,1 0,0-1,-1 0,1 1,-1-1,1 0,-1 0,1-1,-1 1,1-1,21-7,-1-1,0-1,0-1,-1-1,-1 0,0-2,17-16,30-20,-2 21,-64 29,0 1,-1 0,1 0,0 0,0 1,0-1,-1 0,1 0,0 1,-1-1,1 1,0 0,-1 0,1-1,-1 1,1 0,-1 0,1 0,-1 0,0 1,1-1,-1 0,0 1,0-1,0 0,0 1,0-1,0 1,-1 0,1-1,0 1,-1 0,1-1,-1 1,0 0,0-1,1 1,-1 0,0 0,3 51,-4-47,1 0,0 0,0 1,1-1,-1 0,1 0,1 0,-1 0,1 0,0-1,0 1,1 0,-1-1,1 1,1-1,-1 0,1 0,1 0,-1-1,1 0,0 0,1 0,-1 0,1-1,-1 0,1-1,0 1,0-1,0 0,1 0,-1-1,0 0,1 0,-1 0,0-1,1 0,-1 0,1-1,-1 0,0 0,1 0,3-2,144-68,-124 50,0-1,-1-2,-1-1,-2-1,0-1,2-5,-4-1,-2-1,-1-1,-1-1,-2 0,-2-1,-1-1,6-28,-4 9,-2-1,-2-1,-4 0,-1-1,-2-33,-21 11,15 80,-1 0,0 0,0 0,0 0,0 1,0-1,0 0,0 1,-1-1,1 1,-1-1,1 1,-1 0,1-1,-1 1,0 0,0 0,1 0,-1 1,0-1,0 0,0 1,0-1,0 1,0-1,0 1,0 0,0 0,0 0,0 0,0 0,0 1,0-1,0 0,0 1,0 0,0-1,-2 2,-3 1,0 1,1 0,-1 0,1 0,-1 1,1 0,1 0,-1 1,1-1,0 1,0 0,1 1,-1-1,1 1,1 0,-1 0,1 0,1 0,-1 1,1 0,-18 156,20-126,2-1,1 1,2-1,1 1,2-2,2 1,1-1,11 22,120 187,-143-245,1 0,0 0,-1 0,1 0,0 0,-1 0,1 0,-1 0,1 0,0 0,-1 0,1 1,0-1,-1 0,1 0,0 0,-1 1,1-1,0 0,0 0,-1 1,1-1,0 0,0 1,-1-1,1 0,0 1,0-1,0 0,0 1,-1-1,1 0,0 1,0-1,0 0,0 1,0-1,0 1,0-1,0 0,0 1,0-1,0 1,0-1,1 0,-1 1,0-1,0 0,0 1,0-1,1 0,-1 1,-31-19,13 4</inkml:trace>
  <inkml:trace contextRef="#ctx0" brushRef="#br0" timeOffset="3098.674">4662 535,'38'-10,"28"-3,6 1,2 2,-8 3,-5 3,-9 2,-2 1,-6 1,-6 0,-3 1,-4-1,-2 1,-2 4,0 1,0 1,-4-2</inkml:trace>
  <inkml:trace contextRef="#ctx0" brushRef="#br0" timeOffset="3265.679">5593 874,'5'9,"1"-1,0-2</inkml:trace>
  <inkml:trace contextRef="#ctx0" brushRef="#br0" timeOffset="3435.218">5593 281,'0'0</inkml:trace>
  <inkml:trace contextRef="#ctx0" brushRef="#br0" timeOffset="3677.447">5818 675,'3'16,"0"0,0 0,1-1,1 0,1 0,0 0,1 0,0-1,1 0,1-1,0 0,1 0,0-1,1 0,1-1,-1 0,3 0,-10-9,1 0,0 0,0-1,0 1,0-1,0 0,0-1,0 1,0-1,0 0,0-1,0 1,0-1,0 0,0 0,0 0,0-1,-1 1,1-1,0-1,-1 1,0 0,1-1,-1 0,0 0,2-3,5-3,-1 0,0-1,-1-1,0 0,0 0,-1 0,-1-1,0 0,1-3,-2 4,0 1,-1-1,-1 0,1 0,-2-1,0 1,0-1,-1 0,0 0,-1 0,-1 0,0 0,0 0,-1 0,-1 0,0 1,-3-11,2 18,0 1,-1-1,0 1,0 0,0-1,0 2,0-1,-1 0,1 1,-1 0,0 0,0 1,1-1,-1 1,0 0,0 0,0 0,-1 1,1 0,0 0,0 0,0 1,0 0,0-1,0 2,0-1,0 1,1-1,-1 1,-4 3,-1-3,-15 5</inkml:trace>
  <inkml:trace contextRef="#ctx0" brushRef="#br0" timeOffset="4097.481">6214 845,'20'-2,"0"0,0-2,0 0,-1-1,1-1,-1-1,-1-1,1-1,-1 0,-1-1,0-1,0 0,-1-2,-1 0,5-6,-20 20,-1 0,1-1,0 1,-1-1,1 1,0 0,-1-1,1 1,0 0,0-1,0 1,-1 0,1-1,0 1,0 0,0-1,0 1,0 0,0 0,0-1,1 1,-1 0,0-1,0 1,0 0,1-1,-1 1,0 0,1-1,-1 1,1-1,-1 1,1-1,-1 1,1-1,-1 1,1-1,-1 1,1-1,-1 0,1 1,0-1,-1 0,1 1,0-1,-1 0,1 0,0 0,-1 0,1 0,0 1,0-1,-1-1,1 1,0 0,-1 0,1 0,0 0,-1 0,1-1,0 1,-1 0,1 0,0-1,-1 1,1 0,-1-1,1 0,2 20,-1-11,1-1,1 0,-1 0,1 0,0 0,1 0,0-1,0 0,0 0,1-1,0 1,0-1,0 0,1-1,-1 1,1-1,0-1,0 1,1-1,-1 0,1-1,-1 0,1 0,0-1,0 0,0 0,0-1,3 2,0-2,0 0,0 0,0-1,0 0,0-1,0 0,0 0,-1-2,1 1,-1-1,0-1,0 0,0 0,-1-1,0 0,0-1,0 0,3-3,-8 6,1 0,0 0,-1 0,0 0,0-1,0 1,-1-1,1 0,-1-1,0 1,-1 0,1-1,-1 1,0-1,-1 0,1 0,-1 0,0 0,-1 0,1 0,-1 0,0 0,-1 0,1 0,-1 0,-1 1,1-1,-1 0,0 0,-1-1,-9-6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1:16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0 417,'3'-2,"0"1,0 0,0 0,1 1,-1-1,0 0,0 1,1 0,-1 0,0 0,0 0,1 1,-1-1,0 1,0 0,0 0,1 0,-1 0,0 0,2 2,7 1,2 1,0-1,0 0,1-1,-1 0,1-1,0-1,-1 0,1-1,0-1,-1 0,1-1,-1-1,1 0,-1-1,0 0,0-1,-1-1,1 0,-1-1,-1 0,7-6,-6 3,-1-1,-1 0,1-1,-2-1,0 0,0 0,-1-1,-1 0,0 0,-1-1,0 0,-2 0,0-1,0 0,0-5,-5 16,0 0,0 0,0 0,-1 0,0 0,0 0,0 0,0 0,-1 0,0 0,0 1,0-1,-1 1,1 0,-1-1,0 1,0 0,-1 0,1 1,-1-1,0 1,0 0,0 0,0 0,0 0,-1 1,1 0,-5-2,2 1,-1 0,0 1,1-1,-1 2,0-1,0 1,0 0,0 1,0-1,0 2,0-1,0 1,0 1,0-1,0 1,0 0,-6 4,-4 2,0 1,0 1,1 0,1 1,0 1,0 1,1 0,1 1,0 1,1 0,0 1,2 0,0 1,0 0,2 1,0 0,1 0,1 1,1 0,0 0,2 1,0-1,1 1,1 0,1 0,1 0,0 0,2 0,2 16,3-22,0-1,1 1,1-2,0 1,0-1,1 0,1-1,0 0,1-1,0 0,0 0,1-2,0 0,0 0,1-1,0-1,1 0,-1-1,1 0,0-1,6 0,-6-1,1-1,-1-1,1 0,-1-1,1-1,-1 0,1-1,-1-1,0 0,0-1,0-1,0 0,-1-1,0-1,0 0,-1-1,7-4,24-20,0-1,-2-3,-2-1,10-14,87-127,-91 129,-45 49,0 0,0 0,0 1,-1-1,1 0,0 1,0-1,-1 1,1-1,0 1,-1-1,1 1,0 0,-1-1,1 1,-1-1,1 1,-1 0,0 0,1-1,-1 1,1 0,-1 0,0 0,0-1,0 1,1 0,-1 0,0 0,0 0,0-1,0 1,0 0,-1 0,1 0,0 0,0-1,0 1,-1 0,1 1,-20 199,18-199,1 0,0 0,0 0,1 0,-1 0,0 0,1 1,-1-1,1 0,0 1,-1-1,1 0,0 0,1 1,-1-1,0 0,1 1,-1-1,1 0,0 0,0 0,0 0,0 1,0-1,0 0,0-1,1 1,-1 0,1 0,-1-1,1 1,0 0,-1-1,1 0,0 1,0-1,0 0,0 0,0 0,1 0,-1-1,0 1,0 0,0-1,1 0,-1 1,1-1,8-4,-1 1,0-1,0-1,0 0,-1 0,0-1,0 0,0-1,6-6,7-4,219-182,-228 188,1-3,0 1,1 1,1 0,0 1,1 0,0 2,9-4,-25 12,0 0,0 1,0-1,1 0,-1 1,0 0,0-1,0 1,0 0,1-1,-1 1,0 0,0 0,1 0,-1 0,0 0,0 0,0 1,1-1,-1 0,0 1,0-1,0 1,0-1,1 1,-1-1,0 1,0 0,0-1,0 1,-1 0,1 0,0 0,0 0,0 0,-1 0,1 0,0 0,-1 0,1 0,-1 0,1 0,-1 0,0 1,1-1,-1 0,0 0,0 1,0-1,0 0,0 0,0 1,-13 66,3-38,-1-3,1 1,1 1,2 0,1 0,1 0,1 1,2-1,1 3,1-28,0 1,1-1,-1 0,1 0,0 0,0 0,0 0,0 0,1 0,0 0,0 0,0-1,0 1,0-1,1 1,0-1,-1 0,1 0,1 0,-1 0,0-1,0 1,1-1,0 0,-1 0,1 0,0-1,0 1,0-1,4 1,7-4</inkml:trace>
  <inkml:trace contextRef="#ctx0" brushRef="#br0" timeOffset="719.915">1862 501,'46'-10,"-1"-2,0-2,-1-1,-1-3,-1-1,0-3,5-5,-40 22,0-1,0 0,0 0,-1-1,0 0,0 0,0-1,-1 1,0-1,-1 0,0-1,2-4,-4 10,-1-1,0 1,0-1,0 1,-1-1,1 0,-1 1,0-1,0 1,0-1,0 0,-1 1,1-1,-1 1,0-1,0 1,-1-1,1 1,0 0,-1-1,0 1,0 0,0 0,0 0,-1 1,1-1,-1 0,1 1,-1 0,0-1,0 1,-2-1,0 0,-1 0,0 0,0 1,0 0,0 0,0 0,-1 1,1 0,0 0,-1 0,1 1,-1 0,1 0,-1 1,1 0,0 0,-1 0,1 1,0 0,0 0,0 1,0-1,0 1,-2 2,-9 5,1 1,0 1,1 0,0 1,1 1,0 0,-6 10,2 0,1 1,1 1,1 0,1 1,1 1,2 0,1 0,-6 27,14-48,0-1,0 1,0-1,1 1,0 0,0 0,1-1,0 1,0 0,1 0,0 0,0-1,0 1,1 0,0-1,0 0,0 1,1-1,0 0,1 0,-1 0,1-1,0 1,0-1,1 0,0 0,0 0,0-1,0 0,1 0,-1 0,3 1,3-1,-1 0,1 0,0-1,1 0,-1-1,0 0,1-1,-1 0,1-1,-1 0,1-1,-1 0,0-1,1 0,-1-1,0 0,1-1,176-88,-112 45,-1-3,-3-4,9-13,-53 42,-2 0,-1-2,-1-1,-1 0,-1-2,-2-1,-1-1,-2 0,2-6,-3-45,-16 80,0 1,0 0,0 0,0-1,-1 1,1 0,-1 0,0 0,0-1,0 1,0 0,0 0,0 0,0 1,0-1,-1 0,1 0,-1 1,0-1,1 1,-1-1,0 1,0 0,0-1,0 1,0 0,0 1,0-1,0 0,0 0,0 1,-1-1,1 1,0 0,-1 0,-7 1,0 0,0 1,0 0,1 0,-1 1,1 1,0-1,-1 2,2-1,-1 1,0 1,1-1,0 1,1 1,-1 0,1 0,0 0,1 1,0 0,-4 6,8-12,0 1,1-1,-1 1,1-1,-1 1,1 0,0-1,0 1,0 0,0 0,1 0,-1-1,1 1,0 0,0 0,0 0,0 0,0 0,1 0,-1 0,1 0,0-1,-1 1,1 0,1 0,-1-1,0 1,1-1,-1 1,1-1,0 0,0 1,0-1,0 0,0 0,0 0,1-1,-1 1,0 0,1-1,0 0,-1 1,1-1,0 0,1 0,213 7,-211-8,0-1,0 1,0 1,1-1,-1 1,0 0,0 0,0 1,0 0,0 0,0 0,-1 1,1-1,-1 2,1-1,-1 0,0 1,0 0,-1 0,1 1,-1-1,0 1,0 0,-1 0,1 0,-1 1,0-1,0 1,-1-1,0 1,1 3,-2 2,-1 0,0-1,-1 1,0-1,0 1,-1-1,-1 1,0-1,0 0,-1 0,0-1,-1 1,0-1,-2 3,-15 34,20-44,1 0,0 0,0 0,0 0,0 0,0 0,0 0,1 1,-1-1,1 0,-1 0,1 1,0-1,0 0,0 0,0 1,0-1,1 0,-1 1,1-1,-1 0,1 0,0 0,0 0,0 0,0 0,0 0,1 0,-1 0,0 0,1 0,-1-1,1 1,0-1,0 1,-1-1,1 1,0-1,0 0,0 0,0 0,1 0,1 0,15 3</inkml:trace>
  <inkml:trace contextRef="#ctx0" brushRef="#br0" timeOffset="1553.818">3697 191,'-17'1,"-1"1,1 1,-1 1,1 0,0 1,1 1,-1 1,1 0,0 1,1 1,0 0,0 1,1 0,1 2,-1-1,-9 13,19-18,-1 0,1 0,1 0,-1 0,1 1,0 0,0-1,1 1,-1 0,2 1,-1-1,1 5,0-10,1 0,0 1,0-1,0 0,0 1,1-1,-1 0,1 1,-1-1,1 0,0 0,0 1,0-1,0 0,0 0,0 0,1 0,-1 0,0-1,1 1,0 0,-1-1,1 1,0-1,0 0,0 1,0-1,0 0,0 0,1 0,-1 0,0-1,0 1,1-1,-1 1,0-1,0 0,1 0,-1 0,1 0,9-1,1-1,0-1,-1 0,0 0,0-1,0-1,0 0,-1-1,1 0,-1-1,-1 0,1 0,-2-1,1-1,-1 0,0 0,0 0,0-4,44-35,-40 37,-1-1,1 0,0 1,1 1,0 0,1 1,0 1,0 0,1 1,-1 1,2 0,8-1,-23 6,0 1,0 0,0 0,0 0,0 0,0 0,0 1,0-1,0 1,0-1,0 1,0 0,0-1,0 1,0 0,0 0,-1 1,1-1,0 0,-1 0,1 1,-1-1,1 1,-1 0,0-1,0 1,1 0,-1 0,-1-1,1 1,0 0,0 0,-1 0,1 0,-1 0,1 1,3 81,-4-69,-51 367,39-295,2-9,-3-1,-4 0,-20 54,28-106,-1-2,-1 1,-1-1,-1-1,-1 0,-1-1,-1-1,-3 3,18-22,-1 1,1 0,0-1,-1 0,1 1,-1-1,0 0,1 1,-1-1,0 0,1 0,-1-1,0 1,0 0,0 0,0-1,0 0,0 1,0-1,0 0,0 0,0 0,0 0,0 0,0 0,0-1,0 1,0-1,0 1,0-1,0 0,0 0,0 1,1-1,-1-1,0 1,1 0,-1 0,1-1,-1 1,1-1,0 1,-1-1,1 0,0 1,0-1,0 0,0 0,0 0,1 1,-1-1,1-1,-8-16,2 0,0-1,2 0,0 0,1 0,1-1,1 1,0-1,2 1,0-1,2 1,1-4,-1 4,0 1,2 0,0 0,1 0,1 1,1 0,0 0,2 1,0 0,1 1,0 0,1 0,1 2,0-1,1 2,13-10,11-6,0 3,2 1,1 1,18-5,-41 21</inkml:trace>
  <inkml:trace contextRef="#ctx0" brushRef="#br0" timeOffset="2133.695">4346 163,'-11'36,"3"1,0 0,3 1,1-1,2 1,1 0,3 11,-2-47,0 1,0 0,1-1,-1 1,1 0,0-1,-1 1,1-1,0 1,1-1,-1 0,0 1,1-1,-1 0,1 0,0 0,0 0,-1 0,1 0,0-1,1 1,-1-1,0 1,0-1,1 0,-1 0,1 0,-1 0,1 0,-1 0,1-1,0 1,-1-1,1 0,0 0,-1 0,1 0,0 0,-1-1,1 1,-1-1,1 1,-1-1,1 0,-1 0,2-1,20-9,0-1,-1-1,0-1,-1-1,-1 0,0-2,-2-1,7-7,143-138,-168 161,1 0,-1 1,1-1,0 0,-1 1,1 0,0-1,0 1,0 0,0 0,0 0,0 0,0 0,0 1,0-1,0 0,0 1,0 0,1 0,-1-1,0 1,0 0,1 1,-1-1,0 0,0 1,0-1,0 1,0 0,1-1,-1 1,0 0,0 0,-1 1,1-1,0 0,0 1,-1-1,1 1,0 0,5 16,0 0,-1 1,-1 0,-1 0,0 0,-2 1,0-1,-2 1,0-1,0 1,-3 6,2 18,2 71,2-62,-2 1,-2-1,-3 1,-2-1,-2 0,-2-1,-3 0,-14 35,21-76,1-1,-1 0,-1 0,0-1,0 0,-1 0,0 0,-1-1,0-1,0 1,-9 4,15-9,0-1,-1 0,1 0,0 0,-1-1,0 1,1-1,-1 0,0 0,1 0,-1 0,0-1,0 0,0 0,0 0,0 0,0 0,1-1,-1 1,0-1,0 0,1 0,-1-1,0 1,1-1,-1 0,1 0,0 0,0 0,0-1,0 1,0-1,0 1,1-1,-1 0,-1-3,-1-5,1 0,0 0,1 0,0 0,1-1,0 1,0-1,2 1,-1-1,2 0,-1 1,2-1,-1 1,1-1,1 1,0 0,5-10,7-23,2 2,2 0,1 0,3 2,1 1,2 1,1 1,2 1,2 2,12-11,-19 24</inkml:trace>
  <inkml:trace contextRef="#ctx0" brushRef="#br0" timeOffset="8305.289">1411 1545,'-17'35,"2"1,1 1,1 0,3 1,1 0,1 1,3-1,1 2,0-12,-28 269,26-230,6-51,-1 0,-1 0,0 0,-1-1,0 1,-2-1,1 1,-3 1,4-15,1-5</inkml:trace>
  <inkml:trace contextRef="#ctx0" brushRef="#br0" timeOffset="8620.989">649 1658,'328'-58,"29"12,-59 14,-121 9,-153 18</inkml:trace>
  <inkml:trace contextRef="#ctx0" brushRef="#br0" timeOffset="9084.875">1947 1969,'24'-5,"32"-1,16 0,0 1,-1 1,-10 2,-9 1,-9 1,-7-5,-5-2,-2 2,-2 0,-1 1,0 2,1 1,0-4,1-1,-5 0</inkml:trace>
  <inkml:trace contextRef="#ctx0" brushRef="#br0" timeOffset="9398.331">2342 1658,'-4'53,"-3"27,1 4,1-6,1-8,2-11,1-5,0-8,1-6,1-6,-1-3,0-3,5 0,2-2,4-4,0-1,-1-4</inkml:trace>
  <inkml:trace contextRef="#ctx0" brushRef="#br0" timeOffset="10237.063">3133 1715,'134'330,"-124"-297,-1 0,-2 1,-1 0,-2 0,-1 1,-2-1,-3 25,2-53,-1-1,1 1,0-1,0 1,0-1,1 1,0-1,0 1,0-1,1 1,0-1,0 0,0 0,2 2,-2-7,-1 0,1 0,0 0,0 0,0 0,-1 0,1 0,0-1,0 1,-1 0,1-1,0 0,-1 1,1-1,0 0,-1 0,1 0,-1 0,0 0,1 0,-1-1,0 1,1 0,-1-1,0 1,0 0,0-1,0 0,-1 1,1-1,0-1,2 0,29-45,-3-1,-1-1,20-52,-4 9,10-22,-5-3,13-59,-22 77,-30 91,-3 6</inkml:trace>
  <inkml:trace contextRef="#ctx0" brushRef="#br0" timeOffset="12135.354">4346 1884,'-1'0,"1"0,0-1,-1 1,1-1,0 1,-1-1,1 1,0-1,0 1,-1-1,1 0,0 1,0-1,0 1,0-1,0 1,0-1,0 0,0 1,0-1,0 1,0-1,0 1,0-1,1 0,-1 1,0-1,0 1,0-1,1 1,-1-1,0 1,1-1,-1 1,1 0,-1-1,0 1,1-1,-1 1,1 0,-1-1,1 1,-1 0,1 0,-1-1,1 1,0 0,-1 0,1 0,-1 0,1 0,-1 0,1 0,0 0,-1 0,1 0,-1 0,1 0,40-6,-40 6,371-1,-186-27,-174 28</inkml:trace>
  <inkml:trace contextRef="#ctx0" brushRef="#br0" timeOffset="12388.454">4205 2166,'48'-10,"35"-7,13-6,5 0,-6 0,-9 4,-5 1,-6 2,-7 5,-10 4,-10 3,-13 3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1:2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586 340,'-25'-1,"0"1,0 2,1 0,-1 1,1 2,-1 0,1 2,1 1,-1 0,1 2,1 1,-15 9,17-7,1 1,0 1,1 0,0 2,1 0,1 1,1 0,1 1,0 1,1 0,2 1,0 1,1 0,1 0,1 0,1 1,1 1,1-1,-1 18,5-34,0 0,0 0,1 0,0 0,0 0,1 0,-1 0,2-1,-1 1,1 0,0 0,0-1,1 1,0-1,0 0,1 1,-1-2,1 1,0 0,1-1,0 0,0 0,0 0,0 0,1-1,-1 0,1 0,0-1,0 1,1-1,-1-1,1 1,-1-1,1 0,3 0,21 0,0-2,0-1,-1-1,1-2,0-1,-1-1,0-2,0-1,-1-1,0-2,-1 0,-1-2,15-11,12 0,-12 5</inkml:trace>
  <inkml:trace contextRef="#ctx0" brushRef="#br0" timeOffset="313.734">981 509,'-35'30,"1"3,2 1,1 1,2 2,2 0,1 2,-6 16,29-51,0 1,0 0,1-1,-1 1,1 0,1 1,-1-1,1 0,0 0,0 1,0-1,1 1,0-1,0 0,0 1,1-1,-1 1,1-1,1 0,-1 1,1-1,0 0,0 0,0 0,1-1,0 1,0 0,0-1,0 0,1 0,0 0,-1 0,2 0,-1-1,0 0,2 2,12 2,0-1,0 0,0-1,1-1,0-1,-1-1,1 0,0-2,0 0,0-1,0-1,0 0,0-2,-1 0,0-1,0-1,13-6,24-6,0-3,-1-2,-2-3,24-16,-58 31,-1 0,0-2,-1 0,0 0,-1-2,0 0,-1 0,-1-2,-1 1,0-2,-1 0,-1 0,0-1,0-4,-7 17,-1 0,0 0,0 0,0-1,-1 1,0 0,0-1,-1 1,0 0,0-1,0 1,-1 0,0-1,0 1,0 0,-1-1,0 1,0 0,-1 0,0 1,0-1,0 1,0-1,-1 1,0 0,0 0,-1 0,1 1,-5-3,0 0,0 2,-1-1,0 1,0 1,-1 0,1 0,-1 1,1 1,-1-1,0 2,0 0,0 0,0 1,0 0,0 1,0 0,0 0,0 2,0-1,0 1,1 1,0 0,-1 0,2 1,-1 1,0-1,1 1,0 1,1 0,-1 0,1 1,1 0,-1 0,-5 10,1 6</inkml:trace>
  <inkml:trace contextRef="#ctx0" brushRef="#br0" timeOffset="780.216">1687 932,'131'-100,"-66"44,-32 30,-1-2,-1-2,-2-1,-1-1,21-32,12-6,-61 111,-37 159,35-192,1 0,0 0,0 0,1 0,-1 1,2-1,-1 0,2 0,-1 0,1 0,0 0,0 0,1 0,0 0,1-1,-1 0,1 1,1-1,-1-1,1 1,1-1,-1 0,1 0,0 0,0-1,1 0,0 0,0-1,0 0,0 0,5 2,-2-4,1 0,-1-1,1-1,0 1,-1-2,1 1,-1-1,1-1,-1 0,1-1,-1 0,0 0,0-1,0 0,-1-1,0 0,6-4,11-8,-1-1,0-1,-1-2,-1 0,7-10,-16 17,0-1,-1 0,-1-1,0 0,-1-1,-1-1,-1 1,0-1,-1-1,-1 0,-1 0,-1 0,0-1,-2 0,0 1,0-8,-4-34,1 35</inkml:trace>
  <inkml:trace contextRef="#ctx0" brushRef="#br0" timeOffset="1236.003">3267 142,'-272'194,"217"-135,55-58,0 0,-1 0,1 0,0 0,0 0,-1 0,1 0,0 0,0 0,0 1,0-1,0 0,1 0,-1 0,0 0,0 0,1 0,-1 0,0-1,1 1,-1 0,1 0,0 0,-1 0,1 0,0-1,-1 1,1 0,0 0,0-1,-1 1,1-1,0 1,0-1,0 1,0-1,0 1,0-1,0 0,0 1,0-1,0 0,0 0,0 0,0 0,0 0,1 0,57 2,-53-2,234-6,-236 6,0 0,0 0,0 0,0 1,0-1,0 1,0 0,0 1,0-1,0 1,0-1,-1 1,1 0,-1 1,1-1,-1 1,0-1,0 1,0 0,0 0,-1 0,1 0,-1 1,0-1,1 1,-2-1,1 1,0 0,-1 0,0 0,0 0,0 0,0 0,-1 0,1 0,-1 0,0 0,0 0,-1 0,1 1,-1-1,0 0,0 0,0 0,-2 3,-11 18,-1 0,-1-2,0 0,-2 0,-1-2,-1 0,-1-2,0 0,-9 5,-262 189,291-214,6-6</inkml:trace>
  <inkml:trace contextRef="#ctx0" brushRef="#br0" timeOffset="1532.376">4029 1,'-47'80,"3"2,3 3,5 0,-12 46,29-63,3 0,4 1,-2 36,8-55,5-47,-18 83,18-83,0 0,0-1,0 1,-1-1,1 0,0 1,-1-1,0 0,1 0,-1 0,0 0,0 0,0-1,0 1,-1 0,1-1,0 0,-1 1,1-1,-1 0,1 0,-1 0,1-1,-1 1,0-1,1 1,-1-1,0 0,-2 0,-16-3</inkml:trace>
  <inkml:trace contextRef="#ctx0" brushRef="#br0" timeOffset="1780.79">3493 481,'43'-15,"29"-8,7-2,-1 4,-8 6,-12 5,-11 4,-8 3,-6 3,-4 0,-2 6,-1 2,0-1,0 3,-4 1</inkml:trace>
  <inkml:trace contextRef="#ctx0" brushRef="#br0" timeOffset="2452.945">4453 537,'-13'11,"-71"60,3 4,-45 55,85-57,40-71,0 0,1 0,-1-1,1 1,-1 0,1 0,0 0,0 0,0 0,0 0,0 0,1 0,-1 0,0 0,1 0,-1 0,1 0,0-1,0 1,0 0,0 0,0-1,0 1,0-1,0 1,1-1,-1 1,1-1,-1 0,1 1,-1-1,1 0,0 0,-1 0,1-1,0 1,0 0,0-1,1 1,8 0,1-1,-1 0,1-1,-1-1,0 1,0-2,1 0,-1 0,-1-1,1 0,0-1,-1 0,0 0,0-1,-1-1,0 0,0 0,0-1,173-137,-180 142,0 0,1 1,-1-1,1 1,-1 0,1 0,0 0,0 0,0 0,0 1,0-1,0 1,1 0,-1 0,0 0,1 0,-1 0,1 1,-1 0,1 0,-1 0,1 0,-1 0,1 1,-1-1,0 1,1 0,-1 0,0 0,1 1,-1-1,0 1,0-1,0 1,0 0,-1 1,1-1,0 0,0 1,38 100,-30-77,-11-24,0 0,0 1,1-1,-1 0,0 0,1 1,0-1,0 0,0 0,0 0,0 0,0 0,0 0,0 0,1 0,-1-1,1 1,-1 0,1-1,0 1,0-1,0 0,0 0,0 0,0 0,0 0,0 0,0 0,0 0,0-1,1 1,-1-1,0 0,0 0,1 0,-1 0,0 0,1 0,-1 0,0-1,2 0,123-72,-52 22,-39 30,-25 13,0 1,1 0,0 1,0 0,1 1,-1 0,1 1,0 1,0 0,-11 3,-1 1,0 0,0-1,0 1,0 0,0 0,0 0,0 0,0 0,0 0,0 0,0 0,0 0,-1 1,1-1,0 0,-1 0,1 1,-1-1,0 0,1 1,-1-1,0 0,0 1,0-1,0 0,0 1,0-1,0 1,0-1,0 0,-1 1,1-1,-1 0,1 1,-1-1,1 0,-1 0,0 0,0 1,1-1,-1 0,0 0,0 0,0 0,0 0,0 0,-1-1,1 1,-5 13,-12 73,18-84,1-1,-1 1,0-1,0 1,1-1,0 1,-1-1,1 1,0-1,0 0,0 1,1-1,-1 0,0 0,1 0,-1 0,1 0,0 0,0-1,0 1,0 0,0-1,0 0,0 1,0-1,1 0,-1 0,0 0,1 0,-1-1,1 1,-1-1,1 1,15-1,0 0,0-2,0 0,0 0,0-2,0 0,-1-2,0 0,0 0,-1-2,1 0,-1-1,-1 0,0-1,0-1,-1 0,-1-1,2-3,0 3,0 0,-1-1,0-1,-1 0,-1-1,0-1,-1 0,-1 0,0-1,-1 0,-1-1,-1 0,4-13</inkml:trace>
  <inkml:trace contextRef="#ctx0" brushRef="#br0" timeOffset="2704.09">5919 30,'-25'53,"1"2,4 1,1 0,3 2,3-1,2 2,3 0,2 0,2 21,27 177,-19-207,-8-32</inkml:trace>
  <inkml:trace contextRef="#ctx0" brushRef="#br0" timeOffset="2866.269">5440 622,'39'-20,"36"-10,10-5,1 2,-10 8,-9 8,-10 7,-5 5,-7 3,-6 2,-6 2,-2-1,-3 1,-5-1</inkml:trace>
  <inkml:trace contextRef="#ctx0" brushRef="#br0" timeOffset="3066.926">6399 848,'0'0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5:3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577.485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728.994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2977.683">5532 621,'39'-5,"36"-6,15-1,2 1,-5 2,-13-1,-9 0,-6 2,-8 3,-3 1,-10 2</inkml:trace>
  <inkml:trace contextRef="#ctx0" brushRef="#br0" timeOffset="3983.991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7816.614">0 1777,'8'-4,"-1"0,1 1,-1-1,1 1,0 1,0-1,0 1,0 1,1 0,-1 0,0 0,1 1,-1 0,3 1,5-1,176-11,240-45,-53 27,-105 14,109 14,45 0,-33-24,-3-4,184-1,-116 3,-12-2,94-1,-113 20,44-25,426-4,-255 41,-334 22,113 9,-312-46,-88 7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27,'24'0,"18"0,6 0,0 0,-3 0,-5 0,-4 0,-4-4,-2-3,-2 1,0 2,-1 0,-4 2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27,'38'0,"27"0,8-5,-4-2,-10 1,-8 1,-15 1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26,'-18'57,"14"-30,1 0,1 0,2 0,0 0,2 1,1-1,1 0,2-1,0 1,2-1,8 18,-16-41,1 0,0 1,0-1,0 0,0 0,0 0,1 0,-1 0,1 0,0 0,0 0,0-1,0 1,1-1,-1 1,1-1,-1 0,1 0,0 0,0 0,0-1,0 1,0-1,0 0,0 1,0-2,0 1,1 0,-1-1,0 1,1-1,-1 0,1 0,-1 0,0 0,1-1,-1 0,2 0,9-9,-1 0,0-1,0-1,-1 0,-1 0,0-1,-1-1,0 0,-1 0,-1-1,0 0,4-13,11-14,50-77,-71 119,-1 0,1 1,0 0,-1-1,1 1,-1 0,1 0,-1 0,0 0,1 0,-1 0,0 0,0 0,1 0,-1 1,0-1,0 1,-1-1,1 0,0 1,0-1,-1 1,1 0,-1-1,1 1,-1 0,0-1,1 1,-1 0,0-1,0 1,0 0,-1 0,9 38,29 97,-34-131,-1-1,1 0,0 0,0-1,0 1,0-1,1 1,0-1,0 0,0 0,0-1,1 1,-1-1,1 0,0 0,0-1,0 0,0 1,1-2,-1 1,1 0,-1-1,2 0,-1-1,0 0,1-1,-1 1,0-1,0 0,0-1,0 0,-1 0,1 0,0 0,-1-1,1 0,-1 0,0-1,0 1,0-1,-1 0,1-1,-1 1,3-5,68-105,-64 92,-1-1,-1 0,0-1,-2 1,-1-2,-1 1,-1-1,-1 1,-1-1,-1-8,-2 27,0 6</inkml:trace>
  <inkml:trace contextRef="#ctx0" brushRef="#br0" timeOffset="611.435">1015 479,'-109'136,"169"-239,-46 80,-11 16,0 1,1-1,0 1,0 0,1 1,-1-1,1 1,0 0,1 0,-1 0,1 1,3-2,-8 6,1 0,0 0,-1 1,1-1,-1 1,1-1,-1 1,1-1,-1 1,1 0,-1 0,1 0,-1 0,0 0,0 0,1 0,-1 0,0 0,0 1,0-1,0 0,0 1,-1-1,1 1,0-1,-1 1,1-1,-1 1,1 0,-1-1,0 1,0-1,0 1,0 0,0-1,0 1,0 0,0-1,2 8,5 22,-6-23,0-1,0 1,1 0,0-1,0 1,0-1,1 1,1-1,-1 0,1 0,0-1,1 1,-1-1,1 0,1 0,-1-1,1 1,0-1,1 1,-2-6,-1-1,1 1,-1-1,1 1,-1-1,1-1,-1 1,1-1,-1 1,0-1,0 0,0-1,0 1,0-1,-1 0,1 0,-1 0,0 0,1 0,-1-1,-1 0,1 1,-1-1,1 0,-1 0,0 0,0-1,-1 1,1 0,-1-1,0 0,4-5,29-103,-28 96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4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0 365,'5'0,"11"0,7 0,5 0,3 0,0 0,0 0,-5-5,-2-1,-1 0,1-4,-4 0</inkml:trace>
  <inkml:trace contextRef="#ctx0" brushRef="#br0" timeOffset="987.906">621 54,'-18'85,"-21"161,38-222,-1-14,0 0,1-1,1 1,-1 0,1-1,1 1,0 0,1 0,0-1,0 1,1-1,0 0,0 0,1 0,0 0,1-1,0 1,6 6,-8-12,1-1,-1 0,1 0,-1 0,1 0,0-1,-1 0,1 1,0-2,0 1,0 0,0-1,0 1,0-1,0 0,0-1,0 1,0-1,0 1,0-1,0 0,0-1,0 1,-1-1,1 0,0 1,-1-2,1 1,-1 0,89-81,61-149,-152 310,8 30,-8-104,0-1,1 1,-1-1,1 1,-1-1,1 1,0-1,0 0,1 0,-1 0,1 0,-1-1,1 1,0 0,0-1,0 0,0 0,1 0,-1 0,0 0,1-1,-1 0,1 1,0-1,-1-1,1 1,2 0,5-4,-1 0,1 0,-1-1,1-1,-1 1,0-2,-1 1,1-2,-1 1,0-1,-1 0,0-1,0 0,0 0,-1-1,-1 0,1 0,-1-1,3-8,9-8,-2-1,0 0,-2-1,-2-1,0 0,-2-1,-1 0,-1 0,-2-1,-1 0,0-20,-4 27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5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288 113,'-5'-3,"-1"0,1 0,-1 1,0 0,0 0,0 0,0 1,-1 0,1 0,0 0,-1 1,1 0,0 0,0 1,-1 0,1 0,0 0,0 1,0-1,0 2,0-1,0 1,1-1,-1 2,1-1,0 1,0-1,-4 5,-2 2,1 0,1 1,0 0,0 1,1 0,0 0,1 1,1 0,0 0,1 0,0 1,1 0,-2 13,3-20,1 0,0 0,1 0,0 1,0-1,0 0,1 1,0-1,1 0,0 0,0 1,0-1,1 0,0 0,0 0,1 0,-1 0,2-1,-1 1,1-1,0 0,0 0,1 0,0-1,0 1,0-1,0-1,1 1,0-1,0 1,0-2,1 1,-1-1,1 0,6 2,-4-3,-1-1,0 0,0 0,1-1,-1 0,0-1,1 0,-1 0,0-1,0 0,5-2,6-3</inkml:trace>
  <inkml:trace contextRef="#ctx0" brushRef="#br0" timeOffset="377.685">571 254,'0'-4,"1"3,-1 0,1 1,-1-1,1 0,-1 0,0 0,1 1,-1-1,0 0,0 0,1 0,-1 0,0 0,0 0,0 0,0 0,0 0,0 1,0-1,-1 0,1 0,0 0,0 0,-1 0,1 0,0 1,-1-1,1 0,-1 0,1 1,-1-1,0 0,1 0,-1 1,0-1,1 1,-1-1,0 1,0-1,1 1,-1-1,0 1,0 0,0-1,0 1,0 0,1 0,-1-1,0 1,0 0,0 0,0 0,0 0,0 0,0 1,0-1,0 0,0 1,-7 6,0 1,1 0,0 1,1 0,-1 0,2 0,-1 1,2 0,-1 0,1 0,1 1,0-1,0 1,1 0,0 0,1 0,0 2,1-8,0 0,1 0,-1 0,1 0,0 0,1 0,-1 0,1-1,0 1,0 0,0-1,1 1,0-1,-1 0,1 0,1 0,-1 0,1-1,-1 1,1-1,0 0,0 0,1 0,-1-1,1 1,-1-1,1 0,0 0,0-1,-1 1,1-1,0 0,0-1,0 1,1-1,-1 0,0 0,0-1,6 0,0-1,0 0,-1-1,0 0,1 0,-1-2,0 1,-1-1,1 0,-1-1,0 0,0-1,-1 0,0 0,0 0,-1-1,1-1,-2 1,5-8,25-25,-28 36,-1-1,0 0,0-1,-1 1,0-1,0 0,0-1,-1 1,0-1,-1 0,0 0,0-1,0 0,-1 1,-1-1,1 0,-2 0,1 0,-1 0,0-1,-1 1,0 0,-1 0,0-1,0 1,-1 0,-1-5,-2 9,0 1,0 0,0 0,-1 0,1 0,-1 1,0 0,0 0,0 0,-1 1,1 0,0 0,-1 1,1 0,-1 0,0 0,1 1,-1 0,0 0,1 1,-1 0,0 0,1 0,-1 1,1 0,0 0,0 1,0 0,-4 2,-3 1,0 0,0 1,1 0,0 1,1 0,0 1,0 0,-3 4,-4 8</inkml:trace>
  <inkml:trace contextRef="#ctx0" brushRef="#br0" timeOffset="828.789">1333 57,'-33'16,"6"-5,1 2,1 1,0 1,1 1,0 1,2 1,-19 18,40-35,-1 0,1 0,0 0,-1 0,1 0,0 0,-1 0,1 0,0 0,0 1,0-1,0 1,0-1,0 0,1 1,-1-1,0 1,1 0,-1-1,1 1,0 0,-1-1,1 1,0 0,0-1,0 1,0 0,0-1,1 1,-1 0,0-1,1 1,-1-1,1 1,0 0,-1-1,1 1,0-1,0 0,0 1,0-1,0 0,0 1,1-1,-1 0,0 0,1 0,-1 0,0 0,1-1,-1 1,1 0,-1 0,1-1,1 1,57 13,-53-14,1 1,-1 0,0 0,1 1,-1-1,0 2,0-1,0 1,0 0,0 0,0 1,-1 0,0 0,0 1,0 0,0 0,-1 0,0 0,0 1,1 1,-5-5,0 1,-1-1,1 1,0-1,-1 0,1 1,-1-1,0 1,0-1,0 1,0-1,0 1,-1-1,1 1,-1-1,0 1,1-1,-1 0,0 1,0-1,-1 0,1 0,0 0,-1 0,1 0,-1 0,0 0,0 0,1-1,-1 1,0-1,-1 1,1-1,0 0,0 0,-2 1,-88 28,34-26,33-3</inkml:trace>
  <inkml:trace contextRef="#ctx0" brushRef="#br0" timeOffset="1246.785">1840 0,'-207'303,"203"-298,1-1,-1 1,1-1,0 1,0 0,0 0,1 0,0 1,0-1,0 1,1-1,0 1,0-1,0 1,1 0,-1 0,2-1,-1 1,0 0,1-1,0 1,1 0,-1-1,1 1,0-1,0 0,1 0,-1 0,1 0,0 0,1 0,-1-1,4 4,1-4,0 1,0-1,1-1,0 1,0-1,0-1,0 0,0 0,1-1,-1 0,0-1,1 1,-1-2,0 0,1 0,-1 0,0-1,0-1,0 1,0-2,0 1,-1-1,1 0,-1-1,0 0,4-4,146-140,-151 143,0 0,0-1,-1 0,0 0,0 0,-1-1,0 0,0 0,-1 0,0-1,0 1,-1-1,0 0,0 0,-1 0,0-1,-1 1,0 0,-1-1,0 1,0 0,-2-8,1 14,-1 0,1 1,-1-1,0 0,0 1,0-1,-1 1,1-1,0 1,-1 0,1 0,-1 0,0 1,0-1,0 0,0 1,0 0,0 0,0 0,0 0,0 0,-1 1,1-1,0 1,0 0,-1 0,1 0,0 0,-96 16,88-13,-14 3</inkml:trace>
  <inkml:trace contextRef="#ctx0" brushRef="#br0" timeOffset="1613.675">1699 225,'5'3,"0"0,0-1,0 0,0 0,0 0,0-1,0 1,1-1,-1 0,0-1,1 1,-1-1,1 0,-1-1,0 1,1-1,-1 0,0-1,1 1,0-1,21-3,-19 4,-1-1,0 1,0 1,1-1,-1 1,1 1,-1-1,0 1,0 1,1-1,-1 1,0 0,0 1,-1 0,1 0,0 0,-1 1,0 0,0 0,0 0,4 5,-5-5,1 0,0 0,0 0,0-1,1 1,-1-2,1 1,0-1,0 0,-1 0,1 0,1-1,-1-1,0 1,0-1,0 0,0 0,0-1,0 0,0-1,0 1,0-1,0-1,0 1,-1-1,5-3,14-5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27,'24'0,"18"0,6 0,0 0,-3 0,-5 0,-4 0,-4-4,-2-3,-2 1,0 2,-1 0,-4 2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27,'38'0,"27"0,8-5,-4-2,-10 1,-8 1,-15 1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26,'-18'57,"14"-30,1 0,1 0,2 0,0 0,2 1,1-1,1 0,2-1,0 1,2-1,8 18,-16-41,1 0,0 1,0-1,0 0,0 0,0 0,1 0,-1 0,1 0,0 0,0 0,0-1,0 1,1-1,-1 1,1-1,-1 0,1 0,0 0,0 0,0-1,0 1,0-1,0 0,0 1,0-2,0 1,1 0,-1-1,0 1,1-1,-1 0,1 0,-1 0,0 0,1-1,-1 0,2 0,9-9,-1 0,0-1,0-1,-1 0,-1 0,0-1,-1-1,0 0,-1 0,-1-1,0 0,4-13,11-14,50-77,-71 119,-1 0,1 1,0 0,-1-1,1 1,-1 0,1 0,-1 0,0 0,1 0,-1 0,0 0,0 0,1 0,-1 1,0-1,0 1,-1-1,1 0,0 1,0-1,-1 1,1 0,-1-1,1 1,-1 0,0-1,1 1,-1 0,0-1,0 1,0 0,-1 0,9 38,29 97,-34-131,-1-1,1 0,0 0,0-1,0 1,0-1,1 1,0-1,0 0,0 0,0-1,1 1,-1-1,1 0,0 0,0-1,0 0,0 1,1-2,-1 1,1 0,-1-1,2 0,-1-1,0 0,1-1,-1 1,0-1,0 0,0-1,0 0,-1 0,1 0,0 0,-1-1,1 0,-1 0,0-1,0 1,0-1,-1 0,1-1,-1 1,3-5,68-105,-64 92,-1-1,-1 0,0-1,-2 1,-1-2,-1 1,-1-1,-1 1,-1-1,-1-8,-2 27,0 6</inkml:trace>
  <inkml:trace contextRef="#ctx0" brushRef="#br0" timeOffset="611.435">1015 479,'-109'136,"169"-239,-46 80,-11 16,0 1,1-1,0 1,0 0,1 1,-1-1,1 1,0 0,1 0,-1 0,1 1,3-2,-8 6,1 0,0 0,-1 1,1-1,-1 1,1-1,-1 1,1-1,-1 1,1 0,-1 0,1 0,-1 0,0 0,0 0,1 0,-1 0,0 0,0 1,0-1,0 0,0 1,-1-1,1 1,0-1,-1 1,1-1,-1 1,1 0,-1-1,0 1,0-1,0 1,0 0,0-1,0 1,0 0,0-1,2 8,5 22,-6-23,0-1,0 1,1 0,0-1,0 1,0-1,1 1,1-1,-1 0,1 0,0-1,1 1,-1-1,1 0,1 0,-1-1,1 1,0-1,1 1,-2-6,-1-1,1 1,-1-1,1 1,-1-1,1-1,-1 1,1-1,-1 1,0-1,0 0,0-1,0 1,0-1,-1 0,1 0,-1 0,0 0,1 0,-1-1,-1 0,1 1,-1-1,1 0,-1 0,0 0,0-1,-1 1,1 0,-1-1,0 0,4-5,29-103,-28 96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4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0 365,'5'0,"11"0,7 0,5 0,3 0,0 0,0 0,-5-5,-2-1,-1 0,1-4,-4 0</inkml:trace>
  <inkml:trace contextRef="#ctx0" brushRef="#br0" timeOffset="987.906">621 54,'-18'85,"-21"161,38-222,-1-14,0 0,1-1,1 1,-1 0,1-1,1 1,0 0,1 0,0-1,0 1,1-1,0 0,0 0,1 0,0 0,1-1,0 1,6 6,-8-12,1-1,-1 0,1 0,-1 0,1 0,0-1,-1 0,1 1,0-2,0 1,0 0,0-1,0 1,0-1,0 0,0-1,0 1,0-1,0 1,0-1,0 0,0-1,0 1,-1-1,1 0,0 1,-1-2,1 1,-1 0,89-81,61-149,-152 310,8 30,-8-104,0-1,1 1,-1-1,1 1,-1-1,1 1,0-1,0 0,1 0,-1 0,1 0,-1-1,1 1,0 0,0-1,0 0,0 0,1 0,-1 0,0 0,1-1,-1 0,1 1,0-1,-1-1,1 1,2 0,5-4,-1 0,1 0,-1-1,1-1,-1 1,0-2,-1 1,1-2,-1 1,0-1,-1 0,0-1,0 0,0 0,-1-1,-1 0,1 0,-1-1,3-8,9-8,-2-1,0 0,-2-1,-2-1,0 0,-2-1,-1 0,-1 0,-2-1,-1 0,0-20,-4 27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5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288 113,'-5'-3,"-1"0,1 0,-1 1,0 0,0 0,0 0,0 1,-1 0,1 0,0 0,-1 1,1 0,0 0,0 1,-1 0,1 0,0 0,0 1,0-1,0 2,0-1,0 1,1-1,-1 2,1-1,0 1,0-1,-4 5,-2 2,1 0,1 1,0 0,0 1,1 0,0 0,1 1,1 0,0 0,1 0,0 1,1 0,-2 13,3-20,1 0,0 0,1 0,0 1,0-1,0 0,1 1,0-1,1 0,0 0,0 1,0-1,1 0,0 0,0 0,1 0,-1 0,2-1,-1 1,1-1,0 0,0 0,1 0,0-1,0 1,0-1,0-1,1 1,0-1,0 1,0-2,1 1,-1-1,1 0,6 2,-4-3,-1-1,0 0,0 0,1-1,-1 0,0-1,1 0,-1 0,0-1,0 0,5-2,6-3</inkml:trace>
  <inkml:trace contextRef="#ctx0" brushRef="#br0" timeOffset="377.685">571 254,'0'-4,"1"3,-1 0,1 1,-1-1,1 0,-1 0,0 0,1 1,-1-1,0 0,0 0,1 0,-1 0,0 0,0 0,0 0,0 0,0 0,0 1,0-1,-1 0,1 0,0 0,0 0,-1 0,1 0,0 1,-1-1,1 0,-1 0,1 1,-1-1,0 0,1 0,-1 1,0-1,1 1,-1-1,0 1,0-1,1 1,-1-1,0 1,0 0,0-1,0 1,0 0,1 0,-1-1,0 1,0 0,0 0,0 0,0 0,0 0,0 1,0-1,0 0,0 1,-7 6,0 1,1 0,0 1,1 0,-1 0,2 0,-1 1,2 0,-1 0,1 0,1 1,0-1,0 1,1 0,0 0,1 0,0 2,1-8,0 0,1 0,-1 0,1 0,0 0,1 0,-1 0,1-1,0 1,0 0,0-1,1 1,0-1,-1 0,1 0,1 0,-1 0,1-1,-1 1,1-1,0 0,0 0,1 0,-1-1,1 1,-1-1,1 0,0 0,0-1,-1 1,1-1,0 0,0-1,0 1,1-1,-1 0,0 0,0-1,6 0,0-1,0 0,-1-1,0 0,1 0,-1-2,0 1,-1-1,1 0,-1-1,0 0,0-1,-1 0,0 0,0 0,-1-1,1-1,-2 1,5-8,25-25,-28 36,-1-1,0 0,0-1,-1 1,0-1,0 0,0-1,-1 1,0-1,-1 0,0 0,0-1,0 0,-1 1,-1-1,1 0,-2 0,1 0,-1 0,0-1,-1 1,0 0,-1 0,0-1,0 1,-1 0,-1-5,-2 9,0 1,0 0,0 0,-1 0,1 0,-1 1,0 0,0 0,0 0,-1 1,1 0,0 0,-1 1,1 0,-1 0,0 0,1 1,-1 0,0 0,1 1,-1 0,0 0,1 0,-1 1,1 0,0 0,0 1,0 0,-4 2,-3 1,0 0,0 1,1 0,0 1,1 0,0 1,0 0,-3 4,-4 8</inkml:trace>
  <inkml:trace contextRef="#ctx0" brushRef="#br0" timeOffset="828.789">1333 57,'-33'16,"6"-5,1 2,1 1,0 1,1 1,0 1,2 1,-19 18,40-35,-1 0,1 0,0 0,-1 0,1 0,0 0,-1 0,1 0,0 0,0 1,0-1,0 1,0-1,0 0,1 1,-1-1,0 1,1 0,-1-1,1 1,0 0,-1-1,1 1,0 0,0-1,0 1,0 0,0-1,1 1,-1 0,0-1,1 1,-1-1,1 1,0 0,-1-1,1 1,0-1,0 0,0 1,0-1,0 0,0 1,1-1,-1 0,0 0,1 0,-1 0,0 0,1-1,-1 1,1 0,-1 0,1-1,1 1,57 13,-53-14,1 1,-1 0,0 0,1 1,-1-1,0 2,0-1,0 1,0 0,0 0,0 1,-1 0,0 0,0 1,0 0,0 0,-1 0,0 0,0 1,1 1,-5-5,0 1,-1-1,1 1,0-1,-1 0,1 1,-1-1,0 1,0-1,0 1,0-1,0 1,-1-1,1 1,-1-1,0 1,1-1,-1 0,0 1,0-1,-1 0,1 0,0 0,-1 0,1 0,-1 0,0 0,0 0,1-1,-1 1,0-1,-1 1,1-1,0 0,0 0,-2 1,-88 28,34-26,33-3</inkml:trace>
  <inkml:trace contextRef="#ctx0" brushRef="#br0" timeOffset="1246.785">1840 0,'-207'303,"203"-298,1-1,-1 1,1-1,0 1,0 0,0 0,1 0,0 1,0-1,0 1,1-1,0 1,0-1,0 1,1 0,-1 0,2-1,-1 1,0 0,1-1,0 1,1 0,-1-1,1 1,0-1,0 0,1 0,-1 0,1 0,0 0,1 0,-1-1,4 4,1-4,0 1,0-1,1-1,0 1,0-1,0-1,0 0,0 0,1-1,-1 0,0-1,1 1,-1-2,0 0,1 0,-1 0,0-1,0-1,0 1,0-2,0 1,-1-1,1 0,-1-1,0 0,4-4,146-140,-151 143,0 0,0-1,-1 0,0 0,0 0,-1-1,0 0,0 0,-1 0,0-1,0 1,-1-1,0 0,0 0,-1 0,0-1,-1 1,0 0,-1-1,0 1,0 0,-2-8,1 14,-1 0,1 1,-1-1,0 0,0 1,0-1,-1 1,1-1,0 1,-1 0,1 0,-1 0,0 1,0-1,0 0,0 1,0 0,0 0,0 0,0 0,0 0,-1 1,1-1,0 1,0 0,-1 0,1 0,0 0,-96 16,88-13,-14 3</inkml:trace>
  <inkml:trace contextRef="#ctx0" brushRef="#br0" timeOffset="1613.675">1699 225,'5'3,"0"0,0-1,0 0,0 0,0 0,0-1,0 1,1-1,-1 0,0-1,1 1,-1-1,1 0,-1-1,0 1,1-1,-1 0,0-1,1 1,0-1,21-3,-19 4,-1-1,0 1,0 1,1-1,-1 1,1 1,-1-1,0 1,0 1,1-1,-1 1,0 0,0 1,-1 0,1 0,0 0,-1 1,0 0,0 0,0 0,4 5,-5-5,1 0,0 0,0 0,0-1,1 1,-1-2,1 1,0-1,0 0,-1 0,1 0,1-1,-1-1,0 1,0-1,0 0,0 0,0-1,0 0,0-1,0 1,0-1,0-1,0 1,-1-1,5-3,14-5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279 254,'40'-17,"-55"12,-156 51,172-46,0 1,-1-1,1 0,0 1,0-1,0 1,0-1,-1 1,1-1,0 1,-1 0,1-1,0 1,-1 0,1 0,-1 0,1-1,-1 1,1 0,-1 0,0 0,1 0,-1 0,0 0,0-1,0 1,0 0,1 0,-1 0,0 0,-1 0,1 0,0 0,0 0,0 0,-1 0,1 0,0 0,-1-1,1 1,-1 0,1 0,-1 0,1-1,-1 1,1 0,-1 0,0-1,0 1,1-1,-1 1,0-1,0 1,1-1,-1 1,0-1,0 0,0 1,0-1,0 0,0 0,0 1,0-1,0 0,0 0,0 0,1 0,-1-1,0 1,26 9,-23-9,0 0,-1 0,1 0,0 0,0 0,-1 0,1 0,0 1,0-1,-1 1,1-1,0 1,-1-1,1 1,-1 0,1 0,-1 0,1 0,-1 0,0 0,1 0,-1 1,0-1,0 0,0 1,0-1,0 1,0-1,0 1,-1-1,1 1,0 0,-1-1,1 1,-1 0,0 0,1-1,-1 1,0 0,0 0,0-1,-1 1,1 0,0 0,-1-1,1 1,-1 0,1-1,-82 74,57-58,12-7,8-8,1 1,-1-1,1 1,-1 0,1 0,0 0,0 1,0-1,1 1,-1 0,1 0,0 0,0 1,1-1,-1 1,1-1,0 1,0 0,0 0,1 0,0 0,0 0,0 1,0 2,5-3,0-1,1 0,-1 1,1-2,0 1,0 0,0-1,1 0,-1 0,1-1,-1 1,1-1,0 0,0-1,0 0,0 0,0 0,3 0,5 2,1-1,-1 0,1-1,-1 0,1-1,-1-1,1 0,-1-1,0-1,1 0,-1-1,0-1,18-19,-22 9</inkml:trace>
  <inkml:trace contextRef="#ctx0" brushRef="#br0" timeOffset="372.917">223 0,'-1'327,"-25"-78,-5 23,31-248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75,'29'0,"19"-4,6-3,-1 1,-5 2,-6 0,-5-3,-4 0,-3 0,-2 2,0-3,-1 0,-5 1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40,'29'0,"28"-5,10-6,-2-2,-12 2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9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115 118,'-4'1,"1"1,-1 0,1 0,0 0,-1 0,1 0,0 1,0-1,1 1,-1 0,0 0,1 0,0 0,0 0,0 1,0-1,0 1,1-1,-2 4,2-5,-48 176,39-82,10-93,0-1,0 1,0-1,1 1,-1 0,1-1,0 1,0-1,0 1,0-1,0 0,0 1,1-1,-1 0,1 0,0 0,-1 0,1 0,0 0,0 0,0-1,0 1,1-1,-1 1,0-1,1 0,-1 0,0 0,1 0,0-1,-1 1,1-1,2 1,3-2,-1-1,1 0,0 0,0-1,-1 1,1-2,-1 1,0-1,0 0,0-1,-1 0,0 0,1 0,4-6,-6 7,162-154,-166 157,0 0,0 0,0 0,0 0,0 0,0 0,0 0,0 1,0-1,1 0,-1 0,0 1,0-1,1 1,-1-1,0 1,1 0,-1 0,0-1,1 1,-1 0,1 0,-1 0,0 0,1 1,-1-1,0 0,1 1,-1-1,0 0,1 1,-1 0,0-1,0 1,1 0,-1-1,0 1,0 0,0 0,0 0,0 0,0 0,0 0,-1 0,1 1,0-1,-1 0,1 0,0 1,-1-1,0 0,1 1,-1-1,0 0,0 1,1-1,0 66,-2-60,0 0,0 1,1-1,0 0,1 0,-1 1,1-1,1 0,-1 0,1 0,1 0,-1 0,1-1,0 1,2 1,-3-6,-1 0,1 0,0-1,0 1,0-1,0 0,0 1,0-1,1 0,-1 0,0-1,1 1,-1 0,0-1,1 1,-1-1,1 0,-1 0,1 0,-1 0,0 0,1 0,-1-1,1 1,-1-1,0 0,1 0,-1 0,0 0,0 0,0 0,1 0,-1-1,-1 1,2-1,63-61,-33 18,-3-1,-1-1,-2-1,4-15,35-108,-60 160</inkml:trace>
  <inkml:trace contextRef="#ctx0" brushRef="#br0" timeOffset="462.63">1018 343,'-35'87,"27"-71,0 0,1 0,1 0,1 1,0-1,2 1,-1 1,2-1,0 0,1 13,3-26,-1 0,1 0,0 0,0-1,0 1,1-1,-1 0,1 1,0-1,0 0,0 0,0-1,0 1,0-1,1 0,-1 1,1-2,0 1,0 0,0-1,0 1,0-1,0 0,0-1,0 1,0-1,0 1,0-1,0-1,1 1,-1 0,0-1,0 0,0 0,0 0,0-1,0 1,0-1,16-6</inkml:trace>
  <inkml:trace contextRef="#ctx0" brushRef="#br0" timeOffset="730.959">821 485,'19'0,"16"-5,7-2,1 1,-2 1,-3 1,-9-2,-8-2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0 482,'5'0,"16"0,9 0,9 0,2 0,0 0,-3 0,-2 0,-4 0,-1 0,-7 0</inkml:trace>
  <inkml:trace contextRef="#ctx0" brushRef="#br0" timeOffset="748.146">592 200,'-15'25,"0"0,2 2,1-1,1 2,2-1,0 2,0 6,8-31,0 1,0 0,1 0,-1 0,1 0,0 0,0 0,0-1,1 1,0 0,0 0,0 0,1-1,-1 1,1 0,0-1,0 0,1 1,0-1,-1 0,1 0,0-1,1 1,-1 0,1-1,0 0,-1 0,1 0,1 0,-1-1,0 0,1 0,-1 0,1 0,-1 0,1-1,0 0,0 0,0-1,-1 1,1-1,0 0,2 0,8-3,0-1,-1-1,1 0,-1-1,0 0,-1-1,1-1,-1 0,-1-1,0 0,4-4,21-14,70-65,-106 91,0 0,0 0,0 0,-1 0,1 1,0-1,0 0,1 1,-1-1,0 1,0-1,0 1,0-1,0 1,1 0,-1 0,0 0,0-1,0 1,1 0,-1 1,0-1,0 0,1 0,-1 0,0 1,0-1,0 0,0 1,0-1,1 1,-1 0,0-1,0 1,0 0,-1 0,1-1,0 1,0 0,0 0,0 0,-1 0,1 0,-1 0,1 0,0 1,-1-1,0 0,1 0,13 64,-13-56,-1-4,0 1,1-1,0 0,0 1,0-1,1 0,0 0,0 0,0 0,1 0,-1 0,1-1,0 1,0-1,1 0,-1 0,1 0,0 0,0-1,1 1,-1-1,1 0,-1-1,1 1,0-1,0 0,0 0,0 0,0-1,1 1,-1-1,0-1,1 1,-1-1,0 0,5 0,6-3,-1-1,0-1,0 0,0-1,-1-1,0 0,0 0,-1-2,0 0,0 0,-1-1,0-1,-1 0,0 0,-1-1,0 0,-1-1,0 0,2-6,-6 8,1 1,-1-1,-1-1,0 1,-1-1,0 1,0-1,-1 0,-1 0,0 0,-1 0,-1-9,1-3</inkml:trace>
  <inkml:trace contextRef="#ctx0" brushRef="#br0" timeOffset="2181.15">1975 256,'1'-1,"0"0,-1-1,0 1,1 0,-1-1,0 1,0 0,0-1,0 1,0 0,0-1,0 1,0 0,0-1,-1 1,1 0,-1-1,1 1,-1 0,1 0,-1 0,0-1,1 1,-1 0,0 0,0 0,0 0,0 0,0 0,0 0,0 1,0-1,0 0,0 1,-1-1,1 0,0 1,0-1,-1 1,1 0,0 0,-1-1,1 1,0 0,-1 0,1 0,0 0,-1 0,1 1,0-1,-1 0,1 1,0-1,-1 0,1 1,0 0,0-1,0 1,0 0,-1 0,1-1,0 1,0 0,0 0,1 0,-2 1,-15 6,0 0,1 1,0 1,1 0,0 1,0 1,1 0,-5 7,17-18,1 0,0 1,-1-1,1 0,0 0,0 1,0-1,0 1,0-1,0 1,1-1,-1 1,0 0,1-1,-1 1,1 0,0-1,-1 1,1 0,0 0,0-1,0 1,0 0,1 0,-1-1,0 1,1 0,-1-1,1 1,0 0,-1-1,1 1,0-1,0 1,0-1,0 1,0-1,0 0,1 0,-1 1,0-1,1 0,-1 0,0 0,1 0,-1-1,1 1,0 0,-1-1,1 1,0-1,-1 1,1-1,0 0,0 0,0 1,44 2,-43-4,1 0,0 1,-1-1,1 1,-1 0,1 0,0 0,-1 0,1 1,-1 0,1-1,0 1,-1 1,0-1,1 0,-1 1,0 0,0-1,0 1,0 1,0-1,0 0,0 1,-1-1,0 1,1 0,-1 0,0 0,0 0,0 0,-1 0,1 1,0 2,-2 3,-1 1,0-1,-1 1,0-1,0 0,-1 0,-1 0,1 0,-1-1,-1 1,1-1,-1 0,-1-1,0 1,0-1,0 0,-1 0,0-1,0 0,0 0,-1-1,-7 4,-24 26,34-29,0-1,-1 0,0 0,0 0,-1-1,1 0,-1 0,0-1,0 0,0 0,0-1,0 1,-1-1,1-1,-1 0,0 0,-2 0,0-6</inkml:trace>
  <inkml:trace contextRef="#ctx0" brushRef="#br0" timeOffset="2434.576">2314 340,'-15'34,"-8"16,-2 3,4-11,11-13,6-11</inkml:trace>
  <inkml:trace contextRef="#ctx0" brushRef="#br0" timeOffset="2983.174">2370 680,'306'-368,"-260"322,-45 47,0 0,1 0,-1-1,0 1,0 1,0-1,0 0,0 0,0 0,0 1,0-1,0 0,-1 1,1-1,-1 1,1-1,-1 0,1 1,-1-1,0 1,0 0,1-1,-1 1,0-1,-1 1,1-1,0 2,0-1,4 198,-3-196,0-1,0 1,1-1,-1 1,1-1,0 0,0 0,1 0,-1 0,0 0,1 0,0-1,0 1,0-1,0 0,0 1,0-2,0 1,1 0,-1-1,1 1,-1-1,1 0,0 0,-1 0,1-1,0 0,0 1,-1-1,1 0,0-1,0 1,-1-1,1 1,0-1,-1 0,1-1,-1 1,1-1,-1 1,0-1,1 0,-1 0,0 0,1-2,19-13,-1-2,-1-1,0 0,-1-2,-2 0,12-19,45-119,-51 81,-15 61</inkml:trace>
  <inkml:trace contextRef="#ctx0" brushRef="#br0" timeOffset="6463.145">3754 59,'-8'-2,"0"0,1 1,-1 0,0 0,0 1,0 0,0 0,0 1,1 0,-1 0,0 1,0 0,1 0,0 1,-1 0,1 0,0 1,0 0,1 0,-1 0,1 1,0 0,0 0,0 1,1 0,-1 1,-4 4,0 1,1 0,1 1,0 0,0 0,1 1,1 0,1 0,0 0,0 1,1-1,1 1,0 3,1 3,1 0,0 0,2 0,0 0,1 0,4 16,-4-31,-1 0,1-1,0 1,0 0,1-1,0 1,0-1,0 1,0-1,1-1,0 1,0 0,1-1,-1 0,1 0,0 0,0 0,0-1,0 0,1 0,-1 0,1-1,0 0,-1 0,1 0,8-2,-1 0,0-1,1 0,-1-1,0 0,0-1,0-1,0 0,-1-1,0 0,0-1,0 0,0-1,-1 0,0-1,9-8,2 1,0-1,-2 0,1-2,-2-1,0 0,-2-1,0-1,-1-1,-1 0,-1-1,-1-1,-1 0,-1 0,-1-4,-8 22,0 0,-1-1,1 1,-2-1,1 1,-1 0,0-1,0 1,-1-1,0 1,0-1,0 1,-1 0,0 0,0 0,0 0,-1 0,0 0,0 1,-1-1,0 1,1 0,-2 0,1 0,-1 0,1 1,-1 0,0 0,-1 0,1 1,-1 0,1 0,-1 0,0 0,0 1,-7-1,-116-2,89 12</inkml:trace>
  <inkml:trace contextRef="#ctx0" brushRef="#br0" timeOffset="6850.225">3387 426,'32'-19,"2"2,0 1,1 2,1 1,8 0,25-10,32-14,-99 37,0 0,0 0,0 0,0 0,0 0,-1 0,1 0,0 1,0-1,0 1,-1 0,1-1,0 1,-1 0,1 0,0 0,-1 0,1 0,-1 0,0 1,1-1,-1 0,0 1,0-1,0 1,0-1,0 1,0 0,0-1,0 1,-1 0,1-1,-1 1,1 0,-1 0,0 0,0 0,10 19,-6-16,0 0,1 0,-1 0,1 0,0-1,0 0,0 0,1 0,-1-1,1 0,0 0,0 0,0-1,1 0,-1 0,0 0,1-1,-1 0,1 0,-1-1,1 0,0 0,-1 0,1-1,-1 0,1 0,-1-1,6-1,13-4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2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533 197,'-8'13,"0"1,1 1,1-1,0 1,1 0,0 1,2-1,0 1,0 0,1-1,1 1,1 0,0 0,1 0,1 0,1 0,0-1,0 1,3 2,3 60,-4-43,-3 0,-1 0,-1 0,-2 0,-2 0,-1 0,-1 0,-2-1,-2 0,-1-1,-1 0,-2-1,-1 0,-2-1,-8 10,-4-16,15-19</inkml:trace>
  <inkml:trace contextRef="#ctx0" brushRef="#br0" timeOffset="338.543">1 439,'2'-7,"1"0,0 0,1 0,-1 1,1-1,0 1,1 0,0 0,0 0,0 1,1 0,-1 0,1 0,0 1,1 0,-1 0,1 0,0 1,-1 0,2 0,-1 1,192-91,3 8,170-43,-285 109,-66 18</inkml:trace>
  <inkml:trace contextRef="#ctx0" brushRef="#br0" timeOffset="1528.305">1017 125,'-2'0,"1"1,-1-1,1 1,-1 0,1 0,0 0,-1-1,1 1,0 0,0 1,-1-1,1 0,0 0,0 0,0 1,0-1,1 0,-1 1,0-1,1 1,-1-1,1 1,-1-1,1 1,-1 0,1-1,0 1,0-1,0 1,0 0,0-1,0 1,1-1,-1 1,0-1,1 1,-1 0,1-1,-1-1,-64 777,65-652,44-145,149-231,-138 180,-55 72,1 0,-1 0,0 0,1 0,-1 1,0-1,0 0,1 1,-1-1,0 1,-1 0,1-1,0 1,0 0,-1-1,1 1,-1 0,1 0,-1-1,0 1,0 0,0 0,0 0,0 0,0-1,0 1,-1 0,1 0,-1-1,1 1,-1 0,0 0,0 0,1 1,-1 24,-1-12,1-1,0 0,1 1,0-1,2 1,-1-1,2 0,0 0,1 0,0 0,1 0,0-1,4 6,4 0</inkml:trace>
  <inkml:trace contextRef="#ctx0" brushRef="#br0" timeOffset="1875.879">1477 705,'-2'53,"0"-41,0 0,1 1,0-1,1 1,1-1,0 1,0-1,1 1,1-1,0 0,1 0,0 0,0-1,2 1,-1-1,1 0,3 3,-7-12,0 0,-1-1,1 1,0-1,0 1,0-1,0 1,0-1,0 0,0 0,0 0,0 0,0-1,1 1,-1-1,0 1,1-1,-1 0,0 0,1 0,-1 0,0 0,1 0,-1-1,0 1,1-1,-1 1,0-1,0 0,0 0,1 0,-1 0,0-1,-1 1,1 0,0-1,0 1,0-1,-1 0,1 0,-1 1,0-1,1 0,-1 0,0 0,0-1,0 1,35-109,-25 36,-6 54</inkml:trace>
  <inkml:trace contextRef="#ctx0" brushRef="#br0" timeOffset="2157.062">1888 1092,'2'-94,"4"61,1 1,2 0,1 1,2 0,0 0,2 1,2 1,0 0,5-3,5 11,-16 19</inkml:trace>
  <inkml:trace contextRef="#ctx0" brushRef="#br0" timeOffset="2793.788">2396 656,'-7'1,"0"1,0-1,0 2,1-1,-1 0,1 1,-1 0,1 1,0 0,0 0,0 0,1 0,-1 1,1 0,0 0,1 1,-1-1,1 1,0 0,0 0,1 0,0 1,0-1,0 1,1 1,3-3,1 0,0 0,0 0,1 0,-1 0,1-1,0 1,1-1,-1 1,1-1,-1 0,1-1,1 1,-1-1,0 0,1 0,-1 0,1 0,0-1,0 0,0 0,38 28,-40-28,-1 1,1-1,-1 1,1-1,-1 1,0 0,0 0,0 0,-1 0,1 1,-1-1,0 0,0 1,0-1,0 1,0-1,-1 1,1-1,-1 1,0-1,0 1,-1 0,1-1,-1 1,1-1,-1 1,0-1,-1 0,1 1,0-1,-1 0,0 0,0 0,0 0,0 0,0 0,-1-1,1 1,-1-1,1 1,-1-1,0 0,0 0,0 0,0-1,-1 1,1-1,0 0,-1 1,1-1,-1-1,1 1,-1-1,1 1,-1-1,1 0,-1 0,1 0,-1-1,0 0,1 1,-3-2,-34-18,23 7</inkml:trace>
  <inkml:trace contextRef="#ctx0" brushRef="#br0" timeOffset="3581.975">2880 729,'-94'53,"87"-49,1 0,-1 1,1 0,0 0,0 0,0 1,1 0,-1 0,1 0,1 1,0-1,-1 1,2 0,-1 1,1-1,0 1,1-1,0 1,0 0,1 0,0 0,0 0,1 0,0 0,0 0,1 0,0-1,0 1,2 6,-1-12,0 0,0 0,0 1,1-1,-1 0,1-1,-1 1,1 0,0-1,0 0,-1 1,1-1,0 0,0 0,0-1,0 1,0-1,0 1,0-1,1 0,-1 0,0-1,0 1,0 0,0-1,0 0,0 0,0 0,0 0,-1 0,1 0,0-1,1-1,87-60,-70 44,0-1,-1 0,-1-2,0 0,-2-1,-1-1,-1 0,-1-1,-1-1,-1 0,-1-1,-2 0,-1 0,-1-1,-1 0,-1-1,-2 1,-1-1,-1 0,-2-13,2 37,-1 1,0-1,-1 1,1-1,-1 1,0-1,0 1,0 0,-1-1,1 1,-1 0,0 0,0 0,-1 0,1 1,-1-1,0 1,0-1,0 1,0 0,-1 0,1 0,-1 0,1 1,-1 0,0 0,0 0,0 0,-1 0,1 1,0 0,-1-1,1 2,0-1,-1 0,1 1,-1 0,1 0,-1 1,1-1,-3 1,-8 10,1 0,0 1,0 0,1 1,1 1,0 0,1 0,1 1,0 1,1 0,1 0,0 1,1 0,1 0,0 0,2 1,0 0,1 0,-1 18,1-20,1-1,1 1,1 0,0-1,1 1,1 0,0-1,1 1,1-1,0 0,1 0,1 0,0-1,1 0,1 0,0 0,0-1,2-1,-1 1,2-2,0 1,0-1,1-1,3 3,-5-11,1 1,-1-2,0 1,1-1,-1-1,1 0,-1 0,1-1,-1-1,0 1,1-2,-1 1,0-2,0 1,-1-1,1-1,-1 1,0-2,0 1,0-1,-1-1,0 1,4-6,12-7</inkml:trace>
  <inkml:trace contextRef="#ctx0" brushRef="#br0" timeOffset="4568.021">3460 656,'-4'-2,"-1"1,1-1,-1 1,0 0,0 0,1 0,-1 1,0 0,0 0,0 0,0 0,1 1,-1 0,0 0,0 0,1 0,-1 1,1 0,-1 0,1 0,0 0,0 1,0 0,0 0,0 0,0 0,1 0,0 1,-9 4,1 1,0 0,0 0,1 1,1 1,-1-1,2 1,0 1,0 0,1 0,0 1,1-1,1 1,0 1,0-1,2 1,-2 9,5-21,-1 0,1 0,0 0,1 0,-1 0,0-1,0 1,1 0,-1 0,1 0,0 0,-1-1,1 1,0 0,0 0,0-1,0 1,1-1,-1 1,0-1,1 0,-1 1,1-1,-1 0,1 0,-1 0,1 0,0 0,-1 0,1-1,0 1,0 0,0-1,0 0,0 1,0-1,-1 0,1 0,0 0,0 0,0 0,0-1,0 1,0 0,0-1,-1 0,2 0,83-42,92-164,-178 207,1 1,-1 0,1 0,-1-1,0 1,1-1,0 1,-1 0,1-1,-1 1,1-1,0 1,-1-1,1 0,0 1,0-1,-1 0,1 1,0-1,0 0,0 0,-1 0,1 1,0-1,0 0,0 0,-1 0,1-1,0 1,0 0,0 0,-1 0,1 0,0-1,0 1,-1 0,1-1,0 1,-1-1,1 1,0-1,-1 1,1-1,0 1,-1-1,1 0,-1 1,1-1,-1 0,0 1,1-1,-1 0,0 0,1 1,-1-1,0 0,0 0,-5 72,3-57,-1-3,0 1,1 0,1-1,0 1,1 0,0 0,1-1,0 1,1 0,0-1,1 1,0-1,3 6,-5-15,0 0,0-1,0 1,0-1,1 1,-1-1,0 0,1 0,-1 0,1 1,0-1,-1-1,1 1,0 0,-1 0,1-1,0 1,0 0,0-1,-1 0,1 0,0 1,0-1,0 0,0 0,0-1,0 1,0 0,-1-1,1 1,0-1,0 1,-1-1,1 0,0 0,-1 0,1 0,0 0,-1 0,1 0,-1-1,0 1,1 0,-1-1,58-66,24-109,-98 321,15-135,1 1,0-1,0 0,1 0,0 0,0 0,1 0,1 0,-1-1,2 1,-1-1,1 0,4 6,-6-14,0 0,0 0,0 0,0 0,0 0,0-1,0 1,0-1,0 0,-1 1,1-1,0-1,0 1,-1 0,1-1,-1 1,1-1,-1 0,0 0,0 0,0 0,0 0,0 0,0-1,0 1,-1-1,1 1,-1-1,0 0,0 1,0-1,0 0,0 0,0 0,-1 0,1 0,-1 1,0-1,0-1,1 0,102-268,-103 271,0 0,0 0,0 0,0-1,0 1,0 0,0 0,0 0,0 0,0 0,1 0,-1 0,1 0,-1 0,0 0,1 0,0 0,-1 0,1 1,-1-1,1 0,0 0,0 0,0 1,-1-1,1 0,0 1,0-1,0 1,0-1,0 1,0-1,0 1,0 0,0 0,0-1,0 1,0 0,0 0,0 0,1 0,-1 0,0 0,0 1,0-1,0 0,0 0,0 1,0-1,0 1,0-1,0 1,0-1,0 1,-1-1,1 1,0 0,0 0,0-1,-1 1,1 0,0 0,-1 0,1 0,-1 0,1 0,-1 0,19 75,25 306,-42-352,-1 1,-2 0,-1-1,-1 1,-2-1,-1 0,-1 0,-1 0,-2-1,-1 0,-2-1,0-1,-2 0,-1 0,-1-2,-1 0,-5 3,22-26,0 0,-1 0,1-1,0 1,-1-1,0 1,1-1,-1 1,0-1,1 0,-1 0,0 0,0 0,0 0,0 0,0-1,0 1,0-1,0 1,0-1,0 0,-1 0,1 0,0 0,0 0,0 0,0 0,0-1,0 1,0-1,0 0,0 1,0-1,0 0,0 0,0 0,0-1,1 1,-1 0,0-1,1 1,-1-1,1 1,0-1,-1 0,1 1,0-1,0 0,0 0,0 0,0 0,1 0,-1 0,1 0,-1 0,1 0,0-1,0 1,0 0,0 0,0 0,0 0,0 0,1 0,-1 0,1-1,0 1,-1 0,1 0,7-32,0 0,3 0,0 1,2 1,2 0,1 1,1 0,1 1,2 1,1 1,1 1,2 1,23-21,125-71,-148 108</inkml:trace>
  <inkml:trace contextRef="#ctx0" brushRef="#br0" timeOffset="5758.424">171 1455,'119'-26,"69"-9,2 9,70 3,138-18,-203 13,243-35,3 18,136 16,-21-1,-78-41,-187 33,-253 34,-19 4,0-1,0-1,0-1,0 0,0-2,-1 0,0-1,0-1,0 0,-1-1,0-2,3-2,33-29,-45 28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27,'24'0,"18"0,6 0,0 0,-3 0,-5 0,-4 0,-4-4,-2-3,-2 1,0 2,-1 0,-4 2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27,'38'0,"27"0,8-5,-4-2,-10 1,-8 1,-15 1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26,'-18'57,"14"-30,1 0,1 0,2 0,0 0,2 1,1-1,1 0,2-1,0 1,2-1,8 18,-16-41,1 0,0 1,0-1,0 0,0 0,0 0,1 0,-1 0,1 0,0 0,0 0,0-1,0 1,1-1,-1 1,1-1,-1 0,1 0,0 0,0 0,0-1,0 1,0-1,0 0,0 1,0-2,0 1,1 0,-1-1,0 1,1-1,-1 0,1 0,-1 0,0 0,1-1,-1 0,2 0,9-9,-1 0,0-1,0-1,-1 0,-1 0,0-1,-1-1,0 0,-1 0,-1-1,0 0,4-13,11-14,50-77,-71 119,-1 0,1 1,0 0,-1-1,1 1,-1 0,1 0,-1 0,0 0,1 0,-1 0,0 0,0 0,1 0,-1 1,0-1,0 1,-1-1,1 0,0 1,0-1,-1 1,1 0,-1-1,1 1,-1 0,0-1,1 1,-1 0,0-1,0 1,0 0,-1 0,9 38,29 97,-34-131,-1-1,1 0,0 0,0-1,0 1,0-1,1 1,0-1,0 0,0 0,0-1,1 1,-1-1,1 0,0 0,0-1,0 0,0 1,1-2,-1 1,1 0,-1-1,2 0,-1-1,0 0,1-1,-1 1,0-1,0 0,0-1,0 0,-1 0,1 0,0 0,-1-1,1 0,-1 0,0-1,0 1,0-1,-1 0,1-1,-1 1,3-5,68-105,-64 92,-1-1,-1 0,0-1,-2 1,-1-2,-1 1,-1-1,-1 1,-1-1,-1-8,-2 27,0 6</inkml:trace>
  <inkml:trace contextRef="#ctx0" brushRef="#br0" timeOffset="611.435">1015 479,'-109'136,"169"-239,-46 80,-11 16,0 1,1-1,0 1,0 0,1 1,-1-1,1 1,0 0,1 0,-1 0,1 1,3-2,-8 6,1 0,0 0,-1 1,1-1,-1 1,1-1,-1 1,1-1,-1 1,1 0,-1 0,1 0,-1 0,0 0,0 0,1 0,-1 0,0 0,0 1,0-1,0 0,0 1,-1-1,1 1,0-1,-1 1,1-1,-1 1,1 0,-1-1,0 1,0-1,0 1,0 0,0-1,0 1,0 0,0-1,2 8,5 22,-6-23,0-1,0 1,1 0,0-1,0 1,0-1,1 1,1-1,-1 0,1 0,0-1,1 1,-1-1,1 0,1 0,-1-1,1 1,0-1,1 1,-2-6,-1-1,1 1,-1-1,1 1,-1-1,1-1,-1 1,1-1,-1 1,0-1,0 0,0-1,0 1,0-1,-1 0,1 0,-1 0,0 0,1 0,-1-1,-1 0,1 1,-1-1,1 0,-1 0,0 0,0-1,-1 1,1 0,-1-1,0 0,4-5,29-103,-28 96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4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0 365,'5'0,"11"0,7 0,5 0,3 0,0 0,0 0,-5-5,-2-1,-1 0,1-4,-4 0</inkml:trace>
  <inkml:trace contextRef="#ctx0" brushRef="#br0" timeOffset="987.906">621 54,'-18'85,"-21"161,38-222,-1-14,0 0,1-1,1 1,-1 0,1-1,1 1,0 0,1 0,0-1,0 1,1-1,0 0,0 0,1 0,0 0,1-1,0 1,6 6,-8-12,1-1,-1 0,1 0,-1 0,1 0,0-1,-1 0,1 1,0-2,0 1,0 0,0-1,0 1,0-1,0 0,0-1,0 1,0-1,0 1,0-1,0 0,0-1,0 1,-1-1,1 0,0 1,-1-2,1 1,-1 0,89-81,61-149,-152 310,8 30,-8-104,0-1,1 1,-1-1,1 1,-1-1,1 1,0-1,0 0,1 0,-1 0,1 0,-1-1,1 1,0 0,0-1,0 0,0 0,1 0,-1 0,0 0,1-1,-1 0,1 1,0-1,-1-1,1 1,2 0,5-4,-1 0,1 0,-1-1,1-1,-1 1,0-2,-1 1,1-2,-1 1,0-1,-1 0,0-1,0 0,0 0,-1-1,-1 0,1 0,-1-1,3-8,9-8,-2-1,0 0,-2-1,-2-1,0 0,-2-1,-1 0,-1 0,-2-1,-1 0,0-20,-4 27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5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288 113,'-5'-3,"-1"0,1 0,-1 1,0 0,0 0,0 0,0 1,-1 0,1 0,0 0,-1 1,1 0,0 0,0 1,-1 0,1 0,0 0,0 1,0-1,0 2,0-1,0 1,1-1,-1 2,1-1,0 1,0-1,-4 5,-2 2,1 0,1 1,0 0,0 1,1 0,0 0,1 1,1 0,0 0,1 0,0 1,1 0,-2 13,3-20,1 0,0 0,1 0,0 1,0-1,0 0,1 1,0-1,1 0,0 0,0 1,0-1,1 0,0 0,0 0,1 0,-1 0,2-1,-1 1,1-1,0 0,0 0,1 0,0-1,0 1,0-1,0-1,1 1,0-1,0 1,0-2,1 1,-1-1,1 0,6 2,-4-3,-1-1,0 0,0 0,1-1,-1 0,0-1,1 0,-1 0,0-1,0 0,5-2,6-3</inkml:trace>
  <inkml:trace contextRef="#ctx0" brushRef="#br0" timeOffset="377.685">571 254,'0'-4,"1"3,-1 0,1 1,-1-1,1 0,-1 0,0 0,1 1,-1-1,0 0,0 0,1 0,-1 0,0 0,0 0,0 0,0 0,0 0,0 1,0-1,-1 0,1 0,0 0,0 0,-1 0,1 0,0 1,-1-1,1 0,-1 0,1 1,-1-1,0 0,1 0,-1 1,0-1,1 1,-1-1,0 1,0-1,1 1,-1-1,0 1,0 0,0-1,0 1,0 0,1 0,-1-1,0 1,0 0,0 0,0 0,0 0,0 0,0 1,0-1,0 0,0 1,-7 6,0 1,1 0,0 1,1 0,-1 0,2 0,-1 1,2 0,-1 0,1 0,1 1,0-1,0 1,1 0,0 0,1 0,0 2,1-8,0 0,1 0,-1 0,1 0,0 0,1 0,-1 0,1-1,0 1,0 0,0-1,1 1,0-1,-1 0,1 0,1 0,-1 0,1-1,-1 1,1-1,0 0,0 0,1 0,-1-1,1 1,-1-1,1 0,0 0,0-1,-1 1,1-1,0 0,0-1,0 1,1-1,-1 0,0 0,0-1,6 0,0-1,0 0,-1-1,0 0,1 0,-1-2,0 1,-1-1,1 0,-1-1,0 0,0-1,-1 0,0 0,0 0,-1-1,1-1,-2 1,5-8,25-25,-28 36,-1-1,0 0,0-1,-1 1,0-1,0 0,0-1,-1 1,0-1,-1 0,0 0,0-1,0 0,-1 1,-1-1,1 0,-2 0,1 0,-1 0,0-1,-1 1,0 0,-1 0,0-1,0 1,-1 0,-1-5,-2 9,0 1,0 0,0 0,-1 0,1 0,-1 1,0 0,0 0,0 0,-1 1,1 0,0 0,-1 1,1 0,-1 0,0 0,1 1,-1 0,0 0,1 1,-1 0,0 0,1 0,-1 1,1 0,0 0,0 1,0 0,-4 2,-3 1,0 0,0 1,1 0,0 1,1 0,0 1,0 0,-3 4,-4 8</inkml:trace>
  <inkml:trace contextRef="#ctx0" brushRef="#br0" timeOffset="828.789">1333 57,'-33'16,"6"-5,1 2,1 1,0 1,1 1,0 1,2 1,-19 18,40-35,-1 0,1 0,0 0,-1 0,1 0,0 0,-1 0,1 0,0 0,0 1,0-1,0 1,0-1,0 0,1 1,-1-1,0 1,1 0,-1-1,1 1,0 0,-1-1,1 1,0 0,0-1,0 1,0 0,0-1,1 1,-1 0,0-1,1 1,-1-1,1 1,0 0,-1-1,1 1,0-1,0 0,0 1,0-1,0 0,0 1,1-1,-1 0,0 0,1 0,-1 0,0 0,1-1,-1 1,1 0,-1 0,1-1,1 1,57 13,-53-14,1 1,-1 0,0 0,1 1,-1-1,0 2,0-1,0 1,0 0,0 0,0 1,-1 0,0 0,0 1,0 0,0 0,-1 0,0 0,0 1,1 1,-5-5,0 1,-1-1,1 1,0-1,-1 0,1 1,-1-1,0 1,0-1,0 1,0-1,0 1,-1-1,1 1,-1-1,0 1,1-1,-1 0,0 1,0-1,-1 0,1 0,0 0,-1 0,1 0,-1 0,0 0,0 0,1-1,-1 1,0-1,-1 1,1-1,0 0,0 0,-2 1,-88 28,34-26,33-3</inkml:trace>
  <inkml:trace contextRef="#ctx0" brushRef="#br0" timeOffset="1246.785">1840 0,'-207'303,"203"-298,1-1,-1 1,1-1,0 1,0 0,0 0,1 0,0 1,0-1,0 1,1-1,0 1,0-1,0 1,1 0,-1 0,2-1,-1 1,0 0,1-1,0 1,1 0,-1-1,1 1,0-1,0 0,1 0,-1 0,1 0,0 0,1 0,-1-1,4 4,1-4,0 1,0-1,1-1,0 1,0-1,0-1,0 0,0 0,1-1,-1 0,0-1,1 1,-1-2,0 0,1 0,-1 0,0-1,0-1,0 1,0-2,0 1,-1-1,1 0,-1-1,0 0,4-4,146-140,-151 143,0 0,0-1,-1 0,0 0,0 0,-1-1,0 0,0 0,-1 0,0-1,0 1,-1-1,0 0,0 0,-1 0,0-1,-1 1,0 0,-1-1,0 1,0 0,-2-8,1 14,-1 0,1 1,-1-1,0 0,0 1,0-1,-1 1,1-1,0 1,-1 0,1 0,-1 0,0 1,0-1,0 0,0 1,0 0,0 0,0 0,0 0,0 0,-1 1,1-1,0 1,0 0,-1 0,1 0,0 0,-96 16,88-13,-14 3</inkml:trace>
  <inkml:trace contextRef="#ctx0" brushRef="#br0" timeOffset="1613.675">1699 225,'5'3,"0"0,0-1,0 0,0 0,0 0,0-1,0 1,1-1,-1 0,0-1,1 1,-1-1,1 0,-1-1,0 1,1-1,-1 0,0-1,1 1,0-1,21-3,-19 4,-1-1,0 1,0 1,1-1,-1 1,1 1,-1-1,0 1,0 1,1-1,-1 1,0 0,0 1,-1 0,1 0,0 0,-1 1,0 0,0 0,0 0,4 5,-5-5,1 0,0 0,0 0,0-1,1 1,-1-2,1 1,0-1,0 0,-1 0,1 0,1-1,-1-1,0 1,0-1,0 0,0 0,0-1,0 0,0-1,0 1,0-1,0-1,0 1,-1-1,5-3,14-5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279 254,'40'-17,"-55"12,-156 51,172-46,0 1,-1-1,1 0,0 1,0-1,0 1,0-1,-1 1,1-1,0 1,-1 0,1-1,0 1,-1 0,1 0,-1 0,1-1,-1 1,1 0,-1 0,0 0,1 0,-1 0,0 0,0-1,0 1,0 0,1 0,-1 0,0 0,-1 0,1 0,0 0,0 0,0 0,-1 0,1 0,0 0,-1-1,1 1,-1 0,1 0,-1 0,1-1,-1 1,1 0,-1 0,0-1,0 1,1-1,-1 1,0-1,0 1,1-1,-1 1,0-1,0 0,0 1,0-1,0 0,0 0,0 1,0-1,0 0,0 0,0 0,1 0,-1-1,0 1,26 9,-23-9,0 0,-1 0,1 0,0 0,0 0,-1 0,1 0,0 1,0-1,-1 1,1-1,0 1,-1-1,1 1,-1 0,1 0,-1 0,1 0,-1 0,0 0,1 0,-1 1,0-1,0 0,0 1,0-1,0 1,0-1,0 1,-1-1,1 1,0 0,-1-1,1 1,-1 0,0 0,1-1,-1 1,0 0,0 0,0-1,-1 1,1 0,0 0,-1-1,1 1,-1 0,1-1,-82 74,57-58,12-7,8-8,1 1,-1-1,1 1,-1 0,1 0,0 0,0 1,0-1,1 1,-1 0,1 0,0 0,0 1,1-1,-1 1,1-1,0 1,0 0,0 0,1 0,0 0,0 0,0 1,0 2,5-3,0-1,1 0,-1 1,1-2,0 1,0 0,0-1,1 0,-1 0,1-1,-1 1,1-1,0 0,0-1,0 0,0 0,0 0,3 0,5 2,1-1,-1 0,1-1,-1 0,1-1,-1-1,1 0,-1-1,0-1,1 0,-1-1,0-1,18-19,-22 9</inkml:trace>
  <inkml:trace contextRef="#ctx0" brushRef="#br0" timeOffset="372.917">223 0,'-1'327,"-25"-78,-5 23,31-248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75,'29'0,"19"-4,6-3,-1 1,-5 2,-6 0,-5-3,-4 0,-3 0,-2 2,0-3,-1 0,-5 1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40,'29'0,"28"-5,10-6,-2-2,-12 2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9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115 118,'-4'1,"1"1,-1 0,1 0,0 0,-1 0,1 0,0 1,0-1,1 1,-1 0,0 0,1 0,0 0,0 0,0 1,0-1,0 1,1-1,-2 4,2-5,-48 176,39-82,10-93,0-1,0 1,0-1,1 1,-1 0,1-1,0 1,0-1,0 1,0-1,0 0,0 1,1-1,-1 0,1 0,0 0,-1 0,1 0,0 0,0 0,0-1,0 1,1-1,-1 1,0-1,1 0,-1 0,0 0,1 0,0-1,-1 1,1-1,2 1,3-2,-1-1,1 0,0 0,0-1,-1 1,1-2,-1 1,0-1,0 0,0-1,-1 0,0 0,1 0,4-6,-6 7,162-154,-166 157,0 0,0 0,0 0,0 0,0 0,0 0,0 0,0 1,0-1,1 0,-1 0,0 1,0-1,1 1,-1-1,0 1,1 0,-1 0,0-1,1 1,-1 0,1 0,-1 0,0 0,1 1,-1-1,0 0,1 1,-1-1,0 0,1 1,-1 0,0-1,0 1,1 0,-1-1,0 1,0 0,0 0,0 0,0 0,0 0,0 0,-1 0,1 1,0-1,-1 0,1 0,0 1,-1-1,0 0,1 1,-1-1,0 0,0 1,1-1,0 66,-2-60,0 0,0 1,1-1,0 0,1 0,-1 1,1-1,1 0,-1 0,1 0,1 0,-1 0,1-1,0 1,2 1,-3-6,-1 0,1 0,0-1,0 1,0-1,0 0,0 1,0-1,1 0,-1 0,0-1,1 1,-1 0,0-1,1 1,-1-1,1 0,-1 0,1 0,-1 0,0 0,1 0,-1-1,1 1,-1-1,0 0,1 0,-1 0,0 0,0 0,0 0,1 0,-1-1,-1 1,2-1,63-61,-33 18,-3-1,-1-1,-2-1,4-15,35-108,-60 160</inkml:trace>
  <inkml:trace contextRef="#ctx0" brushRef="#br0" timeOffset="462.63">1018 343,'-35'87,"27"-71,0 0,1 0,1 0,1 1,0-1,2 1,-1 1,2-1,0 0,1 13,3-26,-1 0,1 0,0 0,0-1,0 1,1-1,-1 0,1 1,0-1,0 0,0 0,0-1,0 1,0-1,1 0,-1 1,1-2,0 1,0 0,0-1,0 1,0-1,0 0,0-1,0 1,0-1,0 1,0-1,0-1,1 1,-1 0,0-1,0 0,0 0,0 0,0-1,0 1,0-1,16-6</inkml:trace>
  <inkml:trace contextRef="#ctx0" brushRef="#br0" timeOffset="730.959">821 485,'19'0,"16"-5,7-2,1 1,-2 1,-3 1,-9-2,-8-2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0 482,'5'0,"16"0,9 0,9 0,2 0,0 0,-3 0,-2 0,-4 0,-1 0,-7 0</inkml:trace>
  <inkml:trace contextRef="#ctx0" brushRef="#br0" timeOffset="748.146">592 200,'-15'25,"0"0,2 2,1-1,1 2,2-1,0 2,0 6,8-31,0 1,0 0,1 0,-1 0,1 0,0 0,0 0,0-1,1 1,0 0,0 0,0 0,1-1,-1 1,1 0,0-1,0 0,1 1,0-1,-1 0,1 0,0-1,1 1,-1 0,1-1,0 0,-1 0,1 0,1 0,-1-1,0 0,1 0,-1 0,1 0,-1 0,1-1,0 0,0 0,0-1,-1 1,1-1,0 0,2 0,8-3,0-1,-1-1,1 0,-1-1,0 0,-1-1,1-1,-1 0,-1-1,0 0,4-4,21-14,70-65,-106 91,0 0,0 0,0 0,-1 0,1 1,0-1,0 0,1 1,-1-1,0 1,0-1,0 1,0-1,0 1,1 0,-1 0,0 0,0-1,0 1,1 0,-1 1,0-1,0 0,1 0,-1 0,0 1,0-1,0 0,0 1,0-1,1 1,-1 0,0-1,0 1,0 0,-1 0,1-1,0 1,0 0,0 0,0 0,-1 0,1 0,-1 0,1 0,0 1,-1-1,0 0,1 0,13 64,-13-56,-1-4,0 1,1-1,0 0,0 1,0-1,1 0,0 0,0 0,0 0,1 0,-1 0,1-1,0 1,0-1,1 0,-1 0,1 0,0 0,0-1,1 1,-1-1,1 0,-1-1,1 1,0-1,0 0,0 0,0 0,0-1,1 1,-1-1,0-1,1 1,-1-1,0 0,5 0,6-3,-1-1,0-1,0 0,0-1,-1-1,0 0,0 0,-1-2,0 0,0 0,-1-1,0-1,-1 0,0 0,-1-1,0 0,-1-1,0 0,2-6,-6 8,1 1,-1-1,-1-1,0 1,-1-1,0 1,0-1,-1 0,-1 0,0 0,-1 0,-1-9,1-3</inkml:trace>
  <inkml:trace contextRef="#ctx0" brushRef="#br0" timeOffset="2181.15">1975 256,'1'-1,"0"0,-1-1,0 1,1 0,-1-1,0 1,0 0,0-1,0 1,0 0,0-1,0 1,0 0,0-1,-1 1,1 0,-1-1,1 1,-1 0,1 0,-1 0,0-1,1 1,-1 0,0 0,0 0,0 0,0 0,0 0,0 0,0 1,0-1,0 0,0 1,-1-1,1 0,0 1,0-1,-1 1,1 0,0 0,-1-1,1 1,0 0,-1 0,1 0,0 0,-1 0,1 1,0-1,-1 0,1 1,0-1,-1 0,1 1,0 0,0-1,0 1,0 0,-1 0,1-1,0 1,0 0,0 0,1 0,-2 1,-15 6,0 0,1 1,0 1,1 0,0 1,0 1,1 0,-5 7,17-18,1 0,0 1,-1-1,1 0,0 0,0 1,0-1,0 1,0-1,0 1,1-1,-1 1,0 0,1-1,-1 1,1 0,0-1,-1 1,1 0,0 0,0-1,0 1,0 0,1 0,-1-1,0 1,1 0,-1-1,1 1,0 0,-1-1,1 1,0-1,0 1,0-1,0 1,0-1,0 0,1 0,-1 1,0-1,1 0,-1 0,0 0,1 0,-1-1,1 1,0 0,-1-1,1 1,0-1,-1 1,1-1,0 0,0 0,0 1,44 2,-43-4,1 0,0 1,-1-1,1 1,-1 0,1 0,0 0,-1 0,1 1,-1 0,1-1,0 1,-1 1,0-1,1 0,-1 1,0 0,0-1,0 1,0 1,0-1,0 0,0 1,-1-1,0 1,1 0,-1 0,0 0,0 0,0 0,-1 0,1 1,0 2,-2 3,-1 1,0-1,-1 1,0-1,0 0,-1 0,-1 0,1 0,-1-1,-1 1,1-1,-1 0,-1-1,0 1,0-1,0 0,-1 0,0-1,0 0,0 0,-1-1,-7 4,-24 26,34-29,0-1,-1 0,0 0,0 0,-1-1,1 0,-1 0,0-1,0 0,0 0,0-1,0 1,-1-1,1-1,-1 0,0 0,-2 0,0-6</inkml:trace>
  <inkml:trace contextRef="#ctx0" brushRef="#br0" timeOffset="2434.576">2314 340,'-15'34,"-8"16,-2 3,4-11,11-13,6-11</inkml:trace>
  <inkml:trace contextRef="#ctx0" brushRef="#br0" timeOffset="2983.174">2370 680,'306'-368,"-260"322,-45 47,0 0,1 0,-1-1,0 1,0 1,0-1,0 0,0 0,0 0,0 1,0-1,0 0,-1 1,1-1,-1 1,1-1,-1 0,1 1,-1-1,0 1,0 0,1-1,-1 1,0-1,-1 1,1-1,0 2,0-1,4 198,-3-196,0-1,0 1,1-1,-1 1,1-1,0 0,0 0,1 0,-1 0,0 0,1 0,0-1,0 1,0-1,0 0,0 1,0-2,0 1,1 0,-1-1,1 1,-1-1,1 0,0 0,-1 0,1-1,0 0,0 1,-1-1,1 0,0-1,0 1,-1-1,1 1,0-1,-1 0,1-1,-1 1,1-1,-1 1,0-1,1 0,-1 0,0 0,1-2,19-13,-1-2,-1-1,0 0,-1-2,-2 0,12-19,45-119,-51 81,-15 61</inkml:trace>
  <inkml:trace contextRef="#ctx0" brushRef="#br0" timeOffset="6463.145">3754 59,'-8'-2,"0"0,1 1,-1 0,0 0,0 1,0 0,0 0,0 1,1 0,-1 0,0 1,0 0,1 0,0 1,-1 0,1 0,0 1,0 0,1 0,-1 0,1 1,0 0,0 0,0 1,1 0,-1 1,-4 4,0 1,1 0,1 1,0 0,0 0,1 1,1 0,1 0,0 0,0 1,1-1,1 1,0 3,1 3,1 0,0 0,2 0,0 0,1 0,4 16,-4-31,-1 0,1-1,0 1,0 0,1-1,0 1,0-1,0 1,0-1,1-1,0 1,0 0,1-1,-1 0,1 0,0 0,0 0,0-1,0 0,1 0,-1 0,1-1,0 0,-1 0,1 0,8-2,-1 0,0-1,1 0,-1-1,0 0,0-1,0-1,0 0,-1-1,0 0,0-1,0 0,0-1,-1 0,0-1,9-8,2 1,0-1,-2 0,1-2,-2-1,0 0,-2-1,0-1,-1-1,-1 0,-1-1,-1-1,-1 0,-1 0,-1-4,-8 22,0 0,-1-1,1 1,-2-1,1 1,-1 0,0-1,0 1,-1-1,0 1,0-1,0 1,-1 0,0 0,0 0,0 0,-1 0,0 0,0 1,-1-1,0 1,1 0,-2 0,1 0,-1 0,1 1,-1 0,0 0,-1 0,1 1,-1 0,1 0,-1 0,0 0,0 1,-7-1,-116-2,89 12</inkml:trace>
  <inkml:trace contextRef="#ctx0" brushRef="#br0" timeOffset="6850.225">3387 426,'32'-19,"2"2,0 1,1 2,1 1,8 0,25-10,32-14,-99 37,0 0,0 0,0 0,0 0,0 0,-1 0,1 0,0 1,0-1,0 1,-1 0,1-1,0 1,-1 0,1 0,0 0,-1 0,1 0,-1 0,0 1,1-1,-1 0,0 1,0-1,0 1,0-1,0 1,0 0,0-1,0 1,-1 0,1-1,-1 1,1 0,-1 0,0 0,0 0,10 19,-6-16,0 0,1 0,-1 0,1 0,0-1,0 0,0 0,1 0,-1-1,1 0,0 0,0 0,0-1,1 0,-1 0,0 0,1-1,-1 0,1 0,-1-1,1 0,0 0,-1 0,1-1,-1 0,1 0,-1-1,6-1,13-4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42,'15'0,"9"0,5 0,3 0,1-5,-1-1,-1 0,-1 1,0 1,-6-2,-2-2,-5 6,-5 4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23,'39'0,"26"-5,12-1,-2 0,-14 1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2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2138 396,'-38'0,"0"1,0 2,0 2,1 2,-11 3,-322 76,104-26,265-60,0-1,-1 1,1 0,0 0,-1 0,1 0,0 0,-1 0,1 1,0-1,0 0,-1 0,1 1,0-1,0 1,-1 0,1-1,0 1,0 0,0-1,0 1,0 0,0 0,0 0,0 0,0 0,1 0,-1 0,0 0,1 1,-1-1,0 0,1 0,0 0,-1 1,1-1,0 0,-1 1,1-1,0 0,0 1,0-1,0 0,1 1,-1-1,0 0,0 0,1 1,-1-1,1 0,-1 0,1 1,-1-1,1 0,0 0,0 0,0 0,-1 0,1 0,1 0,9 5,0-1,1-1,0 0,0 0,0-1,1-1,-1 0,0 0,1-2,-1 1,10-2,53 5,118 18,-180-22,-1 0,0 1,0 0,0 1,0 0,0 1,0 0,0 1,-1 0,0 1,0 1,0-1,-1 2,1-1,-10-5,0 0,-1 1,1-1,0 0,0 0,-1 0,1 0,0 1,-1-1,1 0,-1 0,0 1,1-1,-1 1,0-1,0 0,0 1,0-1,0 0,0 1,0-1,-1 0,1 1,0-1,-1 0,1 1,-1-1,1 0,-1 0,0 1,1-1,-1 0,0 0,0 0,0 0,0 0,0 0,0 0,0-1,-1 2,-48 31,47-31,-373 176,65-15,253-112,57-50,0 0,0 0,0 0,0 0,0 0,0 0,0 1,0-1,0 0,1 1,-1-1,0 0,1 1,0-1,-1 1,1-1,0 1,-1-1,1 1,0-1,0 1,0-1,0 1,1-1,-1 0,0 1,1-1,-1 1,0-1,1 1,0-1,-1 0,1 1,0-1,0 0,0 0,0 0,0 1,0-1,0 0,0 0,0 0,0-1,1 1,-1 0,0 0,2 0,9 3,1-1,0 0,0-1,0-1,0 0,1 0,-1-2,0 1,10-3,15 1,305-1,-128-26,-188 28,-3 1</inkml:trace>
  <inkml:trace contextRef="#ctx0" brushRef="#br0" timeOffset="1884.645">952 0,'-35'8,"1"1,-1 2,2 1,-1 2,2 1,0 2,1 1,0 1,2 2,0 1,2 1,-21 22,13 0,3 2,2 1,1 1,3 2,2 0,3 2,-12 44,27-77,1 0,1 0,1 1,1-1,0 1,2 0,1-1,0 1,1-1,1 1,2-1,0 0,0 0,5 6,24 19,-60-75,8 14,0 2,-1 0,-1 0,-1 2,1 0,-2 2,-18-7,-91-27,150 30,453-153,-471 166,-1 1,1-1,-1 0,1 1,-1-1,1 0,0 1,-1-1,1 1,0-1,0 1,-1-1,1 1,0-1,0 1,0 0,0-1,-1 1,1 0,0 0,0 0,0 0,0 0,0 0,0 0,0 0,0 0,-1 0,1 0,0 1,0-1,0 0,0 1,-1-1,1 0,0 1,0-1,0 1,-1-1,1 1,0 0,-1-1,1 1,-1 0,1-1,-1 1,1 0,-1 0,1 0,-1-1,0 1,1 0,-1 0,0 0,0 0,1 0,-1-1,0 2,-109 115,66-78,35-34,0 1,0 1,0 0,1 0,0 0,1 0,0 1,0 0,0 1,1 0,0-1,1 1,0 1,-1 4,4 4</inkml:trace>
  <inkml:trace contextRef="#ctx0" brushRef="#br0" timeOffset="3363.502">2674 650,'-159'238,"-52"62,173-262,44-56,45-78,5 2,4 3,4 3,68-73,-68 94,-64 67,1-1,0 1,-1 0,1-1,-1 1,1-1,0 1,0 0,-1 0,1 0,0-1,0 1,-1 0,1 0,0 0,0 0,-1 0,1 0,0 0,0 0,-1 1,1-1,0 0,-1 0,1 1,0-1,-1 0,1 1,0-1,-1 1,1-1,0 1,-1-1,1 1,-1-1,1 1,-1-1,0 1,1 0,-1-1,1 1,-1 0,0-1,0 1,1 0,-1 0,0-1,0 1,0 0,0 0,0 0,6 43,-6-42,-1 33,-1-1,-2 1,-2-1,-1 0,-2 3,-16 91,-3 24,29-153,-1 1,1-1,0 1,-1 0,1-1,0 1,-1 0,1-1,0 1,-1 0,1 0,0-1,0 1,0 0,-1 0,1 0,0 0,0 0,-1 0,1 1,0-1,0 0,-1 0,1 0,0 1,0-1,-1 0,1 1,0-1,-1 1,1-1,-1 1,1-1,0 1,-1-1,1 1,-1-1,0 1,1 0,-1-1,1 1,-1 0,0-1,1 1,-1 0,0 0,0-1,0 1,0 0,1 0,-1-1,0 1,0 0,-1 0,1 0,0-1,0 1,0 0,0 0,-1-1,1 1,0 0,-1-1,1 1,141-213,135-203,-226 344,-50 71,0 1,-1-1,1 0,0 0,0 1,0-1,0 0,-1 1,1-1,0 0,0 1,0-1,0 0,0 1,0-1,0 0,0 1,0-1,0 1,0-1,0 0,0 1,0-1,0 0,0 1,0-1,0 0,1 1,-1-1,0 0,0 1,0-1,1 0,-1 0,0 1,0-1,1 0,-1 0,0 1,0-1,1 0,-1 0,0 0,1 0,-1 1,0-1,1 0,-1 0,0 0,1 0,-1 0,1 0,-1 0,0 0,1 0,-1 0,0 0,1 0,-1 0,0 0,1 0,-1 0,0-1,1 1,-1 0,0 0,1 0,-1-1,0 1,-3 32,-91 344,57-177,26-63,11-136</inkml:trace>
  <inkml:trace contextRef="#ctx0" brushRef="#br0" timeOffset="4600.792">3351 1129,'0'24,"-4"17,-3 7,1 1,1-10</inkml:trace>
  <inkml:trace contextRef="#ctx0" brushRef="#br0" timeOffset="5121.466">3295 1101,'51'-21,"-42"16,0 1,0 0,0 0,1 1,-1 0,1 1,0 0,0 0,0 1,0 0,0 1,0 0,4 1,-12 0,0-1,0 1,0-1,-1 1,1 0,0-1,0 1,0 0,-1 1,1-1,0 0,-1 0,1 1,-1-1,0 1,1-1,-1 1,0-1,0 1,0 0,0 0,0-1,0 1,-1 0,1 0,-1 0,1 0,-1 0,0 0,0 0,1 0,-1 0,-1 0,1 0,0 0,0 0,-1 0,-30 69,-4-6,35-63,-1 0,1-1,0 1,0 0,0 0,0 0,0-1,0 1,0 0,0 0,1-1,-1 1,1 0,-1-1,1 1,0 0,0-1,0 1,0-1,0 1,0-1,0 1,0-1,0 0,1 0,-1 0,1 1,-1-1,0 0,1-1,0 1,-1 0,1 0,0-1,-1 1,1-1,0 1,0-1,1 0,10 4,50 18,-61-21,-1 0,0 0,0-1,0 1,0 0,0 0,0 1,0-1,0 0,0 0,0 0,-1 1,1-1,0 0,-1 0,1 1,-1-1,1 1,-1-1,0 1,0-1,0 0,0 1,0-1,0 1,0-1,0 1,0-1,-1 1,1-1,-1 0,1 1,-1-1,1 0,-1 1,0-1,1 0,-1 0,0 0,0 0,0 1,0-1,-7 7,1 0,-1 0,0 0,-1-1,0-1,0 1,0-1,-1-1,0 0,0 0,0-1,0 0,-11 2,-31-3,33-8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4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78,'-1'43,"13"169,-4-158,-2 0,-3 0,-2 0,-2 4,1-21,-29 189,23-175,0-33</inkml:trace>
  <inkml:trace contextRef="#ctx0" brushRef="#br0" timeOffset="482.244">1 1009,'255'-17,"224"-68,-309 73,-125 2,-27 4</inkml:trace>
  <inkml:trace contextRef="#ctx0" brushRef="#br0" timeOffset="1066.955">28 78,'193'-5,"-1"-8,48-15,-13 5,-221 21,-1 0,1 1,0 0,0 0,0 0,-1 0,1 1,0 0,0 0,0 1,0 0,0 0,0 0,0 0,-1 1,1 0,-1 0,1 1,-1 0,0 0,0 0,0 0,0 1,-1 0,3 2,4 8</inkml:trace>
  <inkml:trace contextRef="#ctx0" brushRef="#br0" timeOffset="1405.508">1213 558,'0'38,"0"23,-4 5,-3-3,1-8,2-9,0-6,7-11,2-6,5-6,2-6</inkml:trace>
  <inkml:trace contextRef="#ctx0" brushRef="#br0" timeOffset="1914.478">1186 614,'201'-25,"-200"25,1-1,0 0,0 1,0-1,0 1,0 0,0-1,0 1,0 0,0 0,0 0,-1 1,1-1,0 0,0 1,0-1,0 1,0 0,0-1,-1 1,1 0,0 0,-1 0,1 0,-1 1,1-1,-1 0,1 1,-1-1,0 1,0-1,0 1,0 0,0-1,0 1,0 0,0 0,-1 0,1 0,-1-1,1 1,-1 0,0 0,0 0,0 0,0 0,0 0,0 0,0 0,-1 0,1 0,-1 0,1-1,-1 1,0 0,0 0,0 0,0 0,-33 37,31-37,1-1,-1 1,0 0,1 0,-1 0,1 1,0-1,0 0,0 1,0 0,0-1,0 1,1 0,-1 0,1 0,0 0,0 0,0 0,0 0,1 0,-1 1,1-1,0 0,0 0,0 1,0-1,0 0,1 0,0 0,-1 1,1-1,0 0,1 0,-1 0,0 0,1-1,0 1,31 35,-30-36,1 0,-1 0,1 1,-1 0,0 0,0 0,0 0,0 0,-1 0,1 1,-1-1,0 1,0 0,0-1,0 1,-1 0,1 0,-1 0,0 1,-1-1,1 0,-1 0,1 0,-1 1,-1-1,1 0,0 0,-1 0,0 1,0-1,0 0,-1 0,1 0,-3 2,0 0,-1 0,-1-1,1 0,-1 0,0 0,0-1,0 0,-1 0,1-1,-1 1,0-1,0-1,0 0,-1 0,1 0,0-1,-1 1,1-2,-1 1,1-1,-3-1,-9-7,6-4</inkml:trace>
  <inkml:trace contextRef="#ctx0" brushRef="#br0" timeOffset="2403.393">2258 134,'-49'20,"2"3,1 1,0 2,2 2,2 2,0 2,-17 19,48-43,1 0,0 1,0 0,1 0,0 1,1 1,0-1,1 1,0 1,1-1,0 1,1 0,0 1,1-1,0 1,1 0,0 0,2 0,-1 0,1 0,1 1,0-1,1 0,1 0,0 0,0 0,4 9,-3-15,1 0,0 0,1 0,-1 0,1-1,0 0,1 0,0 0,0-1,0 1,0-1,1-1,0 1,0-1,0-1,0 1,1-1,-1 0,1-1,0 0,0 0,0 0,0-1,0-1,0 1,0-1,8-1,36-3,-1-2,1-2,-1-2,-1-2,0-3,-1-2,-1-2,0-2,41-25,-58 30,-1-2,-1 0,-1-2,-1-1,22-21,-41 34,0 0,0-1,-1 0,-1 0,1-1,-1 1,-1-1,0-1,0 1,-1-1,0 0,-1 0,-1 0,1 0,-2-1,1 1,-2 0,1-1,-2-3,0 7,0 0,-1 0,0 0,-1 0,1 0,-2 0,1 1,-1 0,0-1,0 1,-1 1,0-1,0 1,-1 0,0 0,0 0,0 1,0 0,-1 0,0 0,0 1,-1 0,-2 0,-11-6,-1 1,-1 1,0 2,0 0,0 1,0 1,-14 1,3 0,0 1,0 2,0 2,1 1,-1 1,0 2,1 2,0 0,1 3,-19 8,10 2</inkml:trace>
  <inkml:trace contextRef="#ctx0" brushRef="#br0" timeOffset="2816.271">1891 530,'42'-30,"1"1,1 3,1 1,2 3,7-2,-50 22,0 0,1 0,-1 0,0 0,1 1,-1 0,0 0,1 0,0 0,-1 1,1-1,-1 1,1 0,0 1,-1-1,1 1,-1 0,1 0,-1 0,0 1,1-1,-1 1,0 0,0 1,0-1,0 1,0-1,-1 1,4 4,23 39,-27-39,0-1,0 0,1 0,0 0,0-1,0 1,1-1,-1 0,1 0,1-1,-1 1,1-1,-1 0,1-1,0 1,1-1,-1 0,0-1,1 0,8 1,0-1,0-1,-1 0,1-1,0-1,0 0,0-1,-1 0,1-2,-1 0,6-2,28-4,-26 8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27,'24'0,"18"0,6 0,0 0,-3 0,-5 0,-4 0,-4-4,-2-3,-2 1,0 2,-1 0,-4 2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27,'38'0,"27"0,8-5,-4-2,-10 1,-8 1,-15 1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26,'-18'57,"14"-30,1 0,1 0,2 0,0 0,2 1,1-1,1 0,2-1,0 1,2-1,8 18,-16-41,1 0,0 1,0-1,0 0,0 0,0 0,1 0,-1 0,1 0,0 0,0 0,0-1,0 1,1-1,-1 1,1-1,-1 0,1 0,0 0,0 0,0-1,0 1,0-1,0 0,0 1,0-2,0 1,1 0,-1-1,0 1,1-1,-1 0,1 0,-1 0,0 0,1-1,-1 0,2 0,9-9,-1 0,0-1,0-1,-1 0,-1 0,0-1,-1-1,0 0,-1 0,-1-1,0 0,4-13,11-14,50-77,-71 119,-1 0,1 1,0 0,-1-1,1 1,-1 0,1 0,-1 0,0 0,1 0,-1 0,0 0,0 0,1 0,-1 1,0-1,0 1,-1-1,1 0,0 1,0-1,-1 1,1 0,-1-1,1 1,-1 0,0-1,1 1,-1 0,0-1,0 1,0 0,-1 0,9 38,29 97,-34-131,-1-1,1 0,0 0,0-1,0 1,0-1,1 1,0-1,0 0,0 0,0-1,1 1,-1-1,1 0,0 0,0-1,0 0,0 1,1-2,-1 1,1 0,-1-1,2 0,-1-1,0 0,1-1,-1 1,0-1,0 0,0-1,0 0,-1 0,1 0,0 0,-1-1,1 0,-1 0,0-1,0 1,0-1,-1 0,1-1,-1 1,3-5,68-105,-64 92,-1-1,-1 0,0-1,-2 1,-1-2,-1 1,-1-1,-1 1,-1-1,-1-8,-2 27,0 6</inkml:trace>
  <inkml:trace contextRef="#ctx0" brushRef="#br0" timeOffset="611.435">1015 479,'-109'136,"169"-239,-46 80,-11 16,0 1,1-1,0 1,0 0,1 1,-1-1,1 1,0 0,1 0,-1 0,1 1,3-2,-8 6,1 0,0 0,-1 1,1-1,-1 1,1-1,-1 1,1-1,-1 1,1 0,-1 0,1 0,-1 0,0 0,0 0,1 0,-1 0,0 0,0 1,0-1,0 0,0 1,-1-1,1 1,0-1,-1 1,1-1,-1 1,1 0,-1-1,0 1,0-1,0 1,0 0,0-1,0 1,0 0,0-1,2 8,5 22,-6-23,0-1,0 1,1 0,0-1,0 1,0-1,1 1,1-1,-1 0,1 0,0-1,1 1,-1-1,1 0,1 0,-1-1,1 1,0-1,1 1,-2-6,-1-1,1 1,-1-1,1 1,-1-1,1-1,-1 1,1-1,-1 1,0-1,0 0,0-1,0 1,0-1,-1 0,1 0,-1 0,0 0,1 0,-1-1,-1 0,1 1,-1-1,1 0,-1 0,0 0,0-1,-1 1,1 0,-1-1,0 0,4-5,29-103,-28 96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4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0 365,'5'0,"11"0,7 0,5 0,3 0,0 0,0 0,-5-5,-2-1,-1 0,1-4,-4 0</inkml:trace>
  <inkml:trace contextRef="#ctx0" brushRef="#br0" timeOffset="987.906">621 54,'-18'85,"-21"161,38-222,-1-14,0 0,1-1,1 1,-1 0,1-1,1 1,0 0,1 0,0-1,0 1,1-1,0 0,0 0,1 0,0 0,1-1,0 1,6 6,-8-12,1-1,-1 0,1 0,-1 0,1 0,0-1,-1 0,1 1,0-2,0 1,0 0,0-1,0 1,0-1,0 0,0-1,0 1,0-1,0 1,0-1,0 0,0-1,0 1,-1-1,1 0,0 1,-1-2,1 1,-1 0,89-81,61-149,-152 310,8 30,-8-104,0-1,1 1,-1-1,1 1,-1-1,1 1,0-1,0 0,1 0,-1 0,1 0,-1-1,1 1,0 0,0-1,0 0,0 0,1 0,-1 0,0 0,1-1,-1 0,1 1,0-1,-1-1,1 1,2 0,5-4,-1 0,1 0,-1-1,1-1,-1 1,0-2,-1 1,1-2,-1 1,0-1,-1 0,0-1,0 0,0 0,-1-1,-1 0,1 0,-1-1,3-8,9-8,-2-1,0 0,-2-1,-2-1,0 0,-2-1,-1 0,-1 0,-2-1,-1 0,0-20,-4 27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5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288 113,'-5'-3,"-1"0,1 0,-1 1,0 0,0 0,0 0,0 1,-1 0,1 0,0 0,-1 1,1 0,0 0,0 1,-1 0,1 0,0 0,0 1,0-1,0 2,0-1,0 1,1-1,-1 2,1-1,0 1,0-1,-4 5,-2 2,1 0,1 1,0 0,0 1,1 0,0 0,1 1,1 0,0 0,1 0,0 1,1 0,-2 13,3-20,1 0,0 0,1 0,0 1,0-1,0 0,1 1,0-1,1 0,0 0,0 1,0-1,1 0,0 0,0 0,1 0,-1 0,2-1,-1 1,1-1,0 0,0 0,1 0,0-1,0 1,0-1,0-1,1 1,0-1,0 1,0-2,1 1,-1-1,1 0,6 2,-4-3,-1-1,0 0,0 0,1-1,-1 0,0-1,1 0,-1 0,0-1,0 0,5-2,6-3</inkml:trace>
  <inkml:trace contextRef="#ctx0" brushRef="#br0" timeOffset="377.685">571 254,'0'-4,"1"3,-1 0,1 1,-1-1,1 0,-1 0,0 0,1 1,-1-1,0 0,0 0,1 0,-1 0,0 0,0 0,0 0,0 0,0 0,0 1,0-1,-1 0,1 0,0 0,0 0,-1 0,1 0,0 1,-1-1,1 0,-1 0,1 1,-1-1,0 0,1 0,-1 1,0-1,1 1,-1-1,0 1,0-1,1 1,-1-1,0 1,0 0,0-1,0 1,0 0,1 0,-1-1,0 1,0 0,0 0,0 0,0 0,0 0,0 1,0-1,0 0,0 1,-7 6,0 1,1 0,0 1,1 0,-1 0,2 0,-1 1,2 0,-1 0,1 0,1 1,0-1,0 1,1 0,0 0,1 0,0 2,1-8,0 0,1 0,-1 0,1 0,0 0,1 0,-1 0,1-1,0 1,0 0,0-1,1 1,0-1,-1 0,1 0,1 0,-1 0,1-1,-1 1,1-1,0 0,0 0,1 0,-1-1,1 1,-1-1,1 0,0 0,0-1,-1 1,1-1,0 0,0-1,0 1,1-1,-1 0,0 0,0-1,6 0,0-1,0 0,-1-1,0 0,1 0,-1-2,0 1,-1-1,1 0,-1-1,0 0,0-1,-1 0,0 0,0 0,-1-1,1-1,-2 1,5-8,25-25,-28 36,-1-1,0 0,0-1,-1 1,0-1,0 0,0-1,-1 1,0-1,-1 0,0 0,0-1,0 0,-1 1,-1-1,1 0,-2 0,1 0,-1 0,0-1,-1 1,0 0,-1 0,0-1,0 1,-1 0,-1-5,-2 9,0 1,0 0,0 0,-1 0,1 0,-1 1,0 0,0 0,0 0,-1 1,1 0,0 0,-1 1,1 0,-1 0,0 0,1 1,-1 0,0 0,1 1,-1 0,0 0,1 0,-1 1,1 0,0 0,0 1,0 0,-4 2,-3 1,0 0,0 1,1 0,0 1,1 0,0 1,0 0,-3 4,-4 8</inkml:trace>
  <inkml:trace contextRef="#ctx0" brushRef="#br0" timeOffset="828.789">1333 57,'-33'16,"6"-5,1 2,1 1,0 1,1 1,0 1,2 1,-19 18,40-35,-1 0,1 0,0 0,-1 0,1 0,0 0,-1 0,1 0,0 0,0 1,0-1,0 1,0-1,0 0,1 1,-1-1,0 1,1 0,-1-1,1 1,0 0,-1-1,1 1,0 0,0-1,0 1,0 0,0-1,1 1,-1 0,0-1,1 1,-1-1,1 1,0 0,-1-1,1 1,0-1,0 0,0 1,0-1,0 0,0 1,1-1,-1 0,0 0,1 0,-1 0,0 0,1-1,-1 1,1 0,-1 0,1-1,1 1,57 13,-53-14,1 1,-1 0,0 0,1 1,-1-1,0 2,0-1,0 1,0 0,0 0,0 1,-1 0,0 0,0 1,0 0,0 0,-1 0,0 0,0 1,1 1,-5-5,0 1,-1-1,1 1,0-1,-1 0,1 1,-1-1,0 1,0-1,0 1,0-1,0 1,-1-1,1 1,-1-1,0 1,1-1,-1 0,0 1,0-1,-1 0,1 0,0 0,-1 0,1 0,-1 0,0 0,0 0,1-1,-1 1,0-1,-1 1,1-1,0 0,0 0,-2 1,-88 28,34-26,33-3</inkml:trace>
  <inkml:trace contextRef="#ctx0" brushRef="#br0" timeOffset="1246.785">1840 0,'-207'303,"203"-298,1-1,-1 1,1-1,0 1,0 0,0 0,1 0,0 1,0-1,0 1,1-1,0 1,0-1,0 1,1 0,-1 0,2-1,-1 1,0 0,1-1,0 1,1 0,-1-1,1 1,0-1,0 0,1 0,-1 0,1 0,0 0,1 0,-1-1,4 4,1-4,0 1,0-1,1-1,0 1,0-1,0-1,0 0,0 0,1-1,-1 0,0-1,1 1,-1-2,0 0,1 0,-1 0,0-1,0-1,0 1,0-2,0 1,-1-1,1 0,-1-1,0 0,4-4,146-140,-151 143,0 0,0-1,-1 0,0 0,0 0,-1-1,0 0,0 0,-1 0,0-1,0 1,-1-1,0 0,0 0,-1 0,0-1,-1 1,0 0,-1-1,0 1,0 0,-2-8,1 14,-1 0,1 1,-1-1,0 0,0 1,0-1,-1 1,1-1,0 1,-1 0,1 0,-1 0,0 1,0-1,0 0,0 1,0 0,0 0,0 0,0 0,0 0,-1 1,1-1,0 1,0 0,-1 0,1 0,0 0,-96 16,88-13,-14 3</inkml:trace>
  <inkml:trace contextRef="#ctx0" brushRef="#br0" timeOffset="1613.675">1699 225,'5'3,"0"0,0-1,0 0,0 0,0 0,0-1,0 1,1-1,-1 0,0-1,1 1,-1-1,1 0,-1-1,0 1,1-1,-1 0,0-1,1 1,0-1,21-3,-19 4,-1-1,0 1,0 1,1-1,-1 1,1 1,-1-1,0 1,0 1,1-1,-1 1,0 0,0 1,-1 0,1 0,0 0,-1 1,0 0,0 0,0 0,4 5,-5-5,1 0,0 0,0 0,0-1,1 1,-1-2,1 1,0-1,0 0,-1 0,1 0,1-1,-1-1,0 1,0-1,0 0,0 0,0-1,0 0,0-1,0 1,0-1,0-1,0 1,-1-1,5-3,14-5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279 254,'40'-17,"-55"12,-156 51,172-46,0 1,-1-1,1 0,0 1,0-1,0 1,0-1,-1 1,1-1,0 1,-1 0,1-1,0 1,-1 0,1 0,-1 0,1-1,-1 1,1 0,-1 0,0 0,1 0,-1 0,0 0,0-1,0 1,0 0,1 0,-1 0,0 0,-1 0,1 0,0 0,0 0,0 0,-1 0,1 0,0 0,-1-1,1 1,-1 0,1 0,-1 0,1-1,-1 1,1 0,-1 0,0-1,0 1,1-1,-1 1,0-1,0 1,1-1,-1 1,0-1,0 0,0 1,0-1,0 0,0 0,0 1,0-1,0 0,0 0,0 0,1 0,-1-1,0 1,26 9,-23-9,0 0,-1 0,1 0,0 0,0 0,-1 0,1 0,0 1,0-1,-1 1,1-1,0 1,-1-1,1 1,-1 0,1 0,-1 0,1 0,-1 0,0 0,1 0,-1 1,0-1,0 0,0 1,0-1,0 1,0-1,0 1,-1-1,1 1,0 0,-1-1,1 1,-1 0,0 0,1-1,-1 1,0 0,0 0,0-1,-1 1,1 0,0 0,-1-1,1 1,-1 0,1-1,-82 74,57-58,12-7,8-8,1 1,-1-1,1 1,-1 0,1 0,0 0,0 1,0-1,1 1,-1 0,1 0,0 0,0 1,1-1,-1 1,1-1,0 1,0 0,0 0,1 0,0 0,0 0,0 1,0 2,5-3,0-1,1 0,-1 1,1-2,0 1,0 0,0-1,1 0,-1 0,1-1,-1 1,1-1,0 0,0-1,0 0,0 0,0 0,3 0,5 2,1-1,-1 0,1-1,-1 0,1-1,-1-1,1 0,-1-1,0-1,1 0,-1-1,0-1,18-19,-22 9</inkml:trace>
  <inkml:trace contextRef="#ctx0" brushRef="#br0" timeOffset="372.917">223 0,'-1'327,"-25"-78,-5 23,31-248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75,'29'0,"19"-4,6-3,-1 1,-5 2,-6 0,-5-3,-4 0,-3 0,-2 2,0-3,-1 0,-5 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40,'29'0,"28"-5,10-6,-2-2,-12 2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9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115 118,'-4'1,"1"1,-1 0,1 0,0 0,-1 0,1 0,0 1,0-1,1 1,-1 0,0 0,1 0,0 0,0 0,0 1,0-1,0 1,1-1,-2 4,2-5,-48 176,39-82,10-93,0-1,0 1,0-1,1 1,-1 0,1-1,0 1,0-1,0 1,0-1,0 0,0 1,1-1,-1 0,1 0,0 0,-1 0,1 0,0 0,0 0,0-1,0 1,1-1,-1 1,0-1,1 0,-1 0,0 0,1 0,0-1,-1 1,1-1,2 1,3-2,-1-1,1 0,0 0,0-1,-1 1,1-2,-1 1,0-1,0 0,0-1,-1 0,0 0,1 0,4-6,-6 7,162-154,-166 157,0 0,0 0,0 0,0 0,0 0,0 0,0 0,0 1,0-1,1 0,-1 0,0 1,0-1,1 1,-1-1,0 1,1 0,-1 0,0-1,1 1,-1 0,1 0,-1 0,0 0,1 1,-1-1,0 0,1 1,-1-1,0 0,1 1,-1 0,0-1,0 1,1 0,-1-1,0 1,0 0,0 0,0 0,0 0,0 0,0 0,-1 0,1 1,0-1,-1 0,1 0,0 1,-1-1,0 0,1 1,-1-1,0 0,0 1,1-1,0 66,-2-60,0 0,0 1,1-1,0 0,1 0,-1 1,1-1,1 0,-1 0,1 0,1 0,-1 0,1-1,0 1,2 1,-3-6,-1 0,1 0,0-1,0 1,0-1,0 0,0 1,0-1,1 0,-1 0,0-1,1 1,-1 0,0-1,1 1,-1-1,1 0,-1 0,1 0,-1 0,0 0,1 0,-1-1,1 1,-1-1,0 0,1 0,-1 0,0 0,0 0,0 0,1 0,-1-1,-1 1,2-1,63-61,-33 18,-3-1,-1-1,-2-1,4-15,35-108,-60 160</inkml:trace>
  <inkml:trace contextRef="#ctx0" brushRef="#br0" timeOffset="462.63">1018 343,'-35'87,"27"-71,0 0,1 0,1 0,1 1,0-1,2 1,-1 1,2-1,0 0,1 13,3-26,-1 0,1 0,0 0,0-1,0 1,1-1,-1 0,1 1,0-1,0 0,0 0,0-1,0 1,0-1,1 0,-1 1,1-2,0 1,0 0,0-1,0 1,0-1,0 0,0-1,0 1,0-1,0 1,0-1,0-1,1 1,-1 0,0-1,0 0,0 0,0 0,0-1,0 1,0-1,16-6</inkml:trace>
  <inkml:trace contextRef="#ctx0" brushRef="#br0" timeOffset="730.959">821 485,'19'0,"16"-5,7-2,1 1,-2 1,-3 1,-9-2,-8-2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0 482,'5'0,"16"0,9 0,9 0,2 0,0 0,-3 0,-2 0,-4 0,-1 0,-7 0</inkml:trace>
  <inkml:trace contextRef="#ctx0" brushRef="#br0" timeOffset="748.146">592 200,'-15'25,"0"0,2 2,1-1,1 2,2-1,0 2,0 6,8-31,0 1,0 0,1 0,-1 0,1 0,0 0,0 0,0-1,1 1,0 0,0 0,0 0,1-1,-1 1,1 0,0-1,0 0,1 1,0-1,-1 0,1 0,0-1,1 1,-1 0,1-1,0 0,-1 0,1 0,1 0,-1-1,0 0,1 0,-1 0,1 0,-1 0,1-1,0 0,0 0,0-1,-1 1,1-1,0 0,2 0,8-3,0-1,-1-1,1 0,-1-1,0 0,-1-1,1-1,-1 0,-1-1,0 0,4-4,21-14,70-65,-106 91,0 0,0 0,0 0,-1 0,1 1,0-1,0 0,1 1,-1-1,0 1,0-1,0 1,0-1,0 1,1 0,-1 0,0 0,0-1,0 1,1 0,-1 1,0-1,0 0,1 0,-1 0,0 1,0-1,0 0,0 1,0-1,1 1,-1 0,0-1,0 1,0 0,-1 0,1-1,0 1,0 0,0 0,0 0,-1 0,1 0,-1 0,1 0,0 1,-1-1,0 0,1 0,13 64,-13-56,-1-4,0 1,1-1,0 0,0 1,0-1,1 0,0 0,0 0,0 0,1 0,-1 0,1-1,0 1,0-1,1 0,-1 0,1 0,0 0,0-1,1 1,-1-1,1 0,-1-1,1 1,0-1,0 0,0 0,0 0,0-1,1 1,-1-1,0-1,1 1,-1-1,0 0,5 0,6-3,-1-1,0-1,0 0,0-1,-1-1,0 0,0 0,-1-2,0 0,0 0,-1-1,0-1,-1 0,0 0,-1-1,0 0,-1-1,0 0,2-6,-6 8,1 1,-1-1,-1-1,0 1,-1-1,0 1,0-1,-1 0,-1 0,0 0,-1 0,-1-9,1-3</inkml:trace>
  <inkml:trace contextRef="#ctx0" brushRef="#br0" timeOffset="2181.15">1975 256,'1'-1,"0"0,-1-1,0 1,1 0,-1-1,0 1,0 0,0-1,0 1,0 0,0-1,0 1,0 0,0-1,-1 1,1 0,-1-1,1 1,-1 0,1 0,-1 0,0-1,1 1,-1 0,0 0,0 0,0 0,0 0,0 0,0 0,0 1,0-1,0 0,0 1,-1-1,1 0,0 1,0-1,-1 1,1 0,0 0,-1-1,1 1,0 0,-1 0,1 0,0 0,-1 0,1 1,0-1,-1 0,1 1,0-1,-1 0,1 1,0 0,0-1,0 1,0 0,-1 0,1-1,0 1,0 0,0 0,1 0,-2 1,-15 6,0 0,1 1,0 1,1 0,0 1,0 1,1 0,-5 7,17-18,1 0,0 1,-1-1,1 0,0 0,0 1,0-1,0 1,0-1,0 1,1-1,-1 1,0 0,1-1,-1 1,1 0,0-1,-1 1,1 0,0 0,0-1,0 1,0 0,1 0,-1-1,0 1,1 0,-1-1,1 1,0 0,-1-1,1 1,0-1,0 1,0-1,0 1,0-1,0 0,1 0,-1 1,0-1,1 0,-1 0,0 0,1 0,-1-1,1 1,0 0,-1-1,1 1,0-1,-1 1,1-1,0 0,0 0,0 1,44 2,-43-4,1 0,0 1,-1-1,1 1,-1 0,1 0,0 0,-1 0,1 1,-1 0,1-1,0 1,-1 1,0-1,1 0,-1 1,0 0,0-1,0 1,0 1,0-1,0 0,0 1,-1-1,0 1,1 0,-1 0,0 0,0 0,0 0,-1 0,1 1,0 2,-2 3,-1 1,0-1,-1 1,0-1,0 0,-1 0,-1 0,1 0,-1-1,-1 1,1-1,-1 0,-1-1,0 1,0-1,0 0,-1 0,0-1,0 0,0 0,-1-1,-7 4,-24 26,34-29,0-1,-1 0,0 0,0 0,-1-1,1 0,-1 0,0-1,0 0,0 0,0-1,0 1,-1-1,1-1,-1 0,0 0,-2 0,0-6</inkml:trace>
  <inkml:trace contextRef="#ctx0" brushRef="#br0" timeOffset="2434.576">2314 340,'-15'34,"-8"16,-2 3,4-11,11-13,6-11</inkml:trace>
  <inkml:trace contextRef="#ctx0" brushRef="#br0" timeOffset="2983.174">2370 680,'306'-368,"-260"322,-45 47,0 0,1 0,-1-1,0 1,0 1,0-1,0 0,0 0,0 0,0 1,0-1,0 0,-1 1,1-1,-1 1,1-1,-1 0,1 1,-1-1,0 1,0 0,1-1,-1 1,0-1,-1 1,1-1,0 2,0-1,4 198,-3-196,0-1,0 1,1-1,-1 1,1-1,0 0,0 0,1 0,-1 0,0 0,1 0,0-1,0 1,0-1,0 0,0 1,0-2,0 1,1 0,-1-1,1 1,-1-1,1 0,0 0,-1 0,1-1,0 0,0 1,-1-1,1 0,0-1,0 1,-1-1,1 1,0-1,-1 0,1-1,-1 1,1-1,-1 1,0-1,1 0,-1 0,0 0,1-2,19-13,-1-2,-1-1,0 0,-1-2,-2 0,12-19,45-119,-51 81,-15 61</inkml:trace>
  <inkml:trace contextRef="#ctx0" brushRef="#br0" timeOffset="6463.145">3754 59,'-8'-2,"0"0,1 1,-1 0,0 0,0 1,0 0,0 0,0 1,1 0,-1 0,0 1,0 0,1 0,0 1,-1 0,1 0,0 1,0 0,1 0,-1 0,1 1,0 0,0 0,0 1,1 0,-1 1,-4 4,0 1,1 0,1 1,0 0,0 0,1 1,1 0,1 0,0 0,0 1,1-1,1 1,0 3,1 3,1 0,0 0,2 0,0 0,1 0,4 16,-4-31,-1 0,1-1,0 1,0 0,1-1,0 1,0-1,0 1,0-1,1-1,0 1,0 0,1-1,-1 0,1 0,0 0,0 0,0-1,0 0,1 0,-1 0,1-1,0 0,-1 0,1 0,8-2,-1 0,0-1,1 0,-1-1,0 0,0-1,0-1,0 0,-1-1,0 0,0-1,0 0,0-1,-1 0,0-1,9-8,2 1,0-1,-2 0,1-2,-2-1,0 0,-2-1,0-1,-1-1,-1 0,-1-1,-1-1,-1 0,-1 0,-1-4,-8 22,0 0,-1-1,1 1,-2-1,1 1,-1 0,0-1,0 1,-1-1,0 1,0-1,0 1,-1 0,0 0,0 0,0 0,-1 0,0 0,0 1,-1-1,0 1,1 0,-2 0,1 0,-1 0,1 1,-1 0,0 0,-1 0,1 1,-1 0,1 0,-1 0,0 0,0 1,-7-1,-116-2,89 12</inkml:trace>
  <inkml:trace contextRef="#ctx0" brushRef="#br0" timeOffset="6850.225">3387 426,'32'-19,"2"2,0 1,1 2,1 1,8 0,25-10,32-14,-99 37,0 0,0 0,0 0,0 0,0 0,-1 0,1 0,0 1,0-1,0 1,-1 0,1-1,0 1,-1 0,1 0,0 0,-1 0,1 0,-1 0,0 1,1-1,-1 0,0 1,0-1,0 1,0-1,0 1,0 0,0-1,0 1,-1 0,1-1,-1 1,1 0,-1 0,0 0,0 0,10 19,-6-16,0 0,1 0,-1 0,1 0,0-1,0 0,0 0,1 0,-1-1,1 0,0 0,0 0,0-1,1 0,-1 0,0 0,1-1,-1 0,1 0,-1-1,1 0,0 0,-1 0,1-1,-1 0,1 0,-1-1,6-1,13-4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42,'15'0,"9"0,5 0,3 0,1-5,-1-1,-1 0,-1 1,0 1,-6-2,-2-2,-5 6,-5 4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23,'39'0,"26"-5,12-1,-2 0,-14 1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2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2138 396,'-38'0,"0"1,0 2,0 2,1 2,-11 3,-322 76,104-26,265-60,0-1,-1 1,1 0,0 0,-1 0,1 0,0 0,-1 0,1 1,0-1,0 0,-1 0,1 1,0-1,0 1,-1 0,1-1,0 1,0 0,0-1,0 1,0 0,0 0,0 0,0 0,0 0,1 0,-1 0,0 0,1 1,-1-1,0 0,1 0,0 0,-1 1,1-1,0 0,-1 1,1-1,0 0,0 1,0-1,0 0,1 1,-1-1,0 0,0 0,1 1,-1-1,1 0,-1 0,1 1,-1-1,1 0,0 0,0 0,0 0,-1 0,1 0,1 0,9 5,0-1,1-1,0 0,0 0,0-1,1-1,-1 0,0 0,1-2,-1 1,10-2,53 5,118 18,-180-22,-1 0,0 1,0 0,0 1,0 0,0 1,0 0,0 1,-1 0,0 1,0 1,0-1,-1 2,1-1,-10-5,0 0,-1 1,1-1,0 0,0 0,-1 0,1 0,0 1,-1-1,1 0,-1 0,0 1,1-1,-1 1,0-1,0 0,0 1,0-1,0 0,0 1,0-1,-1 0,1 1,0-1,-1 0,1 1,-1-1,1 0,-1 0,0 1,1-1,-1 0,0 0,0 0,0 0,0 0,0 0,0 0,0-1,-1 2,-48 31,47-31,-373 176,65-15,253-112,57-50,0 0,0 0,0 0,0 0,0 0,0 0,0 1,0-1,0 0,1 1,-1-1,0 0,1 1,0-1,-1 1,1-1,0 1,-1-1,1 1,0-1,0 1,0-1,0 1,1-1,-1 0,0 1,1-1,-1 1,0-1,1 1,0-1,-1 0,1 1,0-1,0 0,0 0,0 0,0 1,0-1,0 0,0 0,0 0,0-1,1 1,-1 0,0 0,2 0,9 3,1-1,0 0,0-1,0-1,0 0,1 0,-1-2,0 1,10-3,15 1,305-1,-128-26,-188 28,-3 1</inkml:trace>
  <inkml:trace contextRef="#ctx0" brushRef="#br0" timeOffset="1884.645">952 0,'-35'8,"1"1,-1 2,2 1,-1 2,2 1,0 2,1 1,0 1,2 2,0 1,2 1,-21 22,13 0,3 2,2 1,1 1,3 2,2 0,3 2,-12 44,27-77,1 0,1 0,1 1,1-1,0 1,2 0,1-1,0 1,1-1,1 1,2-1,0 0,0 0,5 6,24 19,-60-75,8 14,0 2,-1 0,-1 0,-1 2,1 0,-2 2,-18-7,-91-27,150 30,453-153,-471 166,-1 1,1-1,-1 0,1 1,-1-1,1 0,0 1,-1-1,1 1,0-1,0 1,-1-1,1 1,0-1,0 1,0 0,0-1,-1 1,1 0,0 0,0 0,0 0,0 0,0 0,0 0,0 0,0 0,-1 0,1 0,0 1,0-1,0 0,0 1,-1-1,1 0,0 1,0-1,0 1,-1-1,1 1,0 0,-1-1,1 1,-1 0,1-1,-1 1,1 0,-1 0,1 0,-1-1,0 1,1 0,-1 0,0 0,0 0,1 0,-1-1,0 2,-109 115,66-78,35-34,0 1,0 1,0 0,1 0,0 0,1 0,0 1,0 0,0 1,1 0,0-1,1 1,0 1,-1 4,4 4</inkml:trace>
  <inkml:trace contextRef="#ctx0" brushRef="#br0" timeOffset="3363.502">2674 650,'-159'238,"-52"62,173-262,44-56,45-78,5 2,4 3,4 3,68-73,-68 94,-64 67,1-1,0 1,-1 0,1-1,-1 1,1-1,0 1,0 0,-1 0,1 0,0-1,0 1,-1 0,1 0,0 0,0 0,-1 0,1 0,0 0,0 0,-1 1,1-1,0 0,-1 0,1 1,0-1,-1 0,1 1,0-1,-1 1,1-1,0 1,-1-1,1 1,-1-1,1 1,-1-1,0 1,1 0,-1-1,1 1,-1 0,0-1,0 1,1 0,-1 0,0-1,0 1,0 0,0 0,0 0,6 43,-6-42,-1 33,-1-1,-2 1,-2-1,-1 0,-2 3,-16 91,-3 24,29-153,-1 1,1-1,0 1,-1 0,1-1,0 1,-1 0,1-1,0 1,-1 0,1 0,0-1,0 1,0 0,-1 0,1 0,0 0,0 0,-1 0,1 1,0-1,0 0,-1 0,1 0,0 1,0-1,-1 0,1 1,0-1,-1 1,1-1,-1 1,1-1,0 1,-1-1,1 1,-1-1,0 1,1 0,-1-1,1 1,-1 0,0-1,1 1,-1 0,0 0,0-1,0 1,0 0,1 0,-1-1,0 1,0 0,-1 0,1 0,0-1,0 1,0 0,0 0,-1-1,1 1,0 0,-1-1,1 1,141-213,135-203,-226 344,-50 71,0 1,-1-1,1 0,0 0,0 1,0-1,0 0,-1 1,1-1,0 0,0 1,0-1,0 0,0 1,0-1,0 0,0 1,0-1,0 1,0-1,0 0,0 1,0-1,0 0,0 1,0-1,0 0,1 1,-1-1,0 0,0 1,0-1,1 0,-1 0,0 1,0-1,1 0,-1 0,0 1,0-1,1 0,-1 0,0 0,1 0,-1 1,0-1,1 0,-1 0,0 0,1 0,-1 0,1 0,-1 0,0 0,1 0,-1 0,0 0,1 0,-1 0,0 0,1 0,-1 0,0-1,1 1,-1 0,0 0,1 0,-1-1,0 1,-3 32,-91 344,57-177,26-63,11-136</inkml:trace>
  <inkml:trace contextRef="#ctx0" brushRef="#br0" timeOffset="4600.792">3351 1129,'0'24,"-4"17,-3 7,1 1,1-10</inkml:trace>
  <inkml:trace contextRef="#ctx0" brushRef="#br0" timeOffset="5121.466">3295 1101,'51'-21,"-42"16,0 1,0 0,0 0,1 1,-1 0,1 1,0 0,0 0,0 1,0 0,0 1,0 0,4 1,-12 0,0-1,0 1,0-1,-1 1,1 0,0-1,0 1,0 0,-1 1,1-1,0 0,-1 0,1 1,-1-1,0 1,1-1,-1 1,0-1,0 1,0 0,0 0,0-1,0 1,-1 0,1 0,-1 0,1 0,-1 0,0 0,0 0,1 0,-1 0,-1 0,1 0,0 0,0 0,-1 0,-30 69,-4-6,35-63,-1 0,1-1,0 1,0 0,0 0,0 0,0-1,0 1,0 0,0 0,1-1,-1 1,1 0,-1-1,1 1,0 0,0-1,0 1,0-1,0 1,0-1,0 1,0-1,0 0,1 0,-1 0,1 1,-1-1,0 0,1-1,0 1,-1 0,1 0,0-1,-1 1,1-1,0 1,0-1,1 0,10 4,50 18,-61-21,-1 0,0 0,0-1,0 1,0 0,0 0,0 1,0-1,0 0,0 0,0 0,-1 1,1-1,0 0,-1 0,1 1,-1-1,1 1,-1-1,0 1,0-1,0 0,0 1,0-1,0 1,0-1,0 1,0-1,-1 1,1-1,-1 0,1 1,-1-1,1 0,-1 1,0-1,1 0,-1 0,0 0,0 0,0 1,0-1,-7 7,1 0,-1 0,0 0,-1-1,0-1,0 1,0-1,-1-1,0 0,0 0,0-1,0 0,-11 2,-31-3,33-8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4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78,'-1'43,"13"169,-4-158,-2 0,-3 0,-2 0,-2 4,1-21,-29 189,23-175,0-33</inkml:trace>
  <inkml:trace contextRef="#ctx0" brushRef="#br0" timeOffset="482.244">1 1009,'255'-17,"224"-68,-309 73,-125 2,-27 4</inkml:trace>
  <inkml:trace contextRef="#ctx0" brushRef="#br0" timeOffset="1066.955">28 78,'193'-5,"-1"-8,48-15,-13 5,-221 21,-1 0,1 1,0 0,0 0,0 0,-1 0,1 1,0 0,0 0,0 1,0 0,0 0,0 0,0 0,-1 1,1 0,-1 0,1 1,-1 0,0 0,0 0,0 0,0 1,-1 0,3 2,4 8</inkml:trace>
  <inkml:trace contextRef="#ctx0" brushRef="#br0" timeOffset="1405.508">1213 558,'0'38,"0"23,-4 5,-3-3,1-8,2-9,0-6,7-11,2-6,5-6,2-6</inkml:trace>
  <inkml:trace contextRef="#ctx0" brushRef="#br0" timeOffset="1914.478">1186 614,'201'-25,"-200"25,1-1,0 0,0 1,0-1,0 1,0 0,0-1,0 1,0 0,0 0,0 0,-1 1,1-1,0 0,0 1,0-1,0 1,0 0,0-1,-1 1,1 0,0 0,-1 0,1 0,-1 1,1-1,-1 0,1 1,-1-1,0 1,0-1,0 1,0 0,0-1,0 1,0 0,0 0,-1 0,1 0,-1-1,1 1,-1 0,0 0,0 0,0 0,0 0,0 0,0 0,0 0,-1 0,1 0,-1 0,1-1,-1 1,0 0,0 0,0 0,0 0,-33 37,31-37,1-1,-1 1,0 0,1 0,-1 0,1 1,0-1,0 0,0 1,0 0,0-1,0 1,1 0,-1 0,1 0,0 0,0 0,0 0,0 0,1 0,-1 1,1-1,0 0,0 0,0 1,0-1,0 0,1 0,0 0,-1 1,1-1,0 0,1 0,-1 0,0 0,1-1,0 1,31 35,-30-36,1 0,-1 0,1 1,-1 0,0 0,0 0,0 0,0 0,-1 0,1 1,-1-1,0 1,0 0,0-1,0 1,-1 0,1 0,-1 0,0 1,-1-1,1 0,-1 0,1 0,-1 1,-1-1,1 0,0 0,-1 0,0 1,0-1,0 0,-1 0,1 0,-3 2,0 0,-1 0,-1-1,1 0,-1 0,0 0,0-1,0 0,-1 0,1-1,-1 1,0-1,0-1,0 0,-1 0,1 0,0-1,-1 1,1-2,-1 1,1-1,-3-1,-9-7,6-4</inkml:trace>
  <inkml:trace contextRef="#ctx0" brushRef="#br0" timeOffset="2403.393">2258 134,'-49'20,"2"3,1 1,0 2,2 2,2 2,0 2,-17 19,48-43,1 0,0 1,0 0,1 0,0 1,1 1,0-1,1 1,0 1,1-1,0 1,1 0,0 1,1-1,0 1,1 0,0 0,2 0,-1 0,1 0,1 1,0-1,1 0,1 0,0 0,0 0,4 9,-3-15,1 0,0 0,1 0,-1 0,1-1,0 0,1 0,0 0,0-1,0 1,0-1,1-1,0 1,0-1,0-1,0 1,1-1,-1 0,1-1,0 0,0 0,0 0,0-1,0-1,0 1,0-1,8-1,36-3,-1-2,1-2,-1-2,-1-2,0-3,-1-2,-1-2,0-2,41-25,-58 30,-1-2,-1 0,-1-2,-1-1,22-21,-41 34,0 0,0-1,-1 0,-1 0,1-1,-1 1,-1-1,0-1,0 1,-1-1,0 0,-1 0,-1 0,1 0,-2-1,1 1,-2 0,1-1,-2-3,0 7,0 0,-1 0,0 0,-1 0,1 0,-2 0,1 1,-1 0,0-1,0 1,-1 1,0-1,0 1,-1 0,0 0,0 0,0 1,0 0,-1 0,0 0,0 1,-1 0,-2 0,-11-6,-1 1,-1 1,0 2,0 0,0 1,0 1,-14 1,3 0,0 1,0 2,0 2,1 1,-1 1,0 2,1 2,0 0,1 3,-19 8,10 2</inkml:trace>
  <inkml:trace contextRef="#ctx0" brushRef="#br0" timeOffset="2816.271">1891 530,'42'-30,"1"1,1 3,1 1,2 3,7-2,-50 22,0 0,1 0,-1 0,0 0,1 1,-1 0,0 0,1 0,0 0,-1 1,1-1,-1 1,1 0,0 1,-1-1,1 1,-1 0,1 0,-1 0,0 1,1-1,-1 1,0 0,0 1,0-1,0 1,0-1,-1 1,4 4,23 39,-27-39,0-1,0 0,1 0,0 0,0-1,0 1,1-1,-1 0,1 0,1-1,-1 1,1-1,-1 0,1-1,0 1,1-1,-1 0,0-1,1 0,8 1,0-1,0-1,-1 0,1-1,0-1,0 0,0-1,-1 0,1-2,-1 0,6-2,28-4,-26 8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54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29 284,'55'-18,"116"-5,-102 7,-38 8,-1 0,2 3,-1 1,0 1,1 1,23 3,-20 10,-29-5</inkml:trace>
  <inkml:trace contextRef="#ctx0" brushRef="#br0" timeOffset="249.096">1 424,'38'-4,"32"-3,9 1,0 2,-7-5,-13 1,-10 0,-10 3,-6 1,-4 2,-2 1,0 1,-6 0</inkml:trace>
  <inkml:trace contextRef="#ctx0" brushRef="#br0" timeOffset="695.084">452 1,'0'1,"0"1,0-1,0 0,0 0,0 1,0-1,0 0,0 1,1-1,-1 0,0 0,1 1,-1-1,1 0,0 0,-1 0,1 0,0 0,0 0,0 0,-1 0,1 0,0 0,0 0,0 0,1-1,-1 1,0 0,0-1,1 1,13 7,0-1,0 0,1-1,0-1,0-1,0 0,1-1,0 0,-6-1,184 30,-127-5,-66-26,-1 0,0 0,0 0,0 0,1 0,-1 1,-1-1,1 0,0 1,0-1,0 1,-1-1,1 1,-1-1,1 1,-1 0,0-1,1 1,-1 0,0-1,0 1,0-1,0 1,-1 0,1-1,0 1,-1 0,1-1,-1 1,1-1,-1 1,0-1,0 1,0-1,1 0,-1 1,-1-1,1 0,0 0,0 0,-1 1,-151 113,91-67,30-25,2 1,0 2,2 1,-14 17,24-20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1,'26'142,"-23"-90,-2 1,-3-1,-2 0,-8 33,-39 185,45-247,18-28,7-18,1 1,1 1,1 0,1 2,1 1,0 0,2 2,0 1,0 1,4 0,-26 13,0-1,0 1,1 0,-1 0,0 0,1 1,-1-1,1 1,-1 0,1 0,-1 1,0-1,1 1,-1 0,0 0,0 1,1-1,-1 1,0 0,0 0,-1 0,1 1,0-1,-1 1,1 0,-1 0,0 0,0 0,0 1,-1-1,1 1,-1 0,1-1,-1 1,-1 0,1 1,0-1,-1 0,0 0,0 1,0-1,-1 0,1 5,1 6,1 0,-2 1,0-1,-1 1,-1 0,0-1,-1 1,0-1,-2 0,1 0,-2 0,0 0,-1-1,-1 1,0-2,0 1,-2-1,1 0,-2-1,0 0,0 0,-1-1,-4 2,9-7,0 0,-1 0,1-1,-2 0,1-1,0 1,-1-2,0 1,0-1,0 0,0 0,0-1,-1 0,1-1,-1 0,1 0,-1-1,1 0,-1 0,0-1,1 0,-1-1,1 0,0 0,0-1,-2 0,5-5,-1 0,1 0,1 0,-1-1,1 1,1-1,-1 0,2 0,-1-1,1 1,1 0,-1-1,2 0,-1 1,1-1,1 1,0-1,2-8,21-89,-12 77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33,'2'1,"-1"0,0 1,0-1,0 0,0 0,0 0,0 1,0-1,-1 0,1 1,0-1,-1 1,1-1,-1 1,1-1,-1 1,0-1,0 1,0 0,0-1,0 1,0-1,0 1,0-1,-1 1,1 0,0-1,-1 1,1-1,-1 0,0 1,0-1,0 1,-1 9,-26 137,-8 127,44-141,-8-132,1-1,-1 1,1-1,0 1,0-1,-1 0,1 1,0-1,0 0,1 0,-1 1,0-1,0 0,1 0,-1 0,0-1,1 1,-1 0,1 0,-1-1,1 1,-1-1,1 1,-1-1,1 0,-1 0,1 0,0 0,-1 0,1 0,0 0,-1 0,1 0,-1-1,1 1,-1-1,1 1,-1-1,1 0,-1 1,1-1,-1 0,55-44,57-95,-17-3,-100 156,1 0,0-1,1 1,0 0,1 0,1 0,0 1,1-1,0 0,1 0,0-1,2 3,-4-12,0 1,1-1,0 0,0 1,0-1,0 0,0 0,1 0,-1 1,1-1,0-1,0 1,0 0,0 0,0-1,1 1,-1-1,1 0,0 0,0 0,0 0,0 0,0-1,0 1,0-1,0 0,1 0,-1 0,0 0,1 0,-1-1,1 0,-1 1,0-1,1-1,-1 1,1 0,-1-1,0 0,1 0,0 0,7-8,1 0,-2-1,1 0,-2-1,1 0,-1 0,-1-1,0 0,-1-1,0 0,-1 0,1-3,101-275,-107 287,3-8,1-1,-2 0,0 0,-1 0,0 0,-1 0,0 0,-1-8,-1 20,1 0,-1 0,0 1,1-1,-1 0,0 0,0 1,0-1,0 0,0 1,0-1,0 1,0-1,0 1,0 0,0-1,0 1,0 0,0 0,0 0,0 0,0 0,0 0,-1 0,1 0,0 0,0 0,0 0,0 1,0-1,0 1,0-1,0 0,0 1,0 0,0-1,0 1,0 0,1-1,-1 1,0 0,0 0,1 0,-1-1,0 1,1 0,-1 0,1 0,-1 0,1 0,0 0,-1 0,1 0,0 1,0-1,0 0,0 0,0 1,-14 22,3 1</inkml:trace>
  <inkml:trace contextRef="#ctx0" brushRef="#br0" timeOffset="329.695">933 400,'-14'43,"-5"20,-4 3,2-5,4-7,6-9,4-7,4-5,-3-8,-1-13,2-9</inkml:trace>
  <inkml:trace contextRef="#ctx0" brushRef="#br0" timeOffset="585.15">679 570,'24'0,"23"0,7 0,0 0,-5 0,-5 0,-6 0,-5 0,-7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1 464,'225'-28,"-82"1,-69 8,-63 21,-15 2</inkml:trace>
  <inkml:trace contextRef="#ctx0" brushRef="#br0" timeOffset="253.447">29 661,'23'10,"29"3,8-6,5-3,-4-3,-3-7,-2-1,-5-1,-7 2,-11 2</inkml:trace>
  <inkml:trace contextRef="#ctx0" brushRef="#br0" timeOffset="597.296">1186 97,'-5'19,"-6"26,-2 10,2 0,3-4,-2-6,0-6,2-5,3-3,2-3,1 0,2-1,0 0,0 0,0 1,1-10,-1-13,0-6</inkml:trace>
  <inkml:trace contextRef="#ctx0" brushRef="#br0" timeOffset="887.533">819 13,'38'0,"23"0,10 0,-2 0,-8 0,-10 0,-8 0,-2 0,-4 0,-2 0,-3-5,-2-2,-7 6,-6 7,-11 8,-7 1</inkml:trace>
  <inkml:trace contextRef="#ctx0" brushRef="#br0" timeOffset="1132.033">735 747,'38'0,"32"0,9 0,-4-5,-11-2,-10 1,-11 1,-7 1,-5 2,-3 1,-6 1</inkml:trace>
  <inkml:trace contextRef="#ctx0" brushRef="#br0" timeOffset="1868.245">1553 718,'0'5,"0"6,0 6,0 6,0 2,-5-2,-2 0,1 0,1 1,2 2,0 1,-2 1,-2 0,1-5</inkml:trace>
  <inkml:trace contextRef="#ctx0" brushRef="#br0" timeOffset="2447.618">1440 747,'10'-8,"1"1,1 0,-1 1,1 1,0 0,0 0,0 1,1 1,0 0,-1 1,1 0,0 1,0 0,0 1,1 0,-13 0,0-1,0 0,1 0,-1 1,0-1,0 1,1 0,-1-1,0 1,1 0,-1 0,1-1,-1 1,0 0,1 0,-1 1,0-1,1 0,-1 0,0 1,1-1,-1 1,0-1,0 1,1-1,-1 1,0 0,0-1,0 1,0 0,0 0,0 0,0 0,0 0,0 0,0 0,-1 1,1-1,0 0,-1 0,1 0,-1 1,1-1,-1 0,0 1,0-1,1 0,-1 1,0-1,0 1,0-1,0 0,-1 1,1-1,0 0,-1 1,-37 47,33-44,0 0,0 0,0 1,1-1,0 1,0 0,0 0,1 0,0 1,0-1,0 1,1 0,0-1,0 1,1 0,-1 5,4-6,0-1,0 0,0 0,1 0,-1 0,1 0,0 0,1-1,-1 0,1 1,0-1,0-1,0 1,0 0,1-1,0 0,-1 0,3 0,-4-2,1 1,-1-1,1 1,-1-1,0 1,0 0,0 0,0 0,0 1,0-1,-1 1,1 0,-1-1,0 1,0 0,0 0,0 0,0 1,-1-1,1 0,-1 1,0-1,0 1,0-1,0 1,-1 0,0-1,1 1,-1 0,0-1,-1 1,1 0,-1-1,0 1,0-1,0 1,0-1,-2 4,-3 0,-2-1,1 0,-1 0,1 0,-2-1,1 0,0 0,-1-1,0 0,0-1,0 0,-1 0,1-1,-1 0,1-1,-1 0,0 0,1-1,-1 0,0-1,1 0,-10-3,-33-13,34 4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22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196 117,'-21'21,"0"0,2 2,1 0,1 1,1 1,0 0,3 1,0 1,1 0,0 6,9-26,0-1,1 1,-1-1,2 1,-1 0,1 0,0 0,0 0,1 0,0 0,0 0,1 0,-1 0,2 0,-1 0,1-1,0 1,0 0,1-1,0 1,0-1,0 0,1 0,0 0,0-1,1 1,2 1,8 5,0-1,1 0,1-2,-1 0,2 0,-1-2,1 0,0-1,0-1,1-1,-1 0,1-2,1 0,1 0,0-1,1-1,-1-1,0-1,1-1,-1-1,0-1,-1 0,1-2,-1 0,0-1,-1-2,0 0,-1 0,0-2,0 0,-1-2,-1 1,0-2,-1 0,-1-1,0 0,-1-2,0 0,-7 6,-1 0,0 0,-1 0,0 0,-1-1,0 0,-1 0,0 0,-1 0,-1 0,0 0,-1 0,0 0,-1 1,0-1,-1 0,-1 1,0-1,0 1,-2 0,1 0,-1 1,-1 0,0 0,-1 0,0 1,0 0,-1 0,0 1,-1 1,0-1,-1 2,1-1,-1 1,-1 1,-5-3,-1 1,0 1,-1 1,0 0,0 1,0 1,0 1,-1 1,1 1,-1 0,1 1,-1 1,1 1,-1 1,1 1,0 0,-7 4,-6 5</inkml:trace>
  <inkml:trace contextRef="#ctx0" brushRef="#br0" timeOffset="363.924">83 457,'361'-183,"-359"181,1 0,0 1,0 0,0-1,0 1,0 0,0 1,0-1,0 0,0 1,0 0,1 0,-1 0,0 0,0 0,0 0,0 1,0 0,0-1,0 1,0 1,0-1,0 0,0 1,0-1,-1 1,1 0,0 0,-1 0,0 0,1 0,-1 0,0 1,0-1,-1 1,1 0,0 0,18 24,-15-17,1 0,0-1,1 0,0 0,0-1,1 0,0 0,1-1,-1 0,1 0,1-1,-1 0,1-1,0 0,1 0,-1-1,1-1,1 1,-2-3,1 0,0-1,0 0,-1-1,1 0,0-1,-1 0,1 0,-1-1,0-1,0 0,0 0,0-1,7-5,25-5,-22 10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27,'24'0,"18"0,6 0,0 0,-3 0,-5 0,-4 0,-4-4,-2-3,-2 1,0 2,-1 0,-4 2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27,'38'0,"27"0,8-5,-4-2,-10 1,-8 1,-15 1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26,'-18'57,"14"-30,1 0,1 0,2 0,0 0,2 1,1-1,1 0,2-1,0 1,2-1,8 18,-16-41,1 0,0 1,0-1,0 0,0 0,0 0,1 0,-1 0,1 0,0 0,0 0,0-1,0 1,1-1,-1 1,1-1,-1 0,1 0,0 0,0 0,0-1,0 1,0-1,0 0,0 1,0-2,0 1,1 0,-1-1,0 1,1-1,-1 0,1 0,-1 0,0 0,1-1,-1 0,2 0,9-9,-1 0,0-1,0-1,-1 0,-1 0,0-1,-1-1,0 0,-1 0,-1-1,0 0,4-13,11-14,50-77,-71 119,-1 0,1 1,0 0,-1-1,1 1,-1 0,1 0,-1 0,0 0,1 0,-1 0,0 0,0 0,1 0,-1 1,0-1,0 1,-1-1,1 0,0 1,0-1,-1 1,1 0,-1-1,1 1,-1 0,0-1,1 1,-1 0,0-1,0 1,0 0,-1 0,9 38,29 97,-34-131,-1-1,1 0,0 0,0-1,0 1,0-1,1 1,0-1,0 0,0 0,0-1,1 1,-1-1,1 0,0 0,0-1,0 0,0 1,1-2,-1 1,1 0,-1-1,2 0,-1-1,0 0,1-1,-1 1,0-1,0 0,0-1,0 0,-1 0,1 0,0 0,-1-1,1 0,-1 0,0-1,0 1,0-1,-1 0,1-1,-1 1,3-5,68-105,-64 92,-1-1,-1 0,0-1,-2 1,-1-2,-1 1,-1-1,-1 1,-1-1,-1-8,-2 27,0 6</inkml:trace>
  <inkml:trace contextRef="#ctx0" brushRef="#br0" timeOffset="611.435">1015 479,'-109'136,"169"-239,-46 80,-11 16,0 1,1-1,0 1,0 0,1 1,-1-1,1 1,0 0,1 0,-1 0,1 1,3-2,-8 6,1 0,0 0,-1 1,1-1,-1 1,1-1,-1 1,1-1,-1 1,1 0,-1 0,1 0,-1 0,0 0,0 0,1 0,-1 0,0 0,0 1,0-1,0 0,0 1,-1-1,1 1,0-1,-1 1,1-1,-1 1,1 0,-1-1,0 1,0-1,0 1,0 0,0-1,0 1,0 0,0-1,2 8,5 22,-6-23,0-1,0 1,1 0,0-1,0 1,0-1,1 1,1-1,-1 0,1 0,0-1,1 1,-1-1,1 0,1 0,-1-1,1 1,0-1,1 1,-2-6,-1-1,1 1,-1-1,1 1,-1-1,1-1,-1 1,1-1,-1 1,0-1,0 0,0-1,0 1,0-1,-1 0,1 0,-1 0,0 0,1 0,-1-1,-1 0,1 1,-1-1,1 0,-1 0,0 0,0-1,-1 1,1 0,-1-1,0 0,4-5,29-103,-28 96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4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0 365,'5'0,"11"0,7 0,5 0,3 0,0 0,0 0,-5-5,-2-1,-1 0,1-4,-4 0</inkml:trace>
  <inkml:trace contextRef="#ctx0" brushRef="#br0" timeOffset="987.906">621 54,'-18'85,"-21"161,38-222,-1-14,0 0,1-1,1 1,-1 0,1-1,1 1,0 0,1 0,0-1,0 1,1-1,0 0,0 0,1 0,0 0,1-1,0 1,6 6,-8-12,1-1,-1 0,1 0,-1 0,1 0,0-1,-1 0,1 1,0-2,0 1,0 0,0-1,0 1,0-1,0 0,0-1,0 1,0-1,0 1,0-1,0 0,0-1,0 1,-1-1,1 0,0 1,-1-2,1 1,-1 0,89-81,61-149,-152 310,8 30,-8-104,0-1,1 1,-1-1,1 1,-1-1,1 1,0-1,0 0,1 0,-1 0,1 0,-1-1,1 1,0 0,0-1,0 0,0 0,1 0,-1 0,0 0,1-1,-1 0,1 1,0-1,-1-1,1 1,2 0,5-4,-1 0,1 0,-1-1,1-1,-1 1,0-2,-1 1,1-2,-1 1,0-1,-1 0,0-1,0 0,0 0,-1-1,-1 0,1 0,-1-1,3-8,9-8,-2-1,0 0,-2-1,-2-1,0 0,-2-1,-1 0,-1 0,-2-1,-1 0,0-20,-4 27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5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288 113,'-5'-3,"-1"0,1 0,-1 1,0 0,0 0,0 0,0 1,-1 0,1 0,0 0,-1 1,1 0,0 0,0 1,-1 0,1 0,0 0,0 1,0-1,0 2,0-1,0 1,1-1,-1 2,1-1,0 1,0-1,-4 5,-2 2,1 0,1 1,0 0,0 1,1 0,0 0,1 1,1 0,0 0,1 0,0 1,1 0,-2 13,3-20,1 0,0 0,1 0,0 1,0-1,0 0,1 1,0-1,1 0,0 0,0 1,0-1,1 0,0 0,0 0,1 0,-1 0,2-1,-1 1,1-1,0 0,0 0,1 0,0-1,0 1,0-1,0-1,1 1,0-1,0 1,0-2,1 1,-1-1,1 0,6 2,-4-3,-1-1,0 0,0 0,1-1,-1 0,0-1,1 0,-1 0,0-1,0 0,5-2,6-3</inkml:trace>
  <inkml:trace contextRef="#ctx0" brushRef="#br0" timeOffset="377.685">571 254,'0'-4,"1"3,-1 0,1 1,-1-1,1 0,-1 0,0 0,1 1,-1-1,0 0,0 0,1 0,-1 0,0 0,0 0,0 0,0 0,0 0,0 1,0-1,-1 0,1 0,0 0,0 0,-1 0,1 0,0 1,-1-1,1 0,-1 0,1 1,-1-1,0 0,1 0,-1 1,0-1,1 1,-1-1,0 1,0-1,1 1,-1-1,0 1,0 0,0-1,0 1,0 0,1 0,-1-1,0 1,0 0,0 0,0 0,0 0,0 0,0 1,0-1,0 0,0 1,-7 6,0 1,1 0,0 1,1 0,-1 0,2 0,-1 1,2 0,-1 0,1 0,1 1,0-1,0 1,1 0,0 0,1 0,0 2,1-8,0 0,1 0,-1 0,1 0,0 0,1 0,-1 0,1-1,0 1,0 0,0-1,1 1,0-1,-1 0,1 0,1 0,-1 0,1-1,-1 1,1-1,0 0,0 0,1 0,-1-1,1 1,-1-1,1 0,0 0,0-1,-1 1,1-1,0 0,0-1,0 1,1-1,-1 0,0 0,0-1,6 0,0-1,0 0,-1-1,0 0,1 0,-1-2,0 1,-1-1,1 0,-1-1,0 0,0-1,-1 0,0 0,0 0,-1-1,1-1,-2 1,5-8,25-25,-28 36,-1-1,0 0,0-1,-1 1,0-1,0 0,0-1,-1 1,0-1,-1 0,0 0,0-1,0 0,-1 1,-1-1,1 0,-2 0,1 0,-1 0,0-1,-1 1,0 0,-1 0,0-1,0 1,-1 0,-1-5,-2 9,0 1,0 0,0 0,-1 0,1 0,-1 1,0 0,0 0,0 0,-1 1,1 0,0 0,-1 1,1 0,-1 0,0 0,1 1,-1 0,0 0,1 1,-1 0,0 0,1 0,-1 1,1 0,0 0,0 1,0 0,-4 2,-3 1,0 0,0 1,1 0,0 1,1 0,0 1,0 0,-3 4,-4 8</inkml:trace>
  <inkml:trace contextRef="#ctx0" brushRef="#br0" timeOffset="828.789">1333 57,'-33'16,"6"-5,1 2,1 1,0 1,1 1,0 1,2 1,-19 18,40-35,-1 0,1 0,0 0,-1 0,1 0,0 0,-1 0,1 0,0 0,0 1,0-1,0 1,0-1,0 0,1 1,-1-1,0 1,1 0,-1-1,1 1,0 0,-1-1,1 1,0 0,0-1,0 1,0 0,0-1,1 1,-1 0,0-1,1 1,-1-1,1 1,0 0,-1-1,1 1,0-1,0 0,0 1,0-1,0 0,0 1,1-1,-1 0,0 0,1 0,-1 0,0 0,1-1,-1 1,1 0,-1 0,1-1,1 1,57 13,-53-14,1 1,-1 0,0 0,1 1,-1-1,0 2,0-1,0 1,0 0,0 0,0 1,-1 0,0 0,0 1,0 0,0 0,-1 0,0 0,0 1,1 1,-5-5,0 1,-1-1,1 1,0-1,-1 0,1 1,-1-1,0 1,0-1,0 1,0-1,0 1,-1-1,1 1,-1-1,0 1,1-1,-1 0,0 1,0-1,-1 0,1 0,0 0,-1 0,1 0,-1 0,0 0,0 0,1-1,-1 1,0-1,-1 1,1-1,0 0,0 0,-2 1,-88 28,34-26,33-3</inkml:trace>
  <inkml:trace contextRef="#ctx0" brushRef="#br0" timeOffset="1246.785">1840 0,'-207'303,"203"-298,1-1,-1 1,1-1,0 1,0 0,0 0,1 0,0 1,0-1,0 1,1-1,0 1,0-1,0 1,1 0,-1 0,2-1,-1 1,0 0,1-1,0 1,1 0,-1-1,1 1,0-1,0 0,1 0,-1 0,1 0,0 0,1 0,-1-1,4 4,1-4,0 1,0-1,1-1,0 1,0-1,0-1,0 0,0 0,1-1,-1 0,0-1,1 1,-1-2,0 0,1 0,-1 0,0-1,0-1,0 1,0-2,0 1,-1-1,1 0,-1-1,0 0,4-4,146-140,-151 143,0 0,0-1,-1 0,0 0,0 0,-1-1,0 0,0 0,-1 0,0-1,0 1,-1-1,0 0,0 0,-1 0,0-1,-1 1,0 0,-1-1,0 1,0 0,-2-8,1 14,-1 0,1 1,-1-1,0 0,0 1,0-1,-1 1,1-1,0 1,-1 0,1 0,-1 0,0 1,0-1,0 0,0 1,0 0,0 0,0 0,0 0,0 0,-1 1,1-1,0 1,0 0,-1 0,1 0,0 0,-96 16,88-13,-14 3</inkml:trace>
  <inkml:trace contextRef="#ctx0" brushRef="#br0" timeOffset="1613.675">1699 225,'5'3,"0"0,0-1,0 0,0 0,0 0,0-1,0 1,1-1,-1 0,0-1,1 1,-1-1,1 0,-1-1,0 1,1-1,-1 0,0-1,1 1,0-1,21-3,-19 4,-1-1,0 1,0 1,1-1,-1 1,1 1,-1-1,0 1,0 1,1-1,-1 1,0 0,0 1,-1 0,1 0,0 0,-1 1,0 0,0 0,0 0,4 5,-5-5,1 0,0 0,0 0,0-1,1 1,-1-2,1 1,0-1,0 0,-1 0,1 0,1-1,-1-1,0 1,0-1,0 0,0 0,0-1,0 0,0-1,0 1,0-1,0-1,0 1,-1-1,5-3,14-5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279 254,'40'-17,"-55"12,-156 51,172-46,0 1,-1-1,1 0,0 1,0-1,0 1,0-1,-1 1,1-1,0 1,-1 0,1-1,0 1,-1 0,1 0,-1 0,1-1,-1 1,1 0,-1 0,0 0,1 0,-1 0,0 0,0-1,0 1,0 0,1 0,-1 0,0 0,-1 0,1 0,0 0,0 0,0 0,-1 0,1 0,0 0,-1-1,1 1,-1 0,1 0,-1 0,1-1,-1 1,1 0,-1 0,0-1,0 1,1-1,-1 1,0-1,0 1,1-1,-1 1,0-1,0 0,0 1,0-1,0 0,0 0,0 1,0-1,0 0,0 0,0 0,1 0,-1-1,0 1,26 9,-23-9,0 0,-1 0,1 0,0 0,0 0,-1 0,1 0,0 1,0-1,-1 1,1-1,0 1,-1-1,1 1,-1 0,1 0,-1 0,1 0,-1 0,0 0,1 0,-1 1,0-1,0 0,0 1,0-1,0 1,0-1,0 1,-1-1,1 1,0 0,-1-1,1 1,-1 0,0 0,1-1,-1 1,0 0,0 0,0-1,-1 1,1 0,0 0,-1-1,1 1,-1 0,1-1,-82 74,57-58,12-7,8-8,1 1,-1-1,1 1,-1 0,1 0,0 0,0 1,0-1,1 1,-1 0,1 0,0 0,0 1,1-1,-1 1,1-1,0 1,0 0,0 0,1 0,0 0,0 0,0 1,0 2,5-3,0-1,1 0,-1 1,1-2,0 1,0 0,0-1,1 0,-1 0,1-1,-1 1,1-1,0 0,0-1,0 0,0 0,0 0,3 0,5 2,1-1,-1 0,1-1,-1 0,1-1,-1-1,1 0,-1-1,0-1,1 0,-1-1,0-1,18-19,-22 9</inkml:trace>
  <inkml:trace contextRef="#ctx0" brushRef="#br0" timeOffset="372.917">223 0,'-1'327,"-25"-78,-5 23,31-248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75,'29'0,"19"-4,6-3,-1 1,-5 2,-6 0,-5-3,-4 0,-3 0,-2 2,0-3,-1 0,-5 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40,'29'0,"28"-5,10-6,-2-2,-12 2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9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115 118,'-4'1,"1"1,-1 0,1 0,0 0,-1 0,1 0,0 1,0-1,1 1,-1 0,0 0,1 0,0 0,0 0,0 1,0-1,0 1,1-1,-2 4,2-5,-48 176,39-82,10-93,0-1,0 1,0-1,1 1,-1 0,1-1,0 1,0-1,0 1,0-1,0 0,0 1,1-1,-1 0,1 0,0 0,-1 0,1 0,0 0,0 0,0-1,0 1,1-1,-1 1,0-1,1 0,-1 0,0 0,1 0,0-1,-1 1,1-1,2 1,3-2,-1-1,1 0,0 0,0-1,-1 1,1-2,-1 1,0-1,0 0,0-1,-1 0,0 0,1 0,4-6,-6 7,162-154,-166 157,0 0,0 0,0 0,0 0,0 0,0 0,0 0,0 1,0-1,1 0,-1 0,0 1,0-1,1 1,-1-1,0 1,1 0,-1 0,0-1,1 1,-1 0,1 0,-1 0,0 0,1 1,-1-1,0 0,1 1,-1-1,0 0,1 1,-1 0,0-1,0 1,1 0,-1-1,0 1,0 0,0 0,0 0,0 0,0 0,0 0,-1 0,1 1,0-1,-1 0,1 0,0 1,-1-1,0 0,1 1,-1-1,0 0,0 1,1-1,0 66,-2-60,0 0,0 1,1-1,0 0,1 0,-1 1,1-1,1 0,-1 0,1 0,1 0,-1 0,1-1,0 1,2 1,-3-6,-1 0,1 0,0-1,0 1,0-1,0 0,0 1,0-1,1 0,-1 0,0-1,1 1,-1 0,0-1,1 1,-1-1,1 0,-1 0,1 0,-1 0,0 0,1 0,-1-1,1 1,-1-1,0 0,1 0,-1 0,0 0,0 0,0 0,1 0,-1-1,-1 1,2-1,63-61,-33 18,-3-1,-1-1,-2-1,4-15,35-108,-60 160</inkml:trace>
  <inkml:trace contextRef="#ctx0" brushRef="#br0" timeOffset="462.63">1018 343,'-35'87,"27"-71,0 0,1 0,1 0,1 1,0-1,2 1,-1 1,2-1,0 0,1 13,3-26,-1 0,1 0,0 0,0-1,0 1,1-1,-1 0,1 1,0-1,0 0,0 0,0-1,0 1,0-1,1 0,-1 1,1-2,0 1,0 0,0-1,0 1,0-1,0 0,0-1,0 1,0-1,0 1,0-1,0-1,1 1,-1 0,0-1,0 0,0 0,0 0,0-1,0 1,0-1,16-6</inkml:trace>
  <inkml:trace contextRef="#ctx0" brushRef="#br0" timeOffset="730.959">821 485,'19'0,"16"-5,7-2,1 1,-2 1,-3 1,-9-2,-8-2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0 482,'5'0,"16"0,9 0,9 0,2 0,0 0,-3 0,-2 0,-4 0,-1 0,-7 0</inkml:trace>
  <inkml:trace contextRef="#ctx0" brushRef="#br0" timeOffset="748.146">592 200,'-15'25,"0"0,2 2,1-1,1 2,2-1,0 2,0 6,8-31,0 1,0 0,1 0,-1 0,1 0,0 0,0 0,0-1,1 1,0 0,0 0,0 0,1-1,-1 1,1 0,0-1,0 0,1 1,0-1,-1 0,1 0,0-1,1 1,-1 0,1-1,0 0,-1 0,1 0,1 0,-1-1,0 0,1 0,-1 0,1 0,-1 0,1-1,0 0,0 0,0-1,-1 1,1-1,0 0,2 0,8-3,0-1,-1-1,1 0,-1-1,0 0,-1-1,1-1,-1 0,-1-1,0 0,4-4,21-14,70-65,-106 91,0 0,0 0,0 0,-1 0,1 1,0-1,0 0,1 1,-1-1,0 1,0-1,0 1,0-1,0 1,1 0,-1 0,0 0,0-1,0 1,1 0,-1 1,0-1,0 0,1 0,-1 0,0 1,0-1,0 0,0 1,0-1,1 1,-1 0,0-1,0 1,0 0,-1 0,1-1,0 1,0 0,0 0,0 0,-1 0,1 0,-1 0,1 0,0 1,-1-1,0 0,1 0,13 64,-13-56,-1-4,0 1,1-1,0 0,0 1,0-1,1 0,0 0,0 0,0 0,1 0,-1 0,1-1,0 1,0-1,1 0,-1 0,1 0,0 0,0-1,1 1,-1-1,1 0,-1-1,1 1,0-1,0 0,0 0,0 0,0-1,1 1,-1-1,0-1,1 1,-1-1,0 0,5 0,6-3,-1-1,0-1,0 0,0-1,-1-1,0 0,0 0,-1-2,0 0,0 0,-1-1,0-1,-1 0,0 0,-1-1,0 0,-1-1,0 0,2-6,-6 8,1 1,-1-1,-1-1,0 1,-1-1,0 1,0-1,-1 0,-1 0,0 0,-1 0,-1-9,1-3</inkml:trace>
  <inkml:trace contextRef="#ctx0" brushRef="#br0" timeOffset="2181.15">1975 256,'1'-1,"0"0,-1-1,0 1,1 0,-1-1,0 1,0 0,0-1,0 1,0 0,0-1,0 1,0 0,0-1,-1 1,1 0,-1-1,1 1,-1 0,1 0,-1 0,0-1,1 1,-1 0,0 0,0 0,0 0,0 0,0 0,0 0,0 1,0-1,0 0,0 1,-1-1,1 0,0 1,0-1,-1 1,1 0,0 0,-1-1,1 1,0 0,-1 0,1 0,0 0,-1 0,1 1,0-1,-1 0,1 1,0-1,-1 0,1 1,0 0,0-1,0 1,0 0,-1 0,1-1,0 1,0 0,0 0,1 0,-2 1,-15 6,0 0,1 1,0 1,1 0,0 1,0 1,1 0,-5 7,17-18,1 0,0 1,-1-1,1 0,0 0,0 1,0-1,0 1,0-1,0 1,1-1,-1 1,0 0,1-1,-1 1,1 0,0-1,-1 1,1 0,0 0,0-1,0 1,0 0,1 0,-1-1,0 1,1 0,-1-1,1 1,0 0,-1-1,1 1,0-1,0 1,0-1,0 1,0-1,0 0,1 0,-1 1,0-1,1 0,-1 0,0 0,1 0,-1-1,1 1,0 0,-1-1,1 1,0-1,-1 1,1-1,0 0,0 0,0 1,44 2,-43-4,1 0,0 1,-1-1,1 1,-1 0,1 0,0 0,-1 0,1 1,-1 0,1-1,0 1,-1 1,0-1,1 0,-1 1,0 0,0-1,0 1,0 1,0-1,0 0,0 1,-1-1,0 1,1 0,-1 0,0 0,0 0,0 0,-1 0,1 1,0 2,-2 3,-1 1,0-1,-1 1,0-1,0 0,-1 0,-1 0,1 0,-1-1,-1 1,1-1,-1 0,-1-1,0 1,0-1,0 0,-1 0,0-1,0 0,0 0,-1-1,-7 4,-24 26,34-29,0-1,-1 0,0 0,0 0,-1-1,1 0,-1 0,0-1,0 0,0 0,0-1,0 1,-1-1,1-1,-1 0,0 0,-2 0,0-6</inkml:trace>
  <inkml:trace contextRef="#ctx0" brushRef="#br0" timeOffset="2434.576">2314 340,'-15'34,"-8"16,-2 3,4-11,11-13,6-11</inkml:trace>
  <inkml:trace contextRef="#ctx0" brushRef="#br0" timeOffset="2983.174">2370 680,'306'-368,"-260"322,-45 47,0 0,1 0,-1-1,0 1,0 1,0-1,0 0,0 0,0 0,0 1,0-1,0 0,-1 1,1-1,-1 1,1-1,-1 0,1 1,-1-1,0 1,0 0,1-1,-1 1,0-1,-1 1,1-1,0 2,0-1,4 198,-3-196,0-1,0 1,1-1,-1 1,1-1,0 0,0 0,1 0,-1 0,0 0,1 0,0-1,0 1,0-1,0 0,0 1,0-2,0 1,1 0,-1-1,1 1,-1-1,1 0,0 0,-1 0,1-1,0 0,0 1,-1-1,1 0,0-1,0 1,-1-1,1 1,0-1,-1 0,1-1,-1 1,1-1,-1 1,0-1,1 0,-1 0,0 0,1-2,19-13,-1-2,-1-1,0 0,-1-2,-2 0,12-19,45-119,-51 81,-15 61</inkml:trace>
  <inkml:trace contextRef="#ctx0" brushRef="#br0" timeOffset="6463.145">3754 59,'-8'-2,"0"0,1 1,-1 0,0 0,0 1,0 0,0 0,0 1,1 0,-1 0,0 1,0 0,1 0,0 1,-1 0,1 0,0 1,0 0,1 0,-1 0,1 1,0 0,0 0,0 1,1 0,-1 1,-4 4,0 1,1 0,1 1,0 0,0 0,1 1,1 0,1 0,0 0,0 1,1-1,1 1,0 3,1 3,1 0,0 0,2 0,0 0,1 0,4 16,-4-31,-1 0,1-1,0 1,0 0,1-1,0 1,0-1,0 1,0-1,1-1,0 1,0 0,1-1,-1 0,1 0,0 0,0 0,0-1,0 0,1 0,-1 0,1-1,0 0,-1 0,1 0,8-2,-1 0,0-1,1 0,-1-1,0 0,0-1,0-1,0 0,-1-1,0 0,0-1,0 0,0-1,-1 0,0-1,9-8,2 1,0-1,-2 0,1-2,-2-1,0 0,-2-1,0-1,-1-1,-1 0,-1-1,-1-1,-1 0,-1 0,-1-4,-8 22,0 0,-1-1,1 1,-2-1,1 1,-1 0,0-1,0 1,-1-1,0 1,0-1,0 1,-1 0,0 0,0 0,0 0,-1 0,0 0,0 1,-1-1,0 1,1 0,-2 0,1 0,-1 0,1 1,-1 0,0 0,-1 0,1 1,-1 0,1 0,-1 0,0 0,0 1,-7-1,-116-2,89 12</inkml:trace>
  <inkml:trace contextRef="#ctx0" brushRef="#br0" timeOffset="6850.225">3387 426,'32'-19,"2"2,0 1,1 2,1 1,8 0,25-10,32-14,-99 37,0 0,0 0,0 0,0 0,0 0,-1 0,1 0,0 1,0-1,0 1,-1 0,1-1,0 1,-1 0,1 0,0 0,-1 0,1 0,-1 0,0 1,1-1,-1 0,0 1,0-1,0 1,0-1,0 1,0 0,0-1,0 1,-1 0,1-1,-1 1,1 0,-1 0,0 0,0 0,10 19,-6-16,0 0,1 0,-1 0,1 0,0-1,0 0,0 0,1 0,-1-1,1 0,0 0,0 0,0-1,1 0,-1 0,0 0,1-1,-1 0,1 0,-1-1,1 0,0 0,-1 0,1-1,-1 0,1 0,-1-1,6-1,13-4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42,'15'0,"9"0,5 0,3 0,1-5,-1-1,-1 0,-1 1,0 1,-6-2,-2-2,-5 6,-5 4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23,'39'0,"26"-5,12-1,-2 0,-14 1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2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2138 396,'-38'0,"0"1,0 2,0 2,1 2,-11 3,-322 76,104-26,265-60,0-1,-1 1,1 0,0 0,-1 0,1 0,0 0,-1 0,1 1,0-1,0 0,-1 0,1 1,0-1,0 1,-1 0,1-1,0 1,0 0,0-1,0 1,0 0,0 0,0 0,0 0,0 0,1 0,-1 0,0 0,1 1,-1-1,0 0,1 0,0 0,-1 1,1-1,0 0,-1 1,1-1,0 0,0 1,0-1,0 0,1 1,-1-1,0 0,0 0,1 1,-1-1,1 0,-1 0,1 1,-1-1,1 0,0 0,0 0,0 0,-1 0,1 0,1 0,9 5,0-1,1-1,0 0,0 0,0-1,1-1,-1 0,0 0,1-2,-1 1,10-2,53 5,118 18,-180-22,-1 0,0 1,0 0,0 1,0 0,0 1,0 0,0 1,-1 0,0 1,0 1,0-1,-1 2,1-1,-10-5,0 0,-1 1,1-1,0 0,0 0,-1 0,1 0,0 1,-1-1,1 0,-1 0,0 1,1-1,-1 1,0-1,0 0,0 1,0-1,0 0,0 1,0-1,-1 0,1 1,0-1,-1 0,1 1,-1-1,1 0,-1 0,0 1,1-1,-1 0,0 0,0 0,0 0,0 0,0 0,0 0,0-1,-1 2,-48 31,47-31,-373 176,65-15,253-112,57-50,0 0,0 0,0 0,0 0,0 0,0 0,0 1,0-1,0 0,1 1,-1-1,0 0,1 1,0-1,-1 1,1-1,0 1,-1-1,1 1,0-1,0 1,0-1,0 1,1-1,-1 0,0 1,1-1,-1 1,0-1,1 1,0-1,-1 0,1 1,0-1,0 0,0 0,0 0,0 1,0-1,0 0,0 0,0 0,0-1,1 1,-1 0,0 0,2 0,9 3,1-1,0 0,0-1,0-1,0 0,1 0,-1-2,0 1,10-3,15 1,305-1,-128-26,-188 28,-3 1</inkml:trace>
  <inkml:trace contextRef="#ctx0" brushRef="#br0" timeOffset="1884.645">952 0,'-35'8,"1"1,-1 2,2 1,-1 2,2 1,0 2,1 1,0 1,2 2,0 1,2 1,-21 22,13 0,3 2,2 1,1 1,3 2,2 0,3 2,-12 44,27-77,1 0,1 0,1 1,1-1,0 1,2 0,1-1,0 1,1-1,1 1,2-1,0 0,0 0,5 6,24 19,-60-75,8 14,0 2,-1 0,-1 0,-1 2,1 0,-2 2,-18-7,-91-27,150 30,453-153,-471 166,-1 1,1-1,-1 0,1 1,-1-1,1 0,0 1,-1-1,1 1,0-1,0 1,-1-1,1 1,0-1,0 1,0 0,0-1,-1 1,1 0,0 0,0 0,0 0,0 0,0 0,0 0,0 0,0 0,-1 0,1 0,0 1,0-1,0 0,0 1,-1-1,1 0,0 1,0-1,0 1,-1-1,1 1,0 0,-1-1,1 1,-1 0,1-1,-1 1,1 0,-1 0,1 0,-1-1,0 1,1 0,-1 0,0 0,0 0,1 0,-1-1,0 2,-109 115,66-78,35-34,0 1,0 1,0 0,1 0,0 0,1 0,0 1,0 0,0 1,1 0,0-1,1 1,0 1,-1 4,4 4</inkml:trace>
  <inkml:trace contextRef="#ctx0" brushRef="#br0" timeOffset="3363.502">2674 650,'-159'238,"-52"62,173-262,44-56,45-78,5 2,4 3,4 3,68-73,-68 94,-64 67,1-1,0 1,-1 0,1-1,-1 1,1-1,0 1,0 0,-1 0,1 0,0-1,0 1,-1 0,1 0,0 0,0 0,-1 0,1 0,0 0,0 0,-1 1,1-1,0 0,-1 0,1 1,0-1,-1 0,1 1,0-1,-1 1,1-1,0 1,-1-1,1 1,-1-1,1 1,-1-1,0 1,1 0,-1-1,1 1,-1 0,0-1,0 1,1 0,-1 0,0-1,0 1,0 0,0 0,0 0,6 43,-6-42,-1 33,-1-1,-2 1,-2-1,-1 0,-2 3,-16 91,-3 24,29-153,-1 1,1-1,0 1,-1 0,1-1,0 1,-1 0,1-1,0 1,-1 0,1 0,0-1,0 1,0 0,-1 0,1 0,0 0,0 0,-1 0,1 1,0-1,0 0,-1 0,1 0,0 1,0-1,-1 0,1 1,0-1,-1 1,1-1,-1 1,1-1,0 1,-1-1,1 1,-1-1,0 1,1 0,-1-1,1 1,-1 0,0-1,1 1,-1 0,0 0,0-1,0 1,0 0,1 0,-1-1,0 1,0 0,-1 0,1 0,0-1,0 1,0 0,0 0,-1-1,1 1,0 0,-1-1,1 1,141-213,135-203,-226 344,-50 71,0 1,-1-1,1 0,0 0,0 1,0-1,0 0,-1 1,1-1,0 0,0 1,0-1,0 0,0 1,0-1,0 0,0 1,0-1,0 1,0-1,0 0,0 1,0-1,0 0,0 1,0-1,0 0,1 1,-1-1,0 0,0 1,0-1,1 0,-1 0,0 1,0-1,1 0,-1 0,0 1,0-1,1 0,-1 0,0 0,1 0,-1 1,0-1,1 0,-1 0,0 0,1 0,-1 0,1 0,-1 0,0 0,1 0,-1 0,0 0,1 0,-1 0,0 0,1 0,-1 0,0-1,1 1,-1 0,0 0,1 0,-1-1,0 1,-3 32,-91 344,57-177,26-63,11-136</inkml:trace>
  <inkml:trace contextRef="#ctx0" brushRef="#br0" timeOffset="4600.792">3351 1129,'0'24,"-4"17,-3 7,1 1,1-10</inkml:trace>
  <inkml:trace contextRef="#ctx0" brushRef="#br0" timeOffset="5121.466">3295 1101,'51'-21,"-42"16,0 1,0 0,0 0,1 1,-1 0,1 1,0 0,0 0,0 1,0 0,0 1,0 0,4 1,-12 0,0-1,0 1,0-1,-1 1,1 0,0-1,0 1,0 0,-1 1,1-1,0 0,-1 0,1 1,-1-1,0 1,1-1,-1 1,0-1,0 1,0 0,0 0,0-1,0 1,-1 0,1 0,-1 0,1 0,-1 0,0 0,0 0,1 0,-1 0,-1 0,1 0,0 0,0 0,-1 0,-30 69,-4-6,35-63,-1 0,1-1,0 1,0 0,0 0,0 0,0-1,0 1,0 0,0 0,1-1,-1 1,1 0,-1-1,1 1,0 0,0-1,0 1,0-1,0 1,0-1,0 1,0-1,0 0,1 0,-1 0,1 1,-1-1,0 0,1-1,0 1,-1 0,1 0,0-1,-1 1,1-1,0 1,0-1,1 0,10 4,50 18,-61-21,-1 0,0 0,0-1,0 1,0 0,0 0,0 1,0-1,0 0,0 0,0 0,-1 1,1-1,0 0,-1 0,1 1,-1-1,1 1,-1-1,0 1,0-1,0 0,0 1,0-1,0 1,0-1,0 1,0-1,-1 1,1-1,-1 0,1 1,-1-1,1 0,-1 1,0-1,1 0,-1 0,0 0,0 0,0 1,0-1,-7 7,1 0,-1 0,0 0,-1-1,0-1,0 1,0-1,-1-1,0 0,0 0,0-1,0 0,-11 2,-31-3,33-8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4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78,'-1'43,"13"169,-4-158,-2 0,-3 0,-2 0,-2 4,1-21,-29 189,23-175,0-33</inkml:trace>
  <inkml:trace contextRef="#ctx0" brushRef="#br0" timeOffset="482.244">1 1009,'255'-17,"224"-68,-309 73,-125 2,-27 4</inkml:trace>
  <inkml:trace contextRef="#ctx0" brushRef="#br0" timeOffset="1066.955">28 78,'193'-5,"-1"-8,48-15,-13 5,-221 21,-1 0,1 1,0 0,0 0,0 0,-1 0,1 1,0 0,0 0,0 1,0 0,0 0,0 0,0 0,-1 1,1 0,-1 0,1 1,-1 0,0 0,0 0,0 0,0 1,-1 0,3 2,4 8</inkml:trace>
  <inkml:trace contextRef="#ctx0" brushRef="#br0" timeOffset="1405.508">1213 558,'0'38,"0"23,-4 5,-3-3,1-8,2-9,0-6,7-11,2-6,5-6,2-6</inkml:trace>
  <inkml:trace contextRef="#ctx0" brushRef="#br0" timeOffset="1914.478">1186 614,'201'-25,"-200"25,1-1,0 0,0 1,0-1,0 1,0 0,0-1,0 1,0 0,0 0,0 0,-1 1,1-1,0 0,0 1,0-1,0 1,0 0,0-1,-1 1,1 0,0 0,-1 0,1 0,-1 1,1-1,-1 0,1 1,-1-1,0 1,0-1,0 1,0 0,0-1,0 1,0 0,0 0,-1 0,1 0,-1-1,1 1,-1 0,0 0,0 0,0 0,0 0,0 0,0 0,0 0,-1 0,1 0,-1 0,1-1,-1 1,0 0,0 0,0 0,0 0,-33 37,31-37,1-1,-1 1,0 0,1 0,-1 0,1 1,0-1,0 0,0 1,0 0,0-1,0 1,1 0,-1 0,1 0,0 0,0 0,0 0,0 0,1 0,-1 1,1-1,0 0,0 0,0 1,0-1,0 0,1 0,0 0,-1 1,1-1,0 0,1 0,-1 0,0 0,1-1,0 1,31 35,-30-36,1 0,-1 0,1 1,-1 0,0 0,0 0,0 0,0 0,-1 0,1 1,-1-1,0 1,0 0,0-1,0 1,-1 0,1 0,-1 0,0 1,-1-1,1 0,-1 0,1 0,-1 1,-1-1,1 0,0 0,-1 0,0 1,0-1,0 0,-1 0,1 0,-3 2,0 0,-1 0,-1-1,1 0,-1 0,0 0,0-1,0 0,-1 0,1-1,-1 1,0-1,0-1,0 0,-1 0,1 0,0-1,-1 1,1-2,-1 1,1-1,-3-1,-9-7,6-4</inkml:trace>
  <inkml:trace contextRef="#ctx0" brushRef="#br0" timeOffset="2403.393">2258 134,'-49'20,"2"3,1 1,0 2,2 2,2 2,0 2,-17 19,48-43,1 0,0 1,0 0,1 0,0 1,1 1,0-1,1 1,0 1,1-1,0 1,1 0,0 1,1-1,0 1,1 0,0 0,2 0,-1 0,1 0,1 1,0-1,1 0,1 0,0 0,0 0,4 9,-3-15,1 0,0 0,1 0,-1 0,1-1,0 0,1 0,0 0,0-1,0 1,0-1,1-1,0 1,0-1,0-1,0 1,1-1,-1 0,1-1,0 0,0 0,0 0,0-1,0-1,0 1,0-1,8-1,36-3,-1-2,1-2,-1-2,-1-2,0-3,-1-2,-1-2,0-2,41-25,-58 30,-1-2,-1 0,-1-2,-1-1,22-21,-41 34,0 0,0-1,-1 0,-1 0,1-1,-1 1,-1-1,0-1,0 1,-1-1,0 0,-1 0,-1 0,1 0,-2-1,1 1,-2 0,1-1,-2-3,0 7,0 0,-1 0,0 0,-1 0,1 0,-2 0,1 1,-1 0,0-1,0 1,-1 1,0-1,0 1,-1 0,0 0,0 0,0 1,0 0,-1 0,0 0,0 1,-1 0,-2 0,-11-6,-1 1,-1 1,0 2,0 0,0 1,0 1,-14 1,3 0,0 1,0 2,0 2,1 1,-1 1,0 2,1 2,0 0,1 3,-19 8,10 2</inkml:trace>
  <inkml:trace contextRef="#ctx0" brushRef="#br0" timeOffset="2816.271">1891 530,'42'-30,"1"1,1 3,1 1,2 3,7-2,-50 22,0 0,1 0,-1 0,0 0,1 1,-1 0,0 0,1 0,0 0,-1 1,1-1,-1 1,1 0,0 1,-1-1,1 1,-1 0,1 0,-1 0,0 1,1-1,-1 1,0 0,0 1,0-1,0 1,0-1,-1 1,4 4,23 39,-27-39,0-1,0 0,1 0,0 0,0-1,0 1,1-1,-1 0,1 0,1-1,-1 1,1-1,-1 0,1-1,0 1,1-1,-1 0,0-1,1 0,8 1,0-1,0-1,-1 0,1-1,0-1,0 0,0-1,-1 0,1-2,-1 0,6-2,28-4,-26 8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54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29 284,'55'-18,"116"-5,-102 7,-38 8,-1 0,2 3,-1 1,0 1,1 1,23 3,-20 10,-29-5</inkml:trace>
  <inkml:trace contextRef="#ctx0" brushRef="#br0" timeOffset="249.096">1 424,'38'-4,"32"-3,9 1,0 2,-7-5,-13 1,-10 0,-10 3,-6 1,-4 2,-2 1,0 1,-6 0</inkml:trace>
  <inkml:trace contextRef="#ctx0" brushRef="#br0" timeOffset="695.084">452 1,'0'1,"0"1,0-1,0 0,0 0,0 1,0-1,0 0,0 1,1-1,-1 0,0 0,1 1,-1-1,1 0,0 0,-1 0,1 0,0 0,0 0,0 0,-1 0,1 0,0 0,0 0,0 0,1-1,-1 1,0 0,0-1,1 1,13 7,0-1,0 0,1-1,0-1,0-1,0 0,1-1,0 0,-6-1,184 30,-127-5,-66-26,-1 0,0 0,0 0,0 0,1 0,-1 1,-1-1,1 0,0 1,0-1,0 1,-1-1,1 1,-1-1,1 1,-1 0,0-1,1 1,-1 0,0-1,0 1,0-1,0 1,-1 0,1-1,0 1,-1 0,1-1,-1 1,1-1,-1 1,0-1,0 1,0-1,1 0,-1 1,-1-1,1 0,0 0,0 0,-1 1,-151 113,91-67,30-25,2 1,0 2,2 1,-14 17,24-20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1,'26'142,"-23"-90,-2 1,-3-1,-2 0,-8 33,-39 185,45-247,18-28,7-18,1 1,1 1,1 0,1 2,1 1,0 0,2 2,0 1,0 1,4 0,-26 13,0-1,0 1,1 0,-1 0,0 0,1 1,-1-1,1 1,-1 0,1 0,-1 1,0-1,1 1,-1 0,0 0,0 1,1-1,-1 1,0 0,0 0,-1 0,1 1,0-1,-1 1,1 0,-1 0,0 0,0 0,0 1,-1-1,1 1,-1 0,1-1,-1 1,-1 0,1 1,0-1,-1 0,0 0,0 1,0-1,-1 0,1 5,1 6,1 0,-2 1,0-1,-1 1,-1 0,0-1,-1 1,0-1,-2 0,1 0,-2 0,0 0,-1-1,-1 1,0-2,0 1,-2-1,1 0,-2-1,0 0,0 0,-1-1,-4 2,9-7,0 0,-1 0,1-1,-2 0,1-1,0 1,-1-2,0 1,0-1,0 0,0 0,0-1,-1 0,1-1,-1 0,1 0,-1-1,1 0,-1 0,0-1,1 0,-1-1,1 0,0 0,0-1,-2 0,5-5,-1 0,1 0,1 0,-1-1,1 1,1-1,-1 0,2 0,-1-1,1 1,1 0,-1-1,2 0,-1 1,1-1,1 1,0-1,2-8,21-89,-12 77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33,'2'1,"-1"0,0 1,0-1,0 0,0 0,0 0,0 1,0-1,-1 0,1 1,0-1,-1 1,1-1,-1 1,1-1,-1 1,0-1,0 1,0 0,0-1,0 1,0-1,0 1,0-1,-1 1,1 0,0-1,-1 1,1-1,-1 0,0 1,0-1,0 1,-1 9,-26 137,-8 127,44-141,-8-132,1-1,-1 1,1-1,0 1,0-1,-1 0,1 1,0-1,0 0,1 0,-1 1,0-1,0 0,1 0,-1 0,0-1,1 1,-1 0,1 0,-1-1,1 1,-1-1,1 1,-1-1,1 0,-1 0,1 0,0 0,-1 0,1 0,0 0,-1 0,1 0,-1-1,1 1,-1-1,1 1,-1-1,1 0,-1 1,1-1,-1 0,55-44,57-95,-17-3,-100 156,1 0,0-1,1 1,0 0,1 0,1 0,0 1,1-1,0 0,1 0,0-1,2 3,-4-12,0 1,1-1,0 0,0 1,0-1,0 0,0 0,1 0,-1 1,1-1,0-1,0 1,0 0,0 0,0-1,1 1,-1-1,1 0,0 0,0 0,0 0,0 0,0-1,0 1,0-1,0 0,1 0,-1 0,0 0,1 0,-1-1,1 0,-1 1,0-1,1-1,-1 1,1 0,-1-1,0 0,1 0,0 0,7-8,1 0,-2-1,1 0,-2-1,1 0,-1 0,-1-1,0 0,-1-1,0 0,-1 0,1-3,101-275,-107 287,3-8,1-1,-2 0,0 0,-1 0,0 0,-1 0,0 0,-1-8,-1 20,1 0,-1 0,0 1,1-1,-1 0,0 0,0 1,0-1,0 0,0 1,0-1,0 1,0-1,0 1,0 0,0-1,0 1,0 0,0 0,0 0,0 0,0 0,0 0,-1 0,1 0,0 0,0 0,0 0,0 1,0-1,0 1,0-1,0 0,0 1,0 0,0-1,0 1,0 0,1-1,-1 1,0 0,0 0,1 0,-1-1,0 1,1 0,-1 0,1 0,-1 0,1 0,0 0,-1 0,1 0,0 1,0-1,0 0,0 0,0 1,-14 22,3 1</inkml:trace>
  <inkml:trace contextRef="#ctx0" brushRef="#br0" timeOffset="329.695">933 400,'-14'43,"-5"20,-4 3,2-5,4-7,6-9,4-7,4-5,-3-8,-1-13,2-9</inkml:trace>
  <inkml:trace contextRef="#ctx0" brushRef="#br0" timeOffset="585.15">679 570,'24'0,"23"0,7 0,0 0,-5 0,-5 0,-6 0,-5 0,-7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1 464,'225'-28,"-82"1,-69 8,-63 21,-15 2</inkml:trace>
  <inkml:trace contextRef="#ctx0" brushRef="#br0" timeOffset="253.447">29 661,'23'10,"29"3,8-6,5-3,-4-3,-3-7,-2-1,-5-1,-7 2,-11 2</inkml:trace>
  <inkml:trace contextRef="#ctx0" brushRef="#br0" timeOffset="597.296">1186 97,'-5'19,"-6"26,-2 10,2 0,3-4,-2-6,0-6,2-5,3-3,2-3,1 0,2-1,0 0,0 0,0 1,1-10,-1-13,0-6</inkml:trace>
  <inkml:trace contextRef="#ctx0" brushRef="#br0" timeOffset="887.533">819 13,'38'0,"23"0,10 0,-2 0,-8 0,-10 0,-8 0,-2 0,-4 0,-2 0,-3-5,-2-2,-7 6,-6 7,-11 8,-7 1</inkml:trace>
  <inkml:trace contextRef="#ctx0" brushRef="#br0" timeOffset="1132.033">735 747,'38'0,"32"0,9 0,-4-5,-11-2,-10 1,-11 1,-7 1,-5 2,-3 1,-6 1</inkml:trace>
  <inkml:trace contextRef="#ctx0" brushRef="#br0" timeOffset="1868.245">1553 718,'0'5,"0"6,0 6,0 6,0 2,-5-2,-2 0,1 0,1 1,2 2,0 1,-2 1,-2 0,1-5</inkml:trace>
  <inkml:trace contextRef="#ctx0" brushRef="#br0" timeOffset="2447.618">1440 747,'10'-8,"1"1,1 0,-1 1,1 1,0 0,0 0,0 1,1 1,0 0,-1 1,1 0,0 1,0 0,0 1,1 0,-13 0,0-1,0 0,1 0,-1 1,0-1,0 1,1 0,-1-1,0 1,1 0,-1 0,1-1,-1 1,0 0,1 0,-1 1,0-1,1 0,-1 0,0 1,1-1,-1 1,0-1,0 1,1-1,-1 1,0 0,0-1,0 1,0 0,0 0,0 0,0 0,0 0,0 0,0 0,-1 1,1-1,0 0,-1 0,1 0,-1 1,1-1,-1 0,0 1,0-1,1 0,-1 1,0-1,0 1,0-1,0 0,-1 1,1-1,0 0,-1 1,-37 47,33-44,0 0,0 0,0 1,1-1,0 1,0 0,0 0,1 0,0 1,0-1,0 1,1 0,0-1,0 1,1 0,-1 5,4-6,0-1,0 0,0 0,1 0,-1 0,1 0,0 0,1-1,-1 0,1 1,0-1,0-1,0 1,0 0,1-1,0 0,-1 0,3 0,-4-2,1 1,-1-1,1 1,-1-1,0 1,0 0,0 0,0 0,0 1,0-1,-1 1,1 0,-1-1,0 1,0 0,0 0,0 0,0 1,-1-1,1 0,-1 1,0-1,0 1,0-1,0 1,-1 0,0-1,1 1,-1 0,0-1,-1 1,1 0,-1-1,0 1,0-1,0 1,0-1,-2 4,-3 0,-2-1,1 0,-1 0,1 0,-2-1,1 0,0 0,-1-1,0 0,0-1,0 0,-1 0,1-1,-1 0,1-1,-1 0,0 0,1-1,-1 0,0-1,1 0,-10-3,-33-13,34 4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22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196 117,'-21'21,"0"0,2 2,1 0,1 1,1 1,0 0,3 1,0 1,1 0,0 6,9-26,0-1,1 1,-1-1,2 1,-1 0,1 0,0 0,0 0,1 0,0 0,0 0,1 0,-1 0,2 0,-1 0,1-1,0 1,0 0,1-1,0 1,0-1,0 0,1 0,0 0,0-1,1 1,2 1,8 5,0-1,1 0,1-2,-1 0,2 0,-1-2,1 0,0-1,0-1,1-1,-1 0,1-2,1 0,1 0,0-1,1-1,-1-1,0-1,1-1,-1-1,0-1,-1 0,1-2,-1 0,0-1,-1-2,0 0,-1 0,0-2,0 0,-1-2,-1 1,0-2,-1 0,-1-1,0 0,-1-2,0 0,-7 6,-1 0,0 0,-1 0,0 0,-1-1,0 0,-1 0,0 0,-1 0,-1 0,0 0,-1 0,0 0,-1 1,0-1,-1 0,-1 1,0-1,0 1,-2 0,1 0,-1 1,-1 0,0 0,-1 0,0 1,0 0,-1 0,0 1,-1 1,0-1,-1 2,1-1,-1 1,-1 1,-5-3,-1 1,0 1,-1 1,0 0,0 1,0 1,0 1,-1 1,1 1,-1 0,1 1,-1 1,1 1,-1 1,1 1,0 0,-7 4,-6 5</inkml:trace>
  <inkml:trace contextRef="#ctx0" brushRef="#br0" timeOffset="363.924">83 457,'361'-183,"-359"181,1 0,0 1,0 0,0-1,0 1,0 0,0 1,0-1,0 0,0 1,0 0,1 0,-1 0,0 0,0 0,0 0,0 1,0 0,0-1,0 1,0 1,0-1,0 0,0 1,0-1,-1 1,1 0,0 0,-1 0,0 0,1 0,-1 0,0 1,0-1,-1 1,1 0,0 0,18 24,-15-17,1 0,0-1,1 0,0 0,0-1,1 0,0 0,1-1,-1 0,1 0,1-1,-1 0,1-1,0 0,1 0,-1-1,1-1,1 1,-2-3,1 0,0-1,0 0,-1-1,1 0,0-1,-1 0,1 0,-1-1,0-1,0 0,0 0,0-1,7-5,25-5,-22 10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84 424,'81'-28,"-51"23,248-37,44 31,-240 12,-57-1</inkml:trace>
  <inkml:trace contextRef="#ctx0" brushRef="#br0" timeOffset="266.919">0 621,'39'0,"36"-4,15-3,-3 1,-6 1,-8-3,-12-1,-10 2,-10 2,-7 1,-5 2,-2 1,-1 1,0 0,1 1,-6-1</inkml:trace>
  <inkml:trace contextRef="#ctx0" brushRef="#br0" timeOffset="697.988">480 1,'8'9,"-1"0,2 0,-1-1,1 0,0 0,1-1,0-1,0 1,0-1,1-1,0 0,0-1,0 0,1 0,7 0,-5 1,374 132,-384-136,-1-1,1 1,-1-1,1 1,-1 0,0 0,0 1,1-1,-1 1,0-1,0 1,0 0,0 0,-1 0,1 1,-1-1,1 1,-1-1,0 1,0 0,0 0,0 0,0 0,-1 0,1 0,-1 0,0 1,0-1,0 1,0-1,-1 0,0 1,1-1,-1 1,0-1,-1 1,1-1,-1 1,1-1,-1 1,0-1,0 0,-2 4,-11 9,0 0,-1-1,-1 0,-1-1,0-1,0-1,-1 0,-1-1,-10 3,12-4,-305 171,310-176,1 1,0 1,0-1,1 2,0 0,0 0,1 0,0 1,0 1,1 0,0 0,1 0,0 1,0 2,-2 10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37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1 508,'0'-1,"0"0,0-1,0 1,0 0,0 0,0 0,0 0,1 0,-1 0,0-1,1 1,-1 0,1 0,-1 0,1 0,0 0,-1 0,1 1,0-1,0 0,-1 0,1 0,0 1,0-1,0 0,0 1,0-1,0 1,0-1,0 1,0-1,0 1,1 0,-1 0,0-1,0 1,0 0,0 0,0 0,1 0,-1 0,0 1,0-1,1 0,361 1,-308-1,-30 0</inkml:trace>
  <inkml:trace contextRef="#ctx0" brushRef="#br0" timeOffset="668.554">735 0,'0'594,"-6"-532,31-87,4-2,0 0,2 2,1 2,1 1,1 1,1 2,0 1,28-9,-49 22,0 0,0 0,0 2,0 0,0 0,1 1,-1 1,7 0,-17 1,-1 0,0 0,1 0,-1 1,0-1,1 1,-1-1,0 1,0 0,0 0,0 1,0-1,0 1,0 0,0-1,0 1,-1 0,1 1,-1-1,1 0,-1 1,0-1,0 1,0 0,-1 0,1-1,0 1,-1 0,0 1,0-1,0 0,0 0,0 0,-1 1,1-1,-1 0,0 1,0 2,-1 1,0 0,0 1,0-1,-1 0,0 0,-1 0,1 0,-1 0,-1-1,1 0,-1 1,0-1,-1 0,0-1,1 1,-2-1,1 0,0 0,-1-1,0 1,0-1,-1 0,-5 2,-163 62,171-67,-105 16,105-17,0 0,1 0,-1-1,0 1,0-1,1 0,-1 0,1 0,-1-1,1 1,-1-1,1 0,0 0,0 0,0 0,0-1,0 1,0-1,0 0,1 0,0 0,-1 0,1 0,0 0,1 0,-1-1,0 0,-5-17</inkml:trace>
  <inkml:trace contextRef="#ctx0" brushRef="#br0" timeOffset="7434.204">1610 113,'-28'169,"27"-149,7 154,-6-171,0-1,0 0,1 1,-1-1,1 0,0 0,0 1,0-1,0 0,0 0,0 0,0 0,1 0,-1 0,1-1,-1 1,1 0,0-1,0 1,-1-1,1 0,0 1,1-1,-1 0,0 0,0 0,0-1,0 1,1 0,-1-1,0 0,1 1,-1-1,0 0,1 0,-1 0,0-1,1 1,-1 0,0-1,1 0,-1 1,0-1,0 0,0 0,13-9,-1 0,0 0,-1-2,0 0,-1 0,0-1,-1 0,0-1,-1-1,7-14,18-20,-35 48,0 0,1 0,-1 1,0-1,1 0,-1 1,1-1,-1 0,1 1,-1-1,1 0,-1 1,1-1,-1 1,1-1,0 1,-1-1,1 1,0 0,0-1,-1 1,1 0,0 0,0-1,-1 1,1 0,0 0,0 0,0 0,-1 0,1 0,0 0,0 0,0 0,-1 0,1 1,0-1,0 0,-1 1,1-1,0 0,0 1,-1-1,1 1,-1-1,1 1,0-1,-1 1,1-1,-1 1,1 0,-1-1,1 1,-1 0,0-1,1 1,-1 0,0 0,18 53,-16-43,51 99,-51-107,0 0,1-1,-1 1,0-1,1 1,0-1,-1 0,1 0,0 0,0 0,0-1,0 1,1-1,-1 1,0-1,1 0,-1-1,0 1,1-1,-1 1,1-1,-1 0,1 0,-1 0,1-1,-1 0,1 1,-1-1,0 0,1 0,-1-1,0 1,0-1,10-7,-1-1,-1 0,0-1,0-1,-1 1,-1-2,0 1,0-1,-1-1,-1 1,-1-1,5-12,-4 11,-6 13,10-17,-2 0,0-1,0 0,-2 0,-1-1,0 0,-2 0,0-1,0-20,-4 40,0 0,0 0,0 0,0 0,-1 0,1 0,0 0,-1 0,0 0,1 0,-1 0,0 1,0-1,0 0,0 1,0-1,0 1,-1-1,1 1,-1-1,1 1,-1 0,1 0,-1-1,0 1,1 1,-2-2,-8 1</inkml:trace>
  <inkml:trace contextRef="#ctx0" brushRef="#br0" timeOffset="8137.635">2710 170,'1'-2,"-1"0,0 0,1 0,-1 0,0 0,0 0,0 1,-1-1,1 0,0 0,-1 0,1 0,-1 0,0 1,0-1,1 0,-1 0,0 1,0-1,-1 1,1-1,0 1,0-1,-1 1,1 0,-1 0,1 0,-1 0,0 0,1 0,-1 0,0 0,0 0,1 1,-1-1,0 1,0 0,0-1,0 1,0 0,0 0,0 0,0 0,1 0,-1 1,0-1,0 1,0-1,0 1,1-1,-1 1,0 0,0 0,1 0,-2 1,-119 63,120-64,1 0,0 0,-1-1,1 1,0 1,0-1,0 0,-1 0,1 0,0 0,1 1,-1-1,0 0,0 1,0-1,1 1,-1-1,1 1,-1-1,1 1,0 0,0-1,0 1,-1-1,1 1,1 0,-1-1,0 1,0-1,1 1,-1-1,0 1,1-1,0 1,-1-1,1 1,0-1,0 1,0-1,0 0,0 0,0 1,0-1,0 0,0 0,1 0,-1 0,0-1,1 1,-1 0,1 0,-1-1,1 1,-1-1,1 1,-1-1,1 0,55 20,-53-19,0-1,1 0,-1 1,0 0,0 0,0 0,0 1,0-1,0 1,0 0,0 0,-1 0,1 1,-1-1,1 1,-1 0,0 0,0 0,0 0,-1 0,1 1,-1-1,0 1,0 0,0 0,0 0,0 0,-1 0,0 0,0 0,0 0,0 2,-3 3,0-1,-1 0,0 0,0 0,-1 0,1 0,-2-1,1 0,-1 1,0-2,-1 1,0-1,0 1,0-2,-1 1,1-1,-1 0,-1 0,1-1,-1 0,1 0,-1-1,-2 1,-98 36,106-39,1 0,-1-1,0 1,0 0,1-1,-1 1,0-1,0 0,0 0,0 1,1-1,-1 0,0-1,0 1,0 0,0 0,1-1,-1 1,0-1,0 0,1 1,-1-1,0 0,1 0,-1 0,1 0,-1 0,1 0,-1-1,1 1,0 0,0-1,-1 1,2-10</inkml:trace>
  <inkml:trace contextRef="#ctx0" brushRef="#br0" timeOffset="8401.521">3077 311,'-19'33,"-11"12,-1 2,5-6</inkml:trace>
  <inkml:trace contextRef="#ctx0" brushRef="#br0" timeOffset="9121.569">3134 480,'11'-2,"1"-1,-1 0,0-1,0 0,-1-1,1 0,-1 0,0-1,0-1,-1 0,0 0,0 0,-1-1,0-1,0 0,-1 0,3-4,120-137,-100 107,-24 66,-8 175,2-191,1-1,0 1,1-1,-1 1,1-1,0 0,1 0,0 0,0 0,0-1,0 1,1-1,0 0,0 1,1-2,-1 1,1-1,0 1,0-1,1-1,-1 1,1-1,-1 0,1 0,0 0,1-1,-1 0,0 0,0-1,1 0,-1 0,1 0,-1-1,1 0,-1 0,1-1,-1 0,1 0,-1 0,1-1,-1 0,0 0,0-1,6-2,8-11,0 0,-1-1,-1-1,-1-1,0-1,-2 0,0-1,-1 0,-1-1,2-6,-2 1,0-2,-2 1,-1-2,-2 1,3-16,-3-1,-6 34</inkml:trace>
  <inkml:trace contextRef="#ctx0" brushRef="#br0" timeOffset="9571.198">4460 28,'-17'11,"0"2,1 0,1 0,0 1,1 1,1 1,0 0,1 0,1 1,0 1,2 0,0 0,1 1,0 0,2 1,-1 4,6-15,1 0,0 0,1 0,-1 0,2 0,-1 0,1 0,1 0,0 0,0-1,0 0,1 1,1-1,-1-1,1 1,0-1,1 1,0-1,0-1,1 1,-1-1,1-1,1 1,-1-1,1 0,0-1,0 0,0 0,0 0,1-1,0-1,0 1,-1-2,1 1,0-1,6 0,-3 1,0 0,1-1,-1-1,1 0,-1-1,0 0,1-1,-1 0,0-1,0 0,0-1,-1 0,1-1,-1-1,0 1,3-4,-5 3,-1-1,1 0,-1 0,-1-1,1 0,-1-1,-1 0,1 0,-2 0,1-1,-1 1,-1-1,1-1,-2 1,0 0,0-1,-1 0,0 0,0 1,-1-1,-1 0,0 0,-1 0,0 0,0 0,-3-9,2 15,-1-1,1 1,-1 0,1 0,-2 0,1 1,0-1,-1 1,0-1,0 1,0 0,-1 1,1-1,-1 1,0 0,0 0,0 0,0 1,0 0,-1 0,1 0,-1 1,1-1,-1 1,1 1,-1-1,-4 1,-8-1,0 1,0 0,0 2,0 0,1 1,-1 1,1 0,-6 3,-9 5</inkml:trace>
  <inkml:trace contextRef="#ctx0" brushRef="#br0" timeOffset="9853.319">4206 338,'186'5,"-63"-8,50 56,-5-50,-144-4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4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7 876,'-4'0,"2"0,7 0,7 0,7-5,4-1,4 0,1 1,2 1,-1 2,1 1,-5-4,-3-2,1 1,0 1,-3 2</inkml:trace>
  <inkml:trace contextRef="#ctx0" brushRef="#br0" timeOffset="313.575">7 1045,'19'0,"16"-5,7-1,1-1,-2 2,-3 2,-3 1,-3 1,-2 0,-6 1</inkml:trace>
  <inkml:trace contextRef="#ctx0" brushRef="#br0" timeOffset="7861.597">1164 481,'-51'247,"16"-13,14-127,16-128,9 2,2 3</inkml:trace>
  <inkml:trace contextRef="#ctx0" brushRef="#br0" timeOffset="8265.564">797 509,'244'-39,"-172"29,1 4,0 2,49 5,-53 0,-63-1,-5-1,1 1,-1 0,1-1,0 1,-1 0,1 0,0 0,-1 0,1 0,0 1,-1-1,1 0,0 1,-1-1,1 1,-1 0,1 0,-1-1,1 1,-1 0,0 0,1 0,-1 0,0 0,0 1,0-1,1 0,-1 1,0-1,-2 12</inkml:trace>
  <inkml:trace contextRef="#ctx0" brushRef="#br0" timeOffset="8566.208">712 1102,'44'-5,"32"-6,9-2,-5 2,-7 3,-11 2,-11-2,-9 0,-8 1,-4 2,-3 2,-1 1,0-3,1-1,-1 0,-3 1</inkml:trace>
  <inkml:trace contextRef="#ctx0" brushRef="#br0" timeOffset="49057.88">910 255,'1'-2,"0"0,1 0,-1 0,1 0,0 1,0-1,-1 1,1-1,0 1,0-1,0 1,0 0,1 0,-1 0,0 0,0 1,1-1,-1 1,0-1,1 1,-1 0,0 0,1 0,-1 0,1 0,0 0,167-15,58-19,-201 30,-3 1</inkml:trace>
  <inkml:trace contextRef="#ctx0" brushRef="#br0" timeOffset="54431.548">769 1,'-42'62,"3"3,3 1,2 1,4 2,2 1,4 1,3 2,3 0,3 1,2 9,11-44,2-1,2 1,1 0,2-1,2 0,1 0,2-1,2 0,1-1,2 0,1-1,2-1,15 22,-25-42,1-1,1 0,0 0,1-1,0-1,0 0,1 0,1-1,0-1,0 0,1 0,0-2,1 1,-1-2,1 0,1-1,-1-1,1 0,9 1,16-1,-5-1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1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5 199,'18'120,"-12"-78,-1-1,-2 1,-1 0,-5 40,1 2,-9 22,13-104,0 0,0-1,0 1,1 0,-1-1,1 0,-1 1,1-1,0 0,-1 0,1-1,0 1,0 0,-1-1,1 0,0 0,0 0,0 0,0 0,0 0,-1-1,1 1,0-1,0 0,-1 0,1 0,0 0,-1 0,1-1,-1 1,0-1,1 0,0 0,-2 1,11-4,142-41,-150 45,1 1,-1 0,1 0,0 0,-1 0,1 1,-1-1,0 1,1 1,-1-1,0 0,1 1,-1 0,0 0,0 0,0 1,-1-1,1 1,-1 0,1 0,-1 0,0 0,0 1,0-1,0 1,-1 0,0 0,0 0,0 0,0 0,0 0,-1 0,1 3,-1-2,0 1,0-1,0 1,0 0,-1-1,0 1,-1-1,1 1,-1 0,0-1,0 1,-1-1,1 0,-1 1,-1-1,1 0,-1 0,0 0,0 0,0-1,0 1,-1-1,0 0,0 0,0 0,0-1,-1 1,0-1,0 0,-4 3,0 0,0-1,-1 0,1-1,-1 0,0 0,0-1,-1 0,1-1,-1-1,1 1,-1-1,1-1,-1 0,-2-1,5 0,-1 0,1-1,0 0,0 0,0-1,0 0,0-1,1 1,-1-1,1-1,0 1,1-1,-1-1,1 1,0-1,0 0,0-1,1 1,0-1,1 0,-1 0,1-1,1 1,-1-1,1 0,0 0,1 0,0 0,1 0,-1-15</inkml:trace>
  <inkml:trace contextRef="#ctx0" brushRef="#br0" timeOffset="650.919">259 86,'37'-9,"1"2,0 1,0 2,0 1,25 3,-61 0,0 0,0 0,1 0,-1 0,0 0,0 1,1-1,-1 1,0-1,0 1,0 0,0 0,0 0,0 0,0 0,0 0,0 1,0-1,-1 1,1-1,-1 1,1-1,-1 1,1 0,-1 0,0 0,0 0,0 0,0 0,0 0,-1 0,1 0,0 0,-1 1,0-1,1 0,-1 0,0 1,0-1,0 0,-1 0,1 1,0-1,-1 0,0 0,1 0,-1 0,0 0,0 0,0 0,0 0,-1 0,1 0,0 0,-2 0,-32 36,31-36,-1 1,1 0,0 0,1 1,-1-1,1 1,-1-1,1 1,0 0,1 1,-1-1,1 0,0 1,0-1,0 1,0 0,1 0,0 0,0-1,0 1,1 0,-1 3,4-4,0-1,0 0,0 0,0-1,0 1,0 0,1-1,-1 0,1 0,0 0,0 0,0-1,0 0,0 1,0-1,0-1,0 1,0 0,0-1,0 0,1 0,-1 0,0-1,4 0,-3 1,84-2,-64 1</inkml:trace>
  <inkml:trace contextRef="#ctx0" brushRef="#br0" timeOffset="1001.464">936 1,'31'106,"-5"1,-5 2,0 36,-15-119,-1-1,-2 1,0-1,-2 1,0 0,-2 0,-1 0,-1 0,-1-1,-1 1,-2-1,0 0,-2-1,0 0,-2 0,-1-1,-7 10,-1-10,-2-1,0-1,-1-1,-2-1,0-1,-1-1,0-2,-1 0,-1-2,0-1,-26 7,21-8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3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1 270,'5'0,"11"0,7-5,5-1,3 0,0 1,0 1,0-3,-1 0,-1 0,0 2,-1 2,-4-4,-2 0,-5-4,-5 0</inkml:trace>
  <inkml:trace contextRef="#ctx0" brushRef="#br0" timeOffset="280.68">255 44,'-5'19,"-2"21,1 8,1 2,2-4,-4-5,-1-4,2-4,1-3,-3-1,0-1,0-1,3 0,2 1,1-5</inkml:trace>
  <inkml:trace contextRef="#ctx0" brushRef="#br0" timeOffset="2283.296">790 101,'-159'378,"153"-363,8-26,8-26,5-2,2 0,1 1,1 1,3 1,1 1,1 0,26-25,-46 55,-2 1,1 0,-1 0,1 0,0 0,1 1,-1-1,1 1,-1 0,1 0,0 0,0 1,0-1,0 1,1 0,-1 0,1 1,-1-1,1 1,-1 0,1 0,2 0,-5 4,0-1,1 1,-1 0,-1 0,1 0,0 0,-1 0,1 0,-1 0,0 1,0-1,0 0,-1 1,1-1,-1 1,0-1,0 0,0 1,0-1,-1 1,1-1,-1 1,0-1,-1 3,-50 231,52-234,6 56,28-85,-31 22,242-337,-180 266,-65 75,0 1,0-1,0 0,1 0,-1 0,0 1,0-1,1 0,-1 0,0 0,1 1,-1-1,0 0,1 0,-1 0,0 0,1 0,-1 0,0 0,1 0,-1 0,0 0,1 0,-1 0,0 0,1 0,-1 0,0 0,1 0,-1 0,0 0,0 0,1-1,-1 1,0 0,1 0,-1 0,0-1,0 1,1 0,-1 0,0-1,0 1,1 0,-1 0,0-1,-5 34,-24 118,3-6,25-128,0-9,0-1,0 0,1 0,0 1,0-1,1 0,0 0,0 0,1 1,0-1,0 0,0-1,1 2,4-2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54,'-26'7,"0"1,1 1,0 1,1 1,0 1,1 1,0 2,1 0,0 1,-11 13,23-20,2-1,-1 2,1-1,1 1,0 0,0 1,1 0,0 0,1 0,0 1,1-1,0 1,1 0,0 1,1-1,0 0,1 1,1-1,0 1,0-1,1 1,1-1,2 10,0-9,0 0,1-1,0 0,1 1,0-2,1 1,0-1,1 0,0 0,0-1,2 0,-1-1,1 0,0 0,1-1,0-1,0 0,1 0,0-1,0 0,8 2,-2-2,-1-1,1 0,0-1,1-1,-1-1,0 0,1-2,-1 0,1-1,-1 0,0-2,0 0,0-1,0-1,9-4,5-4,0-1,-1-2,-1 0,-1-3,0 0,-1-2,17-17,-34 28,0-1,0 0,-1-1,0 0,-1 0,-1-1,0-1,-1 1,0-1,-1 0,0-1,-2 0,1 0,-2 0,0 0,-1 0,0 0,-1-6,-2 11,0 0,-1 0,0 0,0 0,-1 0,-1 1,0-1,0 1,0 0,-1 0,-1 0,1 1,-2 0,1 0,-1 0,0 1,0 0,-1 1,-3-3,-6-4,-1 1,0 1,0 1,-1 0,-1 2,1 0,-1 1,-19-4,17 7,-1 1,-1 0,1 2,0 0,0 2,-1 1,1 0,0 2,-3 2,-23 5</inkml:trace>
  <inkml:trace contextRef="#ctx0" brushRef="#br0" timeOffset="499.87">4 450,'8'-14,"0"1,1 1,1 0,0 0,1 1,0 0,1 1,0 0,0 1,1 0,1 1,-1 0,1 1,0 1,1 0,-1 1,1 1,0 0,9 0,-15 5,0 1,0 0,0 0,0 1,0 0,-1 1,1 0,-1 1,0-1,-1 1,1 1,-1 0,5 4,64 38,-59-41,0 0,0-1,0-1,1 0,0-1,0-1,0-1,0-1,0 0,0-1,0-1,1-1,-1-1,5-1,18-5,47-23,-75 20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57,'0'-5,"0"4,-5 1,4 1,1-4,-4-2,-1 4,-4 4,3 0,8 0,4-1</inkml:trace>
  <inkml:trace contextRef="#ctx0" brushRef="#br0" timeOffset="565.626">397 1,'-5'0,"-6"0,-2 4,-2 3,-5-1,2 3,8 1,7-6,7-5,4-1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1,'25'482,"-51"58,26-537,-1-3,1 1,-1 0,1-1,0 1,-1 0,1 0,-1 0,1-1,0 1,0 0,0 0,-1 0,1 0,0 0,0 0,0-1,0 1,0 0,1 0,-1 0,0 0,0 0,0 0,1-1,-1 1,1 0,-1 0,0 0,1-1,-1 1,1 0,0-1,-1 1,1 0,-1-1,1 1,0-1,0 1,-1-1,1 1,0-1,0 0,0 1,-1-1,1 0,0 0,0 1,0-1,0 0,0 0,0 0,-1 0,1 0,0 0,1 0,7-10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27,'24'0,"18"0,6 0,0 0,-3 0,-5 0,-4 0,-4-4,-2-3,-2 1,0 2,-1 0,-4 2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27,'38'0,"27"0,8-5,-4-2,-10 1,-8 1,-15 1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26,'-18'57,"14"-30,1 0,1 0,2 0,0 0,2 1,1-1,1 0,2-1,0 1,2-1,8 18,-16-41,1 0,0 1,0-1,0 0,0 0,0 0,1 0,-1 0,1 0,0 0,0 0,0-1,0 1,1-1,-1 1,1-1,-1 0,1 0,0 0,0 0,0-1,0 1,0-1,0 0,0 1,0-2,0 1,1 0,-1-1,0 1,1-1,-1 0,1 0,-1 0,0 0,1-1,-1 0,2 0,9-9,-1 0,0-1,0-1,-1 0,-1 0,0-1,-1-1,0 0,-1 0,-1-1,0 0,4-13,11-14,50-77,-71 119,-1 0,1 1,0 0,-1-1,1 1,-1 0,1 0,-1 0,0 0,1 0,-1 0,0 0,0 0,1 0,-1 1,0-1,0 1,-1-1,1 0,0 1,0-1,-1 1,1 0,-1-1,1 1,-1 0,0-1,1 1,-1 0,0-1,0 1,0 0,-1 0,9 38,29 97,-34-131,-1-1,1 0,0 0,0-1,0 1,0-1,1 1,0-1,0 0,0 0,0-1,1 1,-1-1,1 0,0 0,0-1,0 0,0 1,1-2,-1 1,1 0,-1-1,2 0,-1-1,0 0,1-1,-1 1,0-1,0 0,0-1,0 0,-1 0,1 0,0 0,-1-1,1 0,-1 0,0-1,0 1,0-1,-1 0,1-1,-1 1,3-5,68-105,-64 92,-1-1,-1 0,0-1,-2 1,-1-2,-1 1,-1-1,-1 1,-1-1,-1-8,-2 27,0 6</inkml:trace>
  <inkml:trace contextRef="#ctx0" brushRef="#br0" timeOffset="611.435">1015 479,'-109'136,"169"-239,-46 80,-11 16,0 1,1-1,0 1,0 0,1 1,-1-1,1 1,0 0,1 0,-1 0,1 1,3-2,-8 6,1 0,0 0,-1 1,1-1,-1 1,1-1,-1 1,1-1,-1 1,1 0,-1 0,1 0,-1 0,0 0,0 0,1 0,-1 0,0 0,0 1,0-1,0 0,0 1,-1-1,1 1,0-1,-1 1,1-1,-1 1,1 0,-1-1,0 1,0-1,0 1,0 0,0-1,0 1,0 0,0-1,2 8,5 22,-6-23,0-1,0 1,1 0,0-1,0 1,0-1,1 1,1-1,-1 0,1 0,0-1,1 1,-1-1,1 0,1 0,-1-1,1 1,0-1,1 1,-2-6,-1-1,1 1,-1-1,1 1,-1-1,1-1,-1 1,1-1,-1 1,0-1,0 0,0-1,0 1,0-1,-1 0,1 0,-1 0,0 0,1 0,-1-1,-1 0,1 1,-1-1,1 0,-1 0,0 0,0-1,-1 1,1 0,-1-1,0 0,4-5,29-103,-28 96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4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0 365,'5'0,"11"0,7 0,5 0,3 0,0 0,0 0,-5-5,-2-1,-1 0,1-4,-4 0</inkml:trace>
  <inkml:trace contextRef="#ctx0" brushRef="#br0" timeOffset="987.906">621 54,'-18'85,"-21"161,38-222,-1-14,0 0,1-1,1 1,-1 0,1-1,1 1,0 0,1 0,0-1,0 1,1-1,0 0,0 0,1 0,0 0,1-1,0 1,6 6,-8-12,1-1,-1 0,1 0,-1 0,1 0,0-1,-1 0,1 1,0-2,0 1,0 0,0-1,0 1,0-1,0 0,0-1,0 1,0-1,0 1,0-1,0 0,0-1,0 1,-1-1,1 0,0 1,-1-2,1 1,-1 0,89-81,61-149,-152 310,8 30,-8-104,0-1,1 1,-1-1,1 1,-1-1,1 1,0-1,0 0,1 0,-1 0,1 0,-1-1,1 1,0 0,0-1,0 0,0 0,1 0,-1 0,0 0,1-1,-1 0,1 1,0-1,-1-1,1 1,2 0,5-4,-1 0,1 0,-1-1,1-1,-1 1,0-2,-1 1,1-2,-1 1,0-1,-1 0,0-1,0 0,0 0,-1-1,-1 0,1 0,-1-1,3-8,9-8,-2-1,0 0,-2-1,-2-1,0 0,-2-1,-1 0,-1 0,-2-1,-1 0,0-20,-4 27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5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288 113,'-5'-3,"-1"0,1 0,-1 1,0 0,0 0,0 0,0 1,-1 0,1 0,0 0,-1 1,1 0,0 0,0 1,-1 0,1 0,0 0,0 1,0-1,0 2,0-1,0 1,1-1,-1 2,1-1,0 1,0-1,-4 5,-2 2,1 0,1 1,0 0,0 1,1 0,0 0,1 1,1 0,0 0,1 0,0 1,1 0,-2 13,3-20,1 0,0 0,1 0,0 1,0-1,0 0,1 1,0-1,1 0,0 0,0 1,0-1,1 0,0 0,0 0,1 0,-1 0,2-1,-1 1,1-1,0 0,0 0,1 0,0-1,0 1,0-1,0-1,1 1,0-1,0 1,0-2,1 1,-1-1,1 0,6 2,-4-3,-1-1,0 0,0 0,1-1,-1 0,0-1,1 0,-1 0,0-1,0 0,5-2,6-3</inkml:trace>
  <inkml:trace contextRef="#ctx0" brushRef="#br0" timeOffset="377.685">571 254,'0'-4,"1"3,-1 0,1 1,-1-1,1 0,-1 0,0 0,1 1,-1-1,0 0,0 0,1 0,-1 0,0 0,0 0,0 0,0 0,0 0,0 1,0-1,-1 0,1 0,0 0,0 0,-1 0,1 0,0 1,-1-1,1 0,-1 0,1 1,-1-1,0 0,1 0,-1 1,0-1,1 1,-1-1,0 1,0-1,1 1,-1-1,0 1,0 0,0-1,0 1,0 0,1 0,-1-1,0 1,0 0,0 0,0 0,0 0,0 0,0 1,0-1,0 0,0 1,-7 6,0 1,1 0,0 1,1 0,-1 0,2 0,-1 1,2 0,-1 0,1 0,1 1,0-1,0 1,1 0,0 0,1 0,0 2,1-8,0 0,1 0,-1 0,1 0,0 0,1 0,-1 0,1-1,0 1,0 0,0-1,1 1,0-1,-1 0,1 0,1 0,-1 0,1-1,-1 1,1-1,0 0,0 0,1 0,-1-1,1 1,-1-1,1 0,0 0,0-1,-1 1,1-1,0 0,0-1,0 1,1-1,-1 0,0 0,0-1,6 0,0-1,0 0,-1-1,0 0,1 0,-1-2,0 1,-1-1,1 0,-1-1,0 0,0-1,-1 0,0 0,0 0,-1-1,1-1,-2 1,5-8,25-25,-28 36,-1-1,0 0,0-1,-1 1,0-1,0 0,0-1,-1 1,0-1,-1 0,0 0,0-1,0 0,-1 1,-1-1,1 0,-2 0,1 0,-1 0,0-1,-1 1,0 0,-1 0,0-1,0 1,-1 0,-1-5,-2 9,0 1,0 0,0 0,-1 0,1 0,-1 1,0 0,0 0,0 0,-1 1,1 0,0 0,-1 1,1 0,-1 0,0 0,1 1,-1 0,0 0,1 1,-1 0,0 0,1 0,-1 1,1 0,0 0,0 1,0 0,-4 2,-3 1,0 0,0 1,1 0,0 1,1 0,0 1,0 0,-3 4,-4 8</inkml:trace>
  <inkml:trace contextRef="#ctx0" brushRef="#br0" timeOffset="828.789">1333 57,'-33'16,"6"-5,1 2,1 1,0 1,1 1,0 1,2 1,-19 18,40-35,-1 0,1 0,0 0,-1 0,1 0,0 0,-1 0,1 0,0 0,0 1,0-1,0 1,0-1,0 0,1 1,-1-1,0 1,1 0,-1-1,1 1,0 0,-1-1,1 1,0 0,0-1,0 1,0 0,0-1,1 1,-1 0,0-1,1 1,-1-1,1 1,0 0,-1-1,1 1,0-1,0 0,0 1,0-1,0 0,0 1,1-1,-1 0,0 0,1 0,-1 0,0 0,1-1,-1 1,1 0,-1 0,1-1,1 1,57 13,-53-14,1 1,-1 0,0 0,1 1,-1-1,0 2,0-1,0 1,0 0,0 0,0 1,-1 0,0 0,0 1,0 0,0 0,-1 0,0 0,0 1,1 1,-5-5,0 1,-1-1,1 1,0-1,-1 0,1 1,-1-1,0 1,0-1,0 1,0-1,0 1,-1-1,1 1,-1-1,0 1,1-1,-1 0,0 1,0-1,-1 0,1 0,0 0,-1 0,1 0,-1 0,0 0,0 0,1-1,-1 1,0-1,-1 1,1-1,0 0,0 0,-2 1,-88 28,34-26,33-3</inkml:trace>
  <inkml:trace contextRef="#ctx0" brushRef="#br0" timeOffset="1246.785">1840 0,'-207'303,"203"-298,1-1,-1 1,1-1,0 1,0 0,0 0,1 0,0 1,0-1,0 1,1-1,0 1,0-1,0 1,1 0,-1 0,2-1,-1 1,0 0,1-1,0 1,1 0,-1-1,1 1,0-1,0 0,1 0,-1 0,1 0,0 0,1 0,-1-1,4 4,1-4,0 1,0-1,1-1,0 1,0-1,0-1,0 0,0 0,1-1,-1 0,0-1,1 1,-1-2,0 0,1 0,-1 0,0-1,0-1,0 1,0-2,0 1,-1-1,1 0,-1-1,0 0,4-4,146-140,-151 143,0 0,0-1,-1 0,0 0,0 0,-1-1,0 0,0 0,-1 0,0-1,0 1,-1-1,0 0,0 0,-1 0,0-1,-1 1,0 0,-1-1,0 1,0 0,-2-8,1 14,-1 0,1 1,-1-1,0 0,0 1,0-1,-1 1,1-1,0 1,-1 0,1 0,-1 0,0 1,0-1,0 0,0 1,0 0,0 0,0 0,0 0,0 0,-1 1,1-1,0 1,0 0,-1 0,1 0,0 0,-96 16,88-13,-14 3</inkml:trace>
  <inkml:trace contextRef="#ctx0" brushRef="#br0" timeOffset="1613.675">1699 225,'5'3,"0"0,0-1,0 0,0 0,0 0,0-1,0 1,1-1,-1 0,0-1,1 1,-1-1,1 0,-1-1,0 1,1-1,-1 0,0-1,1 1,0-1,21-3,-19 4,-1-1,0 1,0 1,1-1,-1 1,1 1,-1-1,0 1,0 1,1-1,-1 1,0 0,0 1,-1 0,1 0,0 0,-1 1,0 0,0 0,0 0,4 5,-5-5,1 0,0 0,0 0,0-1,1 1,-1-2,1 1,0-1,0 0,-1 0,1 0,1-1,-1-1,0 1,0-1,0 0,0 0,0-1,0 0,0-1,0 1,0-1,0-1,0 1,-1-1,5-3,14-5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279 254,'40'-17,"-55"12,-156 51,172-46,0 1,-1-1,1 0,0 1,0-1,0 1,0-1,-1 1,1-1,0 1,-1 0,1-1,0 1,-1 0,1 0,-1 0,1-1,-1 1,1 0,-1 0,0 0,1 0,-1 0,0 0,0-1,0 1,0 0,1 0,-1 0,0 0,-1 0,1 0,0 0,0 0,0 0,-1 0,1 0,0 0,-1-1,1 1,-1 0,1 0,-1 0,1-1,-1 1,1 0,-1 0,0-1,0 1,1-1,-1 1,0-1,0 1,1-1,-1 1,0-1,0 0,0 1,0-1,0 0,0 0,0 1,0-1,0 0,0 0,0 0,1 0,-1-1,0 1,26 9,-23-9,0 0,-1 0,1 0,0 0,0 0,-1 0,1 0,0 1,0-1,-1 1,1-1,0 1,-1-1,1 1,-1 0,1 0,-1 0,1 0,-1 0,0 0,1 0,-1 1,0-1,0 0,0 1,0-1,0 1,0-1,0 1,-1-1,1 1,0 0,-1-1,1 1,-1 0,0 0,1-1,-1 1,0 0,0 0,0-1,-1 1,1 0,0 0,-1-1,1 1,-1 0,1-1,-82 74,57-58,12-7,8-8,1 1,-1-1,1 1,-1 0,1 0,0 0,0 1,0-1,1 1,-1 0,1 0,0 0,0 1,1-1,-1 1,1-1,0 1,0 0,0 0,1 0,0 0,0 0,0 1,0 2,5-3,0-1,1 0,-1 1,1-2,0 1,0 0,0-1,1 0,-1 0,1-1,-1 1,1-1,0 0,0-1,0 0,0 0,0 0,3 0,5 2,1-1,-1 0,1-1,-1 0,1-1,-1-1,1 0,-1-1,0-1,1 0,-1-1,0-1,18-19,-22 9</inkml:trace>
  <inkml:trace contextRef="#ctx0" brushRef="#br0" timeOffset="372.917">223 0,'-1'327,"-25"-78,-5 23,31-248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75,'29'0,"19"-4,6-3,-1 1,-5 2,-6 0,-5-3,-4 0,-3 0,-2 2,0-3,-1 0,-5 1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40,'29'0,"28"-5,10-6,-2-2,-12 2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9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115 118,'-4'1,"1"1,-1 0,1 0,0 0,-1 0,1 0,0 1,0-1,1 1,-1 0,0 0,1 0,0 0,0 0,0 1,0-1,0 1,1-1,-2 4,2-5,-48 176,39-82,10-93,0-1,0 1,0-1,1 1,-1 0,1-1,0 1,0-1,0 1,0-1,0 0,0 1,1-1,-1 0,1 0,0 0,-1 0,1 0,0 0,0 0,0-1,0 1,1-1,-1 1,0-1,1 0,-1 0,0 0,1 0,0-1,-1 1,1-1,2 1,3-2,-1-1,1 0,0 0,0-1,-1 1,1-2,-1 1,0-1,0 0,0-1,-1 0,0 0,1 0,4-6,-6 7,162-154,-166 157,0 0,0 0,0 0,0 0,0 0,0 0,0 0,0 1,0-1,1 0,-1 0,0 1,0-1,1 1,-1-1,0 1,1 0,-1 0,0-1,1 1,-1 0,1 0,-1 0,0 0,1 1,-1-1,0 0,1 1,-1-1,0 0,1 1,-1 0,0-1,0 1,1 0,-1-1,0 1,0 0,0 0,0 0,0 0,0 0,0 0,-1 0,1 1,0-1,-1 0,1 0,0 1,-1-1,0 0,1 1,-1-1,0 0,0 1,1-1,0 66,-2-60,0 0,0 1,1-1,0 0,1 0,-1 1,1-1,1 0,-1 0,1 0,1 0,-1 0,1-1,0 1,2 1,-3-6,-1 0,1 0,0-1,0 1,0-1,0 0,0 1,0-1,1 0,-1 0,0-1,1 1,-1 0,0-1,1 1,-1-1,1 0,-1 0,1 0,-1 0,0 0,1 0,-1-1,1 1,-1-1,0 0,1 0,-1 0,0 0,0 0,0 0,1 0,-1-1,-1 1,2-1,63-61,-33 18,-3-1,-1-1,-2-1,4-15,35-108,-60 160</inkml:trace>
  <inkml:trace contextRef="#ctx0" brushRef="#br0" timeOffset="462.63">1018 343,'-35'87,"27"-71,0 0,1 0,1 0,1 1,0-1,2 1,-1 1,2-1,0 0,1 13,3-26,-1 0,1 0,0 0,0-1,0 1,1-1,-1 0,1 1,0-1,0 0,0 0,0-1,0 1,0-1,1 0,-1 1,1-2,0 1,0 0,0-1,0 1,0-1,0 0,0-1,0 1,0-1,0 1,0-1,0-1,1 1,-1 0,0-1,0 0,0 0,0 0,0-1,0 1,0-1,16-6</inkml:trace>
  <inkml:trace contextRef="#ctx0" brushRef="#br0" timeOffset="730.959">821 485,'19'0,"16"-5,7-2,1 1,-2 1,-3 1,-9-2,-8-2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0 482,'5'0,"16"0,9 0,9 0,2 0,0 0,-3 0,-2 0,-4 0,-1 0,-7 0</inkml:trace>
  <inkml:trace contextRef="#ctx0" brushRef="#br0" timeOffset="748.146">592 200,'-15'25,"0"0,2 2,1-1,1 2,2-1,0 2,0 6,8-31,0 1,0 0,1 0,-1 0,1 0,0 0,0 0,0-1,1 1,0 0,0 0,0 0,1-1,-1 1,1 0,0-1,0 0,1 1,0-1,-1 0,1 0,0-1,1 1,-1 0,1-1,0 0,-1 0,1 0,1 0,-1-1,0 0,1 0,-1 0,1 0,-1 0,1-1,0 0,0 0,0-1,-1 1,1-1,0 0,2 0,8-3,0-1,-1-1,1 0,-1-1,0 0,-1-1,1-1,-1 0,-1-1,0 0,4-4,21-14,70-65,-106 91,0 0,0 0,0 0,-1 0,1 1,0-1,0 0,1 1,-1-1,0 1,0-1,0 1,0-1,0 1,1 0,-1 0,0 0,0-1,0 1,1 0,-1 1,0-1,0 0,1 0,-1 0,0 1,0-1,0 0,0 1,0-1,1 1,-1 0,0-1,0 1,0 0,-1 0,1-1,0 1,0 0,0 0,0 0,-1 0,1 0,-1 0,1 0,0 1,-1-1,0 0,1 0,13 64,-13-56,-1-4,0 1,1-1,0 0,0 1,0-1,1 0,0 0,0 0,0 0,1 0,-1 0,1-1,0 1,0-1,1 0,-1 0,1 0,0 0,0-1,1 1,-1-1,1 0,-1-1,1 1,0-1,0 0,0 0,0 0,0-1,1 1,-1-1,0-1,1 1,-1-1,0 0,5 0,6-3,-1-1,0-1,0 0,0-1,-1-1,0 0,0 0,-1-2,0 0,0 0,-1-1,0-1,-1 0,0 0,-1-1,0 0,-1-1,0 0,2-6,-6 8,1 1,-1-1,-1-1,0 1,-1-1,0 1,0-1,-1 0,-1 0,0 0,-1 0,-1-9,1-3</inkml:trace>
  <inkml:trace contextRef="#ctx0" brushRef="#br0" timeOffset="2181.15">1975 256,'1'-1,"0"0,-1-1,0 1,1 0,-1-1,0 1,0 0,0-1,0 1,0 0,0-1,0 1,0 0,0-1,-1 1,1 0,-1-1,1 1,-1 0,1 0,-1 0,0-1,1 1,-1 0,0 0,0 0,0 0,0 0,0 0,0 0,0 1,0-1,0 0,0 1,-1-1,1 0,0 1,0-1,-1 1,1 0,0 0,-1-1,1 1,0 0,-1 0,1 0,0 0,-1 0,1 1,0-1,-1 0,1 1,0-1,-1 0,1 1,0 0,0-1,0 1,0 0,-1 0,1-1,0 1,0 0,0 0,1 0,-2 1,-15 6,0 0,1 1,0 1,1 0,0 1,0 1,1 0,-5 7,17-18,1 0,0 1,-1-1,1 0,0 0,0 1,0-1,0 1,0-1,0 1,1-1,-1 1,0 0,1-1,-1 1,1 0,0-1,-1 1,1 0,0 0,0-1,0 1,0 0,1 0,-1-1,0 1,1 0,-1-1,1 1,0 0,-1-1,1 1,0-1,0 1,0-1,0 1,0-1,0 0,1 0,-1 1,0-1,1 0,-1 0,0 0,1 0,-1-1,1 1,0 0,-1-1,1 1,0-1,-1 1,1-1,0 0,0 0,0 1,44 2,-43-4,1 0,0 1,-1-1,1 1,-1 0,1 0,0 0,-1 0,1 1,-1 0,1-1,0 1,-1 1,0-1,1 0,-1 1,0 0,0-1,0 1,0 1,0-1,0 0,0 1,-1-1,0 1,1 0,-1 0,0 0,0 0,0 0,-1 0,1 1,0 2,-2 3,-1 1,0-1,-1 1,0-1,0 0,-1 0,-1 0,1 0,-1-1,-1 1,1-1,-1 0,-1-1,0 1,0-1,0 0,-1 0,0-1,0 0,0 0,-1-1,-7 4,-24 26,34-29,0-1,-1 0,0 0,0 0,-1-1,1 0,-1 0,0-1,0 0,0 0,0-1,0 1,-1-1,1-1,-1 0,0 0,-2 0,0-6</inkml:trace>
  <inkml:trace contextRef="#ctx0" brushRef="#br0" timeOffset="2434.576">2314 340,'-15'34,"-8"16,-2 3,4-11,11-13,6-11</inkml:trace>
  <inkml:trace contextRef="#ctx0" brushRef="#br0" timeOffset="2983.174">2370 680,'306'-368,"-260"322,-45 47,0 0,1 0,-1-1,0 1,0 1,0-1,0 0,0 0,0 0,0 1,0-1,0 0,-1 1,1-1,-1 1,1-1,-1 0,1 1,-1-1,0 1,0 0,1-1,-1 1,0-1,-1 1,1-1,0 2,0-1,4 198,-3-196,0-1,0 1,1-1,-1 1,1-1,0 0,0 0,1 0,-1 0,0 0,1 0,0-1,0 1,0-1,0 0,0 1,0-2,0 1,1 0,-1-1,1 1,-1-1,1 0,0 0,-1 0,1-1,0 0,0 1,-1-1,1 0,0-1,0 1,-1-1,1 1,0-1,-1 0,1-1,-1 1,1-1,-1 1,0-1,1 0,-1 0,0 0,1-2,19-13,-1-2,-1-1,0 0,-1-2,-2 0,12-19,45-119,-51 81,-15 61</inkml:trace>
  <inkml:trace contextRef="#ctx0" brushRef="#br0" timeOffset="6463.145">3754 59,'-8'-2,"0"0,1 1,-1 0,0 0,0 1,0 0,0 0,0 1,1 0,-1 0,0 1,0 0,1 0,0 1,-1 0,1 0,0 1,0 0,1 0,-1 0,1 1,0 0,0 0,0 1,1 0,-1 1,-4 4,0 1,1 0,1 1,0 0,0 0,1 1,1 0,1 0,0 0,0 1,1-1,1 1,0 3,1 3,1 0,0 0,2 0,0 0,1 0,4 16,-4-31,-1 0,1-1,0 1,0 0,1-1,0 1,0-1,0 1,0-1,1-1,0 1,0 0,1-1,-1 0,1 0,0 0,0 0,0-1,0 0,1 0,-1 0,1-1,0 0,-1 0,1 0,8-2,-1 0,0-1,1 0,-1-1,0 0,0-1,0-1,0 0,-1-1,0 0,0-1,0 0,0-1,-1 0,0-1,9-8,2 1,0-1,-2 0,1-2,-2-1,0 0,-2-1,0-1,-1-1,-1 0,-1-1,-1-1,-1 0,-1 0,-1-4,-8 22,0 0,-1-1,1 1,-2-1,1 1,-1 0,0-1,0 1,-1-1,0 1,0-1,0 1,-1 0,0 0,0 0,0 0,-1 0,0 0,0 1,-1-1,0 1,1 0,-2 0,1 0,-1 0,1 1,-1 0,0 0,-1 0,1 1,-1 0,1 0,-1 0,0 0,0 1,-7-1,-116-2,89 12</inkml:trace>
  <inkml:trace contextRef="#ctx0" brushRef="#br0" timeOffset="6850.225">3387 426,'32'-19,"2"2,0 1,1 2,1 1,8 0,25-10,32-14,-99 37,0 0,0 0,0 0,0 0,0 0,-1 0,1 0,0 1,0-1,0 1,-1 0,1-1,0 1,-1 0,1 0,0 0,-1 0,1 0,-1 0,0 1,1-1,-1 0,0 1,0-1,0 1,0-1,0 1,0 0,0-1,0 1,-1 0,1-1,-1 1,1 0,-1 0,0 0,0 0,10 19,-6-16,0 0,1 0,-1 0,1 0,0-1,0 0,0 0,1 0,-1-1,1 0,0 0,0 0,0-1,1 0,-1 0,0 0,1-1,-1 0,1 0,-1-1,1 0,0 0,-1 0,1-1,-1 0,1 0,-1-1,6-1,13-4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42,'15'0,"9"0,5 0,3 0,1-5,-1-1,-1 0,-1 1,0 1,-6-2,-2-2,-5 6,-5 4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23,'39'0,"26"-5,12-1,-2 0,-14 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2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2138 396,'-38'0,"0"1,0 2,0 2,1 2,-11 3,-322 76,104-26,265-60,0-1,-1 1,1 0,0 0,-1 0,1 0,0 0,-1 0,1 1,0-1,0 0,-1 0,1 1,0-1,0 1,-1 0,1-1,0 1,0 0,0-1,0 1,0 0,0 0,0 0,0 0,0 0,1 0,-1 0,0 0,1 1,-1-1,0 0,1 0,0 0,-1 1,1-1,0 0,-1 1,1-1,0 0,0 1,0-1,0 0,1 1,-1-1,0 0,0 0,1 1,-1-1,1 0,-1 0,1 1,-1-1,1 0,0 0,0 0,0 0,-1 0,1 0,1 0,9 5,0-1,1-1,0 0,0 0,0-1,1-1,-1 0,0 0,1-2,-1 1,10-2,53 5,118 18,-180-22,-1 0,0 1,0 0,0 1,0 0,0 1,0 0,0 1,-1 0,0 1,0 1,0-1,-1 2,1-1,-10-5,0 0,-1 1,1-1,0 0,0 0,-1 0,1 0,0 1,-1-1,1 0,-1 0,0 1,1-1,-1 1,0-1,0 0,0 1,0-1,0 0,0 1,0-1,-1 0,1 1,0-1,-1 0,1 1,-1-1,1 0,-1 0,0 1,1-1,-1 0,0 0,0 0,0 0,0 0,0 0,0 0,0-1,-1 2,-48 31,47-31,-373 176,65-15,253-112,57-50,0 0,0 0,0 0,0 0,0 0,0 0,0 1,0-1,0 0,1 1,-1-1,0 0,1 1,0-1,-1 1,1-1,0 1,-1-1,1 1,0-1,0 1,0-1,0 1,1-1,-1 0,0 1,1-1,-1 1,0-1,1 1,0-1,-1 0,1 1,0-1,0 0,0 0,0 0,0 1,0-1,0 0,0 0,0 0,0-1,1 1,-1 0,0 0,2 0,9 3,1-1,0 0,0-1,0-1,0 0,1 0,-1-2,0 1,10-3,15 1,305-1,-128-26,-188 28,-3 1</inkml:trace>
  <inkml:trace contextRef="#ctx0" brushRef="#br0" timeOffset="1884.645">952 0,'-35'8,"1"1,-1 2,2 1,-1 2,2 1,0 2,1 1,0 1,2 2,0 1,2 1,-21 22,13 0,3 2,2 1,1 1,3 2,2 0,3 2,-12 44,27-77,1 0,1 0,1 1,1-1,0 1,2 0,1-1,0 1,1-1,1 1,2-1,0 0,0 0,5 6,24 19,-60-75,8 14,0 2,-1 0,-1 0,-1 2,1 0,-2 2,-18-7,-91-27,150 30,453-153,-471 166,-1 1,1-1,-1 0,1 1,-1-1,1 0,0 1,-1-1,1 1,0-1,0 1,-1-1,1 1,0-1,0 1,0 0,0-1,-1 1,1 0,0 0,0 0,0 0,0 0,0 0,0 0,0 0,0 0,-1 0,1 0,0 1,0-1,0 0,0 1,-1-1,1 0,0 1,0-1,0 1,-1-1,1 1,0 0,-1-1,1 1,-1 0,1-1,-1 1,1 0,-1 0,1 0,-1-1,0 1,1 0,-1 0,0 0,0 0,1 0,-1-1,0 2,-109 115,66-78,35-34,0 1,0 1,0 0,1 0,0 0,1 0,0 1,0 0,0 1,1 0,0-1,1 1,0 1,-1 4,4 4</inkml:trace>
  <inkml:trace contextRef="#ctx0" brushRef="#br0" timeOffset="3363.502">2674 650,'-159'238,"-52"62,173-262,44-56,45-78,5 2,4 3,4 3,68-73,-68 94,-64 67,1-1,0 1,-1 0,1-1,-1 1,1-1,0 1,0 0,-1 0,1 0,0-1,0 1,-1 0,1 0,0 0,0 0,-1 0,1 0,0 0,0 0,-1 1,1-1,0 0,-1 0,1 1,0-1,-1 0,1 1,0-1,-1 1,1-1,0 1,-1-1,1 1,-1-1,1 1,-1-1,0 1,1 0,-1-1,1 1,-1 0,0-1,0 1,1 0,-1 0,0-1,0 1,0 0,0 0,0 0,6 43,-6-42,-1 33,-1-1,-2 1,-2-1,-1 0,-2 3,-16 91,-3 24,29-153,-1 1,1-1,0 1,-1 0,1-1,0 1,-1 0,1-1,0 1,-1 0,1 0,0-1,0 1,0 0,-1 0,1 0,0 0,0 0,-1 0,1 1,0-1,0 0,-1 0,1 0,0 1,0-1,-1 0,1 1,0-1,-1 1,1-1,-1 1,1-1,0 1,-1-1,1 1,-1-1,0 1,1 0,-1-1,1 1,-1 0,0-1,1 1,-1 0,0 0,0-1,0 1,0 0,1 0,-1-1,0 1,0 0,-1 0,1 0,0-1,0 1,0 0,0 0,-1-1,1 1,0 0,-1-1,1 1,141-213,135-203,-226 344,-50 71,0 1,-1-1,1 0,0 0,0 1,0-1,0 0,-1 1,1-1,0 0,0 1,0-1,0 0,0 1,0-1,0 0,0 1,0-1,0 1,0-1,0 0,0 1,0-1,0 0,0 1,0-1,0 0,1 1,-1-1,0 0,0 1,0-1,1 0,-1 0,0 1,0-1,1 0,-1 0,0 1,0-1,1 0,-1 0,0 0,1 0,-1 1,0-1,1 0,-1 0,0 0,1 0,-1 0,1 0,-1 0,0 0,1 0,-1 0,0 0,1 0,-1 0,0 0,1 0,-1 0,0-1,1 1,-1 0,0 0,1 0,-1-1,0 1,-3 32,-91 344,57-177,26-63,11-136</inkml:trace>
  <inkml:trace contextRef="#ctx0" brushRef="#br0" timeOffset="4600.792">3351 1129,'0'24,"-4"17,-3 7,1 1,1-10</inkml:trace>
  <inkml:trace contextRef="#ctx0" brushRef="#br0" timeOffset="5121.466">3295 1101,'51'-21,"-42"16,0 1,0 0,0 0,1 1,-1 0,1 1,0 0,0 0,0 1,0 0,0 1,0 0,4 1,-12 0,0-1,0 1,0-1,-1 1,1 0,0-1,0 1,0 0,-1 1,1-1,0 0,-1 0,1 1,-1-1,0 1,1-1,-1 1,0-1,0 1,0 0,0 0,0-1,0 1,-1 0,1 0,-1 0,1 0,-1 0,0 0,0 0,1 0,-1 0,-1 0,1 0,0 0,0 0,-1 0,-30 69,-4-6,35-63,-1 0,1-1,0 1,0 0,0 0,0 0,0-1,0 1,0 0,0 0,1-1,-1 1,1 0,-1-1,1 1,0 0,0-1,0 1,0-1,0 1,0-1,0 1,0-1,0 0,1 0,-1 0,1 1,-1-1,0 0,1-1,0 1,-1 0,1 0,0-1,-1 1,1-1,0 1,0-1,1 0,10 4,50 18,-61-21,-1 0,0 0,0-1,0 1,0 0,0 0,0 1,0-1,0 0,0 0,0 0,-1 1,1-1,0 0,-1 0,1 1,-1-1,1 1,-1-1,0 1,0-1,0 0,0 1,0-1,0 1,0-1,0 1,0-1,-1 1,1-1,-1 0,1 1,-1-1,1 0,-1 1,0-1,1 0,-1 0,0 0,0 0,0 1,0-1,-7 7,1 0,-1 0,0 0,-1-1,0-1,0 1,0-1,-1-1,0 0,0 0,0-1,0 0,-11 2,-31-3,33-8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4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78,'-1'43,"13"169,-4-158,-2 0,-3 0,-2 0,-2 4,1-21,-29 189,23-175,0-33</inkml:trace>
  <inkml:trace contextRef="#ctx0" brushRef="#br0" timeOffset="482.244">1 1009,'255'-17,"224"-68,-309 73,-125 2,-27 4</inkml:trace>
  <inkml:trace contextRef="#ctx0" brushRef="#br0" timeOffset="1066.955">28 78,'193'-5,"-1"-8,48-15,-13 5,-221 21,-1 0,1 1,0 0,0 0,0 0,-1 0,1 1,0 0,0 0,0 1,0 0,0 0,0 0,0 0,-1 1,1 0,-1 0,1 1,-1 0,0 0,0 0,0 0,0 1,-1 0,3 2,4 8</inkml:trace>
  <inkml:trace contextRef="#ctx0" brushRef="#br0" timeOffset="1405.508">1213 558,'0'38,"0"23,-4 5,-3-3,1-8,2-9,0-6,7-11,2-6,5-6,2-6</inkml:trace>
  <inkml:trace contextRef="#ctx0" brushRef="#br0" timeOffset="1914.478">1186 614,'201'-25,"-200"25,1-1,0 0,0 1,0-1,0 1,0 0,0-1,0 1,0 0,0 0,0 0,-1 1,1-1,0 0,0 1,0-1,0 1,0 0,0-1,-1 1,1 0,0 0,-1 0,1 0,-1 1,1-1,-1 0,1 1,-1-1,0 1,0-1,0 1,0 0,0-1,0 1,0 0,0 0,-1 0,1 0,-1-1,1 1,-1 0,0 0,0 0,0 0,0 0,0 0,0 0,0 0,-1 0,1 0,-1 0,1-1,-1 1,0 0,0 0,0 0,0 0,-33 37,31-37,1-1,-1 1,0 0,1 0,-1 0,1 1,0-1,0 0,0 1,0 0,0-1,0 1,1 0,-1 0,1 0,0 0,0 0,0 0,0 0,1 0,-1 1,1-1,0 0,0 0,0 1,0-1,0 0,1 0,0 0,-1 1,1-1,0 0,1 0,-1 0,0 0,1-1,0 1,31 35,-30-36,1 0,-1 0,1 1,-1 0,0 0,0 0,0 0,0 0,-1 0,1 1,-1-1,0 1,0 0,0-1,0 1,-1 0,1 0,-1 0,0 1,-1-1,1 0,-1 0,1 0,-1 1,-1-1,1 0,0 0,-1 0,0 1,0-1,0 0,-1 0,1 0,-3 2,0 0,-1 0,-1-1,1 0,-1 0,0 0,0-1,0 0,-1 0,1-1,-1 1,0-1,0-1,0 0,-1 0,1 0,0-1,-1 1,1-2,-1 1,1-1,-3-1,-9-7,6-4</inkml:trace>
  <inkml:trace contextRef="#ctx0" brushRef="#br0" timeOffset="2403.393">2258 134,'-49'20,"2"3,1 1,0 2,2 2,2 2,0 2,-17 19,48-43,1 0,0 1,0 0,1 0,0 1,1 1,0-1,1 1,0 1,1-1,0 1,1 0,0 1,1-1,0 1,1 0,0 0,2 0,-1 0,1 0,1 1,0-1,1 0,1 0,0 0,0 0,4 9,-3-15,1 0,0 0,1 0,-1 0,1-1,0 0,1 0,0 0,0-1,0 1,0-1,1-1,0 1,0-1,0-1,0 1,1-1,-1 0,1-1,0 0,0 0,0 0,0-1,0-1,0 1,0-1,8-1,36-3,-1-2,1-2,-1-2,-1-2,0-3,-1-2,-1-2,0-2,41-25,-58 30,-1-2,-1 0,-1-2,-1-1,22-21,-41 34,0 0,0-1,-1 0,-1 0,1-1,-1 1,-1-1,0-1,0 1,-1-1,0 0,-1 0,-1 0,1 0,-2-1,1 1,-2 0,1-1,-2-3,0 7,0 0,-1 0,0 0,-1 0,1 0,-2 0,1 1,-1 0,0-1,0 1,-1 1,0-1,0 1,-1 0,0 0,0 0,0 1,0 0,-1 0,0 0,0 1,-1 0,-2 0,-11-6,-1 1,-1 1,0 2,0 0,0 1,0 1,-14 1,3 0,0 1,0 2,0 2,1 1,-1 1,0 2,1 2,0 0,1 3,-19 8,10 2</inkml:trace>
  <inkml:trace contextRef="#ctx0" brushRef="#br0" timeOffset="2816.271">1891 530,'42'-30,"1"1,1 3,1 1,2 3,7-2,-50 22,0 0,1 0,-1 0,0 0,1 1,-1 0,0 0,1 0,0 0,-1 1,1-1,-1 1,1 0,0 1,-1-1,1 1,-1 0,1 0,-1 0,0 1,1-1,-1 1,0 0,0 1,0-1,0 1,0-1,-1 1,4 4,23 39,-27-39,0-1,0 0,1 0,0 0,0-1,0 1,1-1,-1 0,1 0,1-1,-1 1,1-1,-1 0,1-1,0 1,1-1,-1 0,0-1,1 0,8 1,0-1,0-1,-1 0,1-1,0-1,0 0,0-1,-1 0,1-2,-1 0,6-2,28-4,-26 8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54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29 284,'55'-18,"116"-5,-102 7,-38 8,-1 0,2 3,-1 1,0 1,1 1,23 3,-20 10,-29-5</inkml:trace>
  <inkml:trace contextRef="#ctx0" brushRef="#br0" timeOffset="249.096">1 424,'38'-4,"32"-3,9 1,0 2,-7-5,-13 1,-10 0,-10 3,-6 1,-4 2,-2 1,0 1,-6 0</inkml:trace>
  <inkml:trace contextRef="#ctx0" brushRef="#br0" timeOffset="695.084">452 1,'0'1,"0"1,0-1,0 0,0 0,0 1,0-1,0 0,0 1,1-1,-1 0,0 0,1 1,-1-1,1 0,0 0,-1 0,1 0,0 0,0 0,0 0,-1 0,1 0,0 0,0 0,0 0,1-1,-1 1,0 0,0-1,1 1,13 7,0-1,0 0,1-1,0-1,0-1,0 0,1-1,0 0,-6-1,184 30,-127-5,-66-26,-1 0,0 0,0 0,0 0,1 0,-1 1,-1-1,1 0,0 1,0-1,0 1,-1-1,1 1,-1-1,1 1,-1 0,0-1,1 1,-1 0,0-1,0 1,0-1,0 1,-1 0,1-1,0 1,-1 0,1-1,-1 1,1-1,-1 1,0-1,0 1,0-1,1 0,-1 1,-1-1,1 0,0 0,0 0,-1 1,-151 113,91-67,30-25,2 1,0 2,2 1,-14 17,24-20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1,'26'142,"-23"-90,-2 1,-3-1,-2 0,-8 33,-39 185,45-247,18-28,7-18,1 1,1 1,1 0,1 2,1 1,0 0,2 2,0 1,0 1,4 0,-26 13,0-1,0 1,1 0,-1 0,0 0,1 1,-1-1,1 1,-1 0,1 0,-1 1,0-1,1 1,-1 0,0 0,0 1,1-1,-1 1,0 0,0 0,-1 0,1 1,0-1,-1 1,1 0,-1 0,0 0,0 0,0 1,-1-1,1 1,-1 0,1-1,-1 1,-1 0,1 1,0-1,-1 0,0 0,0 1,0-1,-1 0,1 5,1 6,1 0,-2 1,0-1,-1 1,-1 0,0-1,-1 1,0-1,-2 0,1 0,-2 0,0 0,-1-1,-1 1,0-2,0 1,-2-1,1 0,-2-1,0 0,0 0,-1-1,-4 2,9-7,0 0,-1 0,1-1,-2 0,1-1,0 1,-1-2,0 1,0-1,0 0,0 0,0-1,-1 0,1-1,-1 0,1 0,-1-1,1 0,-1 0,0-1,1 0,-1-1,1 0,0 0,0-1,-2 0,5-5,-1 0,1 0,1 0,-1-1,1 1,1-1,-1 0,2 0,-1-1,1 1,1 0,-1-1,2 0,-1 1,1-1,1 1,0-1,2-8,21-89,-12 77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33,'2'1,"-1"0,0 1,0-1,0 0,0 0,0 0,0 1,0-1,-1 0,1 1,0-1,-1 1,1-1,-1 1,1-1,-1 1,0-1,0 1,0 0,0-1,0 1,0-1,0 1,0-1,-1 1,1 0,0-1,-1 1,1-1,-1 0,0 1,0-1,0 1,-1 9,-26 137,-8 127,44-141,-8-132,1-1,-1 1,1-1,0 1,0-1,-1 0,1 1,0-1,0 0,1 0,-1 1,0-1,0 0,1 0,-1 0,0-1,1 1,-1 0,1 0,-1-1,1 1,-1-1,1 1,-1-1,1 0,-1 0,1 0,0 0,-1 0,1 0,0 0,-1 0,1 0,-1-1,1 1,-1-1,1 1,-1-1,1 0,-1 1,1-1,-1 0,55-44,57-95,-17-3,-100 156,1 0,0-1,1 1,0 0,1 0,1 0,0 1,1-1,0 0,1 0,0-1,2 3,-4-12,0 1,1-1,0 0,0 1,0-1,0 0,0 0,1 0,-1 1,1-1,0-1,0 1,0 0,0 0,0-1,1 1,-1-1,1 0,0 0,0 0,0 0,0 0,0-1,0 1,0-1,0 0,1 0,-1 0,0 0,1 0,-1-1,1 0,-1 1,0-1,1-1,-1 1,1 0,-1-1,0 0,1 0,0 0,7-8,1 0,-2-1,1 0,-2-1,1 0,-1 0,-1-1,0 0,-1-1,0 0,-1 0,1-3,101-275,-107 287,3-8,1-1,-2 0,0 0,-1 0,0 0,-1 0,0 0,-1-8,-1 20,1 0,-1 0,0 1,1-1,-1 0,0 0,0 1,0-1,0 0,0 1,0-1,0 1,0-1,0 1,0 0,0-1,0 1,0 0,0 0,0 0,0 0,0 0,0 0,-1 0,1 0,0 0,0 0,0 0,0 1,0-1,0 1,0-1,0 0,0 1,0 0,0-1,0 1,0 0,1-1,-1 1,0 0,0 0,1 0,-1-1,0 1,1 0,-1 0,1 0,-1 0,1 0,0 0,-1 0,1 0,0 1,0-1,0 0,0 0,0 1,-14 22,3 1</inkml:trace>
  <inkml:trace contextRef="#ctx0" brushRef="#br0" timeOffset="329.695">933 400,'-14'43,"-5"20,-4 3,2-5,4-7,6-9,4-7,4-5,-3-8,-1-13,2-9</inkml:trace>
  <inkml:trace contextRef="#ctx0" brushRef="#br0" timeOffset="585.15">679 570,'24'0,"23"0,7 0,0 0,-5 0,-5 0,-6 0,-5 0,-7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1 464,'225'-28,"-82"1,-69 8,-63 21,-15 2</inkml:trace>
  <inkml:trace contextRef="#ctx0" brushRef="#br0" timeOffset="253.447">29 661,'23'10,"29"3,8-6,5-3,-4-3,-3-7,-2-1,-5-1,-7 2,-11 2</inkml:trace>
  <inkml:trace contextRef="#ctx0" brushRef="#br0" timeOffset="597.296">1186 97,'-5'19,"-6"26,-2 10,2 0,3-4,-2-6,0-6,2-5,3-3,2-3,1 0,2-1,0 0,0 0,0 1,1-10,-1-13,0-6</inkml:trace>
  <inkml:trace contextRef="#ctx0" brushRef="#br0" timeOffset="887.533">819 13,'38'0,"23"0,10 0,-2 0,-8 0,-10 0,-8 0,-2 0,-4 0,-2 0,-3-5,-2-2,-7 6,-6 7,-11 8,-7 1</inkml:trace>
  <inkml:trace contextRef="#ctx0" brushRef="#br0" timeOffset="1132.033">735 747,'38'0,"32"0,9 0,-4-5,-11-2,-10 1,-11 1,-7 1,-5 2,-3 1,-6 1</inkml:trace>
  <inkml:trace contextRef="#ctx0" brushRef="#br0" timeOffset="1868.245">1553 718,'0'5,"0"6,0 6,0 6,0 2,-5-2,-2 0,1 0,1 1,2 2,0 1,-2 1,-2 0,1-5</inkml:trace>
  <inkml:trace contextRef="#ctx0" brushRef="#br0" timeOffset="2447.618">1440 747,'10'-8,"1"1,1 0,-1 1,1 1,0 0,0 0,0 1,1 1,0 0,-1 1,1 0,0 1,0 0,0 1,1 0,-13 0,0-1,0 0,1 0,-1 1,0-1,0 1,1 0,-1-1,0 1,1 0,-1 0,1-1,-1 1,0 0,1 0,-1 1,0-1,1 0,-1 0,0 1,1-1,-1 1,0-1,0 1,1-1,-1 1,0 0,0-1,0 1,0 0,0 0,0 0,0 0,0 0,0 0,0 0,-1 1,1-1,0 0,-1 0,1 0,-1 1,1-1,-1 0,0 1,0-1,1 0,-1 1,0-1,0 1,0-1,0 0,-1 1,1-1,0 0,-1 1,-37 47,33-44,0 0,0 0,0 1,1-1,0 1,0 0,0 0,1 0,0 1,0-1,0 1,1 0,0-1,0 1,1 0,-1 5,4-6,0-1,0 0,0 0,1 0,-1 0,1 0,0 0,1-1,-1 0,1 1,0-1,0-1,0 1,0 0,1-1,0 0,-1 0,3 0,-4-2,1 1,-1-1,1 1,-1-1,0 1,0 0,0 0,0 0,0 1,0-1,-1 1,1 0,-1-1,0 1,0 0,0 0,0 0,0 1,-1-1,1 0,-1 1,0-1,0 1,0-1,0 1,-1 0,0-1,1 1,-1 0,0-1,-1 1,1 0,-1-1,0 1,0-1,0 1,0-1,-2 4,-3 0,-2-1,1 0,-1 0,1 0,-2-1,1 0,0 0,-1-1,0 0,0-1,0 0,-1 0,1-1,-1 0,1-1,-1 0,0 0,1-1,-1 0,0-1,1 0,-10-3,-33-13,34 4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22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196 117,'-21'21,"0"0,2 2,1 0,1 1,1 1,0 0,3 1,0 1,1 0,0 6,9-26,0-1,1 1,-1-1,2 1,-1 0,1 0,0 0,0 0,1 0,0 0,0 0,1 0,-1 0,2 0,-1 0,1-1,0 1,0 0,1-1,0 1,0-1,0 0,1 0,0 0,0-1,1 1,2 1,8 5,0-1,1 0,1-2,-1 0,2 0,-1-2,1 0,0-1,0-1,1-1,-1 0,1-2,1 0,1 0,0-1,1-1,-1-1,0-1,1-1,-1-1,0-1,-1 0,1-2,-1 0,0-1,-1-2,0 0,-1 0,0-2,0 0,-1-2,-1 1,0-2,-1 0,-1-1,0 0,-1-2,0 0,-7 6,-1 0,0 0,-1 0,0 0,-1-1,0 0,-1 0,0 0,-1 0,-1 0,0 0,-1 0,0 0,-1 1,0-1,-1 0,-1 1,0-1,0 1,-2 0,1 0,-1 1,-1 0,0 0,-1 0,0 1,0 0,-1 0,0 1,-1 1,0-1,-1 2,1-1,-1 1,-1 1,-5-3,-1 1,0 1,-1 1,0 0,0 1,0 1,0 1,-1 1,1 1,-1 0,1 1,-1 1,1 1,-1 1,1 1,0 0,-7 4,-6 5</inkml:trace>
  <inkml:trace contextRef="#ctx0" brushRef="#br0" timeOffset="363.924">83 457,'361'-183,"-359"181,1 0,0 1,0 0,0-1,0 1,0 0,0 1,0-1,0 0,0 1,0 0,1 0,-1 0,0 0,0 0,0 0,0 1,0 0,0-1,0 1,0 1,0-1,0 0,0 1,0-1,-1 1,1 0,0 0,-1 0,0 0,1 0,-1 0,0 1,0-1,-1 1,1 0,0 0,18 24,-15-17,1 0,0-1,1 0,0 0,0-1,1 0,0 0,1-1,-1 0,1 0,1-1,-1 0,1-1,0 0,1 0,-1-1,1-1,1 1,-2-3,1 0,0-1,0 0,-1-1,1 0,0-1,-1 0,1 0,-1-1,0-1,0 0,0 0,0-1,7-5,25-5,-22 10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84 424,'81'-28,"-51"23,248-37,44 31,-240 12,-57-1</inkml:trace>
  <inkml:trace contextRef="#ctx0" brushRef="#br0" timeOffset="266.919">0 621,'39'0,"36"-4,15-3,-3 1,-6 1,-8-3,-12-1,-10 2,-10 2,-7 1,-5 2,-2 1,-1 1,0 0,1 1,-6-1</inkml:trace>
  <inkml:trace contextRef="#ctx0" brushRef="#br0" timeOffset="697.988">480 1,'8'9,"-1"0,2 0,-1-1,1 0,0 0,1-1,0-1,0 1,0-1,1-1,0 0,0-1,0 0,1 0,7 0,-5 1,374 132,-384-136,-1-1,1 1,-1-1,1 1,-1 0,0 0,0 1,1-1,-1 1,0-1,0 1,0 0,0 0,-1 0,1 1,-1-1,1 1,-1-1,0 1,0 0,0 0,0 0,0 0,-1 0,1 0,-1 0,0 1,0-1,0 1,0-1,-1 0,0 1,1-1,-1 1,0-1,-1 1,1-1,-1 1,1-1,-1 1,0-1,0 0,-2 4,-11 9,0 0,-1-1,-1 0,-1-1,0-1,0-1,-1 0,-1-1,-10 3,12-4,-305 171,310-176,1 1,0 1,0-1,1 2,0 0,0 0,1 0,0 1,0 1,1 0,0 0,1 0,0 1,0 2,-2 10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37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1 508,'0'-1,"0"0,0-1,0 1,0 0,0 0,0 0,0 0,1 0,-1 0,0-1,1 1,-1 0,1 0,-1 0,1 0,0 0,-1 0,1 1,0-1,0 0,-1 0,1 0,0 1,0-1,0 0,0 1,0-1,0 1,0-1,0 1,0-1,0 1,1 0,-1 0,0-1,0 1,0 0,0 0,0 0,1 0,-1 0,0 1,0-1,1 0,361 1,-308-1,-30 0</inkml:trace>
  <inkml:trace contextRef="#ctx0" brushRef="#br0" timeOffset="668.554">735 0,'0'594,"-6"-532,31-87,4-2,0 0,2 2,1 2,1 1,1 1,1 2,0 1,28-9,-49 22,0 0,0 0,0 2,0 0,0 0,1 1,-1 1,7 0,-17 1,-1 0,0 0,1 0,-1 1,0-1,1 1,-1-1,0 1,0 0,0 0,0 1,0-1,0 1,0 0,0-1,0 1,-1 0,1 1,-1-1,1 0,-1 1,0-1,0 1,0 0,-1 0,1-1,0 1,-1 0,0 1,0-1,0 0,0 0,0 0,-1 1,1-1,-1 0,0 1,0 2,-1 1,0 0,0 1,0-1,-1 0,0 0,-1 0,1 0,-1 0,-1-1,1 0,-1 1,0-1,-1 0,0-1,1 1,-2-1,1 0,0 0,-1-1,0 1,0-1,-1 0,-5 2,-163 62,171-67,-105 16,105-17,0 0,1 0,-1-1,0 1,0-1,1 0,-1 0,1 0,-1-1,1 1,-1-1,1 0,0 0,0 0,0 0,0-1,0 1,0-1,0 0,1 0,0 0,-1 0,1 0,0 0,1 0,-1-1,0 0,-5-17</inkml:trace>
  <inkml:trace contextRef="#ctx0" brushRef="#br0" timeOffset="7434.204">1610 113,'-28'169,"27"-149,7 154,-6-171,0-1,0 0,1 1,-1-1,1 0,0 0,0 1,0-1,0 0,0 0,0 0,0 0,1 0,-1 0,1-1,-1 1,1 0,0-1,0 1,-1-1,1 0,0 1,1-1,-1 0,0 0,0 0,0-1,0 1,1 0,-1-1,0 0,1 1,-1-1,0 0,1 0,-1 0,0-1,1 1,-1 0,0-1,1 0,-1 1,0-1,0 0,0 0,13-9,-1 0,0 0,-1-2,0 0,-1 0,0-1,-1 0,0-1,-1-1,7-14,18-20,-35 48,0 0,1 0,-1 1,0-1,1 0,-1 1,1-1,-1 0,1 1,-1-1,1 0,-1 1,1-1,-1 1,1-1,0 1,-1-1,1 1,0 0,0-1,-1 1,1 0,0 0,0-1,-1 1,1 0,0 0,0 0,0 0,-1 0,1 0,0 0,0 0,0 0,-1 0,1 1,0-1,0 0,-1 1,1-1,0 0,0 1,-1-1,1 1,-1-1,1 1,0-1,-1 1,1-1,-1 1,1 0,-1-1,1 1,-1 0,0-1,1 1,-1 0,0 0,18 53,-16-43,51 99,-51-107,0 0,1-1,-1 1,0-1,1 1,0-1,-1 0,1 0,0 0,0 0,0-1,0 1,1-1,-1 1,0-1,1 0,-1-1,0 1,1-1,-1 1,1-1,-1 0,1 0,-1 0,1-1,-1 0,1 1,-1-1,0 0,1 0,-1-1,0 1,0-1,10-7,-1-1,-1 0,0-1,0-1,-1 1,-1-2,0 1,0-1,-1-1,-1 1,-1-1,5-12,-4 11,-6 13,10-17,-2 0,0-1,0 0,-2 0,-1-1,0 0,-2 0,0-1,0-20,-4 40,0 0,0 0,0 0,0 0,-1 0,1 0,0 0,-1 0,0 0,1 0,-1 0,0 1,0-1,0 0,0 1,0-1,0 1,-1-1,1 1,-1-1,1 1,-1 0,1 0,-1-1,0 1,1 1,-2-2,-8 1</inkml:trace>
  <inkml:trace contextRef="#ctx0" brushRef="#br0" timeOffset="8137.635">2710 170,'1'-2,"-1"0,0 0,1 0,-1 0,0 0,0 0,0 1,-1-1,1 0,0 0,-1 0,1 0,-1 0,0 1,0-1,1 0,-1 0,0 1,0-1,-1 1,1-1,0 1,0-1,-1 1,1 0,-1 0,1 0,-1 0,0 0,1 0,-1 0,0 0,0 0,1 1,-1-1,0 1,0 0,0-1,0 1,0 0,0 0,0 0,0 0,1 0,-1 1,0-1,0 1,0-1,0 1,1-1,-1 1,0 0,0 0,1 0,-2 1,-119 63,120-64,1 0,0 0,-1-1,1 1,0 1,0-1,0 0,-1 0,1 0,0 0,1 1,-1-1,0 0,0 1,0-1,1 1,-1-1,1 1,-1-1,1 1,0 0,0-1,0 1,-1-1,1 1,1 0,-1-1,0 1,0-1,1 1,-1-1,0 1,1-1,0 1,-1-1,1 1,0-1,0 1,0-1,0 0,0 0,0 1,0-1,0 0,0 0,1 0,-1 0,0-1,1 1,-1 0,1 0,-1-1,1 1,-1-1,1 1,-1-1,1 0,55 20,-53-19,0-1,1 0,-1 1,0 0,0 0,0 0,0 1,0-1,0 1,0 0,0 0,-1 0,1 1,-1-1,1 1,-1 0,0 0,0 0,0 0,-1 0,1 1,-1-1,0 1,0 0,0 0,0 0,0 0,-1 0,0 0,0 0,0 0,0 2,-3 3,0-1,-1 0,0 0,0 0,-1 0,1 0,-2-1,1 0,-1 1,0-2,-1 1,0-1,0 1,0-2,-1 1,1-1,-1 0,-1 0,1-1,-1 0,1 0,-1-1,-2 1,-98 36,106-39,1 0,-1-1,0 1,0 0,1-1,-1 1,0-1,0 0,0 0,0 1,1-1,-1 0,0-1,0 1,0 0,0 0,1-1,-1 1,0-1,0 0,1 1,-1-1,0 0,1 0,-1 0,1 0,-1 0,1 0,-1-1,1 1,0 0,0-1,-1 1,2-10</inkml:trace>
  <inkml:trace contextRef="#ctx0" brushRef="#br0" timeOffset="8401.521">3077 311,'-19'33,"-11"12,-1 2,5-6</inkml:trace>
  <inkml:trace contextRef="#ctx0" brushRef="#br0" timeOffset="9121.569">3134 480,'11'-2,"1"-1,-1 0,0-1,0 0,-1-1,1 0,-1 0,0-1,0-1,-1 0,0 0,0 0,-1-1,0-1,0 0,-1 0,3-4,120-137,-100 107,-24 66,-8 175,2-191,1-1,0 1,1-1,-1 1,1-1,0 0,1 0,0 0,0 0,0-1,0 1,1-1,0 0,0 1,1-2,-1 1,1-1,0 1,0-1,1-1,-1 1,1-1,-1 0,1 0,0 0,1-1,-1 0,0 0,0-1,1 0,-1 0,1 0,-1-1,1 0,-1 0,1-1,-1 0,1 0,-1 0,1-1,-1 0,0 0,0-1,6-2,8-11,0 0,-1-1,-1-1,-1-1,0-1,-2 0,0-1,-1 0,-1-1,2-6,-2 1,0-2,-2 1,-1-2,-2 1,3-16,-3-1,-6 34</inkml:trace>
  <inkml:trace contextRef="#ctx0" brushRef="#br0" timeOffset="9571.198">4460 28,'-17'11,"0"2,1 0,1 0,0 1,1 1,1 1,0 0,1 0,1 1,0 1,2 0,0 0,1 1,0 0,2 1,-1 4,6-15,1 0,0 0,1 0,-1 0,2 0,-1 0,1 0,1 0,0 0,0-1,0 0,1 1,1-1,-1-1,1 1,0-1,1 1,0-1,0-1,1 1,-1-1,1-1,1 1,-1-1,1 0,0-1,0 0,0 0,0 0,1-1,0-1,0 1,-1-2,1 1,0-1,6 0,-3 1,0 0,1-1,-1-1,1 0,-1-1,0 0,1-1,-1 0,0-1,0 0,0-1,-1 0,1-1,-1-1,0 1,3-4,-5 3,-1-1,1 0,-1 0,-1-1,1 0,-1-1,-1 0,1 0,-2 0,1-1,-1 1,-1-1,1-1,-2 1,0 0,0-1,-1 0,0 0,0 1,-1-1,-1 0,0 0,-1 0,0 0,0 0,-3-9,2 15,-1-1,1 1,-1 0,1 0,-2 0,1 1,0-1,-1 1,0-1,0 1,0 0,-1 1,1-1,-1 1,0 0,0 0,0 0,0 1,0 0,-1 0,1 0,-1 1,1-1,-1 1,1 1,-1-1,-4 1,-8-1,0 1,0 0,0 2,0 0,1 1,-1 1,1 0,-6 3,-9 5</inkml:trace>
  <inkml:trace contextRef="#ctx0" brushRef="#br0" timeOffset="9853.319">4206 338,'186'5,"-63"-8,50 56,-5-50,-144-4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4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7 876,'-4'0,"2"0,7 0,7 0,7-5,4-1,4 0,1 1,2 1,-1 2,1 1,-5-4,-3-2,1 1,0 1,-3 2</inkml:trace>
  <inkml:trace contextRef="#ctx0" brushRef="#br0" timeOffset="313.575">7 1045,'19'0,"16"-5,7-1,1-1,-2 2,-3 2,-3 1,-3 1,-2 0,-6 1</inkml:trace>
  <inkml:trace contextRef="#ctx0" brushRef="#br0" timeOffset="7861.597">1164 481,'-51'247,"16"-13,14-127,16-128,9 2,2 3</inkml:trace>
  <inkml:trace contextRef="#ctx0" brushRef="#br0" timeOffset="8265.564">797 509,'244'-39,"-172"29,1 4,0 2,49 5,-53 0,-63-1,-5-1,1 1,-1 0,1-1,0 1,-1 0,1 0,0 0,-1 0,1 0,0 1,-1-1,1 0,0 1,-1-1,1 1,-1 0,1 0,-1-1,1 1,-1 0,0 0,1 0,-1 0,0 0,0 1,0-1,1 0,-1 1,0-1,-2 12</inkml:trace>
  <inkml:trace contextRef="#ctx0" brushRef="#br0" timeOffset="8566.208">712 1102,'44'-5,"32"-6,9-2,-5 2,-7 3,-11 2,-11-2,-9 0,-8 1,-4 2,-3 2,-1 1,0-3,1-1,-1 0,-3 1</inkml:trace>
  <inkml:trace contextRef="#ctx0" brushRef="#br0" timeOffset="49057.88">910 255,'1'-2,"0"0,1 0,-1 0,1 0,0 1,0-1,-1 1,1-1,0 1,0-1,0 1,0 0,1 0,-1 0,0 0,0 1,1-1,-1 1,0-1,1 1,-1 0,0 0,1 0,-1 0,1 0,0 0,167-15,58-19,-201 30,-3 1</inkml:trace>
  <inkml:trace contextRef="#ctx0" brushRef="#br0" timeOffset="54431.548">769 1,'-42'62,"3"3,3 1,2 1,4 2,2 1,4 1,3 2,3 0,3 1,2 9,11-44,2-1,2 1,1 0,2-1,2 0,1 0,2-1,2 0,1-1,2 0,1-1,2-1,15 22,-25-42,1-1,1 0,0 0,1-1,0-1,0 0,1 0,1-1,0-1,0 0,1 0,0-2,1 1,-1-2,1 0,1-1,-1-1,1 0,9 1,16-1,-5-1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1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5 199,'18'120,"-12"-78,-1-1,-2 1,-1 0,-5 40,1 2,-9 22,13-104,0 0,0-1,0 1,1 0,-1-1,1 0,-1 1,1-1,0 0,-1 0,1-1,0 1,0 0,-1-1,1 0,0 0,0 0,0 0,0 0,0 0,-1-1,1 1,0-1,0 0,-1 0,1 0,0 0,-1 0,1-1,-1 1,0-1,1 0,0 0,-2 1,11-4,142-41,-150 45,1 1,-1 0,1 0,0 0,-1 0,1 1,-1-1,0 1,1 1,-1-1,0 0,1 1,-1 0,0 0,0 0,0 1,-1-1,1 1,-1 0,1 0,-1 0,0 0,0 1,0-1,0 1,-1 0,0 0,0 0,0 0,0 0,0 0,-1 0,1 3,-1-2,0 1,0-1,0 1,0 0,-1-1,0 1,-1-1,1 1,-1 0,0-1,0 1,-1-1,1 0,-1 1,-1-1,1 0,-1 0,0 0,0 0,0-1,0 1,-1-1,0 0,0 0,0 0,0-1,-1 1,0-1,0 0,-4 3,0 0,0-1,-1 0,1-1,-1 0,0 0,0-1,-1 0,1-1,-1-1,1 1,-1-1,1-1,-1 0,-2-1,5 0,-1 0,1-1,0 0,0 0,0-1,0 0,0-1,1 1,-1-1,1-1,0 1,1-1,-1-1,1 1,0-1,0 0,0-1,1 1,0-1,1 0,-1 0,1-1,1 1,-1-1,1 0,0 0,1 0,0 0,1 0,-1-15</inkml:trace>
  <inkml:trace contextRef="#ctx0" brushRef="#br0" timeOffset="650.919">259 86,'37'-9,"1"2,0 1,0 2,0 1,25 3,-61 0,0 0,0 0,1 0,-1 0,0 0,0 1,1-1,-1 1,0-1,0 1,0 0,0 0,0 0,0 0,0 0,0 0,0 1,0-1,-1 1,1-1,-1 1,1-1,-1 1,1 0,-1 0,0 0,0 0,0 0,0 0,0 0,-1 0,1 0,0 0,-1 1,0-1,1 0,-1 0,0 1,0-1,0 0,-1 0,1 1,0-1,-1 0,0 0,1 0,-1 0,0 0,0 0,0 0,0 0,-1 0,1 0,0 0,-2 0,-32 36,31-36,-1 1,1 0,0 0,1 1,-1-1,1 1,-1-1,1 1,0 0,1 1,-1-1,1 0,0 1,0-1,0 1,0 0,1 0,0 0,0-1,0 1,1 0,-1 3,4-4,0-1,0 0,0 0,0-1,0 1,0 0,1-1,-1 0,1 0,0 0,0 0,0-1,0 0,0 1,0-1,0-1,0 1,0 0,0-1,0 0,1 0,-1 0,0-1,4 0,-3 1,84-2,-64 1</inkml:trace>
  <inkml:trace contextRef="#ctx0" brushRef="#br0" timeOffset="1001.464">936 1,'31'106,"-5"1,-5 2,0 36,-15-119,-1-1,-2 1,0-1,-2 1,0 0,-2 0,-1 0,-1 0,-1-1,-1 1,-2-1,0 0,-2-1,0 0,-2 0,-1-1,-7 10,-1-10,-2-1,0-1,-1-1,-2-1,0-1,-1-1,0-2,-1 0,-1-2,0-1,-26 7,21-8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3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1 270,'5'0,"11"0,7-5,5-1,3 0,0 1,0 1,0-3,-1 0,-1 0,0 2,-1 2,-4-4,-2 0,-5-4,-5 0</inkml:trace>
  <inkml:trace contextRef="#ctx0" brushRef="#br0" timeOffset="280.68">255 44,'-5'19,"-2"21,1 8,1 2,2-4,-4-5,-1-4,2-4,1-3,-3-1,0-1,0-1,3 0,2 1,1-5</inkml:trace>
  <inkml:trace contextRef="#ctx0" brushRef="#br0" timeOffset="2283.296">790 101,'-159'378,"153"-363,8-26,8-26,5-2,2 0,1 1,1 1,3 1,1 1,1 0,26-25,-46 55,-2 1,1 0,-1 0,1 0,0 0,1 1,-1-1,1 1,-1 0,1 0,0 0,0 1,0-1,0 1,1 0,-1 0,1 1,-1-1,1 1,-1 0,1 0,2 0,-5 4,0-1,1 1,-1 0,-1 0,1 0,0 0,-1 0,1 0,-1 0,0 1,0-1,0 0,-1 1,1-1,-1 1,0-1,0 0,0 1,0-1,-1 1,1-1,-1 1,0-1,-1 3,-50 231,52-234,6 56,28-85,-31 22,242-337,-180 266,-65 75,0 1,0-1,0 0,1 0,-1 0,0 1,0-1,1 0,-1 0,0 0,1 1,-1-1,0 0,1 0,-1 0,0 0,1 0,-1 0,0 0,1 0,-1 0,0 0,1 0,-1 0,0 0,1 0,-1 0,0 0,1 0,-1 0,0 0,0 0,1-1,-1 1,0 0,1 0,-1 0,0-1,0 1,1 0,-1 0,0-1,0 1,1 0,-1 0,0-1,-5 34,-24 118,3-6,25-128,0-9,0-1,0 0,1 0,0 1,0-1,1 0,0 0,0 0,1 1,0-1,0 0,0-1,1 2,4-2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54,'-26'7,"0"1,1 1,0 1,1 1,0 1,1 1,0 2,1 0,0 1,-11 13,23-20,2-1,-1 2,1-1,1 1,0 0,0 1,1 0,0 0,1 0,0 1,1-1,0 1,1 0,0 1,1-1,0 0,1 1,1-1,0 1,0-1,1 1,1-1,2 10,0-9,0 0,1-1,0 0,1 1,0-2,1 1,0-1,1 0,0 0,0-1,2 0,-1-1,1 0,0 0,1-1,0-1,0 0,1 0,0-1,0 0,8 2,-2-2,-1-1,1 0,0-1,1-1,-1-1,0 0,1-2,-1 0,1-1,-1 0,0-2,0 0,0-1,0-1,9-4,5-4,0-1,-1-2,-1 0,-1-3,0 0,-1-2,17-17,-34 28,0-1,0 0,-1-1,0 0,-1 0,-1-1,0-1,-1 1,0-1,-1 0,0-1,-2 0,1 0,-2 0,0 0,-1 0,0 0,-1-6,-2 11,0 0,-1 0,0 0,0 0,-1 0,-1 1,0-1,0 1,0 0,-1 0,-1 0,1 1,-2 0,1 0,-1 0,0 1,0 0,-1 1,-3-3,-6-4,-1 1,0 1,0 1,-1 0,-1 2,1 0,-1 1,-19-4,17 7,-1 1,-1 0,1 2,0 0,0 2,-1 1,1 0,0 2,-3 2,-23 5</inkml:trace>
  <inkml:trace contextRef="#ctx0" brushRef="#br0" timeOffset="499.87">4 450,'8'-14,"0"1,1 1,1 0,0 0,1 1,0 0,1 1,0 0,0 1,1 0,1 1,-1 0,1 1,0 1,1 0,-1 1,1 1,0 0,9 0,-15 5,0 1,0 0,0 0,0 1,0 0,-1 1,1 0,-1 1,0-1,-1 1,1 1,-1 0,5 4,64 38,-59-41,0 0,0-1,0-1,1 0,0-1,0-1,0-1,0-1,0 0,0-1,0-1,1-1,-1-1,5-1,18-5,47-23,-75 20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57,'0'-5,"0"4,-5 1,4 1,1-4,-4-2,-1 4,-4 4,3 0,8 0,4-1</inkml:trace>
  <inkml:trace contextRef="#ctx0" brushRef="#br0" timeOffset="565.626">397 1,'-5'0,"-6"0,-2 4,-2 3,-5-1,2 3,8 1,7-6,7-5,4-1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79,'1'-2,"0"0,1 0,-1 0,1 1,0-1,0 0,-1 1,1 0,0-1,0 1,1 0,-1 0,0 0,0 0,0 0,1 1,-1-1,0 1,1-1,-1 1,0 0,1 0,-1 0,3 0,-2 0,225-33,-149 21,34 3,-95 14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0,0-5,0-1,-4 0,-6 1,-5 1,-5 2,-4 1,-1 1,-1 0,-6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57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1 593,'38'0,"32"-5,9-1,1 0,-9 1,-11 2,-12 0,-8 2,-7 1,-9 0</inkml:trace>
  <inkml:trace contextRef="#ctx0" brushRef="#br0" timeOffset="664.834">875 1,'0'476,"-24"-312,24-164,1 1,-1-1,1 0,-1 1,1-1,-1 0,1 1,-1-1,1 0,-1 1,1-1,0 0,-1 0,1 0,-1 1,1-1,0 0,-1 0,1 0,-1 0,1 0,0 0,-1 0,1-1,-1 1,1 0,0 0,-1 0,1-1,-1 1,1 0,-1 0,1-1,-1 1,1 0,-1-1,1 1,-1-1,1 1,-1-1,0 1,1-1,-1 1,0-1,0 1,1-1,-1 1,0-1,0 0,23-22,0 0,2 2,0 0,1 2,1 1,1 1,0 1,2 1,-1 2,21-5,-48 17,0 0,1 0,-1 0,1 0,-1 1,1-1,-1 1,1 0,-1-1,1 1,-1 1,1-1,-1 0,1 1,-1-1,1 1,-1-1,1 1,-1 0,0 0,1 1,-1-1,0 0,0 1,0-1,0 1,0-1,0 1,0 0,-1 0,1 0,-1 0,1 0,-1 1,0-1,0 0,0 1,0-1,0 0,0 1,-1-1,1 1,-1 0,0 10,-1 1,0-1,-1 0,0 0,-1 0,-1 0,0 0,0-1,-1 0,-1 0,0 0,-1-1,0 1,-1-2,0 1,-1-1,0 0,0-1,-1 0,-10 7,12-8,0 0,-1 0,0-1,0 0,-1-1,1 0,-1 0,-1-1,1 0,-1-1,0-1,0 1,0-1,0-1,-1 0,1-1,-5 0,12-2,1 0,0-1,0 1,-1-1,1 1,0-1,0 0,1 0,-1 0,0-1,1 1,-1-1,1 0,0 1,0-1,0 0,0 0,1 0,-1 0,1-1,-1 1,1 0,0-1,1 1,-1 0,0-1,1-1,-3-20</inkml:trace>
  <inkml:trace contextRef="#ctx0" brushRef="#br0" timeOffset="1951.116">1581 198,'-36'176,"23"-49,13-122,0 1,0-1,1 1,0-1,0 1,1-1,-1 1,1-1,0 0,1 0,-1 0,1 0,0 0,0-1,1 1,-1-1,1 0,0 0,0 0,0-1,2 2,2-4,-1 0,1 0,0 0,0-1,-1 0,1-1,0 0,-1 0,1 0,0-1,-1 0,0-1,1 0,-1 0,0 0,-1-1,1 0,-1 0,1-1,-1 0,0 0,-1 0,1-1,-1 1,1-3,7-4,194-172,-206 183,-1 0,0 1,1-1,-1 0,1 0,-1 1,1-1,-1 0,1 1,-1-1,1 1,0-1,-1 1,1-1,0 1,0-1,-1 1,1 0,0-1,0 1,0 0,-1 0,1-1,0 1,0 0,0 0,0 0,0 0,-1 0,1 0,0 0,0 1,0-1,0 0,-1 0,1 1,0-1,0 0,-1 1,1-1,0 1,0-1,-1 1,1-1,-1 1,1 0,0-1,-1 1,1 0,-1-1,1 1,-1 0,0-1,1 1,-1 0,0 0,0 0,1 0,-1 0,10 57,-9-47,0 0,1 0,1 0,0 0,0 0,1-1,0 0,0 1,1-2,6 10,-9-17,0 0,-1 1,1-1,0 0,0 0,1 0,-1 0,0 0,1 0,-1-1,1 1,-1-1,1 1,0-1,-1 0,1 0,0-1,0 1,0 0,0-1,0 0,0 0,0 0,-1 0,1 0,0 0,0-1,0 0,0 1,0-1,0 0,-1 0,1-1,0 1,-1 0,1-1,-1 0,0 1,1-2,10-8,0-1,-1-1,0 0,-1-1,-1 0,0 0,-1-1,-1 0,1-4,1 2,-1 1,0-1,-1 0,0-1,-2 1,0-1,-1-1,0 1,-2-1,1-14,-5 8</inkml:trace>
  <inkml:trace contextRef="#ctx0" brushRef="#br0" timeOffset="2351.129">2993 1,'-21'14,"2"1,0 2,1-1,0 2,2 1,0 0,1 0,1 2,1 0,0 0,2 2,1-1,1 1,0 0,2 1,0 4,7-17,1 0,1 0,0 0,0 0,1 0,0 0,1-1,0 1,1-1,0 0,1 0,0-1,0 1,1-1,0-1,1 1,0-1,0-1,1 1,-1-2,2 1,-1-1,1 0,0-1,0 0,0-1,3 1,-2-4,0-1,0 0,-1-1,1 0,0 0,0-1,-1-1,1 0,-1 0,0-1,0 0,0-1,-1 0,1 0,-1-1,-1 0,1-1,-1 0,0 0,0-1,-1 0,0 0,-1-1,0 0,0 0,1-4,3-3,-2-1,0 0,0 0,-2-1,0 1,-1-2,-1 1,-1 0,0-1,-1 0,-1-1,-1 12,0 1,0-1,0 1,-1-1,-1 1,1-1,-1 1,0 0,0 0,-1 0,0 0,-1 0,1 0,-1 1,-1 0,1 0,-1 0,0 0,0 1,-1-1,1 1,-1 1,-4-3,-13-6</inkml:trace>
  <inkml:trace contextRef="#ctx0" brushRef="#br0" timeOffset="2697.167">2597 311,'114'-27,"197"-32,-308 58,0 0,0 1,0-1,1 1,-1-1,0 1,0 0,1 0,-1 1,0-1,1 1,-1 0,0-1,0 1,0 1,0-1,0 0,0 1,0-1,0 1,-1 0,1 0,0 0,-1 0,0 1,0-1,1 1,-1-1,1 3,19 64,-22-64,1 1,-1-1,1 1,0-1,0 0,0 0,1 1,0-1,0 0,0 0,1 0,0-1,-1 1,2-1,-1 1,0-1,1 0,0 0,0-1,0 1,1-1,-1 0,1 0,-1 0,1-1,0 1,0-1,0-1,0 1,1-1,-1 1,0-1,3-1,0 0,0-1,0-1,0 1,0-1,-1-1,1 1,0-1,-1-1,0 0,0 0,0 0,0-1,4-3,35-21,-29 22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5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85 282,'138'-11,"-31"-13,-48 9,1 2,1 3,0 3,19 1,-52 6,-4 1</inkml:trace>
  <inkml:trace contextRef="#ctx0" brushRef="#br0" timeOffset="269.989">1 479,'38'0,"32"0,14 0,2 0,-9-4,-8-3,-10 1,-12 1,-7 2,-7 1,-4 1,-2 0,-1 1,-5-4,-1-2,1 0,-4 1</inkml:trace>
  <inkml:trace contextRef="#ctx0" brushRef="#br0" timeOffset="698.92">423 0,'213'80,"-202"-76,-1 0,1 1,-2 1,1-1,0 2,-1-1,0 1,-1 1,1-1,-2 2,1-1,-1 1,0 0,-1 0,0 1,2 4,-8-7,0 0,0 0,-1-1,0 1,0 0,-1 0,0 0,0-1,0 1,-1-1,0 1,0-1,-1 0,0-1,0 1,0 0,0-1,-1 0,0 0,-1 0,-4 8,-100 117,-34 50,123-143,12-21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10 125,'-1'0,"1"-1,-1 1,0 0,1-1,-1 0,1 1,-1-1,0 1,1-1,0 0,-1 1,1-1,-1 0,1 1,0-1,-1 0,1 0,0 1,0-1,0 0,0 0,0 0,0 1,0-1,0 0,0 0,0 0,0 1,0-1,0 0,1 0,-1 1,0-1,1 0,-1 0,0 1,1-1,-1 0,1 1,-1-1,1 1,-1-1,1 1,0-1,-1 1,1-1,-1 1,1-1,0 1,0 0,-1-1,1 1,0 0,0 0,-1-1,1 1,0 0,0 0,166-80,-164 78,-1 1,1-1,0 1,0 0,0 0,0 0,0 1,0-1,0 1,0 0,0-1,0 1,0 1,1-1,-1 0,0 1,0 0,0-1,0 1,0 0,-1 1,1-1,0 0,0 1,-1 0,1-1,-1 1,1 0,-1 0,0 1,2 1,5 3,0 1,1-1,0 0,0-1,0 0,1-1,0 0,0-1,1 0,-1-1,1 0,-1 0,1-2,0 1,0-1,0-1,0 0,0-1,0 0,7-3,5-2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116 170,'-13'26,"2"0,0 1,2 1,1 0,2 0,0 0,0 18,-2-1,4-23,-8 43,2 1,4 0,1 30,12-24,-6-72,1 1,0-1,-1 1,1-1,-1 0,1 1,-1-1,1 0,0 0,-1 0,1 0,-1 0,1-1,0 1,-1 0,1-1,-1 1,1-1,-1 0,1 1,-1-1,0 0,1 0,-1 0,0 0,1 0,-1 0,0 0,0 0,0-1,0 1,4-3,31-23,1 2,1 2,1 1,1 1,42-14,51-9,-131 45,1-1,0 1,-1 0,1 0,-1 0,1 1,-1-1,0 1,1-1,-1 1,0 0,0-1,0 1,0 0,-1 1,1-1,0 0,-1 0,1 1,-1-1,0 1,0-1,0 1,0-1,-1 1,1 0,0 0,-1-1,0 1,0 0,0 0,0-1,0 1,-1 0,1 0,-1-1,1 1,-1-1,0 1,0 0,0-1,-1 1,1-1,-1 0,1 1,-1-1,0 0,-4 10,-1 0,0 0,-1-1,-1 0,0 0,0-1,-1 0,0-1,0 0,-1 0,-1-1,1-1,-1 0,0-1,-1 0,0 0,0-2,0 1,0-2,-1 0,1 0,-1-2,-8 1,-17-18,27 3</inkml:trace>
  <inkml:trace contextRef="#ctx0" brushRef="#br0" timeOffset="399.848">511 57,'31'-10,"2"1,-1 2,1 2,0 1,3 1,-35 2,1 0,-1 1,1 0,-1-1,1 1,-1 0,1 0,0 0,-1 0,1 0,-1 0,1 0,-1 0,1 1,-1-1,1 0,-1 1,1 0,-1-1,1 1,-1 0,0 0,1-1,-1 1,0 0,0 1,0-1,1 0,-1 0,0 0,-1 1,1-1,0 0,0 1,0-1,-1 1,1-1,-1 0,1 1,-1 0,0-1,0 1,1 0,-79 71,60-60,1-2,-36 33,52-43,0 0,0 1,0-1,0 0,0 1,1-1,-1 1,0-1,1 1,-1-1,1 1,-1-1,1 1,0-1,0 1,0 0,0-1,0 1,0-1,0 1,0 0,1-1,-1 1,1-1,-1 1,1-1,0 1,-1-1,1 1,0-1,0 0,0 1,0-1,0 0,0 0,0 0,1 1,7 4,0 0,0-1,0 0,1 0,0-1,0 0,0-1,0 0,1-1,7 1,1 2,99 10,-94-15</inkml:trace>
  <inkml:trace contextRef="#ctx0" brushRef="#br0" timeOffset="666.353">1075 0,'19'66,"8"21,-4 1,-4 1,6 84,-21-127,-2-1,-3 1,-1-1,-2 1,-4 7,5-35,-1-1,-1 0,-1-1,0 1,-1-1,-1 0,0-1,-1 0,-1 0,0-1,-1 0,-1-1,0 0,-12 9,5-7,-1-1,-1-1,0-1,-1 0,0-2,-6 1,-4 1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57,'19'0,"21"0,13 0,2-5,-3-1,-5 0,-7 1,-5 1,-3 2,-3 1,-1 1,-1 0,0 0,0 0,-4 0</inkml:trace>
  <inkml:trace contextRef="#ctx0" brushRef="#br0" timeOffset="-950.449">681 339,'-5'29,"-2"24,1 7,1-1,2-6,0-8,2-6,1-5,0-3,0-3,0 0,-4-2,-2 1,0 0,-3-4,-1-11,2-8</inkml:trace>
  <inkml:trace contextRef="#ctx0" brushRef="#br0" timeOffset="-651.676">342 310,'29'0,"28"0,15 0,4 0,-6 0,-5-4,-9-3,-4 1,-6 2,-7 0,1 2,-3 1,-2 1,-3 0,-6 4,-13 3,-13 4,-7 1</inkml:trace>
  <inkml:trace contextRef="#ctx0" brushRef="#br0" timeOffset="-376.17">144 988,'39'0,"31"0,14-5,-3-1,-5 0,-11-4,-12 0,-10 2,-8 2,-4 2,-3 1,-2 2,0 1,-5-4,-1-2,2 0,-4 2</inkml:trace>
  <inkml:trace contextRef="#ctx0" brushRef="#br0" timeOffset="324.109">1274 564,'38'0,"23"0,5 0,-4 0,-7 0,-8 0,-8 0,-5 0,-4 0,-2 0,-2 0,1-4,0-3,-5 1</inkml:trace>
  <inkml:trace contextRef="#ctx0" brushRef="#br0" timeOffset="577.644">1725 367,'-9'38,"-9"33,0 8,2-4,4-6,4-9,4-10,2-9,6-7,3-4,-1-7</inkml:trace>
  <inkml:trace contextRef="#ctx0" brushRef="#br0" timeOffset="1130.366">2036 819,'22'-35,"1"1,2 0,2 2,0 1,2 1,2 2,0 1,27-17,-57 43,0 0,1 0,-1 0,1 0,-1 0,1 0,-1 0,1 0,-1 1,1-1,0 1,-1-1,1 1,0 0,-1-1,1 1,0 0,0 0,-1 0,1 1,0-1,0 0,-1 1,1-1,0 1,-1-1,1 1,-1 0,1-1,-1 1,1 0,-1 0,1 0,-1 0,0 1,0-1,1 0,-1 1,0-1,0 0,0 1,0-1,-1 1,1-1,0 1,-1 0,1-1,-1 1,1 0,-1-1,0 1,0 0,0 0,0-1,0 1,0 0,0 0,0 39,-1-35,1 0,-1 0,1-1,0 1,1 0,-1 0,1-1,0 1,1 0,0-1,-1 1,2-1,-1 1,2 1,-1-6,-1 0,1 0,0 0,0 0,0-1,0 0,0 1,0-1,0 0,0 0,0-1,0 1,0-1,0 1,0-1,0 0,-1 0,1 0,0-1,0 1,-1 0,1-1,-1 0,0 0,1 0,-1 0,0 0,0 0,0 0,0-1,1-1,5-4,227-187,-235 194,0 0,1 0,-1 0,1 0,-1 0,1 0,0 1,-1-1,1 0,0 0,0 0,-1 1,1-1,0 0,0 1,0-1,0 1,0-1,0 1,0 0,0-1,0 1,0 0,0-1,0 1,0 0,0 0,1 0,-1 0,0 0,0 0,0 1,0-1,0 0,0 1,0-1,0 0,0 1,0-1,0 1,0-1,0 1,0 0,-1-1,1 1,0 0,0 0,-1-1,1 1,0 0,-1 0,1 0,-1 0,1 0,-1 0,8 250,2-228,3-4</inkml:trace>
  <inkml:trace contextRef="#ctx0" brushRef="#br0" timeOffset="3130.152">342 0,'-25'14,"0"1,2 1,0 2,0 0,2 1,1 1,0 1,1 1,1 0,2 2,0 0,1 0,2 2,0-1,1 5,2 5,1 2,2-1,1 1,2 0,1 0,3 0,0 0,3 0,1 0,2 0,1 0,2-1,1-1,2 1,2-2,1 0,1 0,2-2,10 14,-19-34,0 0,0-1,1 0,1-1,-1 0,2-1,-1 0,1 0,1-1,0-1,0 0,0-1,0-1,1 0,0 0,0-1,1-1,-1-1,12 1,9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9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0,'-14'5,"-10"6,4 2,11-7,11-4,10-3,8-5,0-2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0,'-5'0,"-2"5,1 6,1 2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8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79,'-34'28,"2"2,1 2,1 0,2 2,1 1,2 1,-5 12,25-43,1 0,0 0,0 1,0-1,0 1,1 0,0 0,1 1,-1-1,1 1,0-1,1 1,-1-1,1 1,1 0,-1 0,1 0,0-1,1 1,0 0,0 0,0-1,1 1,0 0,0-1,0 0,1 1,0-1,1 0,-1-1,2 3,5 1,1 0,0-1,0 0,1-1,0 0,0-1,1 0,-1-1,1-1,0 0,1 0,-1-1,1-1,-1 0,1-1,0-1,0 0,-1-1,1 0,0-1,-1 0,1-1,-1-1,0 0,0-1,-1 0,1-1,-1-1,0 0,0-1,25-14,-1-1,-1-2,-1-1,24-26,-47 42,-1-1,-1 0,1-1,-2 0,1 0,-2-1,0 0,0 0,-1-1,-1 0,0 0,-1 0,-1-1,0 0,0-9,-3 17,0 0,0 0,-1-1,0 1,-1 0,1 0,-1 0,-1 0,1 1,-1-1,-1 1,1-1,-1 1,0 0,0 0,-1 1,1-1,-1 1,-1 0,1 0,-1 1,-2-2,-6-4,-1 1,0 0,0 1,-1 1,0 1,0 0,-1 1,-12-3,-61 0,53 11</inkml:trace>
  <inkml:trace contextRef="#ctx0" brushRef="#br0" timeOffset="355.08">0 333,'292'-109,"-290"108,-1-1,1 1,0 0,0 0,0-1,0 1,0 0,1 1,-1-1,0 0,0 0,1 1,-1 0,0-1,0 1,1 0,-1 0,0 0,1 0,-1 1,0-1,1 1,-1-1,0 1,0 0,0 0,0 0,0 0,0 0,0 0,0 1,0-1,0 1,0-1,-1 1,1 0,-1-1,1 1,-1 0,0 0,0 0,0 0,1 2,1 51,-3-46,0-1,0 0,1 0,-1 0,2 0,-1 0,1 0,1 0,-1 0,1-1,1 1,-1-1,3 3,-1-4,0 0,1 0,-1-1,1 0,0 0,1-1,-1 0,1 0,0 0,0-1,0 0,1 0,-1-1,0 0,1 0,0-1,-1 0,3 0,143-3,-127-1,0-1,0-1,0-2,-1 0,1-2,-2 0,8-6,-14 5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27,'24'0,"18"0,6 0,0 0,-3 0,-5 0,-4 0,-4-4,-2-3,-2 1,0 2,-1 0,-4 2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27,'38'0,"27"0,8-5,-4-2,-10 1,-8 1,-15 1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26,'-18'57,"14"-30,1 0,1 0,2 0,0 0,2 1,1-1,1 0,2-1,0 1,2-1,8 18,-16-41,1 0,0 1,0-1,0 0,0 0,0 0,1 0,-1 0,1 0,0 0,0 0,0-1,0 1,1-1,-1 1,1-1,-1 0,1 0,0 0,0 0,0-1,0 1,0-1,0 0,0 1,0-2,0 1,1 0,-1-1,0 1,1-1,-1 0,1 0,-1 0,0 0,1-1,-1 0,2 0,9-9,-1 0,0-1,0-1,-1 0,-1 0,0-1,-1-1,0 0,-1 0,-1-1,0 0,4-13,11-14,50-77,-71 119,-1 0,1 1,0 0,-1-1,1 1,-1 0,1 0,-1 0,0 0,1 0,-1 0,0 0,0 0,1 0,-1 1,0-1,0 1,-1-1,1 0,0 1,0-1,-1 1,1 0,-1-1,1 1,-1 0,0-1,1 1,-1 0,0-1,0 1,0 0,-1 0,9 38,29 97,-34-131,-1-1,1 0,0 0,0-1,0 1,0-1,1 1,0-1,0 0,0 0,0-1,1 1,-1-1,1 0,0 0,0-1,0 0,0 1,1-2,-1 1,1 0,-1-1,2 0,-1-1,0 0,1-1,-1 1,0-1,0 0,0-1,0 0,-1 0,1 0,0 0,-1-1,1 0,-1 0,0-1,0 1,0-1,-1 0,1-1,-1 1,3-5,68-105,-64 92,-1-1,-1 0,0-1,-2 1,-1-2,-1 1,-1-1,-1 1,-1-1,-1-8,-2 27,0 6</inkml:trace>
  <inkml:trace contextRef="#ctx0" brushRef="#br0" timeOffset="611.435">1015 479,'-109'136,"169"-239,-46 80,-11 16,0 1,1-1,0 1,0 0,1 1,-1-1,1 1,0 0,1 0,-1 0,1 1,3-2,-8 6,1 0,0 0,-1 1,1-1,-1 1,1-1,-1 1,1-1,-1 1,1 0,-1 0,1 0,-1 0,0 0,0 0,1 0,-1 0,0 0,0 1,0-1,0 0,0 1,-1-1,1 1,0-1,-1 1,1-1,-1 1,1 0,-1-1,0 1,0-1,0 1,0 0,0-1,0 1,0 0,0-1,2 8,5 22,-6-23,0-1,0 1,1 0,0-1,0 1,0-1,1 1,1-1,-1 0,1 0,0-1,1 1,-1-1,1 0,1 0,-1-1,1 1,0-1,1 1,-2-6,-1-1,1 1,-1-1,1 1,-1-1,1-1,-1 1,1-1,-1 1,0-1,0 0,0-1,0 1,0-1,-1 0,1 0,-1 0,0 0,1 0,-1-1,-1 0,1 1,-1-1,1 0,-1 0,0 0,0-1,-1 1,1 0,-1-1,0 0,4-5,29-103,-28 96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4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0 365,'5'0,"11"0,7 0,5 0,3 0,0 0,0 0,-5-5,-2-1,-1 0,1-4,-4 0</inkml:trace>
  <inkml:trace contextRef="#ctx0" brushRef="#br0" timeOffset="987.906">621 54,'-18'85,"-21"161,38-222,-1-14,0 0,1-1,1 1,-1 0,1-1,1 1,0 0,1 0,0-1,0 1,1-1,0 0,0 0,1 0,0 0,1-1,0 1,6 6,-8-12,1-1,-1 0,1 0,-1 0,1 0,0-1,-1 0,1 1,0-2,0 1,0 0,0-1,0 1,0-1,0 0,0-1,0 1,0-1,0 1,0-1,0 0,0-1,0 1,-1-1,1 0,0 1,-1-2,1 1,-1 0,89-81,61-149,-152 310,8 30,-8-104,0-1,1 1,-1-1,1 1,-1-1,1 1,0-1,0 0,1 0,-1 0,1 0,-1-1,1 1,0 0,0-1,0 0,0 0,1 0,-1 0,0 0,1-1,-1 0,1 1,0-1,-1-1,1 1,2 0,5-4,-1 0,1 0,-1-1,1-1,-1 1,0-2,-1 1,1-2,-1 1,0-1,-1 0,0-1,0 0,0 0,-1-1,-1 0,1 0,-1-1,3-8,9-8,-2-1,0 0,-2-1,-2-1,0 0,-2-1,-1 0,-1 0,-2-1,-1 0,0-20,-4 27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5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288 113,'-5'-3,"-1"0,1 0,-1 1,0 0,0 0,0 0,0 1,-1 0,1 0,0 0,-1 1,1 0,0 0,0 1,-1 0,1 0,0 0,0 1,0-1,0 2,0-1,0 1,1-1,-1 2,1-1,0 1,0-1,-4 5,-2 2,1 0,1 1,0 0,0 1,1 0,0 0,1 1,1 0,0 0,1 0,0 1,1 0,-2 13,3-20,1 0,0 0,1 0,0 1,0-1,0 0,1 1,0-1,1 0,0 0,0 1,0-1,1 0,0 0,0 0,1 0,-1 0,2-1,-1 1,1-1,0 0,0 0,1 0,0-1,0 1,0-1,0-1,1 1,0-1,0 1,0-2,1 1,-1-1,1 0,6 2,-4-3,-1-1,0 0,0 0,1-1,-1 0,0-1,1 0,-1 0,0-1,0 0,5-2,6-3</inkml:trace>
  <inkml:trace contextRef="#ctx0" brushRef="#br0" timeOffset="377.685">571 254,'0'-4,"1"3,-1 0,1 1,-1-1,1 0,-1 0,0 0,1 1,-1-1,0 0,0 0,1 0,-1 0,0 0,0 0,0 0,0 0,0 0,0 1,0-1,-1 0,1 0,0 0,0 0,-1 0,1 0,0 1,-1-1,1 0,-1 0,1 1,-1-1,0 0,1 0,-1 1,0-1,1 1,-1-1,0 1,0-1,1 1,-1-1,0 1,0 0,0-1,0 1,0 0,1 0,-1-1,0 1,0 0,0 0,0 0,0 0,0 0,0 1,0-1,0 0,0 1,-7 6,0 1,1 0,0 1,1 0,-1 0,2 0,-1 1,2 0,-1 0,1 0,1 1,0-1,0 1,1 0,0 0,1 0,0 2,1-8,0 0,1 0,-1 0,1 0,0 0,1 0,-1 0,1-1,0 1,0 0,0-1,1 1,0-1,-1 0,1 0,1 0,-1 0,1-1,-1 1,1-1,0 0,0 0,1 0,-1-1,1 1,-1-1,1 0,0 0,0-1,-1 1,1-1,0 0,0-1,0 1,1-1,-1 0,0 0,0-1,6 0,0-1,0 0,-1-1,0 0,1 0,-1-2,0 1,-1-1,1 0,-1-1,0 0,0-1,-1 0,0 0,0 0,-1-1,1-1,-2 1,5-8,25-25,-28 36,-1-1,0 0,0-1,-1 1,0-1,0 0,0-1,-1 1,0-1,-1 0,0 0,0-1,0 0,-1 1,-1-1,1 0,-2 0,1 0,-1 0,0-1,-1 1,0 0,-1 0,0-1,0 1,-1 0,-1-5,-2 9,0 1,0 0,0 0,-1 0,1 0,-1 1,0 0,0 0,0 0,-1 1,1 0,0 0,-1 1,1 0,-1 0,0 0,1 1,-1 0,0 0,1 1,-1 0,0 0,1 0,-1 1,1 0,0 0,0 1,0 0,-4 2,-3 1,0 0,0 1,1 0,0 1,1 0,0 1,0 0,-3 4,-4 8</inkml:trace>
  <inkml:trace contextRef="#ctx0" brushRef="#br0" timeOffset="828.789">1333 57,'-33'16,"6"-5,1 2,1 1,0 1,1 1,0 1,2 1,-19 18,40-35,-1 0,1 0,0 0,-1 0,1 0,0 0,-1 0,1 0,0 0,0 1,0-1,0 1,0-1,0 0,1 1,-1-1,0 1,1 0,-1-1,1 1,0 0,-1-1,1 1,0 0,0-1,0 1,0 0,0-1,1 1,-1 0,0-1,1 1,-1-1,1 1,0 0,-1-1,1 1,0-1,0 0,0 1,0-1,0 0,0 1,1-1,-1 0,0 0,1 0,-1 0,0 0,1-1,-1 1,1 0,-1 0,1-1,1 1,57 13,-53-14,1 1,-1 0,0 0,1 1,-1-1,0 2,0-1,0 1,0 0,0 0,0 1,-1 0,0 0,0 1,0 0,0 0,-1 0,0 0,0 1,1 1,-5-5,0 1,-1-1,1 1,0-1,-1 0,1 1,-1-1,0 1,0-1,0 1,0-1,0 1,-1-1,1 1,-1-1,0 1,1-1,-1 0,0 1,0-1,-1 0,1 0,0 0,-1 0,1 0,-1 0,0 0,0 0,1-1,-1 1,0-1,-1 1,1-1,0 0,0 0,-2 1,-88 28,34-26,33-3</inkml:trace>
  <inkml:trace contextRef="#ctx0" brushRef="#br0" timeOffset="1246.785">1840 0,'-207'303,"203"-298,1-1,-1 1,1-1,0 1,0 0,0 0,1 0,0 1,0-1,0 1,1-1,0 1,0-1,0 1,1 0,-1 0,2-1,-1 1,0 0,1-1,0 1,1 0,-1-1,1 1,0-1,0 0,1 0,-1 0,1 0,0 0,1 0,-1-1,4 4,1-4,0 1,0-1,1-1,0 1,0-1,0-1,0 0,0 0,1-1,-1 0,0-1,1 1,-1-2,0 0,1 0,-1 0,0-1,0-1,0 1,0-2,0 1,-1-1,1 0,-1-1,0 0,4-4,146-140,-151 143,0 0,0-1,-1 0,0 0,0 0,-1-1,0 0,0 0,-1 0,0-1,0 1,-1-1,0 0,0 0,-1 0,0-1,-1 1,0 0,-1-1,0 1,0 0,-2-8,1 14,-1 0,1 1,-1-1,0 0,0 1,0-1,-1 1,1-1,0 1,-1 0,1 0,-1 0,0 1,0-1,0 0,0 1,0 0,0 0,0 0,0 0,0 0,-1 1,1-1,0 1,0 0,-1 0,1 0,0 0,-96 16,88-13,-14 3</inkml:trace>
  <inkml:trace contextRef="#ctx0" brushRef="#br0" timeOffset="1613.675">1699 225,'5'3,"0"0,0-1,0 0,0 0,0 0,0-1,0 1,1-1,-1 0,0-1,1 1,-1-1,1 0,-1-1,0 1,1-1,-1 0,0-1,1 1,0-1,21-3,-19 4,-1-1,0 1,0 1,1-1,-1 1,1 1,-1-1,0 1,0 1,1-1,-1 1,0 0,0 1,-1 0,1 0,0 0,-1 1,0 0,0 0,0 0,4 5,-5-5,1 0,0 0,0 0,0-1,1 1,-1-2,1 1,0-1,0 0,-1 0,1 0,1-1,-1-1,0 1,0-1,0 0,0 0,0-1,0 0,0-1,0 1,0-1,0-1,0 1,-1-1,5-3,14-5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279 254,'40'-17,"-55"12,-156 51,172-46,0 1,-1-1,1 0,0 1,0-1,0 1,0-1,-1 1,1-1,0 1,-1 0,1-1,0 1,-1 0,1 0,-1 0,1-1,-1 1,1 0,-1 0,0 0,1 0,-1 0,0 0,0-1,0 1,0 0,1 0,-1 0,0 0,-1 0,1 0,0 0,0 0,0 0,-1 0,1 0,0 0,-1-1,1 1,-1 0,1 0,-1 0,1-1,-1 1,1 0,-1 0,0-1,0 1,1-1,-1 1,0-1,0 1,1-1,-1 1,0-1,0 0,0 1,0-1,0 0,0 0,0 1,0-1,0 0,0 0,0 0,1 0,-1-1,0 1,26 9,-23-9,0 0,-1 0,1 0,0 0,0 0,-1 0,1 0,0 1,0-1,-1 1,1-1,0 1,-1-1,1 1,-1 0,1 0,-1 0,1 0,-1 0,0 0,1 0,-1 1,0-1,0 0,0 1,0-1,0 1,0-1,0 1,-1-1,1 1,0 0,-1-1,1 1,-1 0,0 0,1-1,-1 1,0 0,0 0,0-1,-1 1,1 0,0 0,-1-1,1 1,-1 0,1-1,-82 74,57-58,12-7,8-8,1 1,-1-1,1 1,-1 0,1 0,0 0,0 1,0-1,1 1,-1 0,1 0,0 0,0 1,1-1,-1 1,1-1,0 1,0 0,0 0,1 0,0 0,0 0,0 1,0 2,5-3,0-1,1 0,-1 1,1-2,0 1,0 0,0-1,1 0,-1 0,1-1,-1 1,1-1,0 0,0-1,0 0,0 0,0 0,3 0,5 2,1-1,-1 0,1-1,-1 0,1-1,-1-1,1 0,-1-1,0-1,1 0,-1-1,0-1,18-19,-22 9</inkml:trace>
  <inkml:trace contextRef="#ctx0" brushRef="#br0" timeOffset="372.917">223 0,'-1'327,"-25"-78,-5 23,31-248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75,'29'0,"19"-4,6-3,-1 1,-5 2,-6 0,-5-3,-4 0,-3 0,-2 2,0-3,-1 0,-5 1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40,'29'0,"28"-5,10-6,-2-2,-12 2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9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115 118,'-4'1,"1"1,-1 0,1 0,0 0,-1 0,1 0,0 1,0-1,1 1,-1 0,0 0,1 0,0 0,0 0,0 1,0-1,0 1,1-1,-2 4,2-5,-48 176,39-82,10-93,0-1,0 1,0-1,1 1,-1 0,1-1,0 1,0-1,0 1,0-1,0 0,0 1,1-1,-1 0,1 0,0 0,-1 0,1 0,0 0,0 0,0-1,0 1,1-1,-1 1,0-1,1 0,-1 0,0 0,1 0,0-1,-1 1,1-1,2 1,3-2,-1-1,1 0,0 0,0-1,-1 1,1-2,-1 1,0-1,0 0,0-1,-1 0,0 0,1 0,4-6,-6 7,162-154,-166 157,0 0,0 0,0 0,0 0,0 0,0 0,0 0,0 1,0-1,1 0,-1 0,0 1,0-1,1 1,-1-1,0 1,1 0,-1 0,0-1,1 1,-1 0,1 0,-1 0,0 0,1 1,-1-1,0 0,1 1,-1-1,0 0,1 1,-1 0,0-1,0 1,1 0,-1-1,0 1,0 0,0 0,0 0,0 0,0 0,0 0,-1 0,1 1,0-1,-1 0,1 0,0 1,-1-1,0 0,1 1,-1-1,0 0,0 1,1-1,0 66,-2-60,0 0,0 1,1-1,0 0,1 0,-1 1,1-1,1 0,-1 0,1 0,1 0,-1 0,1-1,0 1,2 1,-3-6,-1 0,1 0,0-1,0 1,0-1,0 0,0 1,0-1,1 0,-1 0,0-1,1 1,-1 0,0-1,1 1,-1-1,1 0,-1 0,1 0,-1 0,0 0,1 0,-1-1,1 1,-1-1,0 0,1 0,-1 0,0 0,0 0,0 0,1 0,-1-1,-1 1,2-1,63-61,-33 18,-3-1,-1-1,-2-1,4-15,35-108,-60 160</inkml:trace>
  <inkml:trace contextRef="#ctx0" brushRef="#br0" timeOffset="462.63">1018 343,'-35'87,"27"-71,0 0,1 0,1 0,1 1,0-1,2 1,-1 1,2-1,0 0,1 13,3-26,-1 0,1 0,0 0,0-1,0 1,1-1,-1 0,1 1,0-1,0 0,0 0,0-1,0 1,0-1,1 0,-1 1,1-2,0 1,0 0,0-1,0 1,0-1,0 0,0-1,0 1,0-1,0 1,0-1,0-1,1 1,-1 0,0-1,0 0,0 0,0 0,0-1,0 1,0-1,16-6</inkml:trace>
  <inkml:trace contextRef="#ctx0" brushRef="#br0" timeOffset="730.959">821 485,'19'0,"16"-5,7-2,1 1,-2 1,-3 1,-9-2,-8-2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0 482,'5'0,"16"0,9 0,9 0,2 0,0 0,-3 0,-2 0,-4 0,-1 0,-7 0</inkml:trace>
  <inkml:trace contextRef="#ctx0" brushRef="#br0" timeOffset="748.146">592 200,'-15'25,"0"0,2 2,1-1,1 2,2-1,0 2,0 6,8-31,0 1,0 0,1 0,-1 0,1 0,0 0,0 0,0-1,1 1,0 0,0 0,0 0,1-1,-1 1,1 0,0-1,0 0,1 1,0-1,-1 0,1 0,0-1,1 1,-1 0,1-1,0 0,-1 0,1 0,1 0,-1-1,0 0,1 0,-1 0,1 0,-1 0,1-1,0 0,0 0,0-1,-1 1,1-1,0 0,2 0,8-3,0-1,-1-1,1 0,-1-1,0 0,-1-1,1-1,-1 0,-1-1,0 0,4-4,21-14,70-65,-106 91,0 0,0 0,0 0,-1 0,1 1,0-1,0 0,1 1,-1-1,0 1,0-1,0 1,0-1,0 1,1 0,-1 0,0 0,0-1,0 1,1 0,-1 1,0-1,0 0,1 0,-1 0,0 1,0-1,0 0,0 1,0-1,1 1,-1 0,0-1,0 1,0 0,-1 0,1-1,0 1,0 0,0 0,0 0,-1 0,1 0,-1 0,1 0,0 1,-1-1,0 0,1 0,13 64,-13-56,-1-4,0 1,1-1,0 0,0 1,0-1,1 0,0 0,0 0,0 0,1 0,-1 0,1-1,0 1,0-1,1 0,-1 0,1 0,0 0,0-1,1 1,-1-1,1 0,-1-1,1 1,0-1,0 0,0 0,0 0,0-1,1 1,-1-1,0-1,1 1,-1-1,0 0,5 0,6-3,-1-1,0-1,0 0,0-1,-1-1,0 0,0 0,-1-2,0 0,0 0,-1-1,0-1,-1 0,0 0,-1-1,0 0,-1-1,0 0,2-6,-6 8,1 1,-1-1,-1-1,0 1,-1-1,0 1,0-1,-1 0,-1 0,0 0,-1 0,-1-9,1-3</inkml:trace>
  <inkml:trace contextRef="#ctx0" brushRef="#br0" timeOffset="2181.15">1975 256,'1'-1,"0"0,-1-1,0 1,1 0,-1-1,0 1,0 0,0-1,0 1,0 0,0-1,0 1,0 0,0-1,-1 1,1 0,-1-1,1 1,-1 0,1 0,-1 0,0-1,1 1,-1 0,0 0,0 0,0 0,0 0,0 0,0 0,0 1,0-1,0 0,0 1,-1-1,1 0,0 1,0-1,-1 1,1 0,0 0,-1-1,1 1,0 0,-1 0,1 0,0 0,-1 0,1 1,0-1,-1 0,1 1,0-1,-1 0,1 1,0 0,0-1,0 1,0 0,-1 0,1-1,0 1,0 0,0 0,1 0,-2 1,-15 6,0 0,1 1,0 1,1 0,0 1,0 1,1 0,-5 7,17-18,1 0,0 1,-1-1,1 0,0 0,0 1,0-1,0 1,0-1,0 1,1-1,-1 1,0 0,1-1,-1 1,1 0,0-1,-1 1,1 0,0 0,0-1,0 1,0 0,1 0,-1-1,0 1,1 0,-1-1,1 1,0 0,-1-1,1 1,0-1,0 1,0-1,0 1,0-1,0 0,1 0,-1 1,0-1,1 0,-1 0,0 0,1 0,-1-1,1 1,0 0,-1-1,1 1,0-1,-1 1,1-1,0 0,0 0,0 1,44 2,-43-4,1 0,0 1,-1-1,1 1,-1 0,1 0,0 0,-1 0,1 1,-1 0,1-1,0 1,-1 1,0-1,1 0,-1 1,0 0,0-1,0 1,0 1,0-1,0 0,0 1,-1-1,0 1,1 0,-1 0,0 0,0 0,0 0,-1 0,1 1,0 2,-2 3,-1 1,0-1,-1 1,0-1,0 0,-1 0,-1 0,1 0,-1-1,-1 1,1-1,-1 0,-1-1,0 1,0-1,0 0,-1 0,0-1,0 0,0 0,-1-1,-7 4,-24 26,34-29,0-1,-1 0,0 0,0 0,-1-1,1 0,-1 0,0-1,0 0,0 0,0-1,0 1,-1-1,1-1,-1 0,0 0,-2 0,0-6</inkml:trace>
  <inkml:trace contextRef="#ctx0" brushRef="#br0" timeOffset="2434.576">2314 340,'-15'34,"-8"16,-2 3,4-11,11-13,6-11</inkml:trace>
  <inkml:trace contextRef="#ctx0" brushRef="#br0" timeOffset="2983.174">2370 680,'306'-368,"-260"322,-45 47,0 0,1 0,-1-1,0 1,0 1,0-1,0 0,0 0,0 0,0 1,0-1,0 0,-1 1,1-1,-1 1,1-1,-1 0,1 1,-1-1,0 1,0 0,1-1,-1 1,0-1,-1 1,1-1,0 2,0-1,4 198,-3-196,0-1,0 1,1-1,-1 1,1-1,0 0,0 0,1 0,-1 0,0 0,1 0,0-1,0 1,0-1,0 0,0 1,0-2,0 1,1 0,-1-1,1 1,-1-1,1 0,0 0,-1 0,1-1,0 0,0 1,-1-1,1 0,0-1,0 1,-1-1,1 1,0-1,-1 0,1-1,-1 1,1-1,-1 1,0-1,1 0,-1 0,0 0,1-2,19-13,-1-2,-1-1,0 0,-1-2,-2 0,12-19,45-119,-51 81,-15 61</inkml:trace>
  <inkml:trace contextRef="#ctx0" brushRef="#br0" timeOffset="6463.145">3754 59,'-8'-2,"0"0,1 1,-1 0,0 0,0 1,0 0,0 0,0 1,1 0,-1 0,0 1,0 0,1 0,0 1,-1 0,1 0,0 1,0 0,1 0,-1 0,1 1,0 0,0 0,0 1,1 0,-1 1,-4 4,0 1,1 0,1 1,0 0,0 0,1 1,1 0,1 0,0 0,0 1,1-1,1 1,0 3,1 3,1 0,0 0,2 0,0 0,1 0,4 16,-4-31,-1 0,1-1,0 1,0 0,1-1,0 1,0-1,0 1,0-1,1-1,0 1,0 0,1-1,-1 0,1 0,0 0,0 0,0-1,0 0,1 0,-1 0,1-1,0 0,-1 0,1 0,8-2,-1 0,0-1,1 0,-1-1,0 0,0-1,0-1,0 0,-1-1,0 0,0-1,0 0,0-1,-1 0,0-1,9-8,2 1,0-1,-2 0,1-2,-2-1,0 0,-2-1,0-1,-1-1,-1 0,-1-1,-1-1,-1 0,-1 0,-1-4,-8 22,0 0,-1-1,1 1,-2-1,1 1,-1 0,0-1,0 1,-1-1,0 1,0-1,0 1,-1 0,0 0,0 0,0 0,-1 0,0 0,0 1,-1-1,0 1,1 0,-2 0,1 0,-1 0,1 1,-1 0,0 0,-1 0,1 1,-1 0,1 0,-1 0,0 0,0 1,-7-1,-116-2,89 12</inkml:trace>
  <inkml:trace contextRef="#ctx0" brushRef="#br0" timeOffset="6850.225">3387 426,'32'-19,"2"2,0 1,1 2,1 1,8 0,25-10,32-14,-99 37,0 0,0 0,0 0,0 0,0 0,-1 0,1 0,0 1,0-1,0 1,-1 0,1-1,0 1,-1 0,1 0,0 0,-1 0,1 0,-1 0,0 1,1-1,-1 0,0 1,0-1,0 1,0-1,0 1,0 0,0-1,0 1,-1 0,1-1,-1 1,1 0,-1 0,0 0,0 0,10 19,-6-16,0 0,1 0,-1 0,1 0,0-1,0 0,0 0,1 0,-1-1,1 0,0 0,0 0,0-1,1 0,-1 0,0 0,1-1,-1 0,1 0,-1-1,1 0,0 0,-1 0,1-1,-1 0,1 0,-1-1,6-1,13-4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42,'15'0,"9"0,5 0,3 0,1-5,-1-1,-1 0,-1 1,0 1,-6-2,-2-2,-5 6,-5 4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23,'39'0,"26"-5,12-1,-2 0,-14 1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2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2138 396,'-38'0,"0"1,0 2,0 2,1 2,-11 3,-322 76,104-26,265-60,0-1,-1 1,1 0,0 0,-1 0,1 0,0 0,-1 0,1 1,0-1,0 0,-1 0,1 1,0-1,0 1,-1 0,1-1,0 1,0 0,0-1,0 1,0 0,0 0,0 0,0 0,0 0,1 0,-1 0,0 0,1 1,-1-1,0 0,1 0,0 0,-1 1,1-1,0 0,-1 1,1-1,0 0,0 1,0-1,0 0,1 1,-1-1,0 0,0 0,1 1,-1-1,1 0,-1 0,1 1,-1-1,1 0,0 0,0 0,0 0,-1 0,1 0,1 0,9 5,0-1,1-1,0 0,0 0,0-1,1-1,-1 0,0 0,1-2,-1 1,10-2,53 5,118 18,-180-22,-1 0,0 1,0 0,0 1,0 0,0 1,0 0,0 1,-1 0,0 1,0 1,0-1,-1 2,1-1,-10-5,0 0,-1 1,1-1,0 0,0 0,-1 0,1 0,0 1,-1-1,1 0,-1 0,0 1,1-1,-1 1,0-1,0 0,0 1,0-1,0 0,0 1,0-1,-1 0,1 1,0-1,-1 0,1 1,-1-1,1 0,-1 0,0 1,1-1,-1 0,0 0,0 0,0 0,0 0,0 0,0 0,0-1,-1 2,-48 31,47-31,-373 176,65-15,253-112,57-50,0 0,0 0,0 0,0 0,0 0,0 0,0 1,0-1,0 0,1 1,-1-1,0 0,1 1,0-1,-1 1,1-1,0 1,-1-1,1 1,0-1,0 1,0-1,0 1,1-1,-1 0,0 1,1-1,-1 1,0-1,1 1,0-1,-1 0,1 1,0-1,0 0,0 0,0 0,0 1,0-1,0 0,0 0,0 0,0-1,1 1,-1 0,0 0,2 0,9 3,1-1,0 0,0-1,0-1,0 0,1 0,-1-2,0 1,10-3,15 1,305-1,-128-26,-188 28,-3 1</inkml:trace>
  <inkml:trace contextRef="#ctx0" brushRef="#br0" timeOffset="1884.645">952 0,'-35'8,"1"1,-1 2,2 1,-1 2,2 1,0 2,1 1,0 1,2 2,0 1,2 1,-21 22,13 0,3 2,2 1,1 1,3 2,2 0,3 2,-12 44,27-77,1 0,1 0,1 1,1-1,0 1,2 0,1-1,0 1,1-1,1 1,2-1,0 0,0 0,5 6,24 19,-60-75,8 14,0 2,-1 0,-1 0,-1 2,1 0,-2 2,-18-7,-91-27,150 30,453-153,-471 166,-1 1,1-1,-1 0,1 1,-1-1,1 0,0 1,-1-1,1 1,0-1,0 1,-1-1,1 1,0-1,0 1,0 0,0-1,-1 1,1 0,0 0,0 0,0 0,0 0,0 0,0 0,0 0,0 0,-1 0,1 0,0 1,0-1,0 0,0 1,-1-1,1 0,0 1,0-1,0 1,-1-1,1 1,0 0,-1-1,1 1,-1 0,1-1,-1 1,1 0,-1 0,1 0,-1-1,0 1,1 0,-1 0,0 0,0 0,1 0,-1-1,0 2,-109 115,66-78,35-34,0 1,0 1,0 0,1 0,0 0,1 0,0 1,0 0,0 1,1 0,0-1,1 1,0 1,-1 4,4 4</inkml:trace>
  <inkml:trace contextRef="#ctx0" brushRef="#br0" timeOffset="3363.502">2674 650,'-159'238,"-52"62,173-262,44-56,45-78,5 2,4 3,4 3,68-73,-68 94,-64 67,1-1,0 1,-1 0,1-1,-1 1,1-1,0 1,0 0,-1 0,1 0,0-1,0 1,-1 0,1 0,0 0,0 0,-1 0,1 0,0 0,0 0,-1 1,1-1,0 0,-1 0,1 1,0-1,-1 0,1 1,0-1,-1 1,1-1,0 1,-1-1,1 1,-1-1,1 1,-1-1,0 1,1 0,-1-1,1 1,-1 0,0-1,0 1,1 0,-1 0,0-1,0 1,0 0,0 0,0 0,6 43,-6-42,-1 33,-1-1,-2 1,-2-1,-1 0,-2 3,-16 91,-3 24,29-153,-1 1,1-1,0 1,-1 0,1-1,0 1,-1 0,1-1,0 1,-1 0,1 0,0-1,0 1,0 0,-1 0,1 0,0 0,0 0,-1 0,1 1,0-1,0 0,-1 0,1 0,0 1,0-1,-1 0,1 1,0-1,-1 1,1-1,-1 1,1-1,0 1,-1-1,1 1,-1-1,0 1,1 0,-1-1,1 1,-1 0,0-1,1 1,-1 0,0 0,0-1,0 1,0 0,1 0,-1-1,0 1,0 0,-1 0,1 0,0-1,0 1,0 0,0 0,-1-1,1 1,0 0,-1-1,1 1,141-213,135-203,-226 344,-50 71,0 1,-1-1,1 0,0 0,0 1,0-1,0 0,-1 1,1-1,0 0,0 1,0-1,0 0,0 1,0-1,0 0,0 1,0-1,0 1,0-1,0 0,0 1,0-1,0 0,0 1,0-1,0 0,1 1,-1-1,0 0,0 1,0-1,1 0,-1 0,0 1,0-1,1 0,-1 0,0 1,0-1,1 0,-1 0,0 0,1 0,-1 1,0-1,1 0,-1 0,0 0,1 0,-1 0,1 0,-1 0,0 0,1 0,-1 0,0 0,1 0,-1 0,0 0,1 0,-1 0,0-1,1 1,-1 0,0 0,1 0,-1-1,0 1,-3 32,-91 344,57-177,26-63,11-136</inkml:trace>
  <inkml:trace contextRef="#ctx0" brushRef="#br0" timeOffset="4600.792">3351 1129,'0'24,"-4"17,-3 7,1 1,1-10</inkml:trace>
  <inkml:trace contextRef="#ctx0" brushRef="#br0" timeOffset="5121.466">3295 1101,'51'-21,"-42"16,0 1,0 0,0 0,1 1,-1 0,1 1,0 0,0 0,0 1,0 0,0 1,0 0,4 1,-12 0,0-1,0 1,0-1,-1 1,1 0,0-1,0 1,0 0,-1 1,1-1,0 0,-1 0,1 1,-1-1,0 1,1-1,-1 1,0-1,0 1,0 0,0 0,0-1,0 1,-1 0,1 0,-1 0,1 0,-1 0,0 0,0 0,1 0,-1 0,-1 0,1 0,0 0,0 0,-1 0,-30 69,-4-6,35-63,-1 0,1-1,0 1,0 0,0 0,0 0,0-1,0 1,0 0,0 0,1-1,-1 1,1 0,-1-1,1 1,0 0,0-1,0 1,0-1,0 1,0-1,0 1,0-1,0 0,1 0,-1 0,1 1,-1-1,0 0,1-1,0 1,-1 0,1 0,0-1,-1 1,1-1,0 1,0-1,1 0,10 4,50 18,-61-21,-1 0,0 0,0-1,0 1,0 0,0 0,0 1,0-1,0 0,0 0,0 0,-1 1,1-1,0 0,-1 0,1 1,-1-1,1 1,-1-1,0 1,0-1,0 0,0 1,0-1,0 1,0-1,0 1,0-1,-1 1,1-1,-1 0,1 1,-1-1,1 0,-1 1,0-1,1 0,-1 0,0 0,0 0,0 1,0-1,-7 7,1 0,-1 0,0 0,-1-1,0-1,0 1,0-1,-1-1,0 0,0 0,0-1,0 0,-11 2,-31-3,33-8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4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78,'-1'43,"13"169,-4-158,-2 0,-3 0,-2 0,-2 4,1-21,-29 189,23-175,0-33</inkml:trace>
  <inkml:trace contextRef="#ctx0" brushRef="#br0" timeOffset="482.244">1 1009,'255'-17,"224"-68,-309 73,-125 2,-27 4</inkml:trace>
  <inkml:trace contextRef="#ctx0" brushRef="#br0" timeOffset="1066.955">28 78,'193'-5,"-1"-8,48-15,-13 5,-221 21,-1 0,1 1,0 0,0 0,0 0,-1 0,1 1,0 0,0 0,0 1,0 0,0 0,0 0,0 0,-1 1,1 0,-1 0,1 1,-1 0,0 0,0 0,0 0,0 1,-1 0,3 2,4 8</inkml:trace>
  <inkml:trace contextRef="#ctx0" brushRef="#br0" timeOffset="1405.508">1213 558,'0'38,"0"23,-4 5,-3-3,1-8,2-9,0-6,7-11,2-6,5-6,2-6</inkml:trace>
  <inkml:trace contextRef="#ctx0" brushRef="#br0" timeOffset="1914.478">1186 614,'201'-25,"-200"25,1-1,0 0,0 1,0-1,0 1,0 0,0-1,0 1,0 0,0 0,0 0,-1 1,1-1,0 0,0 1,0-1,0 1,0 0,0-1,-1 1,1 0,0 0,-1 0,1 0,-1 1,1-1,-1 0,1 1,-1-1,0 1,0-1,0 1,0 0,0-1,0 1,0 0,0 0,-1 0,1 0,-1-1,1 1,-1 0,0 0,0 0,0 0,0 0,0 0,0 0,0 0,-1 0,1 0,-1 0,1-1,-1 1,0 0,0 0,0 0,0 0,-33 37,31-37,1-1,-1 1,0 0,1 0,-1 0,1 1,0-1,0 0,0 1,0 0,0-1,0 1,1 0,-1 0,1 0,0 0,0 0,0 0,0 0,1 0,-1 1,1-1,0 0,0 0,0 1,0-1,0 0,1 0,0 0,-1 1,1-1,0 0,1 0,-1 0,0 0,1-1,0 1,31 35,-30-36,1 0,-1 0,1 1,-1 0,0 0,0 0,0 0,0 0,-1 0,1 1,-1-1,0 1,0 0,0-1,0 1,-1 0,1 0,-1 0,0 1,-1-1,1 0,-1 0,1 0,-1 1,-1-1,1 0,0 0,-1 0,0 1,0-1,0 0,-1 0,1 0,-3 2,0 0,-1 0,-1-1,1 0,-1 0,0 0,0-1,0 0,-1 0,1-1,-1 1,0-1,0-1,0 0,-1 0,1 0,0-1,-1 1,1-2,-1 1,1-1,-3-1,-9-7,6-4</inkml:trace>
  <inkml:trace contextRef="#ctx0" brushRef="#br0" timeOffset="2403.393">2258 134,'-49'20,"2"3,1 1,0 2,2 2,2 2,0 2,-17 19,48-43,1 0,0 1,0 0,1 0,0 1,1 1,0-1,1 1,0 1,1-1,0 1,1 0,0 1,1-1,0 1,1 0,0 0,2 0,-1 0,1 0,1 1,0-1,1 0,1 0,0 0,0 0,4 9,-3-15,1 0,0 0,1 0,-1 0,1-1,0 0,1 0,0 0,0-1,0 1,0-1,1-1,0 1,0-1,0-1,0 1,1-1,-1 0,1-1,0 0,0 0,0 0,0-1,0-1,0 1,0-1,8-1,36-3,-1-2,1-2,-1-2,-1-2,0-3,-1-2,-1-2,0-2,41-25,-58 30,-1-2,-1 0,-1-2,-1-1,22-21,-41 34,0 0,0-1,-1 0,-1 0,1-1,-1 1,-1-1,0-1,0 1,-1-1,0 0,-1 0,-1 0,1 0,-2-1,1 1,-2 0,1-1,-2-3,0 7,0 0,-1 0,0 0,-1 0,1 0,-2 0,1 1,-1 0,0-1,0 1,-1 1,0-1,0 1,-1 0,0 0,0 0,0 1,0 0,-1 0,0 0,0 1,-1 0,-2 0,-11-6,-1 1,-1 1,0 2,0 0,0 1,0 1,-14 1,3 0,0 1,0 2,0 2,1 1,-1 1,0 2,1 2,0 0,1 3,-19 8,10 2</inkml:trace>
  <inkml:trace contextRef="#ctx0" brushRef="#br0" timeOffset="2816.271">1891 530,'42'-30,"1"1,1 3,1 1,2 3,7-2,-50 22,0 0,1 0,-1 0,0 0,1 1,-1 0,0 0,1 0,0 0,-1 1,1-1,-1 1,1 0,0 1,-1-1,1 1,-1 0,1 0,-1 0,0 1,1-1,-1 1,0 0,0 1,0-1,0 1,0-1,-1 1,4 4,23 39,-27-39,0-1,0 0,1 0,0 0,0-1,0 1,1-1,-1 0,1 0,1-1,-1 1,1-1,-1 0,1-1,0 1,1-1,-1 0,0-1,1 0,8 1,0-1,0-1,-1 0,1-1,0-1,0 0,0-1,-1 0,1-2,-1 0,6-2,28-4,-26 8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54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29 284,'55'-18,"116"-5,-102 7,-38 8,-1 0,2 3,-1 1,0 1,1 1,23 3,-20 10,-29-5</inkml:trace>
  <inkml:trace contextRef="#ctx0" brushRef="#br0" timeOffset="249.096">1 424,'38'-4,"32"-3,9 1,0 2,-7-5,-13 1,-10 0,-10 3,-6 1,-4 2,-2 1,0 1,-6 0</inkml:trace>
  <inkml:trace contextRef="#ctx0" brushRef="#br0" timeOffset="695.084">452 1,'0'1,"0"1,0-1,0 0,0 0,0 1,0-1,0 0,0 1,1-1,-1 0,0 0,1 1,-1-1,1 0,0 0,-1 0,1 0,0 0,0 0,0 0,-1 0,1 0,0 0,0 0,0 0,1-1,-1 1,0 0,0-1,1 1,13 7,0-1,0 0,1-1,0-1,0-1,0 0,1-1,0 0,-6-1,184 30,-127-5,-66-26,-1 0,0 0,0 0,0 0,1 0,-1 1,-1-1,1 0,0 1,0-1,0 1,-1-1,1 1,-1-1,1 1,-1 0,0-1,1 1,-1 0,0-1,0 1,0-1,0 1,-1 0,1-1,0 1,-1 0,1-1,-1 1,1-1,-1 1,0-1,0 1,0-1,1 0,-1 1,-1-1,1 0,0 0,0 0,-1 1,-151 113,91-67,30-25,2 1,0 2,2 1,-14 17,24-20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1,'26'142,"-23"-90,-2 1,-3-1,-2 0,-8 33,-39 185,45-247,18-28,7-18,1 1,1 1,1 0,1 2,1 1,0 0,2 2,0 1,0 1,4 0,-26 13,0-1,0 1,1 0,-1 0,0 0,1 1,-1-1,1 1,-1 0,1 0,-1 1,0-1,1 1,-1 0,0 0,0 1,1-1,-1 1,0 0,0 0,-1 0,1 1,0-1,-1 1,1 0,-1 0,0 0,0 0,0 1,-1-1,1 1,-1 0,1-1,-1 1,-1 0,1 1,0-1,-1 0,0 0,0 1,0-1,-1 0,1 5,1 6,1 0,-2 1,0-1,-1 1,-1 0,0-1,-1 1,0-1,-2 0,1 0,-2 0,0 0,-1-1,-1 1,0-2,0 1,-2-1,1 0,-2-1,0 0,0 0,-1-1,-4 2,9-7,0 0,-1 0,1-1,-2 0,1-1,0 1,-1-2,0 1,0-1,0 0,0 0,0-1,-1 0,1-1,-1 0,1 0,-1-1,1 0,-1 0,0-1,1 0,-1-1,1 0,0 0,0-1,-2 0,5-5,-1 0,1 0,1 0,-1-1,1 1,1-1,-1 0,2 0,-1-1,1 1,1 0,-1-1,2 0,-1 1,1-1,1 1,0-1,2-8,21-89,-12 77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33,'2'1,"-1"0,0 1,0-1,0 0,0 0,0 0,0 1,0-1,-1 0,1 1,0-1,-1 1,1-1,-1 1,1-1,-1 1,0-1,0 1,0 0,0-1,0 1,0-1,0 1,0-1,-1 1,1 0,0-1,-1 1,1-1,-1 0,0 1,0-1,0 1,-1 9,-26 137,-8 127,44-141,-8-132,1-1,-1 1,1-1,0 1,0-1,-1 0,1 1,0-1,0 0,1 0,-1 1,0-1,0 0,1 0,-1 0,0-1,1 1,-1 0,1 0,-1-1,1 1,-1-1,1 1,-1-1,1 0,-1 0,1 0,0 0,-1 0,1 0,0 0,-1 0,1 0,-1-1,1 1,-1-1,1 1,-1-1,1 0,-1 1,1-1,-1 0,55-44,57-95,-17-3,-100 156,1 0,0-1,1 1,0 0,1 0,1 0,0 1,1-1,0 0,1 0,0-1,2 3,-4-12,0 1,1-1,0 0,0 1,0-1,0 0,0 0,1 0,-1 1,1-1,0-1,0 1,0 0,0 0,0-1,1 1,-1-1,1 0,0 0,0 0,0 0,0 0,0-1,0 1,0-1,0 0,1 0,-1 0,0 0,1 0,-1-1,1 0,-1 1,0-1,1-1,-1 1,1 0,-1-1,0 0,1 0,0 0,7-8,1 0,-2-1,1 0,-2-1,1 0,-1 0,-1-1,0 0,-1-1,0 0,-1 0,1-3,101-275,-107 287,3-8,1-1,-2 0,0 0,-1 0,0 0,-1 0,0 0,-1-8,-1 20,1 0,-1 0,0 1,1-1,-1 0,0 0,0 1,0-1,0 0,0 1,0-1,0 1,0-1,0 1,0 0,0-1,0 1,0 0,0 0,0 0,0 0,0 0,0 0,-1 0,1 0,0 0,0 0,0 0,0 1,0-1,0 1,0-1,0 0,0 1,0 0,0-1,0 1,0 0,1-1,-1 1,0 0,0 0,1 0,-1-1,0 1,1 0,-1 0,1 0,-1 0,1 0,0 0,-1 0,1 0,0 1,0-1,0 0,0 0,0 1,-14 22,3 1</inkml:trace>
  <inkml:trace contextRef="#ctx0" brushRef="#br0" timeOffset="329.695">933 400,'-14'43,"-5"20,-4 3,2-5,4-7,6-9,4-7,4-5,-3-8,-1-13,2-9</inkml:trace>
  <inkml:trace contextRef="#ctx0" brushRef="#br0" timeOffset="585.15">679 570,'24'0,"23"0,7 0,0 0,-5 0,-5 0,-6 0,-5 0,-7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1 464,'225'-28,"-82"1,-69 8,-63 21,-15 2</inkml:trace>
  <inkml:trace contextRef="#ctx0" brushRef="#br0" timeOffset="253.447">29 661,'23'10,"29"3,8-6,5-3,-4-3,-3-7,-2-1,-5-1,-7 2,-11 2</inkml:trace>
  <inkml:trace contextRef="#ctx0" brushRef="#br0" timeOffset="597.296">1186 97,'-5'19,"-6"26,-2 10,2 0,3-4,-2-6,0-6,2-5,3-3,2-3,1 0,2-1,0 0,0 0,0 1,1-10,-1-13,0-6</inkml:trace>
  <inkml:trace contextRef="#ctx0" brushRef="#br0" timeOffset="887.533">819 13,'38'0,"23"0,10 0,-2 0,-8 0,-10 0,-8 0,-2 0,-4 0,-2 0,-3-5,-2-2,-7 6,-6 7,-11 8,-7 1</inkml:trace>
  <inkml:trace contextRef="#ctx0" brushRef="#br0" timeOffset="1132.033">735 747,'38'0,"32"0,9 0,-4-5,-11-2,-10 1,-11 1,-7 1,-5 2,-3 1,-6 1</inkml:trace>
  <inkml:trace contextRef="#ctx0" brushRef="#br0" timeOffset="1868.245">1553 718,'0'5,"0"6,0 6,0 6,0 2,-5-2,-2 0,1 0,1 1,2 2,0 1,-2 1,-2 0,1-5</inkml:trace>
  <inkml:trace contextRef="#ctx0" brushRef="#br0" timeOffset="2447.618">1440 747,'10'-8,"1"1,1 0,-1 1,1 1,0 0,0 0,0 1,1 1,0 0,-1 1,1 0,0 1,0 0,0 1,1 0,-13 0,0-1,0 0,1 0,-1 1,0-1,0 1,1 0,-1-1,0 1,1 0,-1 0,1-1,-1 1,0 0,1 0,-1 1,0-1,1 0,-1 0,0 1,1-1,-1 1,0-1,0 1,1-1,-1 1,0 0,0-1,0 1,0 0,0 0,0 0,0 0,0 0,0 0,0 0,-1 1,1-1,0 0,-1 0,1 0,-1 1,1-1,-1 0,0 1,0-1,1 0,-1 1,0-1,0 1,0-1,0 0,-1 1,1-1,0 0,-1 1,-37 47,33-44,0 0,0 0,0 1,1-1,0 1,0 0,0 0,1 0,0 1,0-1,0 1,1 0,0-1,0 1,1 0,-1 5,4-6,0-1,0 0,0 0,1 0,-1 0,1 0,0 0,1-1,-1 0,1 1,0-1,0-1,0 1,0 0,1-1,0 0,-1 0,3 0,-4-2,1 1,-1-1,1 1,-1-1,0 1,0 0,0 0,0 0,0 1,0-1,-1 1,1 0,-1-1,0 1,0 0,0 0,0 0,0 1,-1-1,1 0,-1 1,0-1,0 1,0-1,0 1,-1 0,0-1,1 1,-1 0,0-1,-1 1,1 0,-1-1,0 1,0-1,0 1,0-1,-2 4,-3 0,-2-1,1 0,-1 0,1 0,-2-1,1 0,0 0,-1-1,0 0,0-1,0 0,-1 0,1-1,-1 0,1-1,-1 0,0 0,1-1,-1 0,0-1,1 0,-10-3,-33-13,34 4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22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196 117,'-21'21,"0"0,2 2,1 0,1 1,1 1,0 0,3 1,0 1,1 0,0 6,9-26,0-1,1 1,-1-1,2 1,-1 0,1 0,0 0,0 0,1 0,0 0,0 0,1 0,-1 0,2 0,-1 0,1-1,0 1,0 0,1-1,0 1,0-1,0 0,1 0,0 0,0-1,1 1,2 1,8 5,0-1,1 0,1-2,-1 0,2 0,-1-2,1 0,0-1,0-1,1-1,-1 0,1-2,1 0,1 0,0-1,1-1,-1-1,0-1,1-1,-1-1,0-1,-1 0,1-2,-1 0,0-1,-1-2,0 0,-1 0,0-2,0 0,-1-2,-1 1,0-2,-1 0,-1-1,0 0,-1-2,0 0,-7 6,-1 0,0 0,-1 0,0 0,-1-1,0 0,-1 0,0 0,-1 0,-1 0,0 0,-1 0,0 0,-1 1,0-1,-1 0,-1 1,0-1,0 1,-2 0,1 0,-1 1,-1 0,0 0,-1 0,0 1,0 0,-1 0,0 1,-1 1,0-1,-1 2,1-1,-1 1,-1 1,-5-3,-1 1,0 1,-1 1,0 0,0 1,0 1,0 1,-1 1,1 1,-1 0,1 1,-1 1,1 1,-1 1,1 1,0 0,-7 4,-6 5</inkml:trace>
  <inkml:trace contextRef="#ctx0" brushRef="#br0" timeOffset="363.924">83 457,'361'-183,"-359"181,1 0,0 1,0 0,0-1,0 1,0 0,0 1,0-1,0 0,0 1,0 0,1 0,-1 0,0 0,0 0,0 0,0 1,0 0,0-1,0 1,0 1,0-1,0 0,0 1,0-1,-1 1,1 0,0 0,-1 0,0 0,1 0,-1 0,0 1,0-1,-1 1,1 0,0 0,18 24,-15-17,1 0,0-1,1 0,0 0,0-1,1 0,0 0,1-1,-1 0,1 0,1-1,-1 0,1-1,0 0,1 0,-1-1,1-1,1 1,-2-3,1 0,0-1,0 0,-1-1,1 0,0-1,-1 0,1 0,-1-1,0-1,0 0,0 0,0-1,7-5,25-5,-22 10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84 424,'81'-28,"-51"23,248-37,44 31,-240 12,-57-1</inkml:trace>
  <inkml:trace contextRef="#ctx0" brushRef="#br0" timeOffset="266.919">0 621,'39'0,"36"-4,15-3,-3 1,-6 1,-8-3,-12-1,-10 2,-10 2,-7 1,-5 2,-2 1,-1 1,0 0,1 1,-6-1</inkml:trace>
  <inkml:trace contextRef="#ctx0" brushRef="#br0" timeOffset="697.988">480 1,'8'9,"-1"0,2 0,-1-1,1 0,0 0,1-1,0-1,0 1,0-1,1-1,0 0,0-1,0 0,1 0,7 0,-5 1,374 132,-384-136,-1-1,1 1,-1-1,1 1,-1 0,0 0,0 1,1-1,-1 1,0-1,0 1,0 0,0 0,-1 0,1 1,-1-1,1 1,-1-1,0 1,0 0,0 0,0 0,0 0,-1 0,1 0,-1 0,0 1,0-1,0 1,0-1,-1 0,0 1,1-1,-1 1,0-1,-1 1,1-1,-1 1,1-1,-1 1,0-1,0 0,-2 4,-11 9,0 0,-1-1,-1 0,-1-1,0-1,0-1,-1 0,-1-1,-10 3,12-4,-305 171,310-176,1 1,0 1,0-1,1 2,0 0,0 0,1 0,0 1,0 1,1 0,0 0,1 0,0 1,0 2,-2 10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37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1 508,'0'-1,"0"0,0-1,0 1,0 0,0 0,0 0,0 0,1 0,-1 0,0-1,1 1,-1 0,1 0,-1 0,1 0,0 0,-1 0,1 1,0-1,0 0,-1 0,1 0,0 1,0-1,0 0,0 1,0-1,0 1,0-1,0 1,0-1,0 1,1 0,-1 0,0-1,0 1,0 0,0 0,0 0,1 0,-1 0,0 1,0-1,1 0,361 1,-308-1,-30 0</inkml:trace>
  <inkml:trace contextRef="#ctx0" brushRef="#br0" timeOffset="668.554">735 0,'0'594,"-6"-532,31-87,4-2,0 0,2 2,1 2,1 1,1 1,1 2,0 1,28-9,-49 22,0 0,0 0,0 2,0 0,0 0,1 1,-1 1,7 0,-17 1,-1 0,0 0,1 0,-1 1,0-1,1 1,-1-1,0 1,0 0,0 0,0 1,0-1,0 1,0 0,0-1,0 1,-1 0,1 1,-1-1,1 0,-1 1,0-1,0 1,0 0,-1 0,1-1,0 1,-1 0,0 1,0-1,0 0,0 0,0 0,-1 1,1-1,-1 0,0 1,0 2,-1 1,0 0,0 1,0-1,-1 0,0 0,-1 0,1 0,-1 0,-1-1,1 0,-1 1,0-1,-1 0,0-1,1 1,-2-1,1 0,0 0,-1-1,0 1,0-1,-1 0,-5 2,-163 62,171-67,-105 16,105-17,0 0,1 0,-1-1,0 1,0-1,1 0,-1 0,1 0,-1-1,1 1,-1-1,1 0,0 0,0 0,0 0,0-1,0 1,0-1,0 0,1 0,0 0,-1 0,1 0,0 0,1 0,-1-1,0 0,-5-17</inkml:trace>
  <inkml:trace contextRef="#ctx0" brushRef="#br0" timeOffset="7434.204">1610 113,'-28'169,"27"-149,7 154,-6-171,0-1,0 0,1 1,-1-1,1 0,0 0,0 1,0-1,0 0,0 0,0 0,0 0,1 0,-1 0,1-1,-1 1,1 0,0-1,0 1,-1-1,1 0,0 1,1-1,-1 0,0 0,0 0,0-1,0 1,1 0,-1-1,0 0,1 1,-1-1,0 0,1 0,-1 0,0-1,1 1,-1 0,0-1,1 0,-1 1,0-1,0 0,0 0,13-9,-1 0,0 0,-1-2,0 0,-1 0,0-1,-1 0,0-1,-1-1,7-14,18-20,-35 48,0 0,1 0,-1 1,0-1,1 0,-1 1,1-1,-1 0,1 1,-1-1,1 0,-1 1,1-1,-1 1,1-1,0 1,-1-1,1 1,0 0,0-1,-1 1,1 0,0 0,0-1,-1 1,1 0,0 0,0 0,0 0,-1 0,1 0,0 0,0 0,0 0,-1 0,1 1,0-1,0 0,-1 1,1-1,0 0,0 1,-1-1,1 1,-1-1,1 1,0-1,-1 1,1-1,-1 1,1 0,-1-1,1 1,-1 0,0-1,1 1,-1 0,0 0,18 53,-16-43,51 99,-51-107,0 0,1-1,-1 1,0-1,1 1,0-1,-1 0,1 0,0 0,0 0,0-1,0 1,1-1,-1 1,0-1,1 0,-1-1,0 1,1-1,-1 1,1-1,-1 0,1 0,-1 0,1-1,-1 0,1 1,-1-1,0 0,1 0,-1-1,0 1,0-1,10-7,-1-1,-1 0,0-1,0-1,-1 1,-1-2,0 1,0-1,-1-1,-1 1,-1-1,5-12,-4 11,-6 13,10-17,-2 0,0-1,0 0,-2 0,-1-1,0 0,-2 0,0-1,0-20,-4 40,0 0,0 0,0 0,0 0,-1 0,1 0,0 0,-1 0,0 0,1 0,-1 0,0 1,0-1,0 0,0 1,0-1,0 1,-1-1,1 1,-1-1,1 1,-1 0,1 0,-1-1,0 1,1 1,-2-2,-8 1</inkml:trace>
  <inkml:trace contextRef="#ctx0" brushRef="#br0" timeOffset="8137.635">2710 170,'1'-2,"-1"0,0 0,1 0,-1 0,0 0,0 0,0 1,-1-1,1 0,0 0,-1 0,1 0,-1 0,0 1,0-1,1 0,-1 0,0 1,0-1,-1 1,1-1,0 1,0-1,-1 1,1 0,-1 0,1 0,-1 0,0 0,1 0,-1 0,0 0,0 0,1 1,-1-1,0 1,0 0,0-1,0 1,0 0,0 0,0 0,0 0,1 0,-1 1,0-1,0 1,0-1,0 1,1-1,-1 1,0 0,0 0,1 0,-2 1,-119 63,120-64,1 0,0 0,-1-1,1 1,0 1,0-1,0 0,-1 0,1 0,0 0,1 1,-1-1,0 0,0 1,0-1,1 1,-1-1,1 1,-1-1,1 1,0 0,0-1,0 1,-1-1,1 1,1 0,-1-1,0 1,0-1,1 1,-1-1,0 1,1-1,0 1,-1-1,1 1,0-1,0 1,0-1,0 0,0 0,0 1,0-1,0 0,0 0,1 0,-1 0,0-1,1 1,-1 0,1 0,-1-1,1 1,-1-1,1 1,-1-1,1 0,55 20,-53-19,0-1,1 0,-1 1,0 0,0 0,0 0,0 1,0-1,0 1,0 0,0 0,-1 0,1 1,-1-1,1 1,-1 0,0 0,0 0,0 0,-1 0,1 1,-1-1,0 1,0 0,0 0,0 0,0 0,-1 0,0 0,0 0,0 0,0 2,-3 3,0-1,-1 0,0 0,0 0,-1 0,1 0,-2-1,1 0,-1 1,0-2,-1 1,0-1,0 1,0-2,-1 1,1-1,-1 0,-1 0,1-1,-1 0,1 0,-1-1,-2 1,-98 36,106-39,1 0,-1-1,0 1,0 0,1-1,-1 1,0-1,0 0,0 0,0 1,1-1,-1 0,0-1,0 1,0 0,0 0,1-1,-1 1,0-1,0 0,1 1,-1-1,0 0,1 0,-1 0,1 0,-1 0,1 0,-1-1,1 1,0 0,0-1,-1 1,2-10</inkml:trace>
  <inkml:trace contextRef="#ctx0" brushRef="#br0" timeOffset="8401.521">3077 311,'-19'33,"-11"12,-1 2,5-6</inkml:trace>
  <inkml:trace contextRef="#ctx0" brushRef="#br0" timeOffset="9121.569">3134 480,'11'-2,"1"-1,-1 0,0-1,0 0,-1-1,1 0,-1 0,0-1,0-1,-1 0,0 0,0 0,-1-1,0-1,0 0,-1 0,3-4,120-137,-100 107,-24 66,-8 175,2-191,1-1,0 1,1-1,-1 1,1-1,0 0,1 0,0 0,0 0,0-1,0 1,1-1,0 0,0 1,1-2,-1 1,1-1,0 1,0-1,1-1,-1 1,1-1,-1 0,1 0,0 0,1-1,-1 0,0 0,0-1,1 0,-1 0,1 0,-1-1,1 0,-1 0,1-1,-1 0,1 0,-1 0,1-1,-1 0,0 0,0-1,6-2,8-11,0 0,-1-1,-1-1,-1-1,0-1,-2 0,0-1,-1 0,-1-1,2-6,-2 1,0-2,-2 1,-1-2,-2 1,3-16,-3-1,-6 34</inkml:trace>
  <inkml:trace contextRef="#ctx0" brushRef="#br0" timeOffset="9571.198">4460 28,'-17'11,"0"2,1 0,1 0,0 1,1 1,1 1,0 0,1 0,1 1,0 1,2 0,0 0,1 1,0 0,2 1,-1 4,6-15,1 0,0 0,1 0,-1 0,2 0,-1 0,1 0,1 0,0 0,0-1,0 0,1 1,1-1,-1-1,1 1,0-1,1 1,0-1,0-1,1 1,-1-1,1-1,1 1,-1-1,1 0,0-1,0 0,0 0,0 0,1-1,0-1,0 1,-1-2,1 1,0-1,6 0,-3 1,0 0,1-1,-1-1,1 0,-1-1,0 0,1-1,-1 0,0-1,0 0,0-1,-1 0,1-1,-1-1,0 1,3-4,-5 3,-1-1,1 0,-1 0,-1-1,1 0,-1-1,-1 0,1 0,-2 0,1-1,-1 1,-1-1,1-1,-2 1,0 0,0-1,-1 0,0 0,0 1,-1-1,-1 0,0 0,-1 0,0 0,0 0,-3-9,2 15,-1-1,1 1,-1 0,1 0,-2 0,1 1,0-1,-1 1,0-1,0 1,0 0,-1 1,1-1,-1 1,0 0,0 0,0 0,0 1,0 0,-1 0,1 0,-1 1,1-1,-1 1,1 1,-1-1,-4 1,-8-1,0 1,0 0,0 2,0 0,1 1,-1 1,1 0,-6 3,-9 5</inkml:trace>
  <inkml:trace contextRef="#ctx0" brushRef="#br0" timeOffset="9853.319">4206 338,'186'5,"-63"-8,50 56,-5-50,-144-4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4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7 876,'-4'0,"2"0,7 0,7 0,7-5,4-1,4 0,1 1,2 1,-1 2,1 1,-5-4,-3-2,1 1,0 1,-3 2</inkml:trace>
  <inkml:trace contextRef="#ctx0" brushRef="#br0" timeOffset="313.575">7 1045,'19'0,"16"-5,7-1,1-1,-2 2,-3 2,-3 1,-3 1,-2 0,-6 1</inkml:trace>
  <inkml:trace contextRef="#ctx0" brushRef="#br0" timeOffset="7861.597">1164 481,'-51'247,"16"-13,14-127,16-128,9 2,2 3</inkml:trace>
  <inkml:trace contextRef="#ctx0" brushRef="#br0" timeOffset="8265.564">797 509,'244'-39,"-172"29,1 4,0 2,49 5,-53 0,-63-1,-5-1,1 1,-1 0,1-1,0 1,-1 0,1 0,0 0,-1 0,1 0,0 1,-1-1,1 0,0 1,-1-1,1 1,-1 0,1 0,-1-1,1 1,-1 0,0 0,1 0,-1 0,0 0,0 1,0-1,1 0,-1 1,0-1,-2 12</inkml:trace>
  <inkml:trace contextRef="#ctx0" brushRef="#br0" timeOffset="8566.208">712 1102,'44'-5,"32"-6,9-2,-5 2,-7 3,-11 2,-11-2,-9 0,-8 1,-4 2,-3 2,-1 1,0-3,1-1,-1 0,-3 1</inkml:trace>
  <inkml:trace contextRef="#ctx0" brushRef="#br0" timeOffset="49057.88">910 255,'1'-2,"0"0,1 0,-1 0,1 0,0 1,0-1,-1 1,1-1,0 1,0-1,0 1,0 0,1 0,-1 0,0 0,0 1,1-1,-1 1,0-1,1 1,-1 0,0 0,1 0,-1 0,1 0,0 0,167-15,58-19,-201 30,-3 1</inkml:trace>
  <inkml:trace contextRef="#ctx0" brushRef="#br0" timeOffset="54431.548">769 1,'-42'62,"3"3,3 1,2 1,4 2,2 1,4 1,3 2,3 0,3 1,2 9,11-44,2-1,2 1,1 0,2-1,2 0,1 0,2-1,2 0,1-1,2 0,1-1,2-1,15 22,-25-42,1-1,1 0,0 0,1-1,0-1,0 0,1 0,1-1,0-1,0 0,1 0,0-2,1 1,-1-2,1 0,1-1,-1-1,1 0,9 1,16-1,-5-1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1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5 199,'18'120,"-12"-78,-1-1,-2 1,-1 0,-5 40,1 2,-9 22,13-104,0 0,0-1,0 1,1 0,-1-1,1 0,-1 1,1-1,0 0,-1 0,1-1,0 1,0 0,-1-1,1 0,0 0,0 0,0 0,0 0,0 0,-1-1,1 1,0-1,0 0,-1 0,1 0,0 0,-1 0,1-1,-1 1,0-1,1 0,0 0,-2 1,11-4,142-41,-150 45,1 1,-1 0,1 0,0 0,-1 0,1 1,-1-1,0 1,1 1,-1-1,0 0,1 1,-1 0,0 0,0 0,0 1,-1-1,1 1,-1 0,1 0,-1 0,0 0,0 1,0-1,0 1,-1 0,0 0,0 0,0 0,0 0,0 0,-1 0,1 3,-1-2,0 1,0-1,0 1,0 0,-1-1,0 1,-1-1,1 1,-1 0,0-1,0 1,-1-1,1 0,-1 1,-1-1,1 0,-1 0,0 0,0 0,0-1,0 1,-1-1,0 0,0 0,0 0,0-1,-1 1,0-1,0 0,-4 3,0 0,0-1,-1 0,1-1,-1 0,0 0,0-1,-1 0,1-1,-1-1,1 1,-1-1,1-1,-1 0,-2-1,5 0,-1 0,1-1,0 0,0 0,0-1,0 0,0-1,1 1,-1-1,1-1,0 1,1-1,-1-1,1 1,0-1,0 0,0-1,1 1,0-1,1 0,-1 0,1-1,1 1,-1-1,1 0,0 0,1 0,0 0,1 0,-1-15</inkml:trace>
  <inkml:trace contextRef="#ctx0" brushRef="#br0" timeOffset="650.919">259 86,'37'-9,"1"2,0 1,0 2,0 1,25 3,-61 0,0 0,0 0,1 0,-1 0,0 0,0 1,1-1,-1 1,0-1,0 1,0 0,0 0,0 0,0 0,0 0,0 0,0 1,0-1,-1 1,1-1,-1 1,1-1,-1 1,1 0,-1 0,0 0,0 0,0 0,0 0,0 0,-1 0,1 0,0 0,-1 1,0-1,1 0,-1 0,0 1,0-1,0 0,-1 0,1 1,0-1,-1 0,0 0,1 0,-1 0,0 0,0 0,0 0,0 0,-1 0,1 0,0 0,-2 0,-32 36,31-36,-1 1,1 0,0 0,1 1,-1-1,1 1,-1-1,1 1,0 0,1 1,-1-1,1 0,0 1,0-1,0 1,0 0,1 0,0 0,0-1,0 1,1 0,-1 3,4-4,0-1,0 0,0 0,0-1,0 1,0 0,1-1,-1 0,1 0,0 0,0 0,0-1,0 0,0 1,0-1,0-1,0 1,0 0,0-1,0 0,1 0,-1 0,0-1,4 0,-3 1,84-2,-64 1</inkml:trace>
  <inkml:trace contextRef="#ctx0" brushRef="#br0" timeOffset="1001.464">936 1,'31'106,"-5"1,-5 2,0 36,-15-119,-1-1,-2 1,0-1,-2 1,0 0,-2 0,-1 0,-1 0,-1-1,-1 1,-2-1,0 0,-2-1,0 0,-2 0,-1-1,-7 10,-1-10,-2-1,0-1,-1-1,-2-1,0-1,-1-1,0-2,-1 0,-1-2,0-1,-26 7,21-8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3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1 270,'5'0,"11"0,7-5,5-1,3 0,0 1,0 1,0-3,-1 0,-1 0,0 2,-1 2,-4-4,-2 0,-5-4,-5 0</inkml:trace>
  <inkml:trace contextRef="#ctx0" brushRef="#br0" timeOffset="280.68">255 44,'-5'19,"-2"21,1 8,1 2,2-4,-4-5,-1-4,2-4,1-3,-3-1,0-1,0-1,3 0,2 1,1-5</inkml:trace>
  <inkml:trace contextRef="#ctx0" brushRef="#br0" timeOffset="2283.296">790 101,'-159'378,"153"-363,8-26,8-26,5-2,2 0,1 1,1 1,3 1,1 1,1 0,26-25,-46 55,-2 1,1 0,-1 0,1 0,0 0,1 1,-1-1,1 1,-1 0,1 0,0 0,0 1,0-1,0 1,1 0,-1 0,1 1,-1-1,1 1,-1 0,1 0,2 0,-5 4,0-1,1 1,-1 0,-1 0,1 0,0 0,-1 0,1 0,-1 0,0 1,0-1,0 0,-1 1,1-1,-1 1,0-1,0 0,0 1,0-1,-1 1,1-1,-1 1,0-1,-1 3,-50 231,52-234,6 56,28-85,-31 22,242-337,-180 266,-65 75,0 1,0-1,0 0,1 0,-1 0,0 1,0-1,1 0,-1 0,0 0,1 1,-1-1,0 0,1 0,-1 0,0 0,1 0,-1 0,0 0,1 0,-1 0,0 0,1 0,-1 0,0 0,1 0,-1 0,0 0,1 0,-1 0,0 0,0 0,1-1,-1 1,0 0,1 0,-1 0,0-1,0 1,1 0,-1 0,0-1,0 1,1 0,-1 0,0-1,-5 34,-24 118,3-6,25-128,0-9,0-1,0 0,1 0,0 1,0-1,1 0,0 0,0 0,1 1,0-1,0 0,0-1,1 2,4-2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54,'-26'7,"0"1,1 1,0 1,1 1,0 1,1 1,0 2,1 0,0 1,-11 13,23-20,2-1,-1 2,1-1,1 1,0 0,0 1,1 0,0 0,1 0,0 1,1-1,0 1,1 0,0 1,1-1,0 0,1 1,1-1,0 1,0-1,1 1,1-1,2 10,0-9,0 0,1-1,0 0,1 1,0-2,1 1,0-1,1 0,0 0,0-1,2 0,-1-1,1 0,0 0,1-1,0-1,0 0,1 0,0-1,0 0,8 2,-2-2,-1-1,1 0,0-1,1-1,-1-1,0 0,1-2,-1 0,1-1,-1 0,0-2,0 0,0-1,0-1,9-4,5-4,0-1,-1-2,-1 0,-1-3,0 0,-1-2,17-17,-34 28,0-1,0 0,-1-1,0 0,-1 0,-1-1,0-1,-1 1,0-1,-1 0,0-1,-2 0,1 0,-2 0,0 0,-1 0,0 0,-1-6,-2 11,0 0,-1 0,0 0,0 0,-1 0,-1 1,0-1,0 1,0 0,-1 0,-1 0,1 1,-2 0,1 0,-1 0,0 1,0 0,-1 1,-3-3,-6-4,-1 1,0 1,0 1,-1 0,-1 2,1 0,-1 1,-19-4,17 7,-1 1,-1 0,1 2,0 0,0 2,-1 1,1 0,0 2,-3 2,-23 5</inkml:trace>
  <inkml:trace contextRef="#ctx0" brushRef="#br0" timeOffset="499.87">4 450,'8'-14,"0"1,1 1,1 0,0 0,1 1,0 0,1 1,0 0,0 1,1 0,1 1,-1 0,1 1,0 1,1 0,-1 1,1 1,0 0,9 0,-15 5,0 1,0 0,0 0,0 1,0 0,-1 1,1 0,-1 1,0-1,-1 1,1 1,-1 0,5 4,64 38,-59-41,0 0,0-1,0-1,1 0,0-1,0-1,0-1,0-1,0 0,0-1,0-1,1-1,-1-1,5-1,18-5,47-23,-75 20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57,'0'-5,"0"4,-5 1,4 1,1-4,-4-2,-1 4,-4 4,3 0,8 0,4-1</inkml:trace>
  <inkml:trace contextRef="#ctx0" brushRef="#br0" timeOffset="565.626">397 1,'-5'0,"-6"0,-2 4,-2 3,-5-1,2 3,8 1,7-6,7-5,4-1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79,'1'-2,"0"0,1 0,-1 0,1 1,0-1,0 0,-1 1,1 0,0-1,0 1,1 0,-1 0,0 0,0 0,0 0,1 1,-1-1,0 1,1-1,-1 1,0 0,1 0,-1 0,3 0,-2 0,225-33,-149 21,34 3,-95 14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23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4798 367,'0'0</inkml:trace>
  <inkml:trace contextRef="#ctx0" brushRef="#br0" timeOffset="222.976">5278 0,'6'66,"-3"0,-3 0,-4 20,0 25,-24 303,27-147,1-243</inkml:trace>
  <inkml:trace contextRef="#ctx0" brushRef="#br0" timeOffset="522.106">5532 904,'5'28,"6"16,1 3,-1-5</inkml:trace>
  <inkml:trace contextRef="#ctx0" brushRef="#br0" timeOffset="689.454">5617 57,'0'0</inkml:trace>
  <inkml:trace contextRef="#ctx0" brushRef="#br0" timeOffset="2956.775">7931 904,'197'-221,"-168"195,-22 19,0 0,0 0,1 0,0 1,0 0,1 1,0-1,0 2,0-1,0 1,1 1,1-1,-9 5,0-1,-1 0,1 1,0 0,0-1,-1 1,1 0,0 0,-1 0,1 0,-1 0,1 0,-1 0,0 1,0-1,1 1,-1-1,0 1,0-1,0 1,0-1,-1 1,1 0,0-1,-1 1,1 0,-1 0,1 0,-1 1,15 26,-10-26,0 0,0-1,1 0,-1 0,0 0,1 0,-1-1,1 0,-1 0,1-1,0 1,-1-1,1 0,0-1,-1 1,1-1,0-1,-1 1,0-1,1 0,-1 0,2-1,16-3,6-2,-27 6,0 0,1 1,-1-1,1 0,0 1,0 0,-1 0,1 0,0 0,0 0,0 0,0 1,0-1,0 1,0 0,0 0,0 0,1 0,-1 1,0-1,0 1,0 0,-1 0,1 0,0 0,0 0,0 1,-1-1,1 1,-1 0,1-1,-1 1,0 1,1-1,-1 0,0 0,-1 1,1-1,0 1,-1 0,1-1,-1 1,1 2,0 36,-3-37,0-1,0 1,1 0,0 0,-1 0,2 0,-1 0,0 0,1 0,0 0,0-1,0 1,0 0,0 0,1-1,0 1,-1-1,1 0,1 1,-1-1,0 0,1 0,0 0,0-1,0 1,0 0,0-3,0 1,1-1,-1 0,0 0,1 0,-1 0,0-1,1 0,-1 1,0-1,0 0,0 0,0-1,0 1,0-1,0 1,0-1,2-2,13-7</inkml:trace>
  <inkml:trace contextRef="#ctx0" brushRef="#br0" timeOffset="3504.036">6972 170,'5'4,"1"8,5 0,0-1</inkml:trace>
  <inkml:trace contextRef="#ctx0" brushRef="#br0" timeOffset="2009.165">7056 904,'-14'24,"-1"7,4-5,2-8</inkml:trace>
  <inkml:trace contextRef="#ctx0" brushRef="#br0" timeOffset="2389.062">7282 621,'-6'20,"-3"6,2 1,0-1,2 1,0 0,2 1,1-1,2 0,1 12,-1-34,1-1,0 0,0 1,0-1,1 0,0 0,0 0,0 0,0-1,0 1,1 0,0-1,-1 0,1 1,0-1,1 0,-1-1,1 1,-1-1,1 1,0-1,0 0,0 0,0-1,0 1,0-1,0 0,4 1,1-1,1 0,0 0,0-1,0 0,0 0,0-1,0-1,0 1,-1-2,1 1,-1-1,2-1,2-1,1 0,-1-1,-1-1,1 0,-1 0,-1-1,1-1,-1 0,-1 0,1-1,1-4,-2 3,-1-2,0 1,-1-1,-1 0,0-1,-1 0,0 0,-1 0,-1-1,0 0,-1 1,-1-1,0-4,0-5</inkml:trace>
  <inkml:trace contextRef="#ctx0" brushRef="#br0" timeOffset="1106.106">5899 198,'0'622,"-28"-364,18-229,12-40,8-20,2 0,1 1,2 1,0 0,2 1,2 1,0 1,2 0,0 2,2 0,0 1,2 2,1 0,0 2,1 1,1 1,1 1,4 0,41-1,-72 17,0 0,-1 1,1-1,0 0,-1 1,1-1,0 1,-1-1,1 1,0 0,-1 0,1 0,-1 0,0 0,1 0,-1 0,0 0,0 0,1 1,-1-1,0 1,0-1,0 0,-1 1,1 0,0-1,-1 1,1-1,-1 1,1 0,-1 0,0-1,1 1,-1 0,0 0,0-1,0 1,-1 0,1-1,-1 3,-2 12,-2 0,0 0,-1-1,0 1,-2-1,1-1,-2 1,0-1,0-1,-2 0,0 0,-7 6,-5 7,-2-1,0-1,-2-1,0-1,-2-2,0-1,-1-1,-1-1,-12 3,15-10,4-3</inkml:trace>
  <inkml:trace contextRef="#ctx0" brushRef="#br0" timeOffset="1752.94">6435 988,'204'-228,"-188"208,-6 11,-2 0,1-1,-1 0,-1 0,0-1,0 0,-1 0,-1-1,0 0,0 0,-1 0,-1 0,0-1,1-9,-3 21,-1 0,0-1,0 1,0-1,1 1,-1-1,-1 1,1-1,0 1,0-1,0 1,-1-1,1 1,-1 0,1-1,-1 1,0 0,1-1,-1 1,0 0,0 0,0 0,0-1,0 1,0 0,0 0,0 1,0-1,-1 0,1 0,0 1,-1-1,1 0,0 1,-1-1,1 1,-1 0,1-1,-1 1,1 0,-1 0,1 0,-1 0,1 0,-1 0,0 1,-61 36,59-34,0 1,-1-1,1 1,1 0,-1 0,0 0,1 1,0-1,0 1,0 0,1-1,0 2,0-1,0 0,0 0,1 0,0 1,0-1,0 1,1-1,-1 1,1-1,1 1,-1-1,1 1,0-1,0 0,1 1,-1-1,1 0,1 0,-1 0,0 0,1 0,2 2,43 30,-42-33,1 0,-1 1,0-1,0 1,-1 0,1 0,-1 1,0 0,-1 0,1 0,-1 0,0 1,-1-1,1 1,-2 0,3 5,-4-2,1 0,-2-1,1 1,-1 0,-1 0,0-1,0 1,-1 0,0-1,-1 0,0 2,-5 20,4-10</inkml:trace>
  <inkml:trace contextRef="#ctx0" brushRef="#br0" timeOffset="-1587.186">2738 1044,'181'-14,"-172"13,0-1,0-1,0 0,0 0,-1-1,1 1,-1-2,0 0,0 0,-1 0,1-1,-1 0,0 0,-1-1,0 1,0-2,0 1,0-3,-4 8,0-1,0 0,-1 1,1-1,-1 0,0 0,0 0,0 0,-1-1,1 1,-1 0,1 0,-1 0,0-1,0 1,0 0,-1 0,1 0,-1 0,0-1,0 1,0 0,0 0,0 1,-1-1,1 0,-1 0,0 1,0-1,0 1,0-1,0 1,-1 0,1 0,-1 0,1 0,-1 0,0 0,0 1,1 0,-1-1,0 1,-1 0,0 0,-6-1,-1 1,0-1,1 2,-1 0,0 0,1 1,-1 0,1 1,-1 0,1 1,0 0,-1 0,2 1,-1 1,0-1,1 2,0-1,0 1,1 1,-1-1,1 2,1-1,-1 1,1 0,-3 5,-1 1,1 0,0 1,1 0,1 0,0 1,1 0,0 1,2 0,0 0,1 0,0 0,2 1,0-1,0 1,2 4,0-17,1 0,0 0,0 0,0 1,0-1,1-1,0 1,0 0,0 0,0-1,1 1,0-1,0 1,0-1,0 0,1 0,0-1,-1 1,1-1,1 0,-1 0,0 0,1-1,-1 1,1-1,0 0,0 0,0-1,0 1,0-1,0-1,3 1,7 1,0 0,0-2,0 0,0 0,0-2,0 0,0 0,-1-2,1 0,10-4,12-8,-1-2,0-1,-2-1,0-3,-1-1,-1 1</inkml:trace>
  <inkml:trace contextRef="#ctx0" brushRef="#br0" timeOffset="-808.397">3642 763,'-49'26,"2"2,1 2,2 2,1 2,1 2,2 1,-18 24,53-55,0 0,0-1,0 2,1-1,0 0,0 1,1 0,-1 0,2 0,-1 0,1 0,0 1,0-1,1 1,0-1,0 1,1-1,0 5,3-9,0 1,0-1,0 0,0-1,1 1,-1 0,1-1,0 0,-1 0,1 0,0 0,0-1,0 1,1-1,-1 0,0 0,0-1,1 1,-1-1,0 0,0 0,1-1,-1 1,0-1,0 0,1 0,-1 0,0-1,0 1,0-1,0 0,-1 0,4-2,159-114,-120 81,256-245,-277 264,-26 18,1 0,0 0,-1 0,1 0,0 1,-1-1,1 0,0 0,0 1,-1-1,1 0,0 1,0-1,-1 0,1 0,0 1,0-1,0 0,0 1,-1-1,1 0,0 1,0-1,0 1,0-1,0 0,0 1,0-1,0 0,0 1,0-1,0 1,0-1,1 0,-1 1,0-1,0 0,0 1,0-1,0 0,1 1,-1-1,0 0,0 0,1 1,-1-1,0 0,0 0,1 1,-1-1,0 0,1 0,-1 0,0 1,1-1,-1 0,0 0,1 0,-1 0,1 0,-1 0,0 0,1 0,-1 0,0 0,1 0,-1 0,0 0,1 0,-97 198,50-115,-8 20,4 3,-9 38,41-91,-11 19,4 1,3 1,3 1,4 0,3 2,-2 63,13-136,1 0,0-1,-1 1,1 0,0 0,1-1,-1 1,1 0,0-1,0 1,0 0,0-1,0 1,1-1,0 0,-1 1,1-1,1 0,-1 0,0 0,1-1,-1 1,1 0,0-1,0 0,0 1,0-1,0 0,1-1,-1 1,0-1,1 1,0-1,-1 0,1 0,-1-1,1 1,0-1,0 0,-1 0,1 0,0 0,0 0,1-1,3-1,-1 0,1-1,-1 0,1 0,-1 0,0-1,0 0,0-1,0 1,-1-1,0 0,0-1,0 0,-1 0,0 0,0 0,0-1,-1 0,0 0,-1 0,1 0,-1-1,-1 1,1-1,-1 0,0 0,-1 0,0 0,-1 0,1 0,-1 0,-1 0,0 0,0 0,0 0,-1 0,0 0,-2-3,-6-2,0 0,-1 0,-1 1,0 0,-1 1,0 0,-1 1,0 1,0 0,-1 1,0 0,-1 2,1-1,-1 2,-1 0,1 1,-13-1,-78-11,106 16,1 0,-1 0,1 0,-1 0,1 0,0-1,-1 1,1 0,-1 0,1 0,-1 0,1-1,0 1,-1 0,1 0,0-1,-1 1,1 0,0-1,-1 1,1 0,0-1,-1 1,1 0,0-1,0 1,0-1,-1 1,1-1,0 1,0 0,0-1,0 1,0-1,0 1,0-1,0 1,0-1,0 1,0 0,0-1,0 1,0-1,0 1,1-1,-1 1,0 0,0-1,0 1,1-1,-1 1,0 0,0-1,1 1,-1 0,0-1,1 1,-1 0,1 0,-1-1,0 1,1 0,-1 0,1 0,-1-1,0 1,1 0,-1 0,1 0,37-20,-32 18,428-232,-409 223</inkml:trace>
  <inkml:trace contextRef="#ctx0" brushRef="#br0" timeOffset="-403.263">4064 988,'4'16,"1"-1,0 0,1 0,0 0,1 0,1-1,1 0,0-1,0 0,1 0,1-1,0-1,1 0,0 0,1 0,-8-9,0 0,0 0,1 0,-1 0,0-1,0 0,1 0,-1 0,1-1,-1 0,1 0,-1 0,1-1,-1 0,0 0,1 0,-1 0,0-1,0 0,0 0,0-1,0 1,0-1,4-3,102-93,-96 83,8-6,-1-2,-1 0,-1-1,-1-1,-2-1,0-1,3-9,-13 18</inkml:trace>
  <inkml:trace contextRef="#ctx0" brushRef="#br0" timeOffset="-164.964">4798 931,'0'34,"0"16,5-1,1-4,1-9</inkml:trace>
  <inkml:trace contextRef="#ctx0" brushRef="#br0" timeOffset="-2896.822">876 621,'-342'559,"196"-362,124-179,20-37,104-159,-70 131,118-171,99-104,-136 185,-112 136,-1-1,1 1,-1-1,1 1,-1-1,1 1,0-1,0 1,0 0,0-1,0 1,0 0,0 0,0 0,0 0,1 0,-1 0,0 0,1 0,-1 1,1-1,-1 0,1 1,-1-1,1 1,-1 0,1-1,0 1,-1 0,1 0,-1 0,1 0,-1 0,1 0,0 1,-1-1,1 1,-1-1,1 1,-1-1,1 1,-1 0,0-1,1 1,-1 0,1 1,5 22,-1-1,-1 1,-2 0,0 1,-1-1,-2 1,1-3,4 124,-4-70,3 0,4-1,6 18,26 98,-38-189,-1 0,0 0,0 0,0 0,0-1,0 1,-1 0,1 1,0-1,-1 0,0 0,1 0,-1 0,0 0,0 0,0 1,-1-1,1 0,0 0,-1 0,1 0,-1 0,0 0,0 0,0 0,0 0,0 0,0 0,0-1,0 1,-1 0,1-1,-1 1,0-1,1 1,-1-1,0 0,0 0,1 0,-1 0,0 0,0 0,0 0,0-1,0 1,-1-1,1 0,0 1,-2-1,-12-3,0-1,0-1,1 0,-1-1,1 0,0-2,-10-6,-10-4,-15-6,0-2,2-2,2-2,0-2,2-2,-38-38,79 70,0 0,0 1,1-2,-1 1,0 0,1-1,-1 1,1-1,0 0,0 1,0-1,0 0,1 0,-1-1,1 1,-1 0,1 0,0-1,1 1,-1-1,1 1,-1-1,1 1,0-1,0 1,0-1,1 1,-1-1,1 1,0 0,0-1,0 1,0 0,1 0,-1-1,3-1,16-7,1 3</inkml:trace>
  <inkml:trace contextRef="#ctx0" brushRef="#br0" timeOffset="-2623.648">1694 424,'0'33,"0"21,0 7,0 1,0 1,0-6,0-3,0-6,0-7,0 1,0-4,0-2,0-3,0-3,0-1,5 0,1-7</inkml:trace>
  <inkml:trace contextRef="#ctx0" brushRef="#br0" timeOffset="-2366.568">1299 931,'39'-4,"21"-3,6-3,2-2,-7 3,-4 1,-1-1,-7 0,-1 2,-4 2,0 2,-3 1,-3 1,-4 1,-2 1,-8-1</inkml:trace>
  <inkml:trace contextRef="#ctx0" brushRef="#br0" timeOffset="6317.719">0 1976,'553'-95,"-50"40,-270 36,1165-106,-349 30,191-40,756-103,-442 88,-1270 134,-181 11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0,0-5,0-1,-4 0,-6 1,-5 1,-5 2,-4 1,-1 1,-1 0,-6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57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1 593,'38'0,"32"-5,9-1,1 0,-9 1,-11 2,-12 0,-8 2,-7 1,-9 0</inkml:trace>
  <inkml:trace contextRef="#ctx0" brushRef="#br0" timeOffset="664.834">875 1,'0'476,"-24"-312,24-164,1 1,-1-1,1 0,-1 1,1-1,-1 0,1 1,-1-1,1 0,-1 1,1-1,0 0,-1 0,1 0,-1 1,1-1,0 0,-1 0,1 0,-1 0,1 0,0 0,-1 0,1-1,-1 1,1 0,0 0,-1 0,1-1,-1 1,1 0,-1 0,1-1,-1 1,1 0,-1-1,1 1,-1-1,1 1,-1-1,0 1,1-1,-1 1,0-1,0 1,1-1,-1 1,0-1,0 0,23-22,0 0,2 2,0 0,1 2,1 1,1 1,0 1,2 1,-1 2,21-5,-48 17,0 0,1 0,-1 0,1 0,-1 1,1-1,-1 1,1 0,-1-1,1 1,-1 1,1-1,-1 0,1 1,-1-1,1 1,-1-1,1 1,-1 0,0 0,1 1,-1-1,0 0,0 1,0-1,0 1,0-1,0 1,0 0,-1 0,1 0,-1 0,1 0,-1 1,0-1,0 0,0 1,0-1,0 0,0 1,-1-1,1 1,-1 0,0 10,-1 1,0-1,-1 0,0 0,-1 0,-1 0,0 0,0-1,-1 0,-1 0,0 0,-1-1,0 1,-1-2,0 1,-1-1,0 0,0-1,-1 0,-10 7,12-8,0 0,-1 0,0-1,0 0,-1-1,1 0,-1 0,-1-1,1 0,-1-1,0-1,0 1,0-1,0-1,-1 0,1-1,-5 0,12-2,1 0,0-1,0 1,-1-1,1 1,0-1,0 0,1 0,-1 0,0-1,1 1,-1-1,1 0,0 1,0-1,0 0,0 0,1 0,-1 0,1-1,-1 1,1 0,0-1,1 1,-1 0,0-1,1-1,-3-20</inkml:trace>
  <inkml:trace contextRef="#ctx0" brushRef="#br0" timeOffset="1951.116">1581 198,'-36'176,"23"-49,13-122,0 1,0-1,1 1,0-1,0 1,1-1,-1 1,1-1,0 0,1 0,-1 0,1 0,0 0,0-1,1 1,-1-1,1 0,0 0,0 0,0-1,2 2,2-4,-1 0,1 0,0 0,0-1,-1 0,1-1,0 0,-1 0,1 0,0-1,-1 0,0-1,1 0,-1 0,0 0,-1-1,1 0,-1 0,1-1,-1 0,0 0,-1 0,1-1,-1 1,1-3,7-4,194-172,-206 183,-1 0,0 1,1-1,-1 0,1 0,-1 1,1-1,-1 0,1 1,-1-1,1 1,0-1,-1 1,1-1,0 1,0-1,-1 1,1 0,0-1,0 1,0 0,-1 0,1-1,0 1,0 0,0 0,0 0,0 0,-1 0,1 0,0 0,0 1,0-1,0 0,-1 0,1 1,0-1,0 0,-1 1,1-1,0 1,0-1,-1 1,1-1,-1 1,1 0,0-1,-1 1,1 0,-1-1,1 1,-1 0,0-1,1 1,-1 0,0 0,0 0,1 0,-1 0,10 57,-9-47,0 0,1 0,1 0,0 0,0 0,1-1,0 0,0 1,1-2,6 10,-9-17,0 0,-1 1,1-1,0 0,0 0,1 0,-1 0,0 0,1 0,-1-1,1 1,-1-1,1 1,0-1,-1 0,1 0,0-1,0 1,0 0,0-1,0 0,0 0,0 0,-1 0,1 0,0 0,0-1,0 0,0 1,0-1,0 0,-1 0,1-1,0 1,-1 0,1-1,-1 0,0 1,1-2,10-8,0-1,-1-1,0 0,-1-1,-1 0,0 0,-1-1,-1 0,1-4,1 2,-1 1,0-1,-1 0,0-1,-2 1,0-1,-1-1,0 1,-2-1,1-14,-5 8</inkml:trace>
  <inkml:trace contextRef="#ctx0" brushRef="#br0" timeOffset="2351.129">2993 1,'-21'14,"2"1,0 2,1-1,0 2,2 1,0 0,1 0,1 2,1 0,0 0,2 2,1-1,1 1,0 0,2 1,0 4,7-17,1 0,1 0,0 0,0 0,1 0,0 0,1-1,0 1,1-1,0 0,1 0,0-1,0 1,1-1,0-1,1 1,0-1,0-1,1 1,-1-2,2 1,-1-1,1 0,0-1,0 0,0-1,3 1,-2-4,0-1,0 0,-1-1,1 0,0 0,0-1,-1-1,1 0,-1 0,0-1,0 0,0-1,-1 0,1 0,-1-1,-1 0,1-1,-1 0,0 0,0-1,-1 0,0 0,-1-1,0 0,0 0,1-4,3-3,-2-1,0 0,0 0,-2-1,0 1,-1-2,-1 1,-1 0,0-1,-1 0,-1-1,-1 12,0 1,0-1,0 1,-1-1,-1 1,1-1,-1 1,0 0,0 0,-1 0,0 0,-1 0,1 0,-1 1,-1 0,1 0,-1 0,0 0,0 1,-1-1,1 1,-1 1,-4-3,-13-6</inkml:trace>
  <inkml:trace contextRef="#ctx0" brushRef="#br0" timeOffset="2697.167">2597 311,'114'-27,"197"-32,-308 58,0 0,0 1,0-1,1 1,-1-1,0 1,0 0,1 0,-1 1,0-1,1 1,-1 0,0-1,0 1,0 1,0-1,0 0,0 1,0-1,0 1,-1 0,1 0,0 0,-1 0,0 1,0-1,1 1,-1-1,1 3,19 64,-22-64,1 1,-1-1,1 1,0-1,0 0,0 0,1 1,0-1,0 0,0 0,1 0,0-1,-1 1,2-1,-1 1,0-1,1 0,0 0,0-1,0 1,1-1,-1 0,1 0,-1 0,1-1,0 1,0-1,0-1,0 1,1-1,-1 1,0-1,3-1,0 0,0-1,0-1,0 1,0-1,-1-1,1 1,0-1,-1-1,0 0,0 0,0 0,0-1,4-3,35-21,-29 22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5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85 282,'138'-11,"-31"-13,-48 9,1 2,1 3,0 3,19 1,-52 6,-4 1</inkml:trace>
  <inkml:trace contextRef="#ctx0" brushRef="#br0" timeOffset="269.989">1 479,'38'0,"32"0,14 0,2 0,-9-4,-8-3,-10 1,-12 1,-7 2,-7 1,-4 1,-2 0,-1 1,-5-4,-1-2,1 0,-4 1</inkml:trace>
  <inkml:trace contextRef="#ctx0" brushRef="#br0" timeOffset="698.92">423 0,'213'80,"-202"-76,-1 0,1 1,-2 1,1-1,0 2,-1-1,0 1,-1 1,1-1,-2 2,1-1,-1 1,0 0,-1 0,0 1,2 4,-8-7,0 0,0 0,-1-1,0 1,0 0,-1 0,0 0,0-1,0 1,-1-1,0 1,0-1,-1 0,0-1,0 1,0 0,0-1,-1 0,0 0,-1 0,-4 8,-100 117,-34 50,123-143,12-21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10 125,'-1'0,"1"-1,-1 1,0 0,1-1,-1 0,1 1,-1-1,0 1,1-1,0 0,-1 1,1-1,-1 0,1 1,0-1,-1 0,1 0,0 1,0-1,0 0,0 0,0 0,0 1,0-1,0 0,0 0,0 0,0 1,0-1,0 0,1 0,-1 1,0-1,1 0,-1 0,0 1,1-1,-1 0,1 1,-1-1,1 1,-1-1,1 1,0-1,-1 1,1-1,-1 1,1-1,0 1,0 0,-1-1,1 1,0 0,0 0,-1-1,1 1,0 0,0 0,166-80,-164 78,-1 1,1-1,0 1,0 0,0 0,0 0,0 1,0-1,0 1,0 0,0-1,0 1,0 1,1-1,-1 0,0 1,0 0,0-1,0 1,0 0,-1 1,1-1,0 0,0 1,-1 0,1-1,-1 1,1 0,-1 0,0 1,2 1,5 3,0 1,1-1,0 0,0-1,0 0,1-1,0 0,0-1,1 0,-1-1,1 0,-1 0,1-2,0 1,0-1,0-1,0 0,0-1,0 0,7-3,5-2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116 170,'-13'26,"2"0,0 1,2 1,1 0,2 0,0 0,0 18,-2-1,4-23,-8 43,2 1,4 0,1 30,12-24,-6-72,1 1,0-1,-1 1,1-1,-1 0,1 1,-1-1,1 0,0 0,-1 0,1 0,-1 0,1-1,0 1,-1 0,1-1,-1 1,1-1,-1 0,1 1,-1-1,0 0,1 0,-1 0,0 0,1 0,-1 0,0 0,0 0,0-1,0 1,4-3,31-23,1 2,1 2,1 1,1 1,42-14,51-9,-131 45,1-1,0 1,-1 0,1 0,-1 0,1 1,-1-1,0 1,1-1,-1 1,0 0,0-1,0 1,0 0,-1 1,1-1,0 0,-1 0,1 1,-1-1,0 1,0-1,0 1,0-1,-1 1,1 0,0 0,-1-1,0 1,0 0,0 0,0-1,0 1,-1 0,1 0,-1-1,1 1,-1-1,0 1,0 0,0-1,-1 1,1-1,-1 0,1 1,-1-1,0 0,-4 10,-1 0,0 0,-1-1,-1 0,0 0,0-1,-1 0,0-1,0 0,-1 0,-1-1,1-1,-1 0,0-1,-1 0,0 0,0-2,0 1,0-2,-1 0,1 0,-1-2,-8 1,-17-18,27 3</inkml:trace>
  <inkml:trace contextRef="#ctx0" brushRef="#br0" timeOffset="399.848">511 57,'31'-10,"2"1,-1 2,1 2,0 1,3 1,-35 2,1 0,-1 1,1 0,-1-1,1 1,-1 0,1 0,0 0,-1 0,1 0,-1 0,1 0,-1 0,1 1,-1-1,1 0,-1 1,1 0,-1-1,1 1,-1 0,0 0,1-1,-1 1,0 0,0 1,0-1,1 0,-1 0,0 0,-1 1,1-1,0 0,0 1,0-1,-1 1,1-1,-1 0,1 1,-1 0,0-1,0 1,1 0,-79 71,60-60,1-2,-36 33,52-43,0 0,0 1,0-1,0 0,0 1,1-1,-1 1,0-1,1 1,-1-1,1 1,-1-1,1 1,0-1,0 1,0 0,0-1,0 1,0-1,0 1,0 0,1-1,-1 1,1-1,-1 1,1-1,0 1,-1-1,1 1,0-1,0 0,0 1,0-1,0 0,0 0,0 0,1 1,7 4,0 0,0-1,0 0,1 0,0-1,0 0,0-1,0 0,1-1,7 1,1 2,99 10,-94-15</inkml:trace>
  <inkml:trace contextRef="#ctx0" brushRef="#br0" timeOffset="666.353">1075 0,'19'66,"8"21,-4 1,-4 1,6 84,-21-127,-2-1,-3 1,-1-1,-2 1,-4 7,5-35,-1-1,-1 0,-1-1,0 1,-1-1,-1 0,0-1,-1 0,-1 0,0-1,-1 0,-1-1,0 0,-12 9,5-7,-1-1,-1-1,0-1,-1 0,0-2,-6 1,-4 1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57,'19'0,"21"0,13 0,2-5,-3-1,-5 0,-7 1,-5 1,-3 2,-3 1,-1 1,-1 0,0 0,0 0,-4 0</inkml:trace>
  <inkml:trace contextRef="#ctx0" brushRef="#br0" timeOffset="-950.449">681 339,'-5'29,"-2"24,1 7,1-1,2-6,0-8,2-6,1-5,0-3,0-3,0 0,-4-2,-2 1,0 0,-3-4,-1-11,2-8</inkml:trace>
  <inkml:trace contextRef="#ctx0" brushRef="#br0" timeOffset="-651.676">342 310,'29'0,"28"0,15 0,4 0,-6 0,-5-4,-9-3,-4 1,-6 2,-7 0,1 2,-3 1,-2 1,-3 0,-6 4,-13 3,-13 4,-7 1</inkml:trace>
  <inkml:trace contextRef="#ctx0" brushRef="#br0" timeOffset="-376.17">144 988,'39'0,"31"0,14-5,-3-1,-5 0,-11-4,-12 0,-10 2,-8 2,-4 2,-3 1,-2 2,0 1,-5-4,-1-2,2 0,-4 2</inkml:trace>
  <inkml:trace contextRef="#ctx0" brushRef="#br0" timeOffset="324.109">1274 564,'38'0,"23"0,5 0,-4 0,-7 0,-8 0,-8 0,-5 0,-4 0,-2 0,-2 0,1-4,0-3,-5 1</inkml:trace>
  <inkml:trace contextRef="#ctx0" brushRef="#br0" timeOffset="577.644">1725 367,'-9'38,"-9"33,0 8,2-4,4-6,4-9,4-10,2-9,6-7,3-4,-1-7</inkml:trace>
  <inkml:trace contextRef="#ctx0" brushRef="#br0" timeOffset="1130.366">2036 819,'22'-35,"1"1,2 0,2 2,0 1,2 1,2 2,0 1,27-17,-57 43,0 0,1 0,-1 0,1 0,-1 0,1 0,-1 0,1 0,-1 1,1-1,0 1,-1-1,1 1,0 0,-1-1,1 1,0 0,0 0,-1 0,1 1,0-1,0 0,-1 1,1-1,0 1,-1-1,1 1,-1 0,1-1,-1 1,1 0,-1 0,1 0,-1 0,0 1,0-1,1 0,-1 1,0-1,0 0,0 1,0-1,-1 1,1-1,0 1,-1 0,1-1,-1 1,1 0,-1-1,0 1,0 0,0 0,0-1,0 1,0 0,0 0,0 39,-1-35,1 0,-1 0,1-1,0 1,1 0,-1 0,1-1,0 1,1 0,0-1,-1 1,2-1,-1 1,2 1,-1-6,-1 0,1 0,0 0,0 0,0-1,0 0,0 1,0-1,0 0,0 0,0-1,0 1,0-1,0 1,0-1,0 0,-1 0,1 0,0-1,0 1,-1 0,1-1,-1 0,0 0,1 0,-1 0,0 0,0 0,0 0,0-1,1-1,5-4,227-187,-235 194,0 0,1 0,-1 0,1 0,-1 0,1 0,0 1,-1-1,1 0,0 0,0 0,-1 1,1-1,0 0,0 1,0-1,0 1,0-1,0 1,0 0,0-1,0 1,0 0,0-1,0 1,0 0,0 0,1 0,-1 0,0 0,0 0,0 1,0-1,0 0,0 1,0-1,0 0,0 1,0-1,0 1,0-1,0 1,0 0,-1-1,1 1,0 0,0 0,-1-1,1 1,0 0,-1 0,1 0,-1 0,1 0,-1 0,8 250,2-228,3-4</inkml:trace>
  <inkml:trace contextRef="#ctx0" brushRef="#br0" timeOffset="3130.152">342 0,'-25'14,"0"1,2 1,0 2,0 0,2 1,1 1,0 1,1 1,1 0,2 2,0 0,1 0,2 2,0-1,1 5,2 5,1 2,2-1,1 1,2 0,1 0,3 0,0 0,3 0,1 0,2 0,1 0,2-1,1-1,2 1,2-2,1 0,1 0,2-2,10 14,-19-34,0 0,0-1,1 0,1-1,-1 0,2-1,-1 0,1 0,1-1,0-1,0 0,0-1,0-1,1 0,0 0,0-1,1-1,-1-1,12 1,9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9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0,'-14'5,"-10"6,4 2,11-7,11-4,10-3,8-5,0-2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0,'-5'0,"-2"5,1 6,1 2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8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79,'-34'28,"2"2,1 2,1 0,2 2,1 1,2 1,-5 12,25-43,1 0,0 0,0 1,0-1,0 1,1 0,0 0,1 1,-1-1,1 1,0-1,1 1,-1-1,1 1,1 0,-1 0,1 0,0-1,1 1,0 0,0 0,0-1,1 1,0 0,0-1,0 0,1 1,0-1,1 0,-1-1,2 3,5 1,1 0,0-1,0 0,1-1,0 0,0-1,1 0,-1-1,1-1,0 0,1 0,-1-1,1-1,-1 0,1-1,0-1,0 0,-1-1,1 0,0-1,-1 0,1-1,-1-1,0 0,0-1,-1 0,1-1,-1-1,0 0,0-1,25-14,-1-1,-1-2,-1-1,24-26,-47 42,-1-1,-1 0,1-1,-2 0,1 0,-2-1,0 0,0 0,-1-1,-1 0,0 0,-1 0,-1-1,0 0,0-9,-3 17,0 0,0 0,-1-1,0 1,-1 0,1 0,-1 0,-1 0,1 1,-1-1,-1 1,1-1,-1 1,0 0,0 0,-1 1,1-1,-1 1,-1 0,1 0,-1 1,-2-2,-6-4,-1 1,0 0,0 1,-1 1,0 1,0 0,-1 1,-12-3,-61 0,53 11</inkml:trace>
  <inkml:trace contextRef="#ctx0" brushRef="#br0" timeOffset="355.08">0 333,'292'-109,"-290"108,-1-1,1 1,0 0,0 0,0-1,0 1,0 0,1 1,-1-1,0 0,0 0,1 1,-1 0,0-1,0 1,1 0,-1 0,0 0,1 0,-1 1,0-1,1 1,-1-1,0 1,0 0,0 0,0 0,0 0,0 0,0 0,0 1,0-1,0 1,0-1,-1 1,1 0,-1-1,1 1,-1 0,0 0,0 0,0 0,1 2,1 51,-3-46,0-1,0 0,1 0,-1 0,2 0,-1 0,1 0,1 0,-1 0,1-1,1 1,-1-1,3 3,-1-4,0 0,1 0,-1-1,1 0,0 0,1-1,-1 0,1 0,0 0,0-1,0 0,1 0,-1-1,0 0,1 0,0-1,-1 0,3 0,143-3,-127-1,0-1,0-1,0-2,-1 0,1-2,-2 0,8-6,-14 5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18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0 282,'0'-2,"1"-1,-1 1,1-1,-1 1,1 0,0-1,0 1,0 0,0-1,0 1,0 0,1 0,-1 0,1 0,-1 0,1 0,0 1,0-1,0 0,0 1,0 0,0-1,0 1,0 0,0 0,1 0,-1 0,1 1,-1-1,0 1,1-1,1 1,91-5,-77 5,522 3,-477 8,-57-5</inkml:trace>
  <inkml:trace contextRef="#ctx0" brushRef="#br0" timeOffset="320.543">84 452,'0'1,"0"0,-1 0,1 1,0-1,-1 0,1 1,0-1,0 0,0 1,0-1,0 0,1 0,-1 1,0-1,0 0,1 1,-1-1,1 0,-1 0,1 0,0 0,0 1,-1-1,1 0,0 0,0 0,0-1,0 1,0 0,0 0,0 0,0-1,0 1,0 0,1-1,-1 1,0-1,0 0,1 1,-1-1,56 14,-14-11,1-3,-1-1,1-2,37-8,-15 3,243-28,-254 31,-31-1</inkml:trace>
  <inkml:trace contextRef="#ctx0" brushRef="#br0" timeOffset="873.613">424 1,'31'15,"6"5,2-2,0-2,1-2,29 7,-47-16,-1 0,0 1,0 1,0 1,-1 1,0 1,-1 1,4 3,-20-11,0 0,0-1,0 1,-1 0,1 0,-1 0,0 1,0-1,0 1,0-1,-1 1,0-1,1 1,-1 0,0 0,-1 0,1-1,-1 1,0 0,1 0,-2 0,1 0,0 0,-1 0,0 0,0-1,0 1,0 0,-1 0,-54 104,-209 228,203-240,58-77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38.8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1600 616,'-151'30,"-18"17,2 7,-90 45,245-94,-78 37,89-42,1 1,-1-1,0 1,0-1,0 0,1 1,-1 0,0-1,1 1,-1-1,0 1,1 0,-1 0,1-1,-1 1,1 0,-1 0,1 0,0-1,-1 1,1 0,0 0,0 0,0 0,0 0,0 0,0 0,0-1,0 1,0 0,0 0,0 0,0 0,0 0,1 0,-1 0,0-1,1 1,-1 0,1 0,-1 0,1-1,-1 1,1 0,0-1,-1 1,1 0,0-1,-1 1,1-1,0 1,0-1,47 19,190-11,-148-11,243 2,-333 2,-1-1,1 1,0 0,-1-1,1 1,0-1,-1 1,1-1,0 1,0 0,0-1,0 1,0 0,0-1,0 1,0-1,0 1,0 0,0-1,0 1,0 0,0-1,1 1,-1-1,0 1,0 0,1-1,-1 1,0-1,1 1,-1-1,1 1,-1-1,1 1,-1-1,0 0,1 1,0-1,-1 0,1 1,-1-1,1 0,-1 1,1-1,0 0,-1 0,1 0,0 0,-1 0,1 0,-1 0,1 0,0 0,-1 0,1 0,0 0,-1 0,1 0,-1-1,1 1,0 0,-351 206,280-158,44-33,1 2,1 1,1 1,0 0,1 2,2 1,-5 6,15-14,6-10,-1 0,1 1,1 0,-1 0,1 0,0 0,0 1,0-1,1 1,0 0,0 0,0 0,1 0,0 0,0 2,3-5,1 0,0 0,0 0,0-1,0 1,0-1,0 0,1 0,-1 0,1 0,-1-1,1 1,0-1,-1 0,1 0,0 0,0-1,0 1,0-1,0 0,0 0,0-1,0 1,0-1,2 0,3 1,38-3,1-3,-2-1,1-3,-1-1,-1-2,19-10,19-4,20-3,-85 23</inkml:trace>
  <inkml:trace contextRef="#ctx0" brushRef="#br0" timeOffset="822.502">2305 644,'-146'255,"88"-147,-5-3,-4-2,-53 61,35-53,85-111,0 0,1 0,-1 0,0 0,0 0,1 0,-1 0,0 0,0 0,1 0,-1 0,0 0,0 0,1 0,-1 0,0 1,0-1,0 0,1 0,-1 0,0 0,0 0,0 1,0-1,1 0,-1 0,0 0,0 1,0-1,24-25,275-336,-86 55,-213 306,0-1,0 1,0-1,0 1,0-1,0 0,0 1,0-1,0 1,1-1,-1 1,0-1,0 1,0-1,1 1,-1-1,0 1,1-1,-1 1,0-1,1 1,-1-1,1 1,-1 0,0-1,1 1,-1 0,1-1,-1 1,1 0,-1 0,1-1,-1 1,1 0,0 0,-1 0,1 0,-1 0,1 0,-1 0,1 0,0 0,-1 0,1 0,-1 0,1 0,-1 0,1 1,-1-1,1 0,-1 0,1 1,-1-1,1 0,-1 1,1-1,-1 0,1 1,-1-1,0 1,1-1,-1 0,0 1,1-1,-1 1,0-1,0 1,1 0,-1-1,0 1,-1 42,-83 330,83-370,1-1,-1 0,0 1,1-1,0 1,-1-1,1 1,0-1,0 0,0 1,1-1,-1 1,1-1,-1 1,1-1,0 0,0 1,0-1,0 0,0 0,0 0,1 0,-1 0,1 0,-1 0,1 0,0-1,0 1,-1 0,1-1,1 0,-1 1,0-1,0 0,0 0,1 0,-1 0,0-1,1 1,-1-1,1 1,-1-1,0 0,2 0,8-4,-1-1,0-1,0 0,-1 0,1-1,-1 0,-1-1,0 0,0-1,0 1,-1-2,-1 1,1-1,-1 0,2-7,-6 13,279-452,-224 363,-57 93,-1 1,1-1,0 0,-1 1,1 0,0-1,-1 1,1-1,-1 1,1 0,-1-1,1 1,-1 0,1-1,-1 1,0 0,1 0,-1-1,0 1,0 0,0 0,1 0,-1 0,0-1,0 1,0 0,0 0,-1 0,1 0,0-1,0 1,0 0,-1 0,1-1,0 1,-1 0,1 0,0-1,-1 1,1 0,-1-1,1 2,-17 83,-15 150,51-11,-8-149,-9-63</inkml:trace>
  <inkml:trace contextRef="#ctx0" brushRef="#br0" timeOffset="2670.827">2954 1265,'5'5,"6"1,2 5,-2 5,-3 5,-2 4,-3 1,-1 3,-2 0,0-5</inkml:trace>
  <inkml:trace contextRef="#ctx0" brushRef="#br0" timeOffset="3204.891">2982 1265,'8'-8,"0"0,0 0,1 1,0 0,1 1,-1 0,1 0,0 1,1 0,-1 1,1 0,0 1,0 0,0 1,0 0,0 1,1 0,4 0,-14 1,0 0,-1 1,1-1,0 0,0 0,-1 1,1-1,0 1,0 0,-1-1,1 1,-1 0,1 0,-1 0,1 0,-1 0,0 0,1 1,-1-1,0 0,0 1,0-1,0 1,0-1,0 1,0-1,0 1,-1 0,1 0,-1-1,1 1,-1 0,0 0,0-1,1 1,-1 0,0 0,-1-1,1 1,0 0,0 0,-1 0,1-1,-1 1,0 0,1-1,-1 1,0-1,0 1,0-1,0 1,0-1,0 1,-1 0,-9 16,8-16,1 1,-1 0,1-1,0 1,0 0,0 0,0 0,0 0,1 0,-1 0,1 1,0-1,0 1,0-1,0 1,1-1,-1 1,1-1,0 1,0-1,0 1,1-1,-1 1,1-1,0 1,0-1,0 1,0-1,1 0,-1 0,1 1,0-1,0 0,0-1,0 1,1 0,1 1,24 12,-25-15,0 0,1 0,-1 0,0 0,0 0,1 1,-1 0,0-1,-1 1,1 0,0 1,-1-1,1 0,-1 1,1-1,-1 1,0 0,0 0,-1 0,1 0,0 0,-1 0,0 0,0 1,0-1,0 0,0 1,-1-1,1 1,-1-1,0 1,0-1,0 1,-1-1,1 0,-1 1,0 0,-3 2,0-1,-1 1,1-1,-1 0,0-1,-1 1,1-1,-1 0,0-1,1 1,-2-1,1 0,0-1,-1 1,1-1,-1 0,0-1,1 0,-1 0,0 0,-5-1,-71 1,58-1</inkml:trace>
  <inkml:trace contextRef="#ctx0" brushRef="#br0" timeOffset="8494.124">894 306,'-12'-8,"0"2,0-1,0 1,-1 1,1 0,-1 1,-1 0,1 1,0 1,-1 0,1 1,-1 0,0 1,1 0,-1 1,0 1,1 0,0 1,-1 1,1 0,1 0,-1 1,0 1,1 0,-5 4,-10 6,0 0,0 2,2 1,0 1,1 1,2 1,0 2,1 0,-6 11,11-13,2 0,0 1,2 0,0 1,2 1,0-1,2 2,1-1,1 1,1 0,1 4,2-13,0 1,1-1,1 1,0-1,2 0,0 1,1-1,0 0,2 0,0 0,1-1,0 1,1-1,1-1,1 0,0 0,1 0,0-1,2-1,10 12,-11-16,-1 0,1-1,0 0,1 0,-1-2,2 1,-1-1,1-1,0 0,0-1,1 0,-3-2,-9 0,-1-1,1 1,0-1,0 0,0 0,0 0,0 0,0 0,1-1,-1 1,0-1,0 1,0-1,1 0,-1 0,0 0,0 0,1 0,-1 0,0-1,0 1,1-1,-1 1,0-1,0 0,0 0,0 0,0 0,0 0,0 0,-1-1,1 1,0-1,-1 1,1-1,-1 0,1 0,-1 1,0-1,1 0,-1 0,0 0,0-2,-3 0,-1-1,0 1,0 0,0 0,0 0,-1 1,0-1,0 1,1-1,-2 1,1 0,0 1,-1-1,1 1,-1 0,0 0,1 0,-2 1,-34-15,-1 1,0 3,-1 1,-15-1,16 4,27 5,1 0,-1 0,0 2,0-1,0 2,0 0,1 1,-7 1,-53 11,112-13,0-11,-1-3,0-1,0-1,-2-3,1-1,85-40,24-27,-145 86,-1 1,0-1,1 1,-1-1,1 1,-1-1,0 1,1 0,-1-1,1 1,-1 0,1-1,0 1,-1 0,1 0,-1 0,1-1,-1 1,1 0,0 0,-1 0,1 0,0 0,-1 0,1 0,-1 0,1 0,0 0,-1 1,1-1,-1 0,1 0,-1 0,1 1,-1-1,1 0,-1 1,1-1,-1 1,1-1,-1 0,1 1,-1-1,0 1,1-1,-1 1,0-1,1 1,-1-1,0 1,0 0,1-1,-1 1,0-1,0 1,0 0,0-1,0 1,0-1,0 1,0 0,0-1,0 1,0 50,0-42,-37 183,18-121,10-44,7-22,0-1,0 0,0 1,1 0,0-1,-1 1,2 0,-1 0,0 0,1-1,0 1,0 0,1 0,-1 0,1 0,0-1,0 1,1 0,0 0,-1-4,0 0,1 0,-1-1,0 1,1 0,-1-1,0 0,1 1,-1-1,1 0,-1 0,1 1,-1-1,1 0,-1-1,1 1,-1 0,1 0,-1-1,0 1,1 0,-1-1,1 0,-1 1,0-1,0 0,1 1,-1-1,0 0,0 0,0 0,0 0,0 0,0-1,0 1,0 0,0 0,-1-1,1 1,0 0,-1-1,10-15</inkml:trace>
  <inkml:trace contextRef="#ctx0" brushRef="#br0" timeOffset="10513.354">2135 447,'6'-7,"-1"1,1 0,0 0,1 1,-1 0,1 0,0 0,0 1,1 0,-1 0,1 1,0 0,0 0,8-1,11-6,33-10,0 3,2 2,42-4,-48 9,47-1,-290-27,176 34,1 0,0-1,0 0,0-1,0 0,1 0,0-1,1 0,-1-1,1 0,1 0,0-1,0 1,0-2,1 1,1-1,-1 0,2 0,-1 0,-1-9,5 17,0 0,1-1,-1 1,0-1,1 1,0-1,0 0,0 1,0-1,0 1,0-1,1 1,-1-1,1 1,0-1,-1 1,1 0,0-1,0 1,1 0,-1 0,1-2,10-6</inkml:trace>
  <inkml:trace contextRef="#ctx0" brushRef="#br0" timeOffset="10973.735">3519 673,'62'0,"187"-12,-22-32,-160 24,-49 15</inkml:trace>
  <inkml:trace contextRef="#ctx0" brushRef="#br0" timeOffset="11225.384">3603 954,'33'5,"17"2,9-1,-1-1,-1-1,-5-2,-6-1,-2-5,-4-3,-3 1,-4 0,-2 3,-2 0,-5 2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1,'14'10,"15"2,6 1,8-4,1-2,-2-2,-4-3,-3-1,-3-1,-2 0,-1-1,-1-4,0-2,-1 0,1 2,-5 6,-7 3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1,'33'4,"36"3,10-1,-3-1,-10-1,-16-2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66 113,'-4'5,"-3"6,-3 1,-1 4,1 4,3-7,7-5,4-9,6-4,1-1</inkml:trace>
  <inkml:trace contextRef="#ctx0" brushRef="#br0" timeOffset="268.866">462 0,'-14'14,"-10"10,-1 6,4-8,11-7,11-6,6-5</inkml:trace>
  <inkml:trace contextRef="#ctx0" brushRef="#br0" timeOffset="2116.256">123 113,'-2'-2,"0"0,0-1,0 1,0 0,-1 1,1-1,-1 0,1 1,-1-1,1 1,-1 0,0 0,0 0,0 0,0 0,0 1,1-1,-1 1,0 0,0 0,0 0,0 0,0 0,0 1,0-1,0 1,-1 0,-43 25,73-35,-6-9,-22 22,-5 5,2-1,4-3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0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0,'-34'29,"0"2,2 1,2 1,1 2,1 1,2 1,2 1,2 2,1 0,2 1,-5 17,18-39,2 0,0 1,0 0,2-1,1 1,0 0,1 0,2 0,0-1,0 1,6 14,-6-25,1 1,0-1,1 0,0 0,0 0,1 0,0-1,1 0,0 0,0 0,1-1,0 0,0 0,1 0,-1-1,1 0,1-1,-1 0,1 0,0-1,0 0,0-1,1 0,0 0,6 0,0 0,0-2,0 0,0-1,-1 0,1-1,0-1,0-1,-1 0,1-1,-1 0,0-2,0 0,0 0,8-6,16-10,-1-2,-1-1,-1-2,30-30,-47 40,-2 0,1-2,-2 0,-1-1,0-1,-2 0,0-1,-1 0,-2-1,3-7,-9 20,-1-1,0 1,0-1,-1 0,-1 0,0 0,0 1,-1-1,0 0,-1 0,0 0,-1 0,0 0,-1 1,0-1,-1 1,0 0,-1 0,1 0,-2 0,0 1,0 0,0 0,-6-5,1 4,0 0,-1 0,0 1,0 1,-1 0,0 1,-1 0,1 1,-1 0,0 1,-1 1,1 0,-1 1,0 1,1 0,-1 1,0 1,-1 0,-13 1,0 0,1 3,-1 0,1 2,-1 0,1 3,1 0,-24 12,22-8,1 2,0 0,1 2,1 1,-19 17,19-10</inkml:trace>
  <inkml:trace contextRef="#ctx0" brushRef="#br0" timeOffset="336.525">1 537,'24'1,"1"0,-1-1,1-2,-1 0,1-2,-1 0,0-2,0-1,-1-1,0 0,0-2,4-4,57-18,-76 28,1 0,-1 1,1 0,0 1,0 0,0 0,1 1,-1 0,0 1,0 0,1 1,-1-1,0 2,0-1,0 1,0 1,0-1,0 2,-1-1,1 1,-1 0,0 1,0 0,-1 0,6 5,14 19,-20-21,0 0,0 0,1 0,0-1,0 0,0-1,1 0,0 0,1-1,-1 0,1-1,0 0,0 0,1-1,-3-1,0-1,1 0,-1 0,1-1,-1 0,1-1,-1 0,1 0,-1 0,1-1,-1-1,11-4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4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7 726,'-5'0,"4"0,6 0,7 0,7 0,4 0,4 0,1-5,2-2,-1 1,1 1,-1 1,0 2,0 1,-1 1,-4 0</inkml:trace>
  <inkml:trace contextRef="#ctx0" brushRef="#br0" timeOffset="937.213">92 1093,'55'-9,"0"-2,0-2,-2-3,1-2,-2-2,-1-3,-1-2,8-7,-30 13,-1-1,-1-2,-1-1,-1-1,-1 0,-1-2,-1-1,-1-1,-16 21,1 0,-1-1,-1 1,0-1,0 1,0-1,-1 0,0 0,-1 0,1-1,-2 1,1 0,-1 0,0-1,-1 1,-1-7,1 11,0 0,0 1,0-1,0 1,0-1,-1 1,1-1,-1 1,0 0,0 0,0 0,-1 0,1 0,-1 0,0 1,1-1,-1 1,0 0,0 0,-1 0,1 0,0 0,-1 1,1-1,-1 1,1 0,-1 0,0 1,1-1,-1 1,0-1,0 1,1 0,-1 1,0-1,1 1,-2 0,-2 0,1 0,0 0,0 1,0 0,0 0,0 0,1 1,-1 0,1 0,0 1,-1-1,1 1,1 0,-1 0,1 1,0-1,0 1,0 0,0 0,1 1,0-1,0 1,0 0,1-1,0 1,0 0,0 3,-2-1,1 0,1 1,0-1,0 1,0-1,1 1,0-1,1 1,0 0,0-1,1 1,0 0,0-1,1 1,0-1,1 1,0-1,0 0,1 0,0-1,0 1,1-1,0 0,0 0,1 0,0-1,0 1,0-1,5 3,0-3,0 1,1-2,-1 0,1 0,0-1,0 0,1-1,-1-1,0 0,1 0,0-1,-1-1,1 0,0-1,-1 0,11-3,15-4,-1-2,0-1,-1-1,34-18,-47 22,0-1,-1-1,0-1,-1-1,0-1,-1-1,0 0,-2-2,1 0,-2-1,0-1,-1 0,-1-1,-1-1,-1-1,5-9,-16 28,-1 0,1 0,-1-1,0 1,0-1,0 1,0-1,0 0,0 1,-1-1,1 0,-1 1,0-1,0 0,0 0,0 1,0-1,0 0,-1 1,0-1,1 0,-1 1,0-1,0 0,0 1,-1 0,1-1,-1 1,1 0,-1 0,0-1,0 1,1 0,-2 1,1-1,0 0,0 1,0-1,-1 1,1 0,-1 0,1-1,-1 2,0-1,1 0,-1 0,0 1,1 0,-1-1,0 1,0 0,1 1,-1-1,0 0,1 1,-1-1,0 1,0 0,-10 7,0 0,1 1,0 1,0-1,1 2,0 0,1 0,0 1,1 0,0 1,1 0,1 0,0 1,1 0,0 0,1 1,0-1,1 1,1 0,1 0,0 0,1 1,0-1,1 0,1 1,2 6,-2-16,0-1,0 0,1 1,0-1,0 0,1 0,-1 0,1-1,0 1,0 0,1-1,0 0,-1 0,1 0,0 0,1-1,-1 0,1 1,-1-2,1 1,0 0,0-1,0 0,1 0,-1-1,0 1,5-1,150 9,-134-14,1-1,-1-1,0-1,-1-1,0-1,0-2,-1 0,0-2,-1 0,-1-2,4-3,-5 0,0 0,-1-2,-1 0,-1-2,-1 0,-1 0,-1-2,-1 0,-1 0,-1-1,-1-1,-2 0,5-18,-8-30,-6 73,0-1,-1 1,1 0,0-1,0 1,-1 0,1-1,0 1,-1 0,0 0,1-1,-1 1,0 0,1 0,-1 0,0 0,0 0,0 0,0 0,0 0,0 0,0 1,0-1,0 0,0 1,-1-1,1 1,0-1,0 1,-1-1,1 1,0 0,-1 0,1-1,0 1,-1 0,1 0,0 1,-1-1,1 0,0 0,-1 1,1-1,0 0,0 1,-1 0,1-1,0 1,0 0,0-1,-1 2,-8 5,0 2,0 0,0 0,2 0,-1 1,1 1,0-1,1 1,1 1,-1-1,2 1,0 0,0 0,1 1,-1 6,3-14,-4 12,1-1,0 1,1 0,1 0,0 1,1-1,1 1,1-1,1 1,0-1,1 1,1 0,-2-14,0 0,0 0,0 0,0 0,1 0,-1-1,1 1,0 0,0-1,1 1,-1-1,1 0,0 0,-1 0,2 0,-1 0,0-1,0 1,1-1,-1 0,1 0,0 0,0 0,-1-1,1 0,0 1,0-2,0 1,1 0,-1-1,0 1,0-1,0-1,0 1,0 0,0-1,1 0,-1 0,0 0,-1 0,1-1,35-26,-25 13</inkml:trace>
  <inkml:trace contextRef="#ctx0" brushRef="#br0" timeOffset="1285.61">1954 48,'243'-43,"-236"42,-1 0,0 0,0 0,1 0,-1 1,0 0,0 0,1 1,-1 0,0 0,0 0,0 1,0 0,0 0,0 0,0 1,2 1,-7-1,0-1,-1 0,1 0,-1 1,0-1,0 0,1 1,-2-1,1 0,0 0,0 1,-1-1,1 0,-1 0,0 1,0-1,0 0,0 0,0 0,0 0,0 0,-1 0,1 0,-1-1,1 1,-1 0,0-1,0 0,0 1,1-1,-1 0,-1 0,1 0,0 1,-4 3,-25 19,25-20,-1 0,1 1,0 0,0 0,0 0,1 1,-1-1,1 1,1 1,-1-1,1 1,0-1,1 1,0 0,-2 7,4-12,1 0,0 0,0 0,0 0,1 1,-1-1,0 0,1 0,-1 0,1 0,0 0,0 0,0 0,0 0,0-1,0 1,0 0,0 0,1-1,-1 1,1-1,-1 1,1-1,0 0,0 1,-1-1,1 0,0 0,0 0,0-1,0 1,0 0,0-1,0 1,1-1,80 7,-76-7,248-4,-231 4</inkml:trace>
  <inkml:trace contextRef="#ctx0" brushRef="#br0" timeOffset="1970.006">3027 105,'-52'75,"4"3,3 1,3 3,4 1,3 3,30-76,1 1,0 0,0 1,1-1,0 1,1-1,0 1,1 0,0 0,1 0,1 0,-1-1,2 1,0 0,0 0,1-1,1 0,0 1,0-1,1 0,0-1,1 0,0 1,1-2,0 1,1-1,0 0,0-1,4 3,2-2,0 0,0-1,1-1,0-1,1 0,-1-1,1 0,0-1,1-1,-1-1,1 0,-1-1,1-1,-1 0,1-2,-1 0,0 0,0-1,0-2,0 1,0-2,12-6,-3 3,0-1,-1-1,-1-2,0 0,0-1,-2-2,0 0,-1-1,0-1,-1-1,-1 0,-1-2,-1 0,-1 0,-1-2,-1 0,-1 0,-1-1,2-8,-9 22,-1-1,0 1,-1-1,0 1,-1-1,0 1,-1-1,0 0,-1 0,0 1,0-1,-1 1,0-1,-1 1,-1 0,1 0,-2 0,1 0,-1 1,-1-1,0 1,0 1,0-1,-1 1,-1 0,1 1,-1 0,-8-6,3 6,-1 0,1 0,-1 2,0-1,-1 2,1 0,-1 1,0 0,0 1,0 1,0 0,0 2,0-1,0 2,0 0,0 0,0 2,-9 2,-16 7,1 1,1 2,0 2,2 1,0 2,-7 7,10-8,1 1,1 2,1 1,1 1,1 2,2 1,-14 19,11 26,29-71,0 0,0 0,0 0,1 0,-1 0,0-1,1 1,-1 0,1 0,0 0,0-1,-1 1,1 0,0-1,1 1,-1-1,0 1,0-1,0 0,1 1,-1-1,1 0,-1 0,1 0,0 0,-1 0,1 0,0-1,-1 1,1 0,0-1,0 1,0-1,0 0,-1 0,1 0,0 0,0 0,1 0,16-1,0-1,0-1,0-1,-1-1,1 0,-1-1,17-9,-32 14,346-157,-347 157,1-2,0 1,0 0,0 0,0 1,0-1,1 1,-1 0,0-1,1 1,-1 1,1-1,-1 0,1 1,-1 0,1 0,-1 0,1 0,-1 1,1-1,-1 1,1 0,-1 0,1 0,-1 0,0 1,0-1,0 1,0 0,0 0,0 0,0 0,1 2,10 16,-8-11,0 1,1-1,0 0,0 0,1-1,1 0,-1-1,1 1,0-2,1 1,1-1,3 0,0-1,0-1,1 0,-1-1,1-1,0 0,0-1,-1 0,1-2,0 0,0 0,0-1,-1-1,1 0,-1-1,0-1,0 0,3-3,2-2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408 216,'-26'-147,"24"142,0 1,0 0,0 0,-1 0,1 0,-1 1,0-1,0 1,-1-1,1 1,0 0,-1 0,0 1,0-1,0 1,0-1,0 1,0 1,-1-1,1 1,-1-1,1 1,-1 0,1 1,-1-1,0 1,1 0,-1 0,1 1,-1-1,-1 1,-10 5,-1 0,1 1,0 1,0 0,1 1,1 1,-1 1,1 0,1 0,0 1,1 1,0 0,1 1,1 0,0 1,-4 7,12-20,0 0,0 0,0 0,0 0,0 1,0-1,0 0,1 1,-1 0,1-1,0 1,0 0,0 0,0-1,0 1,1 0,-1 0,1 0,-1 0,1 0,0 0,1 0,-1 0,0 0,1 0,0 0,-1 0,1-1,0 1,1 0,-1 0,0-1,1 1,0-1,-1 1,1-1,0 0,0 1,0-1,1 0,-1-1,0 1,1 0,-1-1,1 1,0-1,-1 0,1 1,0-1,0-1,0 1,0 0,-1-1,1 1,2-1,16-3,0-1,0-1,0-1,-1-1,1 0,-2-2,1 0,-1-1,-1-1,0-1,0 0,-1-2,-1 0,0 0,5-8,65-48,-86 69,1 0,-1 0,1 0,-1 0,1 0,-1 1,1-1,0 0,0 0,-1 1,1-1,0 1,0-1,0 1,-1-1,1 1,0-1,0 1,0 0,0-1,0 1,0 0,0 0,0 0,0-1,0 1,0 0,0 1,0-1,0 0,0 0,0 0,0 0,0 1,0-1,0 1,0-1,-1 0,1 1,0 0,0-1,0 1,-1-1,1 1,0 0,-1 0,1-1,0 1,-1 0,1 0,-1 0,1 0,-1 0,0-1,1 1,-1 0,0 0,0 0,1 0,-1 0,0 0,0 0,0 0,0 0,-8 75,6-64,-84 555,85-562,0 1,1-1,0 1,0-1,0 0,1 1,-1-1,1 1,1-1,-1 0,1 0,0 0,0 0,1 0,-1 0,1 0,0-1,0 1,1-1,-1 0,1 0,0 0,0 0,0-1,0 0,1 0,0 0,2 1,7-4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50.5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621 681,'-6'0,"0"0,1 1,-1 0,0 0,0 1,1-1,-1 1,1 1,-1-1,1 1,0-1,0 2,0-1,1 0,-1 1,1 0,0 0,0 0,0 1,0-1,1 1,0 0,0 0,0 0,0 1,1-1,0 1,0-1,1 1,-1 2,-3 9,2 1,0 0,1 0,0 1,2-1,0 0,1 0,1 0,2 6,1 6,0-11,-1 0,-1 1,-1 0,-1 0,0 0,-2-1,0 1,-3 9,-24 71,20-82</inkml:trace>
  <inkml:trace contextRef="#ctx0" brushRef="#br0" timeOffset="288.474">0 681,'208'-19,"187"9,25-19,-416 29,-2-1,1 1,-1-1,0 1,0 0,1 0,-1 0,0 0,1 0,-1 0,0 1,0-1,0 1,1-1,-1 1,0 0,0 0,0 0,0 0,0 0,0 0,0 1,-1-1,1 1,0-1,-1 1,1 0,-1 0,1-1,-1 2,-1 8</inkml:trace>
  <inkml:trace contextRef="#ctx0" brushRef="#br0" timeOffset="686.353">113 1301,'29'13,"0"-1,0-1,1-2,1-1,-1-2,1-1,0-1,1-1,-1-2,0-1,5-2,331-67,-276 55,-84 15,-6 2</inkml:trace>
  <inkml:trace contextRef="#ctx0" brushRef="#br0" timeOffset="2719.432">1129 1274,'5'9,"1"9,0 5,4 4,0 2,-2 1,-2 1,3-6,0-2,-2 0,-2 0,-2-2</inkml:trace>
  <inkml:trace contextRef="#ctx0" brushRef="#br0" timeOffset="3252.831">1044 1274,'21'-10,"-1"1,1 1,0 0,1 2,0 1,0 0,0 2,0 0,1 2,16 1,-37-1,-1 1,1 0,0 0,0 0,-1 0,1 0,0 1,-1-1,1 0,0 1,-1-1,1 1,-1 0,1-1,-1 1,1 0,-1 0,1 0,-1 0,0 0,1 0,-1 1,0-1,0 0,0 1,0-1,0 1,0-1,0 1,-1-1,1 1,-1-1,1 1,-1 0,1-1,-1 1,0 0,0-1,0 1,0 0,0 0,0-1,0 1,-1 0,1-1,0 1,-1 0,0-1,0 2,-22 39,20-39,0 0,0 0,0 0,1 1,-1-1,1 1,0-1,0 1,0 0,0 0,0 0,1 0,0 0,0 0,0 0,1 1,-1-1,1 0,0 0,0 1,0-1,1 0,-1 0,1 1,0-1,1 0,-1 0,1 0,-1 0,1 0,0-1,1 1,-1-1,1 1,-1-1,3 2,97 60,-101-64,0 1,0-1,0 0,-1 1,1-1,0 1,0-1,-1 1,1-1,-1 1,1-1,-1 1,0-1,0 1,0 0,0-1,0 1,0 0,0-1,0 1,0-1,-1 1,1 0,-1-1,1 1,-1-1,0 1,0-1,1 0,-1 1,0-1,0 0,0 1,-1-1,1 0,0 0,0 0,-1 0,1 0,0 0,-1 0,1-1,-1 1,-66 36,-136 31,180-62</inkml:trace>
  <inkml:trace contextRef="#ctx0" brushRef="#br0" timeOffset="5583.964">2258 766,'-3'28,"-1"0,-2 0,-1-1,-1 0,-1 0,-1 0,-2-1,-1-1,0 0,-15 18,18-25,0-1,-2 0,0 0,-1-2,0 1,-1-2,-1 0,-1 0,0-2,0 0,-1 0,-8 2,4-3,0-1,0-2,-1 0,0-1,-1-1,1-1,-1-1,0-2,-4 1,20-2,1 0,-1 0,1 0,-1-1,0 0,1 0,-1 0,1-1,-1 0,1-1,-1 1,1-1,0 0,0-1,0 1,0-1,0-1,1 1,-1-1,1 0,0 0,0 0,0-1,1 0,-1 0,1 0,1 0,-1-1,1 1,-1-1,1 0,2-4,0 1,0-1,1 0,1 1,-1-1,1 1,1-1,0 1,0 0,1-1,0 1,0 0,1 1,1-1,-1 1,1-1,1 1,-1 1,1-1,1 1,-1 0,1 0,1 1,-1 0,1 1,0-1,0 1,1 1,-1-1,1 2,0-1,0 1,0 0,1 1,-1 0,1 1,-1 0,1 0,-1 1,1 0,-1 1,1 0,-1 1,1 0,4 1,269 141,-139-98,-57-23,-67-20</inkml:trace>
  <inkml:trace contextRef="#ctx0" brushRef="#br0" timeOffset="6007.006">1665 540,'88'-30,"0"5,2 3,63-6,22 18,-175 9,0 1,0-1,0 1,0 0,0-1,0 1,0-1,0 1,0-1,0 1,0-1,0 1,0 0,0-1,0 1,0-1,1 1,-1-1,0 1,0 0,0-1,1 1,-1 0,0-1,1 1,-1 0,0-1,1 1,-1 0,0-1,1 1,-1 0,0 0,1 0,-1-1,1 1,-1 0,1 0,-1 0,0 0,1 0,-1 0,1 0,-1 0,1 0,-1 0,1 0,-1 0,1 0,-1 0,0 0,1 0,-1 1,1-1,-1 0,0 0,1 0,-1 1,1-1,-1 0,0 1,1-1,-35-19,30 17,-3-1,-177-103,174 99,0-1,0 0,0-1,1 0,1-1,-1 1,2-2,-1 1,2-1,-1 0,1 0,1-1,0 0,1 0,-2-5,6 13,-1 0,1-1,0 1,0 0,1-1,-1 1,1 0,0 0,0 0,0-1,1 1,0 0,-1 0,1 1,0-1,1 0,-1 1,1-1,0 1,0 0,0 0,0 0,0 0,0 0,1 1,0-1,17-14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988 508,'-8'-1,"-1"0,0 1,1 0,-1 1,0 0,1 0,-1 1,1 0,-1 0,1 1,0 0,0 0,0 1,0 0,1 1,-23 15,2 1,0 1,2 1,0 2,2 0,0 2,2 1,2 0,0 2,2 0,1 1,1 1,2 0,0 4,0-6,1 0,1 2,2-1,2 1,0 1,2-1,2 1,1 0,1 31,2-57,0 0,0 0,1 0,0-1,0 1,1 0,-1 0,2-1,-1 1,1-1,0 0,0 0,1 0,-1 0,1 0,1-1,-1 0,1 1,0-2,0 1,0-1,1 1,0-2,-1 1,1-1,1 1,-1-2,0 1,5 0,9 2,2-1,-1-1,0-1,0 0,1-2,-1-1,1 0,-1-2,0 0,0-2,0 0,-1-1,3-2,28-12,0-3,-1-2,-1-1,20-17,-24 13,-2-1,-1-2,-1-2,-2-1,19-26,-40 41,-1 0,-1-1,-1-1,-1 0,-1-1,-1 0,-1-1,-1 0,-1-1,-2 0,4-24,-10 33,-1 1,0 0,-2 0,0 0,0-1,-2 2,0-1,-1 0,0 1,-1 0,-1 0,-1 1,0-1,0 2,-2-1,1 1,-2 1,0 0,0 0,-1 1,-1 1,1 0,-2 0,1 1,-1 1,-1 1,0 0,0 0,0 2,0 0,-1 0,0 2,0 0,0 1,-8-3,0 2,0 1,-1 1,1 1,0 1,0 1,0 1,0 1,0 1,1 1,0 2,0 0,1 1,0 1,0 1,1 1,1 1,0 1,0 1,2 0,0 2,1 0,-7 9,2 4</inkml:trace>
  <inkml:trace contextRef="#ctx0" brushRef="#br0" timeOffset="1">1497 1354,'75'-23,"0"-4,-2-3,-1-3,-2-4,-1-2,-3-3,55-45,-74 45,-2-2,-1-2,-3-2,-2-2,-2-1,-3-2,-1-1,-4-2,-1-1,12-39,-32 72,0 0,-2 0,-1 0,0-1,-2 1,-1-1,-1 0,-2-24,2 48,-1 0,0 0,1 0,-1 0,0 0,0 0,1 0,-1 0,0 0,0 0,0 0,0 0,-1 0,1 0,0 0,0 0,-1 0,1 0,0 0,-1 0,1 0,-1 0,1 0,-1 0,0 0,1 1,-1-1,0 0,1 0,-1 1,0-1,0 1,0-1,0 0,0 1,0-1,0 1,1 0,-1-1,0 1,-1 0,1 0,0 0,0-1,0 1,0 0,0 0,0 1,0-1,0 0,0 0,0 0,0 1,0-1,0 0,0 1,0-1,0 1,0-1,1 1,-1 0,0-1,0 1,0 0,1 0,-1-1,0 2,-110 142,90-111,-10 13,3 2,1 0,3 2,2 1,2 1,3 1,-2 15,16-61,1 0,0 0,1 1,0-1,0 0,0 1,1-1,0 1,1-1,0 0,0 1,0-1,1 0,0 0,0 1,1-2,0 1,0 0,1-1,-1 1,1-1,1 0,-1 0,3 1,40 43,-36-37,0-1,1 1,0-2,1 0,1 0,0-1,0-1,3 1,-3-5,1-2,-1 1,1-2,0 0,0-1,0 0,0-1,0-1,0-1,0 0,-1 0,1-2,-1 0,1 0,8-5,182-107,-71 34,-50 35,-99 62,-15 3,0 2,1 0,2 2,0 2,-8 9,24-23,0 0,1 1,0 0,1 0,0 1,1 1,1-1,0 1,0 0,1 1,1 0,0 0,1 0,1 0,0 1,-1 12,4-23,0-1,0 1,1 0,-1-1,1 1,0-1,0 1,0-1,1 1,-1-1,1 0,0 1,0-1,0 0,0 0,0 0,1-1,-1 1,1-1,0 1,-1-1,1 0,0 0,1 0,-1 0,0-1,1 1,-1-1,0 0,1 0,0 0,-1 0,1-1,-1 1,1-1,0 0,-1 0,13 0,0 0,1-1,-2-1,1 0,0-1,0-1,-1 0,1-2,26-12,0-1,-2-3,0-1,-2-2,0-1,-2-3,-1 0,-2-3,0 0,-3-2,0-1,-3-2,15-25,-29 41,-1 0,-2-1,0 0,-1 0,-1-1,-1-1,-1 1,-1-1,-1 0,-1 0,-2 0,0 0,-1 0,-2-1,0 1,-2 0,0 0,-2 1,0 0,-2 0,-1 0,-10-20,16 37,1 0,-1 0,0 1,0-1,-1 1,0 0,0 0,0 0,0 0,-1 1,1 0,-1 0,-1 0,1 0,0 1,-1 0,0 0,1 1,-1-1,0 1,0 0,-1 1,1 0,0 0,-1 0,1 0,0 1,-1 0,1 1,0-1,-1 1,1 1,0-1,0 1,0 0,0 0,0 1,0-1,1 2,-5 1,-3 10,0 0,1 1,1 0,1 1,0 0,1 1,1 0,0 0,2 1,0 0,1 0,1 0,1 1,0-1,1 1,2 0,0 3,1 0,1 0,1 0,1 0,1-1,1 1,1-1,0 0,2-1,1 0,1-1,0 0,1 0,5 4,11 13,2-2,1-1,1-1,2-2,1-1,9 4,-23-18,1-2,0 0,1-1,1-2,0 0,0-2,5 1,-8-7,-2-3</inkml:trace>
  <inkml:trace contextRef="#ctx0" brushRef="#br0" timeOffset="2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3">5532 621,'39'-5,"36"-6,15-1,2 1,-5 2,-13-1,-9 0,-6 2,-8 3,-3 1,-10 2</inkml:trace>
  <inkml:trace contextRef="#ctx0" brushRef="#br0" timeOffset="4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5">0 1777,'8'-4,"-1"0,1 1,-1-1,1 1,0 1,0-1,0 1,0 1,1 0,-1 0,0 0,1 1,-1 0,3 1,5-1,176-11,240-45,-53 27,-105 14,109 14,45 0,-33-24,-3-4,184-1,-116 3,-12-2,94-1,-113 20,44-25,426-4,-255 41,-334 22,113 9,-312-46,-88 7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27,'24'0,"18"0,6 0,0 0,-3 0,-5 0,-4 0,-4-4,-2-3,-2 1,0 2,-1 0,-4 2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27,'38'0,"27"0,8-5,-4-2,-10 1,-8 1,-15 1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26,'-18'57,"14"-30,1 0,1 0,2 0,0 0,2 1,1-1,1 0,2-1,0 1,2-1,8 18,-16-41,1 0,0 1,0-1,0 0,0 0,0 0,1 0,-1 0,1 0,0 0,0 0,0-1,0 1,1-1,-1 1,1-1,-1 0,1 0,0 0,0 0,0-1,0 1,0-1,0 0,0 1,0-2,0 1,1 0,-1-1,0 1,1-1,-1 0,1 0,-1 0,0 0,1-1,-1 0,2 0,9-9,-1 0,0-1,0-1,-1 0,-1 0,0-1,-1-1,0 0,-1 0,-1-1,0 0,4-13,11-14,50-77,-71 119,-1 0,1 1,0 0,-1-1,1 1,-1 0,1 0,-1 0,0 0,1 0,-1 0,0 0,0 0,1 0,-1 1,0-1,0 1,-1-1,1 0,0 1,0-1,-1 1,1 0,-1-1,1 1,-1 0,0-1,1 1,-1 0,0-1,0 1,0 0,-1 0,9 38,29 97,-34-131,-1-1,1 0,0 0,0-1,0 1,0-1,1 1,0-1,0 0,0 0,0-1,1 1,-1-1,1 0,0 0,0-1,0 0,0 1,1-2,-1 1,1 0,-1-1,2 0,-1-1,0 0,1-1,-1 1,0-1,0 0,0-1,0 0,-1 0,1 0,0 0,-1-1,1 0,-1 0,0-1,0 1,0-1,-1 0,1-1,-1 1,3-5,68-105,-64 92,-1-1,-1 0,0-1,-2 1,-1-2,-1 1,-1-1,-1 1,-1-1,-1-8,-2 27,0 6</inkml:trace>
  <inkml:trace contextRef="#ctx0" brushRef="#br0" timeOffset="611.435">1015 479,'-109'136,"169"-239,-46 80,-11 16,0 1,1-1,0 1,0 0,1 1,-1-1,1 1,0 0,1 0,-1 0,1 1,3-2,-8 6,1 0,0 0,-1 1,1-1,-1 1,1-1,-1 1,1-1,-1 1,1 0,-1 0,1 0,-1 0,0 0,0 0,1 0,-1 0,0 0,0 1,0-1,0 0,0 1,-1-1,1 1,0-1,-1 1,1-1,-1 1,1 0,-1-1,0 1,0-1,0 1,0 0,0-1,0 1,0 0,0-1,2 8,5 22,-6-23,0-1,0 1,1 0,0-1,0 1,0-1,1 1,1-1,-1 0,1 0,0-1,1 1,-1-1,1 0,1 0,-1-1,1 1,0-1,1 1,-2-6,-1-1,1 1,-1-1,1 1,-1-1,1-1,-1 1,1-1,-1 1,0-1,0 0,0-1,0 1,0-1,-1 0,1 0,-1 0,0 0,1 0,-1-1,-1 0,1 1,-1-1,1 0,-1 0,0 0,0-1,-1 1,1 0,-1-1,0 0,4-5,29-103,-28 96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44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0 365,'5'0,"11"0,7 0,5 0,3 0,0 0,0 0,-5-5,-2-1,-1 0,1-4,-4 0</inkml:trace>
  <inkml:trace contextRef="#ctx0" brushRef="#br0" timeOffset="987.906">621 54,'-18'85,"-21"161,38-222,-1-14,0 0,1-1,1 1,-1 0,1-1,1 1,0 0,1 0,0-1,0 1,1-1,0 0,0 0,1 0,0 0,1-1,0 1,6 6,-8-12,1-1,-1 0,1 0,-1 0,1 0,0-1,-1 0,1 1,0-2,0 1,0 0,0-1,0 1,0-1,0 0,0-1,0 1,0-1,0 1,0-1,0 0,0-1,0 1,-1-1,1 0,0 1,-1-2,1 1,-1 0,89-81,61-149,-152 310,8 30,-8-104,0-1,1 1,-1-1,1 1,-1-1,1 1,0-1,0 0,1 0,-1 0,1 0,-1-1,1 1,0 0,0-1,0 0,0 0,1 0,-1 0,0 0,1-1,-1 0,1 1,0-1,-1-1,1 1,2 0,5-4,-1 0,1 0,-1-1,1-1,-1 1,0-2,-1 1,1-2,-1 1,0-1,-1 0,0-1,0 0,0 0,-1-1,-1 0,1 0,-1-1,3-8,9-8,-2-1,0 0,-2-1,-2-1,0 0,-2-1,-1 0,-1 0,-2-1,-1 0,0-20,-4 27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5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288 113,'-5'-3,"-1"0,1 0,-1 1,0 0,0 0,0 0,0 1,-1 0,1 0,0 0,-1 1,1 0,0 0,0 1,-1 0,1 0,0 0,0 1,0-1,0 2,0-1,0 1,1-1,-1 2,1-1,0 1,0-1,-4 5,-2 2,1 0,1 1,0 0,0 1,1 0,0 0,1 1,1 0,0 0,1 0,0 1,1 0,-2 13,3-20,1 0,0 0,1 0,0 1,0-1,0 0,1 1,0-1,1 0,0 0,0 1,0-1,1 0,0 0,0 0,1 0,-1 0,2-1,-1 1,1-1,0 0,0 0,1 0,0-1,0 1,0-1,0-1,1 1,0-1,0 1,0-2,1 1,-1-1,1 0,6 2,-4-3,-1-1,0 0,0 0,1-1,-1 0,0-1,1 0,-1 0,0-1,0 0,5-2,6-3</inkml:trace>
  <inkml:trace contextRef="#ctx0" brushRef="#br0" timeOffset="377.685">571 254,'0'-4,"1"3,-1 0,1 1,-1-1,1 0,-1 0,0 0,1 1,-1-1,0 0,0 0,1 0,-1 0,0 0,0 0,0 0,0 0,0 0,0 1,0-1,-1 0,1 0,0 0,0 0,-1 0,1 0,0 1,-1-1,1 0,-1 0,1 1,-1-1,0 0,1 0,-1 1,0-1,1 1,-1-1,0 1,0-1,1 1,-1-1,0 1,0 0,0-1,0 1,0 0,1 0,-1-1,0 1,0 0,0 0,0 0,0 0,0 0,0 1,0-1,0 0,0 1,-7 6,0 1,1 0,0 1,1 0,-1 0,2 0,-1 1,2 0,-1 0,1 0,1 1,0-1,0 1,1 0,0 0,1 0,0 2,1-8,0 0,1 0,-1 0,1 0,0 0,1 0,-1 0,1-1,0 1,0 0,0-1,1 1,0-1,-1 0,1 0,1 0,-1 0,1-1,-1 1,1-1,0 0,0 0,1 0,-1-1,1 1,-1-1,1 0,0 0,0-1,-1 1,1-1,0 0,0-1,0 1,1-1,-1 0,0 0,0-1,6 0,0-1,0 0,-1-1,0 0,1 0,-1-2,0 1,-1-1,1 0,-1-1,0 0,0-1,-1 0,0 0,0 0,-1-1,1-1,-2 1,5-8,25-25,-28 36,-1-1,0 0,0-1,-1 1,0-1,0 0,0-1,-1 1,0-1,-1 0,0 0,0-1,0 0,-1 1,-1-1,1 0,-2 0,1 0,-1 0,0-1,-1 1,0 0,-1 0,0-1,0 1,-1 0,-1-5,-2 9,0 1,0 0,0 0,-1 0,1 0,-1 1,0 0,0 0,0 0,-1 1,1 0,0 0,-1 1,1 0,-1 0,0 0,1 1,-1 0,0 0,1 1,-1 0,0 0,1 0,-1 1,1 0,0 0,0 1,0 0,-4 2,-3 1,0 0,0 1,1 0,0 1,1 0,0 1,0 0,-3 4,-4 8</inkml:trace>
  <inkml:trace contextRef="#ctx0" brushRef="#br0" timeOffset="828.789">1333 57,'-33'16,"6"-5,1 2,1 1,0 1,1 1,0 1,2 1,-19 18,40-35,-1 0,1 0,0 0,-1 0,1 0,0 0,-1 0,1 0,0 0,0 1,0-1,0 1,0-1,0 0,1 1,-1-1,0 1,1 0,-1-1,1 1,0 0,-1-1,1 1,0 0,0-1,0 1,0 0,0-1,1 1,-1 0,0-1,1 1,-1-1,1 1,0 0,-1-1,1 1,0-1,0 0,0 1,0-1,0 0,0 1,1-1,-1 0,0 0,1 0,-1 0,0 0,1-1,-1 1,1 0,-1 0,1-1,1 1,57 13,-53-14,1 1,-1 0,0 0,1 1,-1-1,0 2,0-1,0 1,0 0,0 0,0 1,-1 0,0 0,0 1,0 0,0 0,-1 0,0 0,0 1,1 1,-5-5,0 1,-1-1,1 1,0-1,-1 0,1 1,-1-1,0 1,0-1,0 1,0-1,0 1,-1-1,1 1,-1-1,0 1,1-1,-1 0,0 1,0-1,-1 0,1 0,0 0,-1 0,1 0,-1 0,0 0,0 0,1-1,-1 1,0-1,-1 1,1-1,0 0,0 0,-2 1,-88 28,34-26,33-3</inkml:trace>
  <inkml:trace contextRef="#ctx0" brushRef="#br0" timeOffset="1246.785">1840 0,'-207'303,"203"-298,1-1,-1 1,1-1,0 1,0 0,0 0,1 0,0 1,0-1,0 1,1-1,0 1,0-1,0 1,1 0,-1 0,2-1,-1 1,0 0,1-1,0 1,1 0,-1-1,1 1,0-1,0 0,1 0,-1 0,1 0,0 0,1 0,-1-1,4 4,1-4,0 1,0-1,1-1,0 1,0-1,0-1,0 0,0 0,1-1,-1 0,0-1,1 1,-1-2,0 0,1 0,-1 0,0-1,0-1,0 1,0-2,0 1,-1-1,1 0,-1-1,0 0,4-4,146-140,-151 143,0 0,0-1,-1 0,0 0,0 0,-1-1,0 0,0 0,-1 0,0-1,0 1,-1-1,0 0,0 0,-1 0,0-1,-1 1,0 0,-1-1,0 1,0 0,-2-8,1 14,-1 0,1 1,-1-1,0 0,0 1,0-1,-1 1,1-1,0 1,-1 0,1 0,-1 0,0 1,0-1,0 0,0 1,0 0,0 0,0 0,0 0,0 0,-1 1,1-1,0 1,0 0,-1 0,1 0,0 0,-96 16,88-13,-14 3</inkml:trace>
  <inkml:trace contextRef="#ctx0" brushRef="#br0" timeOffset="1613.675">1699 225,'5'3,"0"0,0-1,0 0,0 0,0 0,0-1,0 1,1-1,-1 0,0-1,1 1,-1-1,1 0,-1-1,0 1,1-1,-1 0,0-1,1 1,0-1,21-3,-19 4,-1-1,0 1,0 1,1-1,-1 1,1 1,-1-1,0 1,0 1,1-1,-1 1,0 0,0 1,-1 0,1 0,0 0,-1 1,0 0,0 0,0 0,4 5,-5-5,1 0,0 0,0 0,0-1,1 1,-1-2,1 1,0-1,0 0,-1 0,1 0,1-1,-1-1,0 1,0-1,0 0,0 0,0-1,0 0,0-1,0 1,0-1,0-1,0 1,-1-1,5-3,14-5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7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279 254,'40'-17,"-55"12,-156 51,172-46,0 1,-1-1,1 0,0 1,0-1,0 1,0-1,-1 1,1-1,0 1,-1 0,1-1,0 1,-1 0,1 0,-1 0,1-1,-1 1,1 0,-1 0,0 0,1 0,-1 0,0 0,0-1,0 1,0 0,1 0,-1 0,0 0,-1 0,1 0,0 0,0 0,0 0,-1 0,1 0,0 0,-1-1,1 1,-1 0,1 0,-1 0,1-1,-1 1,1 0,-1 0,0-1,0 1,1-1,-1 1,0-1,0 1,1-1,-1 1,0-1,0 0,0 1,0-1,0 0,0 0,0 1,0-1,0 0,0 0,0 0,1 0,-1-1,0 1,26 9,-23-9,0 0,-1 0,1 0,0 0,0 0,-1 0,1 0,0 1,0-1,-1 1,1-1,0 1,-1-1,1 1,-1 0,1 0,-1 0,1 0,-1 0,0 0,1 0,-1 1,0-1,0 0,0 1,0-1,0 1,0-1,0 1,-1-1,1 1,0 0,-1-1,1 1,-1 0,0 0,1-1,-1 1,0 0,0 0,0-1,-1 1,1 0,0 0,-1-1,1 1,-1 0,1-1,-82 74,57-58,12-7,8-8,1 1,-1-1,1 1,-1 0,1 0,0 0,0 1,0-1,1 1,-1 0,1 0,0 0,0 1,1-1,-1 1,1-1,0 1,0 0,0 0,1 0,0 0,0 0,0 1,0 2,5-3,0-1,1 0,-1 1,1-2,0 1,0 0,0-1,1 0,-1 0,1-1,-1 1,1-1,0 0,0-1,0 0,0 0,0 0,3 0,5 2,1-1,-1 0,1-1,-1 0,1-1,-1-1,1 0,-1-1,0-1,1 0,-1-1,0-1,18-19,-22 9</inkml:trace>
  <inkml:trace contextRef="#ctx0" brushRef="#br0" timeOffset="372.917">223 0,'-1'327,"-25"-78,-5 23,31-248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75,'29'0,"19"-4,6-3,-1 1,-5 2,-6 0,-5-3,-4 0,-3 0,-2 2,0-3,-1 0,-5 1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40,'29'0,"28"-5,10-6,-2-2,-12 2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09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115 118,'-4'1,"1"1,-1 0,1 0,0 0,-1 0,1 0,0 1,0-1,1 1,-1 0,0 0,1 0,0 0,0 0,0 1,0-1,0 1,1-1,-2 4,2-5,-48 176,39-82,10-93,0-1,0 1,0-1,1 1,-1 0,1-1,0 1,0-1,0 1,0-1,0 0,0 1,1-1,-1 0,1 0,0 0,-1 0,1 0,0 0,0 0,0-1,0 1,1-1,-1 1,0-1,1 0,-1 0,0 0,1 0,0-1,-1 1,1-1,2 1,3-2,-1-1,1 0,0 0,0-1,-1 1,1-2,-1 1,0-1,0 0,0-1,-1 0,0 0,1 0,4-6,-6 7,162-154,-166 157,0 0,0 0,0 0,0 0,0 0,0 0,0 0,0 1,0-1,1 0,-1 0,0 1,0-1,1 1,-1-1,0 1,1 0,-1 0,0-1,1 1,-1 0,1 0,-1 0,0 0,1 1,-1-1,0 0,1 1,-1-1,0 0,1 1,-1 0,0-1,0 1,1 0,-1-1,0 1,0 0,0 0,0 0,0 0,0 0,0 0,-1 0,1 1,0-1,-1 0,1 0,0 1,-1-1,0 0,1 1,-1-1,0 0,0 1,1-1,0 66,-2-60,0 0,0 1,1-1,0 0,1 0,-1 1,1-1,1 0,-1 0,1 0,1 0,-1 0,1-1,0 1,2 1,-3-6,-1 0,1 0,0-1,0 1,0-1,0 0,0 1,0-1,1 0,-1 0,0-1,1 1,-1 0,0-1,1 1,-1-1,1 0,-1 0,1 0,-1 0,0 0,1 0,-1-1,1 1,-1-1,0 0,1 0,-1 0,0 0,0 0,0 0,1 0,-1-1,-1 1,2-1,63-61,-33 18,-3-1,-1-1,-2-1,4-15,35-108,-60 160</inkml:trace>
  <inkml:trace contextRef="#ctx0" brushRef="#br0" timeOffset="462.63">1018 343,'-35'87,"27"-71,0 0,1 0,1 0,1 1,0-1,2 1,-1 1,2-1,0 0,1 13,3-26,-1 0,1 0,0 0,0-1,0 1,1-1,-1 0,1 1,0-1,0 0,0 0,0-1,0 1,0-1,1 0,-1 1,1-2,0 1,0 0,0-1,0 1,0-1,0 0,0-1,0 1,0-1,0 1,0-1,0-1,1 1,-1 0,0-1,0 0,0 0,0 0,0-1,0 1,0-1,16-6</inkml:trace>
  <inkml:trace contextRef="#ctx0" brushRef="#br0" timeOffset="730.959">821 485,'19'0,"16"-5,7-2,1 1,-2 1,-3 1,-9-2,-8-2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1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0 482,'5'0,"16"0,9 0,9 0,2 0,0 0,-3 0,-2 0,-4 0,-1 0,-7 0</inkml:trace>
  <inkml:trace contextRef="#ctx0" brushRef="#br0" timeOffset="748.146">592 200,'-15'25,"0"0,2 2,1-1,1 2,2-1,0 2,0 6,8-31,0 1,0 0,1 0,-1 0,1 0,0 0,0 0,0-1,1 1,0 0,0 0,0 0,1-1,-1 1,1 0,0-1,0 0,1 1,0-1,-1 0,1 0,0-1,1 1,-1 0,1-1,0 0,-1 0,1 0,1 0,-1-1,0 0,1 0,-1 0,1 0,-1 0,1-1,0 0,0 0,0-1,-1 1,1-1,0 0,2 0,8-3,0-1,-1-1,1 0,-1-1,0 0,-1-1,1-1,-1 0,-1-1,0 0,4-4,21-14,70-65,-106 91,0 0,0 0,0 0,-1 0,1 1,0-1,0 0,1 1,-1-1,0 1,0-1,0 1,0-1,0 1,1 0,-1 0,0 0,0-1,0 1,1 0,-1 1,0-1,0 0,1 0,-1 0,0 1,0-1,0 0,0 1,0-1,1 1,-1 0,0-1,0 1,0 0,-1 0,1-1,0 1,0 0,0 0,0 0,-1 0,1 0,-1 0,1 0,0 1,-1-1,0 0,1 0,13 64,-13-56,-1-4,0 1,1-1,0 0,0 1,0-1,1 0,0 0,0 0,0 0,1 0,-1 0,1-1,0 1,0-1,1 0,-1 0,1 0,0 0,0-1,1 1,-1-1,1 0,-1-1,1 1,0-1,0 0,0 0,0 0,0-1,1 1,-1-1,0-1,1 1,-1-1,0 0,5 0,6-3,-1-1,0-1,0 0,0-1,-1-1,0 0,0 0,-1-2,0 0,0 0,-1-1,0-1,-1 0,0 0,-1-1,0 0,-1-1,0 0,2-6,-6 8,1 1,-1-1,-1-1,0 1,-1-1,0 1,0-1,-1 0,-1 0,0 0,-1 0,-1-9,1-3</inkml:trace>
  <inkml:trace contextRef="#ctx0" brushRef="#br0" timeOffset="2181.15">1975 256,'1'-1,"0"0,-1-1,0 1,1 0,-1-1,0 1,0 0,0-1,0 1,0 0,0-1,0 1,0 0,0-1,-1 1,1 0,-1-1,1 1,-1 0,1 0,-1 0,0-1,1 1,-1 0,0 0,0 0,0 0,0 0,0 0,0 0,0 1,0-1,0 0,0 1,-1-1,1 0,0 1,0-1,-1 1,1 0,0 0,-1-1,1 1,0 0,-1 0,1 0,0 0,-1 0,1 1,0-1,-1 0,1 1,0-1,-1 0,1 1,0 0,0-1,0 1,0 0,-1 0,1-1,0 1,0 0,0 0,1 0,-2 1,-15 6,0 0,1 1,0 1,1 0,0 1,0 1,1 0,-5 7,17-18,1 0,0 1,-1-1,1 0,0 0,0 1,0-1,0 1,0-1,0 1,1-1,-1 1,0 0,1-1,-1 1,1 0,0-1,-1 1,1 0,0 0,0-1,0 1,0 0,1 0,-1-1,0 1,1 0,-1-1,1 1,0 0,-1-1,1 1,0-1,0 1,0-1,0 1,0-1,0 0,1 0,-1 1,0-1,1 0,-1 0,0 0,1 0,-1-1,1 1,0 0,-1-1,1 1,0-1,-1 1,1-1,0 0,0 0,0 1,44 2,-43-4,1 0,0 1,-1-1,1 1,-1 0,1 0,0 0,-1 0,1 1,-1 0,1-1,0 1,-1 1,0-1,1 0,-1 1,0 0,0-1,0 1,0 1,0-1,0 0,0 1,-1-1,0 1,1 0,-1 0,0 0,0 0,0 0,-1 0,1 1,0 2,-2 3,-1 1,0-1,-1 1,0-1,0 0,-1 0,-1 0,1 0,-1-1,-1 1,1-1,-1 0,-1-1,0 1,0-1,0 0,-1 0,0-1,0 0,0 0,-1-1,-7 4,-24 26,34-29,0-1,-1 0,0 0,0 0,-1-1,1 0,-1 0,0-1,0 0,0 0,0-1,0 1,-1-1,1-1,-1 0,0 0,-2 0,0-6</inkml:trace>
  <inkml:trace contextRef="#ctx0" brushRef="#br0" timeOffset="2434.576">2314 340,'-15'34,"-8"16,-2 3,4-11,11-13,6-11</inkml:trace>
  <inkml:trace contextRef="#ctx0" brushRef="#br0" timeOffset="2983.174">2370 680,'306'-368,"-260"322,-45 47,0 0,1 0,-1-1,0 1,0 1,0-1,0 0,0 0,0 0,0 1,0-1,0 0,-1 1,1-1,-1 1,1-1,-1 0,1 1,-1-1,0 1,0 0,1-1,-1 1,0-1,-1 1,1-1,0 2,0-1,4 198,-3-196,0-1,0 1,1-1,-1 1,1-1,0 0,0 0,1 0,-1 0,0 0,1 0,0-1,0 1,0-1,0 0,0 1,0-2,0 1,1 0,-1-1,1 1,-1-1,1 0,0 0,-1 0,1-1,0 0,0 1,-1-1,1 0,0-1,0 1,-1-1,1 1,0-1,-1 0,1-1,-1 1,1-1,-1 1,0-1,1 0,-1 0,0 0,1-2,19-13,-1-2,-1-1,0 0,-1-2,-2 0,12-19,45-119,-51 81,-15 61</inkml:trace>
  <inkml:trace contextRef="#ctx0" brushRef="#br0" timeOffset="6463.145">3754 59,'-8'-2,"0"0,1 1,-1 0,0 0,0 1,0 0,0 0,0 1,1 0,-1 0,0 1,0 0,1 0,0 1,-1 0,1 0,0 1,0 0,1 0,-1 0,1 1,0 0,0 0,0 1,1 0,-1 1,-4 4,0 1,1 0,1 1,0 0,0 0,1 1,1 0,1 0,0 0,0 1,1-1,1 1,0 3,1 3,1 0,0 0,2 0,0 0,1 0,4 16,-4-31,-1 0,1-1,0 1,0 0,1-1,0 1,0-1,0 1,0-1,1-1,0 1,0 0,1-1,-1 0,1 0,0 0,0 0,0-1,0 0,1 0,-1 0,1-1,0 0,-1 0,1 0,8-2,-1 0,0-1,1 0,-1-1,0 0,0-1,0-1,0 0,-1-1,0 0,0-1,0 0,0-1,-1 0,0-1,9-8,2 1,0-1,-2 0,1-2,-2-1,0 0,-2-1,0-1,-1-1,-1 0,-1-1,-1-1,-1 0,-1 0,-1-4,-8 22,0 0,-1-1,1 1,-2-1,1 1,-1 0,0-1,0 1,-1-1,0 1,0-1,0 1,-1 0,0 0,0 0,0 0,-1 0,0 0,0 1,-1-1,0 1,1 0,-2 0,1 0,-1 0,1 1,-1 0,0 0,-1 0,1 1,-1 0,1 0,-1 0,0 0,0 1,-7-1,-116-2,89 12</inkml:trace>
  <inkml:trace contextRef="#ctx0" brushRef="#br0" timeOffset="6850.225">3387 426,'32'-19,"2"2,0 1,1 2,1 1,8 0,25-10,32-14,-99 37,0 0,0 0,0 0,0 0,0 0,-1 0,1 0,0 1,0-1,0 1,-1 0,1-1,0 1,-1 0,1 0,0 0,-1 0,1 0,-1 0,0 1,1-1,-1 0,0 1,0-1,0 1,0-1,0 1,0 0,0-1,0 1,-1 0,1-1,-1 1,1 0,-1 0,0 0,0 0,10 19,-6-16,0 0,1 0,-1 0,1 0,0-1,0 0,0 0,1 0,-1-1,1 0,0 0,0 0,0-1,1 0,-1 0,0 0,1-1,-1 0,1 0,-1-1,1 0,0 0,-1 0,1-1,-1 0,1 0,-1-1,6-1,13-4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42,'15'0,"9"0,5 0,3 0,1-5,-1-1,-1 0,-1 1,0 1,-6-2,-2-2,-5 6,-5 4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3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23,'39'0,"26"-5,12-1,-2 0,-14 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2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2138 396,'-38'0,"0"1,0 2,0 2,1 2,-11 3,-322 76,104-26,265-60,0-1,-1 1,1 0,0 0,-1 0,1 0,0 0,-1 0,1 1,0-1,0 0,-1 0,1 1,0-1,0 1,-1 0,1-1,0 1,0 0,0-1,0 1,0 0,0 0,0 0,0 0,0 0,1 0,-1 0,0 0,1 1,-1-1,0 0,1 0,0 0,-1 1,1-1,0 0,-1 1,1-1,0 0,0 1,0-1,0 0,1 1,-1-1,0 0,0 0,1 1,-1-1,1 0,-1 0,1 1,-1-1,1 0,0 0,0 0,0 0,-1 0,1 0,1 0,9 5,0-1,1-1,0 0,0 0,0-1,1-1,-1 0,0 0,1-2,-1 1,10-2,53 5,118 18,-180-22,-1 0,0 1,0 0,0 1,0 0,0 1,0 0,0 1,-1 0,0 1,0 1,0-1,-1 2,1-1,-10-5,0 0,-1 1,1-1,0 0,0 0,-1 0,1 0,0 1,-1-1,1 0,-1 0,0 1,1-1,-1 1,0-1,0 0,0 1,0-1,0 0,0 1,0-1,-1 0,1 1,0-1,-1 0,1 1,-1-1,1 0,-1 0,0 1,1-1,-1 0,0 0,0 0,0 0,0 0,0 0,0 0,0-1,-1 2,-48 31,47-31,-373 176,65-15,253-112,57-50,0 0,0 0,0 0,0 0,0 0,0 0,0 1,0-1,0 0,1 1,-1-1,0 0,1 1,0-1,-1 1,1-1,0 1,-1-1,1 1,0-1,0 1,0-1,0 1,1-1,-1 0,0 1,1-1,-1 1,0-1,1 1,0-1,-1 0,1 1,0-1,0 0,0 0,0 0,0 1,0-1,0 0,0 0,0 0,0-1,1 1,-1 0,0 0,2 0,9 3,1-1,0 0,0-1,0-1,0 0,1 0,-1-2,0 1,10-3,15 1,305-1,-128-26,-188 28,-3 1</inkml:trace>
  <inkml:trace contextRef="#ctx0" brushRef="#br0" timeOffset="1884.645">952 0,'-35'8,"1"1,-1 2,2 1,-1 2,2 1,0 2,1 1,0 1,2 2,0 1,2 1,-21 22,13 0,3 2,2 1,1 1,3 2,2 0,3 2,-12 44,27-77,1 0,1 0,1 1,1-1,0 1,2 0,1-1,0 1,1-1,1 1,2-1,0 0,0 0,5 6,24 19,-60-75,8 14,0 2,-1 0,-1 0,-1 2,1 0,-2 2,-18-7,-91-27,150 30,453-153,-471 166,-1 1,1-1,-1 0,1 1,-1-1,1 0,0 1,-1-1,1 1,0-1,0 1,-1-1,1 1,0-1,0 1,0 0,0-1,-1 1,1 0,0 0,0 0,0 0,0 0,0 0,0 0,0 0,0 0,-1 0,1 0,0 1,0-1,0 0,0 1,-1-1,1 0,0 1,0-1,0 1,-1-1,1 1,0 0,-1-1,1 1,-1 0,1-1,-1 1,1 0,-1 0,1 0,-1-1,0 1,1 0,-1 0,0 0,0 0,1 0,-1-1,0 2,-109 115,66-78,35-34,0 1,0 1,0 0,1 0,0 0,1 0,0 1,0 0,0 1,1 0,0-1,1 1,0 1,-1 4,4 4</inkml:trace>
  <inkml:trace contextRef="#ctx0" brushRef="#br0" timeOffset="3363.502">2674 650,'-159'238,"-52"62,173-262,44-56,45-78,5 2,4 3,4 3,68-73,-68 94,-64 67,1-1,0 1,-1 0,1-1,-1 1,1-1,0 1,0 0,-1 0,1 0,0-1,0 1,-1 0,1 0,0 0,0 0,-1 0,1 0,0 0,0 0,-1 1,1-1,0 0,-1 0,1 1,0-1,-1 0,1 1,0-1,-1 1,1-1,0 1,-1-1,1 1,-1-1,1 1,-1-1,0 1,1 0,-1-1,1 1,-1 0,0-1,0 1,1 0,-1 0,0-1,0 1,0 0,0 0,0 0,6 43,-6-42,-1 33,-1-1,-2 1,-2-1,-1 0,-2 3,-16 91,-3 24,29-153,-1 1,1-1,0 1,-1 0,1-1,0 1,-1 0,1-1,0 1,-1 0,1 0,0-1,0 1,0 0,-1 0,1 0,0 0,0 0,-1 0,1 1,0-1,0 0,-1 0,1 0,0 1,0-1,-1 0,1 1,0-1,-1 1,1-1,-1 1,1-1,0 1,-1-1,1 1,-1-1,0 1,1 0,-1-1,1 1,-1 0,0-1,1 1,-1 0,0 0,0-1,0 1,0 0,1 0,-1-1,0 1,0 0,-1 0,1 0,0-1,0 1,0 0,0 0,-1-1,1 1,0 0,-1-1,1 1,141-213,135-203,-226 344,-50 71,0 1,-1-1,1 0,0 0,0 1,0-1,0 0,-1 1,1-1,0 0,0 1,0-1,0 0,0 1,0-1,0 0,0 1,0-1,0 1,0-1,0 0,0 1,0-1,0 0,0 1,0-1,0 0,1 1,-1-1,0 0,0 1,0-1,1 0,-1 0,0 1,0-1,1 0,-1 0,0 1,0-1,1 0,-1 0,0 0,1 0,-1 1,0-1,1 0,-1 0,0 0,1 0,-1 0,1 0,-1 0,0 0,1 0,-1 0,0 0,1 0,-1 0,0 0,1 0,-1 0,0-1,1 1,-1 0,0 0,1 0,-1-1,0 1,-3 32,-91 344,57-177,26-63,11-136</inkml:trace>
  <inkml:trace contextRef="#ctx0" brushRef="#br0" timeOffset="4600.792">3351 1129,'0'24,"-4"17,-3 7,1 1,1-10</inkml:trace>
  <inkml:trace contextRef="#ctx0" brushRef="#br0" timeOffset="5121.466">3295 1101,'51'-21,"-42"16,0 1,0 0,0 0,1 1,-1 0,1 1,0 0,0 0,0 1,0 0,0 1,0 0,4 1,-12 0,0-1,0 1,0-1,-1 1,1 0,0-1,0 1,0 0,-1 1,1-1,0 0,-1 0,1 1,-1-1,0 1,1-1,-1 1,0-1,0 1,0 0,0 0,0-1,0 1,-1 0,1 0,-1 0,1 0,-1 0,0 0,0 0,1 0,-1 0,-1 0,1 0,0 0,0 0,-1 0,-30 69,-4-6,35-63,-1 0,1-1,0 1,0 0,0 0,0 0,0-1,0 1,0 0,0 0,1-1,-1 1,1 0,-1-1,1 1,0 0,0-1,0 1,0-1,0 1,0-1,0 1,0-1,0 0,1 0,-1 0,1 1,-1-1,0 0,1-1,0 1,-1 0,1 0,0-1,-1 1,1-1,0 1,0-1,1 0,10 4,50 18,-61-21,-1 0,0 0,0-1,0 1,0 0,0 0,0 1,0-1,0 0,0 0,0 0,-1 1,1-1,0 0,-1 0,1 1,-1-1,1 1,-1-1,0 1,0-1,0 0,0 1,0-1,0 1,0-1,0 1,0-1,-1 1,1-1,-1 0,1 1,-1-1,1 0,-1 1,0-1,1 0,-1 0,0 0,0 0,0 1,0-1,-7 7,1 0,-1 0,0 0,-1-1,0-1,0 1,0-1,-1-1,0 0,0 0,0-1,0 0,-11 2,-31-3,33-8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4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78,'-1'43,"13"169,-4-158,-2 0,-3 0,-2 0,-2 4,1-21,-29 189,23-175,0-33</inkml:trace>
  <inkml:trace contextRef="#ctx0" brushRef="#br0" timeOffset="482.244">1 1009,'255'-17,"224"-68,-309 73,-125 2,-27 4</inkml:trace>
  <inkml:trace contextRef="#ctx0" brushRef="#br0" timeOffset="1066.955">28 78,'193'-5,"-1"-8,48-15,-13 5,-221 21,-1 0,1 1,0 0,0 0,0 0,-1 0,1 1,0 0,0 0,0 1,0 0,0 0,0 0,0 0,-1 1,1 0,-1 0,1 1,-1 0,0 0,0 0,0 0,0 1,-1 0,3 2,4 8</inkml:trace>
  <inkml:trace contextRef="#ctx0" brushRef="#br0" timeOffset="1405.508">1213 558,'0'38,"0"23,-4 5,-3-3,1-8,2-9,0-6,7-11,2-6,5-6,2-6</inkml:trace>
  <inkml:trace contextRef="#ctx0" brushRef="#br0" timeOffset="1914.478">1186 614,'201'-25,"-200"25,1-1,0 0,0 1,0-1,0 1,0 0,0-1,0 1,0 0,0 0,0 0,-1 1,1-1,0 0,0 1,0-1,0 1,0 0,0-1,-1 1,1 0,0 0,-1 0,1 0,-1 1,1-1,-1 0,1 1,-1-1,0 1,0-1,0 1,0 0,0-1,0 1,0 0,0 0,-1 0,1 0,-1-1,1 1,-1 0,0 0,0 0,0 0,0 0,0 0,0 0,0 0,-1 0,1 0,-1 0,1-1,-1 1,0 0,0 0,0 0,0 0,-33 37,31-37,1-1,-1 1,0 0,1 0,-1 0,1 1,0-1,0 0,0 1,0 0,0-1,0 1,1 0,-1 0,1 0,0 0,0 0,0 0,0 0,1 0,-1 1,1-1,0 0,0 0,0 1,0-1,0 0,1 0,0 0,-1 1,1-1,0 0,1 0,-1 0,0 0,1-1,0 1,31 35,-30-36,1 0,-1 0,1 1,-1 0,0 0,0 0,0 0,0 0,-1 0,1 1,-1-1,0 1,0 0,0-1,0 1,-1 0,1 0,-1 0,0 1,-1-1,1 0,-1 0,1 0,-1 1,-1-1,1 0,0 0,-1 0,0 1,0-1,0 0,-1 0,1 0,-3 2,0 0,-1 0,-1-1,1 0,-1 0,0 0,0-1,0 0,-1 0,1-1,-1 1,0-1,0-1,0 0,-1 0,1 0,0-1,-1 1,1-2,-1 1,1-1,-3-1,-9-7,6-4</inkml:trace>
  <inkml:trace contextRef="#ctx0" brushRef="#br0" timeOffset="2403.393">2258 134,'-49'20,"2"3,1 1,0 2,2 2,2 2,0 2,-17 19,48-43,1 0,0 1,0 0,1 0,0 1,1 1,0-1,1 1,0 1,1-1,0 1,1 0,0 1,1-1,0 1,1 0,0 0,2 0,-1 0,1 0,1 1,0-1,1 0,1 0,0 0,0 0,4 9,-3-15,1 0,0 0,1 0,-1 0,1-1,0 0,1 0,0 0,0-1,0 1,0-1,1-1,0 1,0-1,0-1,0 1,1-1,-1 0,1-1,0 0,0 0,0 0,0-1,0-1,0 1,0-1,8-1,36-3,-1-2,1-2,-1-2,-1-2,0-3,-1-2,-1-2,0-2,41-25,-58 30,-1-2,-1 0,-1-2,-1-1,22-21,-41 34,0 0,0-1,-1 0,-1 0,1-1,-1 1,-1-1,0-1,0 1,-1-1,0 0,-1 0,-1 0,1 0,-2-1,1 1,-2 0,1-1,-2-3,0 7,0 0,-1 0,0 0,-1 0,1 0,-2 0,1 1,-1 0,0-1,0 1,-1 1,0-1,0 1,-1 0,0 0,0 0,0 1,0 0,-1 0,0 0,0 1,-1 0,-2 0,-11-6,-1 1,-1 1,0 2,0 0,0 1,0 1,-14 1,3 0,0 1,0 2,0 2,1 1,-1 1,0 2,1 2,0 0,1 3,-19 8,10 2</inkml:trace>
  <inkml:trace contextRef="#ctx0" brushRef="#br0" timeOffset="2816.271">1891 530,'42'-30,"1"1,1 3,1 1,2 3,7-2,-50 22,0 0,1 0,-1 0,0 0,1 1,-1 0,0 0,1 0,0 0,-1 1,1-1,-1 1,1 0,0 1,-1-1,1 1,-1 0,1 0,-1 0,0 1,1-1,-1 1,0 0,0 1,0-1,0 1,0-1,-1 1,4 4,23 39,-27-39,0-1,0 0,1 0,0 0,0-1,0 1,1-1,-1 0,1 0,1-1,-1 1,1-1,-1 0,1-1,0 1,1-1,-1 0,0-1,1 0,8 1,0-1,0-1,-1 0,1-1,0-1,0 0,0-1,-1 0,1-2,-1 0,6-2,28-4,-26 8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7:54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29 284,'55'-18,"116"-5,-102 7,-38 8,-1 0,2 3,-1 1,0 1,1 1,23 3,-20 10,-29-5</inkml:trace>
  <inkml:trace contextRef="#ctx0" brushRef="#br0" timeOffset="249.096">1 424,'38'-4,"32"-3,9 1,0 2,-7-5,-13 1,-10 0,-10 3,-6 1,-4 2,-2 1,0 1,-6 0</inkml:trace>
  <inkml:trace contextRef="#ctx0" brushRef="#br0" timeOffset="695.084">452 1,'0'1,"0"1,0-1,0 0,0 0,0 1,0-1,0 0,0 1,1-1,-1 0,0 0,1 1,-1-1,1 0,0 0,-1 0,1 0,0 0,0 0,0 0,-1 0,1 0,0 0,0 0,0 0,1-1,-1 1,0 0,0-1,1 1,13 7,0-1,0 0,1-1,0-1,0-1,0 0,1-1,0 0,-6-1,184 30,-127-5,-66-26,-1 0,0 0,0 0,0 0,1 0,-1 1,-1-1,1 0,0 1,0-1,0 1,-1-1,1 1,-1-1,1 1,-1 0,0-1,1 1,-1 0,0-1,0 1,0-1,0 1,-1 0,1-1,0 1,-1 0,1-1,-1 1,1-1,-1 1,0-1,0 1,0-1,1 0,-1 1,-1-1,1 0,0 0,0 0,-1 1,-151 113,91-67,30-25,2 1,0 2,2 1,-14 17,24-20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1,'26'142,"-23"-90,-2 1,-3-1,-2 0,-8 33,-39 185,45-247,18-28,7-18,1 1,1 1,1 0,1 2,1 1,0 0,2 2,0 1,0 1,4 0,-26 13,0-1,0 1,1 0,-1 0,0 0,1 1,-1-1,1 1,-1 0,1 0,-1 1,0-1,1 1,-1 0,0 0,0 1,1-1,-1 1,0 0,0 0,-1 0,1 1,0-1,-1 1,1 0,-1 0,0 0,0 0,0 1,-1-1,1 1,-1 0,1-1,-1 1,-1 0,1 1,0-1,-1 0,0 0,0 1,0-1,-1 0,1 5,1 6,1 0,-2 1,0-1,-1 1,-1 0,0-1,-1 1,0-1,-2 0,1 0,-2 0,0 0,-1-1,-1 1,0-2,0 1,-2-1,1 0,-2-1,0 0,0 0,-1-1,-4 2,9-7,0 0,-1 0,1-1,-2 0,1-1,0 1,-1-2,0 1,0-1,0 0,0 0,0-1,-1 0,1-1,-1 0,1 0,-1-1,1 0,-1 0,0-1,1 0,-1-1,1 0,0 0,0-1,-2 0,5-5,-1 0,1 0,1 0,-1-1,1 1,1-1,-1 0,2 0,-1-1,1 1,1 0,-1-1,2 0,-1 1,1-1,1 1,0-1,2-8,21-89,-12 77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33,'2'1,"-1"0,0 1,0-1,0 0,0 0,0 0,0 1,0-1,-1 0,1 1,0-1,-1 1,1-1,-1 1,1-1,-1 1,0-1,0 1,0 0,0-1,0 1,0-1,0 1,0-1,-1 1,1 0,0-1,-1 1,1-1,-1 0,0 1,0-1,0 1,-1 9,-26 137,-8 127,44-141,-8-132,1-1,-1 1,1-1,0 1,0-1,-1 0,1 1,0-1,0 0,1 0,-1 1,0-1,0 0,1 0,-1 0,0-1,1 1,-1 0,1 0,-1-1,1 1,-1-1,1 1,-1-1,1 0,-1 0,1 0,0 0,-1 0,1 0,0 0,-1 0,1 0,-1-1,1 1,-1-1,1 1,-1-1,1 0,-1 1,1-1,-1 0,55-44,57-95,-17-3,-100 156,1 0,0-1,1 1,0 0,1 0,1 0,0 1,1-1,0 0,1 0,0-1,2 3,-4-12,0 1,1-1,0 0,0 1,0-1,0 0,0 0,1 0,-1 1,1-1,0-1,0 1,0 0,0 0,0-1,1 1,-1-1,1 0,0 0,0 0,0 0,0 0,0-1,0 1,0-1,0 0,1 0,-1 0,0 0,1 0,-1-1,1 0,-1 1,0-1,1-1,-1 1,1 0,-1-1,0 0,1 0,0 0,7-8,1 0,-2-1,1 0,-2-1,1 0,-1 0,-1-1,0 0,-1-1,0 0,-1 0,1-3,101-275,-107 287,3-8,1-1,-2 0,0 0,-1 0,0 0,-1 0,0 0,-1-8,-1 20,1 0,-1 0,0 1,1-1,-1 0,0 0,0 1,0-1,0 0,0 1,0-1,0 1,0-1,0 1,0 0,0-1,0 1,0 0,0 0,0 0,0 0,0 0,0 0,-1 0,1 0,0 0,0 0,0 0,0 1,0-1,0 1,0-1,0 0,0 1,0 0,0-1,0 1,0 0,1-1,-1 1,0 0,0 0,1 0,-1-1,0 1,1 0,-1 0,1 0,-1 0,1 0,0 0,-1 0,1 0,0 1,0-1,0 0,0 0,0 1,-14 22,3 1</inkml:trace>
  <inkml:trace contextRef="#ctx0" brushRef="#br0" timeOffset="329.695">933 400,'-14'43,"-5"20,-4 3,2-5,4-7,6-9,4-7,4-5,-3-8,-1-13,2-9</inkml:trace>
  <inkml:trace contextRef="#ctx0" brushRef="#br0" timeOffset="585.15">679 570,'24'0,"23"0,7 0,0 0,-5 0,-5 0,-6 0,-5 0,-7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1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1 464,'225'-28,"-82"1,-69 8,-63 21,-15 2</inkml:trace>
  <inkml:trace contextRef="#ctx0" brushRef="#br0" timeOffset="253.447">29 661,'23'10,"29"3,8-6,5-3,-4-3,-3-7,-2-1,-5-1,-7 2,-11 2</inkml:trace>
  <inkml:trace contextRef="#ctx0" brushRef="#br0" timeOffset="597.296">1186 97,'-5'19,"-6"26,-2 10,2 0,3-4,-2-6,0-6,2-5,3-3,2-3,1 0,2-1,0 0,0 0,0 1,1-10,-1-13,0-6</inkml:trace>
  <inkml:trace contextRef="#ctx0" brushRef="#br0" timeOffset="887.533">819 13,'38'0,"23"0,10 0,-2 0,-8 0,-10 0,-8 0,-2 0,-4 0,-2 0,-3-5,-2-2,-7 6,-6 7,-11 8,-7 1</inkml:trace>
  <inkml:trace contextRef="#ctx0" brushRef="#br0" timeOffset="1132.033">735 747,'38'0,"32"0,9 0,-4-5,-11-2,-10 1,-11 1,-7 1,-5 2,-3 1,-6 1</inkml:trace>
  <inkml:trace contextRef="#ctx0" brushRef="#br0" timeOffset="1868.245">1553 718,'0'5,"0"6,0 6,0 6,0 2,-5-2,-2 0,1 0,1 1,2 2,0 1,-2 1,-2 0,1-5</inkml:trace>
  <inkml:trace contextRef="#ctx0" brushRef="#br0" timeOffset="2447.618">1440 747,'10'-8,"1"1,1 0,-1 1,1 1,0 0,0 0,0 1,1 1,0 0,-1 1,1 0,0 1,0 0,0 1,1 0,-13 0,0-1,0 0,1 0,-1 1,0-1,0 1,1 0,-1-1,0 1,1 0,-1 0,1-1,-1 1,0 0,1 0,-1 1,0-1,1 0,-1 0,0 1,1-1,-1 1,0-1,0 1,1-1,-1 1,0 0,0-1,0 1,0 0,0 0,0 0,0 0,0 0,0 0,0 0,-1 1,1-1,0 0,-1 0,1 0,-1 1,1-1,-1 0,0 1,0-1,1 0,-1 1,0-1,0 1,0-1,0 0,-1 1,1-1,0 0,-1 1,-37 47,33-44,0 0,0 0,0 1,1-1,0 1,0 0,0 0,1 0,0 1,0-1,0 1,1 0,0-1,0 1,1 0,-1 5,4-6,0-1,0 0,0 0,1 0,-1 0,1 0,0 0,1-1,-1 0,1 1,0-1,0-1,0 1,0 0,1-1,0 0,-1 0,3 0,-4-2,1 1,-1-1,1 1,-1-1,0 1,0 0,0 0,0 0,0 1,0-1,-1 1,1 0,-1-1,0 1,0 0,0 0,0 0,0 1,-1-1,1 0,-1 1,0-1,0 1,0-1,0 1,-1 0,0-1,1 1,-1 0,0-1,-1 1,1 0,-1-1,0 1,0-1,0 1,0-1,-2 4,-3 0,-2-1,1 0,-1 0,1 0,-2-1,1 0,0 0,-1-1,0 0,0-1,0 0,-1 0,1-1,-1 0,1-1,-1 0,0 0,1-1,-1 0,0-1,1 0,-10-3,-33-13,34 4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22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196 117,'-21'21,"0"0,2 2,1 0,1 1,1 1,0 0,3 1,0 1,1 0,0 6,9-26,0-1,1 1,-1-1,2 1,-1 0,1 0,0 0,0 0,1 0,0 0,0 0,1 0,-1 0,2 0,-1 0,1-1,0 1,0 0,1-1,0 1,0-1,0 0,1 0,0 0,0-1,1 1,2 1,8 5,0-1,1 0,1-2,-1 0,2 0,-1-2,1 0,0-1,0-1,1-1,-1 0,1-2,1 0,1 0,0-1,1-1,-1-1,0-1,1-1,-1-1,0-1,-1 0,1-2,-1 0,0-1,-1-2,0 0,-1 0,0-2,0 0,-1-2,-1 1,0-2,-1 0,-1-1,0 0,-1-2,0 0,-7 6,-1 0,0 0,-1 0,0 0,-1-1,0 0,-1 0,0 0,-1 0,-1 0,0 0,-1 0,0 0,-1 1,0-1,-1 0,-1 1,0-1,0 1,-2 0,1 0,-1 1,-1 0,0 0,-1 0,0 1,0 0,-1 0,0 1,-1 1,0-1,-1 2,1-1,-1 1,-1 1,-5-3,-1 1,0 1,-1 1,0 0,0 1,0 1,0 1,-1 1,1 1,-1 0,1 1,-1 1,1 1,-1 1,1 1,0 0,-7 4,-6 5</inkml:trace>
  <inkml:trace contextRef="#ctx0" brushRef="#br0" timeOffset="363.924">83 457,'361'-183,"-359"181,1 0,0 1,0 0,0-1,0 1,0 0,0 1,0-1,0 0,0 1,0 0,1 0,-1 0,0 0,0 0,0 0,0 1,0 0,0-1,0 1,0 1,0-1,0 0,0 1,0-1,-1 1,1 0,0 0,-1 0,0 0,1 0,-1 0,0 1,0-1,-1 1,1 0,0 0,18 24,-15-17,1 0,0-1,1 0,0 0,0-1,1 0,0 0,1-1,-1 0,1 0,1-1,-1 0,1-1,0 0,1 0,-1-1,1-1,1 1,-2-3,1 0,0-1,0 0,-1-1,1 0,0-1,-1 0,1 0,-1-1,0-1,0 0,0 0,0-1,7-5,25-5,-22 10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84 424,'81'-28,"-51"23,248-37,44 31,-240 12,-57-1</inkml:trace>
  <inkml:trace contextRef="#ctx0" brushRef="#br0" timeOffset="266.919">0 621,'39'0,"36"-4,15-3,-3 1,-6 1,-8-3,-12-1,-10 2,-10 2,-7 1,-5 2,-2 1,-1 1,0 0,1 1,-6-1</inkml:trace>
  <inkml:trace contextRef="#ctx0" brushRef="#br0" timeOffset="697.988">480 1,'8'9,"-1"0,2 0,-1-1,1 0,0 0,1-1,0-1,0 1,0-1,1-1,0 0,0-1,0 0,1 0,7 0,-5 1,374 132,-384-136,-1-1,1 1,-1-1,1 1,-1 0,0 0,0 1,1-1,-1 1,0-1,0 1,0 0,0 0,-1 0,1 1,-1-1,1 1,-1-1,0 1,0 0,0 0,0 0,0 0,-1 0,1 0,-1 0,0 1,0-1,0 1,0-1,-1 0,0 1,1-1,-1 1,0-1,-1 1,1-1,-1 1,1-1,-1 1,0-1,0 0,-2 4,-11 9,0 0,-1-1,-1 0,-1-1,0-1,0-1,-1 0,-1-1,-10 3,12-4,-305 171,310-176,1 1,0 1,0-1,1 2,0 0,0 0,1 0,0 1,0 1,1 0,0 0,1 0,0 1,0 2,-2 10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37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1 508,'0'-1,"0"0,0-1,0 1,0 0,0 0,0 0,0 0,1 0,-1 0,0-1,1 1,-1 0,1 0,-1 0,1 0,0 0,-1 0,1 1,0-1,0 0,-1 0,1 0,0 1,0-1,0 0,0 1,0-1,0 1,0-1,0 1,0-1,0 1,1 0,-1 0,0-1,0 1,0 0,0 0,0 0,1 0,-1 0,0 1,0-1,1 0,361 1,-308-1,-30 0</inkml:trace>
  <inkml:trace contextRef="#ctx0" brushRef="#br0" timeOffset="668.554">735 0,'0'594,"-6"-532,31-87,4-2,0 0,2 2,1 2,1 1,1 1,1 2,0 1,28-9,-49 22,0 0,0 0,0 2,0 0,0 0,1 1,-1 1,7 0,-17 1,-1 0,0 0,1 0,-1 1,0-1,1 1,-1-1,0 1,0 0,0 0,0 1,0-1,0 1,0 0,0-1,0 1,-1 0,1 1,-1-1,1 0,-1 1,0-1,0 1,0 0,-1 0,1-1,0 1,-1 0,0 1,0-1,0 0,0 0,0 0,-1 1,1-1,-1 0,0 1,0 2,-1 1,0 0,0 1,0-1,-1 0,0 0,-1 0,1 0,-1 0,-1-1,1 0,-1 1,0-1,-1 0,0-1,1 1,-2-1,1 0,0 0,-1-1,0 1,0-1,-1 0,-5 2,-163 62,171-67,-105 16,105-17,0 0,1 0,-1-1,0 1,0-1,1 0,-1 0,1 0,-1-1,1 1,-1-1,1 0,0 0,0 0,0 0,0-1,0 1,0-1,0 0,1 0,0 0,-1 0,1 0,0 0,1 0,-1-1,0 0,-5-17</inkml:trace>
  <inkml:trace contextRef="#ctx0" brushRef="#br0" timeOffset="7434.204">1610 113,'-28'169,"27"-149,7 154,-6-171,0-1,0 0,1 1,-1-1,1 0,0 0,0 1,0-1,0 0,0 0,0 0,0 0,1 0,-1 0,1-1,-1 1,1 0,0-1,0 1,-1-1,1 0,0 1,1-1,-1 0,0 0,0 0,0-1,0 1,1 0,-1-1,0 0,1 1,-1-1,0 0,1 0,-1 0,0-1,1 1,-1 0,0-1,1 0,-1 1,0-1,0 0,0 0,13-9,-1 0,0 0,-1-2,0 0,-1 0,0-1,-1 0,0-1,-1-1,7-14,18-20,-35 48,0 0,1 0,-1 1,0-1,1 0,-1 1,1-1,-1 0,1 1,-1-1,1 0,-1 1,1-1,-1 1,1-1,0 1,-1-1,1 1,0 0,0-1,-1 1,1 0,0 0,0-1,-1 1,1 0,0 0,0 0,0 0,-1 0,1 0,0 0,0 0,0 0,-1 0,1 1,0-1,0 0,-1 1,1-1,0 0,0 1,-1-1,1 1,-1-1,1 1,0-1,-1 1,1-1,-1 1,1 0,-1-1,1 1,-1 0,0-1,1 1,-1 0,0 0,18 53,-16-43,51 99,-51-107,0 0,1-1,-1 1,0-1,1 1,0-1,-1 0,1 0,0 0,0 0,0-1,0 1,1-1,-1 1,0-1,1 0,-1-1,0 1,1-1,-1 1,1-1,-1 0,1 0,-1 0,1-1,-1 0,1 1,-1-1,0 0,1 0,-1-1,0 1,0-1,10-7,-1-1,-1 0,0-1,0-1,-1 1,-1-2,0 1,0-1,-1-1,-1 1,-1-1,5-12,-4 11,-6 13,10-17,-2 0,0-1,0 0,-2 0,-1-1,0 0,-2 0,0-1,0-20,-4 40,0 0,0 0,0 0,0 0,-1 0,1 0,0 0,-1 0,0 0,1 0,-1 0,0 1,0-1,0 0,0 1,0-1,0 1,-1-1,1 1,-1-1,1 1,-1 0,1 0,-1-1,0 1,1 1,-2-2,-8 1</inkml:trace>
  <inkml:trace contextRef="#ctx0" brushRef="#br0" timeOffset="8137.635">2710 170,'1'-2,"-1"0,0 0,1 0,-1 0,0 0,0 0,0 1,-1-1,1 0,0 0,-1 0,1 0,-1 0,0 1,0-1,1 0,-1 0,0 1,0-1,-1 1,1-1,0 1,0-1,-1 1,1 0,-1 0,1 0,-1 0,0 0,1 0,-1 0,0 0,0 0,1 1,-1-1,0 1,0 0,0-1,0 1,0 0,0 0,0 0,0 0,1 0,-1 1,0-1,0 1,0-1,0 1,1-1,-1 1,0 0,0 0,1 0,-2 1,-119 63,120-64,1 0,0 0,-1-1,1 1,0 1,0-1,0 0,-1 0,1 0,0 0,1 1,-1-1,0 0,0 1,0-1,1 1,-1-1,1 1,-1-1,1 1,0 0,0-1,0 1,-1-1,1 1,1 0,-1-1,0 1,0-1,1 1,-1-1,0 1,1-1,0 1,-1-1,1 1,0-1,0 1,0-1,0 0,0 0,0 1,0-1,0 0,0 0,1 0,-1 0,0-1,1 1,-1 0,1 0,-1-1,1 1,-1-1,1 1,-1-1,1 0,55 20,-53-19,0-1,1 0,-1 1,0 0,0 0,0 0,0 1,0-1,0 1,0 0,0 0,-1 0,1 1,-1-1,1 1,-1 0,0 0,0 0,0 0,-1 0,1 1,-1-1,0 1,0 0,0 0,0 0,0 0,-1 0,0 0,0 0,0 0,0 2,-3 3,0-1,-1 0,0 0,0 0,-1 0,1 0,-2-1,1 0,-1 1,0-2,-1 1,0-1,0 1,0-2,-1 1,1-1,-1 0,-1 0,1-1,-1 0,1 0,-1-1,-2 1,-98 36,106-39,1 0,-1-1,0 1,0 0,1-1,-1 1,0-1,0 0,0 0,0 1,1-1,-1 0,0-1,0 1,0 0,0 0,1-1,-1 1,0-1,0 0,1 1,-1-1,0 0,1 0,-1 0,1 0,-1 0,1 0,-1-1,1 1,0 0,0-1,-1 1,2-10</inkml:trace>
  <inkml:trace contextRef="#ctx0" brushRef="#br0" timeOffset="8401.521">3077 311,'-19'33,"-11"12,-1 2,5-6</inkml:trace>
  <inkml:trace contextRef="#ctx0" brushRef="#br0" timeOffset="9121.569">3134 480,'11'-2,"1"-1,-1 0,0-1,0 0,-1-1,1 0,-1 0,0-1,0-1,-1 0,0 0,0 0,-1-1,0-1,0 0,-1 0,3-4,120-137,-100 107,-24 66,-8 175,2-191,1-1,0 1,1-1,-1 1,1-1,0 0,1 0,0 0,0 0,0-1,0 1,1-1,0 0,0 1,1-2,-1 1,1-1,0 1,0-1,1-1,-1 1,1-1,-1 0,1 0,0 0,1-1,-1 0,0 0,0-1,1 0,-1 0,1 0,-1-1,1 0,-1 0,1-1,-1 0,1 0,-1 0,1-1,-1 0,0 0,0-1,6-2,8-11,0 0,-1-1,-1-1,-1-1,0-1,-2 0,0-1,-1 0,-1-1,2-6,-2 1,0-2,-2 1,-1-2,-2 1,3-16,-3-1,-6 34</inkml:trace>
  <inkml:trace contextRef="#ctx0" brushRef="#br0" timeOffset="9571.198">4460 28,'-17'11,"0"2,1 0,1 0,0 1,1 1,1 1,0 0,1 0,1 1,0 1,2 0,0 0,1 1,0 0,2 1,-1 4,6-15,1 0,0 0,1 0,-1 0,2 0,-1 0,1 0,1 0,0 0,0-1,0 0,1 1,1-1,-1-1,1 1,0-1,1 1,0-1,0-1,1 1,-1-1,1-1,1 1,-1-1,1 0,0-1,0 0,0 0,0 0,1-1,0-1,0 1,-1-2,1 1,0-1,6 0,-3 1,0 0,1-1,-1-1,1 0,-1-1,0 0,1-1,-1 0,0-1,0 0,0-1,-1 0,1-1,-1-1,0 1,3-4,-5 3,-1-1,1 0,-1 0,-1-1,1 0,-1-1,-1 0,1 0,-2 0,1-1,-1 1,-1-1,1-1,-2 1,0 0,0-1,-1 0,0 0,0 1,-1-1,-1 0,0 0,-1 0,0 0,0 0,-3-9,2 15,-1-1,1 1,-1 0,1 0,-2 0,1 1,0-1,-1 1,0-1,0 1,0 0,-1 1,1-1,-1 1,0 0,0 0,0 0,0 1,0 0,-1 0,1 0,-1 1,1-1,-1 1,1 1,-1-1,-4 1,-8-1,0 1,0 0,0 2,0 0,1 1,-1 1,1 0,-6 3,-9 5</inkml:trace>
  <inkml:trace contextRef="#ctx0" brushRef="#br0" timeOffset="9853.319">4206 338,'186'5,"-63"-8,50 56,-5-50,-144-4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8:49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7 876,'-4'0,"2"0,7 0,7 0,7-5,4-1,4 0,1 1,2 1,-1 2,1 1,-5-4,-3-2,1 1,0 1,-3 2</inkml:trace>
  <inkml:trace contextRef="#ctx0" brushRef="#br0" timeOffset="313.575">7 1045,'19'0,"16"-5,7-1,1-1,-2 2,-3 2,-3 1,-3 1,-2 0,-6 1</inkml:trace>
  <inkml:trace contextRef="#ctx0" brushRef="#br0" timeOffset="7861.597">1164 481,'-51'247,"16"-13,14-127,16-128,9 2,2 3</inkml:trace>
  <inkml:trace contextRef="#ctx0" brushRef="#br0" timeOffset="8265.564">797 509,'244'-39,"-172"29,1 4,0 2,49 5,-53 0,-63-1,-5-1,1 1,-1 0,1-1,0 1,-1 0,1 0,0 0,-1 0,1 0,0 1,-1-1,1 0,0 1,-1-1,1 1,-1 0,1 0,-1-1,1 1,-1 0,0 0,1 0,-1 0,0 0,0 1,0-1,1 0,-1 1,0-1,-2 12</inkml:trace>
  <inkml:trace contextRef="#ctx0" brushRef="#br0" timeOffset="8566.208">712 1102,'44'-5,"32"-6,9-2,-5 2,-7 3,-11 2,-11-2,-9 0,-8 1,-4 2,-3 2,-1 1,0-3,1-1,-1 0,-3 1</inkml:trace>
  <inkml:trace contextRef="#ctx0" brushRef="#br0" timeOffset="49057.88">910 255,'1'-2,"0"0,1 0,-1 0,1 0,0 1,0-1,-1 1,1-1,0 1,0-1,0 1,0 0,1 0,-1 0,0 0,0 1,1-1,-1 1,0-1,1 1,-1 0,0 0,1 0,-1 0,1 0,0 0,167-15,58-19,-201 30,-3 1</inkml:trace>
  <inkml:trace contextRef="#ctx0" brushRef="#br0" timeOffset="54431.548">769 1,'-42'62,"3"3,3 1,2 1,4 2,2 1,4 1,3 2,3 0,3 1,2 9,11-44,2-1,2 1,1 0,2-1,2 0,1 0,2-1,2 0,1-1,2 0,1-1,2-1,15 22,-25-42,1-1,1 0,0 0,1-1,0-1,0 0,1 0,1-1,0-1,0 0,1 0,0-2,1 1,-1-2,1 0,1-1,-1-1,1 0,9 1,16-1,-5-1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1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5 199,'18'120,"-12"-78,-1-1,-2 1,-1 0,-5 40,1 2,-9 22,13-104,0 0,0-1,0 1,1 0,-1-1,1 0,-1 1,1-1,0 0,-1 0,1-1,0 1,0 0,-1-1,1 0,0 0,0 0,0 0,0 0,0 0,-1-1,1 1,0-1,0 0,-1 0,1 0,0 0,-1 0,1-1,-1 1,0-1,1 0,0 0,-2 1,11-4,142-41,-150 45,1 1,-1 0,1 0,0 0,-1 0,1 1,-1-1,0 1,1 1,-1-1,0 0,1 1,-1 0,0 0,0 0,0 1,-1-1,1 1,-1 0,1 0,-1 0,0 0,0 1,0-1,0 1,-1 0,0 0,0 0,0 0,0 0,0 0,-1 0,1 3,-1-2,0 1,0-1,0 1,0 0,-1-1,0 1,-1-1,1 1,-1 0,0-1,0 1,-1-1,1 0,-1 1,-1-1,1 0,-1 0,0 0,0 0,0-1,0 1,-1-1,0 0,0 0,0 0,0-1,-1 1,0-1,0 0,-4 3,0 0,0-1,-1 0,1-1,-1 0,0 0,0-1,-1 0,1-1,-1-1,1 1,-1-1,1-1,-1 0,-2-1,5 0,-1 0,1-1,0 0,0 0,0-1,0 0,0-1,1 1,-1-1,1-1,0 1,1-1,-1-1,1 1,0-1,0 0,0-1,1 1,0-1,1 0,-1 0,1-1,1 1,-1-1,1 0,0 0,1 0,0 0,1 0,-1-15</inkml:trace>
  <inkml:trace contextRef="#ctx0" brushRef="#br0" timeOffset="650.919">259 86,'37'-9,"1"2,0 1,0 2,0 1,25 3,-61 0,0 0,0 0,1 0,-1 0,0 0,0 1,1-1,-1 1,0-1,0 1,0 0,0 0,0 0,0 0,0 0,0 0,0 1,0-1,-1 1,1-1,-1 1,1-1,-1 1,1 0,-1 0,0 0,0 0,0 0,0 0,0 0,-1 0,1 0,0 0,-1 1,0-1,1 0,-1 0,0 1,0-1,0 0,-1 0,1 1,0-1,-1 0,0 0,1 0,-1 0,0 0,0 0,0 0,0 0,-1 0,1 0,0 0,-2 0,-32 36,31-36,-1 1,1 0,0 0,1 1,-1-1,1 1,-1-1,1 1,0 0,1 1,-1-1,1 0,0 1,0-1,0 1,0 0,1 0,0 0,0-1,0 1,1 0,-1 3,4-4,0-1,0 0,0 0,0-1,0 1,0 0,1-1,-1 0,1 0,0 0,0 0,0-1,0 0,0 1,0-1,0-1,0 1,0 0,0-1,0 0,1 0,-1 0,0-1,4 0,-3 1,84-2,-64 1</inkml:trace>
  <inkml:trace contextRef="#ctx0" brushRef="#br0" timeOffset="1001.464">936 1,'31'106,"-5"1,-5 2,0 36,-15-119,-1-1,-2 1,0-1,-2 1,0 0,-2 0,-1 0,-1 0,-1-1,-1 1,-2-1,0 0,-2-1,0 0,-2 0,-1-1,-7 10,-1-10,-2-1,0-1,-1-1,-2-1,0-1,-1-1,0-2,-1 0,-1-2,0-1,-26 7,21-8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3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1 270,'5'0,"11"0,7-5,5-1,3 0,0 1,0 1,0-3,-1 0,-1 0,0 2,-1 2,-4-4,-2 0,-5-4,-5 0</inkml:trace>
  <inkml:trace contextRef="#ctx0" brushRef="#br0" timeOffset="280.68">255 44,'-5'19,"-2"21,1 8,1 2,2-4,-4-5,-1-4,2-4,1-3,-3-1,0-1,0-1,3 0,2 1,1-5</inkml:trace>
  <inkml:trace contextRef="#ctx0" brushRef="#br0" timeOffset="2283.296">790 101,'-159'378,"153"-363,8-26,8-26,5-2,2 0,1 1,1 1,3 1,1 1,1 0,26-25,-46 55,-2 1,1 0,-1 0,1 0,0 0,1 1,-1-1,1 1,-1 0,1 0,0 0,0 1,0-1,0 1,1 0,-1 0,1 1,-1-1,1 1,-1 0,1 0,2 0,-5 4,0-1,1 1,-1 0,-1 0,1 0,0 0,-1 0,1 0,-1 0,0 1,0-1,0 0,-1 1,1-1,-1 1,0-1,0 0,0 1,0-1,-1 1,1-1,-1 1,0-1,-1 3,-50 231,52-234,6 56,28-85,-31 22,242-337,-180 266,-65 75,0 1,0-1,0 0,1 0,-1 0,0 1,0-1,1 0,-1 0,0 0,1 1,-1-1,0 0,1 0,-1 0,0 0,1 0,-1 0,0 0,1 0,-1 0,0 0,1 0,-1 0,0 0,1 0,-1 0,0 0,1 0,-1 0,0 0,0 0,1-1,-1 1,0 0,1 0,-1 0,0-1,0 1,1 0,-1 0,0-1,0 1,1 0,-1 0,0-1,-5 34,-24 118,3-6,25-128,0-9,0-1,0 0,1 0,0 1,0-1,1 0,0 0,0 0,1 1,0-1,0 0,0-1,1 2,4-2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54,'-26'7,"0"1,1 1,0 1,1 1,0 1,1 1,0 2,1 0,0 1,-11 13,23-20,2-1,-1 2,1-1,1 1,0 0,0 1,1 0,0 0,1 0,0 1,1-1,0 1,1 0,0 1,1-1,0 0,1 1,1-1,0 1,0-1,1 1,1-1,2 10,0-9,0 0,1-1,0 0,1 1,0-2,1 1,0-1,1 0,0 0,0-1,2 0,-1-1,1 0,0 0,1-1,0-1,0 0,1 0,0-1,0 0,8 2,-2-2,-1-1,1 0,0-1,1-1,-1-1,0 0,1-2,-1 0,1-1,-1 0,0-2,0 0,0-1,0-1,9-4,5-4,0-1,-1-2,-1 0,-1-3,0 0,-1-2,17-17,-34 28,0-1,0 0,-1-1,0 0,-1 0,-1-1,0-1,-1 1,0-1,-1 0,0-1,-2 0,1 0,-2 0,0 0,-1 0,0 0,-1-6,-2 11,0 0,-1 0,0 0,0 0,-1 0,-1 1,0-1,0 1,0 0,-1 0,-1 0,1 1,-2 0,1 0,-1 0,0 1,0 0,-1 1,-3-3,-6-4,-1 1,0 1,0 1,-1 0,-1 2,1 0,-1 1,-19-4,17 7,-1 1,-1 0,1 2,0 0,0 2,-1 1,1 0,0 2,-3 2,-23 5</inkml:trace>
  <inkml:trace contextRef="#ctx0" brushRef="#br0" timeOffset="499.87">4 450,'8'-14,"0"1,1 1,1 0,0 0,1 1,0 0,1 1,0 0,0 1,1 0,1 1,-1 0,1 1,0 1,1 0,-1 1,1 1,0 0,9 0,-15 5,0 1,0 0,0 0,0 1,0 0,-1 1,1 0,-1 1,0-1,-1 1,1 1,-1 0,5 4,64 38,-59-41,0 0,0-1,0-1,1 0,0-1,0-1,0-1,0-1,0 0,0-1,0-1,1-1,-1-1,5-1,18-5,47-23,-75 20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4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57,'0'-5,"0"4,-5 1,4 1,1-4,-4-2,-1 4,-4 4,3 0,8 0,4-1</inkml:trace>
  <inkml:trace contextRef="#ctx0" brushRef="#br0" timeOffset="565.626">397 1,'-5'0,"-6"0,-2 4,-2 3,-5-1,2 3,8 1,7-6,7-5,4-1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79,'1'-2,"0"0,1 0,-1 0,1 1,0-1,0 0,-1 1,1 0,0-1,0 1,1 0,-1 0,0 0,0 0,0 0,1 1,-1-1,0 1,1-1,-1 1,0 0,1 0,-1 0,3 0,-2 0,225-33,-149 21,34 3,-95 14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0,0-5,0-1,-4 0,-6 1,-5 1,-5 2,-4 1,-1 1,-1 0,-6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57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1 593,'38'0,"32"-5,9-1,1 0,-9 1,-11 2,-12 0,-8 2,-7 1,-9 0</inkml:trace>
  <inkml:trace contextRef="#ctx0" brushRef="#br0" timeOffset="664.834">875 1,'0'476,"-24"-312,24-164,1 1,-1-1,1 0,-1 1,1-1,-1 0,1 1,-1-1,1 0,-1 1,1-1,0 0,-1 0,1 0,-1 1,1-1,0 0,-1 0,1 0,-1 0,1 0,0 0,-1 0,1-1,-1 1,1 0,0 0,-1 0,1-1,-1 1,1 0,-1 0,1-1,-1 1,1 0,-1-1,1 1,-1-1,1 1,-1-1,0 1,1-1,-1 1,0-1,0 1,1-1,-1 1,0-1,0 0,23-22,0 0,2 2,0 0,1 2,1 1,1 1,0 1,2 1,-1 2,21-5,-48 17,0 0,1 0,-1 0,1 0,-1 1,1-1,-1 1,1 0,-1-1,1 1,-1 1,1-1,-1 0,1 1,-1-1,1 1,-1-1,1 1,-1 0,0 0,1 1,-1-1,0 0,0 1,0-1,0 1,0-1,0 1,0 0,-1 0,1 0,-1 0,1 0,-1 1,0-1,0 0,0 1,0-1,0 0,0 1,-1-1,1 1,-1 0,0 10,-1 1,0-1,-1 0,0 0,-1 0,-1 0,0 0,0-1,-1 0,-1 0,0 0,-1-1,0 1,-1-2,0 1,-1-1,0 0,0-1,-1 0,-10 7,12-8,0 0,-1 0,0-1,0 0,-1-1,1 0,-1 0,-1-1,1 0,-1-1,0-1,0 1,0-1,0-1,-1 0,1-1,-5 0,12-2,1 0,0-1,0 1,-1-1,1 1,0-1,0 0,1 0,-1 0,0-1,1 1,-1-1,1 0,0 1,0-1,0 0,0 0,1 0,-1 0,1-1,-1 1,1 0,0-1,1 1,-1 0,0-1,1-1,-3-20</inkml:trace>
  <inkml:trace contextRef="#ctx0" brushRef="#br0" timeOffset="1951.116">1581 198,'-36'176,"23"-49,13-122,0 1,0-1,1 1,0-1,0 1,1-1,-1 1,1-1,0 0,1 0,-1 0,1 0,0 0,0-1,1 1,-1-1,1 0,0 0,0 0,0-1,2 2,2-4,-1 0,1 0,0 0,0-1,-1 0,1-1,0 0,-1 0,1 0,0-1,-1 0,0-1,1 0,-1 0,0 0,-1-1,1 0,-1 0,1-1,-1 0,0 0,-1 0,1-1,-1 1,1-3,7-4,194-172,-206 183,-1 0,0 1,1-1,-1 0,1 0,-1 1,1-1,-1 0,1 1,-1-1,1 1,0-1,-1 1,1-1,0 1,0-1,-1 1,1 0,0-1,0 1,0 0,-1 0,1-1,0 1,0 0,0 0,0 0,0 0,-1 0,1 0,0 0,0 1,0-1,0 0,-1 0,1 1,0-1,0 0,-1 1,1-1,0 1,0-1,-1 1,1-1,-1 1,1 0,0-1,-1 1,1 0,-1-1,1 1,-1 0,0-1,1 1,-1 0,0 0,0 0,1 0,-1 0,10 57,-9-47,0 0,1 0,1 0,0 0,0 0,1-1,0 0,0 1,1-2,6 10,-9-17,0 0,-1 1,1-1,0 0,0 0,1 0,-1 0,0 0,1 0,-1-1,1 1,-1-1,1 1,0-1,-1 0,1 0,0-1,0 1,0 0,0-1,0 0,0 0,0 0,-1 0,1 0,0 0,0-1,0 0,0 1,0-1,0 0,-1 0,1-1,0 1,-1 0,1-1,-1 0,0 1,1-2,10-8,0-1,-1-1,0 0,-1-1,-1 0,0 0,-1-1,-1 0,1-4,1 2,-1 1,0-1,-1 0,0-1,-2 1,0-1,-1-1,0 1,-2-1,1-14,-5 8</inkml:trace>
  <inkml:trace contextRef="#ctx0" brushRef="#br0" timeOffset="2351.129">2993 1,'-21'14,"2"1,0 2,1-1,0 2,2 1,0 0,1 0,1 2,1 0,0 0,2 2,1-1,1 1,0 0,2 1,0 4,7-17,1 0,1 0,0 0,0 0,1 0,0 0,1-1,0 1,1-1,0 0,1 0,0-1,0 1,1-1,0-1,1 1,0-1,0-1,1 1,-1-2,2 1,-1-1,1 0,0-1,0 0,0-1,3 1,-2-4,0-1,0 0,-1-1,1 0,0 0,0-1,-1-1,1 0,-1 0,0-1,0 0,0-1,-1 0,1 0,-1-1,-1 0,1-1,-1 0,0 0,0-1,-1 0,0 0,-1-1,0 0,0 0,1-4,3-3,-2-1,0 0,0 0,-2-1,0 1,-1-2,-1 1,-1 0,0-1,-1 0,-1-1,-1 12,0 1,0-1,0 1,-1-1,-1 1,1-1,-1 1,0 0,0 0,-1 0,0 0,-1 0,1 0,-1 1,-1 0,1 0,-1 0,0 0,0 1,-1-1,1 1,-1 1,-4-3,-13-6</inkml:trace>
  <inkml:trace contextRef="#ctx0" brushRef="#br0" timeOffset="2697.167">2597 311,'114'-27,"197"-32,-308 58,0 0,0 1,0-1,1 1,-1-1,0 1,0 0,1 0,-1 1,0-1,1 1,-1 0,0-1,0 1,0 1,0-1,0 0,0 1,0-1,0 1,-1 0,1 0,0 0,-1 0,0 1,0-1,1 1,-1-1,1 3,19 64,-22-64,1 1,-1-1,1 1,0-1,0 0,0 0,1 1,0-1,0 0,0 0,1 0,0-1,-1 1,2-1,-1 1,0-1,1 0,0 0,0-1,0 1,1-1,-1 0,1 0,-1 0,1-1,0 1,0-1,0-1,0 1,1-1,-1 1,0-1,3-1,0 0,0-1,0-1,0 1,0-1,-1-1,1 1,0-1,-1-1,0 0,0 0,0 0,0-1,4-3,35-21,-29 22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9:5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85 282,'138'-11,"-31"-13,-48 9,1 2,1 3,0 3,19 1,-52 6,-4 1</inkml:trace>
  <inkml:trace contextRef="#ctx0" brushRef="#br0" timeOffset="269.989">1 479,'38'0,"32"0,14 0,2 0,-9-4,-8-3,-10 1,-12 1,-7 2,-7 1,-4 1,-2 0,-1 1,-5-4,-1-2,1 0,-4 1</inkml:trace>
  <inkml:trace contextRef="#ctx0" brushRef="#br0" timeOffset="698.92">423 0,'213'80,"-202"-76,-1 0,1 1,-2 1,1-1,0 2,-1-1,0 1,-1 1,1-1,-2 2,1-1,-1 1,0 0,-1 0,0 1,2 4,-8-7,0 0,0 0,-1-1,0 1,0 0,-1 0,0 0,0-1,0 1,-1-1,0 1,0-1,-1 0,0-1,0 1,0 0,0-1,-1 0,0 0,-1 0,-4 8,-100 117,-34 50,123-143,12-21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10 125,'-1'0,"1"-1,-1 1,0 0,1-1,-1 0,1 1,-1-1,0 1,1-1,0 0,-1 1,1-1,-1 0,1 1,0-1,-1 0,1 0,0 1,0-1,0 0,0 0,0 0,0 1,0-1,0 0,0 0,0 0,0 1,0-1,0 0,1 0,-1 1,0-1,1 0,-1 0,0 1,1-1,-1 0,1 1,-1-1,1 1,-1-1,1 1,0-1,-1 1,1-1,-1 1,1-1,0 1,0 0,-1-1,1 1,0 0,0 0,-1-1,1 1,0 0,0 0,166-80,-164 78,-1 1,1-1,0 1,0 0,0 0,0 0,0 1,0-1,0 1,0 0,0-1,0 1,0 1,1-1,-1 0,0 1,0 0,0-1,0 1,0 0,-1 1,1-1,0 0,0 1,-1 0,1-1,-1 1,1 0,-1 0,0 1,2 1,5 3,0 1,1-1,0 0,0-1,0 0,1-1,0 0,0-1,1 0,-1-1,1 0,-1 0,1-2,0 1,0-1,0-1,0 0,0-1,0 0,7-3,5-2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116 170,'-13'26,"2"0,0 1,2 1,1 0,2 0,0 0,0 18,-2-1,4-23,-8 43,2 1,4 0,1 30,12-24,-6-72,1 1,0-1,-1 1,1-1,-1 0,1 1,-1-1,1 0,0 0,-1 0,1 0,-1 0,1-1,0 1,-1 0,1-1,-1 1,1-1,-1 0,1 1,-1-1,0 0,1 0,-1 0,0 0,1 0,-1 0,0 0,0 0,0-1,0 1,4-3,31-23,1 2,1 2,1 1,1 1,42-14,51-9,-131 45,1-1,0 1,-1 0,1 0,-1 0,1 1,-1-1,0 1,1-1,-1 1,0 0,0-1,0 1,0 0,-1 1,1-1,0 0,-1 0,1 1,-1-1,0 1,0-1,0 1,0-1,-1 1,1 0,0 0,-1-1,0 1,0 0,0 0,0-1,0 1,-1 0,1 0,-1-1,1 1,-1-1,0 1,0 0,0-1,-1 1,1-1,-1 0,1 1,-1-1,0 0,-4 10,-1 0,0 0,-1-1,-1 0,0 0,0-1,-1 0,0-1,0 0,-1 0,-1-1,1-1,-1 0,0-1,-1 0,0 0,0-2,0 1,0-2,-1 0,1 0,-1-2,-8 1,-17-18,27 3</inkml:trace>
  <inkml:trace contextRef="#ctx0" brushRef="#br0" timeOffset="399.848">511 57,'31'-10,"2"1,-1 2,1 2,0 1,3 1,-35 2,1 0,-1 1,1 0,-1-1,1 1,-1 0,1 0,0 0,-1 0,1 0,-1 0,1 0,-1 0,1 1,-1-1,1 0,-1 1,1 0,-1-1,1 1,-1 0,0 0,1-1,-1 1,0 0,0 1,0-1,1 0,-1 0,0 0,-1 1,1-1,0 0,0 1,0-1,-1 1,1-1,-1 0,1 1,-1 0,0-1,0 1,1 0,-79 71,60-60,1-2,-36 33,52-43,0 0,0 1,0-1,0 0,0 1,1-1,-1 1,0-1,1 1,-1-1,1 1,-1-1,1 1,0-1,0 1,0 0,0-1,0 1,0-1,0 1,0 0,1-1,-1 1,1-1,-1 1,1-1,0 1,-1-1,1 1,0-1,0 0,0 1,0-1,0 0,0 0,0 0,1 1,7 4,0 0,0-1,0 0,1 0,0-1,0 0,0-1,0 0,1-1,7 1,1 2,99 10,-94-15</inkml:trace>
  <inkml:trace contextRef="#ctx0" brushRef="#br0" timeOffset="666.353">1075 0,'19'66,"8"21,-4 1,-4 1,6 84,-21-127,-2-1,-3 1,-1-1,-2 1,-4 7,5-35,-1-1,-1 0,-1-1,0 1,-1-1,-1 0,0-1,-1 0,-1 0,0-1,-1 0,-1-1,0 0,-12 9,5-7,-1-1,-1-1,0-1,-1 0,0-2,-6 1,-4 1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57,'19'0,"21"0,13 0,2-5,-3-1,-5 0,-7 1,-5 1,-3 2,-3 1,-1 1,-1 0,0 0,0 0,-4 0</inkml:trace>
  <inkml:trace contextRef="#ctx0" brushRef="#br0" timeOffset="-950.449">681 339,'-5'29,"-2"24,1 7,1-1,2-6,0-8,2-6,1-5,0-3,0-3,0 0,-4-2,-2 1,0 0,-3-4,-1-11,2-8</inkml:trace>
  <inkml:trace contextRef="#ctx0" brushRef="#br0" timeOffset="-651.676">342 310,'29'0,"28"0,15 0,4 0,-6 0,-5-4,-9-3,-4 1,-6 2,-7 0,1 2,-3 1,-2 1,-3 0,-6 4,-13 3,-13 4,-7 1</inkml:trace>
  <inkml:trace contextRef="#ctx0" brushRef="#br0" timeOffset="-376.17">144 988,'39'0,"31"0,14-5,-3-1,-5 0,-11-4,-12 0,-10 2,-8 2,-4 2,-3 1,-2 2,0 1,-5-4,-1-2,2 0,-4 2</inkml:trace>
  <inkml:trace contextRef="#ctx0" brushRef="#br0" timeOffset="324.109">1274 564,'38'0,"23"0,5 0,-4 0,-7 0,-8 0,-8 0,-5 0,-4 0,-2 0,-2 0,1-4,0-3,-5 1</inkml:trace>
  <inkml:trace contextRef="#ctx0" brushRef="#br0" timeOffset="577.644">1725 367,'-9'38,"-9"33,0 8,2-4,4-6,4-9,4-10,2-9,6-7,3-4,-1-7</inkml:trace>
  <inkml:trace contextRef="#ctx0" brushRef="#br0" timeOffset="1130.366">2036 819,'22'-35,"1"1,2 0,2 2,0 1,2 1,2 2,0 1,27-17,-57 43,0 0,1 0,-1 0,1 0,-1 0,1 0,-1 0,1 0,-1 1,1-1,0 1,-1-1,1 1,0 0,-1-1,1 1,0 0,0 0,-1 0,1 1,0-1,0 0,-1 1,1-1,0 1,-1-1,1 1,-1 0,1-1,-1 1,1 0,-1 0,1 0,-1 0,0 1,0-1,1 0,-1 1,0-1,0 0,0 1,0-1,-1 1,1-1,0 1,-1 0,1-1,-1 1,1 0,-1-1,0 1,0 0,0 0,0-1,0 1,0 0,0 0,0 39,-1-35,1 0,-1 0,1-1,0 1,1 0,-1 0,1-1,0 1,1 0,0-1,-1 1,2-1,-1 1,2 1,-1-6,-1 0,1 0,0 0,0 0,0-1,0 0,0 1,0-1,0 0,0 0,0-1,0 1,0-1,0 1,0-1,0 0,-1 0,1 0,0-1,0 1,-1 0,1-1,-1 0,0 0,1 0,-1 0,0 0,0 0,0 0,0-1,1-1,5-4,227-187,-235 194,0 0,1 0,-1 0,1 0,-1 0,1 0,0 1,-1-1,1 0,0 0,0 0,-1 1,1-1,0 0,0 1,0-1,0 1,0-1,0 1,0 0,0-1,0 1,0 0,0-1,0 1,0 0,0 0,1 0,-1 0,0 0,0 0,0 1,0-1,0 0,0 1,0-1,0 0,0 1,0-1,0 1,0-1,0 1,0 0,-1-1,1 1,0 0,0 0,-1-1,1 1,0 0,-1 0,1 0,-1 0,1 0,-1 0,8 250,2-228,3-4</inkml:trace>
  <inkml:trace contextRef="#ctx0" brushRef="#br0" timeOffset="3130.152">342 0,'-25'14,"0"1,2 1,0 2,0 0,2 1,1 1,0 1,1 1,1 0,2 2,0 0,1 0,2 2,0-1,1 5,2 5,1 2,2-1,1 1,2 0,1 0,3 0,0 0,3 0,1 0,2 0,1 0,2-1,1-1,2 1,2-2,1 0,1 0,2-2,10 14,-19-34,0 0,0-1,1 0,1-1,-1 0,2-1,-1 0,1 0,1-1,0-1,0 0,0-1,0-1,1 0,0 0,0-1,1-1,-1-1,12 1,9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9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0,'-14'5,"-10"6,4 2,11-7,11-4,10-3,8-5,0-2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0,'-5'0,"-2"5,1 6,1 2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08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79,'-34'28,"2"2,1 2,1 0,2 2,1 1,2 1,-5 12,25-43,1 0,0 0,0 1,0-1,0 1,1 0,0 0,1 1,-1-1,1 1,0-1,1 1,-1-1,1 1,1 0,-1 0,1 0,0-1,1 1,0 0,0 0,0-1,1 1,0 0,0-1,0 0,1 1,0-1,1 0,-1-1,2 3,5 1,1 0,0-1,0 0,1-1,0 0,0-1,1 0,-1-1,1-1,0 0,1 0,-1-1,1-1,-1 0,1-1,0-1,0 0,-1-1,1 0,0-1,-1 0,1-1,-1-1,0 0,0-1,-1 0,1-1,-1-1,0 0,0-1,25-14,-1-1,-1-2,-1-1,24-26,-47 42,-1-1,-1 0,1-1,-2 0,1 0,-2-1,0 0,0 0,-1-1,-1 0,0 0,-1 0,-1-1,0 0,0-9,-3 17,0 0,0 0,-1-1,0 1,-1 0,1 0,-1 0,-1 0,1 1,-1-1,-1 1,1-1,-1 1,0 0,0 0,-1 1,1-1,-1 1,-1 0,1 0,-1 1,-2-2,-6-4,-1 1,0 0,0 1,-1 1,0 1,0 0,-1 1,-12-3,-61 0,53 11</inkml:trace>
  <inkml:trace contextRef="#ctx0" brushRef="#br0" timeOffset="355.08">0 333,'292'-109,"-290"108,-1-1,1 1,0 0,0 0,0-1,0 1,0 0,1 1,-1-1,0 0,0 0,1 1,-1 0,0-1,0 1,1 0,-1 0,0 0,1 0,-1 1,0-1,1 1,-1-1,0 1,0 0,0 0,0 0,0 0,0 0,0 0,0 1,0-1,0 1,0-1,-1 1,1 0,-1-1,1 1,-1 0,0 0,0 0,0 0,1 2,1 51,-3-46,0-1,0 0,1 0,-1 0,2 0,-1 0,1 0,1 0,-1 0,1-1,1 1,-1-1,3 3,-1-4,0 0,1 0,-1-1,1 0,0 0,1-1,-1 0,1 0,0 0,0-1,0 0,1 0,-1-1,0 0,1 0,0-1,-1 0,3 0,143-3,-127-1,0-1,0-1,0-2,-1 0,1-2,-2 0,8-6,-14 5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18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0 282,'0'-2,"1"-1,-1 1,1-1,-1 1,1 0,0-1,0 1,0 0,0-1,0 1,0 0,1 0,-1 0,1 0,-1 0,1 0,0 1,0-1,0 0,0 1,0 0,0-1,0 1,0 0,0 0,1 0,-1 0,1 1,-1-1,0 1,1-1,1 1,91-5,-77 5,522 3,-477 8,-57-5</inkml:trace>
  <inkml:trace contextRef="#ctx0" brushRef="#br0" timeOffset="320.543">84 452,'0'1,"0"0,-1 0,1 1,0-1,-1 0,1 1,0-1,0 0,0 1,0-1,0 0,1 0,-1 1,0-1,0 0,1 1,-1-1,1 0,-1 0,1 0,0 0,0 1,-1-1,1 0,0 0,0 0,0-1,0 1,0 0,0 0,0 0,0-1,0 1,0 0,1-1,-1 1,0-1,0 0,1 1,-1-1,56 14,-14-11,1-3,-1-1,1-2,37-8,-15 3,243-28,-254 31,-31-1</inkml:trace>
  <inkml:trace contextRef="#ctx0" brushRef="#br0" timeOffset="873.613">424 1,'31'15,"6"5,2-2,0-2,1-2,29 7,-47-16,-1 0,0 1,0 1,0 1,-1 1,0 1,-1 1,4 3,-20-11,0 0,0-1,0 1,-1 0,1 0,-1 0,0 1,0-1,0 1,0-1,-1 1,0-1,1 1,-1 0,0 0,-1 0,1-1,-1 1,0 0,1 0,-2 0,1 0,0 0,-1 0,0 0,0-1,0 1,0 0,-1 0,-54 104,-209 228,203-240,58-77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1,'14'10,"15"2,6 1,8-4,1-2,-2-2,-4-3,-3-1,-3-1,-2 0,-1-1,-1-4,0-2,-1 0,1 2,-5 6,-7 3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1,'33'4,"36"3,10-1,-3-1,-10-1,-16-2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66 113,'-4'5,"-3"6,-3 1,-1 4,1 4,3-7,7-5,4-9,6-4,1-1</inkml:trace>
  <inkml:trace contextRef="#ctx0" brushRef="#br0" timeOffset="268.866">462 0,'-14'14,"-10"10,-1 6,4-8,11-7,11-6,6-5</inkml:trace>
  <inkml:trace contextRef="#ctx0" brushRef="#br0" timeOffset="2116.256">123 113,'-2'-2,"0"0,0-1,0 1,0 0,-1 1,1-1,-1 0,1 1,-1-1,1 1,-1 0,0 0,0 0,0 0,0 0,0 1,1-1,-1 1,0 0,0 0,0 0,0 0,0 0,0 1,0-1,0 1,-1 0,-43 25,73-35,-6-9,-22 22,-5 5,2-1,4-3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0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0,'-34'29,"0"2,2 1,2 1,1 2,1 1,2 1,2 1,2 2,1 0,2 1,-5 17,18-39,2 0,0 1,0 0,2-1,1 1,0 0,1 0,2 0,0-1,0 1,6 14,-6-25,1 1,0-1,1 0,0 0,0 0,1 0,0-1,1 0,0 0,0 0,1-1,0 0,0 0,1 0,-1-1,1 0,1-1,-1 0,1 0,0-1,0 0,0-1,1 0,0 0,6 0,0 0,0-2,0 0,0-1,-1 0,1-1,0-1,0-1,-1 0,1-1,-1 0,0-2,0 0,0 0,8-6,16-10,-1-2,-1-1,-1-2,30-30,-47 40,-2 0,1-2,-2 0,-1-1,0-1,-2 0,0-1,-1 0,-2-1,3-7,-9 20,-1-1,0 1,0-1,-1 0,-1 0,0 0,0 1,-1-1,0 0,-1 0,0 0,-1 0,0 0,-1 1,0-1,-1 1,0 0,-1 0,1 0,-2 0,0 1,0 0,0 0,-6-5,1 4,0 0,-1 0,0 1,0 1,-1 0,0 1,-1 0,1 1,-1 0,0 1,-1 1,1 0,-1 1,0 1,1 0,-1 1,0 1,-1 0,-13 1,0 0,1 3,-1 0,1 2,-1 0,1 3,1 0,-24 12,22-8,1 2,0 0,1 2,1 1,-19 17,19-10</inkml:trace>
  <inkml:trace contextRef="#ctx0" brushRef="#br0" timeOffset="336.525">1 537,'24'1,"1"0,-1-1,1-2,-1 0,1-2,-1 0,0-2,0-1,-1-1,0 0,0-2,4-4,57-18,-76 28,1 0,-1 1,1 0,0 1,0 0,0 0,1 1,-1 0,0 1,0 0,1 1,-1-1,0 2,0-1,0 1,0 1,0-1,0 2,-1-1,1 1,-1 0,0 1,0 0,-1 0,6 5,14 19,-20-21,0 0,0 0,1 0,0-1,0 0,0-1,1 0,0 0,1-1,-1 0,1-1,0 0,0 0,1-1,-3-1,0-1,1 0,-1 0,1-1,-1 0,1-1,-1 0,1 0,-1 0,1-1,-1-1,11-4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24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7 726,'-5'0,"4"0,6 0,7 0,7 0,4 0,4 0,1-5,2-2,-1 1,1 1,-1 1,0 2,0 1,-1 1,-4 0</inkml:trace>
  <inkml:trace contextRef="#ctx0" brushRef="#br0" timeOffset="937.213">92 1093,'55'-9,"0"-2,0-2,-2-3,1-2,-2-2,-1-3,-1-2,8-7,-30 13,-1-1,-1-2,-1-1,-1-1,-1 0,-1-2,-1-1,-1-1,-16 21,1 0,-1-1,-1 1,0-1,0 1,0-1,-1 0,0 0,-1 0,1-1,-2 1,1 0,-1 0,0-1,-1 1,-1-7,1 11,0 0,0 1,0-1,0 1,0-1,-1 1,1-1,-1 1,0 0,0 0,0 0,-1 0,1 0,-1 0,0 1,1-1,-1 1,0 0,0 0,-1 0,1 0,0 0,-1 1,1-1,-1 1,1 0,-1 0,0 1,1-1,-1 1,0-1,0 1,1 0,-1 1,0-1,1 1,-2 0,-2 0,1 0,0 0,0 1,0 0,0 0,0 0,1 1,-1 0,1 0,0 1,-1-1,1 1,1 0,-1 0,1 1,0-1,0 1,0 0,0 0,1 1,0-1,0 1,0 0,1-1,0 1,0 0,0 3,-2-1,1 0,1 1,0-1,0 1,0-1,1 1,0-1,1 1,0 0,0-1,1 1,0 0,0-1,1 1,0-1,1 1,0-1,0 0,1 0,0-1,0 1,1-1,0 0,0 0,1 0,0-1,0 1,0-1,5 3,0-3,0 1,1-2,-1 0,1 0,0-1,0 0,1-1,-1-1,0 0,1 0,0-1,-1-1,1 0,0-1,-1 0,11-3,15-4,-1-2,0-1,-1-1,34-18,-47 22,0-1,-1-1,0-1,-1-1,0-1,-1-1,0 0,-2-2,1 0,-2-1,0-1,-1 0,-1-1,-1-1,-1-1,5-9,-16 28,-1 0,1 0,-1-1,0 1,0-1,0 1,0-1,0 0,0 1,-1-1,1 0,-1 1,0-1,0 0,0 0,0 1,0-1,0 0,-1 1,0-1,1 0,-1 1,0-1,0 0,0 1,-1 0,1-1,-1 1,1 0,-1 0,0-1,0 1,1 0,-2 1,1-1,0 0,0 1,0-1,-1 1,1 0,-1 0,1-1,-1 2,0-1,1 0,-1 0,0 1,1 0,-1-1,0 1,0 0,1 1,-1-1,0 0,1 1,-1-1,0 1,0 0,-10 7,0 0,1 1,0 1,0-1,1 2,0 0,1 0,0 1,1 0,0 1,1 0,1 0,0 1,1 0,0 0,1 1,0-1,1 1,1 0,1 0,0 0,1 1,0-1,1 0,1 1,2 6,-2-16,0-1,0 0,1 1,0-1,0 0,1 0,-1 0,1-1,0 1,0 0,1-1,0 0,-1 0,1 0,0 0,1-1,-1 0,1 1,-1-2,1 1,0 0,0-1,0 0,1 0,-1-1,0 1,5-1,150 9,-134-14,1-1,-1-1,0-1,-1-1,0-1,0-2,-1 0,0-2,-1 0,-1-2,4-3,-5 0,0 0,-1-2,-1 0,-1-2,-1 0,-1 0,-1-2,-1 0,-1 0,-1-1,-1-1,-2 0,5-18,-8-30,-6 73,0-1,-1 1,1 0,0-1,0 1,-1 0,1-1,0 1,-1 0,0 0,1-1,-1 1,0 0,1 0,-1 0,0 0,0 0,0 0,0 0,0 0,0 0,0 1,0-1,0 0,0 1,-1-1,1 1,0-1,0 1,-1-1,1 1,0 0,-1 0,1-1,0 1,-1 0,1 0,0 1,-1-1,1 0,0 0,-1 1,1-1,0 0,0 1,-1 0,1-1,0 1,0 0,0-1,-1 2,-8 5,0 2,0 0,0 0,2 0,-1 1,1 1,0-1,1 1,1 1,-1-1,2 1,0 0,0 0,1 1,-1 6,3-14,-4 12,1-1,0 1,1 0,1 0,0 1,1-1,1 1,1-1,1 1,0-1,1 1,1 0,-2-14,0 0,0 0,0 0,0 0,1 0,-1-1,1 1,0 0,0-1,1 1,-1-1,1 0,0 0,-1 0,2 0,-1 0,0-1,0 1,1-1,-1 0,1 0,0 0,0 0,-1-1,1 0,0 1,0-2,0 1,1 0,-1-1,0 1,0-1,0-1,0 1,0 0,0-1,1 0,-1 0,0 0,-1 0,1-1,35-26,-25 13</inkml:trace>
  <inkml:trace contextRef="#ctx0" brushRef="#br0" timeOffset="1285.61">1954 48,'243'-43,"-236"42,-1 0,0 0,0 0,1 0,-1 1,0 0,0 0,1 1,-1 0,0 0,0 0,0 1,0 0,0 0,0 0,0 1,2 1,-7-1,0-1,-1 0,1 0,-1 1,0-1,0 0,1 1,-2-1,1 0,0 0,0 1,-1-1,1 0,-1 0,0 1,0-1,0 0,0 0,0 0,0 0,0 0,-1 0,1 0,-1-1,1 1,-1 0,0-1,0 0,0 1,1-1,-1 0,-1 0,1 0,0 1,-4 3,-25 19,25-20,-1 0,1 1,0 0,0 0,0 0,1 1,-1-1,1 1,1 1,-1-1,1 1,0-1,1 1,0 0,-2 7,4-12,1 0,0 0,0 0,0 0,1 1,-1-1,0 0,1 0,-1 0,1 0,0 0,0 0,0 0,0 0,0-1,0 1,0 0,0 0,1-1,-1 1,1-1,-1 1,1-1,0 0,0 1,-1-1,1 0,0 0,0 0,0-1,0 1,0 0,0-1,0 1,1-1,80 7,-76-7,248-4,-231 4</inkml:trace>
  <inkml:trace contextRef="#ctx0" brushRef="#br0" timeOffset="1970.006">3027 105,'-52'75,"4"3,3 1,3 3,4 1,3 3,30-76,1 1,0 0,0 1,1-1,0 1,1-1,0 1,1 0,0 0,1 0,1 0,-1-1,2 1,0 0,0 0,1-1,1 0,0 1,0-1,1 0,0-1,1 0,0 1,1-2,0 1,1-1,0 0,0-1,4 3,2-2,0 0,0-1,1-1,0-1,1 0,-1-1,1 0,0-1,1-1,-1-1,1 0,-1-1,1-1,-1 0,1-2,-1 0,0 0,0-1,0-2,0 1,0-2,12-6,-3 3,0-1,-1-1,-1-2,0 0,0-1,-2-2,0 0,-1-1,0-1,-1-1,-1 0,-1-2,-1 0,-1 0,-1-2,-1 0,-1 0,-1-1,2-8,-9 22,-1-1,0 1,-1-1,0 1,-1-1,0 1,-1-1,0 0,-1 0,0 1,0-1,-1 1,0-1,-1 1,-1 0,1 0,-2 0,1 0,-1 1,-1-1,0 1,0 1,0-1,-1 1,-1 0,1 1,-1 0,-8-6,3 6,-1 0,1 0,-1 2,0-1,-1 2,1 0,-1 1,0 0,0 1,0 1,0 0,0 2,0-1,0 2,0 0,0 0,0 2,-9 2,-16 7,1 1,1 2,0 2,2 1,0 2,-7 7,10-8,1 1,1 2,1 1,1 1,1 2,2 1,-14 19,11 26,29-71,0 0,0 0,0 0,1 0,-1 0,0-1,1 1,-1 0,1 0,0 0,0-1,-1 1,1 0,0-1,1 1,-1-1,0 1,0-1,0 0,1 1,-1-1,1 0,-1 0,1 0,0 0,-1 0,1 0,0-1,-1 1,1 0,0-1,0 1,0-1,0 0,-1 0,1 0,0 0,0 0,1 0,16-1,0-1,0-1,0-1,-1-1,1 0,-1-1,17-9,-32 14,346-157,-347 157,1-2,0 1,0 0,0 0,0 1,0-1,1 1,-1 0,0-1,1 1,-1 1,1-1,-1 0,1 1,-1 0,1 0,-1 0,1 0,-1 1,1-1,-1 1,1 0,-1 0,1 0,-1 0,0 1,0-1,0 1,0 0,0 0,0 0,0 0,1 2,10 16,-8-11,0 1,1-1,0 0,0 0,1-1,1 0,-1-1,1 1,0-2,1 1,1-1,3 0,0-1,0-1,1 0,-1-1,1-1,0 0,0-1,-1 0,1-2,0 0,0 0,0-1,-1-1,1 0,-1-1,0-1,0 0,3-3,2-2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3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1,'-19'38,"-11"23,-6 0,4-4,2-13,2-14,5-7,2-7,4-6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14 734,'-2'20,"-3"7,2 0,0 0,2 0,1 0,2 0,0 0,6 23,-7-47,-1 0,1 0,0 0,0 0,1 0,-1 0,1 0,-1 0,1 0,0-1,0 1,0-1,0 0,1 1,-1-1,0 0,1 0,0 0,-1-1,1 1,0-1,0 1,0-1,0 0,0 0,0 0,0-1,1 1,-1-1,0 0,0 0,1 0,-1 0,0 0,0-1,1 1,107-49,-25-12,-2-4,67-69,-141 123,-10 10,0 1,0-1,0 0,0 0,1 0,-1 0,0 0,1 0,-1 0,0 0,1 0,-1 0,1 1,-1-1,1 0,0 0,-1 1,1-1,0 0,0 1,-1-1,1 0,0 1,0-1,0 1,0 0,-1-1,1 1,0 0,0-1,0 1,0 0,0 0,0 0,0 0,0 0,0 0,0 0,0 0,0 0,0 1,0-1,0 0,0 1,0-1,0 0,-1 1,1-1,0 1,0-1,0 1,-1 0,1-1,0 1,-1 0,1-1,0 1,-1 0,1 0,-1 0,1 0,-1 0,0-1,1 1,-1 0,0 0,0 0,1 0,-1 0,0 0,1 72,-3-69,1 1,0 0,0 0,0 0,0 0,1 0,-1 0,1 0,1 0,-1 0,1 0,-1 0,2 0,-1-1,0 1,1 0,0 0,0-1,0 1,1-1,0 0,-1 0,1 0,1 0,-1 0,1-1,-1 1,1-1,0 0,0 0,0 0,1-1,-1 0,1 1,-1-1,4 0,5-3,0-1,0 0,-1-1,1 0,-1-1,0 0,0-1,0-1,0 0,-1 0,0-1,0-1,-1 1,0-2,-1 0,1 0,-2 0,7-9,4 0,57-69,-15-2,-51 69</inkml:trace>
  <inkml:trace contextRef="#ctx0" brushRef="#br0" timeOffset="536.3">1398 0,'-88'337,"78"-284,2 1,2 0,3 0,3 47,0-84,-1-11,1 0,0 0,0 0,0 0,1 0,-1 0,2 0,-1-1,0 1,1 0,0-1,1 1,-1-1,1 1,0-1,2 3,0-7,-1-1,0 1,0 0,0-1,0 0,0 0,1 0,-1 0,0-1,0 0,0 0,0 0,0 0,0 0,0-1,0 0,-1 0,1 0,-1 0,1-1,-1 1,0-1,0 0,0 0,1 0,1-1,42-38,-41 35,1 1,-1-1,1 1,0 1,0-1,1 1,-1 0,1 1,0 0,1 0,-1 1,0 0,4 0,-9 3,0 0,0 1,0-1,-1 1,1 0,0 0,0 0,0 0,-1 0,1 1,-1-1,1 1,-1-1,1 1,-1 0,0 0,0 0,0 1,0-1,0 0,-1 1,1-1,-1 1,1-1,-1 1,0 0,0 0,0 0,0-1,-1 1,1 0,-1 0,0 0,0 0,0 0,0 0,0 0,-1 2,9 35,-6-36,0 0,-1 1,1-1,1 0,-1 0,0 0,1-1,0 1,0-1,0 1,0-1,1 0,-1 0,1 0,0-1,0 1,0-1,0 0,0 0,1 0,-1-1,0 1,1-1,-1 0,1-1,-1 1,1-1,18 2</inkml:trace>
  <inkml:trace contextRef="#ctx0" brushRef="#br0" timeOffset="1019.766">1990 707,'37'-14,"0"0,-1-3,0-1,-1-1,-1-2,-2-2,7-6,-35 27,-1 0,0-1,1 1,-1-1,-1 0,1 1,0-1,-1-1,1 1,-1 0,0-1,0 1,0-1,-1 1,1-1,-1 0,0 0,0 0,0 1,0-1,-1 0,0 0,0-4,-2 7,-1 0,0 0,0 0,0 0,0 0,0 0,0 1,0-1,0 1,0 0,0 0,0 0,0 0,0 1,0-1,0 1,0 0,0 0,0 0,1 0,-1 0,0 1,1-1,-1 1,0 0,1 0,0 0,0 0,-1 1,-8 3,1 2,0 0,1 0,-1 0,1 1,1 1,0 0,1 0,-1 0,2 1,0 0,0 0,1 1,0-1,1 1,0 0,1 1,0-1,1 0,0 7,2-15,1 1,-1-1,1 1,-1-1,1 0,0 1,1-1,-1 0,1 0,0 0,0 0,0 0,1 0,-1 0,1-1,0 1,0-1,0 0,0 0,1 0,-1 0,1-1,0 1,0-1,0 0,0 0,0 0,0-1,1 1,2 0,137 11,-119-14</inkml:trace>
  <inkml:trace contextRef="#ctx0" brushRef="#br0" timeOffset="1268.792">2497 820,'1'-35,"12"3,2 0,1 1,1 1,2 1,1 0,1 1,1 1,2 2,14-13,12 13,-36 28</inkml:trace>
  <inkml:trace contextRef="#ctx0" brushRef="#br0" timeOffset="1580.866">2837 621,'24'-1,"1"-1,0-1,-1-1,1-1,-1-1,-1-1,1-1,-1-2,-1 0,1-1,-2-1,0-1,0-1,-1-1,-1-1,13-14,-29 28,-1 1,0-1,0 0,0 0,0 0,0 0,-1-1,1 1,-1 0,1-1,-1 1,0-1,0 1,0-1,0 0,0 1,-1-1,1 0,-1 1,0-1,0 0,0 0,0 0,0 1,0-1,-1 0,0 0,1 1,-1-1,0 1,0-1,0 0,-1 1,1 0,-1-1,1 1,-1 0,0 0,0 0,0 0,0 0,0 0,0 0,0 1,-1-1,1 1,-1 0,1-1,-1 1,1 0,-1 1,0-1,0 0,-9 3,-1 0,1 1,0 0,0 1,1 0,-1 1,1 0,0 1,0 0,0 1,1 0,0 1,1 0,-9 9,7-7,1 0,0 0,0 1,1 1,1-1,0 1,1 1,0-1,0 1,2 1,0-1,0 1,1 0,1 0,0 0,1 0,0 1,2-1,-1 1,2-7,1-1,0 0,0 1,0-1,1 0,0 0,0 0,1-1,0 1,0-1,0 0,1 0,0 0,0-1,1 1,0-1,-1 0,1-1,1 0,-1 0,1 0,0-1,158 60,-42-40,-90-20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0:3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1669,'103'-15,"-1"-4,-2-5,2-4,-55 14,-1-2,-1-1,0-3,-1-2,-1-1,-2-2,0-2,-2-2,-1-2,15-16,-20-2,-33 48,1 0,-1 0,0 0,1-1,-1 1,0 0,0 0,0 0,0-1,0 1,0 0,0 0,0-1,0 1,0 0,-1 0,1 0,-1 0,1-1,-1 1,1 0,-1 0,1 0,-1 0,0 0,0 0,0 0,1 0,-1 1,0-1,0 0,0 0,0 1,0-1,0 1,-1-1,1 1,0-1,0 1,0 0,0-1,-1 1,1 0,-1 0,-10 0,1 2,-1-1,0 1,1 1,0 0,0 1,0 0,0 0,0 1,1 1,0 0,0 0,0 1,1 0,0 1,-2 2,-10 6,1 0,1 2,0 0,1 1,1 1,1 1,1 0,1 1,1 1,0 0,2 1,1 0,1 0,-4 17,12-35,0 0,0 1,1-1,0 1,0-1,0 1,1-1,0 0,0 1,1-1,0 0,0 0,0 0,1 0,0 0,0 0,0-1,1 1,-1-1,1 0,1 0,-1-1,1 1,0-1,2 2,4 1,0 0,0-1,1 0,0-1,0 0,0-1,0 0,1-1,-1 0,1-1,0-1,6 0,38-4,1-3,-1-2,-1-3,0-2,0-3,-2-2,0-3,-1-1,-1-3,-1-3,31-22,-46 30,0-2,-1-1,-1-2,-2-1,0-1,-2-2,-1-1,-2-2,11-15,-6-31,-31 76,-1 0,1 0,-1 0,1 0,-1 0,0 0,0-1,0 1,0 0,0 0,-1 0,1 0,0 0,-1 0,0 0,1 0,-1 0,0 0,0 0,0 1,0-1,-1 0,1 0,0 1,-1-1,1 1,-1-1,0 1,1 0,-1 0,0 0,0 0,0 0,0 0,1 0,-1 0,-1 1,-4 0,-1 1,0 0,1 0,-1 1,1 0,-1 1,1 0,0 0,0 0,0 1,1 0,-1 0,1 0,0 1,0 0,1 1,-1-1,1 1,-2 2,2-3,-10 9,0 0,1 1,0 0,2 1,-1 1,2 0,0 1,2 0,0 1,0-1,2 2,0-1,2 1,0 0,1 0,0 8,5-20,1 1,0 0,0-1,0 1,1-1,1 0,0 0,0 0,0-1,1 1,0-1,0 0,1 0,0-1,0 1,0-2,1 1,0 0,0-1,1-1,-1 1,1-1,0 0,0-1,1 0,-1 0,0-1,1 0,0-1,-1 0,1 0,0 0,2-1,22 2,1-2,0-1,-1-1,1-2,-1-1,0-2,0-1,-1-1,0-2,0-2,-2-1,1-1,-2-1,0-1,18-16,-43 30,166-147,-162 141,0 0,0-1,-1-1,-1 1,1-1,-2 0,0-1,0 1,-1-1,0 0,-1 0,0-1,-1 1,-1 0,0-1,0-11,-2 22,1-1,-1 0,1 1,-1-1,0 0,0 1,0-1,-1 1,1-1,0 1,-1 0,0 0,1 0,-1 0,0 0,0 0,0 0,0 0,-1 1,1-1,0 1,-1-1,1 1,-1 0,1 0,-1 0,0 1,1-1,-1 1,0-1,0 1,1 0,-1 0,0 0,0 0,1 0,-1 1,0 0,1-1,-1 1,0 0,1 0,-1 0,1 0,0 1,-1-1,1 1,0-1,0 1,0 0,0 0,0 0,0 0,-1 2,-10 8,0 1,0 0,1 1,1 0,0 1,1 1,1-1,0 1,1 1,1 0,1 0,0 0,1 1,1-1,1 1,0 0,1 1,1-1,1 6,1-13,1 1,0-1,0 1,1-1,1 0,0 0,0 0,1-1,1 0,0 0,0 0,0 0,2-1,-1 0,1-1,0 1,1-1,0-1,0 0,0 0,1-1,0 0,1-1,8 4,-17-9,5 4,0 0,0-1,1 0,-1 0,1-1,0 0,0 0,0 0,0-1,0-1,0 0,0 0,0 0,1-1,44-13,-29 4</inkml:trace>
  <inkml:trace contextRef="#ctx0" brushRef="#br0" timeOffset="292.397">2963 1359,'44'0,"32"0,14 0,-4-5,-7-1,-12-1,-12 2,-12 2,-7 1,-6 0,-3 2,-1 0,0 0,0 0,-4 1</inkml:trace>
  <inkml:trace contextRef="#ctx0" brushRef="#br0" timeOffset="542.454">3133 1613,'29'5,"28"-4,10-1,-2-1,-3-1,-6 1,-9-5,-7-1,-6 0,-3 2,-3 1,-6 2</inkml:trace>
  <inkml:trace contextRef="#ctx0" brushRef="#br0" timeOffset="10081.227">5475 483,'-12'-27,"13"28,-1-1,0 0,0 1,0-1,0 0,0 1,0-1,0 0,0 1,0-1,-1 0,1 1,0-1,0 0,0 1,0-1,0 0,0 1,-1-1,1 0,0 0,0 1,-1-1,1 0,0 0,0 1,-1-1,1 0,0 0,0 0,-1 1,1-1,0 0,-1 0,1 0,0 0,-1 0,1 0,0 0,-1 0,1 0,-1 0,1 0,0 0,-1 0,1 0,0 0,-1 0,1 0,0 0,-1 0,1-1,0 1,0 0,-1 0,1 0,0 0,-1-1,1 1,0 0,-1-1,-2 238,21-47,-16-160,-1-1,-2 0,0 0,-3 1,0-1,-3 6,-29 72,158-266,-111 146,2 0,0 0,0 1,1 1,1 0,0 1,0 1,1 0,0 1,0 1,1 0,0 1,0 1,0 1,9-1,-21 5,-1 1,0-1,1 1,-1 0,1 0,-1 0,0 1,0 0,0 0,0 0,0 0,0 0,0 1,-1 0,0-1,1 1,-1 1,0-1,0 0,0 1,-1 0,1-1,-1 1,0 0,0 0,-1 0,1 1,-1-1,1 0,-1 4,15 138,-15-129,-2 0,0-1,0 1,-2 0,0-1,-1 1,0-1,-2 0,0-1,0 1,-1-1,-1 0,-1-1,0 0,-1 0,0-1,-1-1,-1 1,0-2,-8 7,12-12,1-1,0-1,-1 1,0-1,0-1,0 0,-1 0,1 0,-1-1,1 0,-1-1,0 1,0-2,1 0,-1 0,0 0,0-1,0 0,1-1,-1 0,1 0,-9-4,7 1,-1 0,1-1,0 0,1 0,0-1,0-1,0 1,1-1,0-1,1 0,0 0,0 0,1-1,0 0,0 0,1 0,1-1,0 0,0 0,-1-10,-3-13,3 3</inkml:trace>
  <inkml:trace contextRef="#ctx0" brushRef="#br0" timeOffset="11121.133">6067 709,'2'1,"0"0,0 0,0 1,-1-1,1 0,-1 1,1-1,-1 1,1-1,-1 1,0 0,0-1,0 1,0 0,0 0,0 0,0 0,-1 0,1 0,-1 0,1 0,-1 0,0 0,0 0,0 0,0 0,0 0,0 0,-1 1,5 314,-4-308,0-1,0 1,1-1,1 0,-1 1,1-1,1 0,-1 0,1 0,1 0,-1 0,2-1,-1 0,1 1,0-2,0 1,0-1,6 5,-5-11,0 1,1-1,-1-1,0 1,0-1,1 0,-1-1,0 0,0 0,0 0,0 0,-1-1,1 0,-1 0,1-1,-1 1,0-1,0 0,-1-1,1 1,-1-1,0 0,0 0,1-3,43-50,-3-1,-2-3,-3-2,-1-5,-38 67,56-110,-47 139,0 133,54 22,-4-64,-58-117,1 0,-1-1,0 1,0-1,0 0,0 0,1 1,-1-2,0 1,0 0,0 0,0-1,1 1,-1-1,0 1,0-1,0 0,0 0,0 0,0 0,0 0,-1-1,1 1,0-1,-1 1,1-1,-1 1,1-1,-1 0,0 0,0 0,0 1,1-3,0 2,33-45,-1 0,-3-3,-2-1,-2 0,-3-2,-2-1,5-21,-7 2,-18 59,1 1,1-1,0 1,1 0,0 0,1 0,0 1,1 0,2-3,3 2</inkml:trace>
  <inkml:trace contextRef="#ctx0" brushRef="#br0" timeOffset="11667.866">5136 1641,'421'-39,"-8"-14,703-116,-1048 158,1 3,0 3,0 3,55 6,-101 1,-5 1</inkml:trace>
  <inkml:trace contextRef="#ctx0" brushRef="#br0" timeOffset="13055.866">5560 2093,'4'111,"-34"117,-20-30,31-163,11-30</inkml:trace>
  <inkml:trace contextRef="#ctx0" brushRef="#br0" timeOffset="13369.755">5108 2177,'648'-134,"-632"132,-5-1,0 1,0 1,0-1,0 2,0 0,0 0,0 1,0 0,0 1,5 1,-14-2,-1-1,0 1,1 0,-1 0,0-1,0 1,0 0,0 0,0 0,0 0,0 0,0 1,0-1,0 0,-1 0,1 1,0-1,-1 0,1 1,-1-1,1 0,-1 1,0-1,0 1,1-1,-1 1,0-1,0 0,-1 1,1-1,0 1,0 0,-4 13</inkml:trace>
  <inkml:trace contextRef="#ctx0" brushRef="#br0" timeOffset="13652.91">4882 2882,'44'-14,"42"-15,21-6,3-3,-9 0,-11 7,-7 4,-8 6,-12 3,-7 3,-8 5,-7 4,-7 4,-3 1,-3 1,-1 1,-5-1</inkml:trace>
  <inkml:trace contextRef="#ctx0" brushRef="#br0" timeOffset="14300.823">5108 1951,'313'-45,"-57"15,-88 19,-145 6,-5-1</inkml:trace>
  <inkml:trace contextRef="#ctx0" brushRef="#br0" timeOffset="14771.613">6096 2290,'29'-9,"23"-4,9-4,-2 0,-6 4,-8 4,-10-2,-8 2,-2 2,-2 2,1 2,-4-3,-6-1</inkml:trace>
  <inkml:trace contextRef="#ctx0" brushRef="#br0" timeOffset="15023.701">6321 2093,'-4'38,"-8"28,0 6,1-3,2-9,4-11,1-7,3-7,0-5,1-2,6-6,1-7</inkml:trace>
  <inkml:trace contextRef="#ctx0" brushRef="#br0" timeOffset="15689.049">6632 2515,'169'-196,"-9"2,-159 192,0 0,0 0,1 1,-1-1,1 1,0-1,-1 1,1 0,0 0,0-1,0 1,0 0,0 1,0-1,0 0,0 1,0-1,0 1,0-1,0 1,0 0,1 0,-1 0,0 0,0 0,0 1,0-1,1 1,-1-1,0 1,0 0,0 0,0 0,-1 0,1 0,0 0,0 0,0 1,-1-1,1 1,-1-1,1 1,-1 0,0-1,0 1,1 0,-1 0,-1 0,1 0,0 0,0 0,-1 0,1 0,-1 0,1 1,-18 135,17-138,-1 1,1 0,1 0,-1-1,0 1,0 0,0-1,0 1,0 0,1-1,-1 1,0 0,1-1,-1 1,0 0,1-1,-1 1,1-1,-1 1,1-1,-1 1,1-1,-1 1,1-1,-1 0,1 1,0-1,-1 0,1 1,0-1,-1 0,1 0,0 0,-1 0,1 1,0-1,0 0,-1 0,1 0,0 0,-1-1,1 1,0 0,0 0,-1 0,1-1,0 1,-1 0,1 0,-1-1,1 1,0-1,-1 1,1-1,-1 1,34-29,-31 25,73-69,70-83,-53 36,-119 180,13-36,1 0,2 1,0 0,2 0,0 1,2 0,1 1,1 0,1-1,2 1,1 8,0-31,0-1,1 1,0 0,-1 0,2-1,-1 1,0 0,1-1,-1 1,1-1,0 0,0 1,1-1,-1 0,1 0,-1-1,1 1,0-1,0 1,0-1,0 0,0 0,1 0,-1 0,3 0,15 5</inkml:trace>
  <inkml:trace contextRef="#ctx0" brushRef="#br0" timeOffset="16170.143">7818 1669,'-85'445,"55"-264,18-123,13-57,-1-1,1 1,-1-1,1 1,-1-1,1 1,-1-1,1 0,-1 1,1-1,0 0,-1 1,1-1,-1 0,1 0,0 1,-1-1,1 0,0 0,0 0,-1 0,1 0,0 0,-1 0,1 0,0 0,-1 0,1 0,0-1,-1 1,1 0,0-1,-1 1,1 0,0-1,-1 1,1 0,-1-1,1 1,-1-1,1 1,-1-1,1 1,-1-1,0 0,1 1,-1-1,0 1,1-1,-1 0,0 1,0-2,4 0,1-2,29-25,2 2,0 2,2 1,0 2,2 2,0 1,3 2,-23 10,73-16,-90 23,-1 0,1 0,-1 0,1 0,0 1,-1-1,1 1,-1-1,1 1,-1 0,0 0,1 0,-1 0,0 0,0 1,0-1,1 1,-2-1,1 1,0 0,0 0,0 0,-1 0,1 0,-1 0,0 0,1 1,-1-1,0 0,-1 1,1-1,0 1,-1-1,1 1,-1 8,-1 0,0-1,0 1,-1 0,0-1,-1 1,0-1,-1 0,0 0,-1 0,0 0,0-1,-1 0,-1 0,1 0,-1-1,-1 0,1 0,-1-1,-1 0,1-1,-1 1,0-2,-1 1,1-1,-1-1,0 0,0 0,-1-1,-5 1,8-1,0 0,0-1,0-1,-1 1,1-1,0 0,-1-1,1 0,0-1,-1 0,1 0,0 0,0-1,-1 0,2-1,-1 0,0 0,0-1,1 0,0 0,0-1,-1 0,-7-12,2 1</inkml:trace>
  <inkml:trace contextRef="#ctx0" brushRef="#br0" timeOffset="16572.051">8156 1669,'24'-7,"1"-2,0 1,0 1,0 1,1 2,0 0,0 2,0 0,0 2,9 2,-34-2,0-1,0 1,0 1,0-1,1 0,-1 0,0 0,0 1,0-1,0 0,0 1,0-1,0 1,0-1,0 1,0 0,0-1,0 1,0 0,0 0,0 0,0-1,-1 1,1 0,0 0,-1 0,1 0,-1 0,1 1,-1-1,0 0,1 0,-1 0,0 0,0 0,1 1,-1-1,0 0,0 0,-1 0,1 0,0 1,0-1,0 0,-1 0,1 0,-1 0,1 0,-1 0,1 0,-1 0,0 0,1 0,-1 0,0 0,0 0,1 0,-2 0,-51 52,34-39,15-12,-1 0,0 1,1-1,0 1,0 0,0 0,0 1,0-1,1 1,-1 0,1 0,0 0,0 0,0 0,1 1,0-1,0 1,0 0,0 0,1 0,-1 0,1 0,0 3,4-5,-1 0,1 0,0 0,0 0,0-1,0 0,0 1,0-1,1 0,-1-1,1 1,-1-1,1 1,0-1,0 0,-1 0,1-1,0 1,0-1,0 0,0 0,0 0,0 0,0-1,-1 0,1 0,0 0,0 0,-1 0,3-2,200-37,-182 35</inkml:trace>
  <inkml:trace contextRef="#ctx0" brushRef="#br0" timeOffset="18016.743">3810 428,'72'-48,"1"4,3 3,50-18,-106 50,0 2,1 0,0 2,0 0,0 1,1 1,-1 1,1 1,0 1,0 1,0 1,-18-2,0 1,0 0,0 0,0 1,-1-1,1 1,0 0,-1 0,1 0,-1 0,0 1,0-1,0 1,0 0,0 0,-1 0,1 0,-1 0,0 1,0-1,0 1,0 0,0-1,-1 1,0 0,0 0,0 0,0 0,-1 0,1 0,-1 0,0 0,0 0,-1 0,1 0,-1 0,0 3,-100 530,58 218,27-409,-50 275,-9-274,52-249,23-99,0 1,0-1,0 1,0-1,-1 1,1-1,0 1,0-1,0 1,-1-1,1 1,0-1,0 1,-1-1,1 1,0 0,-1-1,1 1,-1 0,1-1,0 1,-1 0,1-1,-1 1,1 0,-1 0,1-1,-1 1,1 0,-1 0,1 0,-1 0,1 0,-1 0,0 0,1 0,-1 0,1 0,-1 0,1 0,-1 0,1 0,-1 1,1-1,-1 0,1 0,-1 1,1-1,0 0,-1 0,1 1,-1-1,1 0,0 1,-1-1,1 1,0-1,-1 1,1-1,0 0,0 1,-1-1,1 1,0-1,0 1,0-1,0 1,0 0,-1-1,-12-40,8-8,1 0,3-1,2 1,3-6,35-398,-12 250,9 2,9 1,37-94,-52 202,3 2,4 1,4 2,4 2,3 1,4 3,4 3,2 1,25-19,-25 33,2 3,3 2,3 4,38-24,-81 62,11-11,1 1,1 2,1 2,1 1,1 2,0 2,1 1,1 2,0 2,1 2,15-1,111 8,135 17,7 1,828-16,-386-29,-271 30,-479-1,0-1,0 0,0 1,0 0,0-1,0 1,0 0,0 0,0 0,1 1,-1-1,0 0,0 1,0-1,0 1,0 0,0 0,0-1,0 1,-1 1,1-1,0 0,0 0,-1 1,1-1,-1 1,1-1,-1 1,0 0,1-1,-1 1,0 0,0 0,0 0,-1 0,1 0,0 0,-1 0,1 0,-1 0,0 0,0 0,0 0,0 0,0 1,0-1,0 0,-1 0,-77 226,70-207,-32 155,39-152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0 847,'0'4,"5"6,0 5,0 4,-5-1,-2 0,3 2,1-3</inkml:trace>
  <inkml:trace contextRef="#ctx0" brushRef="#br0" timeOffset="387.585">242 170,'0'1,"0"-1,0 1,0 0,1 0,-1 0,0 0,1-1,-1 1,0 0,1 0,-1 0,1-1,-1 1,1 0,0-1,-1 1,1-1,0 1,-1-1,1 1,0-1,0 1,-1-1,1 1,0-1,0 0,0 0,0 1,-1-1,1 0,0 0,0 0,0 0,0 0,0 0,0 0,0 0,-1 0,1-1,0 1,0 0,0-1,0 1,-1 0,1-1,0 1,0-1,-1 1,1-1,0 1,-1-1,1 0,0 0,-9 73,8 134,1-202,0-1,0 1,0 0,1-1,0 1,-1-1,1 0,1 0,-1 0,0 0,1 0,-1 0,1 0,0-1,0 1,0-1,0 0,1 0,-1 0,0-1,1 1,-1-1,1 1,0-1,-1 0,1-1,0 1,0-1,-1 1,1-1,0 0,0-1,0 1,0-1,129-38,-54-11,-68 41</inkml:trace>
  <inkml:trace contextRef="#ctx0" brushRef="#br0" timeOffset="784.299">750 1,'-4'1,"0"1,0 0,1 1,-1-1,1 1,-1 0,1 0,0 0,0 0,0 0,0 1,1-1,-1 1,1 0,0-1,0 1,0 0,1 1,-1-1,1 0,-1 5,1-6,-12 40,3 1,1 1,3-1,1 1,3 0,1 14,-5 55,-1-37,4 1,2 0,4 0,11 63,-4-68,-9-53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0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3,'0'0,"-1"0,1 0,0-1,-1 1,1 0,-1 0,1 0,-1-1,1 1,-1 0,1 0,0 0,-1 0,1 0,-1 0,1 0,-1 0,1 0,-1 0,1 0,-1 0,1 0,-1 1,1-1,0 0,-1 0,1 0,-1 1,1-1,-1 0,1 1,0-1,-1 0,1 1,0-1,-1 0,1 1,0-1,0 0,-1 1,1-1,0 1,0-1,0 1,0-1,0 1,-1-1,1 1,0-1,0 0,0 1,0-1,0 1,0-1,0 1,1-1,-1 1,0-1,0 1,0-1,0 1,-17 124,-23 165,-17 159,46-292,16-180,1 1,1 0,1 1,1-1,1 2,0-1,2 1,0 1,2 0,8-9,-1-3,-11 16,1 0,1 1,0 1,1 0,0 0,1 2,0-1,12-6,-21 15,-1 0,1 1,0-1,0 1,0 0,0 0,1 0,-1 1,1-1,-1 1,0 1,1-1,0 1,-1 0,1 0,-1 1,1 0,-1 0,0 0,1 0,-1 1,0 0,0 0,0 0,0 1,0 0,0 0,-1 0,1 0,0 1,5 9,-1-1,0 1,-1 1,0-1,-1 2,-1-1,0 1,-1 0,0 0,-1 0,-1 0,-1 1,0 0,0 8,1 1,-1 0,0 0,-2 1,-1-1,-1 0,-4 17,4-37,0 0,1 0,-2 0,1 0,-1 0,1-1,-1 1,-1-1,1 1,0-1,-1-1,0 1,0 0,0-1,-1 0,1 0,-1 0,1 0,-1-1,0 0,0 0,0 0,-1 0,1-1,0 0,0 0,-1 0,-3-1,-6 1,0-1,-1 0,1-2,0 1,-1-2,1 0,0-1,1 0,-11-5,-1-1,0 0,1-2,1 0,0-2,1-1,0 0,1-2,1-1,0 0,-7-11,18 15</inkml:trace>
  <inkml:trace contextRef="#ctx0" brushRef="#br0" timeOffset="455.637">867 736,'49'0,"38"-4,16-3,-1 1,-8-3,-16-1,-15 2,-14 2,-11 2,-7 2,-8-4,-4-1,-5 1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0,'-35'15,"2"1,0 2,1 1,1 2,1 0,-6 8,26-20,0 0,0 1,1 1,1-1,-1 1,2 1,-1 0,2 0,0 0,0 1,1 0,0 0,2 0,-1 1,1-1,1 1,1-1,0 4,0-8,0 1,1-1,0 0,1 1,0-1,0 0,1 0,0 0,1 0,0 0,1 0,-1-1,2 1,-1-1,1 0,0 0,1-1,0 0,0 0,0 0,1 0,0-1,0 0,3 1,0-1,0 0,1-1,-1-1,1 1,0-1,0-1,0 0,0-1,1 0,-1-1,1 0,-1 0,1-1,-1-1,1 0,-1-1,1 0,-1-1,0 0,0 0,0-1,-1-1,1 0,4-4,26-14,-1-3,-1-1,-2-2,3-5,-32 27,0 0,-1-1,1 0,-2-1,1 1,-1-1,-1-1,1 1,-2-1,1 0,-1 0,-1 0,0 0,0-1,-1 0,0 1,-1-1,0 0,-1 0,0 1,-1-1,0 0,-1 0,0 1,-1-1,-2-8,2 14,0-1,-1 1,1 0,-1 0,0 0,0 0,0 1,-1-1,0 1,1 0,-2 1,1-1,0 1,-1 0,1 0,-1 1,0-1,0 1,0 1,0-1,0 1,-6-1,-140 1,113 8</inkml:trace>
  <inkml:trace contextRef="#ctx0" brushRef="#br0" timeOffset="331.964">0 367,'328'-78,"-323"78,3-3,1 1,-1 0,1 0,0 1,-1 1,1-1,0 1,0 1,-1 0,1 0,0 0,-1 1,1 1,-1-1,0 1,0 1,6 2,-3 4,2 0,-1-1,1-1,0 0,1 0,0-2,0 1,0-2,1 0,0-1,0 0,0-1,0-1,1-1,-1 0,1-1,14-1,-6-5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0,'0'460,"-29"-180,2-114,8-92,20-74,-1 0,0 0,0 0,0 0,1 0,-1 0,0 0,0 1,0-1,1 0,-1 0,0 0,0 0,0 0,0 0,1 1,-1-1,0 0,0 0,0 0,0 0,0 1,0-1,0 0,1 0,-1 1,11-23,4-16,1 2,3 0,0 1,3 1,0 1,19-20,-32 43,101-92,-105 99,0 0,0 0,1 0,-1 1,1-1,0 1,0 1,0-1,0 1,0 0,0 1,0-1,0 1,0 0,0 1,0-1,0 1,0 0,0 1,0 0,0 0,-1 0,2 1,1 2,-1 0,0 0,0 1,0 0,-1 0,0 1,0 0,-1 0,0 0,0 1,-1-1,0 1,0 0,0 0,-1 1,-1-1,1 1,-1 0,-1-1,1 10,7 18,-7-29,0 1,0-1,0 0,-1 1,0-1,-1 1,0 0,0-1,0 1,-1-1,0 1,-1-1,1 1,-2 2,-4 4,-1-1,0 0,-1 0,0 0,-1-2,0 1,-1-1,0 0,0-1,-2-1,1 0,-1 0,0-1,-14 6,6-6,-1 0,0-1,0-1,0-1,-1-1,0-1,0-1,17-1,1 0,-1-1,1 0,0 0,-1 0,1-1,0 0,-1 0,1 0,0-1,0 1,0-1,0 0,0-1,0 1,1-1,-1 0,1 0,0-1,0 1,0-1,0 0,0 0,1 0,0-1,0 1,0-1,0 1,1-1,-2-4,-3-15</inkml:trace>
  <inkml:trace contextRef="#ctx0" brushRef="#br0" timeOffset="400.624">696 819,'14'0,"15"0,6 0,3 0,0-5,-2-2,-3 1,-1 1,-2 1,-1 2,-1-4,0 0,-1 0,-4 1</inkml:trace>
  <inkml:trace contextRef="#ctx0" brushRef="#br0" timeOffset="1486.953">1401 254,'0'-22,"0"11,0 24,0 432,-32-285,12-90,21-70,-1 0,1 0,-1 0,1-1,-1 1,1 0,-1 0,1 0,-1 0,1 0,-1 0,1 0,-1 0,1 0,-1 0,1 0,-1 0,1 0,-1 1,1-1,-1 0,1 0,-1 1,1-1,-1 0,1 0,-1 1,0-1,1 0,-1 1,1-1,-1 1,0-1,0 0,1 1,-1-1,0 1,0-1,1 1,-1-1,0 1,0-1,0 1,0-1,0 1,0-1,0 1,0-1,0 1,0-1,0 1,0 0,0-1,0 1,0-1,-1 1,1-1,0 0,0 1,-1-1,1 1,0 0,33-32,-9 4,2 1,1 1,1 1,0 1,2 2,1 1,1 1,0 2,25-9,-53 23,0 0,0 1,0 0,1-1,-1 2,1-1,-1 0,1 1,0 0,0 0,-1 0,1 1,0-1,0 1,0 0,0 1,-1-1,1 1,0 0,0 0,-1 1,1-1,0 1,-1 0,0 0,1 1,-1-1,0 1,0 0,-1 0,1 0,-1 1,1-1,-1 1,0 0,0 0,-1 0,1 0,-1 0,8 130,-9-124,-2-1,1 1,-1 0,-1 0,0 0,0-1,-1 1,0-1,-1 1,0-1,0 0,-1-1,0 1,0-1,-1 0,0 0,-1-1,0 0,0 0,0 0,-1-1,0 0,0-1,-1 1,0-2,1 1,-1-1,-1-1,1 1,-1-2,1 1,-1-1,-8 0,8-1,-1-1,1 0,-1 0,1-1,-1-1,1 0,-1 0,1-1,0 0,0-1,1 0,-1-1,1 1,0-2,0 0,0 0,1 0,0-1,0 0,-6-8,11 10,1 1,-1-1,1 0,0 0,0 0,1 0,0 0,-1 0,2 0,-1 0,1-1,-1 1,1 0,1 0,-1-1,2-3,3-15</inkml:trace>
  <inkml:trace contextRef="#ctx0" brushRef="#br0" timeOffset="1916.934">2445 592,'-19'9,"0"0,1 1,1 1,-1 1,2 0,0 1,-14 15,23-23,1 1,-1 0,2 0,-1 0,0 1,1 0,1 0,-1 0,1 1,0 0,1-1,-1 1,2 0,-1 1,1-1,0 0,1 1,0-1,0 1,1-1,0 1,1 0,0-1,0 1,1-1,0 0,0 1,2 2,0-7,-1 0,2 0,-1-1,0 1,1-1,-1 0,1 0,0 0,0-1,0 0,1 0,-1 0,0 0,1-1,-1 0,1 0,0-1,-1 1,1-1,-1 0,1-1,0 1,3-2,-4 2,20-1</inkml:trace>
  <inkml:trace contextRef="#ctx0" brushRef="#br0" timeOffset="2288.29">2925 621,'-23'18,"0"1,2 1,0 1,1 0,2 2,0 0,1 1,1 1,-1 6,15-29,1 1,0-1,0 0,0 1,0-1,1 1,-1-1,1 1,-1-1,1 1,0 0,0-1,0 1,0-1,1 1,-1-1,1 1,-1-1,1 1,0-1,0 0,0 1,0-1,1 0,-1 0,1 1,-1-1,1 0,-1-1,1 1,0 0,0 0,0-1,0 1,0-1,1 0,-1 1,0-1,1 0,-1-1,1 1,-1 0,2 0,17 1,0-1,-1 0,1-2,0 0,0-2,-1 0,0-1,1-1,-1-1,-1-1,1-1,-1 0,-1-1,0-1,0-1,-1-1,0 0,12-13,-20 18,0-1,-1 0,0-1,-1 0,1 0,-2 0,1-1,-2 0,4-7,-7 13,-1 0,1 1,-1-1,0 0,0 0,0 0,-1 0,1 0,-1 0,0 1,0-1,0 0,-1 0,1 0,-1 0,0 0,0 0,-1 0,1 1,-1-1,1 0,-1 1,0 0,-1-1,1 1,0 0,-1 0,0 0,-1-1,-2 0,0-1,-1 0,0 1,1 0,-2 1,1 0,0 0,-1 0,1 1,-1 0,1 1,-1-1,0 1,0 1,0 0,0 0,0 0,1 1,-1 0,0 1,0 0,1 0,-1 0,1 1,0 0,0 1,0-1,0 1,-5 5,-13 7</inkml:trace>
  <inkml:trace contextRef="#ctx0" brushRef="#br0" timeOffset="2754.671">3631 508,'-29'8,"24"-8,1 0,0 0,-1 0,1 1,-1-1,1 1,0 0,0 0,-1 1,1-1,0 1,0 0,0 0,1 1,-1-1,0 1,1-1,0 1,-1 0,1 1,0-1,1 0,-1 1,0 0,1-1,0 1,0 0,0 0,1 0,-1 1,1-1,0 0,0 0,0 1,1-1,0 2,2 0,1 0,0 0,1-1,-1 1,1-1,0 0,1 0,-1 0,1 0,0-1,0 0,1 0,-1 0,1-1,-1 1,1-1,6 2,-8-4,1 0,-1 0,0 0,0 1,-1-1,1 1,0 0,0 1,-1-1,0 1,1-1,-1 1,0 0,0 0,0 0,-1 1,1-1,-1 1,0-1,0 1,0 0,0 0,-1 0,1 0,-1 0,0 0,0 0,-1 0,1 1,-1-1,0 0,0 0,-1 0,1 1,-1-1,0 0,0 0,0 0,0 0,-1 1,-4 4,-1 0,0 0,-1 0,1-1,-2 0,1-1,-1 0,0 0,-1-1,1 0,-1-1,0 0,-1 0,1-1,-1 0,0-1,0-1,0 1,-4-1,12-1,-1 0,1 0,-1 0,1-1,-1 1,0-1,1 0,-1 0,0 0,1-1,-1 1,1-1,-1 0,1 0,-1 0,1 0,0-1,-4-1,-5-9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2" timeOffset="-62268.563">2593 2004,'2'-2,"-1"1,1-1,-1 0,1 0,-1 0,1 1,0-1,0 1,0-1,0 1,0 0,0 0,0 0,0 0,1 0,-1 1,0-1,0 0,1 1,-1 0,1-1,-1 1,0 0,1 1,0-1,0-1,338-1,-172 30,282-28,-140 0,-141-28,281 28,-141-1,-112-27,366 29,-366-29,225 27,-197-27,-1 28,-82-28,137 28,-255 0</inkml:trace>
  <inkml:trace contextRef="#ctx0" brushRef="#br2" timeOffset="-60433.498">6122 1581,'2'1,"0"1,0-1,-1 1,1-1,0 1,-1 0,1 0,-1-1,1 1,-1 0,0 0,0 1,0-1,0 0,0 0,-1 0,1 1,-1-1,1 0,-1 1,0-1,0 0,0 1,0-1,0 1,0 0,4 337,8-276,-1 41,-23-50,7-30</inkml:trace>
  <inkml:trace contextRef="#ctx0" brushRef="#br2" timeOffset="-59786.367">6432 1665,'-62'48,"-75"129,-59 46,86-116,99-91,6-3</inkml:trace>
  <inkml:trace contextRef="#ctx0" brushRef="#br2" timeOffset="-57070.646">6911 1242,'29'169,"0"47,0-254,-21 24,1 0,0 1,1 0,1 1,0 0,1 1,0 0,0 1,1 0,1 1,-1 0,2 1,-1 1,1 0,15-4,-27 10,1 0,0 0,0 1,0-1,0 1,0 0,0 0,0 0,0 1,0 0,0-1,0 1,-1 0,1 1,0-1,-1 1,1 0,-1 0,1 0,-1 0,0 0,0 1,0-1,0 1,0 0,0 0,-1 0,0 0,1 1,-1-1,0 1,-1-1,1 1,-1-1,1 1,-1 1,2 3,-1-1,0 1,0 0,-1 0,0 0,0 0,-1 0,0 0,0 0,-1-1,0 1,0 0,-1 0,0 0,0-1,-1 1,0-1,-1 2,-1-2,-1 0,1 0,-1-1,-1 1,0-1,1-1,-2 1,1-1,-1 0,1-1,-1 0,-1 0,1-1,0 0,-1 0,0-1,-1 0,4-1,1 1,-1-1,1-1,-1 1,0-1,1 0,-1 0,0-1,1 0,-1 0,1 0,-1-1,1 1,-1-1,1-1,0 1,0-1,0 1,0-2,1 1,-1 0,1-1,0 0,0 0,0 0,1-1,-1 1,-8-18</inkml:trace>
  <inkml:trace contextRef="#ctx0" brushRef="#br2" timeOffset="-56687.244">7561 1524,'34'0,"25"0,2-4,-3-3,-8 1,-7 1,-11 1</inkml:trace>
  <inkml:trace contextRef="#ctx0" brushRef="#br2" timeOffset="-56014.125">8041 1214,'-1'255,"-36"-97,37-158,0 0,1 0,-1 0,1 0,-1 0,1 0,-1 0,1 0,-1 0,0 0,1 0,-1 0,1 1,-1-1,0 0,1 0,-1 0,1 1,-1-1,0 0,1 0,-1 1,0-1,1 0,-1 1,0-1,0 0,1 1,-1-1,0 1,0-1,0 0,1 1,-1-1,0 1,0-1,0 0,0 1,0-1,0 1,0-1,0 1,0-1,0 1,0-1,0 0,0 1,0-1,-1 1,1-1,0 0,0 1,0-1,-1 1,1-1,0 0,0 1,-1-1,1 0,0 1,-1-1,1 0,0 0,-1 1,1-1,-1 0,1 0,0 0,-1 1,27-25,-18 15,8-6,0 1,0 1,1 0,1 1,0 1,1 0,0 1,10-2,-10 5,72-19,-89 25,1 1,-1 0,1 0,-1 1,0-1,1 1,-1-1,0 1,1-1,-1 1,0 0,0 0,0 0,0 1,0-1,0 0,0 1,0-1,0 1,-1 0,1 0,0-1,-1 1,0 0,1 0,-1 1,0-1,0 0,0 0,-1 0,1 1,0-1,-1 0,1 1,-1-1,0 1,0 5,1 0,-2 1,1-1,-1 0,-1 0,1 0,-1-1,-1 1,1 0,-1-1,-1 1,0-1,0 0,0 0,0 0,-1-1,0 0,-1 0,0 0,1 0,-2-1,1 0,-1 0,1-1,-1 0,-1 0,1 0,0-1,-1 0,0-1,0 0,-8 5,13-5,0 0,1 0,-2 0,1 0,0 0,0-1,0 0,-1 1,1-1,-1-1,1 1,-1 0,1-1,-1 1,1-1,-1 0,0-1,1 1,-1 0,1-1,-1 0,1 0,-1 0,1 0,0-1,-1 1,1-1,0 0,0 0,0 0,0 0,1 0,-1-1,1 1,-2-2,-3-16,2 0</inkml:trace>
  <inkml:trace contextRef="#ctx0" brushRef="#br2" timeOffset="-55617.901">8831 1439,'-33'29,"-12"14,2 5,8-1,16-9,10-6,12-8,5-4,6-4,6-6,4-5,3-2,1-7,1-3,1 0,-1-4,-5 0</inkml:trace>
  <inkml:trace contextRef="#ctx0" brushRef="#br2" timeOffset="-55319.919">9198 1496,'-8'9,"-1"0,0 1,1 0,0 0,0 1,1 0,0 0,1 0,0 1,1 0,1 1,-1-1,2 1,-2 12,5-22,0-1,0 0,1 1,0-1,-1 1,1-1,0 0,0 0,0 0,0 1,1-1,-1 0,0 0,1 0,-1-1,1 1,0 0,0-1,0 1,0-1,0 1,0-1,0 0,0 0,0 0,1 0,-1 0,0-1,1 1,-1-1,0 1,1-1,-1 0,2 0,85-6,-83 5,0 0,-1-1,1 1,0-1,0 0,-1 0,1-1,-1 0,0 0,0 0,0 0,0-1,-1 0,1 0,-1 0,0-1,0 1,0-1,-1 0,0 0,0 0,0-1,-1 1,1-1,-1 1,0-1,-1 0,0 0,0 1,0-1,0 0,-1 0,0 0,0 0,-1 0,0-4,-1 5,-1 1,1 0,-1 0,0 0,0 0,0 1,0-1,-1 1,1 0,-1 0,0 0,0 0,0 1,0-1,-1 1,1 0,-1 1,1-1,-1 1,1 0,-5-1,-12-2</inkml:trace>
  <inkml:trace contextRef="#ctx0" brushRef="#br2" timeOffset="-54832.292">9677 1439,'-8'-1,"0"1,0 0,0 0,0 1,0 0,0 1,0-1,0 1,1 1,-1 0,1 0,-1 0,1 1,0 0,1 0,-1 1,1 0,-1 0,1 0,-2 4,7-7,0-1,0 1,1 0,-1-1,0 1,1 0,0 0,-1-1,1 1,0 0,0 0,0 0,0-1,0 1,0 0,1 0,-1-1,1 1,-1 0,1 0,0-1,-1 1,1-1,0 1,0-1,0 1,0-1,0 1,1-1,-1 0,0 0,1 1,-1-1,1 0,-1 0,63 32,-50-27,-14-6,62 36,-60-35,-1 0,0 0,0 0,0 0,0 1,0-1,0 0,0 1,0-1,-1 1,1-1,0 0,-1 1,1 0,-1-1,0 1,0-1,1 1,-1-1,0 1,0 0,0-1,-1 1,1-1,0 1,0 0,-1-1,1 1,-1-1,0 1,1-1,-1 0,0 1,0-1,0 0,0 1,0-1,0 0,0 0,0 0,-2 1,-6 6,-2-1,1-1,-1 1,0-1,0-1,-1 0,0-1,0 0,0-1,0 0,0-1,0 0,-1-1,1-1,-9 0,-4 1</inkml:trace>
  <inkml:trace contextRef="#ctx0" brushRef="#br2" timeOffset="-54401.093">10243 1242,'-34'43,"2"1,2 2,2 1,2 1,1 5,23-49,0 0,0 0,0 0,0 1,1-1,0 0,0 1,0 0,0-1,1 1,-1-1,1 1,1 0,-1-1,1 1,-1-1,1 1,1-1,-1 1,0-1,1 1,0-1,0 0,1 0,-1 0,1 0,-1-1,1 1,1-1,-1 1,0-1,1 0,-1 0,1-1,0 1,0-1,0 0,0 0,4 1,3 1,0-1,0 0,0-1,1 0,-1-1,1-1,0 1,-1-2,1 0,-1 0,1-1,-1 0,0-1,0 0,0-1,0 0,0-1,-1 0,0-1,0 0,0-1,-1 1,0-2,0 1,-1-2,0 1,-1-1,1 0,-2 0,1-1,-1 0,-1 0,0 5,-1 1,0-1,0 0,-1 0,1 0,-1 0,0-1,-1 1,1-1,-1 0,0 0,0 0,-1 0,0 0,0 0,-1 0,1-1,-1 1,0 0,-1 0,0 0,0 0,0 0,-1 0,1 0,-2 0,1 0,0 0,-1 1,0-1,-1 1,0-1,-2 1,1 1,-1 0,0 0,0 1,0 0,-1 0,1 1,-1-1,0 1,0 1,1-1,-1 1,0 0,0 1,-3 0,-16-1</inkml:trace>
  <inkml:trace contextRef="#ctx0" brushRef="#br2" timeOffset="-54103.749">10016 1524,'50'-13,"1"2,0 2,0 2,23 1,-67 6,0 1,0-1,-1 1,1 0,0 1,0-1,0 1,-1 1,1-1,-1 1,0 1,1-1,-2 1,1 0,0 0,-1 0,0 1,0 0,0 0,0 0,0 0,0 0,0-1,1 0,0 0,0 0,0-1,0 0,0 0,1 0,-1-1,1 0,0 0,-1-1,1 0,0 0,0-1,0 1,0-1,0-1,0 0,0 0,-1 0,1-1,0 1,-1-2,2 0,11-4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0,'-35'15,"2"1,0 2,1 1,1 2,1 0,-6 8,26-20,0 0,0 1,1 1,1-1,-1 1,2 1,-1 0,2 0,0 0,0 1,1 0,0 0,2 0,-1 1,1-1,1 1,1-1,0 4,0-8,0 1,1-1,0 0,1 1,0-1,0 0,1 0,0 0,1 0,0 0,1 0,-1-1,2 1,-1-1,1 0,0 0,1-1,0 0,0 0,0 0,1 0,0-1,0 0,3 1,0-1,0 0,1-1,-1-1,1 1,0-1,0-1,0 0,0-1,1 0,-1-1,1 0,-1 0,1-1,-1-1,1 0,-1-1,1 0,-1-1,0 0,0 0,0-1,-1-1,1 0,4-4,26-14,-1-3,-1-1,-2-2,3-5,-32 27,0 0,-1-1,1 0,-2-1,1 1,-1-1,-1-1,1 1,-2-1,1 0,-1 0,-1 0,0 0,0-1,-1 0,0 1,-1-1,0 0,-1 0,0 1,-1-1,0 0,-1 0,0 1,-1-1,-2-8,2 14,0-1,-1 1,1 0,-1 0,0 0,0 0,0 1,-1-1,0 1,1 0,-2 1,1-1,0 1,-1 0,1 0,-1 1,0-1,0 1,0 1,0-1,0 1,-6-1,-140 1,113 8</inkml:trace>
  <inkml:trace contextRef="#ctx0" brushRef="#br0" timeOffset="331.964">0 367,'328'-78,"-323"78,3-3,1 1,-1 0,1 0,0 1,-1 1,1-1,0 1,0 1,-1 0,1 0,0 0,-1 1,1 1,-1-1,0 1,0 1,6 2,-3 4,2 0,-1-1,1-1,0 0,1 0,0-2,0 1,0-2,1 0,0-1,0 0,0-1,0-1,1-1,-1 0,1-1,14-1,-6-5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0,'0'460,"-29"-180,2-114,8-92,20-74,-1 0,0 0,0 0,0 0,1 0,-1 0,0 0,0 1,0-1,1 0,-1 0,0 0,0 0,0 0,0 0,1 1,-1-1,0 0,0 0,0 0,0 0,0 1,0-1,0 0,1 0,-1 1,11-23,4-16,1 2,3 0,0 1,3 1,0 1,19-20,-32 43,101-92,-105 99,0 0,0 0,1 0,-1 1,1-1,0 1,0 1,0-1,0 1,0 0,0 1,0-1,0 1,0 0,0 1,0-1,0 1,0 0,0 1,0 0,0 0,-1 0,2 1,1 2,-1 0,0 0,0 1,0 0,-1 0,0 1,0 0,-1 0,0 0,0 1,-1-1,0 1,0 0,0 0,-1 1,-1-1,1 1,-1 0,-1-1,1 10,7 18,-7-29,0 1,0-1,0 0,-1 1,0-1,-1 1,0 0,0-1,0 1,-1-1,0 1,-1-1,1 1,-2 2,-4 4,-1-1,0 0,-1 0,0 0,-1-2,0 1,-1-1,0 0,0-1,-2-1,1 0,-1 0,0-1,-14 6,6-6,-1 0,0-1,0-1,0-1,-1-1,0-1,0-1,17-1,1 0,-1-1,1 0,0 0,-1 0,1-1,0 0,-1 0,1 0,0-1,0 1,0-1,0 0,0-1,0 1,1-1,-1 0,1 0,0-1,0 1,0-1,0 0,0 0,1 0,0-1,0 1,0-1,0 1,1-1,-2-4,-3-15</inkml:trace>
  <inkml:trace contextRef="#ctx0" brushRef="#br0" timeOffset="400.624">696 819,'14'0,"15"0,6 0,3 0,0-5,-2-2,-3 1,-1 1,-2 1,-1 2,-1-4,0 0,-1 0,-4 1</inkml:trace>
  <inkml:trace contextRef="#ctx0" brushRef="#br0" timeOffset="1486.953">1401 254,'0'-22,"0"11,0 24,0 432,-32-285,12-90,21-70,-1 0,1 0,-1 0,1-1,-1 1,1 0,-1 0,1 0,-1 0,1 0,-1 0,1 0,-1 0,1 0,-1 0,1 0,-1 0,1 0,-1 1,1-1,-1 0,1 0,-1 1,1-1,-1 0,1 0,-1 1,0-1,1 0,-1 1,1-1,-1 1,0-1,0 0,1 1,-1-1,0 1,0-1,1 1,-1-1,0 1,0-1,0 1,0-1,0 1,0-1,0 1,0-1,0 1,0-1,0 1,0 0,0-1,0 1,0-1,-1 1,1-1,0 0,0 1,-1-1,1 1,0 0,33-32,-9 4,2 1,1 1,1 1,0 1,2 2,1 1,1 1,0 2,25-9,-53 23,0 0,0 1,0 0,1-1,-1 2,1-1,-1 0,1 1,0 0,0 0,-1 0,1 1,0-1,0 1,0 0,0 1,-1-1,1 1,0 0,0 0,-1 1,1-1,0 1,-1 0,0 0,1 1,-1-1,0 1,0 0,-1 0,1 0,-1 1,1-1,-1 1,0 0,0 0,-1 0,1 0,-1 0,8 130,-9-124,-2-1,1 1,-1 0,-1 0,0 0,0-1,-1 1,0-1,-1 1,0-1,0 0,-1-1,0 1,0-1,-1 0,0 0,-1-1,0 0,0 0,0 0,-1-1,0 0,0-1,-1 1,0-2,1 1,-1-1,-1-1,1 1,-1-2,1 1,-1-1,-8 0,8-1,-1-1,1 0,-1 0,1-1,-1-1,1 0,-1 0,1-1,0 0,0-1,1 0,-1-1,1 1,0-2,0 0,0 0,1 0,0-1,0 0,-6-8,11 10,1 1,-1-1,1 0,0 0,0 0,1 0,0 0,-1 0,2 0,-1 0,1-1,-1 1,1 0,1 0,-1-1,2-3,3-15</inkml:trace>
  <inkml:trace contextRef="#ctx0" brushRef="#br0" timeOffset="1916.934">2445 592,'-19'9,"0"0,1 1,1 1,-1 1,2 0,0 1,-14 15,23-23,1 1,-1 0,2 0,-1 0,0 1,1 0,1 0,-1 0,1 1,0 0,1-1,-1 1,2 0,-1 1,1-1,0 0,1 1,0-1,0 1,1-1,0 1,1 0,0-1,0 1,1-1,0 0,0 1,2 2,0-7,-1 0,2 0,-1-1,0 1,1-1,-1 0,1 0,0 0,0-1,0 0,1 0,-1 0,0 0,1-1,-1 0,1 0,0-1,-1 1,1-1,-1 0,1-1,0 1,3-2,-4 2,20-1</inkml:trace>
  <inkml:trace contextRef="#ctx0" brushRef="#br0" timeOffset="2288.29">2925 621,'-23'18,"0"1,2 1,0 1,1 0,2 2,0 0,1 1,1 1,-1 6,15-29,1 1,0-1,0 0,0 1,0-1,1 1,-1-1,1 1,-1-1,1 1,0 0,0-1,0 1,0-1,1 1,-1-1,1 1,-1-1,1 1,0-1,0 0,0 1,0-1,1 0,-1 0,1 1,-1-1,1 0,-1-1,1 1,0 0,0 0,0-1,0 1,0-1,1 0,-1 1,0-1,1 0,-1-1,1 1,-1 0,2 0,17 1,0-1,-1 0,1-2,0 0,0-2,-1 0,0-1,1-1,-1-1,-1-1,1-1,-1 0,-1-1,0-1,0-1,-1-1,0 0,12-13,-20 18,0-1,-1 0,0-1,-1 0,1 0,-2 0,1-1,-2 0,4-7,-7 13,-1 0,1 1,-1-1,0 0,0 0,0 0,-1 0,1 0,-1 0,0 1,0-1,0 0,-1 0,1 0,-1 0,0 0,0 0,-1 0,1 1,-1-1,1 0,-1 1,0 0,-1-1,1 1,0 0,-1 0,0 0,-1-1,-2 0,0-1,-1 0,0 1,1 0,-2 1,1 0,0 0,-1 0,1 1,-1 0,1 1,-1-1,0 1,0 1,0 0,0 0,0 0,1 1,-1 0,0 1,0 0,1 0,-1 0,1 1,0 0,0 1,0-1,0 1,-5 5,-13 7</inkml:trace>
  <inkml:trace contextRef="#ctx0" brushRef="#br0" timeOffset="2754.671">3631 508,'-29'8,"24"-8,1 0,0 0,-1 0,1 1,-1-1,1 1,0 0,0 0,-1 1,1-1,0 1,0 0,0 0,1 1,-1-1,0 1,1-1,0 1,-1 0,1 1,0-1,1 0,-1 1,0 0,1-1,0 1,0 0,0 0,1 0,-1 1,1-1,0 0,0 0,0 1,1-1,0 2,2 0,1 0,0 0,1-1,-1 1,1-1,0 0,1 0,-1 0,1 0,0-1,0 0,1 0,-1 0,1-1,-1 1,1-1,6 2,-8-4,1 0,-1 0,0 0,0 1,-1-1,1 1,0 0,0 1,-1-1,0 1,1-1,-1 1,0 0,0 0,0 0,-1 1,1-1,-1 1,0-1,0 1,0 0,0 0,-1 0,1 0,-1 0,0 0,0 0,-1 0,1 1,-1-1,0 0,0 0,-1 0,1 1,-1-1,0 0,0 0,0 0,0 0,-1 1,-4 4,-1 0,0 0,-1 0,1-1,-2 0,1-1,-1 0,0 0,-1-1,1 0,-1-1,0 0,-1 0,1-1,-1 0,0-1,0-1,0 1,-4-1,12-1,-1 0,1 0,-1 0,1-1,-1 1,0-1,1 0,-1 0,0 0,1-1,-1 1,1-1,-1 0,1 0,-1 0,1 0,0-1,-4-1,-5-9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2" timeOffset="-62268.563">2593 2004,'2'-2,"-1"1,1-1,-1 0,1 0,-1 0,1 1,0-1,0 1,0-1,0 1,0 0,0 0,0 0,0 0,1 0,-1 1,0-1,0 0,1 1,-1 0,1-1,-1 1,0 0,1 1,0-1,0-1,338-1,-172 30,282-28,-140 0,-141-28,281 28,-141-1,-112-27,366 29,-366-29,225 27,-197-27,-1 28,-82-28,137 28,-255 0</inkml:trace>
  <inkml:trace contextRef="#ctx0" brushRef="#br2" timeOffset="-60433.498">6122 1581,'2'1,"0"1,0-1,-1 1,1-1,0 1,-1 0,1 0,-1-1,1 1,-1 0,0 0,0 1,0-1,0 0,0 0,-1 0,1 1,-1-1,1 0,-1 1,0-1,0 0,0 1,0-1,0 1,0 0,4 337,8-276,-1 41,-23-50,7-30</inkml:trace>
  <inkml:trace contextRef="#ctx0" brushRef="#br2" timeOffset="-59786.367">6432 1665,'-62'48,"-75"129,-59 46,86-116,99-91,6-3</inkml:trace>
  <inkml:trace contextRef="#ctx0" brushRef="#br2" timeOffset="-57070.646">6911 1242,'29'169,"0"47,0-254,-21 24,1 0,0 1,1 0,1 1,0 0,1 1,0 0,0 1,1 0,1 1,-1 0,2 1,-1 1,1 0,15-4,-27 10,1 0,0 0,0 1,0-1,0 1,0 0,0 0,0 0,0 1,0 0,0-1,0 1,-1 0,1 1,0-1,-1 1,1 0,-1 0,1 0,-1 0,0 0,0 1,0-1,0 1,0 0,0 0,-1 0,0 0,1 1,-1-1,0 1,-1-1,1 1,-1-1,1 1,-1 1,2 3,-1-1,0 1,0 0,-1 0,0 0,0 0,-1 0,0 0,0 0,-1-1,0 1,0 0,-1 0,0 0,0-1,-1 1,0-1,-1 2,-1-2,-1 0,1 0,-1-1,-1 1,0-1,1-1,-2 1,1-1,-1 0,1-1,-1 0,-1 0,1-1,0 0,-1 0,0-1,-1 0,4-1,1 1,-1-1,1-1,-1 1,0-1,1 0,-1 0,0-1,1 0,-1 0,1 0,-1-1,1 1,-1-1,1-1,0 1,0-1,0 1,0-2,1 1,-1 0,1-1,0 0,0 0,0 0,1-1,-1 1,-8-18</inkml:trace>
  <inkml:trace contextRef="#ctx0" brushRef="#br2" timeOffset="-56687.244">7561 1524,'34'0,"25"0,2-4,-3-3,-8 1,-7 1,-11 1</inkml:trace>
  <inkml:trace contextRef="#ctx0" brushRef="#br2" timeOffset="-56014.125">8041 1214,'-1'255,"-36"-97,37-158,0 0,1 0,-1 0,1 0,-1 0,1 0,-1 0,1 0,-1 0,0 0,1 0,-1 0,1 1,-1-1,0 0,1 0,-1 0,1 1,-1-1,0 0,1 0,-1 1,0-1,1 0,-1 1,0-1,0 0,1 1,-1-1,0 1,0-1,0 0,1 1,-1-1,0 1,0-1,0 0,0 1,0-1,0 1,0-1,0 1,0-1,0 1,0-1,0 0,0 1,0-1,-1 1,1-1,0 0,0 1,0-1,-1 1,1-1,0 0,0 1,-1-1,1 0,0 1,-1-1,1 0,0 0,-1 1,1-1,-1 0,1 0,0 0,-1 1,27-25,-18 15,8-6,0 1,0 1,1 0,1 1,0 1,1 0,0 1,10-2,-10 5,72-19,-89 25,1 1,-1 0,1 0,-1 1,0-1,1 1,-1-1,0 1,1-1,-1 1,0 0,0 0,0 0,0 1,0-1,0 0,0 1,0-1,0 1,-1 0,1 0,0-1,-1 1,0 0,1 0,-1 1,0-1,0 0,0 0,-1 0,1 1,0-1,-1 0,1 1,-1-1,0 1,0 5,1 0,-2 1,1-1,-1 0,-1 0,1 0,-1-1,-1 1,1 0,-1-1,-1 1,0-1,0 0,0 0,0 0,-1-1,0 0,-1 0,0 0,1 0,-2-1,1 0,-1 0,1-1,-1 0,-1 0,1 0,0-1,-1 0,0-1,0 0,-8 5,13-5,0 0,1 0,-2 0,1 0,0 0,0-1,0 0,-1 1,1-1,-1-1,1 1,-1 0,1-1,-1 1,1-1,-1 0,0-1,1 1,-1 0,1-1,-1 0,1 0,-1 0,1 0,0-1,-1 1,1-1,0 0,0 0,0 0,0 0,1 0,-1-1,1 1,-2-2,-3-16,2 0</inkml:trace>
  <inkml:trace contextRef="#ctx0" brushRef="#br2" timeOffset="-55617.901">8831 1439,'-33'29,"-12"14,2 5,8-1,16-9,10-6,12-8,5-4,6-4,6-6,4-5,3-2,1-7,1-3,1 0,-1-4,-5 0</inkml:trace>
  <inkml:trace contextRef="#ctx0" brushRef="#br2" timeOffset="-55319.919">9198 1496,'-8'9,"-1"0,0 1,1 0,0 0,0 1,1 0,0 0,1 0,0 1,1 0,1 1,-1-1,2 1,-2 12,5-22,0-1,0 0,1 1,0-1,-1 1,1-1,0 0,0 0,0 0,0 1,1-1,-1 0,0 0,1 0,-1-1,1 1,0 0,0-1,0 1,0-1,0 1,0-1,0 0,0 0,0 0,1 0,-1 0,0-1,1 1,-1-1,0 1,1-1,-1 0,2 0,85-6,-83 5,0 0,-1-1,1 1,0-1,0 0,-1 0,1-1,-1 0,0 0,0 0,0 0,0-1,-1 0,1 0,-1 0,0-1,0 1,0-1,-1 0,0 0,0 0,0-1,-1 1,1-1,-1 1,0-1,-1 0,0 0,0 1,0-1,0 0,-1 0,0 0,0 0,-1 0,0-4,-1 5,-1 1,1 0,-1 0,0 0,0 0,0 1,0-1,-1 1,1 0,-1 0,0 0,0 0,0 1,0-1,-1 1,1 0,-1 1,1-1,-1 1,1 0,-5-1,-12-2</inkml:trace>
  <inkml:trace contextRef="#ctx0" brushRef="#br2" timeOffset="-54832.292">9677 1439,'-8'-1,"0"1,0 0,0 0,0 1,0 0,0 1,0-1,0 1,1 1,-1 0,1 0,-1 0,1 1,0 0,1 0,-1 1,1 0,-1 0,1 0,-2 4,7-7,0-1,0 1,1 0,-1-1,0 1,1 0,0 0,-1-1,1 1,0 0,0 0,0 0,0-1,0 1,0 0,1 0,-1-1,1 1,-1 0,1 0,0-1,-1 1,1-1,0 1,0-1,0 1,0-1,0 1,1-1,-1 0,0 0,1 1,-1-1,1 0,-1 0,63 32,-50-27,-14-6,62 36,-60-35,-1 0,0 0,0 0,0 0,0 1,0-1,0 0,0 1,0-1,-1 1,1-1,0 0,-1 1,1 0,-1-1,0 1,0-1,1 1,-1-1,0 1,0 0,0-1,-1 1,1-1,0 1,0 0,-1-1,1 1,-1-1,0 1,1-1,-1 0,0 1,0-1,0 0,0 1,0-1,0 0,0 0,0 0,-2 1,-6 6,-2-1,1-1,-1 1,0-1,0-1,-1 0,0-1,0 0,0-1,0 0,0-1,0 0,-1-1,1-1,-9 0,-4 1</inkml:trace>
  <inkml:trace contextRef="#ctx0" brushRef="#br2" timeOffset="-54401.093">10243 1242,'-34'43,"2"1,2 2,2 1,2 1,1 5,23-49,0 0,0 0,0 0,0 1,1-1,0 0,0 1,0 0,0-1,1 1,-1-1,1 1,1 0,-1-1,1 1,-1-1,1 1,1-1,-1 1,0-1,1 1,0-1,0 0,1 0,-1 0,1 0,-1-1,1 1,1-1,-1 1,0-1,1 0,-1 0,1-1,0 1,0-1,0 0,0 0,4 1,3 1,0-1,0 0,0-1,1 0,-1-1,1-1,0 1,-1-2,1 0,-1 0,1-1,-1 0,0-1,0 0,0-1,0 0,0-1,-1 0,0-1,0 0,0-1,-1 1,0-2,0 1,-1-2,0 1,-1-1,1 0,-2 0,1-1,-1 0,-1 0,0 5,-1 1,0-1,0 0,-1 0,1 0,-1 0,0-1,-1 1,1-1,-1 0,0 0,0 0,-1 0,0 0,0 0,-1 0,1-1,-1 1,0 0,-1 0,0 0,0 0,0 0,-1 0,1 0,-2 0,1 0,0 0,-1 1,0-1,-1 1,0-1,-2 1,1 1,-1 0,0 0,0 1,0 0,-1 0,1 1,-1-1,0 1,0 1,1-1,-1 1,0 0,0 1,-3 0,-16-1</inkml:trace>
  <inkml:trace contextRef="#ctx0" brushRef="#br2" timeOffset="-54103.749">10016 1524,'50'-13,"1"2,0 2,0 2,23 1,-67 6,0 1,0-1,-1 1,1 0,0 1,0-1,0 1,-1 1,1-1,-1 1,0 1,1-1,-2 1,1 0,0 0,-1 0,0 1,0 0,0 0,0 0,0 0,0 0,0-1,1 0,0 0,0 0,0-1,0 0,0 0,1 0,-1-1,1 0,0 0,-1-1,1 0,0 0,0-1,0 1,0-1,0-1,0 0,0 0,-1 0,1-1,0 1,-1-2,2 0,11-4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58,'168'-12,"33"-23,-70 25,-120 14,-5 2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30,'14'0,"20"0,8 0,3-5,-3-1,-3 0,-3 1,-4 1,-1 2,-2 1,-1 1,-6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1,'-8'10,"1"2,0-1,1 1,1 0,-1 0,2 1,0 0,0 0,1 0,1 0,0 0,1 0,1 1,0-1,1 6,-1 98,-10 113,-8 7,18-235,-1-2,1 1,0 0,-1 0,1 0,0 0,0 0,0 0,0 0,0-1,0 1,0 0,0 0,0 0,0 0,1 0,-1 0,0-1,1 1,-1 0,0 0,1 0,-1-1,1 1,-1 0,1 0,0-1,-1 1,1 0,0-1,-1 1,1-1,0 1,0-1,0 0,-1 1,2-1,4-4</inkml:trace>
  <inkml:trace contextRef="#ctx0" brushRef="#br0" timeOffset="260.789">314 508,'38'0,"28"-5,7-1,-5 0,-8 1,-10 1,-8-3,-7 0,-5 0,-2 2,-6 2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368 113,'-13'-1,"-1"0,1 1,0 1,-1 0,1 0,0 2,0 0,0 0,0 1,1 0,-1 1,1 1,0 0,1 1,0 0,0 0,0 1,1 1,0 0,0 0,1 1,1 0,0 1,0 0,1 0,0 0,1 1,0 0,-1 7,-2-2,2 0,0 0,2 1,0 0,0 1,2-1,0 1,1 0,1-1,1 1,1 0,2 13,-2-28,0-1,0 1,1-1,-1 1,1-1,0 0,0 0,0 0,1 0,-1-1,0 1,1 0,0-1,0 0,0 1,0-1,0 0,0-1,0 1,0-1,1 1,-1-1,1 0,-1 0,1 0,0-1,-1 1,1-1,0 0,-1 0,1 0,-1-1,1 1,0-1,-1 0,1 0,21-5</inkml:trace>
  <inkml:trace contextRef="#ctx0" brushRef="#br0" timeOffset="350.51">706 170,'-20'19,"0"1,1 1,2 0,0 1,1 2,1-1,2 2,0 0,-9 26,21-48,0 0,0 0,1 0,-1 0,1 0,0 0,0 0,0 0,0 1,0-1,1 0,-1 0,1 0,0 0,0 0,0 0,0 0,0 0,1-1,0 1,-1 0,1-1,0 1,0-1,0 0,1 1,-1-1,0 0,1 0,0-1,-1 1,1 0,0-1,0 0,0 0,0 0,0 0,0 0,0 0,0-1,0 1,0-1,0 0,0 0,1 0,-1-1,16-1,0-1,0-1,0 0,0-2,-1 0,0-1,0-1,-1-1,0 0,0-1,-1-1,-1-1,1 0,-2-1,0 0,6-9,-5 9,-1 0,0-2,-1 1,0-1,-1-1,-1-1,-1 1,0-1,2-8,-12 23,1-1,0 1,-1-1,0 1,1-1,-1 1,0-1,0 0,-1 1,1-1,0 1,-1-1,0 1,1 0,-1-1,0 1,0-1,-1 1,1 0,0 0,-1 0,1 0,-1 0,0 0,1 0,-1 0,0 1,0-1,0 1,0-1,-1 1,1 0,0 0,-2-1,-86-18,75 21,0 1,1 0,-1 1,1 1,0 0,0 1,0 0,1 1,-10 6,-3 4</inkml:trace>
  <inkml:trace contextRef="#ctx0" brushRef="#br0" timeOffset="868.818">1525 29,'-22'3,"-1"2,1 0,0 1,1 1,-1 2,2 0,-1 1,1 0,1 2,-5 4,22-15,-1 1,0-1,0 1,1 0,-1 0,1 0,0 1,-1-1,1 0,0 1,1 0,-1-1,0 1,1 0,-1 0,1 0,0 0,0 0,0 0,0 0,1 0,-1 0,1 1,0-1,0 0,0 0,0 1,0-1,1 0,0 0,-1 0,1 0,0 0,1 0,-1 0,0 0,1 0,0 0,0-1,0 1,0-1,0 1,0-1,0 0,1 1,138 60,-139-62,-1 1,1-1,-1 1,0-1,0 1,1 0,-1 0,0 0,-1 0,1 0,0 0,-1 0,1 0,-1 0,1 0,-1 0,0 0,0 0,0 0,0 0,0 0,0 1,-1-1,1 0,-1 0,0 0,1 0,-1 0,0 0,0-1,0 1,0 0,-1 0,1-1,0 1,-1 0,1-1,-1 0,1 1,-3 0,-72 52,56-45,-1-1,0-1,0-1,0-1,-1-1,0-1,-8 0,3 2,2 1</inkml:trace>
  <inkml:trace contextRef="#ctx0" brushRef="#br0" timeOffset="1282.543">2061 0,'-19'11,"-10"4,1 0,0 3,1 0,1 1,1 2,1 0,1 2,-6 9,25-27,0 1,0 0,0 0,1 0,0 0,0 0,0 1,1 0,0-1,0 1,1 0,0 0,0 0,1 0,0 0,0 0,0 0,1 0,0 0,0 0,1 0,0 0,0-1,1 1,0-1,0 0,0 1,1-1,0-1,0 1,0 0,1-1,0 0,0 0,0-1,1 1,-1-1,1 0,0-1,0 1,5 1,1-2,1 1,0-2,0 0,0 0,0-1,0-1,0 0,0-1,0 0,0-1,0 0,0-1,0-1,-1 0,0-1,0 0,0-1,0 0,-1-1,10-7,-6 4,-1 0,-1 0,1-1,-2-1,0 0,0-1,-1 0,-1 0,0-1,-1-1,0 0,-1 0,-1-1,0 1,-2-2,1 1,1-14,-7 26,-1-1,1 1,-1-1,0 1,0-1,0 1,-1 0,0-1,0 1,0 0,0 0,0 0,-1 0,0 1,0-1,0 1,0-1,0 1,-1 0,1 1,-1-1,0 0,0 1,0 0,0 0,0 0,0 0,-1 1,1 0,-1 0,1 0,-1 0,-2 1,-7-3,0 2,0 0,0 0,0 2,0-1,0 2,1 0,-1 0,0 2,-6 1,-7 7</inkml:trace>
  <inkml:trace contextRef="#ctx0" brushRef="#br0" timeOffset="1575.543">1694 310,'395'-78,"-386"77,-5-1,-1 1,1 0,-1 0,1 0,0 0,-1 0,1 1,0 0,0-1,-1 2,1-1,0 0,-1 1,1-1,0 1,-1 0,1 0,-1 1,1-1,-1 1,1 0,-1 0,0 0,0 0,0 0,0 1,-1-1,1 1,0 0,0 1,-2-2,1 4,0 1,1-1,0 0,0 0,0 0,1-1,0 1,0-1,1 0,-1 0,1 0,0-1,0 1,0-1,1-1,0 1,0-1,0 0,0 0,0 0,0-1,4 1,2-1,1-1,0 0,0 0,0-1,0-1,0 0,0-1,0 0,-1-1,1-1,0 0,6-2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0,'-35'15,"2"1,0 2,1 1,1 2,1 0,-6 8,26-20,0 0,0 1,1 1,1-1,-1 1,2 1,-1 0,2 0,0 0,0 1,1 0,0 0,2 0,-1 1,1-1,1 1,1-1,0 4,0-8,0 1,1-1,0 0,1 1,0-1,0 0,1 0,0 0,1 0,0 0,1 0,-1-1,2 1,-1-1,1 0,0 0,1-1,0 0,0 0,0 0,1 0,0-1,0 0,3 1,0-1,0 0,1-1,-1-1,1 1,0-1,0-1,0 0,0-1,1 0,-1-1,1 0,-1 0,1-1,-1-1,1 0,-1-1,1 0,-1-1,0 0,0 0,0-1,-1-1,1 0,4-4,26-14,-1-3,-1-1,-2-2,3-5,-32 27,0 0,-1-1,1 0,-2-1,1 1,-1-1,-1-1,1 1,-2-1,1 0,-1 0,-1 0,0 0,0-1,-1 0,0 1,-1-1,0 0,-1 0,0 1,-1-1,0 0,-1 0,0 1,-1-1,-2-8,2 14,0-1,-1 1,1 0,-1 0,0 0,0 0,0 1,-1-1,0 1,1 0,-2 1,1-1,0 1,-1 0,1 0,-1 1,0-1,0 1,0 1,0-1,0 1,-6-1,-140 1,113 8</inkml:trace>
  <inkml:trace contextRef="#ctx0" brushRef="#br0" timeOffset="331.964">0 367,'328'-78,"-323"78,3-3,1 1,-1 0,1 0,0 1,-1 1,1-1,0 1,0 1,-1 0,1 0,0 0,-1 1,1 1,-1-1,0 1,0 1,6 2,-3 4,2 0,-1-1,1-1,0 0,1 0,0-2,0 1,0-2,1 0,0-1,0 0,0-1,0-1,1-1,-1 0,1-1,14-1,-6-5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0,'0'460,"-29"-180,2-114,8-92,20-74,-1 0,0 0,0 0,0 0,1 0,-1 0,0 0,0 1,0-1,1 0,-1 0,0 0,0 0,0 0,0 0,1 1,-1-1,0 0,0 0,0 0,0 0,0 1,0-1,0 0,1 0,-1 1,11-23,4-16,1 2,3 0,0 1,3 1,0 1,19-20,-32 43,101-92,-105 99,0 0,0 0,1 0,-1 1,1-1,0 1,0 1,0-1,0 1,0 0,0 1,0-1,0 1,0 0,0 1,0-1,0 1,0 0,0 1,0 0,0 0,-1 0,2 1,1 2,-1 0,0 0,0 1,0 0,-1 0,0 1,0 0,-1 0,0 0,0 1,-1-1,0 1,0 0,0 0,-1 1,-1-1,1 1,-1 0,-1-1,1 10,7 18,-7-29,0 1,0-1,0 0,-1 1,0-1,-1 1,0 0,0-1,0 1,-1-1,0 1,-1-1,1 1,-2 2,-4 4,-1-1,0 0,-1 0,0 0,-1-2,0 1,-1-1,0 0,0-1,-2-1,1 0,-1 0,0-1,-14 6,6-6,-1 0,0-1,0-1,0-1,-1-1,0-1,0-1,17-1,1 0,-1-1,1 0,0 0,-1 0,1-1,0 0,-1 0,1 0,0-1,0 1,0-1,0 0,0-1,0 1,1-1,-1 0,1 0,0-1,0 1,0-1,0 0,0 0,1 0,0-1,0 1,0-1,0 1,1-1,-2-4,-3-15</inkml:trace>
  <inkml:trace contextRef="#ctx0" brushRef="#br0" timeOffset="400.624">696 819,'14'0,"15"0,6 0,3 0,0-5,-2-2,-3 1,-1 1,-2 1,-1 2,-1-4,0 0,-1 0,-4 1</inkml:trace>
  <inkml:trace contextRef="#ctx0" brushRef="#br0" timeOffset="1486.953">1401 254,'0'-22,"0"11,0 24,0 432,-32-285,12-90,21-70,-1 0,1 0,-1 0,1-1,-1 1,1 0,-1 0,1 0,-1 0,1 0,-1 0,1 0,-1 0,1 0,-1 0,1 0,-1 0,1 0,-1 1,1-1,-1 0,1 0,-1 1,1-1,-1 0,1 0,-1 1,0-1,1 0,-1 1,1-1,-1 1,0-1,0 0,1 1,-1-1,0 1,0-1,1 1,-1-1,0 1,0-1,0 1,0-1,0 1,0-1,0 1,0-1,0 1,0-1,0 1,0 0,0-1,0 1,0-1,-1 1,1-1,0 0,0 1,-1-1,1 1,0 0,33-32,-9 4,2 1,1 1,1 1,0 1,2 2,1 1,1 1,0 2,25-9,-53 23,0 0,0 1,0 0,1-1,-1 2,1-1,-1 0,1 1,0 0,0 0,-1 0,1 1,0-1,0 1,0 0,0 1,-1-1,1 1,0 0,0 0,-1 1,1-1,0 1,-1 0,0 0,1 1,-1-1,0 1,0 0,-1 0,1 0,-1 1,1-1,-1 1,0 0,0 0,-1 0,1 0,-1 0,8 130,-9-124,-2-1,1 1,-1 0,-1 0,0 0,0-1,-1 1,0-1,-1 1,0-1,0 0,-1-1,0 1,0-1,-1 0,0 0,-1-1,0 0,0 0,0 0,-1-1,0 0,0-1,-1 1,0-2,1 1,-1-1,-1-1,1 1,-1-2,1 1,-1-1,-8 0,8-1,-1-1,1 0,-1 0,1-1,-1-1,1 0,-1 0,1-1,0 0,0-1,1 0,-1-1,1 1,0-2,0 0,0 0,1 0,0-1,0 0,-6-8,11 10,1 1,-1-1,1 0,0 0,0 0,1 0,0 0,-1 0,2 0,-1 0,1-1,-1 1,1 0,1 0,-1-1,2-3,3-15</inkml:trace>
  <inkml:trace contextRef="#ctx0" brushRef="#br0" timeOffset="1916.934">2445 592,'-19'9,"0"0,1 1,1 1,-1 1,2 0,0 1,-14 15,23-23,1 1,-1 0,2 0,-1 0,0 1,1 0,1 0,-1 0,1 1,0 0,1-1,-1 1,2 0,-1 1,1-1,0 0,1 1,0-1,0 1,1-1,0 1,1 0,0-1,0 1,1-1,0 0,0 1,2 2,0-7,-1 0,2 0,-1-1,0 1,1-1,-1 0,1 0,0 0,0-1,0 0,1 0,-1 0,0 0,1-1,-1 0,1 0,0-1,-1 1,1-1,-1 0,1-1,0 1,3-2,-4 2,20-1</inkml:trace>
  <inkml:trace contextRef="#ctx0" brushRef="#br0" timeOffset="2288.29">2925 621,'-23'18,"0"1,2 1,0 1,1 0,2 2,0 0,1 1,1 1,-1 6,15-29,1 1,0-1,0 0,0 1,0-1,1 1,-1-1,1 1,-1-1,1 1,0 0,0-1,0 1,0-1,1 1,-1-1,1 1,-1-1,1 1,0-1,0 0,0 1,0-1,1 0,-1 0,1 1,-1-1,1 0,-1-1,1 1,0 0,0 0,0-1,0 1,0-1,1 0,-1 1,0-1,1 0,-1-1,1 1,-1 0,2 0,17 1,0-1,-1 0,1-2,0 0,0-2,-1 0,0-1,1-1,-1-1,-1-1,1-1,-1 0,-1-1,0-1,0-1,-1-1,0 0,12-13,-20 18,0-1,-1 0,0-1,-1 0,1 0,-2 0,1-1,-2 0,4-7,-7 13,-1 0,1 1,-1-1,0 0,0 0,0 0,-1 0,1 0,-1 0,0 1,0-1,0 0,-1 0,1 0,-1 0,0 0,0 0,-1 0,1 1,-1-1,1 0,-1 1,0 0,-1-1,1 1,0 0,-1 0,0 0,-1-1,-2 0,0-1,-1 0,0 1,1 0,-2 1,1 0,0 0,-1 0,1 1,-1 0,1 1,-1-1,0 1,0 1,0 0,0 0,0 0,1 1,-1 0,0 1,0 0,1 0,-1 0,1 1,0 0,0 1,0-1,0 1,-5 5,-13 7</inkml:trace>
  <inkml:trace contextRef="#ctx0" brushRef="#br0" timeOffset="2754.671">3631 508,'-29'8,"24"-8,1 0,0 0,-1 0,1 1,-1-1,1 1,0 0,0 0,-1 1,1-1,0 1,0 0,0 0,1 1,-1-1,0 1,1-1,0 1,-1 0,1 1,0-1,1 0,-1 1,0 0,1-1,0 1,0 0,0 0,1 0,-1 1,1-1,0 0,0 0,0 1,1-1,0 2,2 0,1 0,0 0,1-1,-1 1,1-1,0 0,1 0,-1 0,1 0,0-1,0 0,1 0,-1 0,1-1,-1 1,1-1,6 2,-8-4,1 0,-1 0,0 0,0 1,-1-1,1 1,0 0,0 1,-1-1,0 1,1-1,-1 1,0 0,0 0,0 0,-1 1,1-1,-1 1,0-1,0 1,0 0,0 0,-1 0,1 0,-1 0,0 0,0 0,-1 0,1 1,-1-1,0 0,0 0,-1 0,1 1,-1-1,0 0,0 0,0 0,0 0,-1 1,-4 4,-1 0,0 0,-1 0,1-1,-2 0,1-1,-1 0,0 0,-1-1,1 0,-1-1,0 0,-1 0,1-1,-1 0,0-1,0-1,0 1,-4-1,12-1,-1 0,1 0,-1 0,1-1,-1 1,0-1,1 0,-1 0,0 0,1-1,-1 1,1-1,-1 0,1 0,-1 0,1 0,0-1,-4-1,-5-9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2" timeOffset="-62268.563">2593 2004,'2'-2,"-1"1,1-1,-1 0,1 0,-1 0,1 1,0-1,0 1,0-1,0 1,0 0,0 0,0 0,0 0,1 0,-1 1,0-1,0 0,1 1,-1 0,1-1,-1 1,0 0,1 1,0-1,0-1,338-1,-172 30,282-28,-140 0,-141-28,281 28,-141-1,-112-27,366 29,-366-29,225 27,-197-27,-1 28,-82-28,137 28,-255 0</inkml:trace>
  <inkml:trace contextRef="#ctx0" brushRef="#br2" timeOffset="-60433.498">6122 1581,'2'1,"0"1,0-1,-1 1,1-1,0 1,-1 0,1 0,-1-1,1 1,-1 0,0 0,0 1,0-1,0 0,0 0,-1 0,1 1,-1-1,1 0,-1 1,0-1,0 0,0 1,0-1,0 1,0 0,4 337,8-276,-1 41,-23-50,7-30</inkml:trace>
  <inkml:trace contextRef="#ctx0" brushRef="#br2" timeOffset="-59786.367">6432 1665,'-62'48,"-75"129,-59 46,86-116,99-91,6-3</inkml:trace>
  <inkml:trace contextRef="#ctx0" brushRef="#br2" timeOffset="-57070.646">6911 1242,'29'169,"0"47,0-254,-21 24,1 0,0 1,1 0,1 1,0 0,1 1,0 0,0 1,1 0,1 1,-1 0,2 1,-1 1,1 0,15-4,-27 10,1 0,0 0,0 1,0-1,0 1,0 0,0 0,0 0,0 1,0 0,0-1,0 1,-1 0,1 1,0-1,-1 1,1 0,-1 0,1 0,-1 0,0 0,0 1,0-1,0 1,0 0,0 0,-1 0,0 0,1 1,-1-1,0 1,-1-1,1 1,-1-1,1 1,-1 1,2 3,-1-1,0 1,0 0,-1 0,0 0,0 0,-1 0,0 0,0 0,-1-1,0 1,0 0,-1 0,0 0,0-1,-1 1,0-1,-1 2,-1-2,-1 0,1 0,-1-1,-1 1,0-1,1-1,-2 1,1-1,-1 0,1-1,-1 0,-1 0,1-1,0 0,-1 0,0-1,-1 0,4-1,1 1,-1-1,1-1,-1 1,0-1,1 0,-1 0,0-1,1 0,-1 0,1 0,-1-1,1 1,-1-1,1-1,0 1,0-1,0 1,0-2,1 1,-1 0,1-1,0 0,0 0,0 0,1-1,-1 1,-8-18</inkml:trace>
  <inkml:trace contextRef="#ctx0" brushRef="#br2" timeOffset="-56687.244">7561 1524,'34'0,"25"0,2-4,-3-3,-8 1,-7 1,-11 1</inkml:trace>
  <inkml:trace contextRef="#ctx0" brushRef="#br2" timeOffset="-56014.125">8041 1214,'-1'255,"-36"-97,37-158,0 0,1 0,-1 0,1 0,-1 0,1 0,-1 0,1 0,-1 0,0 0,1 0,-1 0,1 1,-1-1,0 0,1 0,-1 0,1 1,-1-1,0 0,1 0,-1 1,0-1,1 0,-1 1,0-1,0 0,1 1,-1-1,0 1,0-1,0 0,1 1,-1-1,0 1,0-1,0 0,0 1,0-1,0 1,0-1,0 1,0-1,0 1,0-1,0 0,0 1,0-1,-1 1,1-1,0 0,0 1,0-1,-1 1,1-1,0 0,0 1,-1-1,1 0,0 1,-1-1,1 0,0 0,-1 1,1-1,-1 0,1 0,0 0,-1 1,27-25,-18 15,8-6,0 1,0 1,1 0,1 1,0 1,1 0,0 1,10-2,-10 5,72-19,-89 25,1 1,-1 0,1 0,-1 1,0-1,1 1,-1-1,0 1,1-1,-1 1,0 0,0 0,0 0,0 1,0-1,0 0,0 1,0-1,0 1,-1 0,1 0,0-1,-1 1,0 0,1 0,-1 1,0-1,0 0,0 0,-1 0,1 1,0-1,-1 0,1 1,-1-1,0 1,0 5,1 0,-2 1,1-1,-1 0,-1 0,1 0,-1-1,-1 1,1 0,-1-1,-1 1,0-1,0 0,0 0,0 0,-1-1,0 0,-1 0,0 0,1 0,-2-1,1 0,-1 0,1-1,-1 0,-1 0,1 0,0-1,-1 0,0-1,0 0,-8 5,13-5,0 0,1 0,-2 0,1 0,0 0,0-1,0 0,-1 1,1-1,-1-1,1 1,-1 0,1-1,-1 1,1-1,-1 0,0-1,1 1,-1 0,1-1,-1 0,1 0,-1 0,1 0,0-1,-1 1,1-1,0 0,0 0,0 0,0 0,1 0,-1-1,1 1,-2-2,-3-16,2 0</inkml:trace>
  <inkml:trace contextRef="#ctx0" brushRef="#br2" timeOffset="-55617.901">8831 1439,'-33'29,"-12"14,2 5,8-1,16-9,10-6,12-8,5-4,6-4,6-6,4-5,3-2,1-7,1-3,1 0,-1-4,-5 0</inkml:trace>
  <inkml:trace contextRef="#ctx0" brushRef="#br2" timeOffset="-55319.919">9198 1496,'-8'9,"-1"0,0 1,1 0,0 0,0 1,1 0,0 0,1 0,0 1,1 0,1 1,-1-1,2 1,-2 12,5-22,0-1,0 0,1 1,0-1,-1 1,1-1,0 0,0 0,0 0,0 1,1-1,-1 0,0 0,1 0,-1-1,1 1,0 0,0-1,0 1,0-1,0 1,0-1,0 0,0 0,0 0,1 0,-1 0,0-1,1 1,-1-1,0 1,1-1,-1 0,2 0,85-6,-83 5,0 0,-1-1,1 1,0-1,0 0,-1 0,1-1,-1 0,0 0,0 0,0 0,0-1,-1 0,1 0,-1 0,0-1,0 1,0-1,-1 0,0 0,0 0,0-1,-1 1,1-1,-1 1,0-1,-1 0,0 0,0 1,0-1,0 0,-1 0,0 0,0 0,-1 0,0-4,-1 5,-1 1,1 0,-1 0,0 0,0 0,0 1,0-1,-1 1,1 0,-1 0,0 0,0 0,0 1,0-1,-1 1,1 0,-1 1,1-1,-1 1,1 0,-5-1,-12-2</inkml:trace>
  <inkml:trace contextRef="#ctx0" brushRef="#br2" timeOffset="-54832.292">9677 1439,'-8'-1,"0"1,0 0,0 0,0 1,0 0,0 1,0-1,0 1,1 1,-1 0,1 0,-1 0,1 1,0 0,1 0,-1 1,1 0,-1 0,1 0,-2 4,7-7,0-1,0 1,1 0,-1-1,0 1,1 0,0 0,-1-1,1 1,0 0,0 0,0 0,0-1,0 1,0 0,1 0,-1-1,1 1,-1 0,1 0,0-1,-1 1,1-1,0 1,0-1,0 1,0-1,0 1,1-1,-1 0,0 0,1 1,-1-1,1 0,-1 0,63 32,-50-27,-14-6,62 36,-60-35,-1 0,0 0,0 0,0 0,0 1,0-1,0 0,0 1,0-1,-1 1,1-1,0 0,-1 1,1 0,-1-1,0 1,0-1,1 1,-1-1,0 1,0 0,0-1,-1 1,1-1,0 1,0 0,-1-1,1 1,-1-1,0 1,1-1,-1 0,0 1,0-1,0 0,0 1,0-1,0 0,0 0,0 0,-2 1,-6 6,-2-1,1-1,-1 1,0-1,0-1,-1 0,0-1,0 0,0-1,0 0,0-1,0 0,-1-1,1-1,-9 0,-4 1</inkml:trace>
  <inkml:trace contextRef="#ctx0" brushRef="#br2" timeOffset="-54401.093">10243 1242,'-34'43,"2"1,2 2,2 1,2 1,1 5,23-49,0 0,0 0,0 0,0 1,1-1,0 0,0 1,0 0,0-1,1 1,-1-1,1 1,1 0,-1-1,1 1,-1-1,1 1,1-1,-1 1,0-1,1 1,0-1,0 0,1 0,-1 0,1 0,-1-1,1 1,1-1,-1 1,0-1,1 0,-1 0,1-1,0 1,0-1,0 0,0 0,4 1,3 1,0-1,0 0,0-1,1 0,-1-1,1-1,0 1,-1-2,1 0,-1 0,1-1,-1 0,0-1,0 0,0-1,0 0,0-1,-1 0,0-1,0 0,0-1,-1 1,0-2,0 1,-1-2,0 1,-1-1,1 0,-2 0,1-1,-1 0,-1 0,0 5,-1 1,0-1,0 0,-1 0,1 0,-1 0,0-1,-1 1,1-1,-1 0,0 0,0 0,-1 0,0 0,0 0,-1 0,1-1,-1 1,0 0,-1 0,0 0,0 0,0 0,-1 0,1 0,-2 0,1 0,0 0,-1 1,0-1,-1 1,0-1,-2 1,1 1,-1 0,0 0,0 1,0 0,-1 0,1 1,-1-1,0 1,0 1,1-1,-1 1,0 0,0 1,-3 0,-16-1</inkml:trace>
  <inkml:trace contextRef="#ctx0" brushRef="#br2" timeOffset="-54103.749">10016 1524,'50'-13,"1"2,0 2,0 2,23 1,-67 6,0 1,0-1,-1 1,1 0,0 1,0-1,0 1,-1 1,1-1,-1 1,0 1,1-1,-2 1,1 0,0 0,-1 0,0 1,0 0,0 0,0 0,0 0,0 0,0-1,1 0,0 0,0 0,0-1,0 0,0 0,1 0,-1-1,1 0,0 0,-1-1,1 0,0 0,0-1,0 1,0-1,0-1,0 0,0 0,-1 0,1-1,0 1,-1-2,2 0,11-4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58,'168'-12,"33"-23,-70 25,-120 14,-5 2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30,'14'0,"20"0,8 0,3-5,-3-1,-3 0,-3 1,-4 1,-1 2,-2 1,-1 1,-6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1,'-8'10,"1"2,0-1,1 1,1 0,-1 0,2 1,0 0,0 0,1 0,1 0,0 0,1 0,1 1,0-1,1 6,-1 98,-10 113,-8 7,18-235,-1-2,1 1,0 0,-1 0,1 0,0 0,0 0,0 0,0 0,0-1,0 1,0 0,0 0,0 0,0 0,1 0,-1 0,0-1,1 1,-1 0,0 0,1 0,-1-1,1 1,-1 0,1 0,0-1,-1 1,1 0,0-1,-1 1,1-1,0 1,0-1,0 0,-1 1,2-1,4-4</inkml:trace>
  <inkml:trace contextRef="#ctx0" brushRef="#br0" timeOffset="260.789">314 508,'38'0,"28"-5,7-1,-5 0,-8 1,-10 1,-8-3,-7 0,-5 0,-2 2,-6 2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368 113,'-13'-1,"-1"0,1 1,0 1,-1 0,1 0,0 2,0 0,0 0,0 1,1 0,-1 1,1 1,0 0,1 1,0 0,0 0,0 1,1 1,0 0,0 0,1 1,1 0,0 1,0 0,1 0,0 0,1 1,0 0,-1 7,-2-2,2 0,0 0,2 1,0 0,0 1,2-1,0 1,1 0,1-1,1 1,1 0,2 13,-2-28,0-1,0 1,1-1,-1 1,1-1,0 0,0 0,0 0,1 0,-1-1,0 1,1 0,0-1,0 0,0 1,0-1,0 0,0-1,0 1,0-1,1 1,-1-1,1 0,-1 0,1 0,0-1,-1 1,1-1,0 0,-1 0,1 0,-1-1,1 1,0-1,-1 0,1 0,21-5</inkml:trace>
  <inkml:trace contextRef="#ctx0" brushRef="#br0" timeOffset="350.51">706 170,'-20'19,"0"1,1 1,2 0,0 1,1 2,1-1,2 2,0 0,-9 26,21-48,0 0,0 0,1 0,-1 0,1 0,0 0,0 0,0 0,0 1,0-1,1 0,-1 0,1 0,0 0,0 0,0 0,0 0,0 0,1-1,0 1,-1 0,1-1,0 1,0-1,0 0,1 1,-1-1,0 0,1 0,0-1,-1 1,1 0,0-1,0 0,0 0,0 0,0 0,0 0,0 0,0-1,0 1,0-1,0 0,0 0,1 0,-1-1,16-1,0-1,0-1,0 0,0-2,-1 0,0-1,0-1,-1-1,0 0,0-1,-1-1,-1-1,1 0,-2-1,0 0,6-9,-5 9,-1 0,0-2,-1 1,0-1,-1-1,-1-1,-1 1,0-1,2-8,-12 23,1-1,0 1,-1-1,0 1,1-1,-1 1,0-1,0 0,-1 1,1-1,0 1,-1-1,0 1,1 0,-1-1,0 1,0-1,-1 1,1 0,0 0,-1 0,1 0,-1 0,0 0,1 0,-1 0,0 1,0-1,0 1,0-1,-1 1,1 0,0 0,-2-1,-86-18,75 21,0 1,1 0,-1 1,1 1,0 0,0 1,0 0,1 1,-10 6,-3 4</inkml:trace>
  <inkml:trace contextRef="#ctx0" brushRef="#br0" timeOffset="868.818">1525 29,'-22'3,"-1"2,1 0,0 1,1 1,-1 2,2 0,-1 1,1 0,1 2,-5 4,22-15,-1 1,0-1,0 1,1 0,-1 0,1 0,0 1,-1-1,1 0,0 1,1 0,-1-1,0 1,1 0,-1 0,1 0,0 0,0 0,0 0,0 0,1 0,-1 0,1 1,0-1,0 0,0 0,0 1,0-1,1 0,0 0,-1 0,1 0,0 0,1 0,-1 0,0 0,1 0,0 0,0-1,0 1,0-1,0 1,0-1,0 0,1 1,138 60,-139-62,-1 1,1-1,-1 1,0-1,0 1,1 0,-1 0,0 0,-1 0,1 0,0 0,-1 0,1 0,-1 0,1 0,-1 0,0 0,0 0,0 0,0 0,0 0,0 1,-1-1,1 0,-1 0,0 0,1 0,-1 0,0 0,0-1,0 1,0 0,-1 0,1-1,0 1,-1 0,1-1,-1 0,1 1,-3 0,-72 52,56-45,-1-1,0-1,0-1,0-1,-1-1,0-1,-8 0,3 2,2 1</inkml:trace>
  <inkml:trace contextRef="#ctx0" brushRef="#br0" timeOffset="1282.543">2061 0,'-19'11,"-10"4,1 0,0 3,1 0,1 1,1 2,1 0,1 2,-6 9,25-27,0 1,0 0,0 0,1 0,0 0,0 0,0 1,1 0,0-1,0 1,1 0,0 0,0 0,1 0,0 0,0 0,0 0,1 0,0 0,0 0,1 0,0 0,0-1,1 1,0-1,0 0,0 1,1-1,0-1,0 1,0 0,1-1,0 0,0 0,0-1,1 1,-1-1,1 0,0-1,0 1,5 1,1-2,1 1,0-2,0 0,0 0,0-1,0-1,0 0,0-1,0 0,0-1,0 0,0-1,0-1,-1 0,0-1,0 0,0-1,0 0,-1-1,10-7,-6 4,-1 0,-1 0,1-1,-2-1,0 0,0-1,-1 0,-1 0,0-1,-1-1,0 0,-1 0,-1-1,0 1,-2-2,1 1,1-14,-7 26,-1-1,1 1,-1-1,0 1,0-1,0 1,-1 0,0-1,0 1,0 0,0 0,0 0,-1 0,0 1,0-1,0 1,0-1,0 1,-1 0,1 1,-1-1,0 0,0 1,0 0,0 0,0 0,0 0,-1 1,1 0,-1 0,1 0,-1 0,-2 1,-7-3,0 2,0 0,0 0,0 2,0-1,0 2,1 0,-1 0,0 2,-6 1,-7 7</inkml:trace>
  <inkml:trace contextRef="#ctx0" brushRef="#br0" timeOffset="1575.543">1694 310,'395'-78,"-386"77,-5-1,-1 1,1 0,-1 0,1 0,0 0,-1 0,1 1,0 0,0-1,-1 2,1-1,0 0,-1 1,1-1,0 1,-1 0,1 0,-1 1,1-1,-1 1,1 0,-1 0,0 0,0 0,0 0,0 1,-1-1,1 1,0 0,0 1,-2-2,1 4,0 1,1-1,0 0,0 0,0 0,1-1,0 1,0-1,1 0,-1 0,1 0,0-1,0 1,0-1,1-1,0 1,0-1,0 0,0 0,0 0,0-1,4 1,2-1,1-1,0 0,0 0,0-1,0-1,0 0,0-1,0 0,-1-1,1-1,0 0,6-2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151 447,'114'395,"-68"-166,-31-151,-8-60</inkml:trace>
  <inkml:trace contextRef="#ctx0" brushRef="#br0" timeOffset="498.114">10 616,'-3'-13,"1"0,0 0,0 0,2-1,-1 1,2 0,0 0,0 0,1 0,1 0,0 0,1 0,1 1,-1 0,2-1,0 2,0-1,1 1,1 0,0 0,0 1,1 0,0 1,1-1,7 0,0 1,0 0,1 1,0 1,1 0,-1 2,1 0,1 1,-1 1,0 0,1 2,-1 0,1 2,-1 0,2 1,-17-2,0 1,0-1,0 1,0 0,0 0,0 0,0 0,0 1,0 0,-1 0,1 0,0 0,-1 0,0 1,0-1,1 1,-2 0,1 0,0 0,0 1,-1-1,0 1,0-1,0 1,0 0,0-1,-1 1,0 0,0 0,0 0,0 1,0-1,-1 0,0 0,0 0,0 0,0 0,-1 0,0 1,0-1,0 2,-7 20,-1 0,-1-1,-2 0,0-1,-1 0,-1-1,-2-1,-9 11,-19 31,28-40,8-14,1 0,0 0,1 1,0 0,0 0,1 0,1 1,0-1,0 1,-1 10,6-19,-1 1,0-1,1 0,0 0,0 0,0 1,0-1,0 0,0 0,1-1,0 1,-1 0,1 0,0-1,0 1,1-1,-1 0,0 1,1-1,-1 0,1 0,0-1,0 1,0-1,0 1,0-1,0 0,0 0,0 0,0 0,99 12,63-15,-161 2,0 0,0 0,0 0,0 1,0-1,0 1,0 0,0 0,0 1,0-1,0 1,0 0,-1 0,1 0,-1 0,0 1,1 0,-1-1,0 1,0 0,-1 0,1 1,-1-1,1 0,-1 1,0 0,-1-1,1 1,-1 0,1 0,-1 0,0 0,0 0,-1 0,1 0,-1 0,0 5,-5 3,0 1,-1-1,0 0,-1-1,0 1,-1-1,0-1,0 0,-2 0,1 0,-11 7,6-3,-4 2,0-2,-1 0,0-2,-1 0,0 0,-1-2,-1-1,1-1,-16 4,36-11,-1 0,0-1,1 1,-1 0,0-1,0 0,1 1,-1-1,0 0,0 0,1 1,-1-2,0 1,0 0,0 0,1 0,-1-1,0 1,0-1,1 1,-1-1,0 0,1 0,-1 0,1 0,-1 0,1 0,0 0,-2-2,2-6</inkml:trace>
  <inkml:trace contextRef="#ctx0" brushRef="#br0" timeOffset="1200.762">969 983,'3'3,"1"0,0 0,0 0,0 0,0-1,0 1,1-1,-1 0,1 0,-1-1,1 1,0-1,0 0,-1-1,1 1,0-1,0 0,0 0,0 0,0-1,-1 1,1-1,0 0,0-1,-1 1,3-2,117-68,-88 47,101-48,-135 71,1 1,0 0,-1 0,1 0,0 1,0-1,-1 1,1-1,-1 1,1 0,0 0,-1 0,0 1,1-1,-1 0,0 1,1-1,-1 1,0 0,0 0,0 0,-1 0,1 0,0 0,-1 1,0-1,1 0,-1 1,0-1,0 1,0 0,0-1,-1 1,1-1,-1 1,0 0,0 0,1-1,-2 1,1 0,0-1,-1 1,1 0,-1-1,0 2,9 42,-6-42,0 0,0 0,0 0,0-1,0 1,1-1,0 1,-1-1,1 0,1 0,-1 0,0-1,1 1,-1-1,1 0,0 0,0 0,-1 0,1-1,1 1,-1-1,0 0,0 0,0-1,0 1,1-1,-1 0,0 0,1-1,-1 1,0-1,0 0,0 0,0 0,0 0,0-1,0 0,0 0,0 0,-1 0,1 0,-1-1,1 0,-1 0,55-40,-2-3,-2-2,-3-3,-2-1,13-22,-40 46,-2 0,-1-2,-2-1,0 0,-2-1,-2 0,-1-1,-1-1,-2 0,-2 0,4-32,-7 34,-2 0,-1 1,-1-1,-2 0,-5-30,7 60,0 0,0 0,0-1,-1 1,1 0,0 0,-1-1,0 1,1 0,-1 0,0 0,0 0,0 0,-1 0,1 0,0 0,-1 1,1-1,-1 0,0 1,1-1,-1 1,0 0,0-1,0 1,0 0,0 0,0 0,0 1,0-1,-1 0,1 1,0-1,0 1,-1 0,1 0,0 0,0 0,-1 0,1 0,0 1,0-1,-1 1,1-1,0 1,0 0,-1 1,-7 8,1 0,0 1,0 0,1 1,1 0,0 0,1 1,0-1,1 1,0 1,1-1,1 1,0 0,0-1,2 1,0 0,0 0,2 0,-1 0,2 1,-4 15,1 1,2-1,1 1,1-1,1 0,2 0,2 0,0-1,2 0,1-1,8 14,101 147,-120-188,0-1,-1 1,1-1,0 0,0 1,-1-1,1 1,0-1,-1 0,1 1,-1-1,1 0,0 0,-1 1,1-1,-1 0,1 0,-1 0,1 1,-1-1,1 0,-1 0,1 0,-1 0,1 0,-1 0,1 0,-1 0,1 0,-1 0,1 0,-1 0,1 0,0-1,-1 1,1 0,-1 0,1-1,-1 1,1 0,0 0,-1-1,1 1,-1 0,1-1,0 1,-1 0,1-1,0 1,0-1,-1 1,1-1,0 1,0-1,0 1,0 0,-1-1,1 1,0-1,0 1,0-1,0 1,0-1,0 1,0-1,0 1,1-1,-4-1,-13-11</inkml:trace>
  <inkml:trace contextRef="#ctx0" brushRef="#br0" timeOffset="1453.271">1675 503,'38'-15,"37"-4,16-4,1 2,-6 5,-7 0,-7 2,-7 5,-5-2,-7 1,-9 3,-11 2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2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468 4,'-30'-2,"0"0,0 2,-1 2,1 0,1 2,-1 2,0 0,1 2,-6 4,26-10,0 1,0 1,0 0,0 0,1 0,0 1,0 1,0-1,1 1,-1 1,1-1,1 1,-1 1,1-1,1 1,-1 0,1 0,1 0,-1 1,2 0,-1 0,1 0,0 0,1 0,0 1,1-1,0 1,0-1,1 1,0 0,0-1,2 1,-1-1,1 1,1 2,0-7,0 1,0-1,0 1,1-1,0 0,0 0,0-1,1 1,0-1,0 0,0 0,0-1,0 0,1 1,0-2,-1 1,1-1,0 0,0 0,0 0,1-1,-1 0,0 0,1-1,-1 0,4 0,164-27,-135 17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32,'-27'22,"1"1,1 2,1 0,1 2,2 1,0 0,-11 24,30-50,0 0,0 0,0 1,0-1,1 1,-1-1,1 1,0 0,0-1,0 1,0 0,0 0,0 0,1 0,0 0,-1 0,1 0,0 0,1-1,-1 1,0 0,1 0,-1 0,1 0,0 0,0 0,0-1,1 1,-1 0,1-1,-1 1,1-1,0 0,0 1,0-1,0 0,0 0,0 0,1 0,-1-1,1 1,-1-1,1 1,0-1,0 0,14 2,0-2,0 0,0 0,0-2,0 0,0-1,0-1,-1-1,1 0,-1-1,0 0,0-2,0 0,-1 0,0-2,-1 0,0 0,0-1,-1-1,0-1,-1 1,0-2,-1 0,-1 0,0-1,-1 0,4-8,-10 18,-1 0,0 0,0 0,0-1,0 1,-1 0,0-1,0 1,0-1,0 1,-1-1,1 1,-1-1,0 0,-1 1,1-1,-1 1,0-1,0 1,-1-1,1 1,-1 0,0 0,0-1,0 1,0 1,-1-1,0 0,0 0,0 1,0 0,0 0,-1 0,1 0,-1 0,0 1,0-1,0 1,0 0,0 0,-1 1,-1-1,-4-1,-1 0,1 1,-1 0,0 1,0 0,1 1,-1 0,0 1,0 0,0 1,1 0,-8 2,-7 3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1,'-17'6,"0"2,0 0,1 1,1 1,0 0,0 1,1 1,0 0,1 1,0 1,1 0,-5 8,16-20,-1 0,1 0,0 0,0 1,-1-1,2 0,-1 0,0 1,0-1,1 1,-1-1,1 1,0-1,0 1,0-1,0 1,0-1,0 1,1-1,-1 0,1 1,0-1,-1 1,1-1,0 0,1 0,-1 1,0-1,1 0,-1 0,1 0,-1-1,1 1,0 0,0 0,0-1,0 0,0 1,0-1,0 0,63 26,30 16,-92-40,0-1,-1 0,1 1,0-1,-1 1,0 0,1 0,-1 0,0 0,-1 0,1 0,0 0,-1 1,0-1,0 1,0-1,0 1,0-1,-1 1,0 0,0-1,0 1,0 0,0-1,-1 4,-3 1,1 0,-1-1,0 1,-1-1,0 0,0-1,0 1,-1-1,0 0,0 0,-1-1,0 0,1 0,-2 0,1-1,0 0,-1-1,-2 1,-4 4,-1 1,1-2,-1 1,0-2,0 0,-1-1,0 0,0-2,-9 2,1-3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0,'-33'17,"5"-6,1 2,1 0,0 2,1 1,1 1,0 1,1 1,1 1,1 1,1 0,0 3,16-16,0 0,0 1,1-1,0 1,1 0,0 0,0 0,1 0,0 0,0 0,1 0,0 0,1 0,0 0,1 0,0 0,0 0,0 0,2-1,-1 1,1-1,0 0,0 0,1 0,0-1,1 1,-1-1,2 0,-1-1,1 0,-1 0,2 0,-1-1,1 0,0 0,0-1,0 0,0 0,1-1,-1 0,1-1,0 0,0 0,8 0,-1-1,0-1,0-1,1 0,-1-1,0 0,0-2,0 0,-1-1,0 0,1-1,-2-1,1 0,-1-1,0-1,-1 0,0 0,0-2,-1 0,0 0,-1-1,4-6,-5 7,-1-1,-1 0,0 0,0-1,-1 1,-1-2,0 1,-1-1,3-10,-7 18,0 0,0 0,0 0,-1 0,0 0,0 0,0 0,-1 1,0-1,0 0,0 0,-1 0,0 1,0-1,0 1,-1-1,0 1,0 0,0 0,-1 0,1 1,-1-1,0 1,-1 0,1 0,-8-3,0 2,-1-1,1 2,-1-1,0 2,0 0,-1 0,1 1,0 1,-1 0,1 1,-1 1,1 0,0 0,-1 2,1 0,0 0,0 1,1 0,-1 1,1 1,-2 1,-4-1,1 0,0 2,0 0,1 0,0 2,0 0,1 0,0 2,1 0,1 1,0 0,0 1,1 0,1 1,1 0,-3 6,12-19,0 0,0 0,0 0,0 1,0-1,1 0,-1 1,1-1,0 0,-1 1,1-1,0 0,1 1,-1-1,0 1,1-1,-1 0,1 0,0 1,-1-1,1 0,0 0,1 0,-1 0,0 0,0 0,1 0,0 0,-1 0,1-1,0 1,0 0,-1-1,1 0,0 1,1-1,-1 0,0 0,0 0,0-1,1 1,-1 0,2 0,108 6,-76-13,0-1,0-1,-1-2,-1-2,0-1,0-2,-31 14,0-1,-1 0,1 1,1 0,-1 0,0 0,0 0,0 0,0 1,1-1,-1 1,0 0,1 0,-1 0,0 0,1 1,-1-1,0 1,0 0,0 0,0 0,0 0,0 1,0-1,0 1,0 0,0 0,-1 0,3 2,3 2,0 1,0-1,1 0,0-1,0 0,0-1,0 0,1 0,0-1,0 0,0 0,0-2,0 1,1-1,-1 0,7-1,11 0,-3-1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29,'313'0,"-116"-29,-142 33,-63 8,-5-6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12,'15'5,"23"2,10-1,3-1,-4-2,-5 0,-4-2,-4-1,-3-5,-2-1,-1-1,-1 2,0 1,-4-3,-7-1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0 167,'13'-17,"0"-1,0 2,2 0,0 0,1 2,0 0,1 0,0 2,16-9,-28 19,-1 1,0-1,0 1,1 0,-1 0,1 1,-1-1,1 1,-1 0,1 0,-1 1,1-1,-1 1,1 0,-1 0,0 1,1-1,-1 1,0 0,0 0,0 0,0 0,-1 1,1 0,-1 0,1 0,-1 0,0 0,0 1,0-1,1 4,3 1,-1 0,1-1,1 0,-1 0,1-1,0 0,1 0,-1 0,1-1,0-1,1 0,-1 0,1-1,0 0,0 0,9 0,-3-1,1 0,-1-2,1 0,0-1,-1 0,1-2,-1 0,1-1,-1 0,0-1,31-34,-36 27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1,'10'5,"2"1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537 193,'-17'0,"0"1,0 1,0 1,0 0,1 1,-1 0,1 2,0 0,0 0,1 2,0 0,0 0,1 2,-5 4,13-8,-1 1,1 0,1 0,0 0,0 1,0 0,1 0,0 0,0 1,1 0,0-1,1 1,-1 0,2 0,0 0,0 0,0 0,1 1,0-1,1 0,0 0,1 0,0 0,0 0,1 0,0-1,0 1,1-1,0 0,1 0,0 0,3 4,0-6,0-1,1 0,0-1,0 0,0 0,0-1,0 0,1-1,0 0,-1 0,1-1,0 0,0-1,-1 0,1 0,0-1,0 0,-1-1,1 0,0-1,-1 0,0-1,9-4,0 0,0-2,-1 0,0-1,-1-1,0 0,-1-2,0 1,9-13,-18 20,-1-1,0 1,0-1,-1 0,0-1,0 1,0-1,-1 1,0-1,-1 0,0 0,0-1,-1 1,0 0,0 0,-1-1,0 1,0 0,-1-1,0 1,-1 0,0-3,-1 4,-1 0,0 0,0 1,0-1,-1 1,0 0,0 0,0 1,-1 0,0 0,0 0,0 0,-1 1,0 0,1 0,-1 1,-1 0,1 0,0 1,-1 0,1 0,-2 1,-16-5</inkml:trace>
  <inkml:trace contextRef="#ctx0" brushRef="#br0" timeOffset="319.472">170 476,'19'-10,"8"-5,0 2,0 1,1 0,0 3,1 0,0 2,16-2,-39 8,0 1,0 0,0 0,0 1,0 0,0 0,0 0,0 1,-1 0,1 0,-1 0,1 1,-1-1,0 2,1-1,-2 0,1 1,0 0,-1 0,0 0,1 1,0 2,1-2,0 0,0 0,0-1,1 0,-1 0,1-1,0 1,0-2,0 1,1-1,-1 0,1 0,-1-1,1 0,-1 0,1-1,0 0,-1 0,1-1,0 0,-1 0,1-1,-1 0,0 0,1-1,-1 0,-1 0,1-1,2-1,5-7</inkml:trace>
  <inkml:trace contextRef="#ctx0" brushRef="#br0" timeOffset="768.363">904 24,'14'-5,"1"0,0 1,0 1,0 0,0 2,0-1,0 2,1 0,-1 1,0 0,10 3,-24-2,1 0,-1 0,0 0,1 0,-1 0,0 1,-1-1,1 0,0 0,-1 1,1-1,-1 1,0-1,1 0,-1 1,-1-1,1 1,0-1,0 1,-1-1,1 0,-1 1,0-1,0 0,0 0,0 1,0-1,0 0,-1 0,1 0,-1 0,1-1,-1 1,0 0,0-1,0 1,0-1,-1 1,0 2,1-1,-39 68,40-69,0 0,1-1,-1 1,1 0,0-1,0 1,-1 0,1-1,0 1,0 0,1-1,-1 1,0 0,1-1,-1 1,1 0,-1-1,1 1,0-1,-1 1,1-1,0 1,0-1,0 1,0-1,0 0,1 0,-1 0,0 1,1-1,-1 0,0-1,1 1,-1 0,1 0,0-1,-1 1,1-1,-1 1,1-1,0 1,-1-1,1 0,1 0,228-1,-175 1,-31 0</inkml:trace>
  <inkml:trace contextRef="#ctx0" brushRef="#br0" timeOffset="1116.59">0 786,'44'-5,"42"-1,17-5,0 0,-8-4,-10 2,-15 2,-10 3,-10 4,-4-4,-5 1,-5 1,-3 2,-3 1,-2 2,-1 0,-4 6,-7 1</inkml:trace>
  <inkml:trace contextRef="#ctx0" brushRef="#br0" timeOffset="1735.788">424 956,'66'-26,"71"-15,-138 41,0 1,0-1,0 1,0 0,1 0,-1 0,0-1,0 1,1 0,-1 0,1 0,-1 0,1 0,-1 0,1 0,0 0,-1 0,1 0,0 0,0 0,0 1,0-1,0 0,0 0,0 0,0 0,0 0,1 0,-1 0,0 0,1 0,-1 0,1 0,-1 0,1 0,-1 0,1 0,0 0,-1 0,1-1,0 1,0 0,0 0,-1-1,1 1,0-1,0 1,0-1,0 1,0-1,0 1,0-1,0 0,0 0,1 1,-1-1,0 0,0 0,0 0,0 0,0 0,0-1,0 1,0 0,0 0,0-1,0 1,0 0,1-1,-95 79,80-71,1 1,1 1,-1 0,1 0,1 1,0 0,0 1,1 0,1 1,-4 6,10-16,1 0,0 0,0 0,0 0,0 0,0 0,1 0,-1 0,1 0,-1 0,1 0,0 0,0 1,0-1,0 0,0 0,0 0,0 0,1 1,-1-1,1 0,0 0,0 0,-1 0,1 0,1 0,-1 0,0-1,0 1,1 0,-1-1,1 1,-1-1,1 1,-1-1,1 0,0 1,0-1,0 0,0 0,0 0,1 0,93 6,-68-12,1-2,-2 0,1-2,-1-2,26-12,-35 13</inkml:trace>
  <inkml:trace contextRef="#ctx0" brushRef="#br0" timeOffset="2365.57">1101 786,'-10'5,"-2"6,0 6,2 6,3 2,2 3,3 1,1 1,6-6,2-1,4-5,1-5</inkml:trace>
  <inkml:trace contextRef="#ctx0" brushRef="#br0" timeOffset="3323.865">1610 730,'38'-10,"23"-3,5 1,-4 2,-7-1,-8 0,-8 3,-10 2</inkml:trace>
  <inkml:trace contextRef="#ctx0" brushRef="#br0" timeOffset="3568.025">1864 447,'-19'39,"-7"26,2 8,4-5,6-8,10-14,6-11,7-11,2-10</inkml:trace>
  <inkml:trace contextRef="#ctx0" brushRef="#br0" timeOffset="2632.647">1243 1210,'-19'28,"-12"11,0-3</inkml:trace>
  <inkml:trace contextRef="#ctx0" brushRef="#br0" timeOffset="2884.281">1073 1238,'24'14,"13"5,5 0,-1-4,-6 0,-5-2,-3-4,-5-3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1,'0'9,"-5"28,-1 17,0 3,1 3,-3-5,-1-7,2-1,2-5,1-4,2-4,1-3,1-2,0-1,0-1,1 1,-1-1,0-4</inkml:trace>
  <inkml:trace contextRef="#ctx0" brushRef="#br0" timeOffset="252.151">256 423,'29'-5,"24"-1,8 0,-2 1,-6 2,-8 1,-10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0,'-35'15,"2"1,0 2,1 1,1 2,1 0,-6 8,26-20,0 0,0 1,1 1,1-1,-1 1,2 1,-1 0,2 0,0 0,0 1,1 0,0 0,2 0,-1 1,1-1,1 1,1-1,0 4,0-8,0 1,1-1,0 0,1 1,0-1,0 0,1 0,0 0,1 0,0 0,1 0,-1-1,2 1,-1-1,1 0,0 0,1-1,0 0,0 0,0 0,1 0,0-1,0 0,3 1,0-1,0 0,1-1,-1-1,1 1,0-1,0-1,0 0,0-1,1 0,-1-1,1 0,-1 0,1-1,-1-1,1 0,-1-1,1 0,-1-1,0 0,0 0,0-1,-1-1,1 0,4-4,26-14,-1-3,-1-1,-2-2,3-5,-32 27,0 0,-1-1,1 0,-2-1,1 1,-1-1,-1-1,1 1,-2-1,1 0,-1 0,-1 0,0 0,0-1,-1 0,0 1,-1-1,0 0,-1 0,0 1,-1-1,0 0,-1 0,0 1,-1-1,-2-8,2 14,0-1,-1 1,1 0,-1 0,0 0,0 0,0 1,-1-1,0 1,1 0,-2 1,1-1,0 1,-1 0,1 0,-1 1,0-1,0 1,0 1,0-1,0 1,-6-1,-140 1,113 8</inkml:trace>
  <inkml:trace contextRef="#ctx0" brushRef="#br0" timeOffset="331.964">0 367,'328'-78,"-323"78,3-3,1 1,-1 0,1 0,0 1,-1 1,1-1,0 1,0 1,-1 0,1 0,0 0,-1 1,1 1,-1-1,0 1,0 1,6 2,-3 4,2 0,-1-1,1-1,0 0,1 0,0-2,0 1,0-2,1 0,0-1,0 0,0-1,0-1,1-1,-1 0,1-1,14-1,-6-5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0,'0'460,"-29"-180,2-114,8-92,20-74,-1 0,0 0,0 0,0 0,1 0,-1 0,0 0,0 1,0-1,1 0,-1 0,0 0,0 0,0 0,0 0,1 1,-1-1,0 0,0 0,0 0,0 0,0 1,0-1,0 0,1 0,-1 1,11-23,4-16,1 2,3 0,0 1,3 1,0 1,19-20,-32 43,101-92,-105 99,0 0,0 0,1 0,-1 1,1-1,0 1,0 1,0-1,0 1,0 0,0 1,0-1,0 1,0 0,0 1,0-1,0 1,0 0,0 1,0 0,0 0,-1 0,2 1,1 2,-1 0,0 0,0 1,0 0,-1 0,0 1,0 0,-1 0,0 0,0 1,-1-1,0 1,0 0,0 0,-1 1,-1-1,1 1,-1 0,-1-1,1 10,7 18,-7-29,0 1,0-1,0 0,-1 1,0-1,-1 1,0 0,0-1,0 1,-1-1,0 1,-1-1,1 1,-2 2,-4 4,-1-1,0 0,-1 0,0 0,-1-2,0 1,-1-1,0 0,0-1,-2-1,1 0,-1 0,0-1,-14 6,6-6,-1 0,0-1,0-1,0-1,-1-1,0-1,0-1,17-1,1 0,-1-1,1 0,0 0,-1 0,1-1,0 0,-1 0,1 0,0-1,0 1,0-1,0 0,0-1,0 1,1-1,-1 0,1 0,0-1,0 1,0-1,0 0,0 0,1 0,0-1,0 1,0-1,0 1,1-1,-2-4,-3-15</inkml:trace>
  <inkml:trace contextRef="#ctx0" brushRef="#br0" timeOffset="400.624">696 819,'14'0,"15"0,6 0,3 0,0-5,-2-2,-3 1,-1 1,-2 1,-1 2,-1-4,0 0,-1 0,-4 1</inkml:trace>
  <inkml:trace contextRef="#ctx0" brushRef="#br0" timeOffset="1486.953">1401 254,'0'-22,"0"11,0 24,0 432,-32-285,12-90,21-70,-1 0,1 0,-1 0,1-1,-1 1,1 0,-1 0,1 0,-1 0,1 0,-1 0,1 0,-1 0,1 0,-1 0,1 0,-1 0,1 0,-1 1,1-1,-1 0,1 0,-1 1,1-1,-1 0,1 0,-1 1,0-1,1 0,-1 1,1-1,-1 1,0-1,0 0,1 1,-1-1,0 1,0-1,1 1,-1-1,0 1,0-1,0 1,0-1,0 1,0-1,0 1,0-1,0 1,0-1,0 1,0 0,0-1,0 1,0-1,-1 1,1-1,0 0,0 1,-1-1,1 1,0 0,33-32,-9 4,2 1,1 1,1 1,0 1,2 2,1 1,1 1,0 2,25-9,-53 23,0 0,0 1,0 0,1-1,-1 2,1-1,-1 0,1 1,0 0,0 0,-1 0,1 1,0-1,0 1,0 0,0 1,-1-1,1 1,0 0,0 0,-1 1,1-1,0 1,-1 0,0 0,1 1,-1-1,0 1,0 0,-1 0,1 0,-1 1,1-1,-1 1,0 0,0 0,-1 0,1 0,-1 0,8 130,-9-124,-2-1,1 1,-1 0,-1 0,0 0,0-1,-1 1,0-1,-1 1,0-1,0 0,-1-1,0 1,0-1,-1 0,0 0,-1-1,0 0,0 0,0 0,-1-1,0 0,0-1,-1 1,0-2,1 1,-1-1,-1-1,1 1,-1-2,1 1,-1-1,-8 0,8-1,-1-1,1 0,-1 0,1-1,-1-1,1 0,-1 0,1-1,0 0,0-1,1 0,-1-1,1 1,0-2,0 0,0 0,1 0,0-1,0 0,-6-8,11 10,1 1,-1-1,1 0,0 0,0 0,1 0,0 0,-1 0,2 0,-1 0,1-1,-1 1,1 0,1 0,-1-1,2-3,3-15</inkml:trace>
  <inkml:trace contextRef="#ctx0" brushRef="#br0" timeOffset="1916.934">2445 592,'-19'9,"0"0,1 1,1 1,-1 1,2 0,0 1,-14 15,23-23,1 1,-1 0,2 0,-1 0,0 1,1 0,1 0,-1 0,1 1,0 0,1-1,-1 1,2 0,-1 1,1-1,0 0,1 1,0-1,0 1,1-1,0 1,1 0,0-1,0 1,1-1,0 0,0 1,2 2,0-7,-1 0,2 0,-1-1,0 1,1-1,-1 0,1 0,0 0,0-1,0 0,1 0,-1 0,0 0,1-1,-1 0,1 0,0-1,-1 1,1-1,-1 0,1-1,0 1,3-2,-4 2,20-1</inkml:trace>
  <inkml:trace contextRef="#ctx0" brushRef="#br0" timeOffset="2288.29">2925 621,'-23'18,"0"1,2 1,0 1,1 0,2 2,0 0,1 1,1 1,-1 6,15-29,1 1,0-1,0 0,0 1,0-1,1 1,-1-1,1 1,-1-1,1 1,0 0,0-1,0 1,0-1,1 1,-1-1,1 1,-1-1,1 1,0-1,0 0,0 1,0-1,1 0,-1 0,1 1,-1-1,1 0,-1-1,1 1,0 0,0 0,0-1,0 1,0-1,1 0,-1 1,0-1,1 0,-1-1,1 1,-1 0,2 0,17 1,0-1,-1 0,1-2,0 0,0-2,-1 0,0-1,1-1,-1-1,-1-1,1-1,-1 0,-1-1,0-1,0-1,-1-1,0 0,12-13,-20 18,0-1,-1 0,0-1,-1 0,1 0,-2 0,1-1,-2 0,4-7,-7 13,-1 0,1 1,-1-1,0 0,0 0,0 0,-1 0,1 0,-1 0,0 1,0-1,0 0,-1 0,1 0,-1 0,0 0,0 0,-1 0,1 1,-1-1,1 0,-1 1,0 0,-1-1,1 1,0 0,-1 0,0 0,-1-1,-2 0,0-1,-1 0,0 1,1 0,-2 1,1 0,0 0,-1 0,1 1,-1 0,1 1,-1-1,0 1,0 1,0 0,0 0,0 0,1 1,-1 0,0 1,0 0,1 0,-1 0,1 1,0 0,0 1,0-1,0 1,-5 5,-13 7</inkml:trace>
  <inkml:trace contextRef="#ctx0" brushRef="#br0" timeOffset="2754.671">3631 508,'-29'8,"24"-8,1 0,0 0,-1 0,1 1,-1-1,1 1,0 0,0 0,-1 1,1-1,0 1,0 0,0 0,1 1,-1-1,0 1,1-1,0 1,-1 0,1 1,0-1,1 0,-1 1,0 0,1-1,0 1,0 0,0 0,1 0,-1 1,1-1,0 0,0 0,0 1,1-1,0 2,2 0,1 0,0 0,1-1,-1 1,1-1,0 0,1 0,-1 0,1 0,0-1,0 0,1 0,-1 0,1-1,-1 1,1-1,6 2,-8-4,1 0,-1 0,0 0,0 1,-1-1,1 1,0 0,0 1,-1-1,0 1,1-1,-1 1,0 0,0 0,0 0,-1 1,1-1,-1 1,0-1,0 1,0 0,0 0,-1 0,1 0,-1 0,0 0,0 0,-1 0,1 1,-1-1,0 0,0 0,-1 0,1 1,-1-1,0 0,0 0,0 0,0 0,-1 1,-4 4,-1 0,0 0,-1 0,1-1,-2 0,1-1,-1 0,0 0,-1-1,1 0,-1-1,0 0,-1 0,1-1,-1 0,0-1,0-1,0 1,-4-1,12-1,-1 0,1 0,-1 0,1-1,-1 1,0-1,1 0,-1 0,0 0,1-1,-1 1,1-1,-1 0,1 0,-1 0,1 0,0-1,-4-1,-5-9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2" timeOffset="-62268.563">2593 2004,'2'-2,"-1"1,1-1,-1 0,1 0,-1 0,1 1,0-1,0 1,0-1,0 1,0 0,0 0,0 0,0 0,1 0,-1 1,0-1,0 0,1 1,-1 0,1-1,-1 1,0 0,1 1,0-1,0-1,338-1,-172 30,282-28,-140 0,-141-28,281 28,-141-1,-112-27,366 29,-366-29,225 27,-197-27,-1 28,-82-28,137 28,-255 0</inkml:trace>
  <inkml:trace contextRef="#ctx0" brushRef="#br2" timeOffset="-60433.498">6122 1581,'2'1,"0"1,0-1,-1 1,1-1,0 1,-1 0,1 0,-1-1,1 1,-1 0,0 0,0 1,0-1,0 0,0 0,-1 0,1 1,-1-1,1 0,-1 1,0-1,0 0,0 1,0-1,0 1,0 0,4 337,8-276,-1 41,-23-50,7-30</inkml:trace>
  <inkml:trace contextRef="#ctx0" brushRef="#br2" timeOffset="-59786.367">6432 1665,'-62'48,"-75"129,-59 46,86-116,99-91,6-3</inkml:trace>
  <inkml:trace contextRef="#ctx0" brushRef="#br2" timeOffset="-57070.646">6911 1242,'29'169,"0"47,0-254,-21 24,1 0,0 1,1 0,1 1,0 0,1 1,0 0,0 1,1 0,1 1,-1 0,2 1,-1 1,1 0,15-4,-27 10,1 0,0 0,0 1,0-1,0 1,0 0,0 0,0 0,0 1,0 0,0-1,0 1,-1 0,1 1,0-1,-1 1,1 0,-1 0,1 0,-1 0,0 0,0 1,0-1,0 1,0 0,0 0,-1 0,0 0,1 1,-1-1,0 1,-1-1,1 1,-1-1,1 1,-1 1,2 3,-1-1,0 1,0 0,-1 0,0 0,0 0,-1 0,0 0,0 0,-1-1,0 1,0 0,-1 0,0 0,0-1,-1 1,0-1,-1 2,-1-2,-1 0,1 0,-1-1,-1 1,0-1,1-1,-2 1,1-1,-1 0,1-1,-1 0,-1 0,1-1,0 0,-1 0,0-1,-1 0,4-1,1 1,-1-1,1-1,-1 1,0-1,1 0,-1 0,0-1,1 0,-1 0,1 0,-1-1,1 1,-1-1,1-1,0 1,0-1,0 1,0-2,1 1,-1 0,1-1,0 0,0 0,0 0,1-1,-1 1,-8-18</inkml:trace>
  <inkml:trace contextRef="#ctx0" brushRef="#br2" timeOffset="-56687.244">7561 1524,'34'0,"25"0,2-4,-3-3,-8 1,-7 1,-11 1</inkml:trace>
  <inkml:trace contextRef="#ctx0" brushRef="#br2" timeOffset="-56014.125">8041 1214,'-1'255,"-36"-97,37-158,0 0,1 0,-1 0,1 0,-1 0,1 0,-1 0,1 0,-1 0,0 0,1 0,-1 0,1 1,-1-1,0 0,1 0,-1 0,1 1,-1-1,0 0,1 0,-1 1,0-1,1 0,-1 1,0-1,0 0,1 1,-1-1,0 1,0-1,0 0,1 1,-1-1,0 1,0-1,0 0,0 1,0-1,0 1,0-1,0 1,0-1,0 1,0-1,0 0,0 1,0-1,-1 1,1-1,0 0,0 1,0-1,-1 1,1-1,0 0,0 1,-1-1,1 0,0 1,-1-1,1 0,0 0,-1 1,1-1,-1 0,1 0,0 0,-1 1,27-25,-18 15,8-6,0 1,0 1,1 0,1 1,0 1,1 0,0 1,10-2,-10 5,72-19,-89 25,1 1,-1 0,1 0,-1 1,0-1,1 1,-1-1,0 1,1-1,-1 1,0 0,0 0,0 0,0 1,0-1,0 0,0 1,0-1,0 1,-1 0,1 0,0-1,-1 1,0 0,1 0,-1 1,0-1,0 0,0 0,-1 0,1 1,0-1,-1 0,1 1,-1-1,0 1,0 5,1 0,-2 1,1-1,-1 0,-1 0,1 0,-1-1,-1 1,1 0,-1-1,-1 1,0-1,0 0,0 0,0 0,-1-1,0 0,-1 0,0 0,1 0,-2-1,1 0,-1 0,1-1,-1 0,-1 0,1 0,0-1,-1 0,0-1,0 0,-8 5,13-5,0 0,1 0,-2 0,1 0,0 0,0-1,0 0,-1 1,1-1,-1-1,1 1,-1 0,1-1,-1 1,1-1,-1 0,0-1,1 1,-1 0,1-1,-1 0,1 0,-1 0,1 0,0-1,-1 1,1-1,0 0,0 0,0 0,0 0,1 0,-1-1,1 1,-2-2,-3-16,2 0</inkml:trace>
  <inkml:trace contextRef="#ctx0" brushRef="#br2" timeOffset="-55617.901">8831 1439,'-33'29,"-12"14,2 5,8-1,16-9,10-6,12-8,5-4,6-4,6-6,4-5,3-2,1-7,1-3,1 0,-1-4,-5 0</inkml:trace>
  <inkml:trace contextRef="#ctx0" brushRef="#br2" timeOffset="-55319.919">9198 1496,'-8'9,"-1"0,0 1,1 0,0 0,0 1,1 0,0 0,1 0,0 1,1 0,1 1,-1-1,2 1,-2 12,5-22,0-1,0 0,1 1,0-1,-1 1,1-1,0 0,0 0,0 0,0 1,1-1,-1 0,0 0,1 0,-1-1,1 1,0 0,0-1,0 1,0-1,0 1,0-1,0 0,0 0,0 0,1 0,-1 0,0-1,1 1,-1-1,0 1,1-1,-1 0,2 0,85-6,-83 5,0 0,-1-1,1 1,0-1,0 0,-1 0,1-1,-1 0,0 0,0 0,0 0,0-1,-1 0,1 0,-1 0,0-1,0 1,0-1,-1 0,0 0,0 0,0-1,-1 1,1-1,-1 1,0-1,-1 0,0 0,0 1,0-1,0 0,-1 0,0 0,0 0,-1 0,0-4,-1 5,-1 1,1 0,-1 0,0 0,0 0,0 1,0-1,-1 1,1 0,-1 0,0 0,0 0,0 1,0-1,-1 1,1 0,-1 1,1-1,-1 1,1 0,-5-1,-12-2</inkml:trace>
  <inkml:trace contextRef="#ctx0" brushRef="#br2" timeOffset="-54832.292">9677 1439,'-8'-1,"0"1,0 0,0 0,0 1,0 0,0 1,0-1,0 1,1 1,-1 0,1 0,-1 0,1 1,0 0,1 0,-1 1,1 0,-1 0,1 0,-2 4,7-7,0-1,0 1,1 0,-1-1,0 1,1 0,0 0,-1-1,1 1,0 0,0 0,0 0,0-1,0 1,0 0,1 0,-1-1,1 1,-1 0,1 0,0-1,-1 1,1-1,0 1,0-1,0 1,0-1,0 1,1-1,-1 0,0 0,1 1,-1-1,1 0,-1 0,63 32,-50-27,-14-6,62 36,-60-35,-1 0,0 0,0 0,0 0,0 1,0-1,0 0,0 1,0-1,-1 1,1-1,0 0,-1 1,1 0,-1-1,0 1,0-1,1 1,-1-1,0 1,0 0,0-1,-1 1,1-1,0 1,0 0,-1-1,1 1,-1-1,0 1,1-1,-1 0,0 1,0-1,0 0,0 1,0-1,0 0,0 0,0 0,-2 1,-6 6,-2-1,1-1,-1 1,0-1,0-1,-1 0,0-1,0 0,0-1,0 0,0-1,0 0,-1-1,1-1,-9 0,-4 1</inkml:trace>
  <inkml:trace contextRef="#ctx0" brushRef="#br2" timeOffset="-54401.093">10243 1242,'-34'43,"2"1,2 2,2 1,2 1,1 5,23-49,0 0,0 0,0 0,0 1,1-1,0 0,0 1,0 0,0-1,1 1,-1-1,1 1,1 0,-1-1,1 1,-1-1,1 1,1-1,-1 1,0-1,1 1,0-1,0 0,1 0,-1 0,1 0,-1-1,1 1,1-1,-1 1,0-1,1 0,-1 0,1-1,0 1,0-1,0 0,0 0,4 1,3 1,0-1,0 0,0-1,1 0,-1-1,1-1,0 1,-1-2,1 0,-1 0,1-1,-1 0,0-1,0 0,0-1,0 0,0-1,-1 0,0-1,0 0,0-1,-1 1,0-2,0 1,-1-2,0 1,-1-1,1 0,-2 0,1-1,-1 0,-1 0,0 5,-1 1,0-1,0 0,-1 0,1 0,-1 0,0-1,-1 1,1-1,-1 0,0 0,0 0,-1 0,0 0,0 0,-1 0,1-1,-1 1,0 0,-1 0,0 0,0 0,0 0,-1 0,1 0,-2 0,1 0,0 0,-1 1,0-1,-1 1,0-1,-2 1,1 1,-1 0,0 0,0 1,0 0,-1 0,1 1,-1-1,0 1,0 1,1-1,-1 1,0 0,0 1,-3 0,-16-1</inkml:trace>
  <inkml:trace contextRef="#ctx0" brushRef="#br2" timeOffset="-54103.749">10016 1524,'50'-13,"1"2,0 2,0 2,23 1,-67 6,0 1,0-1,-1 1,1 0,0 1,0-1,0 1,-1 1,1-1,-1 1,0 1,1-1,-2 1,1 0,0 0,-1 0,0 1,0 0,0 0,0 0,0 0,0 0,0-1,1 0,0 0,0 0,0-1,0 0,0 0,1 0,-1-1,1 0,0 0,-1-1,1 0,0 0,0-1,0 1,0-1,0-1,0 0,0 0,-1 0,1-1,0 1,-1-2,2 0,11-4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58,'168'-12,"33"-23,-70 25,-120 14,-5 2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30,'14'0,"20"0,8 0,3-5,-3-1,-3 0,-3 1,-4 1,-1 2,-2 1,-1 1,-6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1,'-8'10,"1"2,0-1,1 1,1 0,-1 0,2 1,0 0,0 0,1 0,1 0,0 0,1 0,1 1,0-1,1 6,-1 98,-10 113,-8 7,18-235,-1-2,1 1,0 0,-1 0,1 0,0 0,0 0,0 0,0 0,0-1,0 1,0 0,0 0,0 0,0 0,1 0,-1 0,0-1,1 1,-1 0,0 0,1 0,-1-1,1 1,-1 0,1 0,0-1,-1 1,1 0,0-1,-1 1,1-1,0 1,0-1,0 0,-1 1,2-1,4-4</inkml:trace>
  <inkml:trace contextRef="#ctx0" brushRef="#br0" timeOffset="260.789">314 508,'38'0,"28"-5,7-1,-5 0,-8 1,-10 1,-8-3,-7 0,-5 0,-2 2,-6 2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368 113,'-13'-1,"-1"0,1 1,0 1,-1 0,1 0,0 2,0 0,0 0,0 1,1 0,-1 1,1 1,0 0,1 1,0 0,0 0,0 1,1 1,0 0,0 0,1 1,1 0,0 1,0 0,1 0,0 0,1 1,0 0,-1 7,-2-2,2 0,0 0,2 1,0 0,0 1,2-1,0 1,1 0,1-1,1 1,1 0,2 13,-2-28,0-1,0 1,1-1,-1 1,1-1,0 0,0 0,0 0,1 0,-1-1,0 1,1 0,0-1,0 0,0 1,0-1,0 0,0-1,0 1,0-1,1 1,-1-1,1 0,-1 0,1 0,0-1,-1 1,1-1,0 0,-1 0,1 0,-1-1,1 1,0-1,-1 0,1 0,21-5</inkml:trace>
  <inkml:trace contextRef="#ctx0" brushRef="#br0" timeOffset="350.51">706 170,'-20'19,"0"1,1 1,2 0,0 1,1 2,1-1,2 2,0 0,-9 26,21-48,0 0,0 0,1 0,-1 0,1 0,0 0,0 0,0 0,0 1,0-1,1 0,-1 0,1 0,0 0,0 0,0 0,0 0,0 0,1-1,0 1,-1 0,1-1,0 1,0-1,0 0,1 1,-1-1,0 0,1 0,0-1,-1 1,1 0,0-1,0 0,0 0,0 0,0 0,0 0,0 0,0-1,0 1,0-1,0 0,0 0,1 0,-1-1,16-1,0-1,0-1,0 0,0-2,-1 0,0-1,0-1,-1-1,0 0,0-1,-1-1,-1-1,1 0,-2-1,0 0,6-9,-5 9,-1 0,0-2,-1 1,0-1,-1-1,-1-1,-1 1,0-1,2-8,-12 23,1-1,0 1,-1-1,0 1,1-1,-1 1,0-1,0 0,-1 1,1-1,0 1,-1-1,0 1,1 0,-1-1,0 1,0-1,-1 1,1 0,0 0,-1 0,1 0,-1 0,0 0,1 0,-1 0,0 1,0-1,0 1,0-1,-1 1,1 0,0 0,-2-1,-86-18,75 21,0 1,1 0,-1 1,1 1,0 0,0 1,0 0,1 1,-10 6,-3 4</inkml:trace>
  <inkml:trace contextRef="#ctx0" brushRef="#br0" timeOffset="868.818">1525 29,'-22'3,"-1"2,1 0,0 1,1 1,-1 2,2 0,-1 1,1 0,1 2,-5 4,22-15,-1 1,0-1,0 1,1 0,-1 0,1 0,0 1,-1-1,1 0,0 1,1 0,-1-1,0 1,1 0,-1 0,1 0,0 0,0 0,0 0,0 0,1 0,-1 0,1 1,0-1,0 0,0 0,0 1,0-1,1 0,0 0,-1 0,1 0,0 0,1 0,-1 0,0 0,1 0,0 0,0-1,0 1,0-1,0 1,0-1,0 0,1 1,138 60,-139-62,-1 1,1-1,-1 1,0-1,0 1,1 0,-1 0,0 0,-1 0,1 0,0 0,-1 0,1 0,-1 0,1 0,-1 0,0 0,0 0,0 0,0 0,0 0,0 1,-1-1,1 0,-1 0,0 0,1 0,-1 0,0 0,0-1,0 1,0 0,-1 0,1-1,0 1,-1 0,1-1,-1 0,1 1,-3 0,-72 52,56-45,-1-1,0-1,0-1,0-1,-1-1,0-1,-8 0,3 2,2 1</inkml:trace>
  <inkml:trace contextRef="#ctx0" brushRef="#br0" timeOffset="1282.543">2061 0,'-19'11,"-10"4,1 0,0 3,1 0,1 1,1 2,1 0,1 2,-6 9,25-27,0 1,0 0,0 0,1 0,0 0,0 0,0 1,1 0,0-1,0 1,1 0,0 0,0 0,1 0,0 0,0 0,0 0,1 0,0 0,0 0,1 0,0 0,0-1,1 1,0-1,0 0,0 1,1-1,0-1,0 1,0 0,1-1,0 0,0 0,0-1,1 1,-1-1,1 0,0-1,0 1,5 1,1-2,1 1,0-2,0 0,0 0,0-1,0-1,0 0,0-1,0 0,0-1,0 0,0-1,0-1,-1 0,0-1,0 0,0-1,0 0,-1-1,10-7,-6 4,-1 0,-1 0,1-1,-2-1,0 0,0-1,-1 0,-1 0,0-1,-1-1,0 0,-1 0,-1-1,0 1,-2-2,1 1,1-14,-7 26,-1-1,1 1,-1-1,0 1,0-1,0 1,-1 0,0-1,0 1,0 0,0 0,0 0,-1 0,0 1,0-1,0 1,0-1,0 1,-1 0,1 1,-1-1,0 0,0 1,0 0,0 0,0 0,0 0,-1 1,1 0,-1 0,1 0,-1 0,-2 1,-7-3,0 2,0 0,0 0,0 2,0-1,0 2,1 0,-1 0,0 2,-6 1,-7 7</inkml:trace>
  <inkml:trace contextRef="#ctx0" brushRef="#br0" timeOffset="1575.543">1694 310,'395'-78,"-386"77,-5-1,-1 1,1 0,-1 0,1 0,0 0,-1 0,1 1,0 0,0-1,-1 2,1-1,0 0,-1 1,1-1,0 1,-1 0,1 0,-1 1,1-1,-1 1,1 0,-1 0,0 0,0 0,0 0,0 1,-1-1,1 1,0 0,0 1,-2-2,1 4,0 1,1-1,0 0,0 0,0 0,1-1,0 1,0-1,1 0,-1 0,1 0,0-1,0 1,0-1,1-1,0 1,0-1,0 0,0 0,0 0,0-1,4 1,2-1,1-1,0 0,0 0,0-1,0-1,0 0,0-1,0 0,-1-1,1-1,0 0,6-2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151 447,'114'395,"-68"-166,-31-151,-8-60</inkml:trace>
  <inkml:trace contextRef="#ctx0" brushRef="#br0" timeOffset="498.114">10 616,'-3'-13,"1"0,0 0,0 0,2-1,-1 1,2 0,0 0,0 0,1 0,1 0,0 0,1 0,1 1,-1 0,2-1,0 2,0-1,1 1,1 0,0 0,0 1,1 0,0 1,1-1,7 0,0 1,0 0,1 1,0 1,1 0,-1 2,1 0,1 1,-1 1,0 0,1 2,-1 0,1 2,-1 0,2 1,-17-2,0 1,0-1,0 1,0 0,0 0,0 0,0 0,0 1,0 0,-1 0,1 0,0 0,-1 0,0 1,0-1,1 1,-2 0,1 0,0 0,0 1,-1-1,0 1,0-1,0 1,0 0,0-1,-1 1,0 0,0 0,0 0,0 1,0-1,-1 0,0 0,0 0,0 0,0 0,-1 0,0 1,0-1,0 2,-7 20,-1 0,-1-1,-2 0,0-1,-1 0,-1-1,-2-1,-9 11,-19 31,28-40,8-14,1 0,0 0,1 1,0 0,0 0,1 0,1 1,0-1,0 1,-1 10,6-19,-1 1,0-1,1 0,0 0,0 0,0 1,0-1,0 0,0 0,1-1,0 1,-1 0,1 0,0-1,0 1,1-1,-1 0,0 1,1-1,-1 0,1 0,0-1,0 1,0-1,0 1,0-1,0 0,0 0,0 0,0 0,99 12,63-15,-161 2,0 0,0 0,0 0,0 1,0-1,0 1,0 0,0 0,0 1,0-1,0 1,0 0,-1 0,1 0,-1 0,0 1,1 0,-1-1,0 1,0 0,-1 0,1 1,-1-1,1 0,-1 1,0 0,-1-1,1 1,-1 0,1 0,-1 0,0 0,0 0,-1 0,1 0,-1 0,0 5,-5 3,0 1,-1-1,0 0,-1-1,0 1,-1-1,0-1,0 0,-2 0,1 0,-11 7,6-3,-4 2,0-2,-1 0,0-2,-1 0,0 0,-1-2,-1-1,1-1,-16 4,36-11,-1 0,0-1,1 1,-1 0,0-1,0 0,1 1,-1-1,0 0,0 0,1 1,-1-2,0 1,0 0,0 0,1 0,-1-1,0 1,0-1,1 1,-1-1,0 0,1 0,-1 0,1 0,-1 0,1 0,0 0,-2-2,2-6</inkml:trace>
  <inkml:trace contextRef="#ctx0" brushRef="#br0" timeOffset="1200.762">969 983,'3'3,"1"0,0 0,0 0,0 0,0-1,0 1,1-1,-1 0,1 0,-1-1,1 1,0-1,0 0,-1-1,1 1,0-1,0 0,0 0,0 0,0-1,-1 1,1-1,0 0,0-1,-1 1,3-2,117-68,-88 47,101-48,-135 71,1 1,0 0,-1 0,1 0,0 1,0-1,-1 1,1-1,-1 1,1 0,0 0,-1 0,0 1,1-1,-1 0,0 1,1-1,-1 1,0 0,0 0,0 0,-1 0,1 0,0 0,-1 1,0-1,1 0,-1 1,0-1,0 1,0 0,0-1,-1 1,1-1,-1 1,0 0,0 0,1-1,-2 1,1 0,0-1,-1 1,1 0,-1-1,0 2,9 42,-6-42,0 0,0 0,0 0,0-1,0 1,1-1,0 1,-1-1,1 0,1 0,-1 0,0-1,1 1,-1-1,1 0,0 0,0 0,-1 0,1-1,1 1,-1-1,0 0,0 0,0-1,0 1,1-1,-1 0,0 0,1-1,-1 1,0-1,0 0,0 0,0 0,0 0,0-1,0 0,0 0,0 0,-1 0,1 0,-1-1,1 0,-1 0,55-40,-2-3,-2-2,-3-3,-2-1,13-22,-40 46,-2 0,-1-2,-2-1,0 0,-2-1,-2 0,-1-1,-1-1,-2 0,-2 0,4-32,-7 34,-2 0,-1 1,-1-1,-2 0,-5-30,7 60,0 0,0 0,0-1,-1 1,1 0,0 0,-1-1,0 1,1 0,-1 0,0 0,0 0,0 0,-1 0,1 0,0 0,-1 1,1-1,-1 0,0 1,1-1,-1 1,0 0,0-1,0 1,0 0,0 0,0 0,0 1,0-1,-1 0,1 1,0-1,0 1,-1 0,1 0,0 0,0 0,-1 0,1 0,0 1,0-1,-1 1,1-1,0 1,0 0,-1 1,-7 8,1 0,0 1,0 0,1 1,1 0,0 0,1 1,0-1,1 1,0 1,1-1,1 1,0 0,0-1,2 1,0 0,0 0,2 0,-1 0,2 1,-4 15,1 1,2-1,1 1,1-1,1 0,2 0,2 0,0-1,2 0,1-1,8 14,101 147,-120-188,0-1,-1 1,1-1,0 0,0 1,-1-1,1 1,0-1,-1 0,1 1,-1-1,1 0,0 0,-1 1,1-1,-1 0,1 0,-1 0,1 1,-1-1,1 0,-1 0,1 0,-1 0,1 0,-1 0,1 0,-1 0,1 0,-1 0,1 0,-1 0,1 0,0-1,-1 1,1 0,-1 0,1-1,-1 1,1 0,0 0,-1-1,1 1,-1 0,1-1,0 1,-1 0,1-1,0 1,0-1,-1 1,1-1,0 1,0-1,0 1,0 0,-1-1,1 1,0-1,0 1,0-1,0 1,0-1,0 1,0-1,0 1,1-1,-4-1,-13-11</inkml:trace>
  <inkml:trace contextRef="#ctx0" brushRef="#br0" timeOffset="1453.271">1675 503,'38'-15,"37"-4,16-4,1 2,-6 5,-7 0,-7 2,-7 5,-5-2,-7 1,-9 3,-11 2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2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468 4,'-30'-2,"0"0,0 2,-1 2,1 0,1 2,-1 2,0 0,1 2,-6 4,26-10,0 1,0 1,0 0,0 0,1 0,0 1,0 1,0-1,1 1,-1 1,1-1,1 1,-1 1,1-1,1 1,-1 0,1 0,1 0,-1 1,2 0,-1 0,1 0,0 0,1 0,0 1,1-1,0 1,0-1,1 1,0 0,0-1,2 1,-1-1,1 1,1 2,0-7,0 1,0-1,0 1,1-1,0 0,0 0,0-1,1 1,0-1,0 0,0 0,0-1,0 0,1 1,0-2,-1 1,1-1,0 0,0 0,0 0,1-1,-1 0,0 0,1-1,-1 0,4 0,164-27,-135 17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32,'-27'22,"1"1,1 2,1 0,1 2,2 1,0 0,-11 24,30-50,0 0,0 0,0 1,0-1,1 1,-1-1,1 1,0 0,0-1,0 1,0 0,0 0,0 0,1 0,0 0,-1 0,1 0,0 0,1-1,-1 1,0 0,1 0,-1 0,1 0,0 0,0 0,0-1,1 1,-1 0,1-1,-1 1,1-1,0 0,0 1,0-1,0 0,0 0,0 0,1 0,-1-1,1 1,-1-1,1 1,0-1,0 0,14 2,0-2,0 0,0 0,0-2,0 0,0-1,0-1,-1-1,1 0,-1-1,0 0,0-2,0 0,-1 0,0-2,-1 0,0 0,0-1,-1-1,0-1,-1 1,0-2,-1 0,-1 0,0-1,-1 0,4-8,-10 18,-1 0,0 0,0 0,0-1,0 1,-1 0,0-1,0 1,0-1,0 1,-1-1,1 1,-1-1,0 0,-1 1,1-1,-1 1,0-1,0 1,-1-1,1 1,-1 0,0 0,0-1,0 1,0 1,-1-1,0 0,0 0,0 1,0 0,0 0,-1 0,1 0,-1 0,0 1,0-1,0 1,0 0,0 0,-1 1,-1-1,-4-1,-1 0,1 1,-1 0,0 1,0 0,1 1,-1 0,0 1,0 0,0 1,1 0,-8 2,-7 3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1,'-17'6,"0"2,0 0,1 1,1 1,0 0,0 1,1 1,0 0,1 1,0 1,1 0,-5 8,16-20,-1 0,1 0,0 0,0 1,-1-1,2 0,-1 0,0 1,0-1,1 1,-1-1,1 1,0-1,0 1,0-1,0 1,0-1,0 1,1-1,-1 0,1 1,0-1,-1 1,1-1,0 0,1 0,-1 1,0-1,1 0,-1 0,1 0,-1-1,1 1,0 0,0 0,0-1,0 0,0 1,0-1,0 0,63 26,30 16,-92-40,0-1,-1 0,1 1,0-1,-1 1,0 0,1 0,-1 0,0 0,-1 0,1 0,0 0,-1 1,0-1,0 1,0-1,0 1,0-1,-1 1,0 0,0-1,0 1,0 0,0-1,-1 4,-3 1,1 0,-1-1,0 1,-1-1,0 0,0-1,0 1,-1-1,0 0,0 0,-1-1,0 0,1 0,-2 0,1-1,0 0,-1-1,-2 1,-4 4,-1 1,1-2,-1 1,0-2,0 0,-1-1,0 0,0-2,-9 2,1-3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0,'-33'17,"5"-6,1 2,1 0,0 2,1 1,1 1,0 1,1 1,1 1,1 1,1 0,0 3,16-16,0 0,0 1,1-1,0 1,1 0,0 0,0 0,1 0,0 0,0 0,1 0,0 0,1 0,0 0,1 0,0 0,0 0,0 0,2-1,-1 1,1-1,0 0,0 0,1 0,0-1,1 1,-1-1,2 0,-1-1,1 0,-1 0,2 0,-1-1,1 0,0 0,0-1,0 0,0 0,1-1,-1 0,1-1,0 0,0 0,8 0,-1-1,0-1,0-1,1 0,-1-1,0 0,0-2,0 0,-1-1,0 0,1-1,-2-1,1 0,-1-1,0-1,-1 0,0 0,0-2,-1 0,0 0,-1-1,4-6,-5 7,-1-1,-1 0,0 0,0-1,-1 1,-1-2,0 1,-1-1,3-10,-7 18,0 0,0 0,0 0,-1 0,0 0,0 0,0 0,-1 1,0-1,0 0,0 0,-1 0,0 1,0-1,0 1,-1-1,0 1,0 0,0 0,-1 0,1 1,-1-1,0 1,-1 0,1 0,-8-3,0 2,-1-1,1 2,-1-1,0 2,0 0,-1 0,1 1,0 1,-1 0,1 1,-1 1,1 0,0 0,-1 2,1 0,0 0,0 1,1 0,-1 1,1 1,-2 1,-4-1,1 0,0 2,0 0,1 0,0 2,0 0,1 0,0 2,1 0,1 1,0 0,0 1,1 0,1 1,1 0,-3 6,12-19,0 0,0 0,0 0,0 1,0-1,1 0,-1 1,1-1,0 0,-1 1,1-1,0 0,1 1,-1-1,0 1,1-1,-1 0,1 0,0 1,-1-1,1 0,0 0,1 0,-1 0,0 0,0 0,1 0,0 0,-1 0,1-1,0 1,0 0,-1-1,1 0,0 1,1-1,-1 0,0 0,0 0,0-1,1 1,-1 0,2 0,108 6,-76-13,0-1,0-1,-1-2,-1-2,0-1,0-2,-31 14,0-1,-1 0,1 1,1 0,-1 0,0 0,0 0,0 0,0 1,1-1,-1 1,0 0,1 0,-1 0,0 0,1 1,-1-1,0 1,0 0,0 0,0 0,0 0,0 1,0-1,0 1,0 0,0 0,-1 0,3 2,3 2,0 1,0-1,1 0,0-1,0 0,0-1,0 0,1 0,0-1,0 0,0 0,0-2,0 1,1-1,-1 0,7-1,11 0,-3-1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29,'313'0,"-116"-29,-142 33,-63 8,-5-6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12,'15'5,"23"2,10-1,3-1,-4-2,-5 0,-4-2,-4-1,-3-5,-2-1,-1-1,-1 2,0 1,-4-3,-7-1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0 167,'13'-17,"0"-1,0 2,2 0,0 0,1 2,0 0,1 0,0 2,16-9,-28 19,-1 1,0-1,0 1,1 0,-1 0,1 1,-1-1,1 1,-1 0,1 0,-1 1,1-1,-1 1,1 0,-1 0,0 1,1-1,-1 1,0 0,0 0,0 0,0 0,-1 1,1 0,-1 0,1 0,-1 0,0 0,0 1,0-1,1 4,3 1,-1 0,1-1,1 0,-1 0,1-1,0 0,1 0,-1 0,1-1,0-1,1 0,-1 0,1-1,0 0,0 0,9 0,-3-1,1 0,-1-2,1 0,0-1,-1 0,1-2,-1 0,1-1,-1 0,0-1,31-34,-36 27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1,'10'5,"2"1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537 193,'-17'0,"0"1,0 1,0 1,0 0,1 1,-1 0,1 2,0 0,0 0,1 2,0 0,0 0,1 2,-5 4,13-8,-1 1,1 0,1 0,0 0,0 1,0 0,1 0,0 0,0 1,1 0,0-1,1 1,-1 0,2 0,0 0,0 0,0 0,1 1,0-1,1 0,0 0,1 0,0 0,0 0,1 0,0-1,0 1,1-1,0 0,1 0,0 0,3 4,0-6,0-1,1 0,0-1,0 0,0 0,0-1,0 0,1-1,0 0,-1 0,1-1,0 0,0-1,-1 0,1 0,0-1,0 0,-1-1,1 0,0-1,-1 0,0-1,9-4,0 0,0-2,-1 0,0-1,-1-1,0 0,-1-2,0 1,9-13,-18 20,-1-1,0 1,0-1,-1 0,0-1,0 1,0-1,-1 1,0-1,-1 0,0 0,0-1,-1 1,0 0,0 0,-1-1,0 1,0 0,-1-1,0 1,-1 0,0-3,-1 4,-1 0,0 0,0 1,0-1,-1 1,0 0,0 0,0 1,-1 0,0 0,0 0,0 0,-1 1,0 0,1 0,-1 1,-1 0,1 0,0 1,-1 0,1 0,-2 1,-16-5</inkml:trace>
  <inkml:trace contextRef="#ctx0" brushRef="#br0" timeOffset="319.472">170 476,'19'-10,"8"-5,0 2,0 1,1 0,0 3,1 0,0 2,16-2,-39 8,0 1,0 0,0 0,0 1,0 0,0 0,0 0,0 1,-1 0,1 0,-1 0,1 1,-1-1,0 2,1-1,-2 0,1 1,0 0,-1 0,0 0,1 1,0 2,1-2,0 0,0 0,0-1,1 0,-1 0,1-1,0 1,0-2,0 1,1-1,-1 0,1 0,-1-1,1 0,-1 0,1-1,0 0,-1 0,1-1,0 0,-1 0,1-1,-1 0,0 0,1-1,-1 0,-1 0,1-1,2-1,5-7</inkml:trace>
  <inkml:trace contextRef="#ctx0" brushRef="#br0" timeOffset="768.363">904 24,'14'-5,"1"0,0 1,0 1,0 0,0 2,0-1,0 2,1 0,-1 1,0 0,10 3,-24-2,1 0,-1 0,0 0,1 0,-1 0,0 1,-1-1,1 0,0 0,-1 1,1-1,-1 1,0-1,1 0,-1 1,-1-1,1 1,0-1,0 1,-1-1,1 0,-1 1,0-1,0 0,0 0,0 1,0-1,0 0,-1 0,1 0,-1 0,1-1,-1 1,0 0,0-1,0 1,0-1,-1 1,0 2,1-1,-39 68,40-69,0 0,1-1,-1 1,1 0,0-1,0 1,-1 0,1-1,0 1,0 0,1-1,-1 1,0 0,1-1,-1 1,1 0,-1-1,1 1,0-1,-1 1,1-1,0 1,0-1,0 1,0-1,0 0,1 0,-1 0,0 1,1-1,-1 0,0-1,1 1,-1 0,1 0,0-1,-1 1,1-1,-1 1,1-1,0 1,-1-1,1 0,1 0,228-1,-175 1,-31 0</inkml:trace>
  <inkml:trace contextRef="#ctx0" brushRef="#br0" timeOffset="1116.59">0 786,'44'-5,"42"-1,17-5,0 0,-8-4,-10 2,-15 2,-10 3,-10 4,-4-4,-5 1,-5 1,-3 2,-3 1,-2 2,-1 0,-4 6,-7 1</inkml:trace>
  <inkml:trace contextRef="#ctx0" brushRef="#br0" timeOffset="1735.788">424 956,'66'-26,"71"-15,-138 41,0 1,0-1,0 1,0 0,1 0,-1 0,0-1,0 1,1 0,-1 0,1 0,-1 0,1 0,-1 0,1 0,0 0,-1 0,1 0,0 0,0 0,0 1,0-1,0 0,0 0,0 0,0 0,0 0,1 0,-1 0,0 0,1 0,-1 0,1 0,-1 0,1 0,-1 0,1 0,0 0,-1 0,1-1,0 1,0 0,0 0,-1-1,1 1,0-1,0 1,0-1,0 1,0-1,0 1,0-1,0 0,0 0,1 1,-1-1,0 0,0 0,0 0,0 0,0 0,0-1,0 1,0 0,0 0,0-1,0 1,0 0,1-1,-95 79,80-71,1 1,1 1,-1 0,1 0,1 1,0 0,0 1,1 0,1 1,-4 6,10-16,1 0,0 0,0 0,0 0,0 0,0 0,1 0,-1 0,1 0,-1 0,1 0,0 0,0 1,0-1,0 0,0 0,0 0,0 0,1 1,-1-1,1 0,0 0,0 0,-1 0,1 0,1 0,-1 0,0-1,0 1,1 0,-1-1,1 1,-1-1,1 1,-1-1,1 0,0 1,0-1,0 0,0 0,0 0,1 0,93 6,-68-12,1-2,-2 0,1-2,-1-2,26-12,-35 13</inkml:trace>
  <inkml:trace contextRef="#ctx0" brushRef="#br0" timeOffset="2365.57">1101 786,'-10'5,"-2"6,0 6,2 6,3 2,2 3,3 1,1 1,6-6,2-1,4-5,1-5</inkml:trace>
  <inkml:trace contextRef="#ctx0" brushRef="#br0" timeOffset="3323.865">1610 730,'38'-10,"23"-3,5 1,-4 2,-7-1,-8 0,-8 3,-10 2</inkml:trace>
  <inkml:trace contextRef="#ctx0" brushRef="#br0" timeOffset="3568.025">1864 447,'-19'39,"-7"26,2 8,4-5,6-8,10-14,6-11,7-11,2-10</inkml:trace>
  <inkml:trace contextRef="#ctx0" brushRef="#br0" timeOffset="2632.647">1243 1210,'-19'28,"-12"11,0-3</inkml:trace>
  <inkml:trace contextRef="#ctx0" brushRef="#br0" timeOffset="2884.281">1073 1238,'24'14,"13"5,5 0,-1-4,-6 0,-5-2,-3-4,-5-3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1,'0'9,"-5"28,-1 17,0 3,1 3,-3-5,-1-7,2-1,2-5,1-4,2-4,1-3,1-2,0-1,0-1,1 1,-1-1,0-4</inkml:trace>
  <inkml:trace contextRef="#ctx0" brushRef="#br0" timeOffset="252.151">256 423,'29'-5,"24"-1,8 0,-2 1,-6 2,-8 1,-10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32,'0'-4,"-1"4,1 0,-1-1,1 1,-1-1,1 1,-1-1,1 1,0-1,-1 0,1 1,0-1,-1 1,1-1,0 0,0 1,0-1,-1 0,1 1,0-1,0 0,0 1,0-1,0 0,0 1,1-1,-1 0,0 1,0-1,0 0,1 1,-1-1,0 1,0-1,1 0,-1 1,1-1,-1 1,0-1,1 1,-1-1,1 1,-1 0,1-1,0 1,-1-1,1 1,-1 0,1 0,0-1,-1 1,1 0,0 0,-1 0,1 0,0 0,-1-1,1 1,0 0,0 1,3 8,-1 1,0 0,0 0,-1 0,0 1,-1-1,0 0,-1 1,0-1,0 1,-1 0,1 12,10 229,8-27,-18-212,1 1,0-1,1 1,0-1,1 1,0-1,1 0,1 0,4 9,-7-21,1 1,-1 0,0-1,1 1,-1-1,1 0,0 0,-1 0,1 0,0-1,0 1,-1 0,1-1,0 0,0 0,0 0,0 0,-1 0,1-1,0 1,0-1,0 0,-1 0,1 0,-1 0,1 0,0 0,-1-1,0 1,1-1,-1 0,0 0,0 0,0 0,0 0,0 0,-1 0,1-1,9-5,356-242,-367 249,0 0,1 0,-1 1,1-1,0 0,-1 1,1-1,-1 1,1-1,0 1,0-1,-1 1,1-1,0 1,0 0,0-1,-1 1,1 0,0 0,0-1,0 1,0 0,0 0,-1 0,1 0,0 0,0 0,0 1,0-1,0 0,-1 0,1 1,0-1,0 0,0 1,-1-1,1 1,0-1,-1 1,1-1,0 1,-1-1,1 1,-1 0,1-1,-1 1,1 0,-1 0,1-1,-1 1,0 0,1 0,-1 0,0-1,0 1,1 0,-1 0,0 0,0 0,0 0,0-1,0 1,0 0,-1 0,1 0,0 0,0 0,-1 0,-1 89,0-69,1-1,1 0,0 0,2 0,0 0,5 15,29 99,-35-132,0-1,-1 1,1 0,0-1,0 1,0 0,0-1,1 0,-1 1,0-1,1 0,-1 1,0-1,1 0,0 0,-1 0,1 0,0 0,-1-1,1 1,0-1,0 1,-1-1,1 1,0-1,0 0,0 0,0 0,0 0,-1 0,1 0,0-1,0 1,0 0,0-1,-1 0,1 1,1-2,12-6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88,'38'-5,"28"-6,6-2,2-2,-8 0,-10 3,-10 4,-7 3,-7 2,-3 2,-1 1,-2 1,0 0,-4-1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0 445,'24'-10,"23"-3,12 1,1-2,-4 0,-8 4,-2 3,-4 3,-4 1,-4 3,-3-5,-2-1,-1 0,0 2,-1 1,0 1,-4 1</inkml:trace>
  <inkml:trace contextRef="#ctx0" brushRef="#br0" timeOffset="838.25">170 219,'-2'-7,"1"0,1 1,-1-1,1 1,1-1,-1 0,1 1,0-1,0 1,1-1,0 1,0-1,0 1,1 0,0 0,0 0,1 1,0-1,0 1,0 0,0 0,1 0,0 0,7-5,1 1,0 0,1 1,-1 0,2 1,-1 1,1 0,9-2,-17 8,-1-1,0 1,0 0,0 0,1 1,-1 0,0 0,0 0,0 1,0 0,0 0,0 0,-1 1,1 0,-1 0,0 1,0-1,0 1,0 0,0 0,-1 1,0-1,0 1,0 0,-1 0,1 1,0 2,2-1,0 1,0-1,0 0,1 0,0-1,0 0,1 0,0 0,0-1,0-1,1 1,6 1,1-3,1 0,-1-2,1 0,0-1,-1 0,1-2,0 0,-1 0,0-2,1 0,4-3,-1 2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0 610,'7'7,"0"0,0 0,0-1,1 0,0-1,0 0,0 0,1-1,-1 1,1-2,0 0,0 0,1 0,-1-1,1-1,-1 1,1-1,-1-1,1 0,-1-1,1 1,0-2,-1 1,0-1,1-1,-1 0,0 0,0-1,-1 0,1 0,-1-1,0 0,6-5,16-17,0-1,-2-1,-2-2,0 0,4-11,69-109,-74 108,2 1,1 1,2 1,2 2,19-16,-48 51,-1-1,1 1,0 0,0 0,0 1,0-1,1 1,-1-1,1 1,-1 0,1 0,0 0,0 1,0 0,0-1,0 1,0 1,0-1,0 1,0-1,0 1,1 0,-1 1,0-1,0 1,0-1,0 1,0 1,0-1,0 0,0 1,0 0,-1 0,1 0,1 2,4 8,-2 1,1 0,-2 0,0 1,0 0,-1 0,-1 0,-1 1,0-1,0 1,-2 0,0 0,0 0,-2 1,1 7,-2-1,0 0,-2 1,0-1,-1 0,-2-1,0 0,-1 0,-1 0,-1-1,-1 0,-1-1,0 0,-2-1,0-1,-1 0,0 0,-4 0,-9 4,-2-1,0-1,-1-1,-1-2,0-1,-1-2,-1-1,-27 5,60-16,-1 1,0-1,1 0,-1 0,0 0,0 0,0-1,0 1,0 0,0-1,0 1,0-1,0 0,0 1,0-1,0 0,0 0,0-1,0 1,0 0,0-1,0 1,0-1,0 1,0-1,1 0,-1 0,0 0,0 0,1 0,-1-1,0 1,1 0,-1-1,1 1,0-1,0 1,-1-1,1 0,0 1,0-1,0 0,1 0,-1 0,0 0,1 0,-1 0,5-13</inkml:trace>
  <inkml:trace contextRef="#ctx0" brushRef="#br0" timeOffset="329.949">1242 271,'-6'23,"-1"2,0 0,1 1,2 0,0 0,2 0,1 0,1 1,3 19,-2-41,0 0,1 0,0-1,-1 1,1-1,1 1,-1-1,1 0,-1 0,1 0,0 0,1 0,-1 0,1-1,0 0,-1 0,1 0,1 0,-1 0,0-1,1 0,-1 0,1 0,0-1,-1 1,1-1,0 0,0 0,0-1,0 0,0 0,0 0,0 0,0-1,0 1,-1-1,1-1,0 1,0-1,-1 0,1 0,-1 0,4-2,13-8,-2-1,0-1,0-1,-2 0,0-1,0-1,-2 0,0-1,-1-1,3-6,-13 20,0 1,0-1,0 1,-1-1,0-1,0 1,0 0,-1-1,0 1,0-1,0 0,-1 1,0-1,0 0,0 0,-1 0,1 0,-2 0,1 0,-1 0,1 0,-2 0,1 0,-1 1,0-1,0 0,0 1,-1 0,0-1,0 1,0 0,-1 0,1 1,-1-1,0 1,-1 0,1 0,-1 0,0 0,0 1,0 0,0 0,-4-1,-72-1,61 12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1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372 394,'1'-3,"-1"-1,0 1,0 0,-1 0,1-1,0 1,-1 0,0 0,0-1,0 1,0 0,-1 0,1 0,-1 0,1 1,-1-1,0 0,0 1,0-1,-1 1,1 0,-1 0,1 0,-1 0,0 0,1 0,-1 1,0-1,0 1,0 0,-1 0,1 0,0 0,0 0,0 1,-1 0,1-1,0 1,-3 1,-7 0,1 2,-1-1,1 2,0-1,0 2,0 0,1 0,-1 1,1 0,1 1,-1 1,1-1,0 2,1-1,0 1,0 1,1-1,0 1,1 1,0 0,-1 3,-2 4,1 1,0 0,2 0,0 1,1 0,1 0,1 0,1 1,1 0,0-1,2 1,0 0,4 19,-4-35,1 1,0-1,0 0,1 1,0-1,-1 0,2 0,-1 0,1 0,0 0,0-1,0 1,0-1,1 0,0 0,0 0,0 0,0-1,1 1,-1-1,1 0,0-1,0 1,0-1,0 0,0 0,0-1,1 1,-1-1,1 0,-1-1,1 1,-1-1,1 0,3-1,20 1,0-2,0-1,0-1,-1-1,1-2,-1-1,-1-1,0-1,0-1,-1-2,0-1,-1-1,13-10,-27 18,0-1,-1 0,1-1,-2 0,1-1,-1 0,-1 0,0-1,0 0,-1-1,-1 1,0-1,0-1,-1 1,-1-1,0 0,-1 0,0 0,-1 0,1-14,-2 21,0 0,-1 0,0 0,0-1,0 1,0 0,-1 0,0 0,-1 0,1 0,-1 0,0 0,-1 0,1 1,-1-1,0 1,0-1,-1 1,0 0,0 1,0-1,0 1,-1-1,0 1,0 1,-3-3,-4-1,-1 1,1 0,-1 1,0 0,-1 1,1 1,-1 0,0 1,0 0,0 1,0 1,0 0,0 1,0 0,0 1,1 1,-1 0,1 1,-4 2,-11 4</inkml:trace>
  <inkml:trace contextRef="#ctx0" brushRef="#br0" timeOffset="570.08">5 564,'8'-2,"-1"1,0-1,0 1,0-2,0 1,0-1,0 0,0-1,-1 0,0 0,0 0,4-4,50-26,-56 32,0 1,0 0,0 0,0 0,1 0,-1 1,0-1,0 1,1 0,-1 1,0-1,0 1,1-1,-1 1,0 1,0-1,0 0,0 1,0 0,-1 0,1 0,0 0,-1 1,0 0,1-1,-1 1,0 0,-1 0,1 1,0-1,-1 1,0-1,0 1,0 0,0 0,3 6,0-1,0 0,1 0,0 0,1-1,0 0,0-1,1 1,-1-1,2-1,-1 1,1-1,0-1,0 0,0 0,1-1,0 0,0 0,0-1,8 1,11-1,0-2,0-1,0-1,0-1,23-5,-1-11,-33 7</inkml:trace>
  <inkml:trace contextRef="#ctx0" brushRef="#br0" timeOffset="1117.841">909 84,'8'-9,"1"1,1 0,-1 1,1 0,0 1,1 0,-1 0,1 1,1 1,-1 0,0 0,1 1,0 0,5 1,-15 1,0 1,0 0,0 0,0 0,0 0,0 0,0 0,0 0,-1 0,1 1,0-1,0 1,0 0,0 0,-1-1,1 1,0 0,0 0,-1 0,1 1,-1-1,1 0,-1 1,0-1,1 1,-1-1,0 1,0 0,0-1,0 1,-1 0,1 0,0-1,-1 1,1 0,-1 0,1 0,-1 0,0 0,0 0,0 0,0 0,0 0,-1 0,1 0,0 0,-1-1,1 1,-1 0,0 0,0 0,0-1,0 1,0 0,0 0,-54 78,47-72,0 1,1 0,1 0,-1 1,2 0,-1 0,1 0,1 1,-1 3,4-13,1 1,-1 0,1 0,-1 0,1-1,0 1,0 0,0 0,0 0,0 0,1 0,-1-1,0 1,1 0,0 0,-1 0,1-1,0 1,0 0,0-1,0 1,0-1,0 1,0-1,0 0,1 1,-1-1,1 0,-1 0,1 0,-1 0,1 0,0 0,-1 0,1-1,0 1,0 0,-1-1,1 0,1 1,80 4,-74-5,69-15,-59 8</inkml:trace>
  <inkml:trace contextRef="#ctx0" brushRef="#br0" timeOffset="1430.244">1614 84,'-218'283,"0"-48,-48-16,174-109,91-109,1 1,-1-1,0 0,0 0,0 1,1-1,-1 1,1-1,-1 1,1-1,0 0,-1 1,1-1,0 1,0 0,0-1,0 1,0-1,0 1,1-1,-1 1,0-1,1 1,-1-1,1 0,0 1,-1-1,1 0,0 1,0-1,0 0,0 0,0 0,0 0,0 0,0 0,1 1,13 5</inkml:trace>
  <inkml:trace contextRef="#ctx0" brushRef="#br0" timeOffset="2006.046">1473 648,'12'-10,"-1"1,2 1,-1 0,1 1,0 0,1 1,-1 0,1 1,1 1,5-1,-8 1,0 1,1 1,-1 0,1 1,-1 0,1 0,-1 2,1 0,-1 0,0 1,7 2,-17-4,-1 1,1 0,-1 0,1 0,-1 0,0 1,1-1,-1 0,0 0,0 1,0-1,0 1,0-1,0 1,0-1,0 1,-1 0,1-1,0 1,-1 0,0-1,1 1,-1 0,0 0,0-1,0 1,0 0,0 0,-1 0,1-1,0 1,-1 0,1-1,-1 1,0 0,1-1,-1 1,0-1,0 1,0-1,0 1,0-1,-1 0,1 1,-53 64,-2-17,42-38,0 0,1 1,0 0,1 1,0 1,1 0,0 0,2 1,-1 1,-1 4,10-18,1 0,-1 1,0-1,1 0,-1 0,1 0,0 1,-1-1,1 0,0 0,0 1,1-1,-1 0,0 0,1 1,-1-1,1 0,0 0,0 0,0 0,0 0,0 0,0 0,1 0,-1 0,0 0,1-1,0 1,-1-1,1 1,0-1,0 0,0 1,0-1,0 0,0 0,0 0,85 11,146-67,-91 25,-116 30,-3-1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23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4798 367,'0'0</inkml:trace>
  <inkml:trace contextRef="#ctx0" brushRef="#br0" timeOffset="222.976">5278 0,'6'66,"-3"0,-3 0,-4 20,0 25,-24 303,27-147,1-243</inkml:trace>
  <inkml:trace contextRef="#ctx0" brushRef="#br0" timeOffset="522.106">5532 904,'5'28,"6"16,1 3,-1-5</inkml:trace>
  <inkml:trace contextRef="#ctx0" brushRef="#br0" timeOffset="689.454">5617 57,'0'0</inkml:trace>
  <inkml:trace contextRef="#ctx0" brushRef="#br0" timeOffset="2956.775">7931 904,'197'-221,"-168"195,-22 19,0 0,0 0,1 0,0 1,0 0,1 1,0-1,0 2,0-1,0 1,1 1,1-1,-9 5,0-1,-1 0,1 1,0 0,0-1,-1 1,1 0,0 0,-1 0,1 0,-1 0,1 0,-1 0,0 1,0-1,1 1,-1-1,0 1,0-1,0 1,0-1,-1 1,1 0,0-1,-1 1,1 0,-1 0,1 0,-1 1,15 26,-10-26,0 0,0-1,1 0,-1 0,0 0,1 0,-1-1,1 0,-1 0,1-1,0 1,-1-1,1 0,0-1,-1 1,1-1,0-1,-1 1,0-1,1 0,-1 0,2-1,16-3,6-2,-27 6,0 0,1 1,-1-1,1 0,0 1,0 0,-1 0,1 0,0 0,0 0,0 0,0 1,0-1,0 1,0 0,0 0,0 0,1 0,-1 1,0-1,0 1,0 0,-1 0,1 0,0 0,0 0,0 1,-1-1,1 1,-1 0,1-1,-1 1,0 1,1-1,-1 0,0 0,-1 1,1-1,0 1,-1 0,1-1,-1 1,1 2,0 36,-3-37,0-1,0 1,1 0,0 0,-1 0,2 0,-1 0,0 0,1 0,0 0,0-1,0 1,0 0,0 0,1-1,0 1,-1-1,1 0,1 1,-1-1,0 0,1 0,0 0,0-1,0 1,0 0,0-3,0 1,1-1,-1 0,0 0,1 0,-1 0,0-1,1 0,-1 1,0-1,0 0,0 0,0-1,0 1,0-1,0 1,0-1,2-2,13-7</inkml:trace>
  <inkml:trace contextRef="#ctx0" brushRef="#br0" timeOffset="3504.036">6972 170,'5'4,"1"8,5 0,0-1</inkml:trace>
  <inkml:trace contextRef="#ctx0" brushRef="#br0" timeOffset="2009.165">7056 904,'-14'24,"-1"7,4-5,2-8</inkml:trace>
  <inkml:trace contextRef="#ctx0" brushRef="#br0" timeOffset="2389.062">7282 621,'-6'20,"-3"6,2 1,0-1,2 1,0 0,2 1,1-1,2 0,1 12,-1-34,1-1,0 0,0 1,0-1,1 0,0 0,0 0,0 0,0-1,0 1,1 0,0-1,-1 0,1 1,0-1,1 0,-1-1,1 1,-1-1,1 1,0-1,0 0,0 0,0-1,0 1,0-1,0 0,4 1,1-1,1 0,0 0,0-1,0 0,0 0,0-1,0-1,0 1,-1-2,1 1,-1-1,2-1,2-1,1 0,-1-1,-1-1,1 0,-1 0,-1-1,1-1,-1 0,-1 0,1-1,1-4,-2 3,-1-2,0 1,-1-1,-1 0,0-1,-1 0,0 0,-1 0,-1-1,0 0,-1 1,-1-1,0-4,0-5</inkml:trace>
  <inkml:trace contextRef="#ctx0" brushRef="#br0" timeOffset="1106.106">5899 198,'0'622,"-28"-364,18-229,12-40,8-20,2 0,1 1,2 1,0 0,2 1,2 1,0 1,2 0,0 2,2 0,0 1,2 2,1 0,0 2,1 1,1 1,1 1,4 0,41-1,-72 17,0 0,-1 1,1-1,0 0,-1 1,1-1,0 1,-1-1,1 1,0 0,-1 0,1 0,-1 0,0 0,1 0,-1 0,0 0,0 0,1 1,-1-1,0 1,0-1,0 0,-1 1,1 0,0-1,-1 1,1-1,-1 1,1 0,-1 0,0-1,1 1,-1 0,0 0,0-1,0 1,-1 0,1-1,-1 3,-2 12,-2 0,0 0,-1-1,0 1,-2-1,1-1,-2 1,0-1,0-1,-2 0,0 0,-7 6,-5 7,-2-1,0-1,-2-1,0-1,-2-2,0-1,-1-1,-1-1,-12 3,15-10,4-3</inkml:trace>
  <inkml:trace contextRef="#ctx0" brushRef="#br0" timeOffset="1752.94">6435 988,'204'-228,"-188"208,-6 11,-2 0,1-1,-1 0,-1 0,0-1,0 0,-1 0,-1-1,0 0,0 0,-1 0,-1 0,0-1,1-9,-3 21,-1 0,0-1,0 1,0-1,1 1,-1-1,-1 1,1-1,0 1,0-1,0 1,-1-1,1 1,-1 0,1-1,-1 1,0 0,1-1,-1 1,0 0,0 0,0 0,0-1,0 1,0 0,0 0,0 1,0-1,-1 0,1 0,0 1,-1-1,1 0,0 1,-1-1,1 1,-1 0,1-1,-1 1,1 0,-1 0,1 0,-1 0,1 0,-1 0,0 1,-61 36,59-34,0 1,-1-1,1 1,1 0,-1 0,0 0,1 1,0-1,0 1,0 0,1-1,0 2,0-1,0 0,0 0,1 0,0 1,0-1,0 1,1-1,-1 1,1-1,1 1,-1-1,1 1,0-1,0 0,1 1,-1-1,1 0,1 0,-1 0,0 0,1 0,2 2,43 30,-42-33,1 0,-1 1,0-1,0 1,-1 0,1 0,-1 1,0 0,-1 0,1 0,-1 0,0 1,-1-1,1 1,-2 0,3 5,-4-2,1 0,-2-1,1 1,-1 0,-1 0,0-1,0 1,-1 0,0-1,-1 0,0 2,-5 20,4-10</inkml:trace>
  <inkml:trace contextRef="#ctx0" brushRef="#br0" timeOffset="-1587.186">2738 1044,'181'-14,"-172"13,0-1,0-1,0 0,0 0,-1-1,1 1,-1-2,0 0,0 0,-1 0,1-1,-1 0,0 0,-1-1,0 1,0-2,0 1,0-3,-4 8,0-1,0 0,-1 1,1-1,-1 0,0 0,0 0,0 0,-1-1,1 1,-1 0,1 0,-1 0,0-1,0 1,0 0,-1 0,1 0,-1 0,0-1,0 1,0 0,0 0,0 1,-1-1,1 0,-1 0,0 1,0-1,0 1,0-1,0 1,-1 0,1 0,-1 0,1 0,-1 0,0 0,0 1,1 0,-1-1,0 1,-1 0,0 0,-6-1,-1 1,0-1,1 2,-1 0,0 0,1 1,-1 0,1 1,-1 0,1 1,0 0,-1 0,2 1,-1 1,0-1,1 2,0-1,0 1,1 1,-1-1,1 2,1-1,-1 1,1 0,-3 5,-1 1,1 0,0 1,1 0,1 0,0 1,1 0,0 1,2 0,0 0,1 0,0 0,2 1,0-1,0 1,2 4,0-17,1 0,0 0,0 0,0 1,0-1,1-1,0 1,0 0,0 0,0-1,1 1,0-1,0 1,0-1,0 0,1 0,0-1,-1 1,1-1,1 0,-1 0,0 0,1-1,-1 1,1-1,0 0,0 0,0-1,0 1,0-1,0-1,3 1,7 1,0 0,0-2,0 0,0 0,0-2,0 0,0 0,-1-2,1 0,10-4,12-8,-1-2,0-1,-2-1,0-3,-1-1,-1 1</inkml:trace>
  <inkml:trace contextRef="#ctx0" brushRef="#br0" timeOffset="-808.397">3642 763,'-49'26,"2"2,1 2,2 2,1 2,1 2,2 1,-18 24,53-55,0 0,0-1,0 2,1-1,0 0,0 1,1 0,-1 0,2 0,-1 0,1 0,0 1,0-1,1 1,0-1,0 1,1-1,0 5,3-9,0 1,0-1,0 0,0-1,1 1,-1 0,1-1,0 0,-1 0,1 0,0 0,0-1,0 1,1-1,-1 0,0 0,0-1,1 1,-1-1,0 0,0 0,1-1,-1 1,0-1,0 0,1 0,-1 0,0-1,0 1,0-1,0 0,-1 0,4-2,159-114,-120 81,256-245,-277 264,-26 18,1 0,0 0,-1 0,1 0,0 1,-1-1,1 0,0 0,0 1,-1-1,1 0,0 1,0-1,-1 0,1 0,0 1,0-1,0 0,0 1,-1-1,1 0,0 1,0-1,0 1,0-1,0 0,0 1,0-1,0 0,0 1,0-1,0 1,0-1,1 0,-1 1,0-1,0 0,0 1,0-1,0 0,1 1,-1-1,0 0,0 0,1 1,-1-1,0 0,0 0,1 1,-1-1,0 0,1 0,-1 0,0 1,1-1,-1 0,0 0,1 0,-1 0,1 0,-1 0,0 0,1 0,-1 0,0 0,1 0,-1 0,0 0,1 0,-97 198,50-115,-8 20,4 3,-9 38,41-91,-11 19,4 1,3 1,3 1,4 0,3 2,-2 63,13-136,1 0,0-1,-1 1,1 0,0 0,1-1,-1 1,1 0,0-1,0 1,0 0,0-1,0 1,1-1,0 0,-1 1,1-1,1 0,-1 0,0 0,1-1,-1 1,1 0,0-1,0 0,0 1,0-1,0 0,1-1,-1 1,0-1,1 1,0-1,-1 0,1 0,-1-1,1 1,0-1,0 0,-1 0,1 0,0 0,0 0,1-1,3-1,-1 0,1-1,-1 0,1 0,-1 0,0-1,0 0,0-1,0 1,-1-1,0 0,0-1,0 0,-1 0,0 0,0 0,0-1,-1 0,0 0,-1 0,1 0,-1-1,-1 1,1-1,-1 0,0 0,-1 0,0 0,-1 0,1 0,-1 0,-1 0,0 0,0 0,0 0,-1 0,0 0,-2-3,-6-2,0 0,-1 0,-1 1,0 0,-1 1,0 0,-1 1,0 1,0 0,-1 1,0 0,-1 2,1-1,-1 2,-1 0,1 1,-13-1,-78-11,106 16,1 0,-1 0,1 0,-1 0,1 0,0-1,-1 1,1 0,-1 0,1 0,-1 0,1-1,0 1,-1 0,1 0,0-1,-1 1,1 0,0-1,-1 1,1 0,0-1,-1 1,1 0,0-1,0 1,0-1,-1 1,1-1,0 1,0 0,0-1,0 1,0-1,0 1,0-1,0 1,0-1,0 1,0 0,0-1,0 1,0-1,0 1,1-1,-1 1,0 0,0-1,0 1,1-1,-1 1,0 0,0-1,1 1,-1 0,0-1,1 1,-1 0,1 0,-1-1,0 1,1 0,-1 0,1 0,-1-1,0 1,1 0,-1 0,1 0,37-20,-32 18,428-232,-409 223</inkml:trace>
  <inkml:trace contextRef="#ctx0" brushRef="#br0" timeOffset="-403.263">4064 988,'4'16,"1"-1,0 0,1 0,0 0,1 0,1-1,1 0,0-1,0 0,1 0,1-1,0-1,1 0,0 0,1 0,-8-9,0 0,0 0,1 0,-1 0,0-1,0 0,1 0,-1 0,1-1,-1 0,1 0,-1 0,1-1,-1 0,0 0,1 0,-1 0,0-1,0 0,0 0,0-1,0 1,0-1,4-3,102-93,-96 83,8-6,-1-2,-1 0,-1-1,-1-1,-2-1,0-1,3-9,-13 18</inkml:trace>
  <inkml:trace contextRef="#ctx0" brushRef="#br0" timeOffset="-164.964">4798 931,'0'34,"0"16,5-1,1-4,1-9</inkml:trace>
  <inkml:trace contextRef="#ctx0" brushRef="#br0" timeOffset="-2896.822">876 621,'-342'559,"196"-362,124-179,20-37,104-159,-70 131,118-171,99-104,-136 185,-112 136,-1-1,1 1,-1-1,1 1,-1-1,1 1,0-1,0 1,0 0,0-1,0 1,0 0,0 0,0 0,0 0,1 0,-1 0,0 0,1 0,-1 1,1-1,-1 0,1 1,-1-1,1 1,-1 0,1-1,0 1,-1 0,1 0,-1 0,1 0,-1 0,1 0,0 1,-1-1,1 1,-1-1,1 1,-1-1,1 1,-1 0,0-1,1 1,-1 0,1 1,5 22,-1-1,-1 1,-2 0,0 1,-1-1,-2 1,1-3,4 124,-4-70,3 0,4-1,6 18,26 98,-38-189,-1 0,0 0,0 0,0 0,0-1,0 1,-1 0,1 1,0-1,-1 0,0 0,1 0,-1 0,0 0,0 0,0 1,-1-1,1 0,0 0,-1 0,1 0,-1 0,0 0,0 0,0 0,0 0,0 0,0 0,0-1,0 1,-1 0,1-1,-1 1,0-1,1 1,-1-1,0 0,0 0,1 0,-1 0,0 0,0 0,0 0,0-1,0 1,-1-1,1 0,0 1,-2-1,-12-3,0-1,0-1,1 0,-1-1,1 0,0-2,-10-6,-10-4,-15-6,0-2,2-2,2-2,0-2,2-2,-38-38,79 70,0 0,0 1,1-2,-1 1,0 0,1-1,-1 1,1-1,0 0,0 1,0-1,0 0,1 0,-1-1,1 1,-1 0,1 0,0-1,1 1,-1-1,1 1,-1-1,1 1,0-1,0 1,0-1,1 1,-1-1,1 1,0 0,0-1,0 1,0 0,1 0,-1-1,3-1,16-7,1 3</inkml:trace>
  <inkml:trace contextRef="#ctx0" brushRef="#br0" timeOffset="-2623.648">1694 424,'0'33,"0"21,0 7,0 1,0 1,0-6,0-3,0-6,0-7,0 1,0-4,0-2,0-3,0-3,0-1,5 0,1-7</inkml:trace>
  <inkml:trace contextRef="#ctx0" brushRef="#br0" timeOffset="-2366.568">1299 931,'39'-4,"21"-3,6-3,2-2,-7 3,-4 1,-1-1,-7 0,-1 2,-4 2,0 2,-3 1,-3 1,-4 1,-2 1,-8-1</inkml:trace>
  <inkml:trace contextRef="#ctx0" brushRef="#br0" timeOffset="6317.719">0 1976,'553'-95,"-50"40,-270 36,1165-106,-349 30,191-40,756-103,-442 88,-1270 134,-181 11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0,'-35'15,"2"1,0 2,1 1,1 2,1 0,-6 8,26-20,0 0,0 1,1 1,1-1,-1 1,2 1,-1 0,2 0,0 0,0 1,1 0,0 0,2 0,-1 1,1-1,1 1,1-1,0 4,0-8,0 1,1-1,0 0,1 1,0-1,0 0,1 0,0 0,1 0,0 0,1 0,-1-1,2 1,-1-1,1 0,0 0,1-1,0 0,0 0,0 0,1 0,0-1,0 0,3 1,0-1,0 0,1-1,-1-1,1 1,0-1,0-1,0 0,0-1,1 0,-1-1,1 0,-1 0,1-1,-1-1,1 0,-1-1,1 0,-1-1,0 0,0 0,0-1,-1-1,1 0,4-4,26-14,-1-3,-1-1,-2-2,3-5,-32 27,0 0,-1-1,1 0,-2-1,1 1,-1-1,-1-1,1 1,-2-1,1 0,-1 0,-1 0,0 0,0-1,-1 0,0 1,-1-1,0 0,-1 0,0 1,-1-1,0 0,-1 0,0 1,-1-1,-2-8,2 14,0-1,-1 1,1 0,-1 0,0 0,0 0,0 1,-1-1,0 1,1 0,-2 1,1-1,0 1,-1 0,1 0,-1 1,0-1,0 1,0 1,0-1,0 1,-6-1,-140 1,113 8</inkml:trace>
  <inkml:trace contextRef="#ctx0" brushRef="#br0" timeOffset="331.964">0 367,'328'-78,"-323"78,3-3,1 1,-1 0,1 0,0 1,-1 1,1-1,0 1,0 1,-1 0,1 0,0 0,-1 1,1 1,-1-1,0 1,0 1,6 2,-3 4,2 0,-1-1,1-1,0 0,1 0,0-2,0 1,0-2,1 0,0-1,0 0,0-1,0-1,1-1,-1 0,1-1,14-1,-6-5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0,'0'460,"-29"-180,2-114,8-92,20-74,-1 0,0 0,0 0,0 0,1 0,-1 0,0 0,0 1,0-1,1 0,-1 0,0 0,0 0,0 0,0 0,1 1,-1-1,0 0,0 0,0 0,0 0,0 1,0-1,0 0,1 0,-1 1,11-23,4-16,1 2,3 0,0 1,3 1,0 1,19-20,-32 43,101-92,-105 99,0 0,0 0,1 0,-1 1,1-1,0 1,0 1,0-1,0 1,0 0,0 1,0-1,0 1,0 0,0 1,0-1,0 1,0 0,0 1,0 0,0 0,-1 0,2 1,1 2,-1 0,0 0,0 1,0 0,-1 0,0 1,0 0,-1 0,0 0,0 1,-1-1,0 1,0 0,0 0,-1 1,-1-1,1 1,-1 0,-1-1,1 10,7 18,-7-29,0 1,0-1,0 0,-1 1,0-1,-1 1,0 0,0-1,0 1,-1-1,0 1,-1-1,1 1,-2 2,-4 4,-1-1,0 0,-1 0,0 0,-1-2,0 1,-1-1,0 0,0-1,-2-1,1 0,-1 0,0-1,-14 6,6-6,-1 0,0-1,0-1,0-1,-1-1,0-1,0-1,17-1,1 0,-1-1,1 0,0 0,-1 0,1-1,0 0,-1 0,1 0,0-1,0 1,0-1,0 0,0-1,0 1,1-1,-1 0,1 0,0-1,0 1,0-1,0 0,0 0,1 0,0-1,0 1,0-1,0 1,1-1,-2-4,-3-15</inkml:trace>
  <inkml:trace contextRef="#ctx0" brushRef="#br0" timeOffset="400.624">696 819,'14'0,"15"0,6 0,3 0,0-5,-2-2,-3 1,-1 1,-2 1,-1 2,-1-4,0 0,-1 0,-4 1</inkml:trace>
  <inkml:trace contextRef="#ctx0" brushRef="#br0" timeOffset="1486.953">1401 254,'0'-22,"0"11,0 24,0 432,-32-285,12-90,21-70,-1 0,1 0,-1 0,1-1,-1 1,1 0,-1 0,1 0,-1 0,1 0,-1 0,1 0,-1 0,1 0,-1 0,1 0,-1 0,1 0,-1 1,1-1,-1 0,1 0,-1 1,1-1,-1 0,1 0,-1 1,0-1,1 0,-1 1,1-1,-1 1,0-1,0 0,1 1,-1-1,0 1,0-1,1 1,-1-1,0 1,0-1,0 1,0-1,0 1,0-1,0 1,0-1,0 1,0-1,0 1,0 0,0-1,0 1,0-1,-1 1,1-1,0 0,0 1,-1-1,1 1,0 0,33-32,-9 4,2 1,1 1,1 1,0 1,2 2,1 1,1 1,0 2,25-9,-53 23,0 0,0 1,0 0,1-1,-1 2,1-1,-1 0,1 1,0 0,0 0,-1 0,1 1,0-1,0 1,0 0,0 1,-1-1,1 1,0 0,0 0,-1 1,1-1,0 1,-1 0,0 0,1 1,-1-1,0 1,0 0,-1 0,1 0,-1 1,1-1,-1 1,0 0,0 0,-1 0,1 0,-1 0,8 130,-9-124,-2-1,1 1,-1 0,-1 0,0 0,0-1,-1 1,0-1,-1 1,0-1,0 0,-1-1,0 1,0-1,-1 0,0 0,-1-1,0 0,0 0,0 0,-1-1,0 0,0-1,-1 1,0-2,1 1,-1-1,-1-1,1 1,-1-2,1 1,-1-1,-8 0,8-1,-1-1,1 0,-1 0,1-1,-1-1,1 0,-1 0,1-1,0 0,0-1,1 0,-1-1,1 1,0-2,0 0,0 0,1 0,0-1,0 0,-6-8,11 10,1 1,-1-1,1 0,0 0,0 0,1 0,0 0,-1 0,2 0,-1 0,1-1,-1 1,1 0,1 0,-1-1,2-3,3-15</inkml:trace>
  <inkml:trace contextRef="#ctx0" brushRef="#br0" timeOffset="1916.934">2445 592,'-19'9,"0"0,1 1,1 1,-1 1,2 0,0 1,-14 15,23-23,1 1,-1 0,2 0,-1 0,0 1,1 0,1 0,-1 0,1 1,0 0,1-1,-1 1,2 0,-1 1,1-1,0 0,1 1,0-1,0 1,1-1,0 1,1 0,0-1,0 1,1-1,0 0,0 1,2 2,0-7,-1 0,2 0,-1-1,0 1,1-1,-1 0,1 0,0 0,0-1,0 0,1 0,-1 0,0 0,1-1,-1 0,1 0,0-1,-1 1,1-1,-1 0,1-1,0 1,3-2,-4 2,20-1</inkml:trace>
  <inkml:trace contextRef="#ctx0" brushRef="#br0" timeOffset="2288.29">2925 621,'-23'18,"0"1,2 1,0 1,1 0,2 2,0 0,1 1,1 1,-1 6,15-29,1 1,0-1,0 0,0 1,0-1,1 1,-1-1,1 1,-1-1,1 1,0 0,0-1,0 1,0-1,1 1,-1-1,1 1,-1-1,1 1,0-1,0 0,0 1,0-1,1 0,-1 0,1 1,-1-1,1 0,-1-1,1 1,0 0,0 0,0-1,0 1,0-1,1 0,-1 1,0-1,1 0,-1-1,1 1,-1 0,2 0,17 1,0-1,-1 0,1-2,0 0,0-2,-1 0,0-1,1-1,-1-1,-1-1,1-1,-1 0,-1-1,0-1,0-1,-1-1,0 0,12-13,-20 18,0-1,-1 0,0-1,-1 0,1 0,-2 0,1-1,-2 0,4-7,-7 13,-1 0,1 1,-1-1,0 0,0 0,0 0,-1 0,1 0,-1 0,0 1,0-1,0 0,-1 0,1 0,-1 0,0 0,0 0,-1 0,1 1,-1-1,1 0,-1 1,0 0,-1-1,1 1,0 0,-1 0,0 0,-1-1,-2 0,0-1,-1 0,0 1,1 0,-2 1,1 0,0 0,-1 0,1 1,-1 0,1 1,-1-1,0 1,0 1,0 0,0 0,0 0,1 1,-1 0,0 1,0 0,1 0,-1 0,1 1,0 0,0 1,0-1,0 1,-5 5,-13 7</inkml:trace>
  <inkml:trace contextRef="#ctx0" brushRef="#br0" timeOffset="2754.671">3631 508,'-29'8,"24"-8,1 0,0 0,-1 0,1 1,-1-1,1 1,0 0,0 0,-1 1,1-1,0 1,0 0,0 0,1 1,-1-1,0 1,1-1,0 1,-1 0,1 1,0-1,1 0,-1 1,0 0,1-1,0 1,0 0,0 0,1 0,-1 1,1-1,0 0,0 0,0 1,1-1,0 2,2 0,1 0,0 0,1-1,-1 1,1-1,0 0,1 0,-1 0,1 0,0-1,0 0,1 0,-1 0,1-1,-1 1,1-1,6 2,-8-4,1 0,-1 0,0 0,0 1,-1-1,1 1,0 0,0 1,-1-1,0 1,1-1,-1 1,0 0,0 0,0 0,-1 1,1-1,-1 1,0-1,0 1,0 0,0 0,-1 0,1 0,-1 0,0 0,0 0,-1 0,1 1,-1-1,0 0,0 0,-1 0,1 1,-1-1,0 0,0 0,0 0,0 0,-1 1,-4 4,-1 0,0 0,-1 0,1-1,-2 0,1-1,-1 0,0 0,-1-1,1 0,-1-1,0 0,-1 0,1-1,-1 0,0-1,0-1,0 1,-4-1,12-1,-1 0,1 0,-1 0,1-1,-1 1,0-1,1 0,-1 0,0 0,1-1,-1 1,1-1,-1 0,1 0,-1 0,1 0,0-1,-4-1,-5-9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2" timeOffset="-62268.563">2593 2004,'2'-2,"-1"1,1-1,-1 0,1 0,-1 0,1 1,0-1,0 1,0-1,0 1,0 0,0 0,0 0,0 0,1 0,-1 1,0-1,0 0,1 1,-1 0,1-1,-1 1,0 0,1 1,0-1,0-1,338-1,-172 30,282-28,-140 0,-141-28,281 28,-141-1,-112-27,366 29,-366-29,225 27,-197-27,-1 28,-82-28,137 28,-255 0</inkml:trace>
  <inkml:trace contextRef="#ctx0" brushRef="#br2" timeOffset="-60433.498">6122 1581,'2'1,"0"1,0-1,-1 1,1-1,0 1,-1 0,1 0,-1-1,1 1,-1 0,0 0,0 1,0-1,0 0,0 0,-1 0,1 1,-1-1,1 0,-1 1,0-1,0 0,0 1,0-1,0 1,0 0,4 337,8-276,-1 41,-23-50,7-30</inkml:trace>
  <inkml:trace contextRef="#ctx0" brushRef="#br2" timeOffset="-59786.367">6432 1665,'-62'48,"-75"129,-59 46,86-116,99-91,6-3</inkml:trace>
  <inkml:trace contextRef="#ctx0" brushRef="#br2" timeOffset="-57070.646">6911 1242,'29'169,"0"47,0-254,-21 24,1 0,0 1,1 0,1 1,0 0,1 1,0 0,0 1,1 0,1 1,-1 0,2 1,-1 1,1 0,15-4,-27 10,1 0,0 0,0 1,0-1,0 1,0 0,0 0,0 0,0 1,0 0,0-1,0 1,-1 0,1 1,0-1,-1 1,1 0,-1 0,1 0,-1 0,0 0,0 1,0-1,0 1,0 0,0 0,-1 0,0 0,1 1,-1-1,0 1,-1-1,1 1,-1-1,1 1,-1 1,2 3,-1-1,0 1,0 0,-1 0,0 0,0 0,-1 0,0 0,0 0,-1-1,0 1,0 0,-1 0,0 0,0-1,-1 1,0-1,-1 2,-1-2,-1 0,1 0,-1-1,-1 1,0-1,1-1,-2 1,1-1,-1 0,1-1,-1 0,-1 0,1-1,0 0,-1 0,0-1,-1 0,4-1,1 1,-1-1,1-1,-1 1,0-1,1 0,-1 0,0-1,1 0,-1 0,1 0,-1-1,1 1,-1-1,1-1,0 1,0-1,0 1,0-2,1 1,-1 0,1-1,0 0,0 0,0 0,1-1,-1 1,-8-18</inkml:trace>
  <inkml:trace contextRef="#ctx0" brushRef="#br2" timeOffset="-56687.244">7561 1524,'34'0,"25"0,2-4,-3-3,-8 1,-7 1,-11 1</inkml:trace>
  <inkml:trace contextRef="#ctx0" brushRef="#br2" timeOffset="-56014.125">8041 1214,'-1'255,"-36"-97,37-158,0 0,1 0,-1 0,1 0,-1 0,1 0,-1 0,1 0,-1 0,0 0,1 0,-1 0,1 1,-1-1,0 0,1 0,-1 0,1 1,-1-1,0 0,1 0,-1 1,0-1,1 0,-1 1,0-1,0 0,1 1,-1-1,0 1,0-1,0 0,1 1,-1-1,0 1,0-1,0 0,0 1,0-1,0 1,0-1,0 1,0-1,0 1,0-1,0 0,0 1,0-1,-1 1,1-1,0 0,0 1,0-1,-1 1,1-1,0 0,0 1,-1-1,1 0,0 1,-1-1,1 0,0 0,-1 1,1-1,-1 0,1 0,0 0,-1 1,27-25,-18 15,8-6,0 1,0 1,1 0,1 1,0 1,1 0,0 1,10-2,-10 5,72-19,-89 25,1 1,-1 0,1 0,-1 1,0-1,1 1,-1-1,0 1,1-1,-1 1,0 0,0 0,0 0,0 1,0-1,0 0,0 1,0-1,0 1,-1 0,1 0,0-1,-1 1,0 0,1 0,-1 1,0-1,0 0,0 0,-1 0,1 1,0-1,-1 0,1 1,-1-1,0 1,0 5,1 0,-2 1,1-1,-1 0,-1 0,1 0,-1-1,-1 1,1 0,-1-1,-1 1,0-1,0 0,0 0,0 0,-1-1,0 0,-1 0,0 0,1 0,-2-1,1 0,-1 0,1-1,-1 0,-1 0,1 0,0-1,-1 0,0-1,0 0,-8 5,13-5,0 0,1 0,-2 0,1 0,0 0,0-1,0 0,-1 1,1-1,-1-1,1 1,-1 0,1-1,-1 1,1-1,-1 0,0-1,1 1,-1 0,1-1,-1 0,1 0,-1 0,1 0,0-1,-1 1,1-1,0 0,0 0,0 0,0 0,1 0,-1-1,1 1,-2-2,-3-16,2 0</inkml:trace>
  <inkml:trace contextRef="#ctx0" brushRef="#br2" timeOffset="-55617.901">8831 1439,'-33'29,"-12"14,2 5,8-1,16-9,10-6,12-8,5-4,6-4,6-6,4-5,3-2,1-7,1-3,1 0,-1-4,-5 0</inkml:trace>
  <inkml:trace contextRef="#ctx0" brushRef="#br2" timeOffset="-55319.919">9198 1496,'-8'9,"-1"0,0 1,1 0,0 0,0 1,1 0,0 0,1 0,0 1,1 0,1 1,-1-1,2 1,-2 12,5-22,0-1,0 0,1 1,0-1,-1 1,1-1,0 0,0 0,0 0,0 1,1-1,-1 0,0 0,1 0,-1-1,1 1,0 0,0-1,0 1,0-1,0 1,0-1,0 0,0 0,0 0,1 0,-1 0,0-1,1 1,-1-1,0 1,1-1,-1 0,2 0,85-6,-83 5,0 0,-1-1,1 1,0-1,0 0,-1 0,1-1,-1 0,0 0,0 0,0 0,0-1,-1 0,1 0,-1 0,0-1,0 1,0-1,-1 0,0 0,0 0,0-1,-1 1,1-1,-1 1,0-1,-1 0,0 0,0 1,0-1,0 0,-1 0,0 0,0 0,-1 0,0-4,-1 5,-1 1,1 0,-1 0,0 0,0 0,0 1,0-1,-1 1,1 0,-1 0,0 0,0 0,0 1,0-1,-1 1,1 0,-1 1,1-1,-1 1,1 0,-5-1,-12-2</inkml:trace>
  <inkml:trace contextRef="#ctx0" brushRef="#br2" timeOffset="-54832.292">9677 1439,'-8'-1,"0"1,0 0,0 0,0 1,0 0,0 1,0-1,0 1,1 1,-1 0,1 0,-1 0,1 1,0 0,1 0,-1 1,1 0,-1 0,1 0,-2 4,7-7,0-1,0 1,1 0,-1-1,0 1,1 0,0 0,-1-1,1 1,0 0,0 0,0 0,0-1,0 1,0 0,1 0,-1-1,1 1,-1 0,1 0,0-1,-1 1,1-1,0 1,0-1,0 1,0-1,0 1,1-1,-1 0,0 0,1 1,-1-1,1 0,-1 0,63 32,-50-27,-14-6,62 36,-60-35,-1 0,0 0,0 0,0 0,0 1,0-1,0 0,0 1,0-1,-1 1,1-1,0 0,-1 1,1 0,-1-1,0 1,0-1,1 1,-1-1,0 1,0 0,0-1,-1 1,1-1,0 1,0 0,-1-1,1 1,-1-1,0 1,1-1,-1 0,0 1,0-1,0 0,0 1,0-1,0 0,0 0,0 0,-2 1,-6 6,-2-1,1-1,-1 1,0-1,0-1,-1 0,0-1,0 0,0-1,0 0,0-1,0 0,-1-1,1-1,-9 0,-4 1</inkml:trace>
  <inkml:trace contextRef="#ctx0" brushRef="#br2" timeOffset="-54401.093">10243 1242,'-34'43,"2"1,2 2,2 1,2 1,1 5,23-49,0 0,0 0,0 0,0 1,1-1,0 0,0 1,0 0,0-1,1 1,-1-1,1 1,1 0,-1-1,1 1,-1-1,1 1,1-1,-1 1,0-1,1 1,0-1,0 0,1 0,-1 0,1 0,-1-1,1 1,1-1,-1 1,0-1,1 0,-1 0,1-1,0 1,0-1,0 0,0 0,4 1,3 1,0-1,0 0,0-1,1 0,-1-1,1-1,0 1,-1-2,1 0,-1 0,1-1,-1 0,0-1,0 0,0-1,0 0,0-1,-1 0,0-1,0 0,0-1,-1 1,0-2,0 1,-1-2,0 1,-1-1,1 0,-2 0,1-1,-1 0,-1 0,0 5,-1 1,0-1,0 0,-1 0,1 0,-1 0,0-1,-1 1,1-1,-1 0,0 0,0 0,-1 0,0 0,0 0,-1 0,1-1,-1 1,0 0,-1 0,0 0,0 0,0 0,-1 0,1 0,-2 0,1 0,0 0,-1 1,0-1,-1 1,0-1,-2 1,1 1,-1 0,0 0,0 1,0 0,-1 0,1 1,-1-1,0 1,0 1,1-1,-1 1,0 0,0 1,-3 0,-16-1</inkml:trace>
  <inkml:trace contextRef="#ctx0" brushRef="#br2" timeOffset="-54103.749">10016 1524,'50'-13,"1"2,0 2,0 2,23 1,-67 6,0 1,0-1,-1 1,1 0,0 1,0-1,0 1,-1 1,1-1,-1 1,0 1,1-1,-2 1,1 0,0 0,-1 0,0 1,0 0,0 0,0 0,0 0,0 0,0-1,1 0,0 0,0 0,0-1,0 0,0 0,1 0,-1-1,1 0,0 0,-1-1,1 0,0 0,0-1,0 1,0-1,0-1,0 0,0 0,-1 0,1-1,0 1,-1-2,2 0,11-4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58,'168'-12,"33"-23,-70 25,-120 14,-5 2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30,'14'0,"20"0,8 0,3-5,-3-1,-3 0,-3 1,-4 1,-1 2,-2 1,-1 1,-6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1,'-8'10,"1"2,0-1,1 1,1 0,-1 0,2 1,0 0,0 0,1 0,1 0,0 0,1 0,1 1,0-1,1 6,-1 98,-10 113,-8 7,18-235,-1-2,1 1,0 0,-1 0,1 0,0 0,0 0,0 0,0 0,0-1,0 1,0 0,0 0,0 0,0 0,1 0,-1 0,0-1,1 1,-1 0,0 0,1 0,-1-1,1 1,-1 0,1 0,0-1,-1 1,1 0,0-1,-1 1,1-1,0 1,0-1,0 0,-1 1,2-1,4-4</inkml:trace>
  <inkml:trace contextRef="#ctx0" brushRef="#br0" timeOffset="260.789">314 508,'38'0,"28"-5,7-1,-5 0,-8 1,-10 1,-8-3,-7 0,-5 0,-2 2,-6 2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368 113,'-13'-1,"-1"0,1 1,0 1,-1 0,1 0,0 2,0 0,0 0,0 1,1 0,-1 1,1 1,0 0,1 1,0 0,0 0,0 1,1 1,0 0,0 0,1 1,1 0,0 1,0 0,1 0,0 0,1 1,0 0,-1 7,-2-2,2 0,0 0,2 1,0 0,0 1,2-1,0 1,1 0,1-1,1 1,1 0,2 13,-2-28,0-1,0 1,1-1,-1 1,1-1,0 0,0 0,0 0,1 0,-1-1,0 1,1 0,0-1,0 0,0 1,0-1,0 0,0-1,0 1,0-1,1 1,-1-1,1 0,-1 0,1 0,0-1,-1 1,1-1,0 0,-1 0,1 0,-1-1,1 1,0-1,-1 0,1 0,21-5</inkml:trace>
  <inkml:trace contextRef="#ctx0" brushRef="#br0" timeOffset="350.51">706 170,'-20'19,"0"1,1 1,2 0,0 1,1 2,1-1,2 2,0 0,-9 26,21-48,0 0,0 0,1 0,-1 0,1 0,0 0,0 0,0 0,0 1,0-1,1 0,-1 0,1 0,0 0,0 0,0 0,0 0,0 0,1-1,0 1,-1 0,1-1,0 1,0-1,0 0,1 1,-1-1,0 0,1 0,0-1,-1 1,1 0,0-1,0 0,0 0,0 0,0 0,0 0,0 0,0-1,0 1,0-1,0 0,0 0,1 0,-1-1,16-1,0-1,0-1,0 0,0-2,-1 0,0-1,0-1,-1-1,0 0,0-1,-1-1,-1-1,1 0,-2-1,0 0,6-9,-5 9,-1 0,0-2,-1 1,0-1,-1-1,-1-1,-1 1,0-1,2-8,-12 23,1-1,0 1,-1-1,0 1,1-1,-1 1,0-1,0 0,-1 1,1-1,0 1,-1-1,0 1,1 0,-1-1,0 1,0-1,-1 1,1 0,0 0,-1 0,1 0,-1 0,0 0,1 0,-1 0,0 1,0-1,0 1,0-1,-1 1,1 0,0 0,-2-1,-86-18,75 21,0 1,1 0,-1 1,1 1,0 0,0 1,0 0,1 1,-10 6,-3 4</inkml:trace>
  <inkml:trace contextRef="#ctx0" brushRef="#br0" timeOffset="868.818">1525 29,'-22'3,"-1"2,1 0,0 1,1 1,-1 2,2 0,-1 1,1 0,1 2,-5 4,22-15,-1 1,0-1,0 1,1 0,-1 0,1 0,0 1,-1-1,1 0,0 1,1 0,-1-1,0 1,1 0,-1 0,1 0,0 0,0 0,0 0,0 0,1 0,-1 0,1 1,0-1,0 0,0 0,0 1,0-1,1 0,0 0,-1 0,1 0,0 0,1 0,-1 0,0 0,1 0,0 0,0-1,0 1,0-1,0 1,0-1,0 0,1 1,138 60,-139-62,-1 1,1-1,-1 1,0-1,0 1,1 0,-1 0,0 0,-1 0,1 0,0 0,-1 0,1 0,-1 0,1 0,-1 0,0 0,0 0,0 0,0 0,0 0,0 1,-1-1,1 0,-1 0,0 0,1 0,-1 0,0 0,0-1,0 1,0 0,-1 0,1-1,0 1,-1 0,1-1,-1 0,1 1,-3 0,-72 52,56-45,-1-1,0-1,0-1,0-1,-1-1,0-1,-8 0,3 2,2 1</inkml:trace>
  <inkml:trace contextRef="#ctx0" brushRef="#br0" timeOffset="1282.543">2061 0,'-19'11,"-10"4,1 0,0 3,1 0,1 1,1 2,1 0,1 2,-6 9,25-27,0 1,0 0,0 0,1 0,0 0,0 0,0 1,1 0,0-1,0 1,1 0,0 0,0 0,1 0,0 0,0 0,0 0,1 0,0 0,0 0,1 0,0 0,0-1,1 1,0-1,0 0,0 1,1-1,0-1,0 1,0 0,1-1,0 0,0 0,0-1,1 1,-1-1,1 0,0-1,0 1,5 1,1-2,1 1,0-2,0 0,0 0,0-1,0-1,0 0,0-1,0 0,0-1,0 0,0-1,0-1,-1 0,0-1,0 0,0-1,0 0,-1-1,10-7,-6 4,-1 0,-1 0,1-1,-2-1,0 0,0-1,-1 0,-1 0,0-1,-1-1,0 0,-1 0,-1-1,0 1,-2-2,1 1,1-14,-7 26,-1-1,1 1,-1-1,0 1,0-1,0 1,-1 0,0-1,0 1,0 0,0 0,0 0,-1 0,0 1,0-1,0 1,0-1,0 1,-1 0,1 1,-1-1,0 0,0 1,0 0,0 0,0 0,0 0,-1 1,1 0,-1 0,1 0,-1 0,-2 1,-7-3,0 2,0 0,0 0,0 2,0-1,0 2,1 0,-1 0,0 2,-6 1,-7 7</inkml:trace>
  <inkml:trace contextRef="#ctx0" brushRef="#br0" timeOffset="1575.543">1694 310,'395'-78,"-386"77,-5-1,-1 1,1 0,-1 0,1 0,0 0,-1 0,1 1,0 0,0-1,-1 2,1-1,0 0,-1 1,1-1,0 1,-1 0,1 0,-1 1,1-1,-1 1,1 0,-1 0,0 0,0 0,0 0,0 1,-1-1,1 1,0 0,0 1,-2-2,1 4,0 1,1-1,0 0,0 0,0 0,1-1,0 1,0-1,1 0,-1 0,1 0,0-1,0 1,0-1,1-1,0 1,0-1,0 0,0 0,0 0,0-1,4 1,2-1,1-1,0 0,0 0,0-1,0-1,0 0,0-1,0 0,-1-1,1-1,0 0,6-2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38.8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1600 616,'-151'30,"-18"17,2 7,-90 45,245-94,-78 37,89-42,1 1,-1-1,0 1,0-1,0 0,1 1,-1 0,0-1,1 1,-1-1,0 1,1 0,-1 0,1-1,-1 1,1 0,-1 0,1 0,0-1,-1 1,1 0,0 0,0 0,0 0,0 0,0 0,0 0,0-1,0 1,0 0,0 0,0 0,0 0,0 0,1 0,-1 0,0-1,1 1,-1 0,1 0,-1 0,1-1,-1 1,1 0,0-1,-1 1,1 0,0-1,-1 1,1-1,0 1,0-1,47 19,190-11,-148-11,243 2,-333 2,-1-1,1 1,0 0,-1-1,1 1,0-1,-1 1,1-1,0 1,0 0,0-1,0 1,0 0,0-1,0 1,0-1,0 1,0 0,0-1,0 1,0 0,0-1,1 1,-1-1,0 1,0 0,1-1,-1 1,0-1,1 1,-1-1,1 1,-1-1,1 1,-1-1,0 0,1 1,0-1,-1 0,1 1,-1-1,1 0,-1 1,1-1,0 0,-1 0,1 0,0 0,-1 0,1 0,-1 0,1 0,0 0,-1 0,1 0,0 0,-1 0,1 0,-1-1,1 1,0 0,-351 206,280-158,44-33,1 2,1 1,1 1,0 0,1 2,2 1,-5 6,15-14,6-10,-1 0,1 1,1 0,-1 0,1 0,0 0,0 1,0-1,1 1,0 0,0 0,0 0,1 0,0 0,0 2,3-5,1 0,0 0,0 0,0-1,0 1,0-1,0 0,1 0,-1 0,1 0,-1-1,1 1,0-1,-1 0,1 0,0 0,0-1,0 1,0-1,0 0,0 0,0-1,0 1,0-1,2 0,3 1,38-3,1-3,-2-1,1-3,-1-1,-1-2,19-10,19-4,20-3,-85 23</inkml:trace>
  <inkml:trace contextRef="#ctx0" brushRef="#br0" timeOffset="822.502">2305 644,'-146'255,"88"-147,-5-3,-4-2,-53 61,35-53,85-111,0 0,1 0,-1 0,0 0,0 0,1 0,-1 0,0 0,0 0,1 0,-1 0,0 0,0 0,1 0,-1 0,0 1,0-1,0 0,1 0,-1 0,0 0,0 0,0 1,0-1,1 0,-1 0,0 0,0 1,0-1,24-25,275-336,-86 55,-213 306,0-1,0 1,0-1,0 1,0-1,0 0,0 1,0-1,0 1,1-1,-1 1,0-1,0 1,0-1,1 1,-1-1,0 1,1-1,-1 1,0-1,1 1,-1-1,1 1,-1 0,0-1,1 1,-1 0,1-1,-1 1,1 0,-1 0,1-1,-1 1,1 0,0 0,-1 0,1 0,-1 0,1 0,-1 0,1 0,0 0,-1 0,1 0,-1 0,1 0,-1 0,1 1,-1-1,1 0,-1 0,1 1,-1-1,1 0,-1 1,1-1,-1 0,1 1,-1-1,0 1,1-1,-1 0,0 1,1-1,-1 1,0-1,0 1,1 0,-1-1,0 1,-1 42,-83 330,83-370,1-1,-1 0,0 1,1-1,0 1,-1-1,1 1,0-1,0 0,0 1,1-1,-1 1,1-1,-1 1,1-1,0 0,0 1,0-1,0 0,0 0,0 0,1 0,-1 0,1 0,-1 0,1 0,0-1,0 1,-1 0,1-1,1 0,-1 1,0-1,0 0,0 0,1 0,-1 0,0-1,1 1,-1-1,1 1,-1-1,0 0,2 0,8-4,-1-1,0-1,0 0,-1 0,1-1,-1 0,-1-1,0 0,0-1,0 1,-1-2,-1 1,1-1,-1 0,2-7,-6 13,279-452,-224 363,-57 93,-1 1,1-1,0 0,-1 1,1 0,0-1,-1 1,1-1,-1 1,1 0,-1-1,1 1,-1 0,1-1,-1 1,0 0,1 0,-1-1,0 1,0 0,0 0,1 0,-1 0,0-1,0 1,0 0,0 0,-1 0,1 0,0-1,0 1,0 0,-1 0,1-1,0 1,-1 0,1 0,0-1,-1 1,1 0,-1-1,1 2,-17 83,-15 150,51-11,-8-149,-9-63</inkml:trace>
  <inkml:trace contextRef="#ctx0" brushRef="#br0" timeOffset="2670.827">2954 1265,'5'5,"6"1,2 5,-2 5,-3 5,-2 4,-3 1,-1 3,-2 0,0-5</inkml:trace>
  <inkml:trace contextRef="#ctx0" brushRef="#br0" timeOffset="3204.891">2982 1265,'8'-8,"0"0,0 0,1 1,0 0,1 1,-1 0,1 0,0 1,1 0,-1 1,1 0,0 1,0 0,0 1,0 0,0 1,1 0,4 0,-14 1,0 0,-1 1,1-1,0 0,0 0,-1 1,1-1,0 1,0 0,-1-1,1 1,-1 0,1 0,-1 0,1 0,-1 0,0 0,1 1,-1-1,0 0,0 1,0-1,0 1,0-1,0 1,0-1,0 1,-1 0,1 0,-1-1,1 1,-1 0,0 0,0-1,1 1,-1 0,0 0,-1-1,1 1,0 0,0 0,-1 0,1-1,-1 1,0 0,1-1,-1 1,0-1,0 1,0-1,0 1,0-1,0 1,-1 0,-9 16,8-16,1 1,-1 0,1-1,0 1,0 0,0 0,0 0,0 0,1 0,-1 0,1 1,0-1,0 1,0-1,0 1,1-1,-1 1,1-1,0 1,0-1,0 1,1-1,-1 1,1-1,0 1,0-1,0 1,0-1,1 0,-1 0,1 1,0-1,0 0,0-1,0 1,1 0,1 1,24 12,-25-15,0 0,1 0,-1 0,0 0,0 0,1 1,-1 0,0-1,-1 1,1 0,0 1,-1-1,1 0,-1 1,1-1,-1 1,0 0,0 0,-1 0,1 0,0 0,-1 0,0 0,0 1,0-1,0 0,0 1,-1-1,1 1,-1-1,0 1,0-1,0 1,-1-1,1 0,-1 1,0 0,-3 2,0-1,-1 1,1-1,-1 0,0-1,-1 1,1-1,-1 0,0-1,1 1,-2-1,1 0,0-1,-1 1,1-1,-1 0,0-1,1 0,-1 0,0 0,-5-1,-71 1,58-1</inkml:trace>
  <inkml:trace contextRef="#ctx0" brushRef="#br0" timeOffset="8494.124">894 306,'-12'-8,"0"2,0-1,0 1,-1 1,1 0,-1 1,-1 0,1 1,0 1,-1 0,1 1,-1 0,0 1,1 0,-1 1,0 1,1 0,0 1,-1 1,1 0,1 0,-1 1,0 1,1 0,-5 4,-10 6,0 0,0 2,2 1,0 1,1 1,2 1,0 2,1 0,-6 11,11-13,2 0,0 1,2 0,0 1,2 1,0-1,2 2,1-1,1 1,1 0,1 4,2-13,0 1,1-1,1 1,0-1,2 0,0 1,1-1,0 0,2 0,0 0,1-1,0 1,1-1,1-1,1 0,0 0,1 0,0-1,2-1,10 12,-11-16,-1 0,1-1,0 0,1 0,-1-2,2 1,-1-1,1-1,0 0,0-1,1 0,-3-2,-9 0,-1-1,1 1,0-1,0 0,0 0,0 0,0 0,0 0,1-1,-1 1,0-1,0 1,0-1,1 0,-1 0,0 0,0 0,1 0,-1 0,0-1,0 1,1-1,-1 1,0-1,0 0,0 0,0 0,0 0,0 0,0 0,-1-1,1 1,0-1,-1 1,1-1,-1 0,1 0,-1 1,0-1,1 0,-1 0,0 0,0-2,-3 0,-1-1,0 1,0 0,0 0,0 0,-1 1,0-1,0 1,1-1,-2 1,1 0,0 1,-1-1,1 1,-1 0,0 0,1 0,-2 1,-34-15,-1 1,0 3,-1 1,-15-1,16 4,27 5,1 0,-1 0,0 2,0-1,0 2,0 0,1 1,-7 1,-53 11,112-13,0-11,-1-3,0-1,0-1,-2-3,1-1,85-40,24-27,-145 86,-1 1,0-1,1 1,-1-1,1 1,-1-1,0 1,1 0,-1-1,1 1,-1 0,1-1,0 1,-1 0,1 0,-1 0,1-1,-1 1,1 0,0 0,-1 0,1 0,0 0,-1 0,1 0,-1 0,1 0,0 0,-1 1,1-1,-1 0,1 0,-1 0,1 1,-1-1,1 0,-1 1,1-1,-1 1,1-1,-1 0,1 1,-1-1,0 1,1-1,-1 1,0-1,1 1,-1-1,0 1,0 0,1-1,-1 1,0-1,0 1,0 0,0-1,0 1,0-1,0 1,0 0,0-1,0 1,0 50,0-42,-37 183,18-121,10-44,7-22,0-1,0 0,0 1,1 0,0-1,-1 1,2 0,-1 0,0 0,1-1,0 1,0 0,1 0,-1 0,1 0,0-1,0 1,1 0,0 0,-1-4,0 0,1 0,-1-1,0 1,1 0,-1-1,0 0,1 1,-1-1,1 0,-1 0,1 1,-1-1,1 0,-1-1,1 1,-1 0,1 0,-1-1,0 1,1 0,-1-1,1 0,-1 1,0-1,0 0,1 1,-1-1,0 0,0 0,0 0,0 0,0 0,0-1,0 1,0 0,0 0,-1-1,1 1,0 0,-1-1,10-15</inkml:trace>
  <inkml:trace contextRef="#ctx0" brushRef="#br0" timeOffset="10513.354">2135 447,'6'-7,"-1"1,1 0,0 0,1 1,-1 0,1 0,0 0,0 1,1 0,-1 0,1 1,0 0,0 0,8-1,11-6,33-10,0 3,2 2,42-4,-48 9,47-1,-290-27,176 34,1 0,0-1,0 0,0-1,0 0,1 0,0-1,1 0,-1-1,1 0,1 0,0-1,0 1,0-2,1 1,1-1,-1 0,2 0,-1 0,-1-9,5 17,0 0,1-1,-1 1,0-1,1 1,0-1,0 0,0 1,0-1,0 1,0-1,1 1,-1-1,1 1,0-1,-1 1,1 0,0-1,0 1,1 0,-1 0,1-2,10-6</inkml:trace>
  <inkml:trace contextRef="#ctx0" brushRef="#br0" timeOffset="10973.735">3519 673,'62'0,"187"-12,-22-32,-160 24,-49 15</inkml:trace>
  <inkml:trace contextRef="#ctx0" brushRef="#br0" timeOffset="11225.384">3603 954,'33'5,"17"2,9-1,-1-1,-1-1,-5-2,-6-1,-2-5,-4-3,-3 1,-4 0,-2 3,-2 0,-5 2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151 447,'114'395,"-68"-166,-31-151,-8-60</inkml:trace>
  <inkml:trace contextRef="#ctx0" brushRef="#br0" timeOffset="498.114">10 616,'-3'-13,"1"0,0 0,0 0,2-1,-1 1,2 0,0 0,0 0,1 0,1 0,0 0,1 0,1 1,-1 0,2-1,0 2,0-1,1 1,1 0,0 0,0 1,1 0,0 1,1-1,7 0,0 1,0 0,1 1,0 1,1 0,-1 2,1 0,1 1,-1 1,0 0,1 2,-1 0,1 2,-1 0,2 1,-17-2,0 1,0-1,0 1,0 0,0 0,0 0,0 0,0 1,0 0,-1 0,1 0,0 0,-1 0,0 1,0-1,1 1,-2 0,1 0,0 0,0 1,-1-1,0 1,0-1,0 1,0 0,0-1,-1 1,0 0,0 0,0 0,0 1,0-1,-1 0,0 0,0 0,0 0,0 0,-1 0,0 1,0-1,0 2,-7 20,-1 0,-1-1,-2 0,0-1,-1 0,-1-1,-2-1,-9 11,-19 31,28-40,8-14,1 0,0 0,1 1,0 0,0 0,1 0,1 1,0-1,0 1,-1 10,6-19,-1 1,0-1,1 0,0 0,0 0,0 1,0-1,0 0,0 0,1-1,0 1,-1 0,1 0,0-1,0 1,1-1,-1 0,0 1,1-1,-1 0,1 0,0-1,0 1,0-1,0 1,0-1,0 0,0 0,0 0,0 0,99 12,63-15,-161 2,0 0,0 0,0 0,0 1,0-1,0 1,0 0,0 0,0 1,0-1,0 1,0 0,-1 0,1 0,-1 0,0 1,1 0,-1-1,0 1,0 0,-1 0,1 1,-1-1,1 0,-1 1,0 0,-1-1,1 1,-1 0,1 0,-1 0,0 0,0 0,-1 0,1 0,-1 0,0 5,-5 3,0 1,-1-1,0 0,-1-1,0 1,-1-1,0-1,0 0,-2 0,1 0,-11 7,6-3,-4 2,0-2,-1 0,0-2,-1 0,0 0,-1-2,-1-1,1-1,-16 4,36-11,-1 0,0-1,1 1,-1 0,0-1,0 0,1 1,-1-1,0 0,0 0,1 1,-1-2,0 1,0 0,0 0,1 0,-1-1,0 1,0-1,1 1,-1-1,0 0,1 0,-1 0,1 0,-1 0,1 0,0 0,-2-2,2-6</inkml:trace>
  <inkml:trace contextRef="#ctx0" brushRef="#br0" timeOffset="1200.762">969 983,'3'3,"1"0,0 0,0 0,0 0,0-1,0 1,1-1,-1 0,1 0,-1-1,1 1,0-1,0 0,-1-1,1 1,0-1,0 0,0 0,0 0,0-1,-1 1,1-1,0 0,0-1,-1 1,3-2,117-68,-88 47,101-48,-135 71,1 1,0 0,-1 0,1 0,0 1,0-1,-1 1,1-1,-1 1,1 0,0 0,-1 0,0 1,1-1,-1 0,0 1,1-1,-1 1,0 0,0 0,0 0,-1 0,1 0,0 0,-1 1,0-1,1 0,-1 1,0-1,0 1,0 0,0-1,-1 1,1-1,-1 1,0 0,0 0,1-1,-2 1,1 0,0-1,-1 1,1 0,-1-1,0 2,9 42,-6-42,0 0,0 0,0 0,0-1,0 1,1-1,0 1,-1-1,1 0,1 0,-1 0,0-1,1 1,-1-1,1 0,0 0,0 0,-1 0,1-1,1 1,-1-1,0 0,0 0,0-1,0 1,1-1,-1 0,0 0,1-1,-1 1,0-1,0 0,0 0,0 0,0 0,0-1,0 0,0 0,0 0,-1 0,1 0,-1-1,1 0,-1 0,55-40,-2-3,-2-2,-3-3,-2-1,13-22,-40 46,-2 0,-1-2,-2-1,0 0,-2-1,-2 0,-1-1,-1-1,-2 0,-2 0,4-32,-7 34,-2 0,-1 1,-1-1,-2 0,-5-30,7 60,0 0,0 0,0-1,-1 1,1 0,0 0,-1-1,0 1,1 0,-1 0,0 0,0 0,0 0,-1 0,1 0,0 0,-1 1,1-1,-1 0,0 1,1-1,-1 1,0 0,0-1,0 1,0 0,0 0,0 0,0 1,0-1,-1 0,1 1,0-1,0 1,-1 0,1 0,0 0,0 0,-1 0,1 0,0 1,0-1,-1 1,1-1,0 1,0 0,-1 1,-7 8,1 0,0 1,0 0,1 1,1 0,0 0,1 1,0-1,1 1,0 1,1-1,1 1,0 0,0-1,2 1,0 0,0 0,2 0,-1 0,2 1,-4 15,1 1,2-1,1 1,1-1,1 0,2 0,2 0,0-1,2 0,1-1,8 14,101 147,-120-188,0-1,-1 1,1-1,0 0,0 1,-1-1,1 1,0-1,-1 0,1 1,-1-1,1 0,0 0,-1 1,1-1,-1 0,1 0,-1 0,1 1,-1-1,1 0,-1 0,1 0,-1 0,1 0,-1 0,1 0,-1 0,1 0,-1 0,1 0,-1 0,1 0,0-1,-1 1,1 0,-1 0,1-1,-1 1,1 0,0 0,-1-1,1 1,-1 0,1-1,0 1,-1 0,1-1,0 1,0-1,-1 1,1-1,0 1,0-1,0 1,0 0,-1-1,1 1,0-1,0 1,0-1,0 1,0-1,0 1,0-1,0 1,1-1,-4-1,-13-11</inkml:trace>
  <inkml:trace contextRef="#ctx0" brushRef="#br0" timeOffset="1453.271">1675 503,'38'-15,"37"-4,16-4,1 2,-6 5,-7 0,-7 2,-7 5,-5-2,-7 1,-9 3,-11 2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2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468 4,'-30'-2,"0"0,0 2,-1 2,1 0,1 2,-1 2,0 0,1 2,-6 4,26-10,0 1,0 1,0 0,0 0,1 0,0 1,0 1,0-1,1 1,-1 1,1-1,1 1,-1 1,1-1,1 1,-1 0,1 0,1 0,-1 1,2 0,-1 0,1 0,0 0,1 0,0 1,1-1,0 1,0-1,1 1,0 0,0-1,2 1,-1-1,1 1,1 2,0-7,0 1,0-1,0 1,1-1,0 0,0 0,0-1,1 1,0-1,0 0,0 0,0-1,0 0,1 1,0-2,-1 1,1-1,0 0,0 0,0 0,1-1,-1 0,0 0,1-1,-1 0,4 0,164-27,-135 17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32,'-27'22,"1"1,1 2,1 0,1 2,2 1,0 0,-11 24,30-50,0 0,0 0,0 1,0-1,1 1,-1-1,1 1,0 0,0-1,0 1,0 0,0 0,0 0,1 0,0 0,-1 0,1 0,0 0,1-1,-1 1,0 0,1 0,-1 0,1 0,0 0,0 0,0-1,1 1,-1 0,1-1,-1 1,1-1,0 0,0 1,0-1,0 0,0 0,0 0,1 0,-1-1,1 1,-1-1,1 1,0-1,0 0,14 2,0-2,0 0,0 0,0-2,0 0,0-1,0-1,-1-1,1 0,-1-1,0 0,0-2,0 0,-1 0,0-2,-1 0,0 0,0-1,-1-1,0-1,-1 1,0-2,-1 0,-1 0,0-1,-1 0,4-8,-10 18,-1 0,0 0,0 0,0-1,0 1,-1 0,0-1,0 1,0-1,0 1,-1-1,1 1,-1-1,0 0,-1 1,1-1,-1 1,0-1,0 1,-1-1,1 1,-1 0,0 0,0-1,0 1,0 1,-1-1,0 0,0 0,0 1,0 0,0 0,-1 0,1 0,-1 0,0 1,0-1,0 1,0 0,0 0,-1 1,-1-1,-4-1,-1 0,1 1,-1 0,0 1,0 0,1 1,-1 0,0 1,0 0,0 1,1 0,-8 2,-7 3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1,'-17'6,"0"2,0 0,1 1,1 1,0 0,0 1,1 1,0 0,1 1,0 1,1 0,-5 8,16-20,-1 0,1 0,0 0,0 1,-1-1,2 0,-1 0,0 1,0-1,1 1,-1-1,1 1,0-1,0 1,0-1,0 1,0-1,0 1,1-1,-1 0,1 1,0-1,-1 1,1-1,0 0,1 0,-1 1,0-1,1 0,-1 0,1 0,-1-1,1 1,0 0,0 0,0-1,0 0,0 1,0-1,0 0,63 26,30 16,-92-40,0-1,-1 0,1 1,0-1,-1 1,0 0,1 0,-1 0,0 0,-1 0,1 0,0 0,-1 1,0-1,0 1,0-1,0 1,0-1,-1 1,0 0,0-1,0 1,0 0,0-1,-1 4,-3 1,1 0,-1-1,0 1,-1-1,0 0,0-1,0 1,-1-1,0 0,0 0,-1-1,0 0,1 0,-2 0,1-1,0 0,-1-1,-2 1,-4 4,-1 1,1-2,-1 1,0-2,0 0,-1-1,0 0,0-2,-9 2,1-3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0,'-33'17,"5"-6,1 2,1 0,0 2,1 1,1 1,0 1,1 1,1 1,1 1,1 0,0 3,16-16,0 0,0 1,1-1,0 1,1 0,0 0,0 0,1 0,0 0,0 0,1 0,0 0,1 0,0 0,1 0,0 0,0 0,0 0,2-1,-1 1,1-1,0 0,0 0,1 0,0-1,1 1,-1-1,2 0,-1-1,1 0,-1 0,2 0,-1-1,1 0,0 0,0-1,0 0,0 0,1-1,-1 0,1-1,0 0,0 0,8 0,-1-1,0-1,0-1,1 0,-1-1,0 0,0-2,0 0,-1-1,0 0,1-1,-2-1,1 0,-1-1,0-1,-1 0,0 0,0-2,-1 0,0 0,-1-1,4-6,-5 7,-1-1,-1 0,0 0,0-1,-1 1,-1-2,0 1,-1-1,3-10,-7 18,0 0,0 0,0 0,-1 0,0 0,0 0,0 0,-1 1,0-1,0 0,0 0,-1 0,0 1,0-1,0 1,-1-1,0 1,0 0,0 0,-1 0,1 1,-1-1,0 1,-1 0,1 0,-8-3,0 2,-1-1,1 2,-1-1,0 2,0 0,-1 0,1 1,0 1,-1 0,1 1,-1 1,1 0,0 0,-1 2,1 0,0 0,0 1,1 0,-1 1,1 1,-2 1,-4-1,1 0,0 2,0 0,1 0,0 2,0 0,1 0,0 2,1 0,1 1,0 0,0 1,1 0,1 1,1 0,-3 6,12-19,0 0,0 0,0 0,0 1,0-1,1 0,-1 1,1-1,0 0,-1 1,1-1,0 0,1 1,-1-1,0 1,1-1,-1 0,1 0,0 1,-1-1,1 0,0 0,1 0,-1 0,0 0,0 0,1 0,0 0,-1 0,1-1,0 1,0 0,-1-1,1 0,0 1,1-1,-1 0,0 0,0 0,0-1,1 1,-1 0,2 0,108 6,-76-13,0-1,0-1,-1-2,-1-2,0-1,0-2,-31 14,0-1,-1 0,1 1,1 0,-1 0,0 0,0 0,0 0,0 1,1-1,-1 1,0 0,1 0,-1 0,0 0,1 1,-1-1,0 1,0 0,0 0,0 0,0 0,0 1,0-1,0 1,0 0,0 0,-1 0,3 2,3 2,0 1,0-1,1 0,0-1,0 0,0-1,0 0,1 0,0-1,0 0,0 0,0-2,0 1,1-1,-1 0,7-1,11 0,-3-1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29,'313'0,"-116"-29,-142 33,-63 8,-5-6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12,'15'5,"23"2,10-1,3-1,-4-2,-5 0,-4-2,-4-1,-3-5,-2-1,-1-1,-1 2,0 1,-4-3,-7-1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0 167,'13'-17,"0"-1,0 2,2 0,0 0,1 2,0 0,1 0,0 2,16-9,-28 19,-1 1,0-1,0 1,1 0,-1 0,1 1,-1-1,1 1,-1 0,1 0,-1 1,1-1,-1 1,1 0,-1 0,0 1,1-1,-1 1,0 0,0 0,0 0,0 0,-1 1,1 0,-1 0,1 0,-1 0,0 0,0 1,0-1,1 4,3 1,-1 0,1-1,1 0,-1 0,1-1,0 0,1 0,-1 0,1-1,0-1,1 0,-1 0,1-1,0 0,0 0,9 0,-3-1,1 0,-1-2,1 0,0-1,-1 0,1-2,-1 0,1-1,-1 0,0-1,31-34,-36 27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1,'10'5,"2"1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50.5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621 681,'-6'0,"0"0,1 1,-1 0,0 0,0 1,1-1,-1 1,1 1,-1-1,1 1,0-1,0 2,0-1,1 0,-1 1,1 0,0 0,0 0,0 1,0-1,1 1,0 0,0 0,0 0,0 1,1-1,0 1,0-1,1 1,-1 2,-3 9,2 1,0 0,1 0,0 1,2-1,0 0,1 0,1 0,2 6,1 6,0-11,-1 0,-1 1,-1 0,-1 0,0 0,-2-1,0 1,-3 9,-24 71,20-82</inkml:trace>
  <inkml:trace contextRef="#ctx0" brushRef="#br0" timeOffset="288.474">0 681,'208'-19,"187"9,25-19,-416 29,-2-1,1 1,-1-1,0 1,0 0,1 0,-1 0,0 0,1 0,-1 0,0 1,0-1,0 1,1-1,-1 1,0 0,0 0,0 0,0 0,0 0,0 0,0 1,-1-1,1 1,0-1,-1 1,1 0,-1 0,1-1,-1 2,-1 8</inkml:trace>
  <inkml:trace contextRef="#ctx0" brushRef="#br0" timeOffset="686.353">113 1301,'29'13,"0"-1,0-1,1-2,1-1,-1-2,1-1,0-1,1-1,-1-2,0-1,5-2,331-67,-276 55,-84 15,-6 2</inkml:trace>
  <inkml:trace contextRef="#ctx0" brushRef="#br0" timeOffset="2719.432">1129 1274,'5'9,"1"9,0 5,4 4,0 2,-2 1,-2 1,3-6,0-2,-2 0,-2 0,-2-2</inkml:trace>
  <inkml:trace contextRef="#ctx0" brushRef="#br0" timeOffset="3252.831">1044 1274,'21'-10,"-1"1,1 1,0 0,1 2,0 1,0 0,0 2,0 0,1 2,16 1,-37-1,-1 1,1 0,0 0,0 0,-1 0,1 0,0 1,-1-1,1 0,0 1,-1-1,1 1,-1 0,1-1,-1 1,1 0,-1 0,1 0,-1 0,0 0,1 0,-1 1,0-1,0 0,0 1,0-1,0 1,0-1,0 1,-1-1,1 1,-1-1,1 1,-1 0,1-1,-1 1,0 0,0-1,0 1,0 0,0 0,0-1,0 1,-1 0,1-1,0 1,-1 0,0-1,0 2,-22 39,20-39,0 0,0 0,0 0,1 1,-1-1,1 1,0-1,0 1,0 0,0 0,0 0,1 0,0 0,0 0,0 0,1 1,-1-1,1 0,0 0,0 1,0-1,1 0,-1 0,1 1,0-1,1 0,-1 0,1 0,-1 0,1 0,0-1,1 1,-1-1,1 1,-1-1,3 2,97 60,-101-64,0 1,0-1,0 0,-1 1,1-1,0 1,0-1,-1 1,1-1,-1 1,1-1,-1 1,0-1,0 1,0 0,0-1,0 1,0 0,0-1,0 1,0-1,-1 1,1 0,-1-1,1 1,-1-1,0 1,0-1,1 0,-1 1,0-1,0 0,0 1,-1-1,1 0,0 0,0 0,-1 0,1 0,0 0,-1 0,1-1,-1 1,-66 36,-136 31,180-62</inkml:trace>
  <inkml:trace contextRef="#ctx0" brushRef="#br0" timeOffset="5583.964">2258 766,'-3'28,"-1"0,-2 0,-1-1,-1 0,-1 0,-1 0,-2-1,-1-1,0 0,-15 18,18-25,0-1,-2 0,0 0,-1-2,0 1,-1-2,-1 0,-1 0,0-2,0 0,-1 0,-8 2,4-3,0-1,0-2,-1 0,0-1,-1-1,1-1,-1-1,0-2,-4 1,20-2,1 0,-1 0,1 0,-1-1,0 0,1 0,-1 0,1-1,-1 0,1-1,-1 1,1-1,0 0,0-1,0 1,0-1,0-1,1 1,-1-1,1 0,0 0,0 0,0-1,1 0,-1 0,1 0,1 0,-1-1,1 1,-1-1,1 0,2-4,0 1,0-1,1 0,1 1,-1-1,1 1,1-1,0 1,0 0,1-1,0 1,0 0,1 1,1-1,-1 1,1-1,1 1,-1 1,1-1,1 1,-1 0,1 0,1 1,-1 0,1 1,0-1,0 1,1 1,-1-1,1 2,0-1,0 1,0 0,1 1,-1 0,1 1,-1 0,1 0,-1 1,1 0,-1 1,1 0,-1 1,1 0,4 1,269 141,-139-98,-57-23,-67-20</inkml:trace>
  <inkml:trace contextRef="#ctx0" brushRef="#br0" timeOffset="6007.006">1665 540,'88'-30,"0"5,2 3,63-6,22 18,-175 9,0 1,0-1,0 1,0 0,0-1,0 1,0-1,0 1,0-1,0 1,0-1,0 1,0 0,0-1,0 1,0-1,1 1,-1-1,0 1,0 0,0-1,1 1,-1 0,0-1,1 1,-1 0,0-1,1 1,-1 0,0-1,1 1,-1 0,0 0,1 0,-1-1,1 1,-1 0,1 0,-1 0,0 0,1 0,-1 0,1 0,-1 0,1 0,-1 0,1 0,-1 0,1 0,-1 0,0 0,1 0,-1 1,1-1,-1 0,0 0,1 0,-1 1,1-1,-1 0,0 1,1-1,-35-19,30 17,-3-1,-177-103,174 99,0-1,0 0,0-1,1 0,1-1,-1 1,2-2,-1 1,2-1,-1 0,1 0,1-1,0 0,1 0,-2-5,6 13,-1 0,1-1,0 1,0 0,1-1,-1 1,1 0,0 0,0 0,0-1,1 1,0 0,-1 0,1 1,0-1,1 0,-1 1,1-1,0 1,0 0,0 0,0 0,0 0,0 0,1 1,0-1,17-14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537 193,'-17'0,"0"1,0 1,0 1,0 0,1 1,-1 0,1 2,0 0,0 0,1 2,0 0,0 0,1 2,-5 4,13-8,-1 1,1 0,1 0,0 0,0 1,0 0,1 0,0 0,0 1,1 0,0-1,1 1,-1 0,2 0,0 0,0 0,0 0,1 1,0-1,1 0,0 0,1 0,0 0,0 0,1 0,0-1,0 1,1-1,0 0,1 0,0 0,3 4,0-6,0-1,1 0,0-1,0 0,0 0,0-1,0 0,1-1,0 0,-1 0,1-1,0 0,0-1,-1 0,1 0,0-1,0 0,-1-1,1 0,0-1,-1 0,0-1,9-4,0 0,0-2,-1 0,0-1,-1-1,0 0,-1-2,0 1,9-13,-18 20,-1-1,0 1,0-1,-1 0,0-1,0 1,0-1,-1 1,0-1,-1 0,0 0,0-1,-1 1,0 0,0 0,-1-1,0 1,0 0,-1-1,0 1,-1 0,0-3,-1 4,-1 0,0 0,0 1,0-1,-1 1,0 0,0 0,0 1,-1 0,0 0,0 0,0 0,-1 1,0 0,1 0,-1 1,-1 0,1 0,0 1,-1 0,1 0,-2 1,-16-5</inkml:trace>
  <inkml:trace contextRef="#ctx0" brushRef="#br0" timeOffset="319.472">170 476,'19'-10,"8"-5,0 2,0 1,1 0,0 3,1 0,0 2,16-2,-39 8,0 1,0 0,0 0,0 1,0 0,0 0,0 0,0 1,-1 0,1 0,-1 0,1 1,-1-1,0 2,1-1,-2 0,1 1,0 0,-1 0,0 0,1 1,0 2,1-2,0 0,0 0,0-1,1 0,-1 0,1-1,0 1,0-2,0 1,1-1,-1 0,1 0,-1-1,1 0,-1 0,1-1,0 0,-1 0,1-1,0 0,-1 0,1-1,-1 0,0 0,1-1,-1 0,-1 0,1-1,2-1,5-7</inkml:trace>
  <inkml:trace contextRef="#ctx0" brushRef="#br0" timeOffset="768.363">904 24,'14'-5,"1"0,0 1,0 1,0 0,0 2,0-1,0 2,1 0,-1 1,0 0,10 3,-24-2,1 0,-1 0,0 0,1 0,-1 0,0 1,-1-1,1 0,0 0,-1 1,1-1,-1 1,0-1,1 0,-1 1,-1-1,1 1,0-1,0 1,-1-1,1 0,-1 1,0-1,0 0,0 0,0 1,0-1,0 0,-1 0,1 0,-1 0,1-1,-1 1,0 0,0-1,0 1,0-1,-1 1,0 2,1-1,-39 68,40-69,0 0,1-1,-1 1,1 0,0-1,0 1,-1 0,1-1,0 1,0 0,1-1,-1 1,0 0,1-1,-1 1,1 0,-1-1,1 1,0-1,-1 1,1-1,0 1,0-1,0 1,0-1,0 0,1 0,-1 0,0 1,1-1,-1 0,0-1,1 1,-1 0,1 0,0-1,-1 1,1-1,-1 1,1-1,0 1,-1-1,1 0,1 0,228-1,-175 1,-31 0</inkml:trace>
  <inkml:trace contextRef="#ctx0" brushRef="#br0" timeOffset="1116.59">0 786,'44'-5,"42"-1,17-5,0 0,-8-4,-10 2,-15 2,-10 3,-10 4,-4-4,-5 1,-5 1,-3 2,-3 1,-2 2,-1 0,-4 6,-7 1</inkml:trace>
  <inkml:trace contextRef="#ctx0" brushRef="#br0" timeOffset="1735.788">424 956,'66'-26,"71"-15,-138 41,0 1,0-1,0 1,0 0,1 0,-1 0,0-1,0 1,1 0,-1 0,1 0,-1 0,1 0,-1 0,1 0,0 0,-1 0,1 0,0 0,0 0,0 1,0-1,0 0,0 0,0 0,0 0,0 0,1 0,-1 0,0 0,1 0,-1 0,1 0,-1 0,1 0,-1 0,1 0,0 0,-1 0,1-1,0 1,0 0,0 0,-1-1,1 1,0-1,0 1,0-1,0 1,0-1,0 1,0-1,0 0,0 0,1 1,-1-1,0 0,0 0,0 0,0 0,0 0,0-1,0 1,0 0,0 0,0-1,0 1,0 0,1-1,-95 79,80-71,1 1,1 1,-1 0,1 0,1 1,0 0,0 1,1 0,1 1,-4 6,10-16,1 0,0 0,0 0,0 0,0 0,0 0,1 0,-1 0,1 0,-1 0,1 0,0 0,0 1,0-1,0 0,0 0,0 0,0 0,1 1,-1-1,1 0,0 0,0 0,-1 0,1 0,1 0,-1 0,0-1,0 1,1 0,-1-1,1 1,-1-1,1 1,-1-1,1 0,0 1,0-1,0 0,0 0,0 0,1 0,93 6,-68-12,1-2,-2 0,1-2,-1-2,26-12,-35 13</inkml:trace>
  <inkml:trace contextRef="#ctx0" brushRef="#br0" timeOffset="2365.57">1101 786,'-10'5,"-2"6,0 6,2 6,3 2,2 3,3 1,1 1,6-6,2-1,4-5,1-5</inkml:trace>
  <inkml:trace contextRef="#ctx0" brushRef="#br0" timeOffset="3323.865">1610 730,'38'-10,"23"-3,5 1,-4 2,-7-1,-8 0,-8 3,-10 2</inkml:trace>
  <inkml:trace contextRef="#ctx0" brushRef="#br0" timeOffset="3568.025">1864 447,'-19'39,"-7"26,2 8,4-5,6-8,10-14,6-11,7-11,2-10</inkml:trace>
  <inkml:trace contextRef="#ctx0" brushRef="#br0" timeOffset="2632.647">1243 1210,'-19'28,"-12"11,0-3</inkml:trace>
  <inkml:trace contextRef="#ctx0" brushRef="#br0" timeOffset="2884.281">1073 1238,'24'14,"13"5,5 0,-1-4,-6 0,-5-2,-3-4,-5-3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1,'0'9,"-5"28,-1 17,0 3,1 3,-3-5,-1-7,2-1,2-5,1-4,2-4,1-3,1-2,0-1,0-1,1 1,-1-1,0-4</inkml:trace>
  <inkml:trace contextRef="#ctx0" brushRef="#br0" timeOffset="252.151">256 423,'29'-5,"24"-1,8 0,-2 1,-6 2,-8 1,-10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32,'0'-4,"-1"4,1 0,-1-1,1 1,-1-1,1 1,-1-1,1 1,0-1,-1 0,1 1,0-1,-1 1,1-1,0 0,0 1,0-1,-1 0,1 1,0-1,0 0,0 1,0-1,0 0,0 1,1-1,-1 0,0 1,0-1,0 0,1 1,-1-1,0 1,0-1,1 0,-1 1,1-1,-1 1,0-1,1 1,-1-1,1 1,-1 0,1-1,0 1,-1-1,1 1,-1 0,1 0,0-1,-1 1,1 0,0 0,-1 0,1 0,0 0,-1-1,1 1,0 0,0 1,3 8,-1 1,0 0,0 0,-1 0,0 1,-1-1,0 0,-1 1,0-1,0 1,-1 0,1 12,10 229,8-27,-18-212,1 1,0-1,1 1,0-1,1 1,0-1,1 0,1 0,4 9,-7-21,1 1,-1 0,0-1,1 1,-1-1,1 0,0 0,-1 0,1 0,0-1,0 1,-1 0,1-1,0 0,0 0,0 0,0 0,-1 0,1-1,0 1,0-1,0 0,-1 0,1 0,-1 0,1 0,0 0,-1-1,0 1,1-1,-1 0,0 0,0 0,0 0,0 0,0 0,-1 0,1-1,9-5,356-242,-367 249,0 0,1 0,-1 1,1-1,0 0,-1 1,1-1,-1 1,1-1,0 1,0-1,-1 1,1-1,0 1,0 0,0-1,-1 1,1 0,0 0,0-1,0 1,0 0,0 0,-1 0,1 0,0 0,0 0,0 1,0-1,0 0,-1 0,1 1,0-1,0 0,0 1,-1-1,1 1,0-1,-1 1,1-1,0 1,-1-1,1 1,-1 0,1-1,-1 1,1 0,-1 0,1-1,-1 1,0 0,1 0,-1 0,0-1,0 1,1 0,-1 0,0 0,0 0,0 0,0-1,0 1,0 0,-1 0,1 0,0 0,0 0,-1 0,-1 89,0-69,1-1,1 0,0 0,2 0,0 0,5 15,29 99,-35-132,0-1,-1 1,1 0,0-1,0 1,0 0,0-1,1 0,-1 1,0-1,1 0,-1 1,0-1,1 0,0 0,-1 0,1 0,0 0,-1-1,1 1,0-1,0 1,-1-1,1 1,0-1,0 0,0 0,0 0,0 0,-1 0,1 0,0-1,0 1,0 0,0-1,-1 0,1 1,1-2,12-6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88,'38'-5,"28"-6,6-2,2-2,-8 0,-10 3,-10 4,-7 3,-7 2,-3 2,-1 1,-2 1,0 0,-4-1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0 445,'24'-10,"23"-3,12 1,1-2,-4 0,-8 4,-2 3,-4 3,-4 1,-4 3,-3-5,-2-1,-1 0,0 2,-1 1,0 1,-4 1</inkml:trace>
  <inkml:trace contextRef="#ctx0" brushRef="#br0" timeOffset="838.25">170 219,'-2'-7,"1"0,1 1,-1-1,1 1,1-1,-1 0,1 1,0-1,0 1,1-1,0 1,0-1,0 1,1 0,0 0,0 0,1 1,0-1,0 1,0 0,0 0,1 0,0 0,7-5,1 1,0 0,1 1,-1 0,2 1,-1 1,1 0,9-2,-17 8,-1-1,0 1,0 0,0 0,1 1,-1 0,0 0,0 0,0 1,0 0,0 0,0 0,-1 1,1 0,-1 0,0 1,0-1,0 1,0 0,0 0,-1 1,0-1,0 1,0 0,-1 0,1 1,0 2,2-1,0 1,0-1,0 0,1 0,0-1,0 0,1 0,0 0,0-1,0-1,1 1,6 1,1-3,1 0,-1-2,1 0,0-1,-1 0,1-2,0 0,-1 0,0-2,1 0,4-3,-1 2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0 610,'7'7,"0"0,0 0,0-1,1 0,0-1,0 0,0 0,1-1,-1 1,1-2,0 0,0 0,1 0,-1-1,1-1,-1 1,1-1,-1-1,1 0,-1-1,1 1,0-2,-1 1,0-1,1-1,-1 0,0 0,0-1,-1 0,1 0,-1-1,0 0,6-5,16-17,0-1,-2-1,-2-2,0 0,4-11,69-109,-74 108,2 1,1 1,2 1,2 2,19-16,-48 51,-1-1,1 1,0 0,0 0,0 1,0-1,1 1,-1-1,1 1,-1 0,1 0,0 0,0 1,0 0,0-1,0 1,0 1,0-1,0 1,0-1,0 1,1 0,-1 1,0-1,0 1,0-1,0 1,0 1,0-1,0 0,0 1,0 0,-1 0,1 0,1 2,4 8,-2 1,1 0,-2 0,0 1,0 0,-1 0,-1 0,-1 1,0-1,0 1,-2 0,0 0,0 0,-2 1,1 7,-2-1,0 0,-2 1,0-1,-1 0,-2-1,0 0,-1 0,-1 0,-1-1,-1 0,-1-1,0 0,-2-1,0-1,-1 0,0 0,-4 0,-9 4,-2-1,0-1,-1-1,-1-2,0-1,-1-2,-1-1,-27 5,60-16,-1 1,0-1,1 0,-1 0,0 0,0 0,0-1,0 1,0 0,0-1,0 1,0-1,0 0,0 1,0-1,0 0,0 0,0-1,0 1,0 0,0-1,0 1,0-1,0 1,0-1,1 0,-1 0,0 0,0 0,1 0,-1-1,0 1,1 0,-1-1,1 1,0-1,0 1,-1-1,1 0,0 1,0-1,0 0,1 0,-1 0,0 0,1 0,-1 0,5-13</inkml:trace>
  <inkml:trace contextRef="#ctx0" brushRef="#br0" timeOffset="329.949">1242 271,'-6'23,"-1"2,0 0,1 1,2 0,0 0,2 0,1 0,1 1,3 19,-2-41,0 0,1 0,0-1,-1 1,1-1,1 1,-1-1,1 0,-1 0,1 0,0 0,1 0,-1 0,1-1,0 0,-1 0,1 0,1 0,-1 0,0-1,1 0,-1 0,1 0,0-1,-1 1,1-1,0 0,0 0,0-1,0 0,0 0,0 0,0 0,0-1,0 1,-1-1,1-1,0 1,0-1,-1 0,1 0,-1 0,4-2,13-8,-2-1,0-1,0-1,-2 0,0-1,0-1,-2 0,0-1,-1-1,3-6,-13 20,0 1,0-1,0 1,-1-1,0-1,0 1,0 0,-1-1,0 1,0-1,0 0,-1 1,0-1,0 0,0 0,-1 0,1 0,-2 0,1 0,-1 0,1 0,-2 0,1 0,-1 1,0-1,0 0,0 1,-1 0,0-1,0 1,0 0,-1 0,1 1,-1-1,0 1,-1 0,1 0,-1 0,0 0,0 1,0 0,0 0,-4-1,-72-1,61 12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1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372 394,'1'-3,"-1"-1,0 1,0 0,-1 0,1-1,0 1,-1 0,0 0,0-1,0 1,0 0,-1 0,1 0,-1 0,1 1,-1-1,0 0,0 1,0-1,-1 1,1 0,-1 0,1 0,-1 0,0 0,1 0,-1 1,0-1,0 1,0 0,-1 0,1 0,0 0,0 0,0 1,-1 0,1-1,0 1,-3 1,-7 0,1 2,-1-1,1 2,0-1,0 2,0 0,1 0,-1 1,1 0,1 1,-1 1,1-1,0 2,1-1,0 1,0 1,1-1,0 1,1 1,0 0,-1 3,-2 4,1 1,0 0,2 0,0 1,1 0,1 0,1 0,1 1,1 0,0-1,2 1,0 0,4 19,-4-35,1 1,0-1,0 0,1 1,0-1,-1 0,2 0,-1 0,1 0,0 0,0-1,0 1,0-1,1 0,0 0,0 0,0 0,0-1,1 1,-1-1,1 0,0-1,0 1,0-1,0 0,0 0,0-1,1 1,-1-1,1 0,-1-1,1 1,-1-1,1 0,3-1,20 1,0-2,0-1,0-1,-1-1,1-2,-1-1,-1-1,0-1,0-1,-1-2,0-1,-1-1,13-10,-27 18,0-1,-1 0,1-1,-2 0,1-1,-1 0,-1 0,0-1,0 0,-1-1,-1 1,0-1,0-1,-1 1,-1-1,0 0,-1 0,0 0,-1 0,1-14,-2 21,0 0,-1 0,0 0,0-1,0 1,0 0,-1 0,0 0,-1 0,1 0,-1 0,0 0,-1 0,1 1,-1-1,0 1,0-1,-1 1,0 0,0 1,0-1,0 1,-1-1,0 1,0 1,-3-3,-4-1,-1 1,1 0,-1 1,0 0,-1 1,1 1,-1 0,0 1,0 0,0 1,0 1,0 0,0 1,0 0,0 1,1 1,-1 0,1 1,-4 2,-11 4</inkml:trace>
  <inkml:trace contextRef="#ctx0" brushRef="#br0" timeOffset="570.08">5 564,'8'-2,"-1"1,0-1,0 1,0-2,0 1,0-1,0 0,0-1,-1 0,0 0,0 0,4-4,50-26,-56 32,0 1,0 0,0 0,0 0,1 0,-1 1,0-1,0 1,1 0,-1 1,0-1,0 1,1-1,-1 1,0 1,0-1,0 0,0 1,0 0,-1 0,1 0,0 0,-1 1,0 0,1-1,-1 1,0 0,-1 0,1 1,0-1,-1 1,0-1,0 1,0 0,0 0,3 6,0-1,0 0,1 0,0 0,1-1,0 0,0-1,1 1,-1-1,2-1,-1 1,1-1,0-1,0 0,0 0,1-1,0 0,0 0,0-1,8 1,11-1,0-2,0-1,0-1,0-1,23-5,-1-11,-33 7</inkml:trace>
  <inkml:trace contextRef="#ctx0" brushRef="#br0" timeOffset="1117.841">909 84,'8'-9,"1"1,1 0,-1 1,1 0,0 1,1 0,-1 0,1 1,1 1,-1 0,0 0,1 1,0 0,5 1,-15 1,0 1,0 0,0 0,0 0,0 0,0 0,0 0,0 0,-1 0,1 1,0-1,0 1,0 0,0 0,-1-1,1 1,0 0,0 0,-1 0,1 1,-1-1,1 0,-1 1,0-1,1 1,-1-1,0 1,0 0,0-1,0 1,-1 0,1 0,0-1,-1 1,1 0,-1 0,1 0,-1 0,0 0,0 0,0 0,0 0,0 0,-1 0,1 0,0 0,-1-1,1 1,-1 0,0 0,0 0,0-1,0 1,0 0,0 0,-54 78,47-72,0 1,1 0,1 0,-1 1,2 0,-1 0,1 0,1 1,-1 3,4-13,1 1,-1 0,1 0,-1 0,1-1,0 1,0 0,0 0,0 0,0 0,1 0,-1-1,0 1,1 0,0 0,-1 0,1-1,0 1,0 0,0-1,0 1,0-1,0 1,0-1,0 0,1 1,-1-1,1 0,-1 0,1 0,-1 0,1 0,0 0,-1 0,1-1,0 1,0 0,-1-1,1 0,1 1,80 4,-74-5,69-15,-59 8</inkml:trace>
  <inkml:trace contextRef="#ctx0" brushRef="#br0" timeOffset="1430.244">1614 84,'-218'283,"0"-48,-48-16,174-109,91-109,1 1,-1-1,0 0,0 0,0 1,1-1,-1 1,1-1,-1 1,1-1,0 0,-1 1,1-1,0 1,0 0,0-1,0 1,0-1,0 1,1-1,-1 1,0-1,1 1,-1-1,1 0,0 1,-1-1,1 0,0 1,0-1,0 0,0 0,0 0,0 0,0 0,0 0,1 1,13 5</inkml:trace>
  <inkml:trace contextRef="#ctx0" brushRef="#br0" timeOffset="2006.046">1473 648,'12'-10,"-1"1,2 1,-1 0,1 1,0 0,1 1,-1 0,1 1,1 1,5-1,-8 1,0 1,1 1,-1 0,1 1,-1 0,1 0,-1 2,1 0,-1 0,0 1,7 2,-17-4,-1 1,1 0,-1 0,1 0,-1 0,0 1,1-1,-1 0,0 0,0 1,0-1,0 1,0-1,0 1,0-1,0 1,-1 0,1-1,0 1,-1 0,0-1,1 1,-1 0,0 0,0-1,0 1,0 0,0 0,-1 0,1-1,0 1,-1 0,1-1,-1 1,0 0,1-1,-1 1,0-1,0 1,0-1,0 1,0-1,-1 0,1 1,-53 64,-2-17,42-38,0 0,1 1,0 0,1 1,0 1,1 0,0 0,2 1,-1 1,-1 4,10-18,1 0,-1 1,0-1,1 0,-1 0,1 0,0 1,-1-1,1 0,0 0,0 1,1-1,-1 0,0 0,1 1,-1-1,1 0,0 0,0 0,0 0,0 0,0 0,0 0,1 0,-1 0,0 0,1-1,0 1,-1-1,1 1,0-1,0 0,0 1,0-1,0 0,0 0,0 0,85 11,146-67,-91 25,-116 30,-3-1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63,'-121'314,"-36"-1,78-174,186-350,152-320,-260 530,1 1,0-1,0 1,0-1,0 0,0 1,0-1,1 1,-1-1,0 1,0-1,0 0,0 1,1-1,-1 1,0-1,1 1,-1-1,0 1,1-1,-1 1,0-1,1 1,-1 0,1-1,-1 1,1 0,-1-1,1 1,-1 0,1-1,0 1,-1 0,1 0,-1 0,1 0,-1 0,1 0,0-1,-1 1,1 1,-1-1,1 0,0 0,-1 0,1 0,-1 0,1 0,0 1,-1-1,1 0,-1 0,1 1,0-1,11 36,-12-35,16 212,-18-191,0 0,2 0,0 1,2-1,1-1,0 1,1 0,2-1,0 0,1 0,1 0,1-1,1 0,1-1,10 14,-19-31,0 0,0 0,0 0,0 0,0-1,0 1,1-1,-1 1,1-1,-1 0,1 0,-1 0,1 0,0-1,-1 1,1-1,0 1,0-1,-1 0,1 0,0 0,0 0,-1-1,1 1,0-1,-1 0,1 0,0 0,-1 0,1 0,-1 0,0-1,1 1,-1-1,0 0,0 1,1-2,70-79,-25-11,-4-1,-4-3,-4-1,0-16,-15 26,-19 75</inkml:trace>
  <inkml:trace contextRef="#ctx0" brushRef="#br0" timeOffset="362.62">1176 345,'-11'16,"0"0,1 0,1 2,0-1,2 1,0 0,0 1,2-1,-2 17,6-33,1 0,0 1,-1-1,1 1,0-1,1 1,-1-1,0 0,1 1,-1-1,1 0,0 1,0-1,0 0,0 0,0 1,0-1,1 0,-1 0,1 0,-1-1,1 1,0 0,-1 0,1-1,0 0,0 1,0-1,1 0,-1 0,0 0,0 0,1 0,-1 0,0-1,1 1,-1-1,3 1,1-1,1 0,-1 0,1 0,-1-1,1 0,-1 0,0 0,1-1,-1 0,0 0,0-1,0 0,-1 0,4-2,-2 1,0 0,1-1,-2 0,1 0,-1-1,0 0,0 0,0-1,-1 1,0-1,0 0,-1 0,0-1,0 0,0 1,-1-1,-1 0,1-1,-1 1,-1 0,1-1,-2 1,1-1,-1 1,0-1,-1 1,0-3,-1 7,-1-1,1 1,-1 0,0 1,0-1,0 0,-1 1,1 0,-1 0,0 0,0 0,0 1,0-1,0 1,-1 0,1 0,0 1,-1-1,0 1,1 0,-1 0,0 0,0 1,1 0,-1 0,0 0,0 1,0-1,1 1,-1 0,0 0,1 1,-22 4</inkml:trace>
  <inkml:trace contextRef="#ctx0" brushRef="#br0" timeOffset="877.384">1543 430,'-1'5,"0"-1,1 1,-1-1,1 1,0 0,0-1,1 1,-1 0,1-1,0 1,0-1,1 1,0-1,-1 0,1 0,0 0,1 0,-1 0,1 0,0 0,0-1,0 1,0-1,1 0,-1 0,1 0,0-1,0 1,0-1,0 0,0 0,0 0,1 0,-1-1,1 0,0 0,7-2,0-2,-1 0,1 0,-1-1,0 0,0-1,0 0,0-1,-1 0,0 0,2-3,26-14,68-35,-104 58,1 0,-1 1,0 0,0-1,0 1,0 0,0 0,0 0,0 0,0 0,-1 1,1-1,0 1,-1-1,1 1,-1-1,1 1,-1 0,0 0,0 0,1-1,-1 1,-1 0,1 1,0-1,0 0,-1 0,0 0,1 0,-1 0,0 3,12 23,-9-24,0 0,0-1,1 1,-1-1,1 0,-1 0,1 0,0 0,1-1,-1 0,0 0,1 0,-1 0,1 0,-1-1,1 0,0 0,-1 0,1-1,0 0,0 1,0-2,-1 1,1-1,2 0,6-1,0-1,0 0,0-1,-1-1,0 0,0-1,0 0,8-6,-8 5,-1-1,0-1,0 0,-1 0,0-1,-1 0,0-1,0 0,-1 0,-1-1,0 0,4-10,-7 4,-4 4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04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85 486,'169'-38,"-94"21,1 4,0 4,37 1,23-9,-118 29,-18-2</inkml:trace>
  <inkml:trace contextRef="#ctx0" brushRef="#br0" timeOffset="202.702">1 797,'38'-5,"22"-1,11-5,3-1,3-2,-2 1,-4 2,-4-1,-5 1,-2-3,-3 2,-5 3,-3 2,-4 3,-6 2,-4 1,-8 1</inkml:trace>
  <inkml:trace contextRef="#ctx0" brushRef="#br0" timeOffset="622.003">1412 176,'-25'12,"1"2,0 1,1 0,1 2,0 0,1 2,1 0,1 2,1 0,1 1,0 0,2 2,1-1,-6 16,16-31,0-1,1 1,0 1,1-1,0 0,0 1,1-1,0 1,0-1,1 1,0 0,1-1,0 1,0-1,1 1,0-1,0 0,1 0,0 0,0 0,1 0,0 0,1-1,-1 0,2 0,-1 0,1-1,0 1,0-1,3 2,9-2,0-1,0 0,0-2,1 0,-1-1,1 0,0-2,0 0,-1-1,1-1,11-3,30-6,0-3,0-3,-2-2,0-3,2-3,-29 12,0-1,0-1,-2-2,0-1,-1-1,0-2,-2 0,-1-2,0-1,15-20,-34 36,-1 1,1-1,-2 0,1 0,-1-1,0 1,-1-1,0 0,-1 0,1 0,-2 0,1 0,-1 0,-1-1,0 1,0 0,0-1,-2 1,1 0,-1 0,0 0,-1 0,0 0,0 0,-1 1,0-1,-1 1,0 0,0 0,0 1,-1 0,-1 0,1 0,-1 0,-14-7,-1 1,0 1,0 1,-2 0,1 2,-1 1,0 1,-1 1,1 1,-1 1,0 1,-1 1,1 2,0 0,-1 2,-15-1,0 2,1 2,-1 1,1 2,1 2,0 2,0 1,1 2,1 2,0 1,-7 7,-15 10,12-5</inkml:trace>
  <inkml:trace contextRef="#ctx0" brushRef="#br0" timeOffset="892.575">903 430,'25'-14,"2"1,-1 1,1 2,1 1,0 1,0 1,0 1,1 2,0 1,0 1,0 1,1 2,1275 2,-1278-3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1 196,'38'116,"-27"-93,131 292,-84-181,-56-134,-1 1,0 0,1-1,-1 1,0-1,1 1,-1-1,1 1,-1-1,1 0,-1 0,1 0,-1 0,1 0,-1 0,1 0,-1 0,0-1,1 1,-1-1,1 1,-1-1,1 1,-1-1,0 0,0 0,1 1,-1-1,0 0,0 0,0 0,0 0,0-1,0 1,0 0,0 0,-1-1,1 1,0 0,-1-1,1 1,-1 0,1-1,-1 1,0-1,0 1,1-1,-1 1,0-1,0 1,-1-1,1 1,0-1,3-6,38-78,7-12,-5-3,-4-2,11-51,-8-22,-35 154</inkml:trace>
  <inkml:trace contextRef="#ctx0" brushRef="#br0" timeOffset="393.065">848 449,'24'0,"22"0,8 0,0 0,-5 0,-5 0,-6 0,-5 0,-2-4,-3-3,-1 1,1 2,-1 0,-5 2</inkml:trace>
  <inkml:trace contextRef="#ctx0" brushRef="#br0" timeOffset="638.939">960 647,'38'-5,"28"-1,6-5,-3 0,-9 1,-10 3,-9 2,-10 2</inkml:trace>
  <inkml:trace contextRef="#ctx0" brushRef="#br0" timeOffset="1359.168">1609 816,'33'-61,"3"1,3 2,2 1,12-9,-29 38,2 2,1 1,0 1,2 1,3-1,-31 23,0 0,0 0,-1 0,1 0,0 0,0 0,0 0,0 0,0 0,0 1,1-1,-1 0,0 0,0 1,0-1,1 1,-1 0,0-1,1 1,-1 0,0-1,1 1,-1 0,0 0,1 0,-1 0,0 1,1-1,-1 0,0 1,1-1,-1 0,0 1,0-1,1 1,-1 0,0 0,0-1,0 1,0 0,0 0,0 0,0 0,0 0,0 0,-1 0,1 0,0 0,-1 1,1 0,3 96,-5-87,0 0,0 0,1 0,1-1,0 1,0 0,1 0,0 0,3 4,-5-13,1 0,-1 0,1-1,0 1,-1 0,1-1,0 1,0-1,0 1,0-1,0 0,1 1,-1-1,0 0,1 0,-1 0,0 0,1 0,0 0,-1 0,1 0,-1-1,1 1,0-1,-1 1,1-1,0 0,0 1,0-1,-1 0,1 0,0 0,0 0,-1-1,1 1,0 0,1-1,60-36,-44 24,258-190,-263 194,-13 7,1 0,-1 0,1 0,-1 0,1 0,0 0,0 0,0 1,0-1,0 1,0 0,0-1,1 1,-1 0,0 0,1 1,-1-1,0 0,1 1,-1-1,1 1,-1 0,1 0,-1 0,1 0,-1 0,1 1,-1-1,1 1,-1-1,1 1,-1 0,0 0,1 0,-1 0,0 1,0-1,0 1,0-1,0 1,0 0,-1-1,2 2,4 121,-9-55,16-27,-2-30</inkml:trace>
  <inkml:trace contextRef="#ctx0" brushRef="#br0" timeOffset="2358.624">3218 309,'-4'-5,"0"1,0-1,-1 1,1 1,-1-1,0 1,1-1,-2 1,1 1,0-1,-1 1,1 0,-1 0,1 1,-1-1,0 1,0 0,0 1,0 0,0 0,0 0,1 0,-1 1,0 0,0 0,0 1,1 0,-1 0,1 0,-1 0,1 1,0 0,0 0,0 0,0 1,1 0,0 0,-2 2,-3 1,1 0,0 0,0 1,1 0,0 0,0 1,1 0,0 0,1 0,0 1,0 0,1 0,0 0,1 0,0 1,1-1,0 1,1 0,0 0,1 0,0-1,0 1,1 0,1 0,0 0,0-7,1 1,0-1,0 0,1 0,-1 0,1-1,0 1,0-1,0 0,0 0,0 0,1-1,-1 1,1-1,0 0,0-1,0 1,0-1,0 0,0 0,0 0,0-1,0 0,0 0,1 0,-1 0,0-1,0 0,0 0,11-5,0-1,-1 0,0-1,0-1,-1-1,0 1,-1-2,3-3,20-14,105-79,-141 105,1 1,-1 0,1 0,0 0,0 0,-1 0,1 0,0 0,0 0,0 0,0 0,0 0,0 0,0 0,0 1,1-1,-1 1,0-1,0 1,1-1,-1 1,0 0,0-1,1 1,-1 0,0 0,1 0,-1 0,0 0,1 0,-1 0,0 1,1-1,-1 0,0 1,0-1,1 1,-1-1,0 1,0 0,0 0,0-1,0 1,0 0,0 0,0 0,0 0,0 0,0 0,-1 0,1 0,0 1,-1-1,1 1,44 294,-40-268,-1-1,-1 1,-2 0,0 0,-2-1,-1 1,-2 0,-5 22,6-40,-2 0,1 0,-1 0,-1-1,0 0,0 0,0 0,-1-1,-1 0,1 0,-2-1,1 0,0 0,-1-1,-1 0,1-1,-1 0,0 0,0-1,0 0,0-1,-1 0,1-1,-1 0,-8 0,17-2,-1 0,0 0,0 0,0-1,0 1,0-1,0 1,1-1,-1 0,0 0,0-1,1 1,-1 0,1-1,-1 0,1 1,0-1,0 0,0 0,0 0,0-1,0 1,0 0,1-1,-1 1,1-1,0 0,0 1,0-1,0 0,0 0,0 1,1-1,-1 0,1 0,0-2,0-3,0 1,0-1,1 0,0 0,1 1,0-1,0 1,0-1,1 1,0 0,0 0,1 0,2-2,11-12,1 0,1 1,0 1,2 1,0 1,1 1,1 0,0 2,1 1,1 1,15-6,-12 4,-3 1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339 381,'-15'2,"0"0,0 1,0 1,0 0,1 1,-1 0,1 1,0 1,1 0,0 1,0 0,1 1,0 1,0 0,1 1,0 0,1 0,0 1,1 0,1 1,0 0,0 0,1 1,1 0,0 0,1 1,3-1,-1-1,2 1,0 0,1 0,0 0,1 0,0 0,2 0,-1-1,2 1,-1-1,2 1,-3-7,1 0,0-1,0 1,1-1,0 0,0 0,0 0,1 0,0-1,0 0,0 0,0 0,1 0,0-1,0 0,0-1,1 1,-1-1,1 0,0 0,0-1,0 0,4 0,7 1,-1-2,0 0,1-1,0-1,-1 0,0-1,1-1,-1-1,0-1,-1 0,1-1,-1-1,0 0,-1-1,1-1,-2 0,10-8,-10 9,0 0,-1-1,0 0,0-1,-1 0,0-1,-1-1,-1 0,1 0,-2-1,0 0,0-1,-2 0,1 0,-2-1,0 0,0 0,-2 0,0-1,-1 1,0-1,-1 0,-1-7,-3 15,0 1,-1 0,0-1,0 1,-1 1,0-1,0 0,-1 1,0 0,0 0,0 0,0 1,-1 0,0 0,0 0,-1 1,1 0,-1 0,0 0,0 1,0 0,-1 1,1 0,-1 0,1 0,-1 1,0 0,0 0,1 1,-1 0,0 1,0-1,-6 3,-22 1,4 0</inkml:trace>
  <inkml:trace contextRef="#ctx0" brushRef="#br0" timeOffset="393.972">0 748,'198'-138,"-194"136,0 0,0 0,1 0,-1 0,1 1,0 0,-1 0,1 0,0 1,-1-1,1 1,0 0,0 0,-1 1,1-1,0 1,0 0,-1 1,1-1,-1 1,0 0,1 0,-1 0,0 1,0-1,0 1,0 0,-1 0,1 0,-1 1,2 1,2 3,1 0,1 0,-1-1,1 0,0-1,1 0,0 0,0-1,0 0,0-1,1 0,0 0,-1-1,1-1,1 0,4 0,107-20,-103 12</inkml:trace>
  <inkml:trace contextRef="#ctx0" brushRef="#br0" timeOffset="860.141">564 42,'203'-38,"-201"37,0 1,-1-1,1 1,0 0,0-1,-1 1,1 0,0 0,0 0,0 0,-1 0,1 0,0 1,0-1,-1 1,1-1,0 1,-1 0,1-1,-1 1,1 0,-1 0,1 0,-1 0,1 0,-1 1,0-1,0 0,0 1,0-1,0 0,0 1,0 0,0-1,0 1,-1-1,1 1,0 0,-1 0,0-1,1 1,-1 0,0 0,0-1,0 1,0 0,0 0,-1-1,1 1,0 0,-1 0,-92 108,92-108,0-1,0 1,0-1,0 1,0-1,1 1,-1 0,1-1,-1 1,1 0,0-1,0 1,0 0,-1-1,2 1,-1 0,0 0,0-1,0 1,1 0,-1-1,1 1,-1 0,1-1,0 1,0-1,0 1,0-1,0 1,0-1,0 0,0 1,0-1,1 0,-1 0,0 0,1 0,-1 0,1 0,-1-1,1 1,0 0,-1-1,1 1,0-1,-1 1,1-1,84 15,62-18,-124 3</inkml:trace>
  <inkml:trace contextRef="#ctx0" brushRef="#br0" timeOffset="1111.375">1439 42,'-150'199,"-8"-8,-107 96,187-214,37-37,2 1,2 3,1 0,-10 20,30-35</inkml:trace>
  <inkml:trace contextRef="#ctx0" brushRef="#br0" timeOffset="1514.149">1185 663,'282'-87,"-262"80,74-7,-93 14,0 0,1 0,-1 1,0-1,0 0,0 0,0 1,0-1,0 0,0 1,0-1,0 1,-1 0,1-1,0 1,0 0,0-1,-1 1,1 0,0 0,0 0,-1-1,1 1,-1 0,1 0,-1 0,1 0,-1 0,0 0,0 0,1 0,-1 0,0 0,0 1,0-1,0 0,0 0,0 0,0 0,-1 0,1 0,0 0,0 0,-1 0,1 0,-1 0,1 0,-1 0,0 0,-33 45,-253 202,285-247,0 0,0 0,0 1,1-1,-1 0,0 1,1-1,-1 1,1 0,-1-1,1 1,0 0,0 0,0 0,0 0,0 0,0 0,1 0,-1 0,0 0,1 1,0-1,0 0,-1 0,1 0,1 1,-1-1,0 0,0 0,1 0,-1 0,1 1,0-1,0 0,0 0,0 0,0 0,0-1,0 1,0 0,1 0,-1-1,1 1,0-1,1 2,8 2,1 0,0-1,0-1,0 0,0 0,0-1,1-1,-1 0,1-1,-1 0,1-1,-1 0,1-1,-1 0,0-1,0-1,4-1,15-1,98-35,-111 32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0,'-35'15,"2"1,0 2,1 1,1 2,1 0,-6 8,26-20,0 0,0 1,1 1,1-1,-1 1,2 1,-1 0,2 0,0 0,0 1,1 0,0 0,2 0,-1 1,1-1,1 1,1-1,0 4,0-8,0 1,1-1,0 0,1 1,0-1,0 0,1 0,0 0,1 0,0 0,1 0,-1-1,2 1,-1-1,1 0,0 0,1-1,0 0,0 0,0 0,1 0,0-1,0 0,3 1,0-1,0 0,1-1,-1-1,1 1,0-1,0-1,0 0,0-1,1 0,-1-1,1 0,-1 0,1-1,-1-1,1 0,-1-1,1 0,-1-1,0 0,0 0,0-1,-1-1,1 0,4-4,26-14,-1-3,-1-1,-2-2,3-5,-32 27,0 0,-1-1,1 0,-2-1,1 1,-1-1,-1-1,1 1,-2-1,1 0,-1 0,-1 0,0 0,0-1,-1 0,0 1,-1-1,0 0,-1 0,0 1,-1-1,0 0,-1 0,0 1,-1-1,-2-8,2 14,0-1,-1 1,1 0,-1 0,0 0,0 0,0 1,-1-1,0 1,1 0,-2 1,1-1,0 1,-1 0,1 0,-1 1,0-1,0 1,0 1,0-1,0 1,-6-1,-140 1,113 8</inkml:trace>
  <inkml:trace contextRef="#ctx0" brushRef="#br0" timeOffset="331.964">0 367,'328'-78,"-323"78,3-3,1 1,-1 0,1 0,0 1,-1 1,1-1,0 1,0 1,-1 0,1 0,0 0,-1 1,1 1,-1-1,0 1,0 1,6 2,-3 4,2 0,-1-1,1-1,0 0,1 0,0-2,0 1,0-2,1 0,0-1,0 0,0-1,0-1,1-1,-1 0,1-1,14-1,-6-5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0,'0'460,"-29"-180,2-114,8-92,20-74,-1 0,0 0,0 0,0 0,1 0,-1 0,0 0,0 1,0-1,1 0,-1 0,0 0,0 0,0 0,0 0,1 1,-1-1,0 0,0 0,0 0,0 0,0 1,0-1,0 0,1 0,-1 1,11-23,4-16,1 2,3 0,0 1,3 1,0 1,19-20,-32 43,101-92,-105 99,0 0,0 0,1 0,-1 1,1-1,0 1,0 1,0-1,0 1,0 0,0 1,0-1,0 1,0 0,0 1,0-1,0 1,0 0,0 1,0 0,0 0,-1 0,2 1,1 2,-1 0,0 0,0 1,0 0,-1 0,0 1,0 0,-1 0,0 0,0 1,-1-1,0 1,0 0,0 0,-1 1,-1-1,1 1,-1 0,-1-1,1 10,7 18,-7-29,0 1,0-1,0 0,-1 1,0-1,-1 1,0 0,0-1,0 1,-1-1,0 1,-1-1,1 1,-2 2,-4 4,-1-1,0 0,-1 0,0 0,-1-2,0 1,-1-1,0 0,0-1,-2-1,1 0,-1 0,0-1,-14 6,6-6,-1 0,0-1,0-1,0-1,-1-1,0-1,0-1,17-1,1 0,-1-1,1 0,0 0,-1 0,1-1,0 0,-1 0,1 0,0-1,0 1,0-1,0 0,0-1,0 1,1-1,-1 0,1 0,0-1,0 1,0-1,0 0,0 0,1 0,0-1,0 1,0-1,0 1,1-1,-2-4,-3-15</inkml:trace>
  <inkml:trace contextRef="#ctx0" brushRef="#br0" timeOffset="400.624">696 819,'14'0,"15"0,6 0,3 0,0-5,-2-2,-3 1,-1 1,-2 1,-1 2,-1-4,0 0,-1 0,-4 1</inkml:trace>
  <inkml:trace contextRef="#ctx0" brushRef="#br0" timeOffset="1486.953">1401 254,'0'-22,"0"11,0 24,0 432,-32-285,12-90,21-70,-1 0,1 0,-1 0,1-1,-1 1,1 0,-1 0,1 0,-1 0,1 0,-1 0,1 0,-1 0,1 0,-1 0,1 0,-1 0,1 0,-1 1,1-1,-1 0,1 0,-1 1,1-1,-1 0,1 0,-1 1,0-1,1 0,-1 1,1-1,-1 1,0-1,0 0,1 1,-1-1,0 1,0-1,1 1,-1-1,0 1,0-1,0 1,0-1,0 1,0-1,0 1,0-1,0 1,0-1,0 1,0 0,0-1,0 1,0-1,-1 1,1-1,0 0,0 1,-1-1,1 1,0 0,33-32,-9 4,2 1,1 1,1 1,0 1,2 2,1 1,1 1,0 2,25-9,-53 23,0 0,0 1,0 0,1-1,-1 2,1-1,-1 0,1 1,0 0,0 0,-1 0,1 1,0-1,0 1,0 0,0 1,-1-1,1 1,0 0,0 0,-1 1,1-1,0 1,-1 0,0 0,1 1,-1-1,0 1,0 0,-1 0,1 0,-1 1,1-1,-1 1,0 0,0 0,-1 0,1 0,-1 0,8 130,-9-124,-2-1,1 1,-1 0,-1 0,0 0,0-1,-1 1,0-1,-1 1,0-1,0 0,-1-1,0 1,0-1,-1 0,0 0,-1-1,0 0,0 0,0 0,-1-1,0 0,0-1,-1 1,0-2,1 1,-1-1,-1-1,1 1,-1-2,1 1,-1-1,-8 0,8-1,-1-1,1 0,-1 0,1-1,-1-1,1 0,-1 0,1-1,0 0,0-1,1 0,-1-1,1 1,0-2,0 0,0 0,1 0,0-1,0 0,-6-8,11 10,1 1,-1-1,1 0,0 0,0 0,1 0,0 0,-1 0,2 0,-1 0,1-1,-1 1,1 0,1 0,-1-1,2-3,3-15</inkml:trace>
  <inkml:trace contextRef="#ctx0" brushRef="#br0" timeOffset="1916.934">2445 592,'-19'9,"0"0,1 1,1 1,-1 1,2 0,0 1,-14 15,23-23,1 1,-1 0,2 0,-1 0,0 1,1 0,1 0,-1 0,1 1,0 0,1-1,-1 1,2 0,-1 1,1-1,0 0,1 1,0-1,0 1,1-1,0 1,1 0,0-1,0 1,1-1,0 0,0 1,2 2,0-7,-1 0,2 0,-1-1,0 1,1-1,-1 0,1 0,0 0,0-1,0 0,1 0,-1 0,0 0,1-1,-1 0,1 0,0-1,-1 1,1-1,-1 0,1-1,0 1,3-2,-4 2,20-1</inkml:trace>
  <inkml:trace contextRef="#ctx0" brushRef="#br0" timeOffset="2288.29">2925 621,'-23'18,"0"1,2 1,0 1,1 0,2 2,0 0,1 1,1 1,-1 6,15-29,1 1,0-1,0 0,0 1,0-1,1 1,-1-1,1 1,-1-1,1 1,0 0,0-1,0 1,0-1,1 1,-1-1,1 1,-1-1,1 1,0-1,0 0,0 1,0-1,1 0,-1 0,1 1,-1-1,1 0,-1-1,1 1,0 0,0 0,0-1,0 1,0-1,1 0,-1 1,0-1,1 0,-1-1,1 1,-1 0,2 0,17 1,0-1,-1 0,1-2,0 0,0-2,-1 0,0-1,1-1,-1-1,-1-1,1-1,-1 0,-1-1,0-1,0-1,-1-1,0 0,12-13,-20 18,0-1,-1 0,0-1,-1 0,1 0,-2 0,1-1,-2 0,4-7,-7 13,-1 0,1 1,-1-1,0 0,0 0,0 0,-1 0,1 0,-1 0,0 1,0-1,0 0,-1 0,1 0,-1 0,0 0,0 0,-1 0,1 1,-1-1,1 0,-1 1,0 0,-1-1,1 1,0 0,-1 0,0 0,-1-1,-2 0,0-1,-1 0,0 1,1 0,-2 1,1 0,0 0,-1 0,1 1,-1 0,1 1,-1-1,0 1,0 1,0 0,0 0,0 0,1 1,-1 0,0 1,0 0,1 0,-1 0,1 1,0 0,0 1,0-1,0 1,-5 5,-13 7</inkml:trace>
  <inkml:trace contextRef="#ctx0" brushRef="#br0" timeOffset="2754.671">3631 508,'-29'8,"24"-8,1 0,0 0,-1 0,1 1,-1-1,1 1,0 0,0 0,-1 1,1-1,0 1,0 0,0 0,1 1,-1-1,0 1,1-1,0 1,-1 0,1 1,0-1,1 0,-1 1,0 0,1-1,0 1,0 0,0 0,1 0,-1 1,1-1,0 0,0 0,0 1,1-1,0 2,2 0,1 0,0 0,1-1,-1 1,1-1,0 0,1 0,-1 0,1 0,0-1,0 0,1 0,-1 0,1-1,-1 1,1-1,6 2,-8-4,1 0,-1 0,0 0,0 1,-1-1,1 1,0 0,0 1,-1-1,0 1,1-1,-1 1,0 0,0 0,0 0,-1 1,1-1,-1 1,0-1,0 1,0 0,0 0,-1 0,1 0,-1 0,0 0,0 0,-1 0,1 1,-1-1,0 0,0 0,-1 0,1 1,-1-1,0 0,0 0,0 0,0 0,-1 1,-4 4,-1 0,0 0,-1 0,1-1,-2 0,1-1,-1 0,0 0,-1-1,1 0,-1-1,0 0,-1 0,1-1,-1 0,0-1,0-1,0 1,-4-1,12-1,-1 0,1 0,-1 0,1-1,-1 1,0-1,1 0,-1 0,0 0,1-1,-1 1,1-1,-1 0,1 0,-1 0,1 0,0-1,-4-1,-5-9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2" timeOffset="-62268.563">2593 2004,'2'-2,"-1"1,1-1,-1 0,1 0,-1 0,1 1,0-1,0 1,0-1,0 1,0 0,0 0,0 0,0 0,1 0,-1 1,0-1,0 0,1 1,-1 0,1-1,-1 1,0 0,1 1,0-1,0-1,338-1,-172 30,282-28,-140 0,-141-28,281 28,-141-1,-112-27,366 29,-366-29,225 27,-197-27,-1 28,-82-28,137 28,-255 0</inkml:trace>
  <inkml:trace contextRef="#ctx0" brushRef="#br2" timeOffset="-60433.498">6122 1581,'2'1,"0"1,0-1,-1 1,1-1,0 1,-1 0,1 0,-1-1,1 1,-1 0,0 0,0 1,0-1,0 0,0 0,-1 0,1 1,-1-1,1 0,-1 1,0-1,0 0,0 1,0-1,0 1,0 0,4 337,8-276,-1 41,-23-50,7-30</inkml:trace>
  <inkml:trace contextRef="#ctx0" brushRef="#br2" timeOffset="-59786.367">6432 1665,'-62'48,"-75"129,-59 46,86-116,99-91,6-3</inkml:trace>
  <inkml:trace contextRef="#ctx0" brushRef="#br2" timeOffset="-57070.646">6911 1242,'29'169,"0"47,0-254,-21 24,1 0,0 1,1 0,1 1,0 0,1 1,0 0,0 1,1 0,1 1,-1 0,2 1,-1 1,1 0,15-4,-27 10,1 0,0 0,0 1,0-1,0 1,0 0,0 0,0 0,0 1,0 0,0-1,0 1,-1 0,1 1,0-1,-1 1,1 0,-1 0,1 0,-1 0,0 0,0 1,0-1,0 1,0 0,0 0,-1 0,0 0,1 1,-1-1,0 1,-1-1,1 1,-1-1,1 1,-1 1,2 3,-1-1,0 1,0 0,-1 0,0 0,0 0,-1 0,0 0,0 0,-1-1,0 1,0 0,-1 0,0 0,0-1,-1 1,0-1,-1 2,-1-2,-1 0,1 0,-1-1,-1 1,0-1,1-1,-2 1,1-1,-1 0,1-1,-1 0,-1 0,1-1,0 0,-1 0,0-1,-1 0,4-1,1 1,-1-1,1-1,-1 1,0-1,1 0,-1 0,0-1,1 0,-1 0,1 0,-1-1,1 1,-1-1,1-1,0 1,0-1,0 1,0-2,1 1,-1 0,1-1,0 0,0 0,0 0,1-1,-1 1,-8-18</inkml:trace>
  <inkml:trace contextRef="#ctx0" brushRef="#br2" timeOffset="-56687.244">7561 1524,'34'0,"25"0,2-4,-3-3,-8 1,-7 1,-11 1</inkml:trace>
  <inkml:trace contextRef="#ctx0" brushRef="#br2" timeOffset="-56014.125">8041 1214,'-1'255,"-36"-97,37-158,0 0,1 0,-1 0,1 0,-1 0,1 0,-1 0,1 0,-1 0,0 0,1 0,-1 0,1 1,-1-1,0 0,1 0,-1 0,1 1,-1-1,0 0,1 0,-1 1,0-1,1 0,-1 1,0-1,0 0,1 1,-1-1,0 1,0-1,0 0,1 1,-1-1,0 1,0-1,0 0,0 1,0-1,0 1,0-1,0 1,0-1,0 1,0-1,0 0,0 1,0-1,-1 1,1-1,0 0,0 1,0-1,-1 1,1-1,0 0,0 1,-1-1,1 0,0 1,-1-1,1 0,0 0,-1 1,1-1,-1 0,1 0,0 0,-1 1,27-25,-18 15,8-6,0 1,0 1,1 0,1 1,0 1,1 0,0 1,10-2,-10 5,72-19,-89 25,1 1,-1 0,1 0,-1 1,0-1,1 1,-1-1,0 1,1-1,-1 1,0 0,0 0,0 0,0 1,0-1,0 0,0 1,0-1,0 1,-1 0,1 0,0-1,-1 1,0 0,1 0,-1 1,0-1,0 0,0 0,-1 0,1 1,0-1,-1 0,1 1,-1-1,0 1,0 5,1 0,-2 1,1-1,-1 0,-1 0,1 0,-1-1,-1 1,1 0,-1-1,-1 1,0-1,0 0,0 0,0 0,-1-1,0 0,-1 0,0 0,1 0,-2-1,1 0,-1 0,1-1,-1 0,-1 0,1 0,0-1,-1 0,0-1,0 0,-8 5,13-5,0 0,1 0,-2 0,1 0,0 0,0-1,0 0,-1 1,1-1,-1-1,1 1,-1 0,1-1,-1 1,1-1,-1 0,0-1,1 1,-1 0,1-1,-1 0,1 0,-1 0,1 0,0-1,-1 1,1-1,0 0,0 0,0 0,0 0,1 0,-1-1,1 1,-2-2,-3-16,2 0</inkml:trace>
  <inkml:trace contextRef="#ctx0" brushRef="#br2" timeOffset="-55617.901">8831 1439,'-33'29,"-12"14,2 5,8-1,16-9,10-6,12-8,5-4,6-4,6-6,4-5,3-2,1-7,1-3,1 0,-1-4,-5 0</inkml:trace>
  <inkml:trace contextRef="#ctx0" brushRef="#br2" timeOffset="-55319.919">9198 1496,'-8'9,"-1"0,0 1,1 0,0 0,0 1,1 0,0 0,1 0,0 1,1 0,1 1,-1-1,2 1,-2 12,5-22,0-1,0 0,1 1,0-1,-1 1,1-1,0 0,0 0,0 0,0 1,1-1,-1 0,0 0,1 0,-1-1,1 1,0 0,0-1,0 1,0-1,0 1,0-1,0 0,0 0,0 0,1 0,-1 0,0-1,1 1,-1-1,0 1,1-1,-1 0,2 0,85-6,-83 5,0 0,-1-1,1 1,0-1,0 0,-1 0,1-1,-1 0,0 0,0 0,0 0,0-1,-1 0,1 0,-1 0,0-1,0 1,0-1,-1 0,0 0,0 0,0-1,-1 1,1-1,-1 1,0-1,-1 0,0 0,0 1,0-1,0 0,-1 0,0 0,0 0,-1 0,0-4,-1 5,-1 1,1 0,-1 0,0 0,0 0,0 1,0-1,-1 1,1 0,-1 0,0 0,0 0,0 1,0-1,-1 1,1 0,-1 1,1-1,-1 1,1 0,-5-1,-12-2</inkml:trace>
  <inkml:trace contextRef="#ctx0" brushRef="#br2" timeOffset="-54832.292">9677 1439,'-8'-1,"0"1,0 0,0 0,0 1,0 0,0 1,0-1,0 1,1 1,-1 0,1 0,-1 0,1 1,0 0,1 0,-1 1,1 0,-1 0,1 0,-2 4,7-7,0-1,0 1,1 0,-1-1,0 1,1 0,0 0,-1-1,1 1,0 0,0 0,0 0,0-1,0 1,0 0,1 0,-1-1,1 1,-1 0,1 0,0-1,-1 1,1-1,0 1,0-1,0 1,0-1,0 1,1-1,-1 0,0 0,1 1,-1-1,1 0,-1 0,63 32,-50-27,-14-6,62 36,-60-35,-1 0,0 0,0 0,0 0,0 1,0-1,0 0,0 1,0-1,-1 1,1-1,0 0,-1 1,1 0,-1-1,0 1,0-1,1 1,-1-1,0 1,0 0,0-1,-1 1,1-1,0 1,0 0,-1-1,1 1,-1-1,0 1,1-1,-1 0,0 1,0-1,0 0,0 1,0-1,0 0,0 0,0 0,-2 1,-6 6,-2-1,1-1,-1 1,0-1,0-1,-1 0,0-1,0 0,0-1,0 0,0-1,0 0,-1-1,1-1,-9 0,-4 1</inkml:trace>
  <inkml:trace contextRef="#ctx0" brushRef="#br2" timeOffset="-54401.093">10243 1242,'-34'43,"2"1,2 2,2 1,2 1,1 5,23-49,0 0,0 0,0 0,0 1,1-1,0 0,0 1,0 0,0-1,1 1,-1-1,1 1,1 0,-1-1,1 1,-1-1,1 1,1-1,-1 1,0-1,1 1,0-1,0 0,1 0,-1 0,1 0,-1-1,1 1,1-1,-1 1,0-1,1 0,-1 0,1-1,0 1,0-1,0 0,0 0,4 1,3 1,0-1,0 0,0-1,1 0,-1-1,1-1,0 1,-1-2,1 0,-1 0,1-1,-1 0,0-1,0 0,0-1,0 0,0-1,-1 0,0-1,0 0,0-1,-1 1,0-2,0 1,-1-2,0 1,-1-1,1 0,-2 0,1-1,-1 0,-1 0,0 5,-1 1,0-1,0 0,-1 0,1 0,-1 0,0-1,-1 1,1-1,-1 0,0 0,0 0,-1 0,0 0,0 0,-1 0,1-1,-1 1,0 0,-1 0,0 0,0 0,0 0,-1 0,1 0,-2 0,1 0,0 0,-1 1,0-1,-1 1,0-1,-2 1,1 1,-1 0,0 0,0 1,0 0,-1 0,1 1,-1-1,0 1,0 1,1-1,-1 1,0 0,0 1,-3 0,-16-1</inkml:trace>
  <inkml:trace contextRef="#ctx0" brushRef="#br2" timeOffset="-54103.749">10016 1524,'50'-13,"1"2,0 2,0 2,23 1,-67 6,0 1,0-1,-1 1,1 0,0 1,0-1,0 1,-1 1,1-1,-1 1,0 1,1-1,-2 1,1 0,0 0,-1 0,0 1,0 0,0 0,0 0,0 0,0 0,0-1,1 0,0 0,0 0,0-1,0 0,0 0,1 0,-1-1,1 0,0 0,-1-1,1 0,0 0,0-1,0 1,0-1,0-1,0 0,0 0,-1 0,1-1,0 1,-1-2,2 0,11-4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58,'168'-12,"33"-23,-70 25,-120 14,-5 2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30,'14'0,"20"0,8 0,3-5,-3-1,-3 0,-3 1,-4 1,-1 2,-2 1,-1 1,-6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1,'-8'10,"1"2,0-1,1 1,1 0,-1 0,2 1,0 0,0 0,1 0,1 0,0 0,1 0,1 1,0-1,1 6,-1 98,-10 113,-8 7,18-235,-1-2,1 1,0 0,-1 0,1 0,0 0,0 0,0 0,0 0,0-1,0 1,0 0,0 0,0 0,0 0,1 0,-1 0,0-1,1 1,-1 0,0 0,1 0,-1-1,1 1,-1 0,1 0,0-1,-1 1,1 0,0-1,-1 1,1-1,0 1,0-1,0 0,-1 1,2-1,4-4</inkml:trace>
  <inkml:trace contextRef="#ctx0" brushRef="#br0" timeOffset="260.789">314 508,'38'0,"28"-5,7-1,-5 0,-8 1,-10 1,-8-3,-7 0,-5 0,-2 2,-6 2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368 113,'-13'-1,"-1"0,1 1,0 1,-1 0,1 0,0 2,0 0,0 0,0 1,1 0,-1 1,1 1,0 0,1 1,0 0,0 0,0 1,1 1,0 0,0 0,1 1,1 0,0 1,0 0,1 0,0 0,1 1,0 0,-1 7,-2-2,2 0,0 0,2 1,0 0,0 1,2-1,0 1,1 0,1-1,1 1,1 0,2 13,-2-28,0-1,0 1,1-1,-1 1,1-1,0 0,0 0,0 0,1 0,-1-1,0 1,1 0,0-1,0 0,0 1,0-1,0 0,0-1,0 1,0-1,1 1,-1-1,1 0,-1 0,1 0,0-1,-1 1,1-1,0 0,-1 0,1 0,-1-1,1 1,0-1,-1 0,1 0,21-5</inkml:trace>
  <inkml:trace contextRef="#ctx0" brushRef="#br0" timeOffset="350.51">706 170,'-20'19,"0"1,1 1,2 0,0 1,1 2,1-1,2 2,0 0,-9 26,21-48,0 0,0 0,1 0,-1 0,1 0,0 0,0 0,0 0,0 1,0-1,1 0,-1 0,1 0,0 0,0 0,0 0,0 0,0 0,1-1,0 1,-1 0,1-1,0 1,0-1,0 0,1 1,-1-1,0 0,1 0,0-1,-1 1,1 0,0-1,0 0,0 0,0 0,0 0,0 0,0 0,0-1,0 1,0-1,0 0,0 0,1 0,-1-1,16-1,0-1,0-1,0 0,0-2,-1 0,0-1,0-1,-1-1,0 0,0-1,-1-1,-1-1,1 0,-2-1,0 0,6-9,-5 9,-1 0,0-2,-1 1,0-1,-1-1,-1-1,-1 1,0-1,2-8,-12 23,1-1,0 1,-1-1,0 1,1-1,-1 1,0-1,0 0,-1 1,1-1,0 1,-1-1,0 1,1 0,-1-1,0 1,0-1,-1 1,1 0,0 0,-1 0,1 0,-1 0,0 0,1 0,-1 0,0 1,0-1,0 1,0-1,-1 1,1 0,0 0,-2-1,-86-18,75 21,0 1,1 0,-1 1,1 1,0 0,0 1,0 0,1 1,-10 6,-3 4</inkml:trace>
  <inkml:trace contextRef="#ctx0" brushRef="#br0" timeOffset="868.818">1525 29,'-22'3,"-1"2,1 0,0 1,1 1,-1 2,2 0,-1 1,1 0,1 2,-5 4,22-15,-1 1,0-1,0 1,1 0,-1 0,1 0,0 1,-1-1,1 0,0 1,1 0,-1-1,0 1,1 0,-1 0,1 0,0 0,0 0,0 0,0 0,1 0,-1 0,1 1,0-1,0 0,0 0,0 1,0-1,1 0,0 0,-1 0,1 0,0 0,1 0,-1 0,0 0,1 0,0 0,0-1,0 1,0-1,0 1,0-1,0 0,1 1,138 60,-139-62,-1 1,1-1,-1 1,0-1,0 1,1 0,-1 0,0 0,-1 0,1 0,0 0,-1 0,1 0,-1 0,1 0,-1 0,0 0,0 0,0 0,0 0,0 0,0 1,-1-1,1 0,-1 0,0 0,1 0,-1 0,0 0,0-1,0 1,0 0,-1 0,1-1,0 1,-1 0,1-1,-1 0,1 1,-3 0,-72 52,56-45,-1-1,0-1,0-1,0-1,-1-1,0-1,-8 0,3 2,2 1</inkml:trace>
  <inkml:trace contextRef="#ctx0" brushRef="#br0" timeOffset="1282.543">2061 0,'-19'11,"-10"4,1 0,0 3,1 0,1 1,1 2,1 0,1 2,-6 9,25-27,0 1,0 0,0 0,1 0,0 0,0 0,0 1,1 0,0-1,0 1,1 0,0 0,0 0,1 0,0 0,0 0,0 0,1 0,0 0,0 0,1 0,0 0,0-1,1 1,0-1,0 0,0 1,1-1,0-1,0 1,0 0,1-1,0 0,0 0,0-1,1 1,-1-1,1 0,0-1,0 1,5 1,1-2,1 1,0-2,0 0,0 0,0-1,0-1,0 0,0-1,0 0,0-1,0 0,0-1,0-1,-1 0,0-1,0 0,0-1,0 0,-1-1,10-7,-6 4,-1 0,-1 0,1-1,-2-1,0 0,0-1,-1 0,-1 0,0-1,-1-1,0 0,-1 0,-1-1,0 1,-2-2,1 1,1-14,-7 26,-1-1,1 1,-1-1,0 1,0-1,0 1,-1 0,0-1,0 1,0 0,0 0,0 0,-1 0,0 1,0-1,0 1,0-1,0 1,-1 0,1 1,-1-1,0 0,0 1,0 0,0 0,0 0,0 0,-1 1,1 0,-1 0,1 0,-1 0,-2 1,-7-3,0 2,0 0,0 0,0 2,0-1,0 2,1 0,-1 0,0 2,-6 1,-7 7</inkml:trace>
  <inkml:trace contextRef="#ctx0" brushRef="#br0" timeOffset="1575.543">1694 310,'395'-78,"-386"77,-5-1,-1 1,1 0,-1 0,1 0,0 0,-1 0,1 1,0 0,0-1,-1 2,1-1,0 0,-1 1,1-1,0 1,-1 0,1 0,-1 1,1-1,-1 1,1 0,-1 0,0 0,0 0,0 0,0 1,-1-1,1 1,0 0,0 1,-2-2,1 4,0 1,1-1,0 0,0 0,0 0,1-1,0 1,0-1,1 0,-1 0,1 0,0-1,0 1,0-1,1-1,0 1,0-1,0 0,0 0,0 0,0-1,4 1,2-1,1-1,0 0,0 0,0-1,0-1,0 0,0-1,0 0,-1-1,1-1,0 0,6-2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151 447,'114'395,"-68"-166,-31-151,-8-60</inkml:trace>
  <inkml:trace contextRef="#ctx0" brushRef="#br0" timeOffset="498.114">10 616,'-3'-13,"1"0,0 0,0 0,2-1,-1 1,2 0,0 0,0 0,1 0,1 0,0 0,1 0,1 1,-1 0,2-1,0 2,0-1,1 1,1 0,0 0,0 1,1 0,0 1,1-1,7 0,0 1,0 0,1 1,0 1,1 0,-1 2,1 0,1 1,-1 1,0 0,1 2,-1 0,1 2,-1 0,2 1,-17-2,0 1,0-1,0 1,0 0,0 0,0 0,0 0,0 1,0 0,-1 0,1 0,0 0,-1 0,0 1,0-1,1 1,-2 0,1 0,0 0,0 1,-1-1,0 1,0-1,0 1,0 0,0-1,-1 1,0 0,0 0,0 0,0 1,0-1,-1 0,0 0,0 0,0 0,0 0,-1 0,0 1,0-1,0 2,-7 20,-1 0,-1-1,-2 0,0-1,-1 0,-1-1,-2-1,-9 11,-19 31,28-40,8-14,1 0,0 0,1 1,0 0,0 0,1 0,1 1,0-1,0 1,-1 10,6-19,-1 1,0-1,1 0,0 0,0 0,0 1,0-1,0 0,0 0,1-1,0 1,-1 0,1 0,0-1,0 1,1-1,-1 0,0 1,1-1,-1 0,1 0,0-1,0 1,0-1,0 1,0-1,0 0,0 0,0 0,0 0,99 12,63-15,-161 2,0 0,0 0,0 0,0 1,0-1,0 1,0 0,0 0,0 1,0-1,0 1,0 0,-1 0,1 0,-1 0,0 1,1 0,-1-1,0 1,0 0,-1 0,1 1,-1-1,1 0,-1 1,0 0,-1-1,1 1,-1 0,1 0,-1 0,0 0,0 0,-1 0,1 0,-1 0,0 5,-5 3,0 1,-1-1,0 0,-1-1,0 1,-1-1,0-1,0 0,-2 0,1 0,-11 7,6-3,-4 2,0-2,-1 0,0-2,-1 0,0 0,-1-2,-1-1,1-1,-16 4,36-11,-1 0,0-1,1 1,-1 0,0-1,0 0,1 1,-1-1,0 0,0 0,1 1,-1-2,0 1,0 0,0 0,1 0,-1-1,0 1,0-1,1 1,-1-1,0 0,1 0,-1 0,1 0,-1 0,1 0,0 0,-2-2,2-6</inkml:trace>
  <inkml:trace contextRef="#ctx0" brushRef="#br0" timeOffset="1200.762">969 983,'3'3,"1"0,0 0,0 0,0 0,0-1,0 1,1-1,-1 0,1 0,-1-1,1 1,0-1,0 0,-1-1,1 1,0-1,0 0,0 0,0 0,0-1,-1 1,1-1,0 0,0-1,-1 1,3-2,117-68,-88 47,101-48,-135 71,1 1,0 0,-1 0,1 0,0 1,0-1,-1 1,1-1,-1 1,1 0,0 0,-1 0,0 1,1-1,-1 0,0 1,1-1,-1 1,0 0,0 0,0 0,-1 0,1 0,0 0,-1 1,0-1,1 0,-1 1,0-1,0 1,0 0,0-1,-1 1,1-1,-1 1,0 0,0 0,1-1,-2 1,1 0,0-1,-1 1,1 0,-1-1,0 2,9 42,-6-42,0 0,0 0,0 0,0-1,0 1,1-1,0 1,-1-1,1 0,1 0,-1 0,0-1,1 1,-1-1,1 0,0 0,0 0,-1 0,1-1,1 1,-1-1,0 0,0 0,0-1,0 1,1-1,-1 0,0 0,1-1,-1 1,0-1,0 0,0 0,0 0,0 0,0-1,0 0,0 0,0 0,-1 0,1 0,-1-1,1 0,-1 0,55-40,-2-3,-2-2,-3-3,-2-1,13-22,-40 46,-2 0,-1-2,-2-1,0 0,-2-1,-2 0,-1-1,-1-1,-2 0,-2 0,4-32,-7 34,-2 0,-1 1,-1-1,-2 0,-5-30,7 60,0 0,0 0,0-1,-1 1,1 0,0 0,-1-1,0 1,1 0,-1 0,0 0,0 0,0 0,-1 0,1 0,0 0,-1 1,1-1,-1 0,0 1,1-1,-1 1,0 0,0-1,0 1,0 0,0 0,0 0,0 1,0-1,-1 0,1 1,0-1,0 1,-1 0,1 0,0 0,0 0,-1 0,1 0,0 1,0-1,-1 1,1-1,0 1,0 0,-1 1,-7 8,1 0,0 1,0 0,1 1,1 0,0 0,1 1,0-1,1 1,0 1,1-1,1 1,0 0,0-1,2 1,0 0,0 0,2 0,-1 0,2 1,-4 15,1 1,2-1,1 1,1-1,1 0,2 0,2 0,0-1,2 0,1-1,8 14,101 147,-120-188,0-1,-1 1,1-1,0 0,0 1,-1-1,1 1,0-1,-1 0,1 1,-1-1,1 0,0 0,-1 1,1-1,-1 0,1 0,-1 0,1 1,-1-1,1 0,-1 0,1 0,-1 0,1 0,-1 0,1 0,-1 0,1 0,-1 0,1 0,-1 0,1 0,0-1,-1 1,1 0,-1 0,1-1,-1 1,1 0,0 0,-1-1,1 1,-1 0,1-1,0 1,-1 0,1-1,0 1,0-1,-1 1,1-1,0 1,0-1,0 1,0 0,-1-1,1 1,0-1,0 1,0-1,0 1,0-1,0 1,0-1,0 1,1-1,-4-1,-13-11</inkml:trace>
  <inkml:trace contextRef="#ctx0" brushRef="#br0" timeOffset="1453.271">1675 503,'38'-15,"37"-4,16-4,1 2,-6 5,-7 0,-7 2,-7 5,-5-2,-7 1,-9 3,-11 2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2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468 4,'-30'-2,"0"0,0 2,-1 2,1 0,1 2,-1 2,0 0,1 2,-6 4,26-10,0 1,0 1,0 0,0 0,1 0,0 1,0 1,0-1,1 1,-1 1,1-1,1 1,-1 1,1-1,1 1,-1 0,1 0,1 0,-1 1,2 0,-1 0,1 0,0 0,1 0,0 1,1-1,0 1,0-1,1 1,0 0,0-1,2 1,-1-1,1 1,1 2,0-7,0 1,0-1,0 1,1-1,0 0,0 0,0-1,1 1,0-1,0 0,0 0,0-1,0 0,1 1,0-2,-1 1,1-1,0 0,0 0,0 0,1-1,-1 0,0 0,1-1,-1 0,4 0,164-27,-135 17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32,'-27'22,"1"1,1 2,1 0,1 2,2 1,0 0,-11 24,30-50,0 0,0 0,0 1,0-1,1 1,-1-1,1 1,0 0,0-1,0 1,0 0,0 0,0 0,1 0,0 0,-1 0,1 0,0 0,1-1,-1 1,0 0,1 0,-1 0,1 0,0 0,0 0,0-1,1 1,-1 0,1-1,-1 1,1-1,0 0,0 1,0-1,0 0,0 0,0 0,1 0,-1-1,1 1,-1-1,1 1,0-1,0 0,14 2,0-2,0 0,0 0,0-2,0 0,0-1,0-1,-1-1,1 0,-1-1,0 0,0-2,0 0,-1 0,0-2,-1 0,0 0,0-1,-1-1,0-1,-1 1,0-2,-1 0,-1 0,0-1,-1 0,4-8,-10 18,-1 0,0 0,0 0,0-1,0 1,-1 0,0-1,0 1,0-1,0 1,-1-1,1 1,-1-1,0 0,-1 1,1-1,-1 1,0-1,0 1,-1-1,1 1,-1 0,0 0,0-1,0 1,0 1,-1-1,0 0,0 0,0 1,0 0,0 0,-1 0,1 0,-1 0,0 1,0-1,0 1,0 0,0 0,-1 1,-1-1,-4-1,-1 0,1 1,-1 0,0 1,0 0,1 1,-1 0,0 1,0 0,0 1,1 0,-8 2,-7 3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1,'-17'6,"0"2,0 0,1 1,1 1,0 0,0 1,1 1,0 0,1 1,0 1,1 0,-5 8,16-20,-1 0,1 0,0 0,0 1,-1-1,2 0,-1 0,0 1,0-1,1 1,-1-1,1 1,0-1,0 1,0-1,0 1,0-1,0 1,1-1,-1 0,1 1,0-1,-1 1,1-1,0 0,1 0,-1 1,0-1,1 0,-1 0,1 0,-1-1,1 1,0 0,0 0,0-1,0 0,0 1,0-1,0 0,63 26,30 16,-92-40,0-1,-1 0,1 1,0-1,-1 1,0 0,1 0,-1 0,0 0,-1 0,1 0,0 0,-1 1,0-1,0 1,0-1,0 1,0-1,-1 1,0 0,0-1,0 1,0 0,0-1,-1 4,-3 1,1 0,-1-1,0 1,-1-1,0 0,0-1,0 1,-1-1,0 0,0 0,-1-1,0 0,1 0,-2 0,1-1,0 0,-1-1,-2 1,-4 4,-1 1,1-2,-1 1,0-2,0 0,-1-1,0 0,0-2,-9 2,1-3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0,'-33'17,"5"-6,1 2,1 0,0 2,1 1,1 1,0 1,1 1,1 1,1 1,1 0,0 3,16-16,0 0,0 1,1-1,0 1,1 0,0 0,0 0,1 0,0 0,0 0,1 0,0 0,1 0,0 0,1 0,0 0,0 0,0 0,2-1,-1 1,1-1,0 0,0 0,1 0,0-1,1 1,-1-1,2 0,-1-1,1 0,-1 0,2 0,-1-1,1 0,0 0,0-1,0 0,0 0,1-1,-1 0,1-1,0 0,0 0,8 0,-1-1,0-1,0-1,1 0,-1-1,0 0,0-2,0 0,-1-1,0 0,1-1,-2-1,1 0,-1-1,0-1,-1 0,0 0,0-2,-1 0,0 0,-1-1,4-6,-5 7,-1-1,-1 0,0 0,0-1,-1 1,-1-2,0 1,-1-1,3-10,-7 18,0 0,0 0,0 0,-1 0,0 0,0 0,0 0,-1 1,0-1,0 0,0 0,-1 0,0 1,0-1,0 1,-1-1,0 1,0 0,0 0,-1 0,1 1,-1-1,0 1,-1 0,1 0,-8-3,0 2,-1-1,1 2,-1-1,0 2,0 0,-1 0,1 1,0 1,-1 0,1 1,-1 1,1 0,0 0,-1 2,1 0,0 0,0 1,1 0,-1 1,1 1,-2 1,-4-1,1 0,0 2,0 0,1 0,0 2,0 0,1 0,0 2,1 0,1 1,0 0,0 1,1 0,1 1,1 0,-3 6,12-19,0 0,0 0,0 0,0 1,0-1,1 0,-1 1,1-1,0 0,-1 1,1-1,0 0,1 1,-1-1,0 1,1-1,-1 0,1 0,0 1,-1-1,1 0,0 0,1 0,-1 0,0 0,0 0,1 0,0 0,-1 0,1-1,0 1,0 0,-1-1,1 0,0 1,1-1,-1 0,0 0,0 0,0-1,1 1,-1 0,2 0,108 6,-76-13,0-1,0-1,-1-2,-1-2,0-1,0-2,-31 14,0-1,-1 0,1 1,1 0,-1 0,0 0,0 0,0 0,0 1,1-1,-1 1,0 0,1 0,-1 0,0 0,1 1,-1-1,0 1,0 0,0 0,0 0,0 0,0 1,0-1,0 1,0 0,0 0,-1 0,3 2,3 2,0 1,0-1,1 0,0-1,0 0,0-1,0 0,1 0,0-1,0 0,0 0,0-2,0 1,1-1,-1 0,7-1,11 0,-3-1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29,'313'0,"-116"-29,-142 33,-63 8,-5-6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12,'15'5,"23"2,10-1,3-1,-4-2,-5 0,-4-2,-4-1,-3-5,-2-1,-1-1,-1 2,0 1,-4-3,-7-1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0 167,'13'-17,"0"-1,0 2,2 0,0 0,1 2,0 0,1 0,0 2,16-9,-28 19,-1 1,0-1,0 1,1 0,-1 0,1 1,-1-1,1 1,-1 0,1 0,-1 1,1-1,-1 1,1 0,-1 0,0 1,1-1,-1 1,0 0,0 0,0 0,0 0,-1 1,1 0,-1 0,1 0,-1 0,0 0,0 1,0-1,1 4,3 1,-1 0,1-1,1 0,-1 0,1-1,0 0,1 0,-1 0,1-1,0-1,1 0,-1 0,1-1,0 0,0 0,9 0,-3-1,1 0,-1-2,1 0,0-1,-1 0,1-2,-1 0,1-1,-1 0,0-1,31-34,-36 27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1,'10'5,"2"1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537 193,'-17'0,"0"1,0 1,0 1,0 0,1 1,-1 0,1 2,0 0,0 0,1 2,0 0,0 0,1 2,-5 4,13-8,-1 1,1 0,1 0,0 0,0 1,0 0,1 0,0 0,0 1,1 0,0-1,1 1,-1 0,2 0,0 0,0 0,0 0,1 1,0-1,1 0,0 0,1 0,0 0,0 0,1 0,0-1,0 1,1-1,0 0,1 0,0 0,3 4,0-6,0-1,1 0,0-1,0 0,0 0,0-1,0 0,1-1,0 0,-1 0,1-1,0 0,0-1,-1 0,1 0,0-1,0 0,-1-1,1 0,0-1,-1 0,0-1,9-4,0 0,0-2,-1 0,0-1,-1-1,0 0,-1-2,0 1,9-13,-18 20,-1-1,0 1,0-1,-1 0,0-1,0 1,0-1,-1 1,0-1,-1 0,0 0,0-1,-1 1,0 0,0 0,-1-1,0 1,0 0,-1-1,0 1,-1 0,0-3,-1 4,-1 0,0 0,0 1,0-1,-1 1,0 0,0 0,0 1,-1 0,0 0,0 0,0 0,-1 1,0 0,1 0,-1 1,-1 0,1 0,0 1,-1 0,1 0,-2 1,-16-5</inkml:trace>
  <inkml:trace contextRef="#ctx0" brushRef="#br0" timeOffset="319.472">170 476,'19'-10,"8"-5,0 2,0 1,1 0,0 3,1 0,0 2,16-2,-39 8,0 1,0 0,0 0,0 1,0 0,0 0,0 0,0 1,-1 0,1 0,-1 0,1 1,-1-1,0 2,1-1,-2 0,1 1,0 0,-1 0,0 0,1 1,0 2,1-2,0 0,0 0,0-1,1 0,-1 0,1-1,0 1,0-2,0 1,1-1,-1 0,1 0,-1-1,1 0,-1 0,1-1,0 0,-1 0,1-1,0 0,-1 0,1-1,-1 0,0 0,1-1,-1 0,-1 0,1-1,2-1,5-7</inkml:trace>
  <inkml:trace contextRef="#ctx0" brushRef="#br0" timeOffset="768.363">904 24,'14'-5,"1"0,0 1,0 1,0 0,0 2,0-1,0 2,1 0,-1 1,0 0,10 3,-24-2,1 0,-1 0,0 0,1 0,-1 0,0 1,-1-1,1 0,0 0,-1 1,1-1,-1 1,0-1,1 0,-1 1,-1-1,1 1,0-1,0 1,-1-1,1 0,-1 1,0-1,0 0,0 0,0 1,0-1,0 0,-1 0,1 0,-1 0,1-1,-1 1,0 0,0-1,0 1,0-1,-1 1,0 2,1-1,-39 68,40-69,0 0,1-1,-1 1,1 0,0-1,0 1,-1 0,1-1,0 1,0 0,1-1,-1 1,0 0,1-1,-1 1,1 0,-1-1,1 1,0-1,-1 1,1-1,0 1,0-1,0 1,0-1,0 0,1 0,-1 0,0 1,1-1,-1 0,0-1,1 1,-1 0,1 0,0-1,-1 1,1-1,-1 1,1-1,0 1,-1-1,1 0,1 0,228-1,-175 1,-31 0</inkml:trace>
  <inkml:trace contextRef="#ctx0" brushRef="#br0" timeOffset="1116.59">0 786,'44'-5,"42"-1,17-5,0 0,-8-4,-10 2,-15 2,-10 3,-10 4,-4-4,-5 1,-5 1,-3 2,-3 1,-2 2,-1 0,-4 6,-7 1</inkml:trace>
  <inkml:trace contextRef="#ctx0" brushRef="#br0" timeOffset="1735.788">424 956,'66'-26,"71"-15,-138 41,0 1,0-1,0 1,0 0,1 0,-1 0,0-1,0 1,1 0,-1 0,1 0,-1 0,1 0,-1 0,1 0,0 0,-1 0,1 0,0 0,0 0,0 1,0-1,0 0,0 0,0 0,0 0,0 0,1 0,-1 0,0 0,1 0,-1 0,1 0,-1 0,1 0,-1 0,1 0,0 0,-1 0,1-1,0 1,0 0,0 0,-1-1,1 1,0-1,0 1,0-1,0 1,0-1,0 1,0-1,0 0,0 0,1 1,-1-1,0 0,0 0,0 0,0 0,0 0,0-1,0 1,0 0,0 0,0-1,0 1,0 0,1-1,-95 79,80-71,1 1,1 1,-1 0,1 0,1 1,0 0,0 1,1 0,1 1,-4 6,10-16,1 0,0 0,0 0,0 0,0 0,0 0,1 0,-1 0,1 0,-1 0,1 0,0 0,0 1,0-1,0 0,0 0,0 0,0 0,1 1,-1-1,1 0,0 0,0 0,-1 0,1 0,1 0,-1 0,0-1,0 1,1 0,-1-1,1 1,-1-1,1 1,-1-1,1 0,0 1,0-1,0 0,0 0,0 0,1 0,93 6,-68-12,1-2,-2 0,1-2,-1-2,26-12,-35 13</inkml:trace>
  <inkml:trace contextRef="#ctx0" brushRef="#br0" timeOffset="2365.57">1101 786,'-10'5,"-2"6,0 6,2 6,3 2,2 3,3 1,1 1,6-6,2-1,4-5,1-5</inkml:trace>
  <inkml:trace contextRef="#ctx0" brushRef="#br0" timeOffset="3323.865">1610 730,'38'-10,"23"-3,5 1,-4 2,-7-1,-8 0,-8 3,-10 2</inkml:trace>
  <inkml:trace contextRef="#ctx0" brushRef="#br0" timeOffset="3568.025">1864 447,'-19'39,"-7"26,2 8,4-5,6-8,10-14,6-11,7-11,2-10</inkml:trace>
  <inkml:trace contextRef="#ctx0" brushRef="#br0" timeOffset="2632.647">1243 1210,'-19'28,"-12"11,0-3</inkml:trace>
  <inkml:trace contextRef="#ctx0" brushRef="#br0" timeOffset="2884.281">1073 1238,'24'14,"13"5,5 0,-1-4,-6 0,-5-2,-3-4,-5-3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1,'0'9,"-5"28,-1 17,0 3,1 3,-3-5,-1-7,2-1,2-5,1-4,2-4,1-3,1-2,0-1,0-1,1 1,-1-1,0-4</inkml:trace>
  <inkml:trace contextRef="#ctx0" brushRef="#br0" timeOffset="252.151">256 423,'29'-5,"24"-1,8 0,-2 1,-6 2,-8 1,-10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32,'0'-4,"-1"4,1 0,-1-1,1 1,-1-1,1 1,-1-1,1 1,0-1,-1 0,1 1,0-1,-1 1,1-1,0 0,0 1,0-1,-1 0,1 1,0-1,0 0,0 1,0-1,0 0,0 1,1-1,-1 0,0 1,0-1,0 0,1 1,-1-1,0 1,0-1,1 0,-1 1,1-1,-1 1,0-1,1 1,-1-1,1 1,-1 0,1-1,0 1,-1-1,1 1,-1 0,1 0,0-1,-1 1,1 0,0 0,-1 0,1 0,0 0,-1-1,1 1,0 0,0 1,3 8,-1 1,0 0,0 0,-1 0,0 1,-1-1,0 0,-1 1,0-1,0 1,-1 0,1 12,10 229,8-27,-18-212,1 1,0-1,1 1,0-1,1 1,0-1,1 0,1 0,4 9,-7-21,1 1,-1 0,0-1,1 1,-1-1,1 0,0 0,-1 0,1 0,0-1,0 1,-1 0,1-1,0 0,0 0,0 0,0 0,-1 0,1-1,0 1,0-1,0 0,-1 0,1 0,-1 0,1 0,0 0,-1-1,0 1,1-1,-1 0,0 0,0 0,0 0,0 0,0 0,-1 0,1-1,9-5,356-242,-367 249,0 0,1 0,-1 1,1-1,0 0,-1 1,1-1,-1 1,1-1,0 1,0-1,-1 1,1-1,0 1,0 0,0-1,-1 1,1 0,0 0,0-1,0 1,0 0,0 0,-1 0,1 0,0 0,0 0,0 1,0-1,0 0,-1 0,1 1,0-1,0 0,0 1,-1-1,1 1,0-1,-1 1,1-1,0 1,-1-1,1 1,-1 0,1-1,-1 1,1 0,-1 0,1-1,-1 1,0 0,1 0,-1 0,0-1,0 1,1 0,-1 0,0 0,0 0,0 0,0-1,0 1,0 0,-1 0,1 0,0 0,0 0,-1 0,-1 89,0-69,1-1,1 0,0 0,2 0,0 0,5 15,29 99,-35-132,0-1,-1 1,1 0,0-1,0 1,0 0,0-1,1 0,-1 1,0-1,1 0,-1 1,0-1,1 0,0 0,-1 0,1 0,0 0,-1-1,1 1,0-1,0 1,-1-1,1 1,0-1,0 0,0 0,0 0,0 0,-1 0,1 0,0-1,0 1,0 0,0-1,-1 0,1 1,1-2,12-6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88,'38'-5,"28"-6,6-2,2-2,-8 0,-10 3,-10 4,-7 3,-7 2,-3 2,-1 1,-2 1,0 0,-4-1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0 445,'24'-10,"23"-3,12 1,1-2,-4 0,-8 4,-2 3,-4 3,-4 1,-4 3,-3-5,-2-1,-1 0,0 2,-1 1,0 1,-4 1</inkml:trace>
  <inkml:trace contextRef="#ctx0" brushRef="#br0" timeOffset="838.25">170 219,'-2'-7,"1"0,1 1,-1-1,1 1,1-1,-1 0,1 1,0-1,0 1,1-1,0 1,0-1,0 1,1 0,0 0,0 0,1 1,0-1,0 1,0 0,0 0,1 0,0 0,7-5,1 1,0 0,1 1,-1 0,2 1,-1 1,1 0,9-2,-17 8,-1-1,0 1,0 0,0 0,1 1,-1 0,0 0,0 0,0 1,0 0,0 0,0 0,-1 1,1 0,-1 0,0 1,0-1,0 1,0 0,0 0,-1 1,0-1,0 1,0 0,-1 0,1 1,0 2,2-1,0 1,0-1,0 0,1 0,0-1,0 0,1 0,0 0,0-1,0-1,1 1,6 1,1-3,1 0,-1-2,1 0,0-1,-1 0,1-2,0 0,-1 0,0-2,1 0,4-3,-1 2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0 610,'7'7,"0"0,0 0,0-1,1 0,0-1,0 0,0 0,1-1,-1 1,1-2,0 0,0 0,1 0,-1-1,1-1,-1 1,1-1,-1-1,1 0,-1-1,1 1,0-2,-1 1,0-1,1-1,-1 0,0 0,0-1,-1 0,1 0,-1-1,0 0,6-5,16-17,0-1,-2-1,-2-2,0 0,4-11,69-109,-74 108,2 1,1 1,2 1,2 2,19-16,-48 51,-1-1,1 1,0 0,0 0,0 1,0-1,1 1,-1-1,1 1,-1 0,1 0,0 0,0 1,0 0,0-1,0 1,0 1,0-1,0 1,0-1,0 1,1 0,-1 1,0-1,0 1,0-1,0 1,0 1,0-1,0 0,0 1,0 0,-1 0,1 0,1 2,4 8,-2 1,1 0,-2 0,0 1,0 0,-1 0,-1 0,-1 1,0-1,0 1,-2 0,0 0,0 0,-2 1,1 7,-2-1,0 0,-2 1,0-1,-1 0,-2-1,0 0,-1 0,-1 0,-1-1,-1 0,-1-1,0 0,-2-1,0-1,-1 0,0 0,-4 0,-9 4,-2-1,0-1,-1-1,-1-2,0-1,-1-2,-1-1,-27 5,60-16,-1 1,0-1,1 0,-1 0,0 0,0 0,0-1,0 1,0 0,0-1,0 1,0-1,0 0,0 1,0-1,0 0,0 0,0-1,0 1,0 0,0-1,0 1,0-1,0 1,0-1,1 0,-1 0,0 0,0 0,1 0,-1-1,0 1,1 0,-1-1,1 1,0-1,0 1,-1-1,1 0,0 1,0-1,0 0,1 0,-1 0,0 0,1 0,-1 0,5-13</inkml:trace>
  <inkml:trace contextRef="#ctx0" brushRef="#br0" timeOffset="329.949">1242 271,'-6'23,"-1"2,0 0,1 1,2 0,0 0,2 0,1 0,1 1,3 19,-2-41,0 0,1 0,0-1,-1 1,1-1,1 1,-1-1,1 0,-1 0,1 0,0 0,1 0,-1 0,1-1,0 0,-1 0,1 0,1 0,-1 0,0-1,1 0,-1 0,1 0,0-1,-1 1,1-1,0 0,0 0,0-1,0 0,0 0,0 0,0 0,0-1,0 1,-1-1,1-1,0 1,0-1,-1 0,1 0,-1 0,4-2,13-8,-2-1,0-1,0-1,-2 0,0-1,0-1,-2 0,0-1,-1-1,3-6,-13 20,0 1,0-1,0 1,-1-1,0-1,0 1,0 0,-1-1,0 1,0-1,0 0,-1 1,0-1,0 0,0 0,-1 0,1 0,-2 0,1 0,-1 0,1 0,-2 0,1 0,-1 1,0-1,0 0,0 1,-1 0,0-1,0 1,0 0,-1 0,1 1,-1-1,0 1,-1 0,1 0,-1 0,0 0,0 1,0 0,0 0,-4-1,-72-1,61 12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1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372 394,'1'-3,"-1"-1,0 1,0 0,-1 0,1-1,0 1,-1 0,0 0,0-1,0 1,0 0,-1 0,1 0,-1 0,1 1,-1-1,0 0,0 1,0-1,-1 1,1 0,-1 0,1 0,-1 0,0 0,1 0,-1 1,0-1,0 1,0 0,-1 0,1 0,0 0,0 0,0 1,-1 0,1-1,0 1,-3 1,-7 0,1 2,-1-1,1 2,0-1,0 2,0 0,1 0,-1 1,1 0,1 1,-1 1,1-1,0 2,1-1,0 1,0 1,1-1,0 1,1 1,0 0,-1 3,-2 4,1 1,0 0,2 0,0 1,1 0,1 0,1 0,1 1,1 0,0-1,2 1,0 0,4 19,-4-35,1 1,0-1,0 0,1 1,0-1,-1 0,2 0,-1 0,1 0,0 0,0-1,0 1,0-1,1 0,0 0,0 0,0 0,0-1,1 1,-1-1,1 0,0-1,0 1,0-1,0 0,0 0,0-1,1 1,-1-1,1 0,-1-1,1 1,-1-1,1 0,3-1,20 1,0-2,0-1,0-1,-1-1,1-2,-1-1,-1-1,0-1,0-1,-1-2,0-1,-1-1,13-10,-27 18,0-1,-1 0,1-1,-2 0,1-1,-1 0,-1 0,0-1,0 0,-1-1,-1 1,0-1,0-1,-1 1,-1-1,0 0,-1 0,0 0,-1 0,1-14,-2 21,0 0,-1 0,0 0,0-1,0 1,0 0,-1 0,0 0,-1 0,1 0,-1 0,0 0,-1 0,1 1,-1-1,0 1,0-1,-1 1,0 0,0 1,0-1,0 1,-1-1,0 1,0 1,-3-3,-4-1,-1 1,1 0,-1 1,0 0,-1 1,1 1,-1 0,0 1,0 0,0 1,0 1,0 0,0 1,0 0,0 1,1 1,-1 0,1 1,-4 2,-11 4</inkml:trace>
  <inkml:trace contextRef="#ctx0" brushRef="#br0" timeOffset="570.08">5 564,'8'-2,"-1"1,0-1,0 1,0-2,0 1,0-1,0 0,0-1,-1 0,0 0,0 0,4-4,50-26,-56 32,0 1,0 0,0 0,0 0,1 0,-1 1,0-1,0 1,1 0,-1 1,0-1,0 1,1-1,-1 1,0 1,0-1,0 0,0 1,0 0,-1 0,1 0,0 0,-1 1,0 0,1-1,-1 1,0 0,-1 0,1 1,0-1,-1 1,0-1,0 1,0 0,0 0,3 6,0-1,0 0,1 0,0 0,1-1,0 0,0-1,1 1,-1-1,2-1,-1 1,1-1,0-1,0 0,0 0,1-1,0 0,0 0,0-1,8 1,11-1,0-2,0-1,0-1,0-1,23-5,-1-11,-33 7</inkml:trace>
  <inkml:trace contextRef="#ctx0" brushRef="#br0" timeOffset="1117.841">909 84,'8'-9,"1"1,1 0,-1 1,1 0,0 1,1 0,-1 0,1 1,1 1,-1 0,0 0,1 1,0 0,5 1,-15 1,0 1,0 0,0 0,0 0,0 0,0 0,0 0,0 0,-1 0,1 1,0-1,0 1,0 0,0 0,-1-1,1 1,0 0,0 0,-1 0,1 1,-1-1,1 0,-1 1,0-1,1 1,-1-1,0 1,0 0,0-1,0 1,-1 0,1 0,0-1,-1 1,1 0,-1 0,1 0,-1 0,0 0,0 0,0 0,0 0,0 0,-1 0,1 0,0 0,-1-1,1 1,-1 0,0 0,0 0,0-1,0 1,0 0,0 0,-54 78,47-72,0 1,1 0,1 0,-1 1,2 0,-1 0,1 0,1 1,-1 3,4-13,1 1,-1 0,1 0,-1 0,1-1,0 1,0 0,0 0,0 0,0 0,1 0,-1-1,0 1,1 0,0 0,-1 0,1-1,0 1,0 0,0-1,0 1,0-1,0 1,0-1,0 0,1 1,-1-1,1 0,-1 0,1 0,-1 0,1 0,0 0,-1 0,1-1,0 1,0 0,-1-1,1 0,1 1,80 4,-74-5,69-15,-59 8</inkml:trace>
  <inkml:trace contextRef="#ctx0" brushRef="#br0" timeOffset="1430.244">1614 84,'-218'283,"0"-48,-48-16,174-109,91-109,1 1,-1-1,0 0,0 0,0 1,1-1,-1 1,1-1,-1 1,1-1,0 0,-1 1,1-1,0 1,0 0,0-1,0 1,0-1,0 1,1-1,-1 1,0-1,1 1,-1-1,1 0,0 1,-1-1,1 0,0 1,0-1,0 0,0 0,0 0,0 0,0 0,0 0,1 1,13 5</inkml:trace>
  <inkml:trace contextRef="#ctx0" brushRef="#br0" timeOffset="2006.046">1473 648,'12'-10,"-1"1,2 1,-1 0,1 1,0 0,1 1,-1 0,1 1,1 1,5-1,-8 1,0 1,1 1,-1 0,1 1,-1 0,1 0,-1 2,1 0,-1 0,0 1,7 2,-17-4,-1 1,1 0,-1 0,1 0,-1 0,0 1,1-1,-1 0,0 0,0 1,0-1,0 1,0-1,0 1,0-1,0 1,-1 0,1-1,0 1,-1 0,0-1,1 1,-1 0,0 0,0-1,0 1,0 0,0 0,-1 0,1-1,0 1,-1 0,1-1,-1 1,0 0,1-1,-1 1,0-1,0 1,0-1,0 1,0-1,-1 0,1 1,-53 64,-2-17,42-38,0 0,1 1,0 0,1 1,0 1,1 0,0 0,2 1,-1 1,-1 4,10-18,1 0,-1 1,0-1,1 0,-1 0,1 0,0 1,-1-1,1 0,0 0,0 1,1-1,-1 0,0 0,1 1,-1-1,1 0,0 0,0 0,0 0,0 0,0 0,0 0,1 0,-1 0,0 0,1-1,0 1,-1-1,1 1,0-1,0 0,0 1,0-1,0 0,0 0,0 0,85 11,146-67,-91 25,-116 30,-3-1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63,'-121'314,"-36"-1,78-174,186-350,152-320,-260 530,1 1,0-1,0 1,0-1,0 0,0 1,0-1,1 1,-1-1,0 1,0-1,0 0,0 1,1-1,-1 1,0-1,1 1,-1-1,0 1,1-1,-1 1,0-1,1 1,-1 0,1-1,-1 1,1 0,-1-1,1 1,-1 0,1-1,0 1,-1 0,1 0,-1 0,1 0,-1 0,1 0,0-1,-1 1,1 1,-1-1,1 0,0 0,-1 0,1 0,-1 0,1 0,0 1,-1-1,1 0,-1 0,1 1,0-1,11 36,-12-35,16 212,-18-191,0 0,2 0,0 1,2-1,1-1,0 1,1 0,2-1,0 0,1 0,1 0,1-1,1 0,1-1,10 14,-19-31,0 0,0 0,0 0,0 0,0-1,0 1,1-1,-1 1,1-1,-1 0,1 0,-1 0,1 0,0-1,-1 1,1-1,0 1,0-1,-1 0,1 0,0 0,0 0,-1-1,1 1,0-1,-1 0,1 0,0 0,-1 0,1 0,-1 0,0-1,1 1,-1-1,0 0,0 1,1-2,70-79,-25-11,-4-1,-4-3,-4-1,0-16,-15 26,-19 75</inkml:trace>
  <inkml:trace contextRef="#ctx0" brushRef="#br0" timeOffset="362.62">1176 345,'-11'16,"0"0,1 0,1 2,0-1,2 1,0 0,0 1,2-1,-2 17,6-33,1 0,0 1,-1-1,1 1,0-1,1 1,-1-1,0 0,1 1,-1-1,1 0,0 1,0-1,0 0,0 0,0 1,0-1,1 0,-1 0,1 0,-1-1,1 1,0 0,-1 0,1-1,0 0,0 1,0-1,1 0,-1 0,0 0,0 0,1 0,-1 0,0-1,1 1,-1-1,3 1,1-1,1 0,-1 0,1 0,-1-1,1 0,-1 0,0 0,1-1,-1 0,0 0,0-1,0 0,-1 0,4-2,-2 1,0 0,1-1,-2 0,1 0,-1-1,0 0,0 0,0-1,-1 1,0-1,0 0,-1 0,0-1,0 0,0 1,-1-1,-1 0,1-1,-1 1,-1 0,1-1,-2 1,1-1,-1 1,0-1,-1 1,0-3,-1 7,-1-1,1 1,-1 0,0 1,0-1,0 0,-1 1,1 0,-1 0,0 0,0 0,0 1,0-1,0 1,-1 0,1 0,0 1,-1-1,0 1,1 0,-1 0,0 0,0 1,1 0,-1 0,0 0,0 1,0-1,1 1,-1 0,0 0,1 1,-22 4</inkml:trace>
  <inkml:trace contextRef="#ctx0" brushRef="#br0" timeOffset="877.384">1543 430,'-1'5,"0"-1,1 1,-1-1,1 1,0 0,0-1,1 1,-1 0,1-1,0 1,0-1,1 1,0-1,-1 0,1 0,0 0,1 0,-1 0,1 0,0 0,0-1,0 1,0-1,1 0,-1 0,1 0,0-1,0 1,0-1,0 0,0 0,0 0,1 0,-1-1,1 0,0 0,7-2,0-2,-1 0,1 0,-1-1,0 0,0-1,0 0,0-1,-1 0,0 0,2-3,26-14,68-35,-104 58,1 0,-1 1,0 0,0-1,0 1,0 0,0 0,0 0,0 0,0 0,-1 1,1-1,0 1,-1-1,1 1,-1-1,1 1,-1 0,0 0,0 0,1-1,-1 1,-1 0,1 1,0-1,0 0,-1 0,0 0,1 0,-1 0,0 3,12 23,-9-24,0 0,0-1,1 1,-1-1,1 0,-1 0,1 0,0 0,1-1,-1 0,0 0,1 0,-1 0,1 0,-1-1,1 0,0 0,-1 0,1-1,0 0,0 1,0-2,-1 1,1-1,2 0,6-1,0-1,0 0,0-1,-1-1,0 0,0-1,0 0,8-6,-8 5,-1-1,0-1,0 0,-1 0,0-1,-1 0,0-1,0 0,-1 0,-1-1,0 0,4-10,-7 4,-4 4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1 196,'38'116,"-27"-93,131 292,-84-181,-56-134,-1 1,0 0,1-1,-1 1,0-1,1 1,-1-1,1 1,-1-1,1 0,-1 0,1 0,-1 0,1 0,-1 0,1 0,-1 0,0-1,1 1,-1-1,1 1,-1-1,1 1,-1-1,0 0,0 0,1 1,-1-1,0 0,0 0,0 0,0 0,0-1,0 1,0 0,0 0,-1-1,1 1,0 0,-1-1,1 1,-1 0,1-1,-1 1,0-1,0 1,1-1,-1 1,0-1,0 1,-1-1,1 1,0-1,3-6,38-78,7-12,-5-3,-4-2,11-51,-8-22,-35 154</inkml:trace>
  <inkml:trace contextRef="#ctx0" brushRef="#br0" timeOffset="393.065">848 449,'24'0,"22"0,8 0,0 0,-5 0,-5 0,-6 0,-5 0,-2-4,-3-3,-1 1,1 2,-1 0,-5 2</inkml:trace>
  <inkml:trace contextRef="#ctx0" brushRef="#br0" timeOffset="638.939">960 647,'38'-5,"28"-1,6-5,-3 0,-9 1,-10 3,-9 2,-10 2</inkml:trace>
  <inkml:trace contextRef="#ctx0" brushRef="#br0" timeOffset="1359.168">1609 816,'33'-61,"3"1,3 2,2 1,12-9,-29 38,2 2,1 1,0 1,2 1,3-1,-31 23,0 0,0 0,-1 0,1 0,0 0,0 0,0 0,0 0,0 0,0 1,1-1,-1 0,0 0,0 1,0-1,1 1,-1 0,0-1,1 1,-1 0,0-1,1 1,-1 0,0 0,1 0,-1 0,0 1,1-1,-1 0,0 1,1-1,-1 0,0 1,0-1,1 1,-1 0,0 0,0-1,0 1,0 0,0 0,0 0,0 0,0 0,0 0,-1 0,1 0,0 0,-1 1,1 0,3 96,-5-87,0 0,0 0,1 0,1-1,0 1,0 0,1 0,0 0,3 4,-5-13,1 0,-1 0,1-1,0 1,-1 0,1-1,0 1,0-1,0 1,0-1,0 0,1 1,-1-1,0 0,1 0,-1 0,0 0,1 0,0 0,-1 0,1 0,-1-1,1 1,0-1,-1 1,1-1,0 0,0 1,0-1,-1 0,1 0,0 0,0 0,-1-1,1 1,0 0,1-1,60-36,-44 24,258-190,-263 194,-13 7,1 0,-1 0,1 0,-1 0,1 0,0 0,0 0,0 1,0-1,0 1,0 0,0-1,1 1,-1 0,0 0,1 1,-1-1,0 0,1 1,-1-1,1 1,-1 0,1 0,-1 0,1 0,-1 0,1 1,-1-1,1 1,-1-1,1 1,-1 0,0 0,1 0,-1 0,0 1,0-1,0 1,0-1,0 1,0 0,-1-1,2 2,4 121,-9-55,16-27,-2-30</inkml:trace>
  <inkml:trace contextRef="#ctx0" brushRef="#br0" timeOffset="2358.624">3218 309,'-4'-5,"0"1,0-1,-1 1,1 1,-1-1,0 1,1-1,-2 1,1 1,0-1,-1 1,1 0,-1 0,1 1,-1-1,0 1,0 0,0 1,0 0,0 0,0 0,1 0,-1 1,0 0,0 0,0 1,1 0,-1 0,1 0,-1 0,1 1,0 0,0 0,0 0,0 1,1 0,0 0,-2 2,-3 1,1 0,0 0,0 1,1 0,0 0,0 1,1 0,0 0,1 0,0 1,0 0,1 0,0 0,1 0,0 1,1-1,0 1,1 0,0 0,1 0,0-1,0 1,1 0,1 0,0 0,0-7,1 1,0-1,0 0,1 0,-1 0,1-1,0 1,0-1,0 0,0 0,0 0,1-1,-1 1,1-1,0 0,0-1,0 1,0-1,0 0,0 0,0 0,0-1,0 0,0 0,1 0,-1 0,0-1,0 0,0 0,11-5,0-1,-1 0,0-1,0-1,-1-1,0 1,-1-2,3-3,20-14,105-79,-141 105,1 1,-1 0,1 0,0 0,0 0,-1 0,1 0,0 0,0 0,0 0,0 0,0 0,0 0,0 0,0 1,1-1,-1 1,0-1,0 1,1-1,-1 1,0 0,0-1,1 1,-1 0,0 0,1 0,-1 0,0 0,1 0,-1 0,0 1,1-1,-1 0,0 1,0-1,1 1,-1-1,0 1,0 0,0 0,0-1,0 1,0 0,0 0,0 0,0 0,0 0,0 0,-1 0,1 0,0 1,-1-1,1 1,44 294,-40-268,-1-1,-1 1,-2 0,0 0,-2-1,-1 1,-2 0,-5 22,6-40,-2 0,1 0,-1 0,-1-1,0 0,0 0,0 0,-1-1,-1 0,1 0,-2-1,1 0,0 0,-1-1,-1 0,1-1,-1 0,0 0,0-1,0 0,0-1,-1 0,1-1,-1 0,-8 0,17-2,-1 0,0 0,0 0,0-1,0 1,0-1,0 1,1-1,-1 0,0 0,0-1,1 1,-1 0,1-1,-1 0,1 1,0-1,0 0,0 0,0 0,0-1,0 1,0 0,1-1,-1 1,1-1,0 0,0 1,0-1,0 0,0 0,0 1,1-1,-1 0,1 0,0-2,0-3,0 1,0-1,1 0,0 0,1 1,0-1,0 1,0-1,1 1,0 0,0 0,1 0,2-2,11-12,1 0,1 1,0 1,2 1,0 1,1 1,1 0,0 2,1 1,1 1,15-6,-12 4,-3 1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339 381,'-15'2,"0"0,0 1,0 1,0 0,1 1,-1 0,1 1,0 1,1 0,0 1,0 0,1 1,0 1,0 0,1 1,0 0,1 0,0 1,1 0,1 1,0 0,0 0,1 1,1 0,0 0,1 1,3-1,-1-1,2 1,0 0,1 0,0 0,1 0,0 0,2 0,-1-1,2 1,-1-1,2 1,-3-7,1 0,0-1,0 1,1-1,0 0,0 0,0 0,1 0,0-1,0 0,0 0,0 0,1 0,0-1,0 0,0-1,1 1,-1-1,1 0,0 0,0-1,0 0,4 0,7 1,-1-2,0 0,1-1,0-1,-1 0,0-1,1-1,-1-1,0-1,-1 0,1-1,-1-1,0 0,-1-1,1-1,-2 0,10-8,-10 9,0 0,-1-1,0 0,0-1,-1 0,0-1,-1-1,-1 0,1 0,-2-1,0 0,0-1,-2 0,1 0,-2-1,0 0,0 0,-2 0,0-1,-1 1,0-1,-1 0,-1-7,-3 15,0 1,-1 0,0-1,0 1,-1 1,0-1,0 0,-1 1,0 0,0 0,0 0,0 1,-1 0,0 0,0 0,-1 1,1 0,-1 0,0 0,0 1,0 0,-1 1,1 0,-1 0,1 0,-1 1,0 0,0 0,1 1,-1 0,0 1,0-1,-6 3,-22 1,4 0</inkml:trace>
  <inkml:trace contextRef="#ctx0" brushRef="#br0" timeOffset="393.972">0 748,'198'-138,"-194"136,0 0,0 0,1 0,-1 0,1 1,0 0,-1 0,1 0,0 1,-1-1,1 1,0 0,0 0,-1 1,1-1,0 1,0 0,-1 1,1-1,-1 1,0 0,1 0,-1 0,0 1,0-1,0 1,0 0,-1 0,1 0,-1 1,2 1,2 3,1 0,1 0,-1-1,1 0,0-1,1 0,0 0,0-1,0 0,0-1,1 0,0 0,-1-1,1-1,1 0,4 0,107-20,-103 12</inkml:trace>
  <inkml:trace contextRef="#ctx0" brushRef="#br0" timeOffset="860.141">564 42,'203'-38,"-201"37,0 1,-1-1,1 1,0 0,0-1,-1 1,1 0,0 0,0 0,0 0,-1 0,1 0,0 1,0-1,-1 1,1-1,0 1,-1 0,1-1,-1 1,1 0,-1 0,1 0,-1 0,1 0,-1 1,0-1,0 0,0 1,0-1,0 0,0 1,0 0,0-1,0 1,-1-1,1 1,0 0,-1 0,0-1,1 1,-1 0,0 0,0-1,0 1,0 0,0 0,-1-1,1 1,0 0,-1 0,-92 108,92-108,0-1,0 1,0-1,0 1,0-1,1 1,-1 0,1-1,-1 1,1 0,0-1,0 1,0 0,-1-1,2 1,-1 0,0 0,0-1,0 1,1 0,-1-1,1 1,-1 0,1-1,0 1,0-1,0 1,0-1,0 1,0-1,0 0,0 1,0-1,1 0,-1 0,0 0,1 0,-1 0,1 0,-1-1,1 1,0 0,-1-1,1 1,0-1,-1 1,1-1,84 15,62-18,-124 3</inkml:trace>
  <inkml:trace contextRef="#ctx0" brushRef="#br0" timeOffset="1111.375">1439 42,'-150'199,"-8"-8,-107 96,187-214,37-37,2 1,2 3,1 0,-10 20,30-35</inkml:trace>
  <inkml:trace contextRef="#ctx0" brushRef="#br0" timeOffset="1514.149">1185 663,'282'-87,"-262"80,74-7,-93 14,0 0,1 0,-1 1,0-1,0 0,0 0,0 1,0-1,0 0,0 1,0-1,0 1,-1 0,1-1,0 1,0 0,0-1,-1 1,1 0,0 0,0 0,-1-1,1 1,-1 0,1 0,-1 0,1 0,-1 0,0 0,0 0,1 0,-1 0,0 0,0 1,0-1,0 0,0 0,0 0,0 0,-1 0,1 0,0 0,0 0,-1 0,1 0,-1 0,1 0,-1 0,0 0,-33 45,-253 202,285-247,0 0,0 0,0 1,1-1,-1 0,0 1,1-1,-1 1,1 0,-1-1,1 1,0 0,0 0,0 0,0 0,0 0,0 0,1 0,-1 0,0 0,1 1,0-1,0 0,-1 0,1 0,1 1,-1-1,0 0,0 0,1 0,-1 0,1 1,0-1,0 0,0 0,0 0,0 0,0-1,0 1,0 0,1 0,-1-1,1 1,0-1,1 2,8 2,1 0,0-1,0-1,0 0,0 0,0-1,1-1,-1 0,1-1,-1 0,1-1,-1 0,1-1,-1 0,0-1,0-1,4-1,15-1,98-35,-111 32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1 215,'419'-1,"-129"-27,-218 29,-88 10,-2-5</inkml:trace>
  <inkml:trace contextRef="#ctx0" brushRef="#br0" timeOffset="263.95">141 470,'34'0,"25"0,13-5,-2-1,-3 0,-8 1,-9 1,-4 2,-4 1,-6 0,-3 1,-2 0,-3 1,0-1,-1 0,-4 0</inkml:trace>
  <inkml:trace contextRef="#ctx0" brushRef="#br0" timeOffset="785.874">508 18,'0'-1,"0"1,0-1,0 0,0 1,0-1,0 1,0-1,0 0,0 1,0-1,0 1,0-1,1 0,-1 1,0-1,0 1,1-1,-1 1,0-1,1 1,-1-1,1 1,-1-1,0 1,1-1,-1 1,1 0,-1-1,1 1,-1 0,1-1,0 1,-1 0,1 0,-1 0,1-1,0 1,-1 0,1 0,-1 0,1 0,0 0,-1 0,1 0,-1 0,1 1,0-1,-1 0,1 0,-1 0,1 1,-1-1,1 0,0 0,-1 1,1-1,-1 0,1 1,-1-1,37 26,-33-23,66 59,79 53,-111-92,1-3,0-1,2-2,28 8,20 13,-88-36,-1 1,0-1,0 1,0-1,0 1,-1-1,1 1,0-1,-1 0,0 1,0-1,1 0,-1 1,-1-1,1 0,0 0,0 0,-1 0,1 0,-1 0,0-1,0 1,1 0,-1-1,0 1,0-1,-1 0,1 0,0 1,0-1,0-1,-1 1,-1 0,-3 4,-87 55,-1-5,-49 18,11-6,70-25,50-28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49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311 235,'1'50,"-13"115,-6-51,18-113,0-1,0 1,1-1,-1 1,0-1,0 0,0 1,0-1,1 1,-1-1,0 1,0-1,1 1,-1-1,0 0,1 1,-1-1,0 0,1 1,-1-1,1 0,-1 1,0-1,1 0,-1 0,1 0,-1 1,1-1,-1 0,1 0,-1 0,1 0,-1 0,1 0,-1 0,1 0,-1 0,1 0,-1 0,1 0,-1 0,1-1,-1 1,1 0,-1 0,1 0,-1-1,0 1,1 0,-1-1,1 1,-1 0,0-1,1 1,-1 0,0-1,12-6</inkml:trace>
  <inkml:trace contextRef="#ctx0" brushRef="#br0" timeOffset="298.184">0 715,'39'0,"31"-5,9-1,-4-5,-10 0,-12 1,-9 3,-8 2,-5 3,-3 1,-7 0</inkml:trace>
  <inkml:trace contextRef="#ctx0" brushRef="#br0" timeOffset="792.53">57 913,'26'-10,"0"1,1 2,0 1,1 1,-1 1,1 1,7 2,-33 0,-1 1,1-1,-1 1,1 0,-1 0,1-1,0 1,-1 0,1 1,-1-1,1 0,-1 0,1 1,-1-1,1 1,-1-1,1 1,-1 0,0-1,1 1,-1 0,0 0,0 0,1 0,-1 0,0 0,0 0,0 1,0-1,-1 0,1 0,0 1,0-1,-1 1,1-1,-1 1,1-1,-1 1,0-1,1 1,-1-1,0 1,0-1,0 1,0-1,0 1,-1-1,1 1,0 0,-1-1,1 0,-1 1,0-1,1 1,-1-1,0 0,0 1,0-1,0 0,0 0,0 0,0 0,-1 1,-159 128,160-129,-1-1,1 1,-1 0,1 0,0 0,-1 0,1 0,0 0,0 1,0-1,0 0,0 1,0-1,0 1,0-1,0 1,1-1,-1 1,0-1,1 1,0 0,-1-1,1 1,0 0,0-1,0 1,0 0,0-1,0 1,0 0,1-1,-1 1,1 0,-1-1,1 1,0-1,-1 1,1-1,0 1,0-1,0 1,0-1,0 0,0 0,1 1,-1-1,0 0,1 0,-1 0,1 0,-1-1,1 1,-1 0,1-1,-1 1,1-1,0 1,-1-1,1 0,9 2,0-1,-1-1,1 0,0 0,0-1,0 0,-1-1,1-1,-1 1,1-2,-1 1,0-1,0-1,4-2,5-3</inkml:trace>
  <inkml:trace contextRef="#ctx0" brushRef="#br0" timeOffset="1117.041">904 461,'-5'34,"-1"25,-1 7,7-2,3-8,1-8,0-7,-1-7,-1-4,0-2,-2-5</inkml:trace>
  <inkml:trace contextRef="#ctx0" brushRef="#br0" timeOffset="1446.802">594 433,'52'-5,"23"-1,8 0,-5 1,-7 1,-10 2,-11 1,-5 1,-4 0,-5 0,-3 0,-4 0,0 1,-7 3,-11 3,-7-1</inkml:trace>
  <inkml:trace contextRef="#ctx0" brushRef="#br0" timeOffset="1707.66">594 940,'43'0,"38"-4,15-7,-4-2,-13 2,-15 3,-13 3,-11 1,-8 3,-4 0,-2 2,0-1,-6 1</inkml:trace>
  <inkml:trace contextRef="#ctx0" brushRef="#br0" timeOffset="1997.905">1439 743,'-4'38,"-7"18,3 4,3-3,3-7,2-7,0-6,0-9</inkml:trace>
  <inkml:trace contextRef="#ctx0" brushRef="#br0" timeOffset="2511.661">1355 772,'49'-10,"0"2,0 3,48 0,-95 5,0-1,-1 1,1-1,0 1,0-1,0 1,-1 0,1 0,0 0,0 0,-1 0,1 1,0-1,0 0,-1 1,1 0,0-1,-1 1,1 0,0 0,-1-1,1 1,-1 1,1-1,-1 0,0 0,0 0,1 1,-1-1,0 1,0-1,0 1,0-1,-1 1,1-1,0 1,-1 0,1-1,-1 1,1 0,-1 0,0-1,0 1,0 0,0 0,0 0,0-1,0 1,-1 0,1 0,-1-1,1 1,-1 0,1-1,-2 2,-102 113,103-114,0-1,1 1,-1-1,0 1,1 0,-1 0,1-1,0 1,-1 0,1 0,0-1,0 1,0 0,0 0,0 0,1-1,-1 1,1 0,-1 0,1-1,-1 1,1 0,0-1,0 1,0-1,0 1,0-1,0 1,0-1,0 0,1 0,-1 1,0-1,1 0,-1 0,1 0,0 0,70 26,-46-19,-24-8,0 0,1 0,-1 1,0-1,0 1,1 0,-1 0,0-1,0 2,0-1,0 0,0 0,0 1,0-1,0 1,-1-1,1 1,-1 0,1-1,-1 1,1 0,-1 0,0 0,0 0,0 1,0-1,-1 0,1 0,0 1,-1-1,1 0,-1 1,0-1,0 0,0 1,0-1,0 0,-1 1,1-1,-1 0,1 0,-1 1,0-1,0 0,0 0,0 0,0 0,-1 0,1 0,-1 0,1 0,-1-1,1 1,-2 0,-8 4,0 0,0-1,-1-1,0 0,0 0,0-1,0-1,-1 0,-6 0,-23 6,-16 1,33-6</inkml:trace>
  <inkml:trace contextRef="#ctx0" brushRef="#br0" timeOffset="3999.852">1863 856,'30'-7,"0"-1,-1-2,0-1,-1-1,0-1,-1-2,0-1,-1 0,22-21,-23 15,3-1,-1-1,-1-1,-2-2,0 0,-2-2,9-16,-29 44,-1 0,0-1,1 1,-1 0,0 0,0-1,0 1,0-1,0 1,0-1,0 0,-1 1,1-1,-1 0,1 1,-1-1,1 0,-1 1,0-1,0 0,0 0,0 0,0 1,0-1,-1 0,1 0,0 1,-1-1,1 0,-1 1,0-1,0 0,0 1,0-1,0 1,0-1,0 1,0 0,0 0,-1-1,1 1,0 0,-1 0,0 0,-3 3,-1 0,0 0,0 1,1 0,-1 0,1 0,0 1,0-1,0 1,0 1,1-1,0 1,0-1,0 1,0 1,0-2,-9 11,1-1,0 1,1 1,1 0,0 1,2 0,-1 0,2 1,-3 13,9-27,0-1,1 1,-1-1,1 1,0-1,0 1,0-1,1 1,-1-1,1 1,0-1,0 1,0-1,1 0,-1 1,1-1,-1 0,1 0,0 0,0 0,1 0,-1-1,1 1,-1-1,1 0,0 1,0-1,0 0,0 0,0-1,0 1,0-1,1 0,-1 0,0 0,2 0,129 16,-104-20,0-1,-1-1,1-2,-1-1,0-1,-1-2,0-1,-1-1,-1-1,0-1,11-9,-31 21,0-1,0 0,0 0,-1 0,1 0,-1-1,0 0,0 0,-1-1,1 1,-1-1,-1 0,1 0,-1 0,0-1,0 1,1-6,-4 11,0 1,1-1,-1 1,0-1,0 1,0-1,0 1,0-1,0 1,0-1,0 1,0-1,0 1,0-1,0 1,0-1,0 1,-1-1,1 1,0-1,0 1,0-1,-1 1,1-1,0 1,-1 0,1-1,0 1,-1 0,1-1,-1 1,1 0,0-1,-1 1,1 0,-1 0,1-1,-1 1,1 0,-1 0,1 0,-1 0,1 0,-1 0,1 0,-1 0,1 0,-1 0,1 0,-1 0,1 0,-1 0,1 0,-1 0,1 1,-1-1,1 0,-1 0,1 1,-1-1,1 0,0 1,-1-1,1 1,-30 20,26-17,-1-1,1 1,1 0,-1 0,0 1,1-1,0 1,0 0,0 0,1 0,-1 0,1 0,1 0,-1 1,1-1,0 1,0-1,0 1,1 0,0-1,0 1,0-1,1 1,-1 0,1-1,1 0,-1 1,1-1,0 0,0 1,1-1,0 0,0-1,0 1,1 1,1-3,0 0,1 0,-1-1,1 1,0-1,0 0,-1-1,1 0,0 0,1 0,-1 0,0-1,0 0,0 0,0-1,0 0,0 0,0 0,0-1,5-2,113-57,-108 52,0 0,-1-2,-1 0,0 0,0-1,-1-1,-1-1,0 0,-1 0,5-9,-17 24,0 0,0 0,0-1,0 1,0-1,-1 1,1 0,0-1,0 0,-1 1,1-1,0 0,-1 0,1 0,0 0,-1 0,1 0,0 0,-1 0,1 0,0-1,-1 1,1 0,0-1,0 1,-1-1,1 0,0 1,0-1,0 0,0 0,0 0,0 0,0 0,0 0,0 0,0 0,1 0,-1 0,0 0,1 0,-1-1,1 1,-1 0,1 0,-1-1,1 1,0 0,0-1,0 1,0 0,0-1,0 1,0 0,0-1,0 1,1 0,-1-1,1 1,-1 0,1 0,-1-1,1 1,0 0,-1 0,1 0,0 0,0-1,-7 9,0-1,1 1,-1 0,1 0,1 1,-1 0,1 0,1 0,-1 0,1 0,1 1,0 0,0-1,0 1,1 0,1 0,-1 0,1 0,1-1,1 7,1-8,0 1,1 0,-1-1,2 0,-1 0,1 0,0-1,1 1,0-1,0 0,0-1,0 0,1 0,0 0,0-1,1 1,-1-2,1 1,-1-1,1-1,0 1,5 0,-8-1,-1-1,1 1,0-1,0 0,-1 0,1 0,0-1,0 1,0-1,0-1,0 1,0-1,-1 0,1 0,0 0,0 0,-1-1,1 0,-1 0,1 0,-1-1,2-1,9-5</inkml:trace>
  <inkml:trace contextRef="#ctx0" brushRef="#br0" timeOffset="4393.846">3358 151,'246'5,"-244"-6,-1 1,1 0,-1-1,1 1,-1 0,1 0,-1 0,1 0,-1 0,1 0,-1 0,1 1,-1-1,0 1,1-1,-1 1,1-1,-1 1,0 0,0-1,1 1,-1 0,0 0,0 0,0 0,0 0,0 0,0 0,0 1,0-1,-1 0,1 1,0-1,-1 0,1 1,-1-1,1 0,-1 1,0-1,1 1,-1-1,0 1,0-1,0 1,0-1,0 1,-1-1,1 1,0-1,-1 1,1-1,-1 0,1 1,-1-1,0 0,0 1,1-1,-2 1,-87 102,88-103,0 0,0 0,0 0,0 0,0 0,0 1,0-1,0 0,1 1,-1-1,0 0,1 1,-1-1,1 1,0-1,-1 1,1-1,0 1,0-1,0 1,0 0,0-1,0 1,0-1,1 1,-1-1,1 1,-1-1,1 0,-1 1,1-1,0 1,0-1,-1 0,1 0,0 1,0-1,1 0,-1 0,0 0,0 0,0 0,1 0,-1-1,0 1,1 0,-1-1,1 1,-1-1,0 1,1-1,-1 0,1 1,0-1,-1 0,1 0,-1 0,1 0,0-1,140 3,-116-3</inkml:trace>
  <inkml:trace contextRef="#ctx0" brushRef="#br0" timeOffset="4733.646">3980 602,'29'5,"33"1,11 0,-2-1,-8-2,-11-1,-8-5,-13-3</inkml:trace>
  <inkml:trace contextRef="#ctx0" brushRef="#br0" timeOffset="5278.759">4205 348,'-14'39,"-5"31,1 9,3-5,5-9,3-11,4-16</inkml:trace>
  <inkml:trace contextRef="#ctx0" brushRef="#br0" timeOffset="6517.242">4685 828,'0'0,"-1"1,0-1,0 0,1 0,-1 0,0 0,0 0,1 0,-1 0,0 0,1-1,-1 1,0 0,0 0,1-1,-1 1,0 0,1-1,-1 1,1 0,-1-1,0 1,1-1,-1 1,1-1,-1 0,1 1,0-1,-1 1,1-1,-1 0,1 1,0-1,0 0,-1 1,1-1,0 0,0 0,0 1,0-1,0 0,0 0,0 1,0-1,0 0,0 1,0-1,0 0,1 0,-1 1,0-1,1 0,-1 1,0-1,1 0,-1 1,1-1,-1 1,1-1,-1 1,1-1,-1 1,1-1,-1 1,1-1,8-21,1 0,2 0,0 1,1 0,1 1,0 1,2 0,16-14,-23 22,1 1,0-1,1 2,0 0,0 0,1 1,0 0,1 1,0 1,9-4,-20 9,0 0,-1 1,1-1,-1 1,1 0,0-1,-1 1,1 0,0 0,0 0,-1 0,1 0,0 0,-1 1,1-1,0 0,-1 1,1-1,-1 1,1 0,-1 0,1-1,-1 1,1 0,-1 0,0 0,1 0,-1 1,0-1,0 0,0 1,0-1,0 0,0 1,0-1,-1 1,1-1,0 2,7 74,-4-28,-3-47,-1 0,0 0,1-1,0 1,-1-1,1 1,0 0,0-1,0 1,0-1,0 0,0 1,0-1,0 0,0 0,1 0,-1 1,1-1,-1-1,1 1,-1 0,1 0,-1 0,1-1,0 1,-1-1,1 0,0 1,-1-1,1 0,0 0,0 0,-1 0,1 0,0 0,0-1,-1 1,1 0,0-1,1 0,65-37,-60 32,32-22,-19 12,1 1,0 1,1 0,0 2,1 1,0 1,3 0,-25 9,0 1,-1-1,1 1,-1-1,1 1,0-1,-1 1,1 0,0 0,0 0,-1 0,1 0,0 0,-1 1,1-1,0 1,-1-1,1 1,-1-1,1 1,0 0,-1 0,0 0,1 0,-1 0,0 0,1 0,-1 0,0 0,0 1,0-1,0 0,0 1,0-1,0 1,-1-1,1 1,0 0,-1-1,1 1,-1 0,0-1,0 1,-6 75,-26 13,29-73,3-4</inkml:trace>
  <inkml:trace contextRef="#ctx0" brushRef="#br0" timeOffset="7076.33">5899 461,'-27'13,"0"1,1 0,0 2,2 1,0 2,1 0,-11 12,-5 25,38-54,1-1,-1 0,0 0,1 1,-1-1,1 0,-1 1,1-1,0 1,0-1,-1 0,1 1,0-1,0 1,0-1,1 1,-1-1,0 0,1 1,-1-1,0 0,1 1,0-1,-1 0,1 1,0-1,-1 0,1 0,0 0,0 0,0 0,0 0,0 0,0 0,1 0,-1 0,0 0,0-1,1 1,-1-1,0 1,1-1,-1 1,1-1,8 0,-1-1,1 0,-1 0,1-1,-1 0,0-1,1 0,-1 0,-1-1,1 0,0-1,-1 0,0 0,0-1,-1 0,1 0,-1-1,-1 0,6-7,-8 11,216-177,-218 178,0 0,0 0,0 0,0 0,0 0,0 1,1-1,-1 1,0-1,1 1,-1 0,1 0,0 0,-1 0,1 1,0-1,-1 1,1 0,0-1,0 1,-1 0,1 1,0-1,0 0,-1 1,1 0,0-1,-1 1,1 0,-1 0,1 1,-1-1,1 0,-1 1,0-1,0 1,0 0,0 0,0 0,0 0,0 0,0 0,-1 1,1-1,-1 1,0-1,0 1,0 0,1 12,-1 1,-1-1,-1 0,0 0,-1 1,0-1,-2 0,-1 4,-1 10,-59 304,53-284,-2-1,-2-1,-3 0,-1-2,-6 7,18-36,-2-1,0 0,-1-1,0 0,-2-1,1 0,-1-1,-1 0,0-1,-4 1,18-11,-1-1,0 1,0 0,0-1,0 1,0-1,0 1,0-1,0 1,0-1,0 0,0 1,0-1,0 0,0 0,0 0,0 0,-1 0,1 0,0 0,0 0,0-1,0 1,0 0,0-1,0 1,0-1,0 1,0-1,0 1,0-1,1 1,-1-1,0 0,0 0,0 1,1-1,-1 0,0 0,1 0,-1 0,1 0,-1 0,1 0,-1 0,1 0,0 0,0 0,-1 0,1 0,0 0,0 0,0 0,0-1,2-62,5 37,2 1,1 0,2 1,0 0,1 1,2 1,3-5,34-60,-37 61,-1 3</inkml:trace>
  <inkml:trace contextRef="#ctx0" brushRef="#br0" timeOffset="7496.834">6491 348,'-11'23,"2"1,0-1,2 2,0-1,2 1,0 0,2 0,1 0,1 0,1 8,0-27,1-1,0 1,0-1,0 0,0 1,1-1,0 0,0 0,0 0,1 0,0 0,0-1,0 1,0-1,1 0,0 0,0 0,0 0,0-1,0 1,1-1,-1 0,1 0,0-1,0 0,0 0,0 0,1 0,-1-1,0 0,1 0,-1 0,1-1,-1 1,1-1,-1-1,1 1,-1-1,1 0,-1 0,0-1,3 0,12-7,-1-1,0 0,0-1,-2-1,1-1,-1-1,9-9,-7 7,-11 10,1 0,-1 0,0 0,-1-1,1 0,-1-1,-1 0,1 0,-1 0,-1-1,0 1,0-1,-1-1,0 1,0-1,-1 1,0-1,-1 0,0 0,-1 0,0-1,0 1,-1 0,0 0,-1-1,0 1,-1 0,-2 4,0 1,0 0,-1 0,0 0,0 1,0 0,0 0,0 0,-1 0,0 1,0 0,0 0,0 0,0 1,0 0,-1 0,1 1,-1 0,0 0,1 0,-1 1,1 0,-1 1,0-1,1 1,-1 0,-5 2,-2-2,-17 0</inkml:trace>
  <inkml:trace contextRef="#ctx0" brushRef="#br0" timeOffset="7782.919">6350 602,'39'-19,"26"-11,3-6,-6 4,-8 7,-9 8,-12 11,-11 12,-5 5,-6 5,1 5,3-1,3-4,4-5,3-4,2-4,1-6,-4-3</inkml:trace>
  <inkml:trace contextRef="#ctx0" brushRef="#br0" timeOffset="8177.613">6943 9,'14'-3,"0"1,0 0,0 1,0 0,0 2,0-1,0 2,0 0,0 0,0 1,0 1,9 4,-22-7,1 0,0 0,-1 0,1 1,-1-1,0 0,1 1,-1-1,0 1,0-1,0 1,0 0,0-1,0 1,-1 0,1 0,0 0,-1-1,1 1,-1 0,0 0,0 0,0 0,0 0,0 0,0 0,0 0,-1 0,1 0,0-1,-1 1,0 0,0 0,1 0,-1-1,0 1,0 0,0-1,-1 1,1-1,0 1,-1-1,1 0,0 0,-1 1,0-1,1 0,-1 0,0 0,1-1,-1 1,-27 48,31-46,0-1,0 1,0-1,1 1,-1-1,1 0,0 0,-1 0,1 0,0 0,0-1,0 1,1-1,-1 0,0 0,0 0,1 0,-1-1,0 1,1-1,-1 0,1 0,-1 0,1-1,-1 1,0-1,2 0,2 1,51-1,-31 1</inkml:trace>
  <inkml:trace contextRef="#ctx0" brushRef="#br0" timeOffset="8430.963">7564 66,'-29'33,"-38"41,-17 16,-5 3,9-9,8-10,7-12,10-8,8-7,9-8,5-5,4-4,7-2,7-1,6-5</inkml:trace>
  <inkml:trace contextRef="#ctx0" brushRef="#br0" timeOffset="8784.699">7141 743,'302'-98,"-232"99,-69 0,0 1,-1 0,1-1,-1 1,1 0,-1-1,0 1,0 0,0 0,0 0,0-1,0 1,0 0,0 0,-1-1,1 1,-1 0,1 0,-1-1,0 1,1-1,-1 1,0 0,0-1,0 0,0 1,-1-1,1 0,0 1,0-1,-1 0,1 0,-1 0,1 0,-1 0,0 0,-205 160,206-160,0 0,0 0,0 0,-1 0,1 0,0 0,0 1,1-1,-1 0,0 1,0-1,1 1,-1-1,1 1,-1-1,1 1,-1-1,1 1,0 0,0-1,0 1,0-1,0 1,0-1,0 1,1 0,-1-1,1 1,-1-1,1 1,-1-1,1 1,0-1,0 0,0 1,-1-1,1 0,1 0,-1 0,0 1,0-1,0 0,1 0,-1-1,0 1,1 0,-1 0,0-1,1 1,-1-1,1 1,0-1,-1 1,1-1,-1 0,2 0,10 1,1 0,0-2,0 1,-1-2,1 0,0 0,-1-2,0 1,0-2,0 1,7-5,-17 8,67-30,-51 25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58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75,'29'-10,"28"-3,10 1,-2 2,-7 3,-9 3,-8 2,-6 1,-4 1,-3 0,-5-4,-3-2,-4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5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52,'39'0,"31"-5,14-1,-3-1,-10 2,-8-3,-10 0,-8 1,-13 1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00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57,'-20'1,"1"1,-1 1,1 1,0 0,0 2,0 0,1 1,0 1,0 1,1 1,0 0,1 1,0 0,0 2,1 0,0 1,9-4,-1 0,1 0,1 1,-1 0,2 0,0 1,0-1,1 1,0 0,1-1,1 1,0 0,0 0,1 1,1-1,0 0,1 0,0-1,2 8,-2-11,-1-1,1-1,1 1,-1 0,1 0,0-1,1 0,-1 1,1-1,1-1,-1 1,1 0,0-1,0 0,1 0,-1-1,1 0,0 0,0 0,0 0,1-1,-1 0,1-1,0 1,0-1,0-1,0 1,0-1,0 0,0-1,1 0,1 0,17-4</inkml:trace>
  <inkml:trace contextRef="#ctx0" brushRef="#br0" timeOffset="282.419">749 141,'-21'20,"1"1,1 0,0 2,2 0,1 1,1 1,1 0,1 1,-5 16,17-40,0 0,0 0,1 0,-1 0,1 0,-1 0,1 0,0 1,0-1,-1 0,2 0,-1 0,0 0,0 0,1 0,-1 0,1 0,-1 0,1 0,0 0,0 0,0 0,0 0,0 0,1-1,-1 1,0 0,1-1,-1 1,1-1,0 0,-1 1,1-1,0 0,0 0,0 0,0 0,0-1,0 1,0 0,0-1,0 1,0-1,0 0,0 0,0 0,0 0,1 0,7 1,1-1,0 0,0 0,0-1,0 0,0-1,-1-1,1 0,-1 0,0-1,0 0,0-1,0 0,-1 0,0-1,0 0,0-1,-1 0,0 0,0-1,-1 0,5-6,-8 10,0-1,-1 0,1 0,-1 0,0 0,0 0,0-1,-1 1,0-1,0 0,-1 0,1 0,-1 1,0-1,-1 0,0 0,0 0,0 0,0-1,-1 2,0-1,0 0,-1 0,0 0,0 0,0 1,-1-1,1 1,-1 0,-1 0,1 0,-1 0,-2-2,-66-36,48 33</inkml:trace>
  <inkml:trace contextRef="#ctx0" brushRef="#br0" timeOffset="747.791">918 537,'30'-42,"2"3,2 0,1 2,24-18,-58 54,-1 0,1-1,0 1,-1-1,1 1,0 0,0-1,0 1,0 0,0 0,0 0,1-1,-1 1,0 0,1 0,-1 1,0-1,1 0,-1 0,1 1,-1-1,1 1,-1-1,1 1,0 0,-1 0,1-1,0 1,-1 0,1 1,-1-1,1 0,0 0,-1 1,1-1,-1 1,1-1,-1 1,1-1,-1 1,1 0,-1 0,0 0,1 0,-1 0,0 0,1 1,8 38,-10-36,0 1,1-1,-1 0,1 1,0-1,0 0,1 1,-1-1,1 0,0 0,0 0,0 0,1 0,-1-1,1 1,0-1,0 0,0 1,0-1,1-1,-1 1,1 0,0-1,-1 0,1 0,0 0,1 0,-1-1,2 1,1-1,0 0,1 0,-1-1,0 0,0 0,1-1,-1 0,0 0,0-1,0 0,0 0,0-1,0 1,0-1,-1-1,0 0,0 0,0 0,0 0,0-1,-1 0,0 0,0-1,0 1,-1-1,0 0,0 0,0-1,-1 1,0-1,0 1,0-1,-1 0,0 0,-1-1,1-1,0-13</inkml:trace>
  <inkml:trace contextRef="#ctx0" brushRef="#br0" timeOffset="1168.886">1850 0,'-17'8,"2"2,-1-1,1 2,1 0,0 0,0 2,1 0,-10 13,21-25,0 1,1-1,-1 1,1-1,-1 1,1 0,0-1,-1 1,1 0,0 0,0 0,0 0,1 0,-1 0,0 0,1 0,0 0,-1 1,1-1,0 0,0 0,0 0,0 1,0-1,1 0,-1 0,1 0,-1 0,1 0,0 0,0 0,0 0,0 0,0 0,0 0,1 0,-1-1,0 1,1-1,0 1,1 1,57 10,-56-14,0 1,0 0,0 0,0 0,0 0,0 0,-1 1,1-1,0 1,0 0,0 0,-1 1,1-1,0 1,-1 0,1 0,-1 0,0 0,0 1,0-1,0 1,0 0,0 0,-1 0,1 0,-1 0,0 1,0-1,0 0,-1 1,1 0,-1-1,0 1,0 0,0 0,0 0,-4 8,-1 0,-1 0,1 0,-2-1,0 0,0 0,-1-1,0 0,0 0,-1 0,-1-1,0 0,0-1,-1 0,0 0,0-1,0 0,-1-1,0 0,-1-1,1 0,-1-1,-2 0,-10 5,2-3</inkml:trace>
  <inkml:trace contextRef="#ctx0" brushRef="#br0" timeOffset="1414.649">2273 85,'-14'39,"-5"21,1 6,3-3,5-8,3-9,4-11</inkml:trace>
  <inkml:trace contextRef="#ctx0" brushRef="#br0" timeOffset="1595.707">1963 283,'38'-15,"28"-4,6 1,-3 3,-9 4,-10 5,-9 2,-11 8,-6 2,-7 1</inkml:trace>
  <inkml:trace contextRef="#ctx0" brushRef="#br0" timeOffset="1848.581">2499 424,'5'14,"1"5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0,'-35'15,"2"1,0 2,1 1,1 2,1 0,-6 8,26-20,0 0,0 1,1 1,1-1,-1 1,2 1,-1 0,2 0,0 0,0 1,1 0,0 0,2 0,-1 1,1-1,1 1,1-1,0 4,0-8,0 1,1-1,0 0,1 1,0-1,0 0,1 0,0 0,1 0,0 0,1 0,-1-1,2 1,-1-1,1 0,0 0,1-1,0 0,0 0,0 0,1 0,0-1,0 0,3 1,0-1,0 0,1-1,-1-1,1 1,0-1,0-1,0 0,0-1,1 0,-1-1,1 0,-1 0,1-1,-1-1,1 0,-1-1,1 0,-1-1,0 0,0 0,0-1,-1-1,1 0,4-4,26-14,-1-3,-1-1,-2-2,3-5,-32 27,0 0,-1-1,1 0,-2-1,1 1,-1-1,-1-1,1 1,-2-1,1 0,-1 0,-1 0,0 0,0-1,-1 0,0 1,-1-1,0 0,-1 0,0 1,-1-1,0 0,-1 0,0 1,-1-1,-2-8,2 14,0-1,-1 1,1 0,-1 0,0 0,0 0,0 1,-1-1,0 1,1 0,-2 1,1-1,0 1,-1 0,1 0,-1 1,0-1,0 1,0 1,0-1,0 1,-6-1,-140 1,113 8</inkml:trace>
  <inkml:trace contextRef="#ctx0" brushRef="#br0" timeOffset="331.964">0 367,'328'-78,"-323"78,3-3,1 1,-1 0,1 0,0 1,-1 1,1-1,0 1,0 1,-1 0,1 0,0 0,-1 1,1 1,-1-1,0 1,0 1,6 2,-3 4,2 0,-1-1,1-1,0 0,1 0,0-2,0 1,0-2,1 0,0-1,0 0,0-1,0-1,1-1,-1 0,1-1,14-1,-6-5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0,'0'460,"-29"-180,2-114,8-92,20-74,-1 0,0 0,0 0,0 0,1 0,-1 0,0 0,0 1,0-1,1 0,-1 0,0 0,0 0,0 0,0 0,1 1,-1-1,0 0,0 0,0 0,0 0,0 1,0-1,0 0,1 0,-1 1,11-23,4-16,1 2,3 0,0 1,3 1,0 1,19-20,-32 43,101-92,-105 99,0 0,0 0,1 0,-1 1,1-1,0 1,0 1,0-1,0 1,0 0,0 1,0-1,0 1,0 0,0 1,0-1,0 1,0 0,0 1,0 0,0 0,-1 0,2 1,1 2,-1 0,0 0,0 1,0 0,-1 0,0 1,0 0,-1 0,0 0,0 1,-1-1,0 1,0 0,0 0,-1 1,-1-1,1 1,-1 0,-1-1,1 10,7 18,-7-29,0 1,0-1,0 0,-1 1,0-1,-1 1,0 0,0-1,0 1,-1-1,0 1,-1-1,1 1,-2 2,-4 4,-1-1,0 0,-1 0,0 0,-1-2,0 1,-1-1,0 0,0-1,-2-1,1 0,-1 0,0-1,-14 6,6-6,-1 0,0-1,0-1,0-1,-1-1,0-1,0-1,17-1,1 0,-1-1,1 0,0 0,-1 0,1-1,0 0,-1 0,1 0,0-1,0 1,0-1,0 0,0-1,0 1,1-1,-1 0,1 0,0-1,0 1,0-1,0 0,0 0,1 0,0-1,0 1,0-1,0 1,1-1,-2-4,-3-15</inkml:trace>
  <inkml:trace contextRef="#ctx0" brushRef="#br0" timeOffset="400.624">696 819,'14'0,"15"0,6 0,3 0,0-5,-2-2,-3 1,-1 1,-2 1,-1 2,-1-4,0 0,-1 0,-4 1</inkml:trace>
  <inkml:trace contextRef="#ctx0" brushRef="#br0" timeOffset="1486.953">1401 254,'0'-22,"0"11,0 24,0 432,-32-285,12-90,21-70,-1 0,1 0,-1 0,1-1,-1 1,1 0,-1 0,1 0,-1 0,1 0,-1 0,1 0,-1 0,1 0,-1 0,1 0,-1 0,1 0,-1 1,1-1,-1 0,1 0,-1 1,1-1,-1 0,1 0,-1 1,0-1,1 0,-1 1,1-1,-1 1,0-1,0 0,1 1,-1-1,0 1,0-1,1 1,-1-1,0 1,0-1,0 1,0-1,0 1,0-1,0 1,0-1,0 1,0-1,0 1,0 0,0-1,0 1,0-1,-1 1,1-1,0 0,0 1,-1-1,1 1,0 0,33-32,-9 4,2 1,1 1,1 1,0 1,2 2,1 1,1 1,0 2,25-9,-53 23,0 0,0 1,0 0,1-1,-1 2,1-1,-1 0,1 1,0 0,0 0,-1 0,1 1,0-1,0 1,0 0,0 1,-1-1,1 1,0 0,0 0,-1 1,1-1,0 1,-1 0,0 0,1 1,-1-1,0 1,0 0,-1 0,1 0,-1 1,1-1,-1 1,0 0,0 0,-1 0,1 0,-1 0,8 130,-9-124,-2-1,1 1,-1 0,-1 0,0 0,0-1,-1 1,0-1,-1 1,0-1,0 0,-1-1,0 1,0-1,-1 0,0 0,-1-1,0 0,0 0,0 0,-1-1,0 0,0-1,-1 1,0-2,1 1,-1-1,-1-1,1 1,-1-2,1 1,-1-1,-8 0,8-1,-1-1,1 0,-1 0,1-1,-1-1,1 0,-1 0,1-1,0 0,0-1,1 0,-1-1,1 1,0-2,0 0,0 0,1 0,0-1,0 0,-6-8,11 10,1 1,-1-1,1 0,0 0,0 0,1 0,0 0,-1 0,2 0,-1 0,1-1,-1 1,1 0,1 0,-1-1,2-3,3-15</inkml:trace>
  <inkml:trace contextRef="#ctx0" brushRef="#br0" timeOffset="1916.934">2445 592,'-19'9,"0"0,1 1,1 1,-1 1,2 0,0 1,-14 15,23-23,1 1,-1 0,2 0,-1 0,0 1,1 0,1 0,-1 0,1 1,0 0,1-1,-1 1,2 0,-1 1,1-1,0 0,1 1,0-1,0 1,1-1,0 1,1 0,0-1,0 1,1-1,0 0,0 1,2 2,0-7,-1 0,2 0,-1-1,0 1,1-1,-1 0,1 0,0 0,0-1,0 0,1 0,-1 0,0 0,1-1,-1 0,1 0,0-1,-1 1,1-1,-1 0,1-1,0 1,3-2,-4 2,20-1</inkml:trace>
  <inkml:trace contextRef="#ctx0" brushRef="#br0" timeOffset="2288.29">2925 621,'-23'18,"0"1,2 1,0 1,1 0,2 2,0 0,1 1,1 1,-1 6,15-29,1 1,0-1,0 0,0 1,0-1,1 1,-1-1,1 1,-1-1,1 1,0 0,0-1,0 1,0-1,1 1,-1-1,1 1,-1-1,1 1,0-1,0 0,0 1,0-1,1 0,-1 0,1 1,-1-1,1 0,-1-1,1 1,0 0,0 0,0-1,0 1,0-1,1 0,-1 1,0-1,1 0,-1-1,1 1,-1 0,2 0,17 1,0-1,-1 0,1-2,0 0,0-2,-1 0,0-1,1-1,-1-1,-1-1,1-1,-1 0,-1-1,0-1,0-1,-1-1,0 0,12-13,-20 18,0-1,-1 0,0-1,-1 0,1 0,-2 0,1-1,-2 0,4-7,-7 13,-1 0,1 1,-1-1,0 0,0 0,0 0,-1 0,1 0,-1 0,0 1,0-1,0 0,-1 0,1 0,-1 0,0 0,0 0,-1 0,1 1,-1-1,1 0,-1 1,0 0,-1-1,1 1,0 0,-1 0,0 0,-1-1,-2 0,0-1,-1 0,0 1,1 0,-2 1,1 0,0 0,-1 0,1 1,-1 0,1 1,-1-1,0 1,0 1,0 0,0 0,0 0,1 1,-1 0,0 1,0 0,1 0,-1 0,1 1,0 0,0 1,0-1,0 1,-5 5,-13 7</inkml:trace>
  <inkml:trace contextRef="#ctx0" brushRef="#br0" timeOffset="2754.671">3631 508,'-29'8,"24"-8,1 0,0 0,-1 0,1 1,-1-1,1 1,0 0,0 0,-1 1,1-1,0 1,0 0,0 0,1 1,-1-1,0 1,1-1,0 1,-1 0,1 1,0-1,1 0,-1 1,0 0,1-1,0 1,0 0,0 0,1 0,-1 1,1-1,0 0,0 0,0 1,1-1,0 2,2 0,1 0,0 0,1-1,-1 1,1-1,0 0,1 0,-1 0,1 0,0-1,0 0,1 0,-1 0,1-1,-1 1,1-1,6 2,-8-4,1 0,-1 0,0 0,0 1,-1-1,1 1,0 0,0 1,-1-1,0 1,1-1,-1 1,0 0,0 0,0 0,-1 1,1-1,-1 1,0-1,0 1,0 0,0 0,-1 0,1 0,-1 0,0 0,0 0,-1 0,1 1,-1-1,0 0,0 0,-1 0,1 1,-1-1,0 0,0 0,0 0,0 0,-1 1,-4 4,-1 0,0 0,-1 0,1-1,-2 0,1-1,-1 0,0 0,-1-1,1 0,-1-1,0 0,-1 0,1-1,-1 0,0-1,0-1,0 1,-4-1,12-1,-1 0,1 0,-1 0,1-1,-1 1,0-1,1 0,-1 0,0 0,1-1,-1 1,1-1,-1 0,1 0,-1 0,1 0,0-1,-4-1,-5-9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2" timeOffset="-62268.563">2593 2004,'2'-2,"-1"1,1-1,-1 0,1 0,-1 0,1 1,0-1,0 1,0-1,0 1,0 0,0 0,0 0,0 0,1 0,-1 1,0-1,0 0,1 1,-1 0,1-1,-1 1,0 0,1 1,0-1,0-1,338-1,-172 30,282-28,-140 0,-141-28,281 28,-141-1,-112-27,366 29,-366-29,225 27,-197-27,-1 28,-82-28,137 28,-255 0</inkml:trace>
  <inkml:trace contextRef="#ctx0" brushRef="#br2" timeOffset="-60433.498">6122 1581,'2'1,"0"1,0-1,-1 1,1-1,0 1,-1 0,1 0,-1-1,1 1,-1 0,0 0,0 1,0-1,0 0,0 0,-1 0,1 1,-1-1,1 0,-1 1,0-1,0 0,0 1,0-1,0 1,0 0,4 337,8-276,-1 41,-23-50,7-30</inkml:trace>
  <inkml:trace contextRef="#ctx0" brushRef="#br2" timeOffset="-59786.367">6432 1665,'-62'48,"-75"129,-59 46,86-116,99-91,6-3</inkml:trace>
  <inkml:trace contextRef="#ctx0" brushRef="#br2" timeOffset="-57070.646">6911 1242,'29'169,"0"47,0-254,-21 24,1 0,0 1,1 0,1 1,0 0,1 1,0 0,0 1,1 0,1 1,-1 0,2 1,-1 1,1 0,15-4,-27 10,1 0,0 0,0 1,0-1,0 1,0 0,0 0,0 0,0 1,0 0,0-1,0 1,-1 0,1 1,0-1,-1 1,1 0,-1 0,1 0,-1 0,0 0,0 1,0-1,0 1,0 0,0 0,-1 0,0 0,1 1,-1-1,0 1,-1-1,1 1,-1-1,1 1,-1 1,2 3,-1-1,0 1,0 0,-1 0,0 0,0 0,-1 0,0 0,0 0,-1-1,0 1,0 0,-1 0,0 0,0-1,-1 1,0-1,-1 2,-1-2,-1 0,1 0,-1-1,-1 1,0-1,1-1,-2 1,1-1,-1 0,1-1,-1 0,-1 0,1-1,0 0,-1 0,0-1,-1 0,4-1,1 1,-1-1,1-1,-1 1,0-1,1 0,-1 0,0-1,1 0,-1 0,1 0,-1-1,1 1,-1-1,1-1,0 1,0-1,0 1,0-2,1 1,-1 0,1-1,0 0,0 0,0 0,1-1,-1 1,-8-18</inkml:trace>
  <inkml:trace contextRef="#ctx0" brushRef="#br2" timeOffset="-56687.244">7561 1524,'34'0,"25"0,2-4,-3-3,-8 1,-7 1,-11 1</inkml:trace>
  <inkml:trace contextRef="#ctx0" brushRef="#br2" timeOffset="-56014.125">8041 1214,'-1'255,"-36"-97,37-158,0 0,1 0,-1 0,1 0,-1 0,1 0,-1 0,1 0,-1 0,0 0,1 0,-1 0,1 1,-1-1,0 0,1 0,-1 0,1 1,-1-1,0 0,1 0,-1 1,0-1,1 0,-1 1,0-1,0 0,1 1,-1-1,0 1,0-1,0 0,1 1,-1-1,0 1,0-1,0 0,0 1,0-1,0 1,0-1,0 1,0-1,0 1,0-1,0 0,0 1,0-1,-1 1,1-1,0 0,0 1,0-1,-1 1,1-1,0 0,0 1,-1-1,1 0,0 1,-1-1,1 0,0 0,-1 1,1-1,-1 0,1 0,0 0,-1 1,27-25,-18 15,8-6,0 1,0 1,1 0,1 1,0 1,1 0,0 1,10-2,-10 5,72-19,-89 25,1 1,-1 0,1 0,-1 1,0-1,1 1,-1-1,0 1,1-1,-1 1,0 0,0 0,0 0,0 1,0-1,0 0,0 1,0-1,0 1,-1 0,1 0,0-1,-1 1,0 0,1 0,-1 1,0-1,0 0,0 0,-1 0,1 1,0-1,-1 0,1 1,-1-1,0 1,0 5,1 0,-2 1,1-1,-1 0,-1 0,1 0,-1-1,-1 1,1 0,-1-1,-1 1,0-1,0 0,0 0,0 0,-1-1,0 0,-1 0,0 0,1 0,-2-1,1 0,-1 0,1-1,-1 0,-1 0,1 0,0-1,-1 0,0-1,0 0,-8 5,13-5,0 0,1 0,-2 0,1 0,0 0,0-1,0 0,-1 1,1-1,-1-1,1 1,-1 0,1-1,-1 1,1-1,-1 0,0-1,1 1,-1 0,1-1,-1 0,1 0,-1 0,1 0,0-1,-1 1,1-1,0 0,0 0,0 0,0 0,1 0,-1-1,1 1,-2-2,-3-16,2 0</inkml:trace>
  <inkml:trace contextRef="#ctx0" brushRef="#br2" timeOffset="-55617.901">8831 1439,'-33'29,"-12"14,2 5,8-1,16-9,10-6,12-8,5-4,6-4,6-6,4-5,3-2,1-7,1-3,1 0,-1-4,-5 0</inkml:trace>
  <inkml:trace contextRef="#ctx0" brushRef="#br2" timeOffset="-55319.919">9198 1496,'-8'9,"-1"0,0 1,1 0,0 0,0 1,1 0,0 0,1 0,0 1,1 0,1 1,-1-1,2 1,-2 12,5-22,0-1,0 0,1 1,0-1,-1 1,1-1,0 0,0 0,0 0,0 1,1-1,-1 0,0 0,1 0,-1-1,1 1,0 0,0-1,0 1,0-1,0 1,0-1,0 0,0 0,0 0,1 0,-1 0,0-1,1 1,-1-1,0 1,1-1,-1 0,2 0,85-6,-83 5,0 0,-1-1,1 1,0-1,0 0,-1 0,1-1,-1 0,0 0,0 0,0 0,0-1,-1 0,1 0,-1 0,0-1,0 1,0-1,-1 0,0 0,0 0,0-1,-1 1,1-1,-1 1,0-1,-1 0,0 0,0 1,0-1,0 0,-1 0,0 0,0 0,-1 0,0-4,-1 5,-1 1,1 0,-1 0,0 0,0 0,0 1,0-1,-1 1,1 0,-1 0,0 0,0 0,0 1,0-1,-1 1,1 0,-1 1,1-1,-1 1,1 0,-5-1,-12-2</inkml:trace>
  <inkml:trace contextRef="#ctx0" brushRef="#br2" timeOffset="-54832.292">9677 1439,'-8'-1,"0"1,0 0,0 0,0 1,0 0,0 1,0-1,0 1,1 1,-1 0,1 0,-1 0,1 1,0 0,1 0,-1 1,1 0,-1 0,1 0,-2 4,7-7,0-1,0 1,1 0,-1-1,0 1,1 0,0 0,-1-1,1 1,0 0,0 0,0 0,0-1,0 1,0 0,1 0,-1-1,1 1,-1 0,1 0,0-1,-1 1,1-1,0 1,0-1,0 1,0-1,0 1,1-1,-1 0,0 0,1 1,-1-1,1 0,-1 0,63 32,-50-27,-14-6,62 36,-60-35,-1 0,0 0,0 0,0 0,0 1,0-1,0 0,0 1,0-1,-1 1,1-1,0 0,-1 1,1 0,-1-1,0 1,0-1,1 1,-1-1,0 1,0 0,0-1,-1 1,1-1,0 1,0 0,-1-1,1 1,-1-1,0 1,1-1,-1 0,0 1,0-1,0 0,0 1,0-1,0 0,0 0,0 0,-2 1,-6 6,-2-1,1-1,-1 1,0-1,0-1,-1 0,0-1,0 0,0-1,0 0,0-1,0 0,-1-1,1-1,-9 0,-4 1</inkml:trace>
  <inkml:trace contextRef="#ctx0" brushRef="#br2" timeOffset="-54401.093">10243 1242,'-34'43,"2"1,2 2,2 1,2 1,1 5,23-49,0 0,0 0,0 0,0 1,1-1,0 0,0 1,0 0,0-1,1 1,-1-1,1 1,1 0,-1-1,1 1,-1-1,1 1,1-1,-1 1,0-1,1 1,0-1,0 0,1 0,-1 0,1 0,-1-1,1 1,1-1,-1 1,0-1,1 0,-1 0,1-1,0 1,0-1,0 0,0 0,4 1,3 1,0-1,0 0,0-1,1 0,-1-1,1-1,0 1,-1-2,1 0,-1 0,1-1,-1 0,0-1,0 0,0-1,0 0,0-1,-1 0,0-1,0 0,0-1,-1 1,0-2,0 1,-1-2,0 1,-1-1,1 0,-2 0,1-1,-1 0,-1 0,0 5,-1 1,0-1,0 0,-1 0,1 0,-1 0,0-1,-1 1,1-1,-1 0,0 0,0 0,-1 0,0 0,0 0,-1 0,1-1,-1 1,0 0,-1 0,0 0,0 0,0 0,-1 0,1 0,-2 0,1 0,0 0,-1 1,0-1,-1 1,0-1,-2 1,1 1,-1 0,0 0,0 1,0 0,-1 0,1 1,-1-1,0 1,0 1,1-1,-1 1,0 0,0 1,-3 0,-16-1</inkml:trace>
  <inkml:trace contextRef="#ctx0" brushRef="#br2" timeOffset="-54103.749">10016 1524,'50'-13,"1"2,0 2,0 2,23 1,-67 6,0 1,0-1,-1 1,1 0,0 1,0-1,0 1,-1 1,1-1,-1 1,0 1,1-1,-2 1,1 0,0 0,-1 0,0 1,0 0,0 0,0 0,0 0,0 0,0-1,1 0,0 0,0 0,0-1,0 0,0 0,1 0,-1-1,1 0,0 0,-1-1,1 0,0 0,0-1,0 1,0-1,0-1,0 0,0 0,-1 0,1-1,0 1,-1-2,2 0,11-4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58,'168'-12,"33"-23,-70 25,-120 14,-5 2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30,'14'0,"20"0,8 0,3-5,-3-1,-3 0,-3 1,-4 1,-1 2,-2 1,-1 1,-6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1,'-8'10,"1"2,0-1,1 1,1 0,-1 0,2 1,0 0,0 0,1 0,1 0,0 0,1 0,1 1,0-1,1 6,-1 98,-10 113,-8 7,18-235,-1-2,1 1,0 0,-1 0,1 0,0 0,0 0,0 0,0 0,0-1,0 1,0 0,0 0,0 0,0 0,1 0,-1 0,0-1,1 1,-1 0,0 0,1 0,-1-1,1 1,-1 0,1 0,0-1,-1 1,1 0,0-1,-1 1,1-1,0 1,0-1,0 0,-1 1,2-1,4-4</inkml:trace>
  <inkml:trace contextRef="#ctx0" brushRef="#br0" timeOffset="260.789">314 508,'38'0,"28"-5,7-1,-5 0,-8 1,-10 1,-8-3,-7 0,-5 0,-2 2,-6 2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368 113,'-13'-1,"-1"0,1 1,0 1,-1 0,1 0,0 2,0 0,0 0,0 1,1 0,-1 1,1 1,0 0,1 1,0 0,0 0,0 1,1 1,0 0,0 0,1 1,1 0,0 1,0 0,1 0,0 0,1 1,0 0,-1 7,-2-2,2 0,0 0,2 1,0 0,0 1,2-1,0 1,1 0,1-1,1 1,1 0,2 13,-2-28,0-1,0 1,1-1,-1 1,1-1,0 0,0 0,0 0,1 0,-1-1,0 1,1 0,0-1,0 0,0 1,0-1,0 0,0-1,0 1,0-1,1 1,-1-1,1 0,-1 0,1 0,0-1,-1 1,1-1,0 0,-1 0,1 0,-1-1,1 1,0-1,-1 0,1 0,21-5</inkml:trace>
  <inkml:trace contextRef="#ctx0" brushRef="#br0" timeOffset="350.51">706 170,'-20'19,"0"1,1 1,2 0,0 1,1 2,1-1,2 2,0 0,-9 26,21-48,0 0,0 0,1 0,-1 0,1 0,0 0,0 0,0 0,0 1,0-1,1 0,-1 0,1 0,0 0,0 0,0 0,0 0,0 0,1-1,0 1,-1 0,1-1,0 1,0-1,0 0,1 1,-1-1,0 0,1 0,0-1,-1 1,1 0,0-1,0 0,0 0,0 0,0 0,0 0,0 0,0-1,0 1,0-1,0 0,0 0,1 0,-1-1,16-1,0-1,0-1,0 0,0-2,-1 0,0-1,0-1,-1-1,0 0,0-1,-1-1,-1-1,1 0,-2-1,0 0,6-9,-5 9,-1 0,0-2,-1 1,0-1,-1-1,-1-1,-1 1,0-1,2-8,-12 23,1-1,0 1,-1-1,0 1,1-1,-1 1,0-1,0 0,-1 1,1-1,0 1,-1-1,0 1,1 0,-1-1,0 1,0-1,-1 1,1 0,0 0,-1 0,1 0,-1 0,0 0,1 0,-1 0,0 1,0-1,0 1,0-1,-1 1,1 0,0 0,-2-1,-86-18,75 21,0 1,1 0,-1 1,1 1,0 0,0 1,0 0,1 1,-10 6,-3 4</inkml:trace>
  <inkml:trace contextRef="#ctx0" brushRef="#br0" timeOffset="868.818">1525 29,'-22'3,"-1"2,1 0,0 1,1 1,-1 2,2 0,-1 1,1 0,1 2,-5 4,22-15,-1 1,0-1,0 1,1 0,-1 0,1 0,0 1,-1-1,1 0,0 1,1 0,-1-1,0 1,1 0,-1 0,1 0,0 0,0 0,0 0,0 0,1 0,-1 0,1 1,0-1,0 0,0 0,0 1,0-1,1 0,0 0,-1 0,1 0,0 0,1 0,-1 0,0 0,1 0,0 0,0-1,0 1,0-1,0 1,0-1,0 0,1 1,138 60,-139-62,-1 1,1-1,-1 1,0-1,0 1,1 0,-1 0,0 0,-1 0,1 0,0 0,-1 0,1 0,-1 0,1 0,-1 0,0 0,0 0,0 0,0 0,0 0,0 1,-1-1,1 0,-1 0,0 0,1 0,-1 0,0 0,0-1,0 1,0 0,-1 0,1-1,0 1,-1 0,1-1,-1 0,1 1,-3 0,-72 52,56-45,-1-1,0-1,0-1,0-1,-1-1,0-1,-8 0,3 2,2 1</inkml:trace>
  <inkml:trace contextRef="#ctx0" brushRef="#br0" timeOffset="1282.543">2061 0,'-19'11,"-10"4,1 0,0 3,1 0,1 1,1 2,1 0,1 2,-6 9,25-27,0 1,0 0,0 0,1 0,0 0,0 0,0 1,1 0,0-1,0 1,1 0,0 0,0 0,1 0,0 0,0 0,0 0,1 0,0 0,0 0,1 0,0 0,0-1,1 1,0-1,0 0,0 1,1-1,0-1,0 1,0 0,1-1,0 0,0 0,0-1,1 1,-1-1,1 0,0-1,0 1,5 1,1-2,1 1,0-2,0 0,0 0,0-1,0-1,0 0,0-1,0 0,0-1,0 0,0-1,0-1,-1 0,0-1,0 0,0-1,0 0,-1-1,10-7,-6 4,-1 0,-1 0,1-1,-2-1,0 0,0-1,-1 0,-1 0,0-1,-1-1,0 0,-1 0,-1-1,0 1,-2-2,1 1,1-14,-7 26,-1-1,1 1,-1-1,0 1,0-1,0 1,-1 0,0-1,0 1,0 0,0 0,0 0,-1 0,0 1,0-1,0 1,0-1,0 1,-1 0,1 1,-1-1,0 0,0 1,0 0,0 0,0 0,0 0,-1 1,1 0,-1 0,1 0,-1 0,-2 1,-7-3,0 2,0 0,0 0,0 2,0-1,0 2,1 0,-1 0,0 2,-6 1,-7 7</inkml:trace>
  <inkml:trace contextRef="#ctx0" brushRef="#br0" timeOffset="1575.543">1694 310,'395'-78,"-386"77,-5-1,-1 1,1 0,-1 0,1 0,0 0,-1 0,1 1,0 0,0-1,-1 2,1-1,0 0,-1 1,1-1,0 1,-1 0,1 0,-1 1,1-1,-1 1,1 0,-1 0,0 0,0 0,0 0,0 1,-1-1,1 1,0 0,0 1,-2-2,1 4,0 1,1-1,0 0,0 0,0 0,1-1,0 1,0-1,1 0,-1 0,1 0,0-1,0 1,0-1,1-1,0 1,0-1,0 0,0 0,0 0,0-1,4 1,2-1,1-1,0 0,0 0,0-1,0-1,0 0,0-1,0 0,-1-1,1-1,0 0,6-2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151 447,'114'395,"-68"-166,-31-151,-8-60</inkml:trace>
  <inkml:trace contextRef="#ctx0" brushRef="#br0" timeOffset="498.114">10 616,'-3'-13,"1"0,0 0,0 0,2-1,-1 1,2 0,0 0,0 0,1 0,1 0,0 0,1 0,1 1,-1 0,2-1,0 2,0-1,1 1,1 0,0 0,0 1,1 0,0 1,1-1,7 0,0 1,0 0,1 1,0 1,1 0,-1 2,1 0,1 1,-1 1,0 0,1 2,-1 0,1 2,-1 0,2 1,-17-2,0 1,0-1,0 1,0 0,0 0,0 0,0 0,0 1,0 0,-1 0,1 0,0 0,-1 0,0 1,0-1,1 1,-2 0,1 0,0 0,0 1,-1-1,0 1,0-1,0 1,0 0,0-1,-1 1,0 0,0 0,0 0,0 1,0-1,-1 0,0 0,0 0,0 0,0 0,-1 0,0 1,0-1,0 2,-7 20,-1 0,-1-1,-2 0,0-1,-1 0,-1-1,-2-1,-9 11,-19 31,28-40,8-14,1 0,0 0,1 1,0 0,0 0,1 0,1 1,0-1,0 1,-1 10,6-19,-1 1,0-1,1 0,0 0,0 0,0 1,0-1,0 0,0 0,1-1,0 1,-1 0,1 0,0-1,0 1,1-1,-1 0,0 1,1-1,-1 0,1 0,0-1,0 1,0-1,0 1,0-1,0 0,0 0,0 0,0 0,99 12,63-15,-161 2,0 0,0 0,0 0,0 1,0-1,0 1,0 0,0 0,0 1,0-1,0 1,0 0,-1 0,1 0,-1 0,0 1,1 0,-1-1,0 1,0 0,-1 0,1 1,-1-1,1 0,-1 1,0 0,-1-1,1 1,-1 0,1 0,-1 0,0 0,0 0,-1 0,1 0,-1 0,0 5,-5 3,0 1,-1-1,0 0,-1-1,0 1,-1-1,0-1,0 0,-2 0,1 0,-11 7,6-3,-4 2,0-2,-1 0,0-2,-1 0,0 0,-1-2,-1-1,1-1,-16 4,36-11,-1 0,0-1,1 1,-1 0,0-1,0 0,1 1,-1-1,0 0,0 0,1 1,-1-2,0 1,0 0,0 0,1 0,-1-1,0 1,0-1,1 1,-1-1,0 0,1 0,-1 0,1 0,-1 0,1 0,0 0,-2-2,2-6</inkml:trace>
  <inkml:trace contextRef="#ctx0" brushRef="#br0" timeOffset="1200.762">969 983,'3'3,"1"0,0 0,0 0,0 0,0-1,0 1,1-1,-1 0,1 0,-1-1,1 1,0-1,0 0,-1-1,1 1,0-1,0 0,0 0,0 0,0-1,-1 1,1-1,0 0,0-1,-1 1,3-2,117-68,-88 47,101-48,-135 71,1 1,0 0,-1 0,1 0,0 1,0-1,-1 1,1-1,-1 1,1 0,0 0,-1 0,0 1,1-1,-1 0,0 1,1-1,-1 1,0 0,0 0,0 0,-1 0,1 0,0 0,-1 1,0-1,1 0,-1 1,0-1,0 1,0 0,0-1,-1 1,1-1,-1 1,0 0,0 0,1-1,-2 1,1 0,0-1,-1 1,1 0,-1-1,0 2,9 42,-6-42,0 0,0 0,0 0,0-1,0 1,1-1,0 1,-1-1,1 0,1 0,-1 0,0-1,1 1,-1-1,1 0,0 0,0 0,-1 0,1-1,1 1,-1-1,0 0,0 0,0-1,0 1,1-1,-1 0,0 0,1-1,-1 1,0-1,0 0,0 0,0 0,0 0,0-1,0 0,0 0,0 0,-1 0,1 0,-1-1,1 0,-1 0,55-40,-2-3,-2-2,-3-3,-2-1,13-22,-40 46,-2 0,-1-2,-2-1,0 0,-2-1,-2 0,-1-1,-1-1,-2 0,-2 0,4-32,-7 34,-2 0,-1 1,-1-1,-2 0,-5-30,7 60,0 0,0 0,0-1,-1 1,1 0,0 0,-1-1,0 1,1 0,-1 0,0 0,0 0,0 0,-1 0,1 0,0 0,-1 1,1-1,-1 0,0 1,1-1,-1 1,0 0,0-1,0 1,0 0,0 0,0 0,0 1,0-1,-1 0,1 1,0-1,0 1,-1 0,1 0,0 0,0 0,-1 0,1 0,0 1,0-1,-1 1,1-1,0 1,0 0,-1 1,-7 8,1 0,0 1,0 0,1 1,1 0,0 0,1 1,0-1,1 1,0 1,1-1,1 1,0 0,0-1,2 1,0 0,0 0,2 0,-1 0,2 1,-4 15,1 1,2-1,1 1,1-1,1 0,2 0,2 0,0-1,2 0,1-1,8 14,101 147,-120-188,0-1,-1 1,1-1,0 0,0 1,-1-1,1 1,0-1,-1 0,1 1,-1-1,1 0,0 0,-1 1,1-1,-1 0,1 0,-1 0,1 1,-1-1,1 0,-1 0,1 0,-1 0,1 0,-1 0,1 0,-1 0,1 0,-1 0,1 0,-1 0,1 0,0-1,-1 1,1 0,-1 0,1-1,-1 1,1 0,0 0,-1-1,1 1,-1 0,1-1,0 1,-1 0,1-1,0 1,0-1,-1 1,1-1,0 1,0-1,0 1,0 0,-1-1,1 1,0-1,0 1,0-1,0 1,0-1,0 1,0-1,0 1,1-1,-4-1,-13-11</inkml:trace>
  <inkml:trace contextRef="#ctx0" brushRef="#br0" timeOffset="1453.271">1675 503,'38'-15,"37"-4,16-4,1 2,-6 5,-7 0,-7 2,-7 5,-5-2,-7 1,-9 3,-11 2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2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468 4,'-30'-2,"0"0,0 2,-1 2,1 0,1 2,-1 2,0 0,1 2,-6 4,26-10,0 1,0 1,0 0,0 0,1 0,0 1,0 1,0-1,1 1,-1 1,1-1,1 1,-1 1,1-1,1 1,-1 0,1 0,1 0,-1 1,2 0,-1 0,1 0,0 0,1 0,0 1,1-1,0 1,0-1,1 1,0 0,0-1,2 1,-1-1,1 1,1 2,0-7,0 1,0-1,0 1,1-1,0 0,0 0,0-1,1 1,0-1,0 0,0 0,0-1,0 0,1 1,0-2,-1 1,1-1,0 0,0 0,0 0,1-1,-1 0,0 0,1-1,-1 0,4 0,164-27,-135 17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32,'-27'22,"1"1,1 2,1 0,1 2,2 1,0 0,-11 24,30-50,0 0,0 0,0 1,0-1,1 1,-1-1,1 1,0 0,0-1,0 1,0 0,0 0,0 0,1 0,0 0,-1 0,1 0,0 0,1-1,-1 1,0 0,1 0,-1 0,1 0,0 0,0 0,0-1,1 1,-1 0,1-1,-1 1,1-1,0 0,0 1,0-1,0 0,0 0,0 0,1 0,-1-1,1 1,-1-1,1 1,0-1,0 0,14 2,0-2,0 0,0 0,0-2,0 0,0-1,0-1,-1-1,1 0,-1-1,0 0,0-2,0 0,-1 0,0-2,-1 0,0 0,0-1,-1-1,0-1,-1 1,0-2,-1 0,-1 0,0-1,-1 0,4-8,-10 18,-1 0,0 0,0 0,0-1,0 1,-1 0,0-1,0 1,0-1,0 1,-1-1,1 1,-1-1,0 0,-1 1,1-1,-1 1,0-1,0 1,-1-1,1 1,-1 0,0 0,0-1,0 1,0 1,-1-1,0 0,0 0,0 1,0 0,0 0,-1 0,1 0,-1 0,0 1,0-1,0 1,0 0,0 0,-1 1,-1-1,-4-1,-1 0,1 1,-1 0,0 1,0 0,1 1,-1 0,0 1,0 0,0 1,1 0,-8 2,-7 3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1,'-17'6,"0"2,0 0,1 1,1 1,0 0,0 1,1 1,0 0,1 1,0 1,1 0,-5 8,16-20,-1 0,1 0,0 0,0 1,-1-1,2 0,-1 0,0 1,0-1,1 1,-1-1,1 1,0-1,0 1,0-1,0 1,0-1,0 1,1-1,-1 0,1 1,0-1,-1 1,1-1,0 0,1 0,-1 1,0-1,1 0,-1 0,1 0,-1-1,1 1,0 0,0 0,0-1,0 0,0 1,0-1,0 0,63 26,30 16,-92-40,0-1,-1 0,1 1,0-1,-1 1,0 0,1 0,-1 0,0 0,-1 0,1 0,0 0,-1 1,0-1,0 1,0-1,0 1,0-1,-1 1,0 0,0-1,0 1,0 0,0-1,-1 4,-3 1,1 0,-1-1,0 1,-1-1,0 0,0-1,0 1,-1-1,0 0,0 0,-1-1,0 0,1 0,-2 0,1-1,0 0,-1-1,-2 1,-4 4,-1 1,1-2,-1 1,0-2,0 0,-1-1,0 0,0-2,-9 2,1-3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0,'-33'17,"5"-6,1 2,1 0,0 2,1 1,1 1,0 1,1 1,1 1,1 1,1 0,0 3,16-16,0 0,0 1,1-1,0 1,1 0,0 0,0 0,1 0,0 0,0 0,1 0,0 0,1 0,0 0,1 0,0 0,0 0,0 0,2-1,-1 1,1-1,0 0,0 0,1 0,0-1,1 1,-1-1,2 0,-1-1,1 0,-1 0,2 0,-1-1,1 0,0 0,0-1,0 0,0 0,1-1,-1 0,1-1,0 0,0 0,8 0,-1-1,0-1,0-1,1 0,-1-1,0 0,0-2,0 0,-1-1,0 0,1-1,-2-1,1 0,-1-1,0-1,-1 0,0 0,0-2,-1 0,0 0,-1-1,4-6,-5 7,-1-1,-1 0,0 0,0-1,-1 1,-1-2,0 1,-1-1,3-10,-7 18,0 0,0 0,0 0,-1 0,0 0,0 0,0 0,-1 1,0-1,0 0,0 0,-1 0,0 1,0-1,0 1,-1-1,0 1,0 0,0 0,-1 0,1 1,-1-1,0 1,-1 0,1 0,-8-3,0 2,-1-1,1 2,-1-1,0 2,0 0,-1 0,1 1,0 1,-1 0,1 1,-1 1,1 0,0 0,-1 2,1 0,0 0,0 1,1 0,-1 1,1 1,-2 1,-4-1,1 0,0 2,0 0,1 0,0 2,0 0,1 0,0 2,1 0,1 1,0 0,0 1,1 0,1 1,1 0,-3 6,12-19,0 0,0 0,0 0,0 1,0-1,1 0,-1 1,1-1,0 0,-1 1,1-1,0 0,1 1,-1-1,0 1,1-1,-1 0,1 0,0 1,-1-1,1 0,0 0,1 0,-1 0,0 0,0 0,1 0,0 0,-1 0,1-1,0 1,0 0,-1-1,1 0,0 1,1-1,-1 0,0 0,0 0,0-1,1 1,-1 0,2 0,108 6,-76-13,0-1,0-1,-1-2,-1-2,0-1,0-2,-31 14,0-1,-1 0,1 1,1 0,-1 0,0 0,0 0,0 0,0 1,1-1,-1 1,0 0,1 0,-1 0,0 0,1 1,-1-1,0 1,0 0,0 0,0 0,0 0,0 1,0-1,0 1,0 0,0 0,-1 0,3 2,3 2,0 1,0-1,1 0,0-1,0 0,0-1,0 0,1 0,0-1,0 0,0 0,0-2,0 1,1-1,-1 0,7-1,11 0,-3-1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29,'313'0,"-116"-29,-142 33,-63 8,-5-6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12,'15'5,"23"2,10-1,3-1,-4-2,-5 0,-4-2,-4-1,-3-5,-2-1,-1-1,-1 2,0 1,-4-3,-7-1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0 167,'13'-17,"0"-1,0 2,2 0,0 0,1 2,0 0,1 0,0 2,16-9,-28 19,-1 1,0-1,0 1,1 0,-1 0,1 1,-1-1,1 1,-1 0,1 0,-1 1,1-1,-1 1,1 0,-1 0,0 1,1-1,-1 1,0 0,0 0,0 0,0 0,-1 1,1 0,-1 0,1 0,-1 0,0 0,0 1,0-1,1 4,3 1,-1 0,1-1,1 0,-1 0,1-1,0 0,1 0,-1 0,1-1,0-1,1 0,-1 0,1-1,0 0,0 0,9 0,-3-1,1 0,-1-2,1 0,0-1,-1 0,1-2,-1 0,1-1,-1 0,0-1,31-34,-36 27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1,'10'5,"2"1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537 193,'-17'0,"0"1,0 1,0 1,0 0,1 1,-1 0,1 2,0 0,0 0,1 2,0 0,0 0,1 2,-5 4,13-8,-1 1,1 0,1 0,0 0,0 1,0 0,1 0,0 0,0 1,1 0,0-1,1 1,-1 0,2 0,0 0,0 0,0 0,1 1,0-1,1 0,0 0,1 0,0 0,0 0,1 0,0-1,0 1,1-1,0 0,1 0,0 0,3 4,0-6,0-1,1 0,0-1,0 0,0 0,0-1,0 0,1-1,0 0,-1 0,1-1,0 0,0-1,-1 0,1 0,0-1,0 0,-1-1,1 0,0-1,-1 0,0-1,9-4,0 0,0-2,-1 0,0-1,-1-1,0 0,-1-2,0 1,9-13,-18 20,-1-1,0 1,0-1,-1 0,0-1,0 1,0-1,-1 1,0-1,-1 0,0 0,0-1,-1 1,0 0,0 0,-1-1,0 1,0 0,-1-1,0 1,-1 0,0-3,-1 4,-1 0,0 0,0 1,0-1,-1 1,0 0,0 0,0 1,-1 0,0 0,0 0,0 0,-1 1,0 0,1 0,-1 1,-1 0,1 0,0 1,-1 0,1 0,-2 1,-16-5</inkml:trace>
  <inkml:trace contextRef="#ctx0" brushRef="#br0" timeOffset="319.472">170 476,'19'-10,"8"-5,0 2,0 1,1 0,0 3,1 0,0 2,16-2,-39 8,0 1,0 0,0 0,0 1,0 0,0 0,0 0,0 1,-1 0,1 0,-1 0,1 1,-1-1,0 2,1-1,-2 0,1 1,0 0,-1 0,0 0,1 1,0 2,1-2,0 0,0 0,0-1,1 0,-1 0,1-1,0 1,0-2,0 1,1-1,-1 0,1 0,-1-1,1 0,-1 0,1-1,0 0,-1 0,1-1,0 0,-1 0,1-1,-1 0,0 0,1-1,-1 0,-1 0,1-1,2-1,5-7</inkml:trace>
  <inkml:trace contextRef="#ctx0" brushRef="#br0" timeOffset="768.363">904 24,'14'-5,"1"0,0 1,0 1,0 0,0 2,0-1,0 2,1 0,-1 1,0 0,10 3,-24-2,1 0,-1 0,0 0,1 0,-1 0,0 1,-1-1,1 0,0 0,-1 1,1-1,-1 1,0-1,1 0,-1 1,-1-1,1 1,0-1,0 1,-1-1,1 0,-1 1,0-1,0 0,0 0,0 1,0-1,0 0,-1 0,1 0,-1 0,1-1,-1 1,0 0,0-1,0 1,0-1,-1 1,0 2,1-1,-39 68,40-69,0 0,1-1,-1 1,1 0,0-1,0 1,-1 0,1-1,0 1,0 0,1-1,-1 1,0 0,1-1,-1 1,1 0,-1-1,1 1,0-1,-1 1,1-1,0 1,0-1,0 1,0-1,0 0,1 0,-1 0,0 1,1-1,-1 0,0-1,1 1,-1 0,1 0,0-1,-1 1,1-1,-1 1,1-1,0 1,-1-1,1 0,1 0,228-1,-175 1,-31 0</inkml:trace>
  <inkml:trace contextRef="#ctx0" brushRef="#br0" timeOffset="1116.59">0 786,'44'-5,"42"-1,17-5,0 0,-8-4,-10 2,-15 2,-10 3,-10 4,-4-4,-5 1,-5 1,-3 2,-3 1,-2 2,-1 0,-4 6,-7 1</inkml:trace>
  <inkml:trace contextRef="#ctx0" brushRef="#br0" timeOffset="1735.788">424 956,'66'-26,"71"-15,-138 41,0 1,0-1,0 1,0 0,1 0,-1 0,0-1,0 1,1 0,-1 0,1 0,-1 0,1 0,-1 0,1 0,0 0,-1 0,1 0,0 0,0 0,0 1,0-1,0 0,0 0,0 0,0 0,0 0,1 0,-1 0,0 0,1 0,-1 0,1 0,-1 0,1 0,-1 0,1 0,0 0,-1 0,1-1,0 1,0 0,0 0,-1-1,1 1,0-1,0 1,0-1,0 1,0-1,0 1,0-1,0 0,0 0,1 1,-1-1,0 0,0 0,0 0,0 0,0 0,0-1,0 1,0 0,0 0,0-1,0 1,0 0,1-1,-95 79,80-71,1 1,1 1,-1 0,1 0,1 1,0 0,0 1,1 0,1 1,-4 6,10-16,1 0,0 0,0 0,0 0,0 0,0 0,1 0,-1 0,1 0,-1 0,1 0,0 0,0 1,0-1,0 0,0 0,0 0,0 0,1 1,-1-1,1 0,0 0,0 0,-1 0,1 0,1 0,-1 0,0-1,0 1,1 0,-1-1,1 1,-1-1,1 1,-1-1,1 0,0 1,0-1,0 0,0 0,0 0,1 0,93 6,-68-12,1-2,-2 0,1-2,-1-2,26-12,-35 13</inkml:trace>
  <inkml:trace contextRef="#ctx0" brushRef="#br0" timeOffset="2365.57">1101 786,'-10'5,"-2"6,0 6,2 6,3 2,2 3,3 1,1 1,6-6,2-1,4-5,1-5</inkml:trace>
  <inkml:trace contextRef="#ctx0" brushRef="#br0" timeOffset="3323.865">1610 730,'38'-10,"23"-3,5 1,-4 2,-7-1,-8 0,-8 3,-10 2</inkml:trace>
  <inkml:trace contextRef="#ctx0" brushRef="#br0" timeOffset="3568.025">1864 447,'-19'39,"-7"26,2 8,4-5,6-8,10-14,6-11,7-11,2-10</inkml:trace>
  <inkml:trace contextRef="#ctx0" brushRef="#br0" timeOffset="2632.647">1243 1210,'-19'28,"-12"11,0-3</inkml:trace>
  <inkml:trace contextRef="#ctx0" brushRef="#br0" timeOffset="2884.281">1073 1238,'24'14,"13"5,5 0,-1-4,-6 0,-5-2,-3-4,-5-3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1,'0'9,"-5"28,-1 17,0 3,1 3,-3-5,-1-7,2-1,2-5,1-4,2-4,1-3,1-2,0-1,0-1,1 1,-1-1,0-4</inkml:trace>
  <inkml:trace contextRef="#ctx0" brushRef="#br0" timeOffset="252.151">256 423,'29'-5,"24"-1,8 0,-2 1,-6 2,-8 1,-10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32,'0'-4,"-1"4,1 0,-1-1,1 1,-1-1,1 1,-1-1,1 1,0-1,-1 0,1 1,0-1,-1 1,1-1,0 0,0 1,0-1,-1 0,1 1,0-1,0 0,0 1,0-1,0 0,0 1,1-1,-1 0,0 1,0-1,0 0,1 1,-1-1,0 1,0-1,1 0,-1 1,1-1,-1 1,0-1,1 1,-1-1,1 1,-1 0,1-1,0 1,-1-1,1 1,-1 0,1 0,0-1,-1 1,1 0,0 0,-1 0,1 0,0 0,-1-1,1 1,0 0,0 1,3 8,-1 1,0 0,0 0,-1 0,0 1,-1-1,0 0,-1 1,0-1,0 1,-1 0,1 12,10 229,8-27,-18-212,1 1,0-1,1 1,0-1,1 1,0-1,1 0,1 0,4 9,-7-21,1 1,-1 0,0-1,1 1,-1-1,1 0,0 0,-1 0,1 0,0-1,0 1,-1 0,1-1,0 0,0 0,0 0,0 0,-1 0,1-1,0 1,0-1,0 0,-1 0,1 0,-1 0,1 0,0 0,-1-1,0 1,1-1,-1 0,0 0,0 0,0 0,0 0,0 0,-1 0,1-1,9-5,356-242,-367 249,0 0,1 0,-1 1,1-1,0 0,-1 1,1-1,-1 1,1-1,0 1,0-1,-1 1,1-1,0 1,0 0,0-1,-1 1,1 0,0 0,0-1,0 1,0 0,0 0,-1 0,1 0,0 0,0 0,0 1,0-1,0 0,-1 0,1 1,0-1,0 0,0 1,-1-1,1 1,0-1,-1 1,1-1,0 1,-1-1,1 1,-1 0,1-1,-1 1,1 0,-1 0,1-1,-1 1,0 0,1 0,-1 0,0-1,0 1,1 0,-1 0,0 0,0 0,0 0,0-1,0 1,0 0,-1 0,1 0,0 0,0 0,-1 0,-1 89,0-69,1-1,1 0,0 0,2 0,0 0,5 15,29 99,-35-132,0-1,-1 1,1 0,0-1,0 1,0 0,0-1,1 0,-1 1,0-1,1 0,-1 1,0-1,1 0,0 0,-1 0,1 0,0 0,-1-1,1 1,0-1,0 1,-1-1,1 1,0-1,0 0,0 0,0 0,0 0,-1 0,1 0,0-1,0 1,0 0,0-1,-1 0,1 1,1-2,12-6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88,'38'-5,"28"-6,6-2,2-2,-8 0,-10 3,-10 4,-7 3,-7 2,-3 2,-1 1,-2 1,0 0,-4-1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0 445,'24'-10,"23"-3,12 1,1-2,-4 0,-8 4,-2 3,-4 3,-4 1,-4 3,-3-5,-2-1,-1 0,0 2,-1 1,0 1,-4 1</inkml:trace>
  <inkml:trace contextRef="#ctx0" brushRef="#br0" timeOffset="838.25">170 219,'-2'-7,"1"0,1 1,-1-1,1 1,1-1,-1 0,1 1,0-1,0 1,1-1,0 1,0-1,0 1,1 0,0 0,0 0,1 1,0-1,0 1,0 0,0 0,1 0,0 0,7-5,1 1,0 0,1 1,-1 0,2 1,-1 1,1 0,9-2,-17 8,-1-1,0 1,0 0,0 0,1 1,-1 0,0 0,0 0,0 1,0 0,0 0,0 0,-1 1,1 0,-1 0,0 1,0-1,0 1,0 0,0 0,-1 1,0-1,0 1,0 0,-1 0,1 1,0 2,2-1,0 1,0-1,0 0,1 0,0-1,0 0,1 0,0 0,0-1,0-1,1 1,6 1,1-3,1 0,-1-2,1 0,0-1,-1 0,1-2,0 0,-1 0,0-2,1 0,4-3,-1 2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0 610,'7'7,"0"0,0 0,0-1,1 0,0-1,0 0,0 0,1-1,-1 1,1-2,0 0,0 0,1 0,-1-1,1-1,-1 1,1-1,-1-1,1 0,-1-1,1 1,0-2,-1 1,0-1,1-1,-1 0,0 0,0-1,-1 0,1 0,-1-1,0 0,6-5,16-17,0-1,-2-1,-2-2,0 0,4-11,69-109,-74 108,2 1,1 1,2 1,2 2,19-16,-48 51,-1-1,1 1,0 0,0 0,0 1,0-1,1 1,-1-1,1 1,-1 0,1 0,0 0,0 1,0 0,0-1,0 1,0 1,0-1,0 1,0-1,0 1,1 0,-1 1,0-1,0 1,0-1,0 1,0 1,0-1,0 0,0 1,0 0,-1 0,1 0,1 2,4 8,-2 1,1 0,-2 0,0 1,0 0,-1 0,-1 0,-1 1,0-1,0 1,-2 0,0 0,0 0,-2 1,1 7,-2-1,0 0,-2 1,0-1,-1 0,-2-1,0 0,-1 0,-1 0,-1-1,-1 0,-1-1,0 0,-2-1,0-1,-1 0,0 0,-4 0,-9 4,-2-1,0-1,-1-1,-1-2,0-1,-1-2,-1-1,-27 5,60-16,-1 1,0-1,1 0,-1 0,0 0,0 0,0-1,0 1,0 0,0-1,0 1,0-1,0 0,0 1,0-1,0 0,0 0,0-1,0 1,0 0,0-1,0 1,0-1,0 1,0-1,1 0,-1 0,0 0,0 0,1 0,-1-1,0 1,1 0,-1-1,1 1,0-1,0 1,-1-1,1 0,0 1,0-1,0 0,1 0,-1 0,0 0,1 0,-1 0,5-13</inkml:trace>
  <inkml:trace contextRef="#ctx0" brushRef="#br0" timeOffset="329.949">1242 271,'-6'23,"-1"2,0 0,1 1,2 0,0 0,2 0,1 0,1 1,3 19,-2-41,0 0,1 0,0-1,-1 1,1-1,1 1,-1-1,1 0,-1 0,1 0,0 0,1 0,-1 0,1-1,0 0,-1 0,1 0,1 0,-1 0,0-1,1 0,-1 0,1 0,0-1,-1 1,1-1,0 0,0 0,0-1,0 0,0 0,0 0,0 0,0-1,0 1,-1-1,1-1,0 1,0-1,-1 0,1 0,-1 0,4-2,13-8,-2-1,0-1,0-1,-2 0,0-1,0-1,-2 0,0-1,-1-1,3-6,-13 20,0 1,0-1,0 1,-1-1,0-1,0 1,0 0,-1-1,0 1,0-1,0 0,-1 1,0-1,0 0,0 0,-1 0,1 0,-2 0,1 0,-1 0,1 0,-2 0,1 0,-1 1,0-1,0 0,0 1,-1 0,0-1,0 1,0 0,-1 0,1 1,-1-1,0 1,-1 0,1 0,-1 0,0 0,0 1,0 0,0 0,-4-1,-72-1,61 12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1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372 394,'1'-3,"-1"-1,0 1,0 0,-1 0,1-1,0 1,-1 0,0 0,0-1,0 1,0 0,-1 0,1 0,-1 0,1 1,-1-1,0 0,0 1,0-1,-1 1,1 0,-1 0,1 0,-1 0,0 0,1 0,-1 1,0-1,0 1,0 0,-1 0,1 0,0 0,0 0,0 1,-1 0,1-1,0 1,-3 1,-7 0,1 2,-1-1,1 2,0-1,0 2,0 0,1 0,-1 1,1 0,1 1,-1 1,1-1,0 2,1-1,0 1,0 1,1-1,0 1,1 1,0 0,-1 3,-2 4,1 1,0 0,2 0,0 1,1 0,1 0,1 0,1 1,1 0,0-1,2 1,0 0,4 19,-4-35,1 1,0-1,0 0,1 1,0-1,-1 0,2 0,-1 0,1 0,0 0,0-1,0 1,0-1,1 0,0 0,0 0,0 0,0-1,1 1,-1-1,1 0,0-1,0 1,0-1,0 0,0 0,0-1,1 1,-1-1,1 0,-1-1,1 1,-1-1,1 0,3-1,20 1,0-2,0-1,0-1,-1-1,1-2,-1-1,-1-1,0-1,0-1,-1-2,0-1,-1-1,13-10,-27 18,0-1,-1 0,1-1,-2 0,1-1,-1 0,-1 0,0-1,0 0,-1-1,-1 1,0-1,0-1,-1 1,-1-1,0 0,-1 0,0 0,-1 0,1-14,-2 21,0 0,-1 0,0 0,0-1,0 1,0 0,-1 0,0 0,-1 0,1 0,-1 0,0 0,-1 0,1 1,-1-1,0 1,0-1,-1 1,0 0,0 1,0-1,0 1,-1-1,0 1,0 1,-3-3,-4-1,-1 1,1 0,-1 1,0 0,-1 1,1 1,-1 0,0 1,0 0,0 1,0 1,0 0,0 1,0 0,0 1,1 1,-1 0,1 1,-4 2,-11 4</inkml:trace>
  <inkml:trace contextRef="#ctx0" brushRef="#br0" timeOffset="570.08">5 564,'8'-2,"-1"1,0-1,0 1,0-2,0 1,0-1,0 0,0-1,-1 0,0 0,0 0,4-4,50-26,-56 32,0 1,0 0,0 0,0 0,1 0,-1 1,0-1,0 1,1 0,-1 1,0-1,0 1,1-1,-1 1,0 1,0-1,0 0,0 1,0 0,-1 0,1 0,0 0,-1 1,0 0,1-1,-1 1,0 0,-1 0,1 1,0-1,-1 1,0-1,0 1,0 0,0 0,3 6,0-1,0 0,1 0,0 0,1-1,0 0,0-1,1 1,-1-1,2-1,-1 1,1-1,0-1,0 0,0 0,1-1,0 0,0 0,0-1,8 1,11-1,0-2,0-1,0-1,0-1,23-5,-1-11,-33 7</inkml:trace>
  <inkml:trace contextRef="#ctx0" brushRef="#br0" timeOffset="1117.841">909 84,'8'-9,"1"1,1 0,-1 1,1 0,0 1,1 0,-1 0,1 1,1 1,-1 0,0 0,1 1,0 0,5 1,-15 1,0 1,0 0,0 0,0 0,0 0,0 0,0 0,0 0,-1 0,1 1,0-1,0 1,0 0,0 0,-1-1,1 1,0 0,0 0,-1 0,1 1,-1-1,1 0,-1 1,0-1,1 1,-1-1,0 1,0 0,0-1,0 1,-1 0,1 0,0-1,-1 1,1 0,-1 0,1 0,-1 0,0 0,0 0,0 0,0 0,0 0,-1 0,1 0,0 0,-1-1,1 1,-1 0,0 0,0 0,0-1,0 1,0 0,0 0,-54 78,47-72,0 1,1 0,1 0,-1 1,2 0,-1 0,1 0,1 1,-1 3,4-13,1 1,-1 0,1 0,-1 0,1-1,0 1,0 0,0 0,0 0,0 0,1 0,-1-1,0 1,1 0,0 0,-1 0,1-1,0 1,0 0,0-1,0 1,0-1,0 1,0-1,0 0,1 1,-1-1,1 0,-1 0,1 0,-1 0,1 0,0 0,-1 0,1-1,0 1,0 0,-1-1,1 0,1 1,80 4,-74-5,69-15,-59 8</inkml:trace>
  <inkml:trace contextRef="#ctx0" brushRef="#br0" timeOffset="1430.244">1614 84,'-218'283,"0"-48,-48-16,174-109,91-109,1 1,-1-1,0 0,0 0,0 1,1-1,-1 1,1-1,-1 1,1-1,0 0,-1 1,1-1,0 1,0 0,0-1,0 1,0-1,0 1,1-1,-1 1,0-1,1 1,-1-1,1 0,0 1,-1-1,1 0,0 1,0-1,0 0,0 0,0 0,0 0,0 0,0 0,1 1,13 5</inkml:trace>
  <inkml:trace contextRef="#ctx0" brushRef="#br0" timeOffset="2006.046">1473 648,'12'-10,"-1"1,2 1,-1 0,1 1,0 0,1 1,-1 0,1 1,1 1,5-1,-8 1,0 1,1 1,-1 0,1 1,-1 0,1 0,-1 2,1 0,-1 0,0 1,7 2,-17-4,-1 1,1 0,-1 0,1 0,-1 0,0 1,1-1,-1 0,0 0,0 1,0-1,0 1,0-1,0 1,0-1,0 1,-1 0,1-1,0 1,-1 0,0-1,1 1,-1 0,0 0,0-1,0 1,0 0,0 0,-1 0,1-1,0 1,-1 0,1-1,-1 1,0 0,1-1,-1 1,0-1,0 1,0-1,0 1,0-1,-1 0,1 1,-53 64,-2-17,42-38,0 0,1 1,0 0,1 1,0 1,1 0,0 0,2 1,-1 1,-1 4,10-18,1 0,-1 1,0-1,1 0,-1 0,1 0,0 1,-1-1,1 0,0 0,0 1,1-1,-1 0,0 0,1 1,-1-1,1 0,0 0,0 0,0 0,0 0,0 0,0 0,1 0,-1 0,0 0,1-1,0 1,-1-1,1 1,0-1,0 0,0 1,0-1,0 0,0 0,0 0,85 11,146-67,-91 25,-116 30,-3-1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63,'-121'314,"-36"-1,78-174,186-350,152-320,-260 530,1 1,0-1,0 1,0-1,0 0,0 1,0-1,1 1,-1-1,0 1,0-1,0 0,0 1,1-1,-1 1,0-1,1 1,-1-1,0 1,1-1,-1 1,0-1,1 1,-1 0,1-1,-1 1,1 0,-1-1,1 1,-1 0,1-1,0 1,-1 0,1 0,-1 0,1 0,-1 0,1 0,0-1,-1 1,1 1,-1-1,1 0,0 0,-1 0,1 0,-1 0,1 0,0 1,-1-1,1 0,-1 0,1 1,0-1,11 36,-12-35,16 212,-18-191,0 0,2 0,0 1,2-1,1-1,0 1,1 0,2-1,0 0,1 0,1 0,1-1,1 0,1-1,10 14,-19-31,0 0,0 0,0 0,0 0,0-1,0 1,1-1,-1 1,1-1,-1 0,1 0,-1 0,1 0,0-1,-1 1,1-1,0 1,0-1,-1 0,1 0,0 0,0 0,-1-1,1 1,0-1,-1 0,1 0,0 0,-1 0,1 0,-1 0,0-1,1 1,-1-1,0 0,0 1,1-2,70-79,-25-11,-4-1,-4-3,-4-1,0-16,-15 26,-19 75</inkml:trace>
  <inkml:trace contextRef="#ctx0" brushRef="#br0" timeOffset="362.62">1176 345,'-11'16,"0"0,1 0,1 2,0-1,2 1,0 0,0 1,2-1,-2 17,6-33,1 0,0 1,-1-1,1 1,0-1,1 1,-1-1,0 0,1 1,-1-1,1 0,0 1,0-1,0 0,0 0,0 1,0-1,1 0,-1 0,1 0,-1-1,1 1,0 0,-1 0,1-1,0 0,0 1,0-1,1 0,-1 0,0 0,0 0,1 0,-1 0,0-1,1 1,-1-1,3 1,1-1,1 0,-1 0,1 0,-1-1,1 0,-1 0,0 0,1-1,-1 0,0 0,0-1,0 0,-1 0,4-2,-2 1,0 0,1-1,-2 0,1 0,-1-1,0 0,0 0,0-1,-1 1,0-1,0 0,-1 0,0-1,0 0,0 1,-1-1,-1 0,1-1,-1 1,-1 0,1-1,-2 1,1-1,-1 1,0-1,-1 1,0-3,-1 7,-1-1,1 1,-1 0,0 1,0-1,0 0,-1 1,1 0,-1 0,0 0,0 0,0 1,0-1,0 1,-1 0,1 0,0 1,-1-1,0 1,1 0,-1 0,0 0,0 1,1 0,-1 0,0 0,0 1,0-1,1 1,-1 0,0 0,1 1,-22 4</inkml:trace>
  <inkml:trace contextRef="#ctx0" brushRef="#br0" timeOffset="877.384">1543 430,'-1'5,"0"-1,1 1,-1-1,1 1,0 0,0-1,1 1,-1 0,1-1,0 1,0-1,1 1,0-1,-1 0,1 0,0 0,1 0,-1 0,1 0,0 0,0-1,0 1,0-1,1 0,-1 0,1 0,0-1,0 1,0-1,0 0,0 0,0 0,1 0,-1-1,1 0,0 0,7-2,0-2,-1 0,1 0,-1-1,0 0,0-1,0 0,0-1,-1 0,0 0,2-3,26-14,68-35,-104 58,1 0,-1 1,0 0,0-1,0 1,0 0,0 0,0 0,0 0,0 0,-1 1,1-1,0 1,-1-1,1 1,-1-1,1 1,-1 0,0 0,0 0,1-1,-1 1,-1 0,1 1,0-1,0 0,-1 0,0 0,1 0,-1 0,0 3,12 23,-9-24,0 0,0-1,1 1,-1-1,1 0,-1 0,1 0,0 0,1-1,-1 0,0 0,1 0,-1 0,1 0,-1-1,1 0,0 0,-1 0,1-1,0 0,0 1,0-2,-1 1,1-1,2 0,6-1,0-1,0 0,0-1,-1-1,0 0,0-1,0 0,8-6,-8 5,-1-1,0-1,0 0,-1 0,0-1,-1 0,0-1,0 0,-1 0,-1-1,0 0,4-10,-7 4,-4 4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1 196,'38'116,"-27"-93,131 292,-84-181,-56-134,-1 1,0 0,1-1,-1 1,0-1,1 1,-1-1,1 1,-1-1,1 0,-1 0,1 0,-1 0,1 0,-1 0,1 0,-1 0,0-1,1 1,-1-1,1 1,-1-1,1 1,-1-1,0 0,0 0,1 1,-1-1,0 0,0 0,0 0,0 0,0-1,0 1,0 0,0 0,-1-1,1 1,0 0,-1-1,1 1,-1 0,1-1,-1 1,0-1,0 1,1-1,-1 1,0-1,0 1,-1-1,1 1,0-1,3-6,38-78,7-12,-5-3,-4-2,11-51,-8-22,-35 154</inkml:trace>
  <inkml:trace contextRef="#ctx0" brushRef="#br0" timeOffset="393.065">848 449,'24'0,"22"0,8 0,0 0,-5 0,-5 0,-6 0,-5 0,-2-4,-3-3,-1 1,1 2,-1 0,-5 2</inkml:trace>
  <inkml:trace contextRef="#ctx0" brushRef="#br0" timeOffset="638.939">960 647,'38'-5,"28"-1,6-5,-3 0,-9 1,-10 3,-9 2,-10 2</inkml:trace>
  <inkml:trace contextRef="#ctx0" brushRef="#br0" timeOffset="1359.168">1609 816,'33'-61,"3"1,3 2,2 1,12-9,-29 38,2 2,1 1,0 1,2 1,3-1,-31 23,0 0,0 0,-1 0,1 0,0 0,0 0,0 0,0 0,0 0,0 1,1-1,-1 0,0 0,0 1,0-1,1 1,-1 0,0-1,1 1,-1 0,0-1,1 1,-1 0,0 0,1 0,-1 0,0 1,1-1,-1 0,0 1,1-1,-1 0,0 1,0-1,1 1,-1 0,0 0,0-1,0 1,0 0,0 0,0 0,0 0,0 0,0 0,-1 0,1 0,0 0,-1 1,1 0,3 96,-5-87,0 0,0 0,1 0,1-1,0 1,0 0,1 0,0 0,3 4,-5-13,1 0,-1 0,1-1,0 1,-1 0,1-1,0 1,0-1,0 1,0-1,0 0,1 1,-1-1,0 0,1 0,-1 0,0 0,1 0,0 0,-1 0,1 0,-1-1,1 1,0-1,-1 1,1-1,0 0,0 1,0-1,-1 0,1 0,0 0,0 0,-1-1,1 1,0 0,1-1,60-36,-44 24,258-190,-263 194,-13 7,1 0,-1 0,1 0,-1 0,1 0,0 0,0 0,0 1,0-1,0 1,0 0,0-1,1 1,-1 0,0 0,1 1,-1-1,0 0,1 1,-1-1,1 1,-1 0,1 0,-1 0,1 0,-1 0,1 1,-1-1,1 1,-1-1,1 1,-1 0,0 0,1 0,-1 0,0 1,0-1,0 1,0-1,0 1,0 0,-1-1,2 2,4 121,-9-55,16-27,-2-30</inkml:trace>
  <inkml:trace contextRef="#ctx0" brushRef="#br0" timeOffset="2358.624">3218 309,'-4'-5,"0"1,0-1,-1 1,1 1,-1-1,0 1,1-1,-2 1,1 1,0-1,-1 1,1 0,-1 0,1 1,-1-1,0 1,0 0,0 1,0 0,0 0,0 0,1 0,-1 1,0 0,0 0,0 1,1 0,-1 0,1 0,-1 0,1 1,0 0,0 0,0 0,0 1,1 0,0 0,-2 2,-3 1,1 0,0 0,0 1,1 0,0 0,0 1,1 0,0 0,1 0,0 1,0 0,1 0,0 0,1 0,0 1,1-1,0 1,1 0,0 0,1 0,0-1,0 1,1 0,1 0,0 0,0-7,1 1,0-1,0 0,1 0,-1 0,1-1,0 1,0-1,0 0,0 0,0 0,1-1,-1 1,1-1,0 0,0-1,0 1,0-1,0 0,0 0,0 0,0-1,0 0,0 0,1 0,-1 0,0-1,0 0,0 0,11-5,0-1,-1 0,0-1,0-1,-1-1,0 1,-1-2,3-3,20-14,105-79,-141 105,1 1,-1 0,1 0,0 0,0 0,-1 0,1 0,0 0,0 0,0 0,0 0,0 0,0 0,0 0,0 1,1-1,-1 1,0-1,0 1,1-1,-1 1,0 0,0-1,1 1,-1 0,0 0,1 0,-1 0,0 0,1 0,-1 0,0 1,1-1,-1 0,0 1,0-1,1 1,-1-1,0 1,0 0,0 0,0-1,0 1,0 0,0 0,0 0,0 0,0 0,0 0,-1 0,1 0,0 1,-1-1,1 1,44 294,-40-268,-1-1,-1 1,-2 0,0 0,-2-1,-1 1,-2 0,-5 22,6-40,-2 0,1 0,-1 0,-1-1,0 0,0 0,0 0,-1-1,-1 0,1 0,-2-1,1 0,0 0,-1-1,-1 0,1-1,-1 0,0 0,0-1,0 0,0-1,-1 0,1-1,-1 0,-8 0,17-2,-1 0,0 0,0 0,0-1,0 1,0-1,0 1,1-1,-1 0,0 0,0-1,1 1,-1 0,1-1,-1 0,1 1,0-1,0 0,0 0,0 0,0-1,0 1,0 0,1-1,-1 1,1-1,0 0,0 1,0-1,0 0,0 0,0 1,1-1,-1 0,1 0,0-2,0-3,0 1,0-1,1 0,0 0,1 1,0-1,0 1,0-1,1 1,0 0,0 0,1 0,2-2,11-12,1 0,1 1,0 1,2 1,0 1,1 1,1 0,0 2,1 1,1 1,15-6,-12 4,-3 1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339 381,'-15'2,"0"0,0 1,0 1,0 0,1 1,-1 0,1 1,0 1,1 0,0 1,0 0,1 1,0 1,0 0,1 1,0 0,1 0,0 1,1 0,1 1,0 0,0 0,1 1,1 0,0 0,1 1,3-1,-1-1,2 1,0 0,1 0,0 0,1 0,0 0,2 0,-1-1,2 1,-1-1,2 1,-3-7,1 0,0-1,0 1,1-1,0 0,0 0,0 0,1 0,0-1,0 0,0 0,0 0,1 0,0-1,0 0,0-1,1 1,-1-1,1 0,0 0,0-1,0 0,4 0,7 1,-1-2,0 0,1-1,0-1,-1 0,0-1,1-1,-1-1,0-1,-1 0,1-1,-1-1,0 0,-1-1,1-1,-2 0,10-8,-10 9,0 0,-1-1,0 0,0-1,-1 0,0-1,-1-1,-1 0,1 0,-2-1,0 0,0-1,-2 0,1 0,-2-1,0 0,0 0,-2 0,0-1,-1 1,0-1,-1 0,-1-7,-3 15,0 1,-1 0,0-1,0 1,-1 1,0-1,0 0,-1 1,0 0,0 0,0 0,0 1,-1 0,0 0,0 0,-1 1,1 0,-1 0,0 0,0 1,0 0,-1 1,1 0,-1 0,1 0,-1 1,0 0,0 0,1 1,-1 0,0 1,0-1,-6 3,-22 1,4 0</inkml:trace>
  <inkml:trace contextRef="#ctx0" brushRef="#br0" timeOffset="393.972">0 748,'198'-138,"-194"136,0 0,0 0,1 0,-1 0,1 1,0 0,-1 0,1 0,0 1,-1-1,1 1,0 0,0 0,-1 1,1-1,0 1,0 0,-1 1,1-1,-1 1,0 0,1 0,-1 0,0 1,0-1,0 1,0 0,-1 0,1 0,-1 1,2 1,2 3,1 0,1 0,-1-1,1 0,0-1,1 0,0 0,0-1,0 0,0-1,1 0,0 0,-1-1,1-1,1 0,4 0,107-20,-103 12</inkml:trace>
  <inkml:trace contextRef="#ctx0" brushRef="#br0" timeOffset="860.141">564 42,'203'-38,"-201"37,0 1,-1-1,1 1,0 0,0-1,-1 1,1 0,0 0,0 0,0 0,-1 0,1 0,0 1,0-1,-1 1,1-1,0 1,-1 0,1-1,-1 1,1 0,-1 0,1 0,-1 0,1 0,-1 1,0-1,0 0,0 1,0-1,0 0,0 1,0 0,0-1,0 1,-1-1,1 1,0 0,-1 0,0-1,1 1,-1 0,0 0,0-1,0 1,0 0,0 0,-1-1,1 1,0 0,-1 0,-92 108,92-108,0-1,0 1,0-1,0 1,0-1,1 1,-1 0,1-1,-1 1,1 0,0-1,0 1,0 0,-1-1,2 1,-1 0,0 0,0-1,0 1,1 0,-1-1,1 1,-1 0,1-1,0 1,0-1,0 1,0-1,0 1,0-1,0 0,0 1,0-1,1 0,-1 0,0 0,1 0,-1 0,1 0,-1-1,1 1,0 0,-1-1,1 1,0-1,-1 1,1-1,84 15,62-18,-124 3</inkml:trace>
  <inkml:trace contextRef="#ctx0" brushRef="#br0" timeOffset="1111.375">1439 42,'-150'199,"-8"-8,-107 96,187-214,37-37,2 1,2 3,1 0,-10 20,30-35</inkml:trace>
  <inkml:trace contextRef="#ctx0" brushRef="#br0" timeOffset="1514.149">1185 663,'282'-87,"-262"80,74-7,-93 14,0 0,1 0,-1 1,0-1,0 0,0 0,0 1,0-1,0 0,0 1,0-1,0 1,-1 0,1-1,0 1,0 0,0-1,-1 1,1 0,0 0,0 0,-1-1,1 1,-1 0,1 0,-1 0,1 0,-1 0,0 0,0 0,1 0,-1 0,0 0,0 1,0-1,0 0,0 0,0 0,0 0,-1 0,1 0,0 0,0 0,-1 0,1 0,-1 0,1 0,-1 0,0 0,-33 45,-253 202,285-247,0 0,0 0,0 1,1-1,-1 0,0 1,1-1,-1 1,1 0,-1-1,1 1,0 0,0 0,0 0,0 0,0 0,0 0,1 0,-1 0,0 0,1 1,0-1,0 0,-1 0,1 0,1 1,-1-1,0 0,0 0,1 0,-1 0,1 1,0-1,0 0,0 0,0 0,0 0,0-1,0 1,0 0,1 0,-1-1,1 1,0-1,1 2,8 2,1 0,0-1,0-1,0 0,0 0,0-1,1-1,-1 0,1-1,-1 0,1-1,-1 0,1-1,-1 0,0-1,0-1,4-1,15-1,98-35,-111 32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1 215,'419'-1,"-129"-27,-218 29,-88 10,-2-5</inkml:trace>
  <inkml:trace contextRef="#ctx0" brushRef="#br0" timeOffset="263.95">141 470,'34'0,"25"0,13-5,-2-1,-3 0,-8 1,-9 1,-4 2,-4 1,-6 0,-3 1,-2 0,-3 1,0-1,-1 0,-4 0</inkml:trace>
  <inkml:trace contextRef="#ctx0" brushRef="#br0" timeOffset="785.874">508 18,'0'-1,"0"1,0-1,0 0,0 1,0-1,0 1,0-1,0 0,0 1,0-1,0 1,0-1,1 0,-1 1,0-1,0 1,1-1,-1 1,0-1,1 1,-1-1,1 1,-1-1,0 1,1-1,-1 1,1 0,-1-1,1 1,-1 0,1-1,0 1,-1 0,1 0,-1 0,1-1,0 1,-1 0,1 0,-1 0,1 0,0 0,-1 0,1 0,-1 0,1 1,0-1,-1 0,1 0,-1 0,1 1,-1-1,1 0,0 0,-1 1,1-1,-1 0,1 1,-1-1,37 26,-33-23,66 59,79 53,-111-92,1-3,0-1,2-2,28 8,20 13,-88-36,-1 1,0-1,0 1,0-1,0 1,-1-1,1 1,0-1,-1 0,0 1,0-1,1 0,-1 1,-1-1,1 0,0 0,0 0,-1 0,1 0,-1 0,0-1,0 1,1 0,-1-1,0 1,0-1,-1 0,1 0,0 1,0-1,0-1,-1 1,-1 0,-3 4,-87 55,-1-5,-49 18,11-6,70-25,50-28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49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311 235,'1'50,"-13"115,-6-51,18-113,0-1,0 1,1-1,-1 1,0-1,0 0,0 1,0-1,1 1,-1-1,0 1,0-1,1 1,-1-1,0 0,1 1,-1-1,0 0,1 1,-1-1,1 0,-1 1,0-1,1 0,-1 0,1 0,-1 1,1-1,-1 0,1 0,-1 0,1 0,-1 0,1 0,-1 0,1 0,-1 0,1 0,-1 0,1 0,-1 0,1-1,-1 1,1 0,-1 0,1 0,-1-1,0 1,1 0,-1-1,1 1,-1 0,0-1,1 1,-1 0,0-1,12-6</inkml:trace>
  <inkml:trace contextRef="#ctx0" brushRef="#br0" timeOffset="298.184">0 715,'39'0,"31"-5,9-1,-4-5,-10 0,-12 1,-9 3,-8 2,-5 3,-3 1,-7 0</inkml:trace>
  <inkml:trace contextRef="#ctx0" brushRef="#br0" timeOffset="792.53">57 913,'26'-10,"0"1,1 2,0 1,1 1,-1 1,1 1,7 2,-33 0,-1 1,1-1,-1 1,1 0,-1 0,1-1,0 1,-1 0,1 1,-1-1,1 0,-1 0,1 1,-1-1,1 1,-1-1,1 1,-1 0,0-1,1 1,-1 0,0 0,0 0,1 0,-1 0,0 0,0 0,0 1,0-1,-1 0,1 0,0 1,0-1,-1 1,1-1,-1 1,1-1,-1 1,0-1,1 1,-1-1,0 1,0-1,0 1,0-1,0 1,-1-1,1 1,0 0,-1-1,1 0,-1 1,0-1,1 1,-1-1,0 0,0 1,0-1,0 0,0 0,0 0,0 0,-1 1,-159 128,160-129,-1-1,1 1,-1 0,1 0,0 0,-1 0,1 0,0 0,0 1,0-1,0 0,0 1,0-1,0 1,0-1,0 1,1-1,-1 1,0-1,1 1,0 0,-1-1,1 1,0 0,0-1,0 1,0 0,0-1,0 1,0 0,1-1,-1 1,1 0,-1-1,1 1,0-1,-1 1,1-1,0 1,0-1,0 1,0-1,0 0,0 0,1 1,-1-1,0 0,1 0,-1 0,1 0,-1-1,1 1,-1 0,1-1,-1 1,1-1,0 1,-1-1,1 0,9 2,0-1,-1-1,1 0,0 0,0-1,0 0,-1-1,1-1,-1 1,1-2,-1 1,0-1,0-1,4-2,5-3</inkml:trace>
  <inkml:trace contextRef="#ctx0" brushRef="#br0" timeOffset="1117.041">904 461,'-5'34,"-1"25,-1 7,7-2,3-8,1-8,0-7,-1-7,-1-4,0-2,-2-5</inkml:trace>
  <inkml:trace contextRef="#ctx0" brushRef="#br0" timeOffset="1446.802">594 433,'52'-5,"23"-1,8 0,-5 1,-7 1,-10 2,-11 1,-5 1,-4 0,-5 0,-3 0,-4 0,0 1,-7 3,-11 3,-7-1</inkml:trace>
  <inkml:trace contextRef="#ctx0" brushRef="#br0" timeOffset="1707.66">594 940,'43'0,"38"-4,15-7,-4-2,-13 2,-15 3,-13 3,-11 1,-8 3,-4 0,-2 2,0-1,-6 1</inkml:trace>
  <inkml:trace contextRef="#ctx0" brushRef="#br0" timeOffset="1997.905">1439 743,'-4'38,"-7"18,3 4,3-3,3-7,2-7,0-6,0-9</inkml:trace>
  <inkml:trace contextRef="#ctx0" brushRef="#br0" timeOffset="2511.661">1355 772,'49'-10,"0"2,0 3,48 0,-95 5,0-1,-1 1,1-1,0 1,0-1,0 1,-1 0,1 0,0 0,0 0,-1 0,1 1,0-1,0 0,-1 1,1 0,0-1,-1 1,1 0,0 0,-1-1,1 1,-1 1,1-1,-1 0,0 0,0 0,1 1,-1-1,0 1,0-1,0 1,0-1,-1 1,1-1,0 1,-1 0,1-1,-1 1,1 0,-1 0,0-1,0 1,0 0,0 0,0 0,0-1,0 1,-1 0,1 0,-1-1,1 1,-1 0,1-1,-2 2,-102 113,103-114,0-1,1 1,-1-1,0 1,1 0,-1 0,1-1,0 1,-1 0,1 0,0-1,0 1,0 0,0 0,0 0,1-1,-1 1,1 0,-1 0,1-1,-1 1,1 0,0-1,0 1,0-1,0 1,0-1,0 1,0-1,0 0,1 0,-1 1,0-1,1 0,-1 0,1 0,0 0,70 26,-46-19,-24-8,0 0,1 0,-1 1,0-1,0 1,1 0,-1 0,0-1,0 2,0-1,0 0,0 0,0 1,0-1,0 1,-1-1,1 1,-1 0,1-1,-1 1,1 0,-1 0,0 0,0 0,0 1,0-1,-1 0,1 0,0 1,-1-1,1 0,-1 1,0-1,0 0,0 1,0-1,0 0,-1 1,1-1,-1 0,1 0,-1 1,0-1,0 0,0 0,0 0,0 0,-1 0,1 0,-1 0,1 0,-1-1,1 1,-2 0,-8 4,0 0,0-1,-1-1,0 0,0 0,0-1,0-1,-1 0,-6 0,-23 6,-16 1,33-6</inkml:trace>
  <inkml:trace contextRef="#ctx0" brushRef="#br0" timeOffset="3999.852">1863 856,'30'-7,"0"-1,-1-2,0-1,-1-1,0-1,-1-2,0-1,-1 0,22-21,-23 15,3-1,-1-1,-1-1,-2-2,0 0,-2-2,9-16,-29 44,-1 0,0-1,1 1,-1 0,0 0,0-1,0 1,0-1,0 1,0-1,0 0,-1 1,1-1,-1 0,1 1,-1-1,1 0,-1 1,0-1,0 0,0 0,0 0,0 1,0-1,-1 0,1 0,0 1,-1-1,1 0,-1 1,0-1,0 0,0 1,0-1,0 1,0-1,0 1,0 0,0 0,-1-1,1 1,0 0,-1 0,0 0,-3 3,-1 0,0 0,0 1,1 0,-1 0,1 0,0 1,0-1,0 1,0 1,1-1,0 1,0-1,0 1,0 1,0-2,-9 11,1-1,0 1,1 1,1 0,0 1,2 0,-1 0,2 1,-3 13,9-27,0-1,1 1,-1-1,1 1,0-1,0 1,0-1,1 1,-1-1,1 1,0-1,0 1,0-1,1 0,-1 1,1-1,-1 0,1 0,0 0,0 0,1 0,-1-1,1 1,-1-1,1 0,0 1,0-1,0 0,0 0,0-1,0 1,0-1,1 0,-1 0,0 0,2 0,129 16,-104-20,0-1,-1-1,1-2,-1-1,0-1,-1-2,0-1,-1-1,-1-1,0-1,11-9,-31 21,0-1,0 0,0 0,-1 0,1 0,-1-1,0 0,0 0,-1-1,1 1,-1-1,-1 0,1 0,-1 0,0-1,0 1,1-6,-4 11,0 1,1-1,-1 1,0-1,0 1,0-1,0 1,0-1,0 1,0-1,0 1,0-1,0 1,0-1,0 1,0-1,0 1,-1-1,1 1,0-1,0 1,0-1,-1 1,1-1,0 1,-1 0,1-1,0 1,-1 0,1-1,-1 1,1 0,0-1,-1 1,1 0,-1 0,1-1,-1 1,1 0,-1 0,1 0,-1 0,1 0,-1 0,1 0,-1 0,1 0,-1 0,1 0,-1 0,1 0,-1 0,1 0,-1 0,1 1,-1-1,1 0,-1 0,1 1,-1-1,1 0,0 1,-1-1,1 1,-30 20,26-17,-1-1,1 1,1 0,-1 0,0 1,1-1,0 1,0 0,0 0,1 0,-1 0,1 0,1 0,-1 1,1-1,0 1,0-1,0 1,1 0,0-1,0 1,0-1,1 1,-1 0,1-1,1 0,-1 1,1-1,0 0,0 1,1-1,0 0,0-1,0 1,1 1,1-3,0 0,1 0,-1-1,1 1,0-1,0 0,-1-1,1 0,0 0,1 0,-1 0,0-1,0 0,0 0,0-1,0 0,0 0,0 0,0-1,5-2,113-57,-108 52,0 0,-1-2,-1 0,0 0,0-1,-1-1,-1-1,0 0,-1 0,5-9,-17 24,0 0,0 0,0-1,0 1,0-1,-1 1,1 0,0-1,0 0,-1 1,1-1,0 0,-1 0,1 0,0 0,-1 0,1 0,0 0,-1 0,1 0,0-1,-1 1,1 0,0-1,0 1,-1-1,1 0,0 1,0-1,0 0,0 0,0 0,0 0,0 0,0 0,0 0,0 0,1 0,-1 0,0 0,1 0,-1-1,1 1,-1 0,1 0,-1-1,1 1,0 0,0-1,0 1,0 0,0-1,0 1,0 0,0-1,0 1,1 0,-1-1,1 1,-1 0,1 0,-1-1,1 1,0 0,-1 0,1 0,0 0,0-1,-7 9,0-1,1 1,-1 0,1 0,1 1,-1 0,1 0,1 0,-1 0,1 0,1 1,0 0,0-1,0 1,1 0,1 0,-1 0,1 0,1-1,1 7,1-8,0 1,1 0,-1-1,2 0,-1 0,1 0,0-1,1 1,0-1,0 0,0-1,0 0,1 0,0 0,0-1,1 1,-1-2,1 1,-1-1,1-1,0 1,5 0,-8-1,-1-1,1 1,0-1,0 0,-1 0,1 0,0-1,0 1,0-1,0-1,0 1,0-1,-1 0,1 0,0 0,0 0,-1-1,1 0,-1 0,1 0,-1-1,2-1,9-5</inkml:trace>
  <inkml:trace contextRef="#ctx0" brushRef="#br0" timeOffset="4393.846">3358 151,'246'5,"-244"-6,-1 1,1 0,-1-1,1 1,-1 0,1 0,-1 0,1 0,-1 0,1 0,-1 0,1 1,-1-1,0 1,1-1,-1 1,1-1,-1 1,0 0,0-1,1 1,-1 0,0 0,0 0,0 0,0 0,0 0,0 0,0 1,0-1,-1 0,1 1,0-1,-1 0,1 1,-1-1,1 0,-1 1,0-1,1 1,-1-1,0 1,0-1,0 1,0-1,0 1,-1-1,1 1,0-1,-1 1,1-1,-1 0,1 1,-1-1,0 0,0 1,1-1,-2 1,-87 102,88-103,0 0,0 0,0 0,0 0,0 0,0 1,0-1,0 0,1 1,-1-1,0 0,1 1,-1-1,1 1,0-1,-1 1,1-1,0 1,0-1,0 1,0 0,0-1,0 1,0-1,1 1,-1-1,1 1,-1-1,1 0,-1 1,1-1,0 1,0-1,-1 0,1 0,0 1,0-1,1 0,-1 0,0 0,0 0,0 0,1 0,-1-1,0 1,1 0,-1-1,1 1,-1-1,0 1,1-1,-1 0,1 1,0-1,-1 0,1 0,-1 0,1 0,0-1,140 3,-116-3</inkml:trace>
  <inkml:trace contextRef="#ctx0" brushRef="#br0" timeOffset="4733.646">3980 602,'29'5,"33"1,11 0,-2-1,-8-2,-11-1,-8-5,-13-3</inkml:trace>
  <inkml:trace contextRef="#ctx0" brushRef="#br0" timeOffset="5278.759">4205 348,'-14'39,"-5"31,1 9,3-5,5-9,3-11,4-16</inkml:trace>
  <inkml:trace contextRef="#ctx0" brushRef="#br0" timeOffset="6517.242">4685 828,'0'0,"-1"1,0-1,0 0,1 0,-1 0,0 0,0 0,1 0,-1 0,0 0,1-1,-1 1,0 0,0 0,1-1,-1 1,0 0,1-1,-1 1,1 0,-1-1,0 1,1-1,-1 1,1-1,-1 0,1 1,0-1,-1 1,1-1,-1 0,1 1,0-1,0 0,-1 1,1-1,0 0,0 0,0 1,0-1,0 0,0 0,0 1,0-1,0 0,0 1,0-1,0 0,1 0,-1 1,0-1,1 0,-1 1,0-1,1 0,-1 1,1-1,-1 1,1-1,-1 1,1-1,-1 1,1-1,-1 1,1-1,8-21,1 0,2 0,0 1,1 0,1 1,0 1,2 0,16-14,-23 22,1 1,0-1,1 2,0 0,0 0,1 1,0 0,1 1,0 1,9-4,-20 9,0 0,-1 1,1-1,-1 1,1 0,0-1,-1 1,1 0,0 0,0 0,-1 0,1 0,0 0,-1 1,1-1,0 0,-1 1,1-1,-1 1,1 0,-1 0,1-1,-1 1,1 0,-1 0,0 0,1 0,-1 1,0-1,0 0,0 1,0-1,0 0,0 1,0-1,-1 1,1-1,0 2,7 74,-4-28,-3-47,-1 0,0 0,1-1,0 1,-1-1,1 1,0 0,0-1,0 1,0-1,0 0,0 1,0-1,0 0,0 0,1 0,-1 1,1-1,-1-1,1 1,-1 0,1 0,-1 0,1-1,0 1,-1-1,1 0,0 1,-1-1,1 0,0 0,0 0,-1 0,1 0,0 0,0-1,-1 1,1 0,0-1,1 0,65-37,-60 32,32-22,-19 12,1 1,0 1,1 0,0 2,1 1,0 1,3 0,-25 9,0 1,-1-1,1 1,-1-1,1 1,0-1,-1 1,1 0,0 0,0 0,-1 0,1 0,0 0,-1 1,1-1,0 1,-1-1,1 1,-1-1,1 1,0 0,-1 0,0 0,1 0,-1 0,0 0,1 0,-1 0,0 0,0 1,0-1,0 0,0 1,0-1,0 1,-1-1,1 1,0 0,-1-1,1 1,-1 0,0-1,0 1,-6 75,-26 13,29-73,3-4</inkml:trace>
  <inkml:trace contextRef="#ctx0" brushRef="#br0" timeOffset="7076.33">5899 461,'-27'13,"0"1,1 0,0 2,2 1,0 2,1 0,-11 12,-5 25,38-54,1-1,-1 0,0 0,1 1,-1-1,1 0,-1 1,1-1,0 1,0-1,-1 0,1 1,0-1,0 1,0-1,1 1,-1-1,0 0,1 1,-1-1,0 0,1 1,0-1,-1 0,1 1,0-1,-1 0,1 0,0 0,0 0,0 0,0 0,0 0,0 0,1 0,-1 0,0 0,0-1,1 1,-1-1,0 1,1-1,-1 1,1-1,8 0,-1-1,1 0,-1 0,1-1,-1 0,0-1,1 0,-1 0,-1-1,1 0,0-1,-1 0,0 0,0-1,-1 0,1 0,-1-1,-1 0,6-7,-8 11,216-177,-218 178,0 0,0 0,0 0,0 0,0 0,0 1,1-1,-1 1,0-1,1 1,-1 0,1 0,0 0,-1 0,1 1,0-1,-1 1,1 0,0-1,0 1,-1 0,1 1,0-1,0 0,-1 1,1 0,0-1,-1 1,1 0,-1 0,1 1,-1-1,1 0,-1 1,0-1,0 1,0 0,0 0,0 0,0 0,0 0,0 0,-1 1,1-1,-1 1,0-1,0 1,0 0,1 12,-1 1,-1-1,-1 0,0 0,-1 1,0-1,-2 0,-1 4,-1 10,-59 304,53-284,-2-1,-2-1,-3 0,-1-2,-6 7,18-36,-2-1,0 0,-1-1,0 0,-2-1,1 0,-1-1,-1 0,0-1,-4 1,18-11,-1-1,0 1,0 0,0-1,0 1,0-1,0 1,0-1,0 1,0-1,0 0,0 1,0-1,0 0,0 0,0 0,0 0,-1 0,1 0,0 0,0 0,0-1,0 1,0 0,0-1,0 1,0-1,0 1,0-1,0 1,0-1,1 1,-1-1,0 0,0 0,0 1,1-1,-1 0,0 0,1 0,-1 0,1 0,-1 0,1 0,-1 0,1 0,0 0,0 0,-1 0,1 0,0 0,0 0,0 0,0-1,2-62,5 37,2 1,1 0,2 1,0 0,1 1,2 1,3-5,34-60,-37 61,-1 3</inkml:trace>
  <inkml:trace contextRef="#ctx0" brushRef="#br0" timeOffset="7496.834">6491 348,'-11'23,"2"1,0-1,2 2,0-1,2 1,0 0,2 0,1 0,1 0,1 8,0-27,1-1,0 1,0-1,0 0,0 1,1-1,0 0,0 0,0 0,1 0,0 0,0-1,0 1,0-1,1 0,0 0,0 0,0 0,0-1,0 1,1-1,-1 0,1 0,0-1,0 0,0 0,0 0,1 0,-1-1,0 0,1 0,-1 0,1-1,-1 1,1-1,-1-1,1 1,-1-1,1 0,-1 0,0-1,3 0,12-7,-1-1,0 0,0-1,-2-1,1-1,-1-1,9-9,-7 7,-11 10,1 0,-1 0,0 0,-1-1,1 0,-1-1,-1 0,1 0,-1 0,-1-1,0 1,0-1,-1-1,0 1,0-1,-1 1,0-1,-1 0,0 0,-1 0,0-1,0 1,-1 0,0 0,-1-1,0 1,-1 0,-2 4,0 1,0 0,-1 0,0 0,0 1,0 0,0 0,0 0,-1 0,0 1,0 0,0 0,0 0,0 1,0 0,-1 0,1 1,-1 0,0 0,1 0,-1 1,1 0,-1 1,0-1,1 1,-1 0,-5 2,-2-2,-17 0</inkml:trace>
  <inkml:trace contextRef="#ctx0" brushRef="#br0" timeOffset="7782.919">6350 602,'39'-19,"26"-11,3-6,-6 4,-8 7,-9 8,-12 11,-11 12,-5 5,-6 5,1 5,3-1,3-4,4-5,3-4,2-4,1-6,-4-3</inkml:trace>
  <inkml:trace contextRef="#ctx0" brushRef="#br0" timeOffset="8177.613">6943 9,'14'-3,"0"1,0 0,0 1,0 0,0 2,0-1,0 2,0 0,0 0,0 1,0 1,9 4,-22-7,1 0,0 0,-1 0,1 1,-1-1,0 0,1 1,-1-1,0 1,0-1,0 1,0 0,0-1,0 1,-1 0,1 0,0 0,-1-1,1 1,-1 0,0 0,0 0,0 0,0 0,0 0,0 0,0 0,-1 0,1 0,0-1,-1 1,0 0,0 0,1 0,-1-1,0 1,0 0,0-1,-1 1,1-1,0 1,-1-1,1 0,0 0,-1 1,0-1,1 0,-1 0,0 0,1-1,-1 1,-27 48,31-46,0-1,0 1,0-1,1 1,-1-1,1 0,0 0,-1 0,1 0,0 0,0-1,0 1,1-1,-1 0,0 0,0 0,1 0,-1-1,0 1,1-1,-1 0,1 0,-1 0,1-1,-1 1,0-1,2 0,2 1,51-1,-31 1</inkml:trace>
  <inkml:trace contextRef="#ctx0" brushRef="#br0" timeOffset="8430.963">7564 66,'-29'33,"-38"41,-17 16,-5 3,9-9,8-10,7-12,10-8,8-7,9-8,5-5,4-4,7-2,7-1,6-5</inkml:trace>
  <inkml:trace contextRef="#ctx0" brushRef="#br0" timeOffset="8784.699">7141 743,'302'-98,"-232"99,-69 0,0 1,-1 0,1-1,-1 1,1 0,-1-1,0 1,0 0,0 0,0 0,0-1,0 1,0 0,0 0,-1-1,1 1,-1 0,1 0,-1-1,0 1,1-1,-1 1,0 0,0-1,0 0,0 1,-1-1,1 0,0 1,0-1,-1 0,1 0,-1 0,1 0,-1 0,0 0,-205 160,206-160,0 0,0 0,0 0,-1 0,1 0,0 0,0 1,1-1,-1 0,0 1,0-1,1 1,-1-1,1 1,-1-1,1 1,-1-1,1 1,0 0,0-1,0 1,0-1,0 1,0-1,0 1,1 0,-1-1,1 1,-1-1,1 1,-1-1,1 1,0-1,0 0,0 1,-1-1,1 0,1 0,-1 0,0 1,0-1,0 0,1 0,-1-1,0 1,1 0,-1 0,0-1,1 1,-1-1,1 1,0-1,-1 1,1-1,-1 0,2 0,10 1,1 0,0-2,0 1,-1-2,1 0,0 0,-1-2,0 1,0-2,0 1,7-5,-17 8,67-30,-51 25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58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75,'29'-10,"28"-3,10 1,-2 2,-7 3,-9 3,-8 2,-6 1,-4 1,-3 0,-5-4,-3-2,-4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5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52,'39'0,"31"-5,14-1,-3-1,-10 2,-8-3,-10 0,-8 1,-13 1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00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57,'-20'1,"1"1,-1 1,1 1,0 0,0 2,0 0,1 1,0 1,0 1,1 1,0 0,1 1,0 0,0 2,1 0,0 1,9-4,-1 0,1 0,1 1,-1 0,2 0,0 1,0-1,1 1,0 0,1-1,1 1,0 0,0 0,1 1,1-1,0 0,1 0,0-1,2 8,-2-11,-1-1,1-1,1 1,-1 0,1 0,0-1,1 0,-1 1,1-1,1-1,-1 1,1 0,0-1,0 0,1 0,-1-1,1 0,0 0,0 0,0 0,1-1,-1 0,1-1,0 1,0-1,0-1,0 1,0-1,0 0,0-1,1 0,1 0,17-4</inkml:trace>
  <inkml:trace contextRef="#ctx0" brushRef="#br0" timeOffset="282.419">749 141,'-21'20,"1"1,1 0,0 2,2 0,1 1,1 1,1 0,1 1,-5 16,17-40,0 0,0 0,1 0,-1 0,1 0,-1 0,1 0,0 1,0-1,-1 0,2 0,-1 0,0 0,0 0,1 0,-1 0,1 0,-1 0,1 0,0 0,0 0,0 0,0 0,0 0,1-1,-1 1,0 0,1-1,-1 1,1-1,0 0,-1 1,1-1,0 0,0 0,0 0,0 0,0-1,0 1,0 0,0-1,0 1,0-1,0 0,0 0,0 0,0 0,1 0,7 1,1-1,0 0,0 0,0-1,0 0,0-1,-1-1,1 0,-1 0,0-1,0 0,0-1,0 0,-1 0,0-1,0 0,0-1,-1 0,0 0,0-1,-1 0,5-6,-8 10,0-1,-1 0,1 0,-1 0,0 0,0 0,0-1,-1 1,0-1,0 0,-1 0,1 0,-1 1,0-1,-1 0,0 0,0 0,0 0,0-1,-1 2,0-1,0 0,-1 0,0 0,0 0,0 1,-1-1,1 1,-1 0,-1 0,1 0,-1 0,-2-2,-66-36,48 33</inkml:trace>
  <inkml:trace contextRef="#ctx0" brushRef="#br0" timeOffset="747.791">918 537,'30'-42,"2"3,2 0,1 2,24-18,-58 54,-1 0,1-1,0 1,-1-1,1 1,0 0,0-1,0 1,0 0,0 0,0 0,1-1,-1 1,0 0,1 0,-1 1,0-1,1 0,-1 0,1 1,-1-1,1 1,-1-1,1 1,0 0,-1 0,1-1,0 1,-1 0,1 1,-1-1,1 0,0 0,-1 1,1-1,-1 1,1-1,-1 1,1-1,-1 1,1 0,-1 0,0 0,1 0,-1 0,0 0,1 1,8 38,-10-36,0 1,1-1,-1 0,1 1,0-1,0 0,1 1,-1-1,1 0,0 0,0 0,0 0,1 0,-1-1,1 1,0-1,0 0,0 1,0-1,1-1,-1 1,1 0,0-1,-1 0,1 0,0 0,1 0,-1-1,2 1,1-1,0 0,1 0,-1-1,0 0,0 0,1-1,-1 0,0 0,0-1,0 0,0 0,0-1,0 1,0-1,-1-1,0 0,0 0,0 0,0 0,0-1,-1 0,0 0,0-1,0 1,-1-1,0 0,0 0,0-1,-1 1,0-1,0 1,0-1,-1 0,0 0,-1-1,1-1,0-13</inkml:trace>
  <inkml:trace contextRef="#ctx0" brushRef="#br0" timeOffset="1168.886">1850 0,'-17'8,"2"2,-1-1,1 2,1 0,0 0,0 2,1 0,-10 13,21-25,0 1,1-1,-1 1,1-1,-1 1,1 0,0-1,-1 1,1 0,0 0,0 0,0 0,1 0,-1 0,0 0,1 0,0 0,-1 1,1-1,0 0,0 0,0 0,0 1,0-1,1 0,-1 0,1 0,-1 0,1 0,0 0,0 0,0 0,0 0,0 0,0 0,1 0,-1-1,0 1,1-1,0 1,1 1,57 10,-56-14,0 1,0 0,0 0,0 0,0 0,0 0,-1 1,1-1,0 1,0 0,0 0,-1 1,1-1,0 1,-1 0,1 0,-1 0,0 0,0 1,0-1,0 1,0 0,0 0,-1 0,1 0,-1 0,0 1,0-1,0 0,-1 1,1 0,-1-1,0 1,0 0,0 0,0 0,-4 8,-1 0,-1 0,1 0,-2-1,0 0,0 0,-1-1,0 0,0 0,-1 0,-1-1,0 0,0-1,-1 0,0 0,0-1,0 0,-1-1,0 0,-1-1,1 0,-1-1,-2 0,-10 5,2-3</inkml:trace>
  <inkml:trace contextRef="#ctx0" brushRef="#br0" timeOffset="1414.649">2273 85,'-14'39,"-5"21,1 6,3-3,5-8,3-9,4-11</inkml:trace>
  <inkml:trace contextRef="#ctx0" brushRef="#br0" timeOffset="1595.707">1963 283,'38'-15,"28"-4,6 1,-3 3,-9 4,-10 5,-9 2,-11 8,-6 2,-7 1</inkml:trace>
  <inkml:trace contextRef="#ctx0" brushRef="#br0" timeOffset="1848.581">2499 424,'5'14,"1"5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0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86 198,'226'-11,"-160"1,0 3,0 3,1 2,31 6,19-2,-93-2</inkml:trace>
  <inkml:trace contextRef="#ctx0" brushRef="#br0" timeOffset="274.82">1 509,'43'-10,"39"-7,14-2,-4 3,-12 5,-11 3,-13 3,-10 3,-8 2,-7 0,-3 1,-1 0,-1-1,-5 1</inkml:trace>
  <inkml:trace contextRef="#ctx0" brushRef="#br0" timeOffset="736.758">340 1,'353'124,"-88"-23,-261-99,-1-1,1 1,-1-1,0 1,0 0,0 0,0 1,0-1,0 0,-1 1,1 0,-1 0,0-1,0 1,0 1,0-1,0 0,-1 0,1 1,-1-1,0 1,0-1,0 1,0 0,-1-1,0 1,1 0,-1-1,-1 1,1 0,0-1,-1 1,0-1,0 1,0 0,0-1,-6 10,0 0,-1-1,0-1,-1 1,0-1,-1-1,0 1,0-2,-1 0,-1 0,1-1,-1 0,-1-1,0 0,-7 2,-10 9,-245 127,251-131,6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396 452,'-7'-2,"0"0,0 0,-1 1,1 1,-1-1,1 1,-1 0,1 1,-1 0,1 0,-1 0,1 1,0 0,0 1,0 0,-1 0,-6 4,0 0,1 1,0 1,1 0,-1 1,2 0,0 1,0 0,1 1,0 0,1 0,0 1,1 0,0 1,2 0,-1 0,2 0,0 1,0 0,2 0,-1 0,0 15,4-21,-1-1,1 0,0 0,1 0,0 1,0-1,1 0,0 0,0 0,1-1,0 1,0-1,1 1,0-1,0 0,1 0,0-1,0 1,1-1,-1 0,1-1,1 1,-1-1,1 0,0-1,0 0,0 0,4 2,6 1,0 0,0-1,1 0,0-2,0 0,0-1,0 0,0-2,1 0,-1-1,0-1,8-2,14-5,-1-1,-1-3,0-1,-1-1,0-3,-1-1,-1-1,-1-2,-1-1,-1-2,24-23,-46 39,-1-1,1-1,-2 0,1 0,-1-1,-1 0,0 0,5-11,-10 18,0 0,0-1,-1 1,0 0,1-1,-2 1,1-1,0 1,-1-1,0 0,0 1,0-1,-1 1,1-1,-1 0,0 1,-1 0,1-1,-1 1,0 0,0-1,0 1,0 0,-1 1,0-1,1 0,-2 1,-15-13,-1 2,-1 0,0 2,0 0,-2 1,1 2,-1 0,-1 1,1 2,-1 0,0 1,-1 2,-20-1,-150-2,147 10</inkml:trace>
  <inkml:trace contextRef="#ctx0" brushRef="#br0" timeOffset="402.758">1 649,'17'6,"1"0,0-2,0 0,0-1,0-1,1 0,-1-2,13-1,-28 1,38-1,-1-3,1-1,-1-2,-1-2,1-1,-1-2,-13 1,-24 10,0-1,0 1,0 0,1 0,-1-1,0 1,0 1,1-1,-1 0,0 0,1 1,-1-1,0 1,1 0,-1 0,1 0,-1 0,1 0,-1 1,0-1,1 1,-1-1,1 1,-1 0,0 0,0 0,0 0,1 0,-1 1,0-1,0 1,-1-1,1 1,0 0,0-1,0 3,16 25,53 57,-66-81,-1-1,1 0,1 0,-1-1,1 0,-1 0,1 0,0 0,0-1,0 0,0 0,0-1,1 0,-1 0,0 0,1-1,-1 0,1 0,-1-1,0 1,1-1,-1-1,5-1,1-8</inkml:trace>
  <inkml:trace contextRef="#ctx0" brushRef="#br0" timeOffset="799.776">537 1,'-4'9,"-8"8,5 2,7-8,9-6,3-8,4-4,-1-5,-7-1,-11 7,-4 4</inkml:trace>
  <inkml:trace contextRef="#ctx0" brushRef="#br0" timeOffset="1267.776">961 113,'38'-9,"1"1,1 3,-1 1,1 2,16 2,-53-1,-1 1,1 0,-1-1,1 1,0 0,-1 0,1 0,0 1,-1-1,1 1,-1-1,1 1,-1 0,1 0,-1 0,0 0,1 1,-1-1,0 1,0-1,0 1,0 0,0 0,0-1,-1 1,1 1,0-1,-1 0,0 0,1 1,-1-1,0 0,0 1,-1-1,1 1,0-1,-1 1,0 0,1-1,-1 1,0-1,0 1,0 0,-1 1,-135 135,135-138,0 1,0-1,0 1,0 0,1 0,-1 0,1-1,-1 1,1 0,-1 0,1 0,0 0,0 0,0 0,0 0,0 0,0 0,1 0,-1 0,1-1,-1 1,1 0,0 0,-1 0,1-1,0 1,0 0,0-1,1 1,-1-1,0 1,1-1,-1 0,1 1,-1-1,1 0,-1 0,1 0,0 0,0 0,-1 0,1-1,0 1,0-1,0 1,0-1,0 0,0 0,0 0,-1 0,1 0,0 0,0 0,0 0,0-1,0 1,0-1,0 0,-1 1,1-1,1 0,200-41,-179 38</inkml:trace>
  <inkml:trace contextRef="#ctx0" brushRef="#br0" timeOffset="9068.374">1722 621,'227'-17,"29"-22,-247 38,-6 2,0-1,0 0,-1 0,1 0,0 0,0-1,-1 1,1-1,0 0,-1 0,1 1,0-2,-1 1,1 0,-1 0,0-1,1 0,-1 1,2-3,2-8</inkml:trace>
  <inkml:trace contextRef="#ctx0" brushRef="#br0" timeOffset="9473.375">2089 311,'-25'68,"18"-32,-1-6,1 1,1 1,2 0,1-1,2 1,1 0,1 0,3 7,1-16,1-4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3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0 414,'205'-65,"-178"55,0-1,-1-1,0-2,-1 0,-1-2,-1 0,0-2,-1 0,-1-2,0 0,2-6,-19 22,0 0,-1-1,1 0,-1 0,0 0,0 0,0 0,-1-1,0 1,0-1,0 0,-1 0,0 0,0 1,0-1,-1 0,0-4,-2 8,0 1,0-1,0 1,0-1,0 1,0 0,0 0,-1 0,1 0,0 1,-1-1,1 0,-1 1,1 0,-1 0,1-1,-1 2,1-1,-1 0,1 0,0 1,-1-1,1 1,-1 0,1 0,0 0,0 0,-1 0,1 0,0 0,0 1,0-1,0 1,0 0,1-1,-1 1,-1 2,-8 3,1 1,-1 0,2 1,-1 0,1 0,1 1,-1 0,2 0,-1 1,2 0,-1 1,1-1,1 1,0 0,1 1,0-1,1 1,1-1,0 1,0 0,1 1,1-10,1-1,-1 1,1 0,0-1,0 1,0-1,1 1,-1-1,1 1,-1-1,1 0,0 0,1 0,-1 0,0 0,1 0,0-1,-1 1,1-1,0 0,0 0,0 0,1 0,-1 0,0-1,1 1,-1-1,1 0,0 0,1 0,117 7,-111-8,16-2,0-1,0-1,-1-2,1 0,-1-2,-1-1,1-1,-2-1,1-1,-2-1,1-2,-2 0,0-1,15-16,-30 28,-1 0,-1-1,1 0,-1-1,0 1,0-1,0 0,-1 0,0-1,0 1,-1-1,0 0,0 0,0 0,-1 0,0 0,0-1,-1 1,0 0,-1-1,1-4,-3 10,0-1,1 1,-1-1,0 1,0 0,-1 0,1 0,0 0,-1 0,1 1,-1-1,0 1,1-1,-1 1,0 0,0 0,0 0,0 1,0-1,0 1,0-1,0 1,0 0,0 0,0 1,0-1,0 0,0 1,0 0,0 0,0 0,0 0,1 0,-1 0,0 1,1 0,-1-1,1 1,-1 0,1 0,0 0,0 0,0 1,0-1,-1 2,-2 3,0 0,1 0,0 0,0 0,0 1,1 0,0 0,0 0,1 0,0 0,1 0,0 1,0-1,0 0,1 1,1-1,-1 1,1-1,1 0,0 0,0 1,0-1,1-1,0 1,1 0,0 0,3-3,1 1,0-2,0 1,1-1,-1 0,1-1,0 0,0 0,0-1,0 0,1 0,-1-1,0-1,1 0,-1 0,0 0,1-1,-1-1,0 0,0 0,0 0,1-2,16-2,0-2,-1 0,0-2,-1-1,0-1,-1-1,0-1,-1-1,-1 0,0-2,-1-1,1-2,-17 17,-1-1,1 0,-1 0,0 0,0-1,0 1,0-1,-1 1,0-1,0 0,0 0,0 0,-1 0,0 0,0 0,0-1,-1 1,0 0,0 0,0-1,0 1,-1 0,0 0,0 0,-1 0,1 0,-1 0,0 0,0 0,-3-3,2 7,-1-1,1 1,-1 0,0 0,0 1,1-1,-1 1,0-1,0 1,0 1,0-1,0 0,1 1,-1 0,0 0,0 0,1 0,-1 1,1-1,-1 1,1 0,0 0,0 0,-1 0,1 1,1-1,-1 1,0 0,1 0,-1 0,1 0,0 0,0 1,0-1,1 1,-1-1,1 1,-1-1,1 1,1 0,-1 0,-2 4,2-1,-1 0,1 1,0-1,0 1,1 0,0-1,0 1,1-1,0 1,0-1,1 1,0-1,1 0,-1 0,1 0,0 0,1 0,0-1,0 1,0-1,1 0,0 0,0-1,0 0,1 1,0-2,0 1,0-1,1 0,-1 0,1-1,0 1,0-2,0 1,0-1,1 0,-1 0,0-1,1 0,-1 0,2-1,20-3,-4-3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46,'272'-42,"-270"41,0 0,0 1,0-1,0 1,0 0,0 0,0 0,0-1,0 2,0-1,0 0,0 0,-1 1,1-1,0 1,0-1,0 1,0 0,0 0,-1 0,1 0,0 0,-1 0,1 0,-1 1,1-1,-1 1,0-1,1 1,-1-1,0 1,0 0,0-1,0 1,0 0,-1 0,1 0,-1 0,1 0,-1 0,1 0,-1 0,0 0,0 0,0 0,0 0,-1 0,1 0,0 0,-125 125,122-124,-49 63,51-65,0 1,0 0,0-1,1 1,-1 0,0-1,1 1,-1 0,1 0,0 0,0-1,-1 1,1 0,0 0,1 0,-1 0,0 0,0-1,1 1,-1 0,1 0,0 0,-1-1,1 1,0 0,0-1,0 1,0-1,0 1,1-1,-1 0,0 1,1-1,-1 0,0 0,1 0,0 0,-1 0,1 0,0 0,0 0,12 3,-1-1,1 0,0 0,0-1,0-1,0-1,0 0,1 0,11-3,13 1,-14 1</inkml:trace>
  <inkml:trace contextRef="#ctx0" brushRef="#br0" timeOffset="1">1130 271,'-3'-6,"-1"1,0 0,0 0,0 0,-1 1,0 0,0 0,0 0,0 0,0 1,-1 0,0 0,1 0,-1 1,0 0,0 0,-1 0,1 1,0 0,-1 0,1 1,0-1,-1 1,1 1,0-1,-1 1,1 0,0 1,0 0,0 0,0 0,0 0,0 1,0 0,1 0,-1 1,1 0,0-1,0 2,1-1,-3 3,-8 6,0 2,1 0,1 0,0 1,1 1,1 0,0 0,2 2,0-1,1 1,0 0,2 0,0 1,2 0,0 0,1 0,0 14,2-26,1 1,0 0,0 0,1-1,0 1,0 0,1-1,1 1,-1-1,1 1,1-1,-1 0,1-1,1 1,0 0,0-1,0 0,1-1,6 7,-6-7,0 0,1-1,-1 0,1 0,1 0,-1-1,1 0,0 0,0-1,0 0,0 0,0-1,1 0,-1-1,1 0,-1 0,1-1,-1 0,1 0,-1-1,1 0,3-1,19-7,-1-1,1-1,-2-1,0-2,0-1,-1-1,-1-2,-1 0,7-8,-19 18,-2-1,1 0,-1-1,0 0,-1-1,-1 0,1-1,-2 0,0-1,0 0,-1 0,0-1,-2 0,1 0,-2 0,0-1,-1 0,3-13,-8 22,-1 0,1 1,-1 0,0-1,0 1,0 0,-1 0,0 0,0 0,0 0,-1 1,1 0,-1-1,0 1,0 1,-1-1,1 1,-1-1,0 1,0 0,0 1,0-1,0 1,0 0,-1 1,1-1,-1 1,0 0,-19-5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1 200,'138'-64,"-67"30,1 2,1 4,29-5,-100 32,0 0,0 0,1 0,-1 0,1 0,-1 0,1 1,-1-1,1 1,-1 0,1 0,-1-1,1 2,-1-1,1 0,0 1,-1-1,1 1,-1-1,0 1,1 0,-1 0,0 1,1-1,-1 0,0 1,0-1,0 1,0 0,0-1,-1 1,1 0,0 0,-1 0,1 0,-1 1,6 22,-6-20,0 1,1-1,0 1,0-1,0 0,0 0,1 0,-1 0,1 0,1 0,-1-1,1 0,-1 1,1-1,1-1,3 4,2-2,0-1,0 0,1-1,-1 0,1 0,0-1,0 0,0-1,0-1,0 0,0 0,0-1,0 0,0-1,0 0,-1-1,1 0,-1-1,1 0,-1 0,6-5,3 1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50,'81'-20,"77"-7,-158 26,1 1,0 0,0-1,-1 1,1 0,0 0,0 0,0-1,-1 1,1 0,0 0,0 0,0 0,-1 0,1 1,0-1,0 0,-1 0,1 0,0 1,0-1,-1 0,1 1,0-1,0 1,-1-1,1 1,-1-1,1 1,0-1,-1 1,1-1,-1 1,1 0,-1-1,0 1,1 0,-1 0,0-1,1 1,-1 0,0 0,0-1,0 1,0 0,0 0,0 0,0-1,0 1,0 0,0 0,0 0,0-1,0 1,-1 0,1 0,0-1,-1 1,1 0,0 0,-1-1,1 1,-1 0,1-1,-39 39,29-31,2-3,1 0,0 1,0-1,0 2,1-1,0 1,0-1,1 2,0-1,0 0,0 1,1 0,0 2,4-8,0 0,0 1,0-1,1 1,-1-1,1 1,-1-1,1 0,0 1,0-1,0 0,0 0,0 1,1-1,-1 0,1 0,-1 0,1-1,0 1,0 0,-1-1,1 1,0-1,1 1,-1-1,0 0,0 0,0 0,1 0,-1-1,74 20,76-47,-72 6,-56 15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0,'44'0,"27"0,13 0,-4 0,-6 0,-10 0,-12 0,-10 0,-7 0,-4 0,-9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46,'34'5,"30"-3,14-3,-2-5,-4-2,-9 1,-6-4,-8 1,-13 1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305 227,'-42'31,"1"2,1 1,2 3,1 1,3 1,-13 21,44-57,0 1,1-1,-1 1,1 0,0 0,0 0,0 0,1 0,-1 0,1 1,0-1,0 0,1 1,-1-1,1 1,0-1,0 1,1-1,-1 0,1 1,0-1,0 0,0 1,1-1,-1 0,1 0,0 0,0 0,1 0,-1-1,1 1,0-1,0 1,0-1,0 0,1 0,0 0,9 4,1-1,-1-1,1 0,0-1,0 0,0-1,0-1,1 0,-1-1,1 0,-1-2,1 1,-1-2,9-1,22 0,-17 0,-1-2,0 0,0-2,0-1,0-1,-2-1,13-7,-14 6</inkml:trace>
  <inkml:trace contextRef="#ctx0" brushRef="#br0" timeOffset="299.382">871 254,'-39'38,"6"-7,2 0,1 3,1 0,2 2,-10 19,35-53,0 0,1 1,-1-1,0 1,1-1,-1 1,1-1,0 1,0 0,0-1,0 1,1 0,-1 0,1 0,0 0,-1 0,1-1,0 1,1 0,-1 0,1 0,-1 0,1 0,0-1,0 1,0 0,0 0,0-1,1 1,-1-1,1 1,0-1,0 0,-1 0,2 0,-1 0,0 0,0 0,0 0,1-1,0 1,10 1,0 0,1-1,-1 0,0-1,1-1,-1 0,1-1,-1 0,0-1,0-1,1 0,-2-1,1 0,0-1,-1 0,0-1,8-5,-12 6,1-1,-1-1,0 0,0 0,0 0,-1-1,0 0,-1 0,0-1,0 0,-1 0,0 0,-1-1,0 1,0-1,-1 0,0 0,-1-1,0 1,-1-1,0 1,0 0,-1-1,-1 0,1 1,-2 0,0-1,0 1,-1-1,-4-13</inkml:trace>
  <inkml:trace contextRef="#ctx0" brushRef="#br0" timeOffset="729.776">1124 508,'60'-37,"-2"-2,-2-2,-2-4,9-11,-63 57,0-1,0 1,0-1,0 1,0-1,0 1,0-1,0 1,0-1,0 0,1 1,-1-1,0 1,0-1,1 0,-1 1,0-1,0 1,1-1,-1 0,0 1,1-1,-1 0,1 0,-1 1,0-1,1 0,-1 0,1 0,-1 0,1 1,-1-1,0 0,1 0,-1 0,1 0,-1 0,1 0,-1 0,1 0,-1 0,1 0,-1-1,-4 25,5-19,0 0,0 0,0 0,1 0,0 0,0 0,0-1,0 1,1-1,-1 1,1-1,0 0,1 0,-1-1,1 1,0-1,-1 1,1-1,1 0,-1-1,0 1,1-1,-1 1,1-2,0 1,0 0,0-1,0 0,0 0,0 0,0-1,0 0,0 0,0 0,0 0,0-1,0 0,0 0,0 0,0-1,0 0,0 1,-1-2,1 1,0-1,10-4,0 0,-1-1,0-1,-1 0,0-1,0 0,-1-1,0 0,-1-1,7-10,-5 3</inkml:trace>
  <inkml:trace contextRef="#ctx0" brushRef="#br0" timeOffset="9801.769">2366 141,'-1'-2,"-1"0,1 0,-1 1,1-1,-1 0,0 1,0-1,0 1,0 0,0-1,0 1,0 0,0 0,0 0,-1 1,1-1,0 0,-1 1,1 0,0-1,-1 1,1 0,0 0,-3 1,2-2,-13-2,-1 1,1 0,-1 1,1 1,-1 1,1 0,-1 1,1 1,0 0,0 1,0 1,1 1,-1 0,-1 2,14-6,1-1,0 1,0 0,0 0,0 0,0 0,0 0,0 1,1-1,-1 1,1-1,0 1,-1-1,1 1,0 0,1 0,-1-1,0 1,1 0,0 0,0 0,0 0,0-1,0 1,0 0,1 0,-1 0,1 0,0-1,0 1,0 0,0-1,0 1,0-1,1 1,0-1,-1 0,1 1,0-1,0 0,0 0,0 0,0 0,1-1,-1 1,1-1,0 1,61 33,-55-32,-1 1,1 0,0 1,-1 0,0 0,0 1,-1-1,1 2,-1-1,-1 1,1 0,-1 1,2 3,-5-7,-1 0,1 0,-1 0,0 0,0 0,-1 1,1-1,-1 0,0 1,0 0,-1-1,1 1,-1-1,0 1,0 0,0-1,-1 1,0-1,0 1,0 0,0-1,-1 0,0 1,0-1,0 0,0 0,0 0,-1 0,0 0,0-1,0 1,0-1,-3 2,-4 2,1-1,-2-1,1 0,0 0,-1-1,0 0,0-1,0 0,0-1,-1 0,1-1,-1 0,1-1,-1 0,1-1,-1 0,-2-1,-10-4,6-1</inkml:trace>
  <inkml:trace contextRef="#ctx0" brushRef="#br0" timeOffset="10252.889">2676 0,'11'226,"-7"-212,-1 0,0 1,-1-1,-1 1,0-1,-1 1,-1-1,0 0,-1 1,-1 1,-26 107,25-71,8-52</inkml:trace>
  <inkml:trace contextRef="#ctx0" brushRef="#br0" timeOffset="10506.921">2450 367,'44'-5,"27"-1,8 0,0 1,-10 1,-10 2,-12 1,-8 0,-6 1,-9 0</inkml:trace>
  <inkml:trace contextRef="#ctx0" brushRef="#br0" timeOffset="10761.734">3128 508,'0'10,"0"3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0,'-35'15,"2"1,0 2,1 1,1 2,1 0,-6 8,26-20,0 0,0 1,1 1,1-1,-1 1,2 1,-1 0,2 0,0 0,0 1,1 0,0 0,2 0,-1 1,1-1,1 1,1-1,0 4,0-8,0 1,1-1,0 0,1 1,0-1,0 0,1 0,0 0,1 0,0 0,1 0,-1-1,2 1,-1-1,1 0,0 0,1-1,0 0,0 0,0 0,1 0,0-1,0 0,3 1,0-1,0 0,1-1,-1-1,1 1,0-1,0-1,0 0,0-1,1 0,-1-1,1 0,-1 0,1-1,-1-1,1 0,-1-1,1 0,-1-1,0 0,0 0,0-1,-1-1,1 0,4-4,26-14,-1-3,-1-1,-2-2,3-5,-32 27,0 0,-1-1,1 0,-2-1,1 1,-1-1,-1-1,1 1,-2-1,1 0,-1 0,-1 0,0 0,0-1,-1 0,0 1,-1-1,0 0,-1 0,0 1,-1-1,0 0,-1 0,0 1,-1-1,-2-8,2 14,0-1,-1 1,1 0,-1 0,0 0,0 0,0 1,-1-1,0 1,1 0,-2 1,1-1,0 1,-1 0,1 0,-1 1,0-1,0 1,0 1,0-1,0 1,-6-1,-140 1,113 8</inkml:trace>
  <inkml:trace contextRef="#ctx0" brushRef="#br0" timeOffset="331.964">0 367,'328'-78,"-323"78,3-3,1 1,-1 0,1 0,0 1,-1 1,1-1,0 1,0 1,-1 0,1 0,0 0,-1 1,1 1,-1-1,0 1,0 1,6 2,-3 4,2 0,-1-1,1-1,0 0,1 0,0-2,0 1,0-2,1 0,0-1,0 0,0-1,0-1,1-1,-1 0,1-1,14-1,-6-5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0,'0'460,"-29"-180,2-114,8-92,20-74,-1 0,0 0,0 0,0 0,1 0,-1 0,0 0,0 1,0-1,1 0,-1 0,0 0,0 0,0 0,0 0,1 1,-1-1,0 0,0 0,0 0,0 0,0 1,0-1,0 0,1 0,-1 1,11-23,4-16,1 2,3 0,0 1,3 1,0 1,19-20,-32 43,101-92,-105 99,0 0,0 0,1 0,-1 1,1-1,0 1,0 1,0-1,0 1,0 0,0 1,0-1,0 1,0 0,0 1,0-1,0 1,0 0,0 1,0 0,0 0,-1 0,2 1,1 2,-1 0,0 0,0 1,0 0,-1 0,0 1,0 0,-1 0,0 0,0 1,-1-1,0 1,0 0,0 0,-1 1,-1-1,1 1,-1 0,-1-1,1 10,7 18,-7-29,0 1,0-1,0 0,-1 1,0-1,-1 1,0 0,0-1,0 1,-1-1,0 1,-1-1,1 1,-2 2,-4 4,-1-1,0 0,-1 0,0 0,-1-2,0 1,-1-1,0 0,0-1,-2-1,1 0,-1 0,0-1,-14 6,6-6,-1 0,0-1,0-1,0-1,-1-1,0-1,0-1,17-1,1 0,-1-1,1 0,0 0,-1 0,1-1,0 0,-1 0,1 0,0-1,0 1,0-1,0 0,0-1,0 1,1-1,-1 0,1 0,0-1,0 1,0-1,0 0,0 0,1 0,0-1,0 1,0-1,0 1,1-1,-2-4,-3-15</inkml:trace>
  <inkml:trace contextRef="#ctx0" brushRef="#br0" timeOffset="400.624">696 819,'14'0,"15"0,6 0,3 0,0-5,-2-2,-3 1,-1 1,-2 1,-1 2,-1-4,0 0,-1 0,-4 1</inkml:trace>
  <inkml:trace contextRef="#ctx0" brushRef="#br0" timeOffset="1486.953">1401 254,'0'-22,"0"11,0 24,0 432,-32-285,12-90,21-70,-1 0,1 0,-1 0,1-1,-1 1,1 0,-1 0,1 0,-1 0,1 0,-1 0,1 0,-1 0,1 0,-1 0,1 0,-1 0,1 0,-1 1,1-1,-1 0,1 0,-1 1,1-1,-1 0,1 0,-1 1,0-1,1 0,-1 1,1-1,-1 1,0-1,0 0,1 1,-1-1,0 1,0-1,1 1,-1-1,0 1,0-1,0 1,0-1,0 1,0-1,0 1,0-1,0 1,0-1,0 1,0 0,0-1,0 1,0-1,-1 1,1-1,0 0,0 1,-1-1,1 1,0 0,33-32,-9 4,2 1,1 1,1 1,0 1,2 2,1 1,1 1,0 2,25-9,-53 23,0 0,0 1,0 0,1-1,-1 2,1-1,-1 0,1 1,0 0,0 0,-1 0,1 1,0-1,0 1,0 0,0 1,-1-1,1 1,0 0,0 0,-1 1,1-1,0 1,-1 0,0 0,1 1,-1-1,0 1,0 0,-1 0,1 0,-1 1,1-1,-1 1,0 0,0 0,-1 0,1 0,-1 0,8 130,-9-124,-2-1,1 1,-1 0,-1 0,0 0,0-1,-1 1,0-1,-1 1,0-1,0 0,-1-1,0 1,0-1,-1 0,0 0,-1-1,0 0,0 0,0 0,-1-1,0 0,0-1,-1 1,0-2,1 1,-1-1,-1-1,1 1,-1-2,1 1,-1-1,-8 0,8-1,-1-1,1 0,-1 0,1-1,-1-1,1 0,-1 0,1-1,0 0,0-1,1 0,-1-1,1 1,0-2,0 0,0 0,1 0,0-1,0 0,-6-8,11 10,1 1,-1-1,1 0,0 0,0 0,1 0,0 0,-1 0,2 0,-1 0,1-1,-1 1,1 0,1 0,-1-1,2-3,3-15</inkml:trace>
  <inkml:trace contextRef="#ctx0" brushRef="#br0" timeOffset="1916.934">2445 592,'-19'9,"0"0,1 1,1 1,-1 1,2 0,0 1,-14 15,23-23,1 1,-1 0,2 0,-1 0,0 1,1 0,1 0,-1 0,1 1,0 0,1-1,-1 1,2 0,-1 1,1-1,0 0,1 1,0-1,0 1,1-1,0 1,1 0,0-1,0 1,1-1,0 0,0 1,2 2,0-7,-1 0,2 0,-1-1,0 1,1-1,-1 0,1 0,0 0,0-1,0 0,1 0,-1 0,0 0,1-1,-1 0,1 0,0-1,-1 1,1-1,-1 0,1-1,0 1,3-2,-4 2,20-1</inkml:trace>
  <inkml:trace contextRef="#ctx0" brushRef="#br0" timeOffset="2288.29">2925 621,'-23'18,"0"1,2 1,0 1,1 0,2 2,0 0,1 1,1 1,-1 6,15-29,1 1,0-1,0 0,0 1,0-1,1 1,-1-1,1 1,-1-1,1 1,0 0,0-1,0 1,0-1,1 1,-1-1,1 1,-1-1,1 1,0-1,0 0,0 1,0-1,1 0,-1 0,1 1,-1-1,1 0,-1-1,1 1,0 0,0 0,0-1,0 1,0-1,1 0,-1 1,0-1,1 0,-1-1,1 1,-1 0,2 0,17 1,0-1,-1 0,1-2,0 0,0-2,-1 0,0-1,1-1,-1-1,-1-1,1-1,-1 0,-1-1,0-1,0-1,-1-1,0 0,12-13,-20 18,0-1,-1 0,0-1,-1 0,1 0,-2 0,1-1,-2 0,4-7,-7 13,-1 0,1 1,-1-1,0 0,0 0,0 0,-1 0,1 0,-1 0,0 1,0-1,0 0,-1 0,1 0,-1 0,0 0,0 0,-1 0,1 1,-1-1,1 0,-1 1,0 0,-1-1,1 1,0 0,-1 0,0 0,-1-1,-2 0,0-1,-1 0,0 1,1 0,-2 1,1 0,0 0,-1 0,1 1,-1 0,1 1,-1-1,0 1,0 1,0 0,0 0,0 0,1 1,-1 0,0 1,0 0,1 0,-1 0,1 1,0 0,0 1,0-1,0 1,-5 5,-13 7</inkml:trace>
  <inkml:trace contextRef="#ctx0" brushRef="#br0" timeOffset="2754.671">3631 508,'-29'8,"24"-8,1 0,0 0,-1 0,1 1,-1-1,1 1,0 0,0 0,-1 1,1-1,0 1,0 0,0 0,1 1,-1-1,0 1,1-1,0 1,-1 0,1 1,0-1,1 0,-1 1,0 0,1-1,0 1,0 0,0 0,1 0,-1 1,1-1,0 0,0 0,0 1,1-1,0 2,2 0,1 0,0 0,1-1,-1 1,1-1,0 0,1 0,-1 0,1 0,0-1,0 0,1 0,-1 0,1-1,-1 1,1-1,6 2,-8-4,1 0,-1 0,0 0,0 1,-1-1,1 1,0 0,0 1,-1-1,0 1,1-1,-1 1,0 0,0 0,0 0,-1 1,1-1,-1 1,0-1,0 1,0 0,0 0,-1 0,1 0,-1 0,0 0,0 0,-1 0,1 1,-1-1,0 0,0 0,-1 0,1 1,-1-1,0 0,0 0,0 0,0 0,-1 1,-4 4,-1 0,0 0,-1 0,1-1,-2 0,1-1,-1 0,0 0,-1-1,1 0,-1-1,0 0,-1 0,1-1,-1 0,0-1,0-1,0 1,-4-1,12-1,-1 0,1 0,-1 0,1-1,-1 1,0-1,1 0,-1 0,0 0,1-1,-1 1,1-1,-1 0,1 0,-1 0,1 0,0-1,-4-1,-5-9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2" timeOffset="-62268.563">2593 2004,'2'-2,"-1"1,1-1,-1 0,1 0,-1 0,1 1,0-1,0 1,0-1,0 1,0 0,0 0,0 0,0 0,1 0,-1 1,0-1,0 0,1 1,-1 0,1-1,-1 1,0 0,1 1,0-1,0-1,338-1,-172 30,282-28,-140 0,-141-28,281 28,-141-1,-112-27,366 29,-366-29,225 27,-197-27,-1 28,-82-28,137 28,-255 0</inkml:trace>
  <inkml:trace contextRef="#ctx0" brushRef="#br2" timeOffset="-60433.498">6122 1581,'2'1,"0"1,0-1,-1 1,1-1,0 1,-1 0,1 0,-1-1,1 1,-1 0,0 0,0 1,0-1,0 0,0 0,-1 0,1 1,-1-1,1 0,-1 1,0-1,0 0,0 1,0-1,0 1,0 0,4 337,8-276,-1 41,-23-50,7-30</inkml:trace>
  <inkml:trace contextRef="#ctx0" brushRef="#br2" timeOffset="-59786.367">6432 1665,'-62'48,"-75"129,-59 46,86-116,99-91,6-3</inkml:trace>
  <inkml:trace contextRef="#ctx0" brushRef="#br2" timeOffset="-57070.646">6911 1242,'29'169,"0"47,0-254,-21 24,1 0,0 1,1 0,1 1,0 0,1 1,0 0,0 1,1 0,1 1,-1 0,2 1,-1 1,1 0,15-4,-27 10,1 0,0 0,0 1,0-1,0 1,0 0,0 0,0 0,0 1,0 0,0-1,0 1,-1 0,1 1,0-1,-1 1,1 0,-1 0,1 0,-1 0,0 0,0 1,0-1,0 1,0 0,0 0,-1 0,0 0,1 1,-1-1,0 1,-1-1,1 1,-1-1,1 1,-1 1,2 3,-1-1,0 1,0 0,-1 0,0 0,0 0,-1 0,0 0,0 0,-1-1,0 1,0 0,-1 0,0 0,0-1,-1 1,0-1,-1 2,-1-2,-1 0,1 0,-1-1,-1 1,0-1,1-1,-2 1,1-1,-1 0,1-1,-1 0,-1 0,1-1,0 0,-1 0,0-1,-1 0,4-1,1 1,-1-1,1-1,-1 1,0-1,1 0,-1 0,0-1,1 0,-1 0,1 0,-1-1,1 1,-1-1,1-1,0 1,0-1,0 1,0-2,1 1,-1 0,1-1,0 0,0 0,0 0,1-1,-1 1,-8-18</inkml:trace>
  <inkml:trace contextRef="#ctx0" brushRef="#br2" timeOffset="-56687.244">7561 1524,'34'0,"25"0,2-4,-3-3,-8 1,-7 1,-11 1</inkml:trace>
  <inkml:trace contextRef="#ctx0" brushRef="#br2" timeOffset="-56014.125">8041 1214,'-1'255,"-36"-97,37-158,0 0,1 0,-1 0,1 0,-1 0,1 0,-1 0,1 0,-1 0,0 0,1 0,-1 0,1 1,-1-1,0 0,1 0,-1 0,1 1,-1-1,0 0,1 0,-1 1,0-1,1 0,-1 1,0-1,0 0,1 1,-1-1,0 1,0-1,0 0,1 1,-1-1,0 1,0-1,0 0,0 1,0-1,0 1,0-1,0 1,0-1,0 1,0-1,0 0,0 1,0-1,-1 1,1-1,0 0,0 1,0-1,-1 1,1-1,0 0,0 1,-1-1,1 0,0 1,-1-1,1 0,0 0,-1 1,1-1,-1 0,1 0,0 0,-1 1,27-25,-18 15,8-6,0 1,0 1,1 0,1 1,0 1,1 0,0 1,10-2,-10 5,72-19,-89 25,1 1,-1 0,1 0,-1 1,0-1,1 1,-1-1,0 1,1-1,-1 1,0 0,0 0,0 0,0 1,0-1,0 0,0 1,0-1,0 1,-1 0,1 0,0-1,-1 1,0 0,1 0,-1 1,0-1,0 0,0 0,-1 0,1 1,0-1,-1 0,1 1,-1-1,0 1,0 5,1 0,-2 1,1-1,-1 0,-1 0,1 0,-1-1,-1 1,1 0,-1-1,-1 1,0-1,0 0,0 0,0 0,-1-1,0 0,-1 0,0 0,1 0,-2-1,1 0,-1 0,1-1,-1 0,-1 0,1 0,0-1,-1 0,0-1,0 0,-8 5,13-5,0 0,1 0,-2 0,1 0,0 0,0-1,0 0,-1 1,1-1,-1-1,1 1,-1 0,1-1,-1 1,1-1,-1 0,0-1,1 1,-1 0,1-1,-1 0,1 0,-1 0,1 0,0-1,-1 1,1-1,0 0,0 0,0 0,0 0,1 0,-1-1,1 1,-2-2,-3-16,2 0</inkml:trace>
  <inkml:trace contextRef="#ctx0" brushRef="#br2" timeOffset="-55617.901">8831 1439,'-33'29,"-12"14,2 5,8-1,16-9,10-6,12-8,5-4,6-4,6-6,4-5,3-2,1-7,1-3,1 0,-1-4,-5 0</inkml:trace>
  <inkml:trace contextRef="#ctx0" brushRef="#br2" timeOffset="-55319.919">9198 1496,'-8'9,"-1"0,0 1,1 0,0 0,0 1,1 0,0 0,1 0,0 1,1 0,1 1,-1-1,2 1,-2 12,5-22,0-1,0 0,1 1,0-1,-1 1,1-1,0 0,0 0,0 0,0 1,1-1,-1 0,0 0,1 0,-1-1,1 1,0 0,0-1,0 1,0-1,0 1,0-1,0 0,0 0,0 0,1 0,-1 0,0-1,1 1,-1-1,0 1,1-1,-1 0,2 0,85-6,-83 5,0 0,-1-1,1 1,0-1,0 0,-1 0,1-1,-1 0,0 0,0 0,0 0,0-1,-1 0,1 0,-1 0,0-1,0 1,0-1,-1 0,0 0,0 0,0-1,-1 1,1-1,-1 1,0-1,-1 0,0 0,0 1,0-1,0 0,-1 0,0 0,0 0,-1 0,0-4,-1 5,-1 1,1 0,-1 0,0 0,0 0,0 1,0-1,-1 1,1 0,-1 0,0 0,0 0,0 1,0-1,-1 1,1 0,-1 1,1-1,-1 1,1 0,-5-1,-12-2</inkml:trace>
  <inkml:trace contextRef="#ctx0" brushRef="#br2" timeOffset="-54832.292">9677 1439,'-8'-1,"0"1,0 0,0 0,0 1,0 0,0 1,0-1,0 1,1 1,-1 0,1 0,-1 0,1 1,0 0,1 0,-1 1,1 0,-1 0,1 0,-2 4,7-7,0-1,0 1,1 0,-1-1,0 1,1 0,0 0,-1-1,1 1,0 0,0 0,0 0,0-1,0 1,0 0,1 0,-1-1,1 1,-1 0,1 0,0-1,-1 1,1-1,0 1,0-1,0 1,0-1,0 1,1-1,-1 0,0 0,1 1,-1-1,1 0,-1 0,63 32,-50-27,-14-6,62 36,-60-35,-1 0,0 0,0 0,0 0,0 1,0-1,0 0,0 1,0-1,-1 1,1-1,0 0,-1 1,1 0,-1-1,0 1,0-1,1 1,-1-1,0 1,0 0,0-1,-1 1,1-1,0 1,0 0,-1-1,1 1,-1-1,0 1,1-1,-1 0,0 1,0-1,0 0,0 1,0-1,0 0,0 0,0 0,-2 1,-6 6,-2-1,1-1,-1 1,0-1,0-1,-1 0,0-1,0 0,0-1,0 0,0-1,0 0,-1-1,1-1,-9 0,-4 1</inkml:trace>
  <inkml:trace contextRef="#ctx0" brushRef="#br2" timeOffset="-54401.093">10243 1242,'-34'43,"2"1,2 2,2 1,2 1,1 5,23-49,0 0,0 0,0 0,0 1,1-1,0 0,0 1,0 0,0-1,1 1,-1-1,1 1,1 0,-1-1,1 1,-1-1,1 1,1-1,-1 1,0-1,1 1,0-1,0 0,1 0,-1 0,1 0,-1-1,1 1,1-1,-1 1,0-1,1 0,-1 0,1-1,0 1,0-1,0 0,0 0,4 1,3 1,0-1,0 0,0-1,1 0,-1-1,1-1,0 1,-1-2,1 0,-1 0,1-1,-1 0,0-1,0 0,0-1,0 0,0-1,-1 0,0-1,0 0,0-1,-1 1,0-2,0 1,-1-2,0 1,-1-1,1 0,-2 0,1-1,-1 0,-1 0,0 5,-1 1,0-1,0 0,-1 0,1 0,-1 0,0-1,-1 1,1-1,-1 0,0 0,0 0,-1 0,0 0,0 0,-1 0,1-1,-1 1,0 0,-1 0,0 0,0 0,0 0,-1 0,1 0,-2 0,1 0,0 0,-1 1,0-1,-1 1,0-1,-2 1,1 1,-1 0,0 0,0 1,0 0,-1 0,1 1,-1-1,0 1,0 1,1-1,-1 1,0 0,0 1,-3 0,-16-1</inkml:trace>
  <inkml:trace contextRef="#ctx0" brushRef="#br2" timeOffset="-54103.749">10016 1524,'50'-13,"1"2,0 2,0 2,23 1,-67 6,0 1,0-1,-1 1,1 0,0 1,0-1,0 1,-1 1,1-1,-1 1,0 1,1-1,-2 1,1 0,0 0,-1 0,0 1,0 0,0 0,0 0,0 0,0 0,0-1,1 0,0 0,0 0,0-1,0 0,0 0,1 0,-1-1,1 0,0 0,-1-1,1 0,0 0,0-1,0 1,0-1,0-1,0 0,0 0,-1 0,1-1,0 1,-1-2,2 0,11-4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58,'168'-12,"33"-23,-70 25,-120 14,-5 2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30,'14'0,"20"0,8 0,3-5,-3-1,-3 0,-3 1,-4 1,-1 2,-2 1,-1 1,-6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1,'-8'10,"1"2,0-1,1 1,1 0,-1 0,2 1,0 0,0 0,1 0,1 0,0 0,1 0,1 1,0-1,1 6,-1 98,-10 113,-8 7,18-235,-1-2,1 1,0 0,-1 0,1 0,0 0,0 0,0 0,0 0,0-1,0 1,0 0,0 0,0 0,0 0,1 0,-1 0,0-1,1 1,-1 0,0 0,1 0,-1-1,1 1,-1 0,1 0,0-1,-1 1,1 0,0-1,-1 1,1-1,0 1,0-1,0 0,-1 1,2-1,4-4</inkml:trace>
  <inkml:trace contextRef="#ctx0" brushRef="#br0" timeOffset="260.789">314 508,'38'0,"28"-5,7-1,-5 0,-8 1,-10 1,-8-3,-7 0,-5 0,-2 2,-6 2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368 113,'-13'-1,"-1"0,1 1,0 1,-1 0,1 0,0 2,0 0,0 0,0 1,1 0,-1 1,1 1,0 0,1 1,0 0,0 0,0 1,1 1,0 0,0 0,1 1,1 0,0 1,0 0,1 0,0 0,1 1,0 0,-1 7,-2-2,2 0,0 0,2 1,0 0,0 1,2-1,0 1,1 0,1-1,1 1,1 0,2 13,-2-28,0-1,0 1,1-1,-1 1,1-1,0 0,0 0,0 0,1 0,-1-1,0 1,1 0,0-1,0 0,0 1,0-1,0 0,0-1,0 1,0-1,1 1,-1-1,1 0,-1 0,1 0,0-1,-1 1,1-1,0 0,-1 0,1 0,-1-1,1 1,0-1,-1 0,1 0,21-5</inkml:trace>
  <inkml:trace contextRef="#ctx0" brushRef="#br0" timeOffset="350.51">706 170,'-20'19,"0"1,1 1,2 0,0 1,1 2,1-1,2 2,0 0,-9 26,21-48,0 0,0 0,1 0,-1 0,1 0,0 0,0 0,0 0,0 1,0-1,1 0,-1 0,1 0,0 0,0 0,0 0,0 0,0 0,1-1,0 1,-1 0,1-1,0 1,0-1,0 0,1 1,-1-1,0 0,1 0,0-1,-1 1,1 0,0-1,0 0,0 0,0 0,0 0,0 0,0 0,0-1,0 1,0-1,0 0,0 0,1 0,-1-1,16-1,0-1,0-1,0 0,0-2,-1 0,0-1,0-1,-1-1,0 0,0-1,-1-1,-1-1,1 0,-2-1,0 0,6-9,-5 9,-1 0,0-2,-1 1,0-1,-1-1,-1-1,-1 1,0-1,2-8,-12 23,1-1,0 1,-1-1,0 1,1-1,-1 1,0-1,0 0,-1 1,1-1,0 1,-1-1,0 1,1 0,-1-1,0 1,0-1,-1 1,1 0,0 0,-1 0,1 0,-1 0,0 0,1 0,-1 0,0 1,0-1,0 1,0-1,-1 1,1 0,0 0,-2-1,-86-18,75 21,0 1,1 0,-1 1,1 1,0 0,0 1,0 0,1 1,-10 6,-3 4</inkml:trace>
  <inkml:trace contextRef="#ctx0" brushRef="#br0" timeOffset="868.818">1525 29,'-22'3,"-1"2,1 0,0 1,1 1,-1 2,2 0,-1 1,1 0,1 2,-5 4,22-15,-1 1,0-1,0 1,1 0,-1 0,1 0,0 1,-1-1,1 0,0 1,1 0,-1-1,0 1,1 0,-1 0,1 0,0 0,0 0,0 0,0 0,1 0,-1 0,1 1,0-1,0 0,0 0,0 1,0-1,1 0,0 0,-1 0,1 0,0 0,1 0,-1 0,0 0,1 0,0 0,0-1,0 1,0-1,0 1,0-1,0 0,1 1,138 60,-139-62,-1 1,1-1,-1 1,0-1,0 1,1 0,-1 0,0 0,-1 0,1 0,0 0,-1 0,1 0,-1 0,1 0,-1 0,0 0,0 0,0 0,0 0,0 0,0 1,-1-1,1 0,-1 0,0 0,1 0,-1 0,0 0,0-1,0 1,0 0,-1 0,1-1,0 1,-1 0,1-1,-1 0,1 1,-3 0,-72 52,56-45,-1-1,0-1,0-1,0-1,-1-1,0-1,-8 0,3 2,2 1</inkml:trace>
  <inkml:trace contextRef="#ctx0" brushRef="#br0" timeOffset="1282.543">2061 0,'-19'11,"-10"4,1 0,0 3,1 0,1 1,1 2,1 0,1 2,-6 9,25-27,0 1,0 0,0 0,1 0,0 0,0 0,0 1,1 0,0-1,0 1,1 0,0 0,0 0,1 0,0 0,0 0,0 0,1 0,0 0,0 0,1 0,0 0,0-1,1 1,0-1,0 0,0 1,1-1,0-1,0 1,0 0,1-1,0 0,0 0,0-1,1 1,-1-1,1 0,0-1,0 1,5 1,1-2,1 1,0-2,0 0,0 0,0-1,0-1,0 0,0-1,0 0,0-1,0 0,0-1,0-1,-1 0,0-1,0 0,0-1,0 0,-1-1,10-7,-6 4,-1 0,-1 0,1-1,-2-1,0 0,0-1,-1 0,-1 0,0-1,-1-1,0 0,-1 0,-1-1,0 1,-2-2,1 1,1-14,-7 26,-1-1,1 1,-1-1,0 1,0-1,0 1,-1 0,0-1,0 1,0 0,0 0,0 0,-1 0,0 1,0-1,0 1,0-1,0 1,-1 0,1 1,-1-1,0 0,0 1,0 0,0 0,0 0,0 0,-1 1,1 0,-1 0,1 0,-1 0,-2 1,-7-3,0 2,0 0,0 0,0 2,0-1,0 2,1 0,-1 0,0 2,-6 1,-7 7</inkml:trace>
  <inkml:trace contextRef="#ctx0" brushRef="#br0" timeOffset="1575.543">1694 310,'395'-78,"-386"77,-5-1,-1 1,1 0,-1 0,1 0,0 0,-1 0,1 1,0 0,0-1,-1 2,1-1,0 0,-1 1,1-1,0 1,-1 0,1 0,-1 1,1-1,-1 1,1 0,-1 0,0 0,0 0,0 0,0 1,-1-1,1 1,0 0,0 1,-2-2,1 4,0 1,1-1,0 0,0 0,0 0,1-1,0 1,0-1,1 0,-1 0,1 0,0-1,0 1,0-1,1-1,0 1,0-1,0 0,0 0,0 0,0-1,4 1,2-1,1-1,0 0,0 0,0-1,0-1,0 0,0-1,0 0,-1-1,1-1,0 0,6-2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151 447,'114'395,"-68"-166,-31-151,-8-60</inkml:trace>
  <inkml:trace contextRef="#ctx0" brushRef="#br0" timeOffset="498.114">10 616,'-3'-13,"1"0,0 0,0 0,2-1,-1 1,2 0,0 0,0 0,1 0,1 0,0 0,1 0,1 1,-1 0,2-1,0 2,0-1,1 1,1 0,0 0,0 1,1 0,0 1,1-1,7 0,0 1,0 0,1 1,0 1,1 0,-1 2,1 0,1 1,-1 1,0 0,1 2,-1 0,1 2,-1 0,2 1,-17-2,0 1,0-1,0 1,0 0,0 0,0 0,0 0,0 1,0 0,-1 0,1 0,0 0,-1 0,0 1,0-1,1 1,-2 0,1 0,0 0,0 1,-1-1,0 1,0-1,0 1,0 0,0-1,-1 1,0 0,0 0,0 0,0 1,0-1,-1 0,0 0,0 0,0 0,0 0,-1 0,0 1,0-1,0 2,-7 20,-1 0,-1-1,-2 0,0-1,-1 0,-1-1,-2-1,-9 11,-19 31,28-40,8-14,1 0,0 0,1 1,0 0,0 0,1 0,1 1,0-1,0 1,-1 10,6-19,-1 1,0-1,1 0,0 0,0 0,0 1,0-1,0 0,0 0,1-1,0 1,-1 0,1 0,0-1,0 1,1-1,-1 0,0 1,1-1,-1 0,1 0,0-1,0 1,0-1,0 1,0-1,0 0,0 0,0 0,0 0,99 12,63-15,-161 2,0 0,0 0,0 0,0 1,0-1,0 1,0 0,0 0,0 1,0-1,0 1,0 0,-1 0,1 0,-1 0,0 1,1 0,-1-1,0 1,0 0,-1 0,1 1,-1-1,1 0,-1 1,0 0,-1-1,1 1,-1 0,1 0,-1 0,0 0,0 0,-1 0,1 0,-1 0,0 5,-5 3,0 1,-1-1,0 0,-1-1,0 1,-1-1,0-1,0 0,-2 0,1 0,-11 7,6-3,-4 2,0-2,-1 0,0-2,-1 0,0 0,-1-2,-1-1,1-1,-16 4,36-11,-1 0,0-1,1 1,-1 0,0-1,0 0,1 1,-1-1,0 0,0 0,1 1,-1-2,0 1,0 0,0 0,1 0,-1-1,0 1,0-1,1 1,-1-1,0 0,1 0,-1 0,1 0,-1 0,1 0,0 0,-2-2,2-6</inkml:trace>
  <inkml:trace contextRef="#ctx0" brushRef="#br0" timeOffset="1200.762">969 983,'3'3,"1"0,0 0,0 0,0 0,0-1,0 1,1-1,-1 0,1 0,-1-1,1 1,0-1,0 0,-1-1,1 1,0-1,0 0,0 0,0 0,0-1,-1 1,1-1,0 0,0-1,-1 1,3-2,117-68,-88 47,101-48,-135 71,1 1,0 0,-1 0,1 0,0 1,0-1,-1 1,1-1,-1 1,1 0,0 0,-1 0,0 1,1-1,-1 0,0 1,1-1,-1 1,0 0,0 0,0 0,-1 0,1 0,0 0,-1 1,0-1,1 0,-1 1,0-1,0 1,0 0,0-1,-1 1,1-1,-1 1,0 0,0 0,1-1,-2 1,1 0,0-1,-1 1,1 0,-1-1,0 2,9 42,-6-42,0 0,0 0,0 0,0-1,0 1,1-1,0 1,-1-1,1 0,1 0,-1 0,0-1,1 1,-1-1,1 0,0 0,0 0,-1 0,1-1,1 1,-1-1,0 0,0 0,0-1,0 1,1-1,-1 0,0 0,1-1,-1 1,0-1,0 0,0 0,0 0,0 0,0-1,0 0,0 0,0 0,-1 0,1 0,-1-1,1 0,-1 0,55-40,-2-3,-2-2,-3-3,-2-1,13-22,-40 46,-2 0,-1-2,-2-1,0 0,-2-1,-2 0,-1-1,-1-1,-2 0,-2 0,4-32,-7 34,-2 0,-1 1,-1-1,-2 0,-5-30,7 60,0 0,0 0,0-1,-1 1,1 0,0 0,-1-1,0 1,1 0,-1 0,0 0,0 0,0 0,-1 0,1 0,0 0,-1 1,1-1,-1 0,0 1,1-1,-1 1,0 0,0-1,0 1,0 0,0 0,0 0,0 1,0-1,-1 0,1 1,0-1,0 1,-1 0,1 0,0 0,0 0,-1 0,1 0,0 1,0-1,-1 1,1-1,0 1,0 0,-1 1,-7 8,1 0,0 1,0 0,1 1,1 0,0 0,1 1,0-1,1 1,0 1,1-1,1 1,0 0,0-1,2 1,0 0,0 0,2 0,-1 0,2 1,-4 15,1 1,2-1,1 1,1-1,1 0,2 0,2 0,0-1,2 0,1-1,8 14,101 147,-120-188,0-1,-1 1,1-1,0 0,0 1,-1-1,1 1,0-1,-1 0,1 1,-1-1,1 0,0 0,-1 1,1-1,-1 0,1 0,-1 0,1 1,-1-1,1 0,-1 0,1 0,-1 0,1 0,-1 0,1 0,-1 0,1 0,-1 0,1 0,-1 0,1 0,0-1,-1 1,1 0,-1 0,1-1,-1 1,1 0,0 0,-1-1,1 1,-1 0,1-1,0 1,-1 0,1-1,0 1,0-1,-1 1,1-1,0 1,0-1,0 1,0 0,-1-1,1 1,0-1,0 1,0-1,0 1,0-1,0 1,0-1,0 1,1-1,-4-1,-13-11</inkml:trace>
  <inkml:trace contextRef="#ctx0" brushRef="#br0" timeOffset="1453.271">1675 503,'38'-15,"37"-4,16-4,1 2,-6 5,-7 0,-7 2,-7 5,-5-2,-7 1,-9 3,-11 2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2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468 4,'-30'-2,"0"0,0 2,-1 2,1 0,1 2,-1 2,0 0,1 2,-6 4,26-10,0 1,0 1,0 0,0 0,1 0,0 1,0 1,0-1,1 1,-1 1,1-1,1 1,-1 1,1-1,1 1,-1 0,1 0,1 0,-1 1,2 0,-1 0,1 0,0 0,1 0,0 1,1-1,0 1,0-1,1 1,0 0,0-1,2 1,-1-1,1 1,1 2,0-7,0 1,0-1,0 1,1-1,0 0,0 0,0-1,1 1,0-1,0 0,0 0,0-1,0 0,1 1,0-2,-1 1,1-1,0 0,0 0,0 0,1-1,-1 0,0 0,1-1,-1 0,4 0,164-27,-135 17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32,'-27'22,"1"1,1 2,1 0,1 2,2 1,0 0,-11 24,30-50,0 0,0 0,0 1,0-1,1 1,-1-1,1 1,0 0,0-1,0 1,0 0,0 0,0 0,1 0,0 0,-1 0,1 0,0 0,1-1,-1 1,0 0,1 0,-1 0,1 0,0 0,0 0,0-1,1 1,-1 0,1-1,-1 1,1-1,0 0,0 1,0-1,0 0,0 0,0 0,1 0,-1-1,1 1,-1-1,1 1,0-1,0 0,14 2,0-2,0 0,0 0,0-2,0 0,0-1,0-1,-1-1,1 0,-1-1,0 0,0-2,0 0,-1 0,0-2,-1 0,0 0,0-1,-1-1,0-1,-1 1,0-2,-1 0,-1 0,0-1,-1 0,4-8,-10 18,-1 0,0 0,0 0,0-1,0 1,-1 0,0-1,0 1,0-1,0 1,-1-1,1 1,-1-1,0 0,-1 1,1-1,-1 1,0-1,0 1,-1-1,1 1,-1 0,0 0,0-1,0 1,0 1,-1-1,0 0,0 0,0 1,0 0,0 0,-1 0,1 0,-1 0,0 1,0-1,0 1,0 0,0 0,-1 1,-1-1,-4-1,-1 0,1 1,-1 0,0 1,0 0,1 1,-1 0,0 1,0 0,0 1,1 0,-8 2,-7 3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1,'-17'6,"0"2,0 0,1 1,1 1,0 0,0 1,1 1,0 0,1 1,0 1,1 0,-5 8,16-20,-1 0,1 0,0 0,0 1,-1-1,2 0,-1 0,0 1,0-1,1 1,-1-1,1 1,0-1,0 1,0-1,0 1,0-1,0 1,1-1,-1 0,1 1,0-1,-1 1,1-1,0 0,1 0,-1 1,0-1,1 0,-1 0,1 0,-1-1,1 1,0 0,0 0,0-1,0 0,0 1,0-1,0 0,63 26,30 16,-92-40,0-1,-1 0,1 1,0-1,-1 1,0 0,1 0,-1 0,0 0,-1 0,1 0,0 0,-1 1,0-1,0 1,0-1,0 1,0-1,-1 1,0 0,0-1,0 1,0 0,0-1,-1 4,-3 1,1 0,-1-1,0 1,-1-1,0 0,0-1,0 1,-1-1,0 0,0 0,-1-1,0 0,1 0,-2 0,1-1,0 0,-1-1,-2 1,-4 4,-1 1,1-2,-1 1,0-2,0 0,-1-1,0 0,0-2,-9 2,1-3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0,'-33'17,"5"-6,1 2,1 0,0 2,1 1,1 1,0 1,1 1,1 1,1 1,1 0,0 3,16-16,0 0,0 1,1-1,0 1,1 0,0 0,0 0,1 0,0 0,0 0,1 0,0 0,1 0,0 0,1 0,0 0,0 0,0 0,2-1,-1 1,1-1,0 0,0 0,1 0,0-1,1 1,-1-1,2 0,-1-1,1 0,-1 0,2 0,-1-1,1 0,0 0,0-1,0 0,0 0,1-1,-1 0,1-1,0 0,0 0,8 0,-1-1,0-1,0-1,1 0,-1-1,0 0,0-2,0 0,-1-1,0 0,1-1,-2-1,1 0,-1-1,0-1,-1 0,0 0,0-2,-1 0,0 0,-1-1,4-6,-5 7,-1-1,-1 0,0 0,0-1,-1 1,-1-2,0 1,-1-1,3-10,-7 18,0 0,0 0,0 0,-1 0,0 0,0 0,0 0,-1 1,0-1,0 0,0 0,-1 0,0 1,0-1,0 1,-1-1,0 1,0 0,0 0,-1 0,1 1,-1-1,0 1,-1 0,1 0,-8-3,0 2,-1-1,1 2,-1-1,0 2,0 0,-1 0,1 1,0 1,-1 0,1 1,-1 1,1 0,0 0,-1 2,1 0,0 0,0 1,1 0,-1 1,1 1,-2 1,-4-1,1 0,0 2,0 0,1 0,0 2,0 0,1 0,0 2,1 0,1 1,0 0,0 1,1 0,1 1,1 0,-3 6,12-19,0 0,0 0,0 0,0 1,0-1,1 0,-1 1,1-1,0 0,-1 1,1-1,0 0,1 1,-1-1,0 1,1-1,-1 0,1 0,0 1,-1-1,1 0,0 0,1 0,-1 0,0 0,0 0,1 0,0 0,-1 0,1-1,0 1,0 0,-1-1,1 0,0 1,1-1,-1 0,0 0,0 0,0-1,1 1,-1 0,2 0,108 6,-76-13,0-1,0-1,-1-2,-1-2,0-1,0-2,-31 14,0-1,-1 0,1 1,1 0,-1 0,0 0,0 0,0 0,0 1,1-1,-1 1,0 0,1 0,-1 0,0 0,1 1,-1-1,0 1,0 0,0 0,0 0,0 0,0 1,0-1,0 1,0 0,0 0,-1 0,3 2,3 2,0 1,0-1,1 0,0-1,0 0,0-1,0 0,1 0,0-1,0 0,0 0,0-2,0 1,1-1,-1 0,7-1,11 0,-3-1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29,'313'0,"-116"-29,-142 33,-63 8,-5-6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12,'15'5,"23"2,10-1,3-1,-4-2,-5 0,-4-2,-4-1,-3-5,-2-1,-1-1,-1 2,0 1,-4-3,-7-1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0 167,'13'-17,"0"-1,0 2,2 0,0 0,1 2,0 0,1 0,0 2,16-9,-28 19,-1 1,0-1,0 1,1 0,-1 0,1 1,-1-1,1 1,-1 0,1 0,-1 1,1-1,-1 1,1 0,-1 0,0 1,1-1,-1 1,0 0,0 0,0 0,0 0,-1 1,1 0,-1 0,1 0,-1 0,0 0,0 1,0-1,1 4,3 1,-1 0,1-1,1 0,-1 0,1-1,0 0,1 0,-1 0,1-1,0-1,1 0,-1 0,1-1,0 0,0 0,9 0,-3-1,1 0,-1-2,1 0,0-1,-1 0,1-2,-1 0,1-1,-1 0,0-1,31-34,-36 27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1,'10'5,"2"1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537 193,'-17'0,"0"1,0 1,0 1,0 0,1 1,-1 0,1 2,0 0,0 0,1 2,0 0,0 0,1 2,-5 4,13-8,-1 1,1 0,1 0,0 0,0 1,0 0,1 0,0 0,0 1,1 0,0-1,1 1,-1 0,2 0,0 0,0 0,0 0,1 1,0-1,1 0,0 0,1 0,0 0,0 0,1 0,0-1,0 1,1-1,0 0,1 0,0 0,3 4,0-6,0-1,1 0,0-1,0 0,0 0,0-1,0 0,1-1,0 0,-1 0,1-1,0 0,0-1,-1 0,1 0,0-1,0 0,-1-1,1 0,0-1,-1 0,0-1,9-4,0 0,0-2,-1 0,0-1,-1-1,0 0,-1-2,0 1,9-13,-18 20,-1-1,0 1,0-1,-1 0,0-1,0 1,0-1,-1 1,0-1,-1 0,0 0,0-1,-1 1,0 0,0 0,-1-1,0 1,0 0,-1-1,0 1,-1 0,0-3,-1 4,-1 0,0 0,0 1,0-1,-1 1,0 0,0 0,0 1,-1 0,0 0,0 0,0 0,-1 1,0 0,1 0,-1 1,-1 0,1 0,0 1,-1 0,1 0,-2 1,-16-5</inkml:trace>
  <inkml:trace contextRef="#ctx0" brushRef="#br0" timeOffset="319.472">170 476,'19'-10,"8"-5,0 2,0 1,1 0,0 3,1 0,0 2,16-2,-39 8,0 1,0 0,0 0,0 1,0 0,0 0,0 0,0 1,-1 0,1 0,-1 0,1 1,-1-1,0 2,1-1,-2 0,1 1,0 0,-1 0,0 0,1 1,0 2,1-2,0 0,0 0,0-1,1 0,-1 0,1-1,0 1,0-2,0 1,1-1,-1 0,1 0,-1-1,1 0,-1 0,1-1,0 0,-1 0,1-1,0 0,-1 0,1-1,-1 0,0 0,1-1,-1 0,-1 0,1-1,2-1,5-7</inkml:trace>
  <inkml:trace contextRef="#ctx0" brushRef="#br0" timeOffset="768.363">904 24,'14'-5,"1"0,0 1,0 1,0 0,0 2,0-1,0 2,1 0,-1 1,0 0,10 3,-24-2,1 0,-1 0,0 0,1 0,-1 0,0 1,-1-1,1 0,0 0,-1 1,1-1,-1 1,0-1,1 0,-1 1,-1-1,1 1,0-1,0 1,-1-1,1 0,-1 1,0-1,0 0,0 0,0 1,0-1,0 0,-1 0,1 0,-1 0,1-1,-1 1,0 0,0-1,0 1,0-1,-1 1,0 2,1-1,-39 68,40-69,0 0,1-1,-1 1,1 0,0-1,0 1,-1 0,1-1,0 1,0 0,1-1,-1 1,0 0,1-1,-1 1,1 0,-1-1,1 1,0-1,-1 1,1-1,0 1,0-1,0 1,0-1,0 0,1 0,-1 0,0 1,1-1,-1 0,0-1,1 1,-1 0,1 0,0-1,-1 1,1-1,-1 1,1-1,0 1,-1-1,1 0,1 0,228-1,-175 1,-31 0</inkml:trace>
  <inkml:trace contextRef="#ctx0" brushRef="#br0" timeOffset="1116.59">0 786,'44'-5,"42"-1,17-5,0 0,-8-4,-10 2,-15 2,-10 3,-10 4,-4-4,-5 1,-5 1,-3 2,-3 1,-2 2,-1 0,-4 6,-7 1</inkml:trace>
  <inkml:trace contextRef="#ctx0" brushRef="#br0" timeOffset="1735.788">424 956,'66'-26,"71"-15,-138 41,0 1,0-1,0 1,0 0,1 0,-1 0,0-1,0 1,1 0,-1 0,1 0,-1 0,1 0,-1 0,1 0,0 0,-1 0,1 0,0 0,0 0,0 1,0-1,0 0,0 0,0 0,0 0,0 0,1 0,-1 0,0 0,1 0,-1 0,1 0,-1 0,1 0,-1 0,1 0,0 0,-1 0,1-1,0 1,0 0,0 0,-1-1,1 1,0-1,0 1,0-1,0 1,0-1,0 1,0-1,0 0,0 0,1 1,-1-1,0 0,0 0,0 0,0 0,0 0,0-1,0 1,0 0,0 0,0-1,0 1,0 0,1-1,-95 79,80-71,1 1,1 1,-1 0,1 0,1 1,0 0,0 1,1 0,1 1,-4 6,10-16,1 0,0 0,0 0,0 0,0 0,0 0,1 0,-1 0,1 0,-1 0,1 0,0 0,0 1,0-1,0 0,0 0,0 0,0 0,1 1,-1-1,1 0,0 0,0 0,-1 0,1 0,1 0,-1 0,0-1,0 1,1 0,-1-1,1 1,-1-1,1 1,-1-1,1 0,0 1,0-1,0 0,0 0,0 0,1 0,93 6,-68-12,1-2,-2 0,1-2,-1-2,26-12,-35 13</inkml:trace>
  <inkml:trace contextRef="#ctx0" brushRef="#br0" timeOffset="2365.57">1101 786,'-10'5,"-2"6,0 6,2 6,3 2,2 3,3 1,1 1,6-6,2-1,4-5,1-5</inkml:trace>
  <inkml:trace contextRef="#ctx0" brushRef="#br0" timeOffset="3323.865">1610 730,'38'-10,"23"-3,5 1,-4 2,-7-1,-8 0,-8 3,-10 2</inkml:trace>
  <inkml:trace contextRef="#ctx0" brushRef="#br0" timeOffset="3568.025">1864 447,'-19'39,"-7"26,2 8,4-5,6-8,10-14,6-11,7-11,2-10</inkml:trace>
  <inkml:trace contextRef="#ctx0" brushRef="#br0" timeOffset="2632.647">1243 1210,'-19'28,"-12"11,0-3</inkml:trace>
  <inkml:trace contextRef="#ctx0" brushRef="#br0" timeOffset="2884.281">1073 1238,'24'14,"13"5,5 0,-1-4,-6 0,-5-2,-3-4,-5-3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1,'0'9,"-5"28,-1 17,0 3,1 3,-3-5,-1-7,2-1,2-5,1-4,2-4,1-3,1-2,0-1,0-1,1 1,-1-1,0-4</inkml:trace>
  <inkml:trace contextRef="#ctx0" brushRef="#br0" timeOffset="252.151">256 423,'29'-5,"24"-1,8 0,-2 1,-6 2,-8 1,-10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32,'0'-4,"-1"4,1 0,-1-1,1 1,-1-1,1 1,-1-1,1 1,0-1,-1 0,1 1,0-1,-1 1,1-1,0 0,0 1,0-1,-1 0,1 1,0-1,0 0,0 1,0-1,0 0,0 1,1-1,-1 0,0 1,0-1,0 0,1 1,-1-1,0 1,0-1,1 0,-1 1,1-1,-1 1,0-1,1 1,-1-1,1 1,-1 0,1-1,0 1,-1-1,1 1,-1 0,1 0,0-1,-1 1,1 0,0 0,-1 0,1 0,0 0,-1-1,1 1,0 0,0 1,3 8,-1 1,0 0,0 0,-1 0,0 1,-1-1,0 0,-1 1,0-1,0 1,-1 0,1 12,10 229,8-27,-18-212,1 1,0-1,1 1,0-1,1 1,0-1,1 0,1 0,4 9,-7-21,1 1,-1 0,0-1,1 1,-1-1,1 0,0 0,-1 0,1 0,0-1,0 1,-1 0,1-1,0 0,0 0,0 0,0 0,-1 0,1-1,0 1,0-1,0 0,-1 0,1 0,-1 0,1 0,0 0,-1-1,0 1,1-1,-1 0,0 0,0 0,0 0,0 0,0 0,-1 0,1-1,9-5,356-242,-367 249,0 0,1 0,-1 1,1-1,0 0,-1 1,1-1,-1 1,1-1,0 1,0-1,-1 1,1-1,0 1,0 0,0-1,-1 1,1 0,0 0,0-1,0 1,0 0,0 0,-1 0,1 0,0 0,0 0,0 1,0-1,0 0,-1 0,1 1,0-1,0 0,0 1,-1-1,1 1,0-1,-1 1,1-1,0 1,-1-1,1 1,-1 0,1-1,-1 1,1 0,-1 0,1-1,-1 1,0 0,1 0,-1 0,0-1,0 1,1 0,-1 0,0 0,0 0,0 0,0-1,0 1,0 0,-1 0,1 0,0 0,0 0,-1 0,-1 89,0-69,1-1,1 0,0 0,2 0,0 0,5 15,29 99,-35-132,0-1,-1 1,1 0,0-1,0 1,0 0,0-1,1 0,-1 1,0-1,1 0,-1 1,0-1,1 0,0 0,-1 0,1 0,0 0,-1-1,1 1,0-1,0 1,-1-1,1 1,0-1,0 0,0 0,0 0,0 0,-1 0,1 0,0-1,0 1,0 0,0-1,-1 0,1 1,1-2,12-6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88,'38'-5,"28"-6,6-2,2-2,-8 0,-10 3,-10 4,-7 3,-7 2,-3 2,-1 1,-2 1,0 0,-4-1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0 445,'24'-10,"23"-3,12 1,1-2,-4 0,-8 4,-2 3,-4 3,-4 1,-4 3,-3-5,-2-1,-1 0,0 2,-1 1,0 1,-4 1</inkml:trace>
  <inkml:trace contextRef="#ctx0" brushRef="#br0" timeOffset="838.25">170 219,'-2'-7,"1"0,1 1,-1-1,1 1,1-1,-1 0,1 1,0-1,0 1,1-1,0 1,0-1,0 1,1 0,0 0,0 0,1 1,0-1,0 1,0 0,0 0,1 0,0 0,7-5,1 1,0 0,1 1,-1 0,2 1,-1 1,1 0,9-2,-17 8,-1-1,0 1,0 0,0 0,1 1,-1 0,0 0,0 0,0 1,0 0,0 0,0 0,-1 1,1 0,-1 0,0 1,0-1,0 1,0 0,0 0,-1 1,0-1,0 1,0 0,-1 0,1 1,0 2,2-1,0 1,0-1,0 0,1 0,0-1,0 0,1 0,0 0,0-1,0-1,1 1,6 1,1-3,1 0,-1-2,1 0,0-1,-1 0,1-2,0 0,-1 0,0-2,1 0,4-3,-1 2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0 610,'7'7,"0"0,0 0,0-1,1 0,0-1,0 0,0 0,1-1,-1 1,1-2,0 0,0 0,1 0,-1-1,1-1,-1 1,1-1,-1-1,1 0,-1-1,1 1,0-2,-1 1,0-1,1-1,-1 0,0 0,0-1,-1 0,1 0,-1-1,0 0,6-5,16-17,0-1,-2-1,-2-2,0 0,4-11,69-109,-74 108,2 1,1 1,2 1,2 2,19-16,-48 51,-1-1,1 1,0 0,0 0,0 1,0-1,1 1,-1-1,1 1,-1 0,1 0,0 0,0 1,0 0,0-1,0 1,0 1,0-1,0 1,0-1,0 1,1 0,-1 1,0-1,0 1,0-1,0 1,0 1,0-1,0 0,0 1,0 0,-1 0,1 0,1 2,4 8,-2 1,1 0,-2 0,0 1,0 0,-1 0,-1 0,-1 1,0-1,0 1,-2 0,0 0,0 0,-2 1,1 7,-2-1,0 0,-2 1,0-1,-1 0,-2-1,0 0,-1 0,-1 0,-1-1,-1 0,-1-1,0 0,-2-1,0-1,-1 0,0 0,-4 0,-9 4,-2-1,0-1,-1-1,-1-2,0-1,-1-2,-1-1,-27 5,60-16,-1 1,0-1,1 0,-1 0,0 0,0 0,0-1,0 1,0 0,0-1,0 1,0-1,0 0,0 1,0-1,0 0,0 0,0-1,0 1,0 0,0-1,0 1,0-1,0 1,0-1,1 0,-1 0,0 0,0 0,1 0,-1-1,0 1,1 0,-1-1,1 1,0-1,0 1,-1-1,1 0,0 1,0-1,0 0,1 0,-1 0,0 0,1 0,-1 0,5-13</inkml:trace>
  <inkml:trace contextRef="#ctx0" brushRef="#br0" timeOffset="329.949">1242 271,'-6'23,"-1"2,0 0,1 1,2 0,0 0,2 0,1 0,1 1,3 19,-2-41,0 0,1 0,0-1,-1 1,1-1,1 1,-1-1,1 0,-1 0,1 0,0 0,1 0,-1 0,1-1,0 0,-1 0,1 0,1 0,-1 0,0-1,1 0,-1 0,1 0,0-1,-1 1,1-1,0 0,0 0,0-1,0 0,0 0,0 0,0 0,0-1,0 1,-1-1,1-1,0 1,0-1,-1 0,1 0,-1 0,4-2,13-8,-2-1,0-1,0-1,-2 0,0-1,0-1,-2 0,0-1,-1-1,3-6,-13 20,0 1,0-1,0 1,-1-1,0-1,0 1,0 0,-1-1,0 1,0-1,0 0,-1 1,0-1,0 0,0 0,-1 0,1 0,-2 0,1 0,-1 0,1 0,-2 0,1 0,-1 1,0-1,0 0,0 1,-1 0,0-1,0 1,0 0,-1 0,1 1,-1-1,0 1,-1 0,1 0,-1 0,0 0,0 1,0 0,0 0,-4-1,-72-1,61 12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1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372 394,'1'-3,"-1"-1,0 1,0 0,-1 0,1-1,0 1,-1 0,0 0,0-1,0 1,0 0,-1 0,1 0,-1 0,1 1,-1-1,0 0,0 1,0-1,-1 1,1 0,-1 0,1 0,-1 0,0 0,1 0,-1 1,0-1,0 1,0 0,-1 0,1 0,0 0,0 0,0 1,-1 0,1-1,0 1,-3 1,-7 0,1 2,-1-1,1 2,0-1,0 2,0 0,1 0,-1 1,1 0,1 1,-1 1,1-1,0 2,1-1,0 1,0 1,1-1,0 1,1 1,0 0,-1 3,-2 4,1 1,0 0,2 0,0 1,1 0,1 0,1 0,1 1,1 0,0-1,2 1,0 0,4 19,-4-35,1 1,0-1,0 0,1 1,0-1,-1 0,2 0,-1 0,1 0,0 0,0-1,0 1,0-1,1 0,0 0,0 0,0 0,0-1,1 1,-1-1,1 0,0-1,0 1,0-1,0 0,0 0,0-1,1 1,-1-1,1 0,-1-1,1 1,-1-1,1 0,3-1,20 1,0-2,0-1,0-1,-1-1,1-2,-1-1,-1-1,0-1,0-1,-1-2,0-1,-1-1,13-10,-27 18,0-1,-1 0,1-1,-2 0,1-1,-1 0,-1 0,0-1,0 0,-1-1,-1 1,0-1,0-1,-1 1,-1-1,0 0,-1 0,0 0,-1 0,1-14,-2 21,0 0,-1 0,0 0,0-1,0 1,0 0,-1 0,0 0,-1 0,1 0,-1 0,0 0,-1 0,1 1,-1-1,0 1,0-1,-1 1,0 0,0 1,0-1,0 1,-1-1,0 1,0 1,-3-3,-4-1,-1 1,1 0,-1 1,0 0,-1 1,1 1,-1 0,0 1,0 0,0 1,0 1,0 0,0 1,0 0,0 1,1 1,-1 0,1 1,-4 2,-11 4</inkml:trace>
  <inkml:trace contextRef="#ctx0" brushRef="#br0" timeOffset="570.08">5 564,'8'-2,"-1"1,0-1,0 1,0-2,0 1,0-1,0 0,0-1,-1 0,0 0,0 0,4-4,50-26,-56 32,0 1,0 0,0 0,0 0,1 0,-1 1,0-1,0 1,1 0,-1 1,0-1,0 1,1-1,-1 1,0 1,0-1,0 0,0 1,0 0,-1 0,1 0,0 0,-1 1,0 0,1-1,-1 1,0 0,-1 0,1 1,0-1,-1 1,0-1,0 1,0 0,0 0,3 6,0-1,0 0,1 0,0 0,1-1,0 0,0-1,1 1,-1-1,2-1,-1 1,1-1,0-1,0 0,0 0,1-1,0 0,0 0,0-1,8 1,11-1,0-2,0-1,0-1,0-1,23-5,-1-11,-33 7</inkml:trace>
  <inkml:trace contextRef="#ctx0" brushRef="#br0" timeOffset="1117.841">909 84,'8'-9,"1"1,1 0,-1 1,1 0,0 1,1 0,-1 0,1 1,1 1,-1 0,0 0,1 1,0 0,5 1,-15 1,0 1,0 0,0 0,0 0,0 0,0 0,0 0,0 0,-1 0,1 1,0-1,0 1,0 0,0 0,-1-1,1 1,0 0,0 0,-1 0,1 1,-1-1,1 0,-1 1,0-1,1 1,-1-1,0 1,0 0,0-1,0 1,-1 0,1 0,0-1,-1 1,1 0,-1 0,1 0,-1 0,0 0,0 0,0 0,0 0,0 0,-1 0,1 0,0 0,-1-1,1 1,-1 0,0 0,0 0,0-1,0 1,0 0,0 0,-54 78,47-72,0 1,1 0,1 0,-1 1,2 0,-1 0,1 0,1 1,-1 3,4-13,1 1,-1 0,1 0,-1 0,1-1,0 1,0 0,0 0,0 0,0 0,1 0,-1-1,0 1,1 0,0 0,-1 0,1-1,0 1,0 0,0-1,0 1,0-1,0 1,0-1,0 0,1 1,-1-1,1 0,-1 0,1 0,-1 0,1 0,0 0,-1 0,1-1,0 1,0 0,-1-1,1 0,1 1,80 4,-74-5,69-15,-59 8</inkml:trace>
  <inkml:trace contextRef="#ctx0" brushRef="#br0" timeOffset="1430.244">1614 84,'-218'283,"0"-48,-48-16,174-109,91-109,1 1,-1-1,0 0,0 0,0 1,1-1,-1 1,1-1,-1 1,1-1,0 0,-1 1,1-1,0 1,0 0,0-1,0 1,0-1,0 1,1-1,-1 1,0-1,1 1,-1-1,1 0,0 1,-1-1,1 0,0 1,0-1,0 0,0 0,0 0,0 0,0 0,0 0,1 1,13 5</inkml:trace>
  <inkml:trace contextRef="#ctx0" brushRef="#br0" timeOffset="2006.046">1473 648,'12'-10,"-1"1,2 1,-1 0,1 1,0 0,1 1,-1 0,1 1,1 1,5-1,-8 1,0 1,1 1,-1 0,1 1,-1 0,1 0,-1 2,1 0,-1 0,0 1,7 2,-17-4,-1 1,1 0,-1 0,1 0,-1 0,0 1,1-1,-1 0,0 0,0 1,0-1,0 1,0-1,0 1,0-1,0 1,-1 0,1-1,0 1,-1 0,0-1,1 1,-1 0,0 0,0-1,0 1,0 0,0 0,-1 0,1-1,0 1,-1 0,1-1,-1 1,0 0,1-1,-1 1,0-1,0 1,0-1,0 1,0-1,-1 0,1 1,-53 64,-2-17,42-38,0 0,1 1,0 0,1 1,0 1,1 0,0 0,2 1,-1 1,-1 4,10-18,1 0,-1 1,0-1,1 0,-1 0,1 0,0 1,-1-1,1 0,0 0,0 1,1-1,-1 0,0 0,1 1,-1-1,1 0,0 0,0 0,0 0,0 0,0 0,0 0,1 0,-1 0,0 0,1-1,0 1,-1-1,1 1,0-1,0 0,0 1,0-1,0 0,0 0,0 0,85 11,146-67,-91 25,-116 30,-3-1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63,'-121'314,"-36"-1,78-174,186-350,152-320,-260 530,1 1,0-1,0 1,0-1,0 0,0 1,0-1,1 1,-1-1,0 1,0-1,0 0,0 1,1-1,-1 1,0-1,1 1,-1-1,0 1,1-1,-1 1,0-1,1 1,-1 0,1-1,-1 1,1 0,-1-1,1 1,-1 0,1-1,0 1,-1 0,1 0,-1 0,1 0,-1 0,1 0,0-1,-1 1,1 1,-1-1,1 0,0 0,-1 0,1 0,-1 0,1 0,0 1,-1-1,1 0,-1 0,1 1,0-1,11 36,-12-35,16 212,-18-191,0 0,2 0,0 1,2-1,1-1,0 1,1 0,2-1,0 0,1 0,1 0,1-1,1 0,1-1,10 14,-19-31,0 0,0 0,0 0,0 0,0-1,0 1,1-1,-1 1,1-1,-1 0,1 0,-1 0,1 0,0-1,-1 1,1-1,0 1,0-1,-1 0,1 0,0 0,0 0,-1-1,1 1,0-1,-1 0,1 0,0 0,-1 0,1 0,-1 0,0-1,1 1,-1-1,0 0,0 1,1-2,70-79,-25-11,-4-1,-4-3,-4-1,0-16,-15 26,-19 75</inkml:trace>
  <inkml:trace contextRef="#ctx0" brushRef="#br0" timeOffset="362.62">1176 345,'-11'16,"0"0,1 0,1 2,0-1,2 1,0 0,0 1,2-1,-2 17,6-33,1 0,0 1,-1-1,1 1,0-1,1 1,-1-1,0 0,1 1,-1-1,1 0,0 1,0-1,0 0,0 0,0 1,0-1,1 0,-1 0,1 0,-1-1,1 1,0 0,-1 0,1-1,0 0,0 1,0-1,1 0,-1 0,0 0,0 0,1 0,-1 0,0-1,1 1,-1-1,3 1,1-1,1 0,-1 0,1 0,-1-1,1 0,-1 0,0 0,1-1,-1 0,0 0,0-1,0 0,-1 0,4-2,-2 1,0 0,1-1,-2 0,1 0,-1-1,0 0,0 0,0-1,-1 1,0-1,0 0,-1 0,0-1,0 0,0 1,-1-1,-1 0,1-1,-1 1,-1 0,1-1,-2 1,1-1,-1 1,0-1,-1 1,0-3,-1 7,-1-1,1 1,-1 0,0 1,0-1,0 0,-1 1,1 0,-1 0,0 0,0 0,0 1,0-1,0 1,-1 0,1 0,0 1,-1-1,0 1,1 0,-1 0,0 0,0 1,1 0,-1 0,0 0,0 1,0-1,1 1,-1 0,0 0,1 1,-22 4</inkml:trace>
  <inkml:trace contextRef="#ctx0" brushRef="#br0" timeOffset="877.384">1543 430,'-1'5,"0"-1,1 1,-1-1,1 1,0 0,0-1,1 1,-1 0,1-1,0 1,0-1,1 1,0-1,-1 0,1 0,0 0,1 0,-1 0,1 0,0 0,0-1,0 1,0-1,1 0,-1 0,1 0,0-1,0 1,0-1,0 0,0 0,0 0,1 0,-1-1,1 0,0 0,7-2,0-2,-1 0,1 0,-1-1,0 0,0-1,0 0,0-1,-1 0,0 0,2-3,26-14,68-35,-104 58,1 0,-1 1,0 0,0-1,0 1,0 0,0 0,0 0,0 0,0 0,-1 1,1-1,0 1,-1-1,1 1,-1-1,1 1,-1 0,0 0,0 0,1-1,-1 1,-1 0,1 1,0-1,0 0,-1 0,0 0,1 0,-1 0,0 3,12 23,-9-24,0 0,0-1,1 1,-1-1,1 0,-1 0,1 0,0 0,1-1,-1 0,0 0,1 0,-1 0,1 0,-1-1,1 0,0 0,-1 0,1-1,0 0,0 1,0-2,-1 1,1-1,2 0,6-1,0-1,0 0,0-1,-1-1,0 0,0-1,0 0,8-6,-8 5,-1-1,0-1,0 0,-1 0,0-1,-1 0,0-1,0 0,-1 0,-1-1,0 0,4-10,-7 4,-4 4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1 196,'38'116,"-27"-93,131 292,-84-181,-56-134,-1 1,0 0,1-1,-1 1,0-1,1 1,-1-1,1 1,-1-1,1 0,-1 0,1 0,-1 0,1 0,-1 0,1 0,-1 0,0-1,1 1,-1-1,1 1,-1-1,1 1,-1-1,0 0,0 0,1 1,-1-1,0 0,0 0,0 0,0 0,0-1,0 1,0 0,0 0,-1-1,1 1,0 0,-1-1,1 1,-1 0,1-1,-1 1,0-1,0 1,1-1,-1 1,0-1,0 1,-1-1,1 1,0-1,3-6,38-78,7-12,-5-3,-4-2,11-51,-8-22,-35 154</inkml:trace>
  <inkml:trace contextRef="#ctx0" brushRef="#br0" timeOffset="393.065">848 449,'24'0,"22"0,8 0,0 0,-5 0,-5 0,-6 0,-5 0,-2-4,-3-3,-1 1,1 2,-1 0,-5 2</inkml:trace>
  <inkml:trace contextRef="#ctx0" brushRef="#br0" timeOffset="638.939">960 647,'38'-5,"28"-1,6-5,-3 0,-9 1,-10 3,-9 2,-10 2</inkml:trace>
  <inkml:trace contextRef="#ctx0" brushRef="#br0" timeOffset="1359.168">1609 816,'33'-61,"3"1,3 2,2 1,12-9,-29 38,2 2,1 1,0 1,2 1,3-1,-31 23,0 0,0 0,-1 0,1 0,0 0,0 0,0 0,0 0,0 0,0 1,1-1,-1 0,0 0,0 1,0-1,1 1,-1 0,0-1,1 1,-1 0,0-1,1 1,-1 0,0 0,1 0,-1 0,0 1,1-1,-1 0,0 1,1-1,-1 0,0 1,0-1,1 1,-1 0,0 0,0-1,0 1,0 0,0 0,0 0,0 0,0 0,0 0,-1 0,1 0,0 0,-1 1,1 0,3 96,-5-87,0 0,0 0,1 0,1-1,0 1,0 0,1 0,0 0,3 4,-5-13,1 0,-1 0,1-1,0 1,-1 0,1-1,0 1,0-1,0 1,0-1,0 0,1 1,-1-1,0 0,1 0,-1 0,0 0,1 0,0 0,-1 0,1 0,-1-1,1 1,0-1,-1 1,1-1,0 0,0 1,0-1,-1 0,1 0,0 0,0 0,-1-1,1 1,0 0,1-1,60-36,-44 24,258-190,-263 194,-13 7,1 0,-1 0,1 0,-1 0,1 0,0 0,0 0,0 1,0-1,0 1,0 0,0-1,1 1,-1 0,0 0,1 1,-1-1,0 0,1 1,-1-1,1 1,-1 0,1 0,-1 0,1 0,-1 0,1 1,-1-1,1 1,-1-1,1 1,-1 0,0 0,1 0,-1 0,0 1,0-1,0 1,0-1,0 1,0 0,-1-1,2 2,4 121,-9-55,16-27,-2-30</inkml:trace>
  <inkml:trace contextRef="#ctx0" brushRef="#br0" timeOffset="2358.624">3218 309,'-4'-5,"0"1,0-1,-1 1,1 1,-1-1,0 1,1-1,-2 1,1 1,0-1,-1 1,1 0,-1 0,1 1,-1-1,0 1,0 0,0 1,0 0,0 0,0 0,1 0,-1 1,0 0,0 0,0 1,1 0,-1 0,1 0,-1 0,1 1,0 0,0 0,0 0,0 1,1 0,0 0,-2 2,-3 1,1 0,0 0,0 1,1 0,0 0,0 1,1 0,0 0,1 0,0 1,0 0,1 0,0 0,1 0,0 1,1-1,0 1,1 0,0 0,1 0,0-1,0 1,1 0,1 0,0 0,0-7,1 1,0-1,0 0,1 0,-1 0,1-1,0 1,0-1,0 0,0 0,0 0,1-1,-1 1,1-1,0 0,0-1,0 1,0-1,0 0,0 0,0 0,0-1,0 0,0 0,1 0,-1 0,0-1,0 0,0 0,11-5,0-1,-1 0,0-1,0-1,-1-1,0 1,-1-2,3-3,20-14,105-79,-141 105,1 1,-1 0,1 0,0 0,0 0,-1 0,1 0,0 0,0 0,0 0,0 0,0 0,0 0,0 0,0 1,1-1,-1 1,0-1,0 1,1-1,-1 1,0 0,0-1,1 1,-1 0,0 0,1 0,-1 0,0 0,1 0,-1 0,0 1,1-1,-1 0,0 1,0-1,1 1,-1-1,0 1,0 0,0 0,0-1,0 1,0 0,0 0,0 0,0 0,0 0,0 0,-1 0,1 0,0 1,-1-1,1 1,44 294,-40-268,-1-1,-1 1,-2 0,0 0,-2-1,-1 1,-2 0,-5 22,6-40,-2 0,1 0,-1 0,-1-1,0 0,0 0,0 0,-1-1,-1 0,1 0,-2-1,1 0,0 0,-1-1,-1 0,1-1,-1 0,0 0,0-1,0 0,0-1,-1 0,1-1,-1 0,-8 0,17-2,-1 0,0 0,0 0,0-1,0 1,0-1,0 1,1-1,-1 0,0 0,0-1,1 1,-1 0,1-1,-1 0,1 1,0-1,0 0,0 0,0 0,0-1,0 1,0 0,1-1,-1 1,1-1,0 0,0 1,0-1,0 0,0 0,0 1,1-1,-1 0,1 0,0-2,0-3,0 1,0-1,1 0,0 0,1 1,0-1,0 1,0-1,1 1,0 0,0 0,1 0,2-2,11-12,1 0,1 1,0 1,2 1,0 1,1 1,1 0,0 2,1 1,1 1,15-6,-12 4,-3 1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339 381,'-15'2,"0"0,0 1,0 1,0 0,1 1,-1 0,1 1,0 1,1 0,0 1,0 0,1 1,0 1,0 0,1 1,0 0,1 0,0 1,1 0,1 1,0 0,0 0,1 1,1 0,0 0,1 1,3-1,-1-1,2 1,0 0,1 0,0 0,1 0,0 0,2 0,-1-1,2 1,-1-1,2 1,-3-7,1 0,0-1,0 1,1-1,0 0,0 0,0 0,1 0,0-1,0 0,0 0,0 0,1 0,0-1,0 0,0-1,1 1,-1-1,1 0,0 0,0-1,0 0,4 0,7 1,-1-2,0 0,1-1,0-1,-1 0,0-1,1-1,-1-1,0-1,-1 0,1-1,-1-1,0 0,-1-1,1-1,-2 0,10-8,-10 9,0 0,-1-1,0 0,0-1,-1 0,0-1,-1-1,-1 0,1 0,-2-1,0 0,0-1,-2 0,1 0,-2-1,0 0,0 0,-2 0,0-1,-1 1,0-1,-1 0,-1-7,-3 15,0 1,-1 0,0-1,0 1,-1 1,0-1,0 0,-1 1,0 0,0 0,0 0,0 1,-1 0,0 0,0 0,-1 1,1 0,-1 0,0 0,0 1,0 0,-1 1,1 0,-1 0,1 0,-1 1,0 0,0 0,1 1,-1 0,0 1,0-1,-6 3,-22 1,4 0</inkml:trace>
  <inkml:trace contextRef="#ctx0" brushRef="#br0" timeOffset="393.972">0 748,'198'-138,"-194"136,0 0,0 0,1 0,-1 0,1 1,0 0,-1 0,1 0,0 1,-1-1,1 1,0 0,0 0,-1 1,1-1,0 1,0 0,-1 1,1-1,-1 1,0 0,1 0,-1 0,0 1,0-1,0 1,0 0,-1 0,1 0,-1 1,2 1,2 3,1 0,1 0,-1-1,1 0,0-1,1 0,0 0,0-1,0 0,0-1,1 0,0 0,-1-1,1-1,1 0,4 0,107-20,-103 12</inkml:trace>
  <inkml:trace contextRef="#ctx0" brushRef="#br0" timeOffset="860.141">564 42,'203'-38,"-201"37,0 1,-1-1,1 1,0 0,0-1,-1 1,1 0,0 0,0 0,0 0,-1 0,1 0,0 1,0-1,-1 1,1-1,0 1,-1 0,1-1,-1 1,1 0,-1 0,1 0,-1 0,1 0,-1 1,0-1,0 0,0 1,0-1,0 0,0 1,0 0,0-1,0 1,-1-1,1 1,0 0,-1 0,0-1,1 1,-1 0,0 0,0-1,0 1,0 0,0 0,-1-1,1 1,0 0,-1 0,-92 108,92-108,0-1,0 1,0-1,0 1,0-1,1 1,-1 0,1-1,-1 1,1 0,0-1,0 1,0 0,-1-1,2 1,-1 0,0 0,0-1,0 1,1 0,-1-1,1 1,-1 0,1-1,0 1,0-1,0 1,0-1,0 1,0-1,0 0,0 1,0-1,1 0,-1 0,0 0,1 0,-1 0,1 0,-1-1,1 1,0 0,-1-1,1 1,0-1,-1 1,1-1,84 15,62-18,-124 3</inkml:trace>
  <inkml:trace contextRef="#ctx0" brushRef="#br0" timeOffset="1111.375">1439 42,'-150'199,"-8"-8,-107 96,187-214,37-37,2 1,2 3,1 0,-10 20,30-35</inkml:trace>
  <inkml:trace contextRef="#ctx0" brushRef="#br0" timeOffset="1514.149">1185 663,'282'-87,"-262"80,74-7,-93 14,0 0,1 0,-1 1,0-1,0 0,0 0,0 1,0-1,0 0,0 1,0-1,0 1,-1 0,1-1,0 1,0 0,0-1,-1 1,1 0,0 0,0 0,-1-1,1 1,-1 0,1 0,-1 0,1 0,-1 0,0 0,0 0,1 0,-1 0,0 0,0 1,0-1,0 0,0 0,0 0,0 0,-1 0,1 0,0 0,0 0,-1 0,1 0,-1 0,1 0,-1 0,0 0,-33 45,-253 202,285-247,0 0,0 0,0 1,1-1,-1 0,0 1,1-1,-1 1,1 0,-1-1,1 1,0 0,0 0,0 0,0 0,0 0,0 0,1 0,-1 0,0 0,1 1,0-1,0 0,-1 0,1 0,1 1,-1-1,0 0,0 0,1 0,-1 0,1 1,0-1,0 0,0 0,0 0,0 0,0-1,0 1,0 0,1 0,-1-1,1 1,0-1,1 2,8 2,1 0,0-1,0-1,0 0,0 0,0-1,1-1,-1 0,1-1,-1 0,1-1,-1 0,1-1,-1 0,0-1,0-1,4-1,15-1,98-35,-111 32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1 215,'419'-1,"-129"-27,-218 29,-88 10,-2-5</inkml:trace>
  <inkml:trace contextRef="#ctx0" brushRef="#br0" timeOffset="263.95">141 470,'34'0,"25"0,13-5,-2-1,-3 0,-8 1,-9 1,-4 2,-4 1,-6 0,-3 1,-2 0,-3 1,0-1,-1 0,-4 0</inkml:trace>
  <inkml:trace contextRef="#ctx0" brushRef="#br0" timeOffset="785.874">508 18,'0'-1,"0"1,0-1,0 0,0 1,0-1,0 1,0-1,0 0,0 1,0-1,0 1,0-1,1 0,-1 1,0-1,0 1,1-1,-1 1,0-1,1 1,-1-1,1 1,-1-1,0 1,1-1,-1 1,1 0,-1-1,1 1,-1 0,1-1,0 1,-1 0,1 0,-1 0,1-1,0 1,-1 0,1 0,-1 0,1 0,0 0,-1 0,1 0,-1 0,1 1,0-1,-1 0,1 0,-1 0,1 1,-1-1,1 0,0 0,-1 1,1-1,-1 0,1 1,-1-1,37 26,-33-23,66 59,79 53,-111-92,1-3,0-1,2-2,28 8,20 13,-88-36,-1 1,0-1,0 1,0-1,0 1,-1-1,1 1,0-1,-1 0,0 1,0-1,1 0,-1 1,-1-1,1 0,0 0,0 0,-1 0,1 0,-1 0,0-1,0 1,1 0,-1-1,0 1,0-1,-1 0,1 0,0 1,0-1,0-1,-1 1,-1 0,-3 4,-87 55,-1-5,-49 18,11-6,70-25,50-28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49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311 235,'1'50,"-13"115,-6-51,18-113,0-1,0 1,1-1,-1 1,0-1,0 0,0 1,0-1,1 1,-1-1,0 1,0-1,1 1,-1-1,0 0,1 1,-1-1,0 0,1 1,-1-1,1 0,-1 1,0-1,1 0,-1 0,1 0,-1 1,1-1,-1 0,1 0,-1 0,1 0,-1 0,1 0,-1 0,1 0,-1 0,1 0,-1 0,1 0,-1 0,1-1,-1 1,1 0,-1 0,1 0,-1-1,0 1,1 0,-1-1,1 1,-1 0,0-1,1 1,-1 0,0-1,12-6</inkml:trace>
  <inkml:trace contextRef="#ctx0" brushRef="#br0" timeOffset="298.184">0 715,'39'0,"31"-5,9-1,-4-5,-10 0,-12 1,-9 3,-8 2,-5 3,-3 1,-7 0</inkml:trace>
  <inkml:trace contextRef="#ctx0" brushRef="#br0" timeOffset="792.53">57 913,'26'-10,"0"1,1 2,0 1,1 1,-1 1,1 1,7 2,-33 0,-1 1,1-1,-1 1,1 0,-1 0,1-1,0 1,-1 0,1 1,-1-1,1 0,-1 0,1 1,-1-1,1 1,-1-1,1 1,-1 0,0-1,1 1,-1 0,0 0,0 0,1 0,-1 0,0 0,0 0,0 1,0-1,-1 0,1 0,0 1,0-1,-1 1,1-1,-1 1,1-1,-1 1,0-1,1 1,-1-1,0 1,0-1,0 1,0-1,0 1,-1-1,1 1,0 0,-1-1,1 0,-1 1,0-1,1 1,-1-1,0 0,0 1,0-1,0 0,0 0,0 0,0 0,-1 1,-159 128,160-129,-1-1,1 1,-1 0,1 0,0 0,-1 0,1 0,0 0,0 1,0-1,0 0,0 1,0-1,0 1,0-1,0 1,1-1,-1 1,0-1,1 1,0 0,-1-1,1 1,0 0,0-1,0 1,0 0,0-1,0 1,0 0,1-1,-1 1,1 0,-1-1,1 1,0-1,-1 1,1-1,0 1,0-1,0 1,0-1,0 0,0 0,1 1,-1-1,0 0,1 0,-1 0,1 0,-1-1,1 1,-1 0,1-1,-1 1,1-1,0 1,-1-1,1 0,9 2,0-1,-1-1,1 0,0 0,0-1,0 0,-1-1,1-1,-1 1,1-2,-1 1,0-1,0-1,4-2,5-3</inkml:trace>
  <inkml:trace contextRef="#ctx0" brushRef="#br0" timeOffset="1117.041">904 461,'-5'34,"-1"25,-1 7,7-2,3-8,1-8,0-7,-1-7,-1-4,0-2,-2-5</inkml:trace>
  <inkml:trace contextRef="#ctx0" brushRef="#br0" timeOffset="1446.802">594 433,'52'-5,"23"-1,8 0,-5 1,-7 1,-10 2,-11 1,-5 1,-4 0,-5 0,-3 0,-4 0,0 1,-7 3,-11 3,-7-1</inkml:trace>
  <inkml:trace contextRef="#ctx0" brushRef="#br0" timeOffset="1707.66">594 940,'43'0,"38"-4,15-7,-4-2,-13 2,-15 3,-13 3,-11 1,-8 3,-4 0,-2 2,0-1,-6 1</inkml:trace>
  <inkml:trace contextRef="#ctx0" brushRef="#br0" timeOffset="1997.905">1439 743,'-4'38,"-7"18,3 4,3-3,3-7,2-7,0-6,0-9</inkml:trace>
  <inkml:trace contextRef="#ctx0" brushRef="#br0" timeOffset="2511.661">1355 772,'49'-10,"0"2,0 3,48 0,-95 5,0-1,-1 1,1-1,0 1,0-1,0 1,-1 0,1 0,0 0,0 0,-1 0,1 1,0-1,0 0,-1 1,1 0,0-1,-1 1,1 0,0 0,-1-1,1 1,-1 1,1-1,-1 0,0 0,0 0,1 1,-1-1,0 1,0-1,0 1,0-1,-1 1,1-1,0 1,-1 0,1-1,-1 1,1 0,-1 0,0-1,0 1,0 0,0 0,0 0,0-1,0 1,-1 0,1 0,-1-1,1 1,-1 0,1-1,-2 2,-102 113,103-114,0-1,1 1,-1-1,0 1,1 0,-1 0,1-1,0 1,-1 0,1 0,0-1,0 1,0 0,0 0,0 0,1-1,-1 1,1 0,-1 0,1-1,-1 1,1 0,0-1,0 1,0-1,0 1,0-1,0 1,0-1,0 0,1 0,-1 1,0-1,1 0,-1 0,1 0,0 0,70 26,-46-19,-24-8,0 0,1 0,-1 1,0-1,0 1,1 0,-1 0,0-1,0 2,0-1,0 0,0 0,0 1,0-1,0 1,-1-1,1 1,-1 0,1-1,-1 1,1 0,-1 0,0 0,0 0,0 1,0-1,-1 0,1 0,0 1,-1-1,1 0,-1 1,0-1,0 0,0 1,0-1,0 0,-1 1,1-1,-1 0,1 0,-1 1,0-1,0 0,0 0,0 0,0 0,-1 0,1 0,-1 0,1 0,-1-1,1 1,-2 0,-8 4,0 0,0-1,-1-1,0 0,0 0,0-1,0-1,-1 0,-6 0,-23 6,-16 1,33-6</inkml:trace>
  <inkml:trace contextRef="#ctx0" brushRef="#br0" timeOffset="3999.852">1863 856,'30'-7,"0"-1,-1-2,0-1,-1-1,0-1,-1-2,0-1,-1 0,22-21,-23 15,3-1,-1-1,-1-1,-2-2,0 0,-2-2,9-16,-29 44,-1 0,0-1,1 1,-1 0,0 0,0-1,0 1,0-1,0 1,0-1,0 0,-1 1,1-1,-1 0,1 1,-1-1,1 0,-1 1,0-1,0 0,0 0,0 0,0 1,0-1,-1 0,1 0,0 1,-1-1,1 0,-1 1,0-1,0 0,0 1,0-1,0 1,0-1,0 1,0 0,0 0,-1-1,1 1,0 0,-1 0,0 0,-3 3,-1 0,0 0,0 1,1 0,-1 0,1 0,0 1,0-1,0 1,0 1,1-1,0 1,0-1,0 1,0 1,0-2,-9 11,1-1,0 1,1 1,1 0,0 1,2 0,-1 0,2 1,-3 13,9-27,0-1,1 1,-1-1,1 1,0-1,0 1,0-1,1 1,-1-1,1 1,0-1,0 1,0-1,1 0,-1 1,1-1,-1 0,1 0,0 0,0 0,1 0,-1-1,1 1,-1-1,1 0,0 1,0-1,0 0,0 0,0-1,0 1,0-1,1 0,-1 0,0 0,2 0,129 16,-104-20,0-1,-1-1,1-2,-1-1,0-1,-1-2,0-1,-1-1,-1-1,0-1,11-9,-31 21,0-1,0 0,0 0,-1 0,1 0,-1-1,0 0,0 0,-1-1,1 1,-1-1,-1 0,1 0,-1 0,0-1,0 1,1-6,-4 11,0 1,1-1,-1 1,0-1,0 1,0-1,0 1,0-1,0 1,0-1,0 1,0-1,0 1,0-1,0 1,0-1,0 1,-1-1,1 1,0-1,0 1,0-1,-1 1,1-1,0 1,-1 0,1-1,0 1,-1 0,1-1,-1 1,1 0,0-1,-1 1,1 0,-1 0,1-1,-1 1,1 0,-1 0,1 0,-1 0,1 0,-1 0,1 0,-1 0,1 0,-1 0,1 0,-1 0,1 0,-1 0,1 0,-1 0,1 1,-1-1,1 0,-1 0,1 1,-1-1,1 0,0 1,-1-1,1 1,-30 20,26-17,-1-1,1 1,1 0,-1 0,0 1,1-1,0 1,0 0,0 0,1 0,-1 0,1 0,1 0,-1 1,1-1,0 1,0-1,0 1,1 0,0-1,0 1,0-1,1 1,-1 0,1-1,1 0,-1 1,1-1,0 0,0 1,1-1,0 0,0-1,0 1,1 1,1-3,0 0,1 0,-1-1,1 1,0-1,0 0,-1-1,1 0,0 0,1 0,-1 0,0-1,0 0,0 0,0-1,0 0,0 0,0 0,0-1,5-2,113-57,-108 52,0 0,-1-2,-1 0,0 0,0-1,-1-1,-1-1,0 0,-1 0,5-9,-17 24,0 0,0 0,0-1,0 1,0-1,-1 1,1 0,0-1,0 0,-1 1,1-1,0 0,-1 0,1 0,0 0,-1 0,1 0,0 0,-1 0,1 0,0-1,-1 1,1 0,0-1,0 1,-1-1,1 0,0 1,0-1,0 0,0 0,0 0,0 0,0 0,0 0,0 0,0 0,1 0,-1 0,0 0,1 0,-1-1,1 1,-1 0,1 0,-1-1,1 1,0 0,0-1,0 1,0 0,0-1,0 1,0 0,0-1,0 1,1 0,-1-1,1 1,-1 0,1 0,-1-1,1 1,0 0,-1 0,1 0,0 0,0-1,-7 9,0-1,1 1,-1 0,1 0,1 1,-1 0,1 0,1 0,-1 0,1 0,1 1,0 0,0-1,0 1,1 0,1 0,-1 0,1 0,1-1,1 7,1-8,0 1,1 0,-1-1,2 0,-1 0,1 0,0-1,1 1,0-1,0 0,0-1,0 0,1 0,0 0,0-1,1 1,-1-2,1 1,-1-1,1-1,0 1,5 0,-8-1,-1-1,1 1,0-1,0 0,-1 0,1 0,0-1,0 1,0-1,0-1,0 1,0-1,-1 0,1 0,0 0,0 0,-1-1,1 0,-1 0,1 0,-1-1,2-1,9-5</inkml:trace>
  <inkml:trace contextRef="#ctx0" brushRef="#br0" timeOffset="4393.846">3358 151,'246'5,"-244"-6,-1 1,1 0,-1-1,1 1,-1 0,1 0,-1 0,1 0,-1 0,1 0,-1 0,1 1,-1-1,0 1,1-1,-1 1,1-1,-1 1,0 0,0-1,1 1,-1 0,0 0,0 0,0 0,0 0,0 0,0 0,0 1,0-1,-1 0,1 1,0-1,-1 0,1 1,-1-1,1 0,-1 1,0-1,1 1,-1-1,0 1,0-1,0 1,0-1,0 1,-1-1,1 1,0-1,-1 1,1-1,-1 0,1 1,-1-1,0 0,0 1,1-1,-2 1,-87 102,88-103,0 0,0 0,0 0,0 0,0 0,0 1,0-1,0 0,1 1,-1-1,0 0,1 1,-1-1,1 1,0-1,-1 1,1-1,0 1,0-1,0 1,0 0,0-1,0 1,0-1,1 1,-1-1,1 1,-1-1,1 0,-1 1,1-1,0 1,0-1,-1 0,1 0,0 1,0-1,1 0,-1 0,0 0,0 0,0 0,1 0,-1-1,0 1,1 0,-1-1,1 1,-1-1,0 1,1-1,-1 0,1 1,0-1,-1 0,1 0,-1 0,1 0,0-1,140 3,-116-3</inkml:trace>
  <inkml:trace contextRef="#ctx0" brushRef="#br0" timeOffset="4733.646">3980 602,'29'5,"33"1,11 0,-2-1,-8-2,-11-1,-8-5,-13-3</inkml:trace>
  <inkml:trace contextRef="#ctx0" brushRef="#br0" timeOffset="5278.759">4205 348,'-14'39,"-5"31,1 9,3-5,5-9,3-11,4-16</inkml:trace>
  <inkml:trace contextRef="#ctx0" brushRef="#br0" timeOffset="6517.242">4685 828,'0'0,"-1"1,0-1,0 0,1 0,-1 0,0 0,0 0,1 0,-1 0,0 0,1-1,-1 1,0 0,0 0,1-1,-1 1,0 0,1-1,-1 1,1 0,-1-1,0 1,1-1,-1 1,1-1,-1 0,1 1,0-1,-1 1,1-1,-1 0,1 1,0-1,0 0,-1 1,1-1,0 0,0 0,0 1,0-1,0 0,0 0,0 1,0-1,0 0,0 1,0-1,0 0,1 0,-1 1,0-1,1 0,-1 1,0-1,1 0,-1 1,1-1,-1 1,1-1,-1 1,1-1,-1 1,1-1,-1 1,1-1,8-21,1 0,2 0,0 1,1 0,1 1,0 1,2 0,16-14,-23 22,1 1,0-1,1 2,0 0,0 0,1 1,0 0,1 1,0 1,9-4,-20 9,0 0,-1 1,1-1,-1 1,1 0,0-1,-1 1,1 0,0 0,0 0,-1 0,1 0,0 0,-1 1,1-1,0 0,-1 1,1-1,-1 1,1 0,-1 0,1-1,-1 1,1 0,-1 0,0 0,1 0,-1 1,0-1,0 0,0 1,0-1,0 0,0 1,0-1,-1 1,1-1,0 2,7 74,-4-28,-3-47,-1 0,0 0,1-1,0 1,-1-1,1 1,0 0,0-1,0 1,0-1,0 0,0 1,0-1,0 0,0 0,1 0,-1 1,1-1,-1-1,1 1,-1 0,1 0,-1 0,1-1,0 1,-1-1,1 0,0 1,-1-1,1 0,0 0,0 0,-1 0,1 0,0 0,0-1,-1 1,1 0,0-1,1 0,65-37,-60 32,32-22,-19 12,1 1,0 1,1 0,0 2,1 1,0 1,3 0,-25 9,0 1,-1-1,1 1,-1-1,1 1,0-1,-1 1,1 0,0 0,0 0,-1 0,1 0,0 0,-1 1,1-1,0 1,-1-1,1 1,-1-1,1 1,0 0,-1 0,0 0,1 0,-1 0,0 0,1 0,-1 0,0 0,0 1,0-1,0 0,0 1,0-1,0 1,-1-1,1 1,0 0,-1-1,1 1,-1 0,0-1,0 1,-6 75,-26 13,29-73,3-4</inkml:trace>
  <inkml:trace contextRef="#ctx0" brushRef="#br0" timeOffset="7076.33">5899 461,'-27'13,"0"1,1 0,0 2,2 1,0 2,1 0,-11 12,-5 25,38-54,1-1,-1 0,0 0,1 1,-1-1,1 0,-1 1,1-1,0 1,0-1,-1 0,1 1,0-1,0 1,0-1,1 1,-1-1,0 0,1 1,-1-1,0 0,1 1,0-1,-1 0,1 1,0-1,-1 0,1 0,0 0,0 0,0 0,0 0,0 0,0 0,1 0,-1 0,0 0,0-1,1 1,-1-1,0 1,1-1,-1 1,1-1,8 0,-1-1,1 0,-1 0,1-1,-1 0,0-1,1 0,-1 0,-1-1,1 0,0-1,-1 0,0 0,0-1,-1 0,1 0,-1-1,-1 0,6-7,-8 11,216-177,-218 178,0 0,0 0,0 0,0 0,0 0,0 1,1-1,-1 1,0-1,1 1,-1 0,1 0,0 0,-1 0,1 1,0-1,-1 1,1 0,0-1,0 1,-1 0,1 1,0-1,0 0,-1 1,1 0,0-1,-1 1,1 0,-1 0,1 1,-1-1,1 0,-1 1,0-1,0 1,0 0,0 0,0 0,0 0,0 0,0 0,-1 1,1-1,-1 1,0-1,0 1,0 0,1 12,-1 1,-1-1,-1 0,0 0,-1 1,0-1,-2 0,-1 4,-1 10,-59 304,53-284,-2-1,-2-1,-3 0,-1-2,-6 7,18-36,-2-1,0 0,-1-1,0 0,-2-1,1 0,-1-1,-1 0,0-1,-4 1,18-11,-1-1,0 1,0 0,0-1,0 1,0-1,0 1,0-1,0 1,0-1,0 0,0 1,0-1,0 0,0 0,0 0,0 0,-1 0,1 0,0 0,0 0,0-1,0 1,0 0,0-1,0 1,0-1,0 1,0-1,0 1,0-1,1 1,-1-1,0 0,0 0,0 1,1-1,-1 0,0 0,1 0,-1 0,1 0,-1 0,1 0,-1 0,1 0,0 0,0 0,-1 0,1 0,0 0,0 0,0 0,0-1,2-62,5 37,2 1,1 0,2 1,0 0,1 1,2 1,3-5,34-60,-37 61,-1 3</inkml:trace>
  <inkml:trace contextRef="#ctx0" brushRef="#br0" timeOffset="7496.834">6491 348,'-11'23,"2"1,0-1,2 2,0-1,2 1,0 0,2 0,1 0,1 0,1 8,0-27,1-1,0 1,0-1,0 0,0 1,1-1,0 0,0 0,0 0,1 0,0 0,0-1,0 1,0-1,1 0,0 0,0 0,0 0,0-1,0 1,1-1,-1 0,1 0,0-1,0 0,0 0,0 0,1 0,-1-1,0 0,1 0,-1 0,1-1,-1 1,1-1,-1-1,1 1,-1-1,1 0,-1 0,0-1,3 0,12-7,-1-1,0 0,0-1,-2-1,1-1,-1-1,9-9,-7 7,-11 10,1 0,-1 0,0 0,-1-1,1 0,-1-1,-1 0,1 0,-1 0,-1-1,0 1,0-1,-1-1,0 1,0-1,-1 1,0-1,-1 0,0 0,-1 0,0-1,0 1,-1 0,0 0,-1-1,0 1,-1 0,-2 4,0 1,0 0,-1 0,0 0,0 1,0 0,0 0,0 0,-1 0,0 1,0 0,0 0,0 0,0 1,0 0,-1 0,1 1,-1 0,0 0,1 0,-1 1,1 0,-1 1,0-1,1 1,-1 0,-5 2,-2-2,-17 0</inkml:trace>
  <inkml:trace contextRef="#ctx0" brushRef="#br0" timeOffset="7782.919">6350 602,'39'-19,"26"-11,3-6,-6 4,-8 7,-9 8,-12 11,-11 12,-5 5,-6 5,1 5,3-1,3-4,4-5,3-4,2-4,1-6,-4-3</inkml:trace>
  <inkml:trace contextRef="#ctx0" brushRef="#br0" timeOffset="8177.613">6943 9,'14'-3,"0"1,0 0,0 1,0 0,0 2,0-1,0 2,0 0,0 0,0 1,0 1,9 4,-22-7,1 0,0 0,-1 0,1 1,-1-1,0 0,1 1,-1-1,0 1,0-1,0 1,0 0,0-1,0 1,-1 0,1 0,0 0,-1-1,1 1,-1 0,0 0,0 0,0 0,0 0,0 0,0 0,0 0,-1 0,1 0,0-1,-1 1,0 0,0 0,1 0,-1-1,0 1,0 0,0-1,-1 1,1-1,0 1,-1-1,1 0,0 0,-1 1,0-1,1 0,-1 0,0 0,1-1,-1 1,-27 48,31-46,0-1,0 1,0-1,1 1,-1-1,1 0,0 0,-1 0,1 0,0 0,0-1,0 1,1-1,-1 0,0 0,0 0,1 0,-1-1,0 1,1-1,-1 0,1 0,-1 0,1-1,-1 1,0-1,2 0,2 1,51-1,-31 1</inkml:trace>
  <inkml:trace contextRef="#ctx0" brushRef="#br0" timeOffset="8430.963">7564 66,'-29'33,"-38"41,-17 16,-5 3,9-9,8-10,7-12,10-8,8-7,9-8,5-5,4-4,7-2,7-1,6-5</inkml:trace>
  <inkml:trace contextRef="#ctx0" brushRef="#br0" timeOffset="8784.699">7141 743,'302'-98,"-232"99,-69 0,0 1,-1 0,1-1,-1 1,1 0,-1-1,0 1,0 0,0 0,0 0,0-1,0 1,0 0,0 0,-1-1,1 1,-1 0,1 0,-1-1,0 1,1-1,-1 1,0 0,0-1,0 0,0 1,-1-1,1 0,0 1,0-1,-1 0,1 0,-1 0,1 0,-1 0,0 0,-205 160,206-160,0 0,0 0,0 0,-1 0,1 0,0 0,0 1,1-1,-1 0,0 1,0-1,1 1,-1-1,1 1,-1-1,1 1,-1-1,1 1,0 0,0-1,0 1,0-1,0 1,0-1,0 1,1 0,-1-1,1 1,-1-1,1 1,-1-1,1 1,0-1,0 0,0 1,-1-1,1 0,1 0,-1 0,0 1,0-1,0 0,1 0,-1-1,0 1,1 0,-1 0,0-1,1 1,-1-1,1 1,0-1,-1 1,1-1,-1 0,2 0,10 1,1 0,0-2,0 1,-1-2,1 0,0 0,-1-2,0 1,0-2,0 1,7-5,-17 8,67-30,-51 25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58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75,'29'-10,"28"-3,10 1,-2 2,-7 3,-9 3,-8 2,-6 1,-4 1,-3 0,-5-4,-3-2,-4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5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52,'39'0,"31"-5,14-1,-3-1,-10 2,-8-3,-10 0,-8 1,-13 1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00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57,'-20'1,"1"1,-1 1,1 1,0 0,0 2,0 0,1 1,0 1,0 1,1 1,0 0,1 1,0 0,0 2,1 0,0 1,9-4,-1 0,1 0,1 1,-1 0,2 0,0 1,0-1,1 1,0 0,1-1,1 1,0 0,0 0,1 1,1-1,0 0,1 0,0-1,2 8,-2-11,-1-1,1-1,1 1,-1 0,1 0,0-1,1 0,-1 1,1-1,1-1,-1 1,1 0,0-1,0 0,1 0,-1-1,1 0,0 0,0 0,0 0,1-1,-1 0,1-1,0 1,0-1,0-1,0 1,0-1,0 0,0-1,1 0,1 0,17-4</inkml:trace>
  <inkml:trace contextRef="#ctx0" brushRef="#br0" timeOffset="282.419">749 141,'-21'20,"1"1,1 0,0 2,2 0,1 1,1 1,1 0,1 1,-5 16,17-40,0 0,0 0,1 0,-1 0,1 0,-1 0,1 0,0 1,0-1,-1 0,2 0,-1 0,0 0,0 0,1 0,-1 0,1 0,-1 0,1 0,0 0,0 0,0 0,0 0,0 0,1-1,-1 1,0 0,1-1,-1 1,1-1,0 0,-1 1,1-1,0 0,0 0,0 0,0 0,0-1,0 1,0 0,0-1,0 1,0-1,0 0,0 0,0 0,0 0,1 0,7 1,1-1,0 0,0 0,0-1,0 0,0-1,-1-1,1 0,-1 0,0-1,0 0,0-1,0 0,-1 0,0-1,0 0,0-1,-1 0,0 0,0-1,-1 0,5-6,-8 10,0-1,-1 0,1 0,-1 0,0 0,0 0,0-1,-1 1,0-1,0 0,-1 0,1 0,-1 1,0-1,-1 0,0 0,0 0,0 0,0-1,-1 2,0-1,0 0,-1 0,0 0,0 0,0 1,-1-1,1 1,-1 0,-1 0,1 0,-1 0,-2-2,-66-36,48 33</inkml:trace>
  <inkml:trace contextRef="#ctx0" brushRef="#br0" timeOffset="747.791">918 537,'30'-42,"2"3,2 0,1 2,24-18,-58 54,-1 0,1-1,0 1,-1-1,1 1,0 0,0-1,0 1,0 0,0 0,0 0,1-1,-1 1,0 0,1 0,-1 1,0-1,1 0,-1 0,1 1,-1-1,1 1,-1-1,1 1,0 0,-1 0,1-1,0 1,-1 0,1 1,-1-1,1 0,0 0,-1 1,1-1,-1 1,1-1,-1 1,1-1,-1 1,1 0,-1 0,0 0,1 0,-1 0,0 0,1 1,8 38,-10-36,0 1,1-1,-1 0,1 1,0-1,0 0,1 1,-1-1,1 0,0 0,0 0,0 0,1 0,-1-1,1 1,0-1,0 0,0 1,0-1,1-1,-1 1,1 0,0-1,-1 0,1 0,0 0,1 0,-1-1,2 1,1-1,0 0,1 0,-1-1,0 0,0 0,1-1,-1 0,0 0,0-1,0 0,0 0,0-1,0 1,0-1,-1-1,0 0,0 0,0 0,0 0,0-1,-1 0,0 0,0-1,0 1,-1-1,0 0,0 0,0-1,-1 1,0-1,0 1,0-1,-1 0,0 0,-1-1,1-1,0-13</inkml:trace>
  <inkml:trace contextRef="#ctx0" brushRef="#br0" timeOffset="1168.886">1850 0,'-17'8,"2"2,-1-1,1 2,1 0,0 0,0 2,1 0,-10 13,21-25,0 1,1-1,-1 1,1-1,-1 1,1 0,0-1,-1 1,1 0,0 0,0 0,0 0,1 0,-1 0,0 0,1 0,0 0,-1 1,1-1,0 0,0 0,0 0,0 1,0-1,1 0,-1 0,1 0,-1 0,1 0,0 0,0 0,0 0,0 0,0 0,0 0,1 0,-1-1,0 1,1-1,0 1,1 1,57 10,-56-14,0 1,0 0,0 0,0 0,0 0,0 0,-1 1,1-1,0 1,0 0,0 0,-1 1,1-1,0 1,-1 0,1 0,-1 0,0 0,0 1,0-1,0 1,0 0,0 0,-1 0,1 0,-1 0,0 1,0-1,0 0,-1 1,1 0,-1-1,0 1,0 0,0 0,0 0,-4 8,-1 0,-1 0,1 0,-2-1,0 0,0 0,-1-1,0 0,0 0,-1 0,-1-1,0 0,0-1,-1 0,0 0,0-1,0 0,-1-1,0 0,-1-1,1 0,-1-1,-2 0,-10 5,2-3</inkml:trace>
  <inkml:trace contextRef="#ctx0" brushRef="#br0" timeOffset="1414.649">2273 85,'-14'39,"-5"21,1 6,3-3,5-8,3-9,4-11</inkml:trace>
  <inkml:trace contextRef="#ctx0" brushRef="#br0" timeOffset="1595.707">1963 283,'38'-15,"28"-4,6 1,-3 3,-9 4,-10 5,-9 2,-11 8,-6 2,-7 1</inkml:trace>
  <inkml:trace contextRef="#ctx0" brushRef="#br0" timeOffset="1848.581">2499 424,'5'14,"1"5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0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86 198,'226'-11,"-160"1,0 3,0 3,1 2,31 6,19-2,-93-2</inkml:trace>
  <inkml:trace contextRef="#ctx0" brushRef="#br0" timeOffset="274.82">1 509,'43'-10,"39"-7,14-2,-4 3,-12 5,-11 3,-13 3,-10 3,-8 2,-7 0,-3 1,-1 0,-1-1,-5 1</inkml:trace>
  <inkml:trace contextRef="#ctx0" brushRef="#br0" timeOffset="736.758">340 1,'353'124,"-88"-23,-261-99,-1-1,1 1,-1-1,0 1,0 0,0 0,0 1,0-1,0 0,-1 1,1 0,-1 0,0-1,0 1,0 1,0-1,0 0,-1 0,1 1,-1-1,0 1,0-1,0 1,0 0,-1-1,0 1,1 0,-1-1,-1 1,1 0,0-1,-1 1,0-1,0 1,0 0,0-1,-6 10,0 0,-1-1,0-1,-1 1,0-1,-1-1,0 1,0-2,-1 0,-1 0,1-1,-1 0,-1-1,0 0,-7 2,-10 9,-245 127,251-131,6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396 452,'-7'-2,"0"0,0 0,-1 1,1 1,-1-1,1 1,-1 0,1 1,-1 0,1 0,-1 0,1 1,0 0,0 1,0 0,-1 0,-6 4,0 0,1 1,0 1,1 0,-1 1,2 0,0 1,0 0,1 1,0 0,1 0,0 1,1 0,0 1,2 0,-1 0,2 0,0 1,0 0,2 0,-1 0,0 15,4-21,-1-1,1 0,0 0,1 0,0 1,0-1,1 0,0 0,0 0,1-1,0 1,0-1,1 1,0-1,0 0,1 0,0-1,0 1,1-1,-1 0,1-1,1 1,-1-1,1 0,0-1,0 0,0 0,4 2,6 1,0 0,0-1,1 0,0-2,0 0,0-1,0 0,0-2,1 0,-1-1,0-1,8-2,14-5,-1-1,-1-3,0-1,-1-1,0-3,-1-1,-1-1,-1-2,-1-1,-1-2,24-23,-46 39,-1-1,1-1,-2 0,1 0,-1-1,-1 0,0 0,5-11,-10 18,0 0,0-1,-1 1,0 0,1-1,-2 1,1-1,0 1,-1-1,0 0,0 1,0-1,-1 1,1-1,-1 0,0 1,-1 0,1-1,-1 1,0 0,0-1,0 1,0 0,-1 1,0-1,1 0,-2 1,-15-13,-1 2,-1 0,0 2,0 0,-2 1,1 2,-1 0,-1 1,1 2,-1 0,0 1,-1 2,-20-1,-150-2,147 10</inkml:trace>
  <inkml:trace contextRef="#ctx0" brushRef="#br0" timeOffset="402.758">1 649,'17'6,"1"0,0-2,0 0,0-1,0-1,1 0,-1-2,13-1,-28 1,38-1,-1-3,1-1,-1-2,-1-2,1-1,-1-2,-13 1,-24 10,0-1,0 1,0 0,1 0,-1-1,0 1,0 1,1-1,-1 0,0 0,1 1,-1-1,0 1,1 0,-1 0,1 0,-1 0,1 0,-1 1,0-1,1 1,-1-1,1 1,-1 0,0 0,0 0,0 0,1 0,-1 1,0-1,0 1,-1-1,1 1,0 0,0-1,0 3,16 25,53 57,-66-81,-1-1,1 0,1 0,-1-1,1 0,-1 0,1 0,0 0,0-1,0 0,0 0,0-1,1 0,-1 0,0 0,1-1,-1 0,1 0,-1-1,0 1,1-1,-1-1,5-1,1-8</inkml:trace>
  <inkml:trace contextRef="#ctx0" brushRef="#br0" timeOffset="799.776">537 1,'-4'9,"-8"8,5 2,7-8,9-6,3-8,4-4,-1-5,-7-1,-11 7,-4 4</inkml:trace>
  <inkml:trace contextRef="#ctx0" brushRef="#br0" timeOffset="1267.776">961 113,'38'-9,"1"1,1 3,-1 1,1 2,16 2,-53-1,-1 1,1 0,-1-1,1 1,0 0,-1 0,1 0,0 1,-1-1,1 1,-1-1,1 1,-1 0,1 0,-1 0,0 0,1 1,-1-1,0 1,0-1,0 1,0 0,0 0,0-1,-1 1,1 1,0-1,-1 0,0 0,1 1,-1-1,0 0,0 1,-1-1,1 1,0-1,-1 1,0 0,1-1,-1 1,0-1,0 1,0 0,-1 1,-135 135,135-138,0 1,0-1,0 1,0 0,1 0,-1 0,1-1,-1 1,1 0,-1 0,1 0,0 0,0 0,0 0,0 0,0 0,0 0,1 0,-1 0,1-1,-1 1,1 0,0 0,-1 0,1-1,0 1,0 0,0-1,1 1,-1-1,0 1,1-1,-1 0,1 1,-1-1,1 0,-1 0,1 0,0 0,0 0,-1 0,1-1,0 1,0-1,0 1,0-1,0 0,0 0,0 0,-1 0,1 0,0 0,0 0,0 0,0-1,0 1,0-1,0 0,-1 1,1-1,1 0,200-41,-179 38</inkml:trace>
  <inkml:trace contextRef="#ctx0" brushRef="#br0" timeOffset="9068.374">1722 621,'227'-17,"29"-22,-247 38,-6 2,0-1,0 0,-1 0,1 0,0 0,0-1,-1 1,1-1,0 0,-1 0,1 1,0-2,-1 1,1 0,-1 0,0-1,1 0,-1 1,2-3,2-8</inkml:trace>
  <inkml:trace contextRef="#ctx0" brushRef="#br0" timeOffset="9473.375">2089 311,'-25'68,"18"-32,-1-6,1 1,1 1,2 0,1-1,2 1,1 0,1 0,3 7,1-16,1-4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3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0 414,'205'-65,"-178"55,0-1,-1-1,0-2,-1 0,-1-2,-1 0,0-2,-1 0,-1-2,0 0,2-6,-19 22,0 0,-1-1,1 0,-1 0,0 0,0 0,0 0,-1-1,0 1,0-1,0 0,-1 0,0 0,0 1,0-1,-1 0,0-4,-2 8,0 1,0-1,0 1,0-1,0 1,0 0,0 0,-1 0,1 0,0 1,-1-1,1 0,-1 1,1 0,-1 0,1-1,-1 2,1-1,-1 0,1 0,0 1,-1-1,1 1,-1 0,1 0,0 0,0 0,-1 0,1 0,0 0,0 1,0-1,0 1,0 0,1-1,-1 1,-1 2,-8 3,1 1,-1 0,2 1,-1 0,1 0,1 1,-1 0,2 0,-1 1,2 0,-1 1,1-1,1 1,0 0,1 1,0-1,1 1,1-1,0 1,0 0,1 1,1-10,1-1,-1 1,1 0,0-1,0 1,0-1,1 1,-1-1,1 1,-1-1,1 0,0 0,1 0,-1 0,0 0,1 0,0-1,-1 1,1-1,0 0,0 0,0 0,1 0,-1 0,0-1,1 1,-1-1,1 0,0 0,1 0,117 7,-111-8,16-2,0-1,0-1,-1-2,1 0,-1-2,-1-1,1-1,-2-1,1-1,-2-1,1-2,-2 0,0-1,15-16,-30 28,-1 0,-1-1,1 0,-1-1,0 1,0-1,0 0,-1 0,0-1,0 1,-1-1,0 0,0 0,0 0,-1 0,0 0,0-1,-1 1,0 0,-1-1,1-4,-3 10,0-1,1 1,-1-1,0 1,0 0,-1 0,1 0,0 0,-1 0,1 1,-1-1,0 1,1-1,-1 1,0 0,0 0,0 0,0 1,0-1,0 1,0-1,0 1,0 0,0 0,0 1,0-1,0 0,0 1,0 0,0 0,0 0,0 0,1 0,-1 0,0 1,1 0,-1-1,1 1,-1 0,1 0,0 0,0 0,0 1,0-1,-1 2,-2 3,0 0,1 0,0 0,0 0,0 1,1 0,0 0,0 0,1 0,0 0,1 0,0 1,0-1,0 0,1 1,1-1,-1 1,1-1,1 0,0 0,0 1,0-1,1-1,0 1,1 0,0 0,3-3,1 1,0-2,0 1,1-1,-1 0,1-1,0 0,0 0,0-1,0 0,1 0,-1-1,0-1,1 0,-1 0,0 0,1-1,-1-1,0 0,0 0,0 0,1-2,16-2,0-2,-1 0,0-2,-1-1,0-1,-1-1,0-1,-1-1,-1 0,0-2,-1-1,1-2,-17 17,-1-1,1 0,-1 0,0 0,0-1,0 1,0-1,-1 1,0-1,0 0,0 0,0 0,-1 0,0 0,0 0,0-1,-1 1,0 0,0 0,0-1,0 1,-1 0,0 0,0 0,-1 0,1 0,-1 0,0 0,0 0,-3-3,2 7,-1-1,1 1,-1 0,0 0,0 1,1-1,-1 1,0-1,0 1,0 1,0-1,0 0,1 1,-1 0,0 0,0 0,1 0,-1 1,1-1,-1 1,1 0,0 0,0 0,-1 0,1 1,1-1,-1 1,0 0,1 0,-1 0,1 0,0 0,0 1,0-1,1 1,-1-1,1 1,-1-1,1 1,1 0,-1 0,-2 4,2-1,-1 0,1 1,0-1,0 1,1 0,0-1,0 1,1-1,0 1,0-1,1 1,0-1,1 0,-1 0,1 0,0 0,1 0,0-1,0 1,0-1,1 0,0 0,0-1,0 0,1 1,0-2,0 1,0-1,1 0,-1 0,1-1,0 1,0-2,0 1,0-1,1 0,-1 0,0-1,1 0,-1 0,2-1,20-3,-4-3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46,'272'-42,"-270"41,0 0,0 1,0-1,0 1,0 0,0 0,0 0,0-1,0 2,0-1,0 0,0 0,-1 1,1-1,0 1,0-1,0 1,0 0,0 0,-1 0,1 0,0 0,-1 0,1 0,-1 1,1-1,-1 1,0-1,1 1,-1-1,0 1,0 0,0-1,0 1,0 0,-1 0,1 0,-1 0,1 0,-1 0,1 0,-1 0,0 0,0 0,0 0,0 0,-1 0,1 0,0 0,-125 125,122-124,-49 63,51-65,0 1,0 0,0-1,1 1,-1 0,0-1,1 1,-1 0,1 0,0 0,0-1,-1 1,1 0,0 0,1 0,-1 0,0 0,0-1,1 1,-1 0,1 0,0 0,-1-1,1 1,0 0,0-1,0 1,0-1,0 1,1-1,-1 0,0 1,1-1,-1 0,0 0,1 0,0 0,-1 0,1 0,0 0,0 0,12 3,-1-1,1 0,0 0,0-1,0-1,0-1,0 0,1 0,11-3,13 1,-14 1</inkml:trace>
  <inkml:trace contextRef="#ctx0" brushRef="#br0" timeOffset="1">1130 271,'-3'-6,"-1"1,0 0,0 0,0 0,-1 1,0 0,0 0,0 0,0 0,0 1,-1 0,0 0,1 0,-1 1,0 0,0 0,-1 0,1 1,0 0,-1 0,1 1,0-1,-1 1,1 1,0-1,-1 1,1 0,0 1,0 0,0 0,0 0,0 0,0 1,0 0,1 0,-1 1,1 0,0-1,0 2,1-1,-3 3,-8 6,0 2,1 0,1 0,0 1,1 1,1 0,0 0,2 2,0-1,1 1,0 0,2 0,0 1,2 0,0 0,1 0,0 14,2-26,1 1,0 0,0 0,1-1,0 1,0 0,1-1,1 1,-1-1,1 1,1-1,-1 0,1-1,1 1,0 0,0-1,0 0,1-1,6 7,-6-7,0 0,1-1,-1 0,1 0,1 0,-1-1,1 0,0 0,0-1,0 0,0 0,0-1,1 0,-1-1,1 0,-1 0,1-1,-1 0,1 0,-1-1,1 0,3-1,19-7,-1-1,1-1,-2-1,0-2,0-1,-1-1,-1-2,-1 0,7-8,-19 18,-2-1,1 0,-1-1,0 0,-1-1,-1 0,1-1,-2 0,0-1,0 0,-1 0,0-1,-2 0,1 0,-2 0,0-1,-1 0,3-13,-8 22,-1 0,1 1,-1 0,0-1,0 1,0 0,-1 0,0 0,0 0,0 0,-1 1,1 0,-1-1,0 1,0 1,-1-1,1 1,-1-1,0 1,0 0,0 1,0-1,0 1,0 0,-1 1,1-1,-1 1,0 0,-19-5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1 200,'138'-64,"-67"30,1 2,1 4,29-5,-100 32,0 0,0 0,1 0,-1 0,1 0,-1 0,1 1,-1-1,1 1,-1 0,1 0,-1-1,1 2,-1-1,1 0,0 1,-1-1,1 1,-1-1,0 1,1 0,-1 0,0 1,1-1,-1 0,0 1,0-1,0 1,0 0,0-1,-1 1,1 0,0 0,-1 0,1 0,-1 1,6 22,-6-20,0 1,1-1,0 1,0-1,0 0,0 0,1 0,-1 0,1 0,1 0,-1-1,1 0,-1 1,1-1,1-1,3 4,2-2,0-1,0 0,1-1,-1 0,1 0,0-1,0 0,0-1,0-1,0 0,0 0,0-1,0 0,0-1,0 0,-1-1,1 0,-1-1,1 0,-1 0,6-5,3 1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50,'81'-20,"77"-7,-158 26,1 1,0 0,0-1,-1 1,1 0,0 0,0 0,0-1,-1 1,1 0,0 0,0 0,0 0,-1 0,1 1,0-1,0 0,-1 0,1 0,0 1,0-1,-1 0,1 1,0-1,0 1,-1-1,1 1,-1-1,1 1,0-1,-1 1,1-1,-1 1,1 0,-1-1,0 1,1 0,-1 0,0-1,1 1,-1 0,0 0,0-1,0 1,0 0,0 0,0 0,0-1,0 1,0 0,0 0,0 0,0-1,0 1,-1 0,1 0,0-1,-1 1,1 0,0 0,-1-1,1 1,-1 0,1-1,-39 39,29-31,2-3,1 0,0 1,0-1,0 2,1-1,0 1,0-1,1 2,0-1,0 0,0 1,1 0,0 2,4-8,0 0,0 1,0-1,1 1,-1-1,1 1,-1-1,1 0,0 1,0-1,0 0,0 0,0 1,1-1,-1 0,1 0,-1 0,1-1,0 1,0 0,-1-1,1 1,0-1,1 1,-1-1,0 0,0 0,0 0,1 0,-1-1,74 20,76-47,-72 6,-56 15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0,'44'0,"27"0,13 0,-4 0,-6 0,-10 0,-12 0,-10 0,-7 0,-4 0,-9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46,'34'5,"30"-3,14-3,-2-5,-4-2,-9 1,-6-4,-8 1,-13 1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305 227,'-42'31,"1"2,1 1,2 3,1 1,3 1,-13 21,44-57,0 1,1-1,-1 1,1 0,0 0,0 0,0 0,1 0,-1 0,1 1,0-1,0 0,1 1,-1-1,1 1,0-1,0 1,1-1,-1 0,1 1,0-1,0 0,0 1,1-1,-1 0,1 0,0 0,0 0,1 0,-1-1,1 1,0-1,0 1,0-1,0 0,1 0,0 0,9 4,1-1,-1-1,1 0,0-1,0 0,0-1,0-1,1 0,-1-1,1 0,-1-2,1 1,-1-2,9-1,22 0,-17 0,-1-2,0 0,0-2,0-1,0-1,-2-1,13-7,-14 6</inkml:trace>
  <inkml:trace contextRef="#ctx0" brushRef="#br0" timeOffset="299.382">871 254,'-39'38,"6"-7,2 0,1 3,1 0,2 2,-10 19,35-53,0 0,1 1,-1-1,0 1,1-1,-1 1,1-1,0 1,0 0,0-1,0 1,1 0,-1 0,1 0,0 0,-1 0,1-1,0 1,1 0,-1 0,1 0,-1 0,1 0,0-1,0 1,0 0,0 0,0-1,1 1,-1-1,1 1,0-1,0 0,-1 0,2 0,-1 0,0 0,0 0,0 0,1-1,0 1,10 1,0 0,1-1,-1 0,0-1,1-1,-1 0,1-1,-1 0,0-1,0-1,1 0,-2-1,1 0,0-1,-1 0,0-1,8-5,-12 6,1-1,-1-1,0 0,0 0,0 0,-1-1,0 0,-1 0,0-1,0 0,-1 0,0 0,-1-1,0 1,0-1,-1 0,0 0,-1-1,0 1,-1-1,0 1,0 0,-1-1,-1 0,1 1,-2 0,0-1,0 1,-1-1,-4-13</inkml:trace>
  <inkml:trace contextRef="#ctx0" brushRef="#br0" timeOffset="729.776">1124 508,'60'-37,"-2"-2,-2-2,-2-4,9-11,-63 57,0-1,0 1,0-1,0 1,0-1,0 1,0-1,0 1,0-1,0 0,1 1,-1-1,0 1,0-1,1 0,-1 1,0-1,0 1,1-1,-1 0,0 1,1-1,-1 0,1 0,-1 1,0-1,1 0,-1 0,1 0,-1 0,1 1,-1-1,0 0,1 0,-1 0,1 0,-1 0,1 0,-1 0,1 0,-1 0,1 0,-1-1,-4 25,5-19,0 0,0 0,0 0,1 0,0 0,0 0,0-1,0 1,1-1,-1 1,1-1,0 0,1 0,-1-1,1 1,0-1,-1 1,1-1,1 0,-1-1,0 1,1-1,-1 1,1-2,0 1,0 0,0-1,0 0,0 0,0 0,0-1,0 0,0 0,0 0,0 0,0-1,0 0,0 0,0 0,0-1,0 0,0 1,-1-2,1 1,0-1,10-4,0 0,-1-1,0-1,-1 0,0-1,0 0,-1-1,0 0,-1-1,7-10,-5 3</inkml:trace>
  <inkml:trace contextRef="#ctx0" brushRef="#br0" timeOffset="9801.769">2366 141,'-1'-2,"-1"0,1 0,-1 1,1-1,-1 0,0 1,0-1,0 1,0 0,0-1,0 1,0 0,0 0,0 0,-1 1,1-1,0 0,-1 1,1 0,0-1,-1 1,1 0,0 0,-3 1,2-2,-13-2,-1 1,1 0,-1 1,1 1,-1 1,1 0,-1 1,1 1,0 0,0 1,0 1,1 1,-1 0,-1 2,14-6,1-1,0 1,0 0,0 0,0 0,0 0,0 0,0 1,1-1,-1 1,1-1,0 1,-1-1,1 1,0 0,1 0,-1-1,0 1,1 0,0 0,0 0,0 0,0-1,0 1,0 0,1 0,-1 0,1 0,0-1,0 1,0 0,0-1,0 1,0-1,1 1,0-1,-1 0,1 1,0-1,0 0,0 0,0 0,0 0,1-1,-1 1,1-1,0 1,61 33,-55-32,-1 1,1 0,0 1,-1 0,0 0,0 1,-1-1,1 2,-1-1,-1 1,1 0,-1 1,2 3,-5-7,-1 0,1 0,-1 0,0 0,0 0,-1 1,1-1,-1 0,0 1,0 0,-1-1,1 1,-1-1,0 1,0 0,0-1,-1 1,0-1,0 1,0 0,0-1,-1 0,0 1,0-1,0 0,0 0,0 0,-1 0,0 0,0-1,0 1,0-1,-3 2,-4 2,1-1,-2-1,1 0,0 0,-1-1,0 0,0-1,0 0,0-1,-1 0,1-1,-1 0,1-1,-1 0,1-1,-1 0,-2-1,-10-4,6-1</inkml:trace>
  <inkml:trace contextRef="#ctx0" brushRef="#br0" timeOffset="10252.889">2676 0,'11'226,"-7"-212,-1 0,0 1,-1-1,-1 1,0-1,-1 1,-1-1,0 0,-1 1,-1 1,-26 107,25-71,8-52</inkml:trace>
  <inkml:trace contextRef="#ctx0" brushRef="#br0" timeOffset="10506.921">2450 367,'44'-5,"27"-1,8 0,0 1,-10 1,-10 2,-12 1,-8 0,-6 1,-9 0</inkml:trace>
  <inkml:trace contextRef="#ctx0" brushRef="#br0" timeOffset="10761.734">3128 508,'0'10,"0"3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5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0,'-10'19,"-2"12,-5-1,1 1,-2-1,2-6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0 564,'1'215,"-1"-210,0 0,0 0,0 0,1 0,0 0,0 0,0 0,0 0,1 0,0 0,0-1,0 1,1-1,-1 0,1 1,0-1,0 0,1-1,-1 1,1 0,0-1,0 0,0 0,0 0,0-1,1 1,-1-1,1 0,0 0,-1-1,1 1,0-1,0 0,0 0,0-1,0 0,0 0,0 0,0 0,0-1,0 1,0-1,0-1,5-1,5-5,0-1,0-1,-1 0,-1-1,1 0,-2-1,1 0,-2-2,9-11,37-37,-56 61,-1 0,1 0,-1 0,1 1,-1-1,1 0,0 1,-1-1,1 0,0 1,0-1,-1 1,1-1,0 1,0-1,0 1,0 0,0 0,0-1,-1 1,1 0,0 0,0 0,0 0,0 0,0 0,0 0,0 0,0 0,0 0,0 0,0 1,-1-1,1 0,0 1,0-1,0 1,0-1,-1 1,1-1,0 1,0 0,-1-1,1 1,-1 0,1-1,0 1,-1 0,1 0,14 50,-14-43,0-4,3 21,1 1,1-2,1 1,1-1,2 0,0-1,12 20,-17-35,1 0,-1 0,2 0,-1-1,1 0,0 0,0-1,1 0,0 0,0 0,0-1,1-1,-1 1,1-2,0 1,1-1,-1 0,0-1,1 0,0-1,2 1,-1-2,1 0,0-1,-1 0,1-1,-1 0,0-1,0 0,0-1,0 0,0-1,-1 0,0-1,0 0,0 0,-1-1,0 0,0-1,-1 0,0-1,0 1,-1-1,0-1,-1 1,1-1,-2 0,0-1,0 1,-1-1,0 0,1-6,24-118,-28 110</inkml:trace>
  <inkml:trace contextRef="#ctx0" brushRef="#br0" timeOffset="1068.217">1242 0,'-26'126,"-55"337,75-410,3 1,1-1,7 53,-6-104,1 1,0-1,0 1,1 0,-1-1,0 1,1 0,0-1,-1 1,1-1,0 1,0-1,1 1,-1-1,0 0,1 0,-1 0,1 0,0 0,0 0,0 0,0 0,0-1,0 1,0-1,1 1,-1-1,0 0,1 0,-1 0,1 0,-1 0,1-1,0 1,-1-1,1 0,0 0,-1 0,1 0,0 0,-1 0,1-1,-1 1,1-1,-1 0,1 0,-1 0,1 0,-1 0,1 0,60-56,-57 50,0 0,1 0,-1 0,2 1,-1 0,1 0,-1 1,1 0,1 1,-1 0,1 0,1 0,-6 4,-1 1,1 0,0 0,-1 0,1 1,0-1,-1 1,0 0,1-1,-1 2,0-1,0 0,0 1,0-1,0 1,-1 0,1 0,-1 0,0 0,0 0,0 1,0-1,-1 1,1-1,-1 1,0-1,0 1,0 0,0 0,-1 0,1-1,-1 1,0 0,-1 2,13 35,-8-34,1 0,-1 0,1-1,1 1,-1-1,1 0,0-1,0 1,1-1,-1 0,1-1,0 0,0 0,1 0,-1-1,1 0,0 0,0-1,0 0,0-1,0 1,0-2,1 1,-1-1,0 0,0-1,1 0,-1 0,0-1,0 0,0 0,0-1,-1 0,3-1,8-5,-1-1,0 0,-1-1,0-1,-1 0,0-1,-1-1,0 0,-1-1,-1-1,0 0,-2 0,1-1,-2 0,0-1,-2 0,5-15,-10 31,0-1,-1 1,0-1,0 1,0-1,0 0,0 0,0 0,0 1,-1-1,0 0,1 0,-1 0,0 0,-1 0,1 0,0 0,-1 0,0 1,1-1,-1 0,0 0,-1 1,1-1,0 0,-1 1,1-1,-1 1,0 0,0 0,0-1,0 1,0 0,-1 1,1-1,0 0,-1 1,1-1,-1 1,0 0,1 0,-1 0,0 0,-1 0,-7 5,1-1,0 2,1 0,-1 0,1 1,0 0,0 0,1 1,0 0,0 1,0 0,1 0,0 0,1 1,-4 6,0-1,0 0,0 0,1 1,1 1,1-1,0 1,1 1,0-1,2 1,0 0,1 0,0 0,2 0,-1 13,3-25,-1 0,1 0,0-1,0 1,0 0,0-1,1 1,0-1,0 0,0 1,1-1,-1 0,1 0,0 0,0-1,0 1,1-1,-1 1,1-1,0 0,0-1,0 1,0-1,0 0,0 0,1 0,-1 0,1-1,3 1,10 2,0-1,0 0,1-2,-1 0,1-1,-1-1,4-1,11-4,-1-1,0-1,0-2,-1-2,0 0,-1-2,-1-2,0 0,-1-2,-1-1,17-15,-25 21,0-1,-1-1,0-1,-1 0,-1-1,-1 0,0-2,-2 1,0-2,-1 0,-1 0,0-1,-2-1,-1 0,6-21,-14 41,1 1,-1-1,1 1,-1-1,0 1,0-1,1 1,-1-1,0 1,-1-1,1 1,0-1,0 1,-1-1,1 1,0-1,-1 1,0 0,1-1,-1 1,0 0,0-1,1 1,-1 0,0 0,0 0,0-1,-1 1,1 0,0 1,0-1,-1 0,1 0,0 0,-1 1,1-1,0 1,-1-1,1 1,-1 0,1-1,-1 1,1 0,-1 0,0 0,-65 22,57-16,0-1,1 2,-1-1,1 2,1-1,-1 1,1 0,1 1,0 0,0 0,0 0,1 1,1 0,0 0,0 1,1-1,-3 12,6-20,1 0,-1 0,1-1,0 1,0 0,0 0,0 0,0 0,0 0,0-1,1 1,-1 0,1 0,-1 0,1-1,0 1,0 0,0-1,0 1,0-1,0 1,0-1,0 1,0-1,1 0,-1 1,1-1,-1 0,1 0,-1 0,1 0,-1 0,1-1,0 1,0 0,-1-1,1 1,0-1,0 0,0 1,0-1,0 0,-1 0,1 0,0-1,0 1,1-1,88-24,65-42,-154 66,0 0,1 1,-1-1,1 1,-1 0,1 0,-1 0,1 0,-1 0,1 0,-1 1,0-1,1 1,-1-1,1 1,-1 0,0 0,0 0,1 0,-1 1,0-1,0 1,0-1,0 1,-1 0,1-1,0 1,-1 0,1 0,-1 0,0 0,1 1,-1-1,0 0,-1 1,1-1,0 0,0 1,-1-1,0 1,1-1,-1 1,0-1,0 1,0-1,-1 1,0 1,-1 23,0-24,1 1,-1 0,1-1,0 1,1 0,-1 0,1 0,-1 0,1 0,1 0,-1 0,0 0,1 0,0 0,0-1,0 1,0 0,1 0,-1-1,1 1,0-1,0 1,0-1,1 0,-1 0,1 0,0 0,-1 0,1-1,1 1,-1-1,0 0,0 0,2 1,16-2,0 0,0-1,0-1,0-2,0 0,-1 0,1-2,-1-1,0 0,0-2,-1 0,0-1,-1-1,0-1,0 0,-1-1,4-5,-20 16,44-29,-1-1,-1-3,28-30,-26 4,-44 59,0 0,0-1,0 1,0 0,0-1,-1 1,1 0,-1-1,1 1,-1-1,1 1,-1-1,0 1,0-1,0 1,0-1,0 0,0 1,0-1,0 1,-1-1,1 1,-1 0,1-1,-1 1,1-1,-1 1,0 0,0-1,0 1,1 0,-1 0,-1-1,1 1,0 0,0 0,0 0,0 1,-1-1,1 0,0 0,-1 1,1-1,-1 0,0 1,-6-1,0 1,-1 1,1 0,0 0,0 0,0 1,0 0,0 0,1 1,-1 0,0 1,1 0,0 0,0 0,0 1,1 0,-2 1,4-3,-16 10,1 0,0 2,1 0,1 1,0 1,1 0,1 2,0-1,2 2,0 0,1 0,1 1,1 1,1 0,-4 17,12-34,0 0,0 0,1 0,-1 0,1 0,0 0,1 0,0 0,-1 1,1-1,1-1,-1 1,1 0,0 0,0-1,0 1,1-1,-1 1,1-1,0 0,1 0,-1 0,1-1,-1 1,1-1,0 0,0 0,1 0,0 0,6 4,1-1,1 0,-1-1,1 0,0-1,0-1,1 0,-1 0,1-1,5-1,38 2,-1-2,0-3,0-2,0-3,31-8,-44 3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5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1441,'112'-42,"-2"-4,-3-5,35-26,-88 46,0-2,-3-3,-1-2,2-5,-41 33,0 1,-1-1,0-1,0 0,-2-1,1 1,-1-1,-1-1,0 0,-1 0,0 0,-1-1,2-8,-7 20,1-1,-1 1,0 0,0 0,0 0,0 0,0 0,0 0,0-1,0 1,-1 0,0 0,1 0,-1 0,0 0,0 0,0 0,0 1,0-1,0 0,0 0,-1 1,1-1,-1 1,1-1,-1 1,0 0,1-1,-1 1,0 0,0 0,0 0,0 1,0-1,0 0,0 1,0-1,0 1,0 0,0-1,-1 1,-87 20,70-11,0 1,1 1,0 1,1 0,0 1,1 1,1 1,0 0,0 1,2 1,0 0,1 1,1 0,1 1,0 0,-5 17,14-30,0 0,1 0,0 1,0-1,0 1,1-1,0 1,1-1,-1 1,1-1,0 0,1 1,-1-1,1 0,1 0,-1 0,1 0,0 0,0-1,1 1,-1-1,1 0,1 0,-1 0,1-1,-1 1,1-1,1 0,-1-1,0 1,1-1,0 0,0 0,0-1,0 0,0 0,0 0,1-1,2 1,27 2,0-2,0-1,1-2,-1-1,0-2,0-2,-1-1,0-1,0-2,-1-2,0-1,-1-2,0-1,-2-1,0-2,9-8,-30 22,0 0,0-1,-1 0,0-1,0 0,0-1,-1 1,0-2,-1 1,1-1,-2 0,1 0,-1-1,-1 0,0 0,0-1,-1 1,0-1,-1 0,0-1,-3 10,0 0,0 1,0-1,0 0,0 0,0 1,0-1,-1 0,1 0,-1 1,1-1,-1 0,0 1,1-1,-1 1,0-1,0 1,0-1,0 1,-1 0,1-1,0 1,0 0,-1 0,1 0,-1 0,1 0,-1 0,1 1,-1-1,0 0,1 1,-1-1,0 1,0-1,1 1,-1 0,0 0,0 0,1 0,-1 0,0 0,0 1,1-1,-1 0,0 1,1 0,-1-1,0 1,1 0,-1 0,1 0,-1 0,1 0,0 0,-1 0,1 0,0 0,0 1,0-1,0 1,0-1,0 1,-1 0,-3 5,1 0,0 0,0 0,0 0,1 0,0 1,0 0,1-1,0 1,0 0,1 0,0 0,0 1,1 2,0-7,-1 1,1-1,1 0,-1 0,1 0,-1 1,1-1,0 0,1 0,-1 0,1 0,0 0,0-1,0 1,0 0,0-1,1 0,0 1,0-1,0 0,0 0,0-1,0 1,1-1,-1 1,1-1,0 0,1 0,12 2,1-1,0 0,0-1,0-2,0 1,0-2,7-1,10 0,1-1,-1-1,0-2,0-2,-1-1,0-1,-1-2,0-1,-1-2,0-1,-1-2,-1-1,22-19,-36 27,82-69,-94 77,-1-1,1 0,-1 0,0-1,0 1,-1-1,1 1,-1-1,0 0,0 0,-1 0,1 0,-1 0,0 0,-1 0,1 0,-1-1,0 1,0 0,-1 0,0-5,0 7,1 1,-1-1,-1 0,1 0,0 1,-1-1,1 1,-1-1,0 1,1 0,-1 0,-1-1,1 1,0 1,0-1,-1 0,1 0,-1 1,1 0,-1-1,0 1,1 0,-1 0,0 0,0 1,0-1,0 1,0 0,0-1,1 1,-3 1,-90 23,82-16,1 1,-1 0,2 0,-1 1,1 1,0 0,1 0,1 1,0 0,0 1,1 0,1 0,0 1,1 0,1 0,0 1,1-1,0 1,1 0,1 0,0 0,1 0,1 1,0-1,1 0,2 9,2-13,1-1,0 0,0-1,1 0,0 0,1 0,0-1,0 0,1 0,0-1,0 0,1-1,0 0,0 0,0-1,1-1,-1 1,1-2,0 0,0 0,1-1,-1 0,1-1,-1 0,4-1,110 1,-100-2</inkml:trace>
  <inkml:trace contextRef="#ctx0" brushRef="#br0" timeOffset="346.294">2653 906,'43'0,"34"0,13 0,-4 0,-7 0,-12 0,-13 0,-10-5,-9-2,-5 1,-2 1,-2 1,-10 7,-7 2</inkml:trace>
  <inkml:trace contextRef="#ctx0" brushRef="#br0" timeOffset="596.954">2766 1159,'39'0,"31"0,13 0,-2 0,-5 0,-11 0,-12 0,-10 0,-12 0</inkml:trace>
  <inkml:trace contextRef="#ctx0" brushRef="#br0" timeOffset="62241.759">4488 453,'-11'168,"-30"32,41-175,16-31,66-148,-25 36,77-83,-133 199,-1 0,1 0,0 1,0-1,1 0,-1 0,0 1,1-1,-1 0,1 1,-1-1,1 1,-1 0,1 0,0 0,0-1,0 2,0-1,0 0,0 0,0 1,0-1,0 1,0-1,0 1,0 0,0 0,0 0,1 0,-1 0,0 0,0 1,0-1,0 1,0-1,0 1,0 0,0 0,0 0,0 0,-1 0,1 0,0 1,-1-1,1 1,-1-1,1 1,-1-1,0 1,1 0,-1 0,0-1,0 2,2 7,-1-1,-1 0,0 1,0-1,-1 1,0-1,0 1,-1-1,-1 1,1-1,-1 0,-3 6,-3 32,6-33,0-8,0 0,1 0,0-1,1 1,-1 0,1 0,0 0,0 0,1 0,0 0,0 0,0-1,1 1,0 0,0-1,0 1,1-1,1 3,0-8,0 1,-1-1,1 1,0-1,0 0,0 0,0-1,-1 1,1-1,0 0,0 0,-1 0,1 0,-1-1,1 0,-1 1,1-1,-1-1,0 1,0 0,0-1,0 1,-1-1,1 0,-1 0,1 0,171-174,-63 49,-111 128,0 1,0 0,0 0,0-1,0 1,0 0,0 0,0-1,0 1,0 0,1-1,-1 1,0 0,1 0,-1-1,0 1,1-1,-1 1,1 0,-1-1,1 1,-1-1,1 1,-1-1,1 1,-1-1,1 0,0 1,-1-1,1 0,0 1,-1-1,1 0,0 0,-1 1,1-1,0 0,0 0,-1 0,1 0,0 0,0 0,-1 0,1 0,0-1,0 1,-1 0,1 0,0-1,-1 1,1 0,0-1,-1 1,1 0,-1-1,1 1,-1-1,1 1,-1-1,1 0,-1 1,1-1,-1 1,1-1,-1 0,0 1,0-1,1 0,-1 0,-4 60,-40 146,42-198,-1 1,1 0,0 0,0 0,1 1,0-1,0 0,1 0,0 1,1-1,-1 0,2 1,-1-1,1 0,0 0,1 0,0-1,1 2,8 3</inkml:trace>
  <inkml:trace contextRef="#ctx0" brushRef="#br0" timeOffset="63872.35">5757 510,'-5'-5,"-1"0,0 0,-1 1,1-1,-1 2,1-1,-1 1,-1 0,1 0,0 1,0 0,-1 0,1 1,-1 0,0 0,1 1,-1 0,0 0,1 1,-1 0,0 0,1 0,0 1,-1 1,1-1,0 1,0 0,0 1,0 0,1 0,0 0,0 1,0 0,0 0,0 1,-45 62,50-66,0 0,0 0,0 1,0-1,1 0,-1 0,1 0,0 1,-1-1,1 0,0 0,0 1,1-1,-1 0,0 0,1 1,-1-1,1 0,0 0,0 0,0 0,0 0,0 0,0 0,0 0,1 0,-1 0,1-1,-1 1,1-1,0 1,0-1,-1 1,1-1,1 0,5 1,-1 0,0-1,1 0,-1 0,1-1,0 0,-1 0,1-1,-1 0,1 0,-1-1,0 0,1 0,-1-1,0 1,-1-2,1 1,0-1,-1 0,0 0,0-1,2-2,193-182,-201 187,0 1,1 0,-1 0,1 0,-1-1,1 1,0 0,0 0,-1 0,1 0,0 0,0 0,0 1,0-1,0 0,0 0,0 1,0-1,0 0,0 1,0-1,1 1,-1 0,0-1,0 1,1 0,-1 0,0-1,0 1,1 0,-1 0,0 1,0-1,1 0,-1 0,0 1,0-1,0 0,1 1,-1-1,0 1,0 0,0-1,0 1,0 0,0 0,0-1,0 1,0 0,0 0,-1 0,1 0,0 0,-1 0,1 1,0-1,-1 0,14 109,-6-41,-3 1,-2 0,-5 10,2-23,1-50,-1 1,0-1,0 1,-1-1,0 0,0 1,-1-1,0 0,0 0,0 1,-1-2,0 1,-1 0,0-1,0 1,0-1,0 0,-1 0,0-1,0 0,-1 0,0 0,0 0,0-1,0 0,-1 0,1-1,-1 1,0-1,0-1,0 0,0 0,-3 1,6-3,0 0,0 0,0 0,0 0,0-1,0 1,1-1,-1 0,0 0,0 0,1-1,-1 1,0-1,1 0,0 0,-1 0,1-1,0 1,0-1,0 1,0-1,1 0,-1 0,1-1,0 1,0 0,0-1,0 1,1-1,-1 0,1 1,0-1,0 0,0 0,1 0,-1 0,1 0,0 0,0 0,0 1,1-1,-1 0,1 0,0 0,0 0,0 0,1 1,0-1,0-1,9-11,0 2,1-1,0 1,1 1,1 1,0 0,1 0,0 1,0 1,1 1,1 0,-1 1,5 0,235-67,-232 68</inkml:trace>
  <inkml:trace contextRef="#ctx0" brushRef="#br0" timeOffset="64337.758">4205 1131,'281'-55,"266"-15,42 40,273-30,-727 51,-85 6</inkml:trace>
  <inkml:trace contextRef="#ctx0" brushRef="#br0" timeOffset="64921.059">5193 1357,'-5'24,"-1"17,0 7,1 0,-3-4,-1-4,2-4,1-3,3-4,1 0,1-11,1-8</inkml:trace>
  <inkml:trace contextRef="#ctx0" brushRef="#br0" timeOffset="65200.738">4883 1413,'43'0,"24"-5,10-1,-3 0,-5 1,-9 1,-5-3,-8 0,-6 0,-5 2,-5 2,-3 1,0 1,-1 1,-5 5,-6 7,-11 0,-6 0</inkml:trace>
  <inkml:trace contextRef="#ctx0" brushRef="#br0" timeOffset="65470.76">4742 1837,'43'-5,"38"-2,15-4,-4 0,-8 2,-13 2,-10 2,-10 2,-9 2,-6 1,-6 0,-6 1</inkml:trace>
  <inkml:trace contextRef="#ctx0" brushRef="#br0" timeOffset="73390.864">5898 1638,'-5'-4,"-1"2,5 2,2 6,2 7,-1 6,1 4,-2 3,1 3,-2 0,0 0,1 1,-2-1,1-5</inkml:trace>
  <inkml:trace contextRef="#ctx0" brushRef="#br0" timeOffset="73944.991">5757 1638,'17'-2,"37"-8,1 3,0 2,46 2,-100 2,1 1,0-1,-1 1,1 0,-1 0,1 0,0 0,-1 0,1 0,0 0,-1 1,1-1,-1 0,1 1,-1-1,1 1,-1 0,1-1,-1 1,1 0,-1 0,0 0,0 0,1 0,-1 0,0 0,0 1,0-1,0 0,0 1,-1-1,1 1,0-1,-1 1,1-1,-1 1,1-1,-1 1,1-1,-1 1,0 0,0-1,0 1,0-1,0 1,0 0,-1-1,1 1,-1-1,1 1,-1-1,1 1,-1-1,0 1,1-1,-1 1,-1-1,-14 14,13-14,1 0,0 0,0 0,0 0,0 0,0 0,1 1,-1-1,0 1,0 0,1-1,-1 1,1 0,0 0,-1 0,1 0,0 0,0 0,0 0,1 0,-1 0,0 0,1 1,-1-1,1 0,0 0,0 1,0-1,0 0,0 1,0-1,1 0,-1 0,1 1,0-1,-1 0,1 0,1 1,43 31,-42-33,1 1,-1-1,1 1,-1-1,1 1,-1 0,0 0,0 1,0-1,0 1,-1-1,1 1,-1 0,1 0,-1 0,0 0,0 0,-1 1,1-1,0 1,-1-1,0 1,0-1,0 1,0 0,-1-1,0 1,1 0,-1 0,-1 2,-2-1,-1 0,0 0,0 0,0-1,0 0,-1 0,0 0,0 0,0-1,0 1,0-1,-1-1,0 1,1-1,-1 0,0 0,0-1,0 0,-4 1,-37 8,-67 4,95-18</inkml:trace>
  <inkml:trace contextRef="#ctx0" brushRef="#br0" timeOffset="75638.283">3358 199,'38'-22,"1"1,1 2,0 2,1 1,1 2,21-3,-59 16,-1-1,1 1,-1 0,1 0,0 0,0 1,-1-1,1 1,0 0,0 0,0 0,-1 1,1-1,0 1,0 0,-1 0,1 0,-1 1,1-1,-1 1,1 0,-1 0,0 0,0 0,0 0,0 1,0-1,-1 1,1 0,-1 0,1 0,-1 0,0 0,0 1,-1-1,1 1,-1-1,0 1,0 0,1 1,-1 8,0 1,-1 0,0 0,-1-1,-1 1,0 0,0-1,-3 6,-6 36,3 57,5 0,4 0,13 77,1 101,-13-214,0 8,-2 1,-5-1,-3-1,-6 12,-15-11,23-110,6-55,3 0,4 1,15-71,7-8,7 1,6 2,19-28,-51 157,2 0,0 1,2 0,1 2,1-1,1 2,1 0,1 1,1 1,1 1,1 1,7-4,14-8,2 2,0 2,2 2,1 2,1 2,0 2,2 3,0 2,4 1,144-24,2 8,105 2,-29 14,-220 6,0 2,1 3,-1 3,47 6,-54 1,1-2,0-3,-1-2,1-1,0-3,11-4,-29 0,1 2,-1 1,0 2,1 1,6 2,-37-2,-1 1,0 0,0 1,0-1,-1 0,1 1,0-1,0 1,0-1,0 1,0 0,0 0,-1 0,1 0,0 0,-1 0,1 0,0 1,-1-1,0 0,1 1,-1-1,0 1,0 0,0-1,0 1,0 0,0 0,0 0,-1 0,1 0,-1 0,1-1,-1 1,0 0,0 0,0 0,0 0,0 1,-24 82,11-51,1 4,6-22,0 0,1 0,1 1,0-1,1 1,1 0,1 0,0 0,1 0,1 0,2 12,4-11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5:56:16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4404 1100,'36'-11,"1"-1,-2-3,0 0,0-3,-2 0,0-2,-2-2,0-1,-1-1,-1-2,9-12,-23 25,58-55,82-61,-154 128,-1 0,1 0,0 0,0 0,0 0,1 0,-1 0,0 0,0 0,0 0,1 1,-1-1,0 1,1-1,-1 1,0-1,1 1,-1 0,1 0,-1-1,0 1,1 0,-1 0,1 1,-1-1,1 0,-1 0,0 1,1-1,-1 1,0-1,1 1,-1 0,0-1,0 1,1 0,-1 0,0 0,0 0,0 0,0 0,0 0,0 0,-1 0,1 0,0 1,0-1,-1 1,2 17,-1 0,-2 1,0-1,-1 1,0-1,-2 0,0 0,-1-1,-1 1,-1-1,-1 0,0 0,-1-1,-7 9,-3 9,-2 0,-1-2,-1 0,-2-2,-2 0,0-2,-2-1,-11 7,39-34,1 0,-1 1,1-1,-1 0,0 0,0 0,1 0,-1 0,0 0,0 0,0 0,0 0,0 0,0 0,0-1,0 1,-1 0,1-1,0 1,0-1,-1 1,1-1,0 0,0 1,-1-1,1 0,0 0,-1 0,1 0,0 0,-1 0,1-1,0 1,-1 0,1-1,0 1,0-1,-1 1,1-1,0 1,0-1,0 0,0 0,0 1,0-1,0 0,0 0,0 0,0 0,0 0,1-1,2-7,0 0,1-1,0 1,1 0,0 0,0 1,1-1,0 1,1 0,0 0,0 1,0 0,1 0,0 0,1 1,2-2,-6 5,1 0,-1 1,0 0,1 0,0 0,-1 1,1-1,0 1,0 0,0 1,0-1,0 1,-1 0,1 0,0 0,0 1,0 0,0 0,0 0,0 0,-1 1,1 0,-1 0,1 0,-1 0,0 1,0 0,0 0,0 0,1 2,-3-4,11 6,0-1,0 0,1-1,0-1,-1 0,1 0,1-2,-1 0,0 0,1-1,-1-1,1-1,-1 0,0 0,1-2,-1 0,0 0,0-1,-1-1,1 0,8-6,39-19,-1-4,-2-2,-1-2,-2-3,-2-2,15-18,-38 33,-1-2,-2-1,-1-1,-1-1,-2-1,-1-1,-2-1,-1-1,-2-1,-2 0,-1-1,-2-3,-2 0,-2-1,-2 0,-2 0,-2-1,-2 1,-3-23,4 63,-1 1,0 0,0 0,0 0,0 0,0 0,0 0,0 0,-1 0,1 0,-1 0,1 0,-1 0,0 0,0 0,0 0,0 0,0 1,0-1,-1 0,1 1,-1-1,1 1,-1-1,1 1,-1 0,0 0,1 0,-1 0,0 0,0 0,0 0,0 0,0 1,0-1,0 1,0 0,0-1,0 1,0 0,0 0,0 0,-1 0,1 1,0-1,0 1,0-1,0 1,0 0,0 0,1-1,-1 1,0 1,-9 10,1 1,1 1,0 0,1 0,1 1,0 0,1 0,0 1,1 0,1 0,1 0,0 0,1 1,1-1,0 4,-6 62,4 1,3 0,4-1,11 54,-15-134,6 60,4-1,2 0,2-1,7 10,-31-84,-2-5</inkml:trace>
  <inkml:trace contextRef="#ctx0" brushRef="#br0" timeOffset="1">5532 621,'39'-5,"36"-6,15-1,2 1,-5 2,-13-1,-9 0,-6 2,-8 3,-3 1,-10 2</inkml:trace>
  <inkml:trace contextRef="#ctx0" brushRef="#br0" timeOffset="2">6379 705,'0'13,"1"-1,1 0,0-1,0 1,1 0,0 0,1-1,1 0,0 0,0 0,1 0,0-1,1 0,0-1,1 1,7 7,-11-16,-1 1,1-1,0 1,-1-1,1 0,0-1,0 1,0-1,0 1,-1-1,1 0,0-1,0 1,0-1,0 0,-1 0,1 0,0 0,-1 0,1-1,-1 0,1 1,-1-1,2-2,73-61,-76 63,131-153,-132 154,0-1,-1 1,1-1,0 0,0 1,0 0,0-1,0 1,0 0,1-1,-1 1,0 0,1 0,-1 0,1 0,-1 0,1 1,-1-1,1 0,-1 1,1-1,0 1,-1-1,1 1,0 0,0 0,-1 0,1 0,0 0,0 0,-1 0,1 1,0-1,-1 0,1 1,0 0,-1-1,1 1,-1 0,1 0,-1 0,1 0,0 0,3 9,1 1,-1-1,-1 1,0 0,-1 0,0 0,0 0,-1 0,0 9,2 7,38 226,-28 2,-9-211,-2 0,-2 0,-2 1,-2-1,-1-1,-3 1,-1-1,-3 0,-11 30,17-61,0-1,0 0,-1-1,-1 1,0-1,0 0,-1-1,0 0,-1 0,0-1,0 0,0 0,-1-1,-1-1,1 0,-1 0,0-1,0 0,-1-1,-10 3,20-7,0 0,0 0,-1 0,1 0,0 0,0 0,-1-1,1 1,0-1,0 0,0 0,0 0,0 0,0 0,0 0,0 0,0-1,0 1,1-1,-1 1,0-1,1 0,0 1,-1-1,1 0,0 0,0 0,0 0,0 0,0 0,0-1,1 1,-1 0,1 0,0 0,-1-2,-1-86,7 66,1 0,1 1,0-1,2 2,1-1,1 1,1 1,8-12,7-15,102-170,57-63,-56 98,-66 100,-3-4,-4-1,-3-3,-5-3,-4-1,14-52,-57 143,1-4,0 0,-1 0,0 0,0 0,-1-1,0 1,0 0,-1-1,0 1,0-1,-1 1,-1-8,1 15,0-1,1 1,-1-1,0 1,0 0,0-1,0 1,0 0,-1 0,1 0,0 0,-1 0,1 0,0 0,-1 0,1 0,-1 0,0 1,1-1,-1 1,1-1,-1 1,0 0,1 0,-1 0,0 0,1 0,-1 0,0 0,1 0,-1 0,0 1,1-1,-1 1,1-1,-1 1,1 0,-1 0,1-1,-1 2,-58 37,47-27,1 1,1 1,0 0,1 0,0 1,1 1,1-1,1 1,-2 6,-11 20,0 2,2 1,2 1,2 1,2 0,2 3,7-35,1 0,0 1,1-1,1 0,0 0,1 1,1-1,0 0,1 0,1 0,0 0,1-1,0 0,2 0,-1 0,2-1,0 0,0 0,1-1,1 0,0 0,0-1,5 2,-4-4,1-1,1-1,0 0,0-1,0 0,1-1,-1-1,1 0,0-1,1 0,4 0,2-4,0 0,0-1,-1-2,1 0,-1-1,0-1,0 0,-1-2,0 0,0-1,-1-1,15-12,10-5,-2-2,-2-1,0-3,9-12,11-35,-58 78,1 0,-1 0,-1 0,1 0,0 0,0 0,-1 0,0 0,1-1,-1 1,0 0,0 0,0-1,0 1,0 0,-1 0,1-1,-1 1,1 0,-1 0,0 0,0 0,0 0,0 0,0 0,0 0,-1 0,1 0,-1 1,1-1,-1 1,1-1,-1 1,0-1,0 1,0 0,0 0,0 0,0 0,0 0,0 0,-10-1,0 1,0 0,1 0,-1 1,0 0,0 1,0 1,1 0,-1 0,0 1,1 0,0 1,0 1,0 0,1 0,-1 1,1 0,-2 3,-3-2,1 0,-1 1,2 1,-1 0,1 0,1 2,0-1,0 2,1 0,1 0,0 1,0 0,2 0,-1 1,2 1,0-1,0 1,2 0,-3 11,6-20,1 0,0 1,0-1,1 1,0-1,0 0,0 1,1-1,0 1,0-1,1 0,0 1,0-1,0 0,1 0,-1-1,1 1,1 0,-1-1,1 0,3 4,14 9,1-1,0-1,1-1,1-1,0-1,1-1,0-2,1 0,0-1,0-2,1-1,0-1,0-1,1-1,-1-1,1-2,-1-1,14-3,26-7,-40 4</inkml:trace>
  <inkml:trace contextRef="#ctx0" brushRef="#br0" timeOffset="3">0 1777,'8'-4,"-1"0,1 1,-1-1,1 1,0 1,0-1,0 1,0 1,1 0,-1 0,0 0,1 1,-1 0,3 1,5-1,176-11,240-45,-53 27,-105 14,109 14,45 0,-33-24,-3-4,184-1,-116 3,-12-2,94-1,-113 20,44-25,426-4,-255 41,-334 22,113 9,-312-46,-88 7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1:38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482 171,'-18'30,"-11"81,-6-1,-4-2,-42 77,68-158,-31 61,-4-1,-32 40,-9 39,85-163,2-6</inkml:trace>
  <inkml:trace contextRef="#ctx0" brushRef="#br0" timeOffset="865.034">453 143,'1'-1,"0"0,-1-1,1 1,0 0,0 1,0-1,0 0,0 0,0 0,0 0,0 1,1-1,-1 1,0-1,0 1,1-1,-1 1,0 0,1-1,-1 1,0 0,1 0,-1 0,0 0,1 0,-1 0,0 1,1-1,-1 0,0 1,0-1,1 1,-1-1,0 1,0-1,0 1,0 0,0 0,1 0,-1-1,-1 1,1 0,0 0,0 1,0-1,0 0,-1 0,1 0,-1 0,1 1,-1-1,1 0,-1 0,0 1,1-1,-1 0,0 1,0-1,0 0,0 1,0-1,0 0,-1 1,1-1,-1 1,21 140,2 192,-5-98,-16-214,1-1,0 1,2-1,0 0,2 0,5 13,-11-32,0-1,-1 0,1 1,0-1,0 1,1-1,-1 1,0-1,0 1,1-1,-1 0,1 1,-1-1,1 0,0 1,-1-1,1 0,0 0,0 1,0-1,0 0,0 0,0 0,0 0,0 0,0-1,1 1,-1 0,0 0,0-1,1 1,-1-1,1 1,-1-1,0 0,1 1,-1-1,1 0,-1 0,1 0,-1 0,1 0,-1 0,0-1,1 1,-1 0,1-1,-1 1,0-1,1 1,-1-1,0 0,1 0,-1 1,0-1,0 0,0 0,0 0,0 0,0 0,0-1,0 1,0 0,-1 0,1-1,0 0,74-190,4-116,7-62,-55 203,-29 144</inkml:trace>
  <inkml:trace contextRef="#ctx0" brushRef="#br0" timeOffset="1426.695">1243 764,'28'-23,"-2"0,-1-2,-1-1,-1-1,-1-1,-2 0,12-23,-31 50,1-1,-1 1,1-1,-1 0,0 0,1 0,-1 0,0 0,0 0,-1 0,1 0,0 0,-1 0,1-1,-1 1,0 0,0 0,0-1,0 1,0 0,0 0,0 0,-1-1,1 1,-1 0,0 0,1 0,-1 0,0 0,0 0,-1 0,1 0,0 0,-1 0,1 1,-1-1,1 1,-1-1,0 1,0-1,1 1,-1 0,0 0,0 0,0 0,0 0,-1 0,-11 2,0 0,1 1,-1 1,1 0,0 1,-1 0,1 1,1 0,-1 1,1 0,0 1,1 1,-1 0,1 0,1 1,0 1,0 0,-3 5,-4 0,0 2,2 0,0 0,1 1,0 1,2 1,0 0,2 0,0 1,1 0,1 1,1 0,-3 16,9-30,1 1,-1 0,2 0,-1 0,1 0,0 0,1-1,0 1,0-1,1 1,0-1,1 0,0 0,0 0,1 0,0-1,0 0,0 0,1 0,0-1,1 1,-1-1,1-1,0 0,1 0,-1 0,1-1,0 0,0 0,0-1,1 0,-1 0,1-1,-1 0,1-1,0 0,4 0,0-1,-1-1,1 0,0 0,0-2,0 1,-1-2,0 0,1 0,-2-1,1 0,0-1,-1-1,0 0,-1 0,1-1,8-9,28-24,-25 21</inkml:trace>
  <inkml:trace contextRef="#ctx0" brushRef="#br0" timeOffset="2001.496">1836 537,'-16'66,"2"0,3 1,-2 62,12-126,1 1,-1-1,1 1,0-1,0 0,1 1,-1-1,1 1,0-1,-1 1,2-1,-1 0,0 0,0 1,1-1,0 0,0 0,0-1,0 1,0 0,0-1,1 1,-1-1,1 1,0-1,0 0,0 0,0-1,0 1,0-1,0 1,0-1,1 0,-1 0,0 0,1-1,-1 1,1-1,-1 0,1 0,-1 0,1 0,-1-1,1 1,-1-1,0 0,2-1,9-3,0-2,-1 0,0-1,0 0,0-1,-1 0,-1-1,0 0,0-1,-1 0,7-11,38-35,-35 38,-16 13,1 0,0 1,1-1,0 1,0 1,0-1,0 1,0 0,1 0,0 1,0-1,0 2,0-1,1 1,5-1,-8 5,-1 0,1 0,-1 1,1 0,-1 0,0 0,0 0,0 0,0 1,-1 0,0 0,1 0,-1 0,-1 1,1-1,-1 1,1-1,-1 1,1 4,8 12,-9-17,0 1,0-1,0 1,1-1,-1 0,1 0,0 0,0 0,0 0,1-1,0 0,-1 1,1-1,0-1,0 1,1 0,-1-1,1 0,-1 0,1-1,-1 1,1-1,0 0,0 0,0 0,0-1,-1 0,1 0,0 0,0 0,2-1,5-5,1 0,-1 0,-1-2,1 1,-1-1,-1-1,0 0,0-1,0 0,-1 0,-1-1,0 0,0 0,-1-1,1-4,11-11,2-8,-1 0,-2-2,-2 0,-1-1,-2 0,8-37,-15 50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30 171,'0'0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2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1">477 254,'31'177,"-6"-70,-15-54,-5-37,-1-1,-1 1,-1-1,0 1,-1 0,-1 0,0-1,-1 1,-1 0,0 0,-1-1,-4 9,-17 7,9-21</inkml:trace>
  <inkml:trace contextRef="#ctx0" brushRef="#br0" timeOffset="2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3">1211 0,'0'14,"0"10,0 1</inkml:trace>
  <inkml:trace contextRef="#ctx0" brushRef="#br0" timeOffset="4">1155 311,'5'23,"1"9</inkml:trace>
  <inkml:trace contextRef="#ctx0" brushRef="#br0" timeOffset="5">1183 733,'0'14,"4"10,3 6,-1-3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3:1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1792,'0'0</inkml:trace>
  <inkml:trace contextRef="#ctx0" brushRef="#br0" timeOffset="9085.961">86 1820,'-7'-2,"18"22,-9-17,117 219,33-15,-4-7,-104-138,3-1,3-3,2-1,21 13,-64-60,9 10,-1 1,-1 1,-2 1,0 0,-1 1,1 5,49 81,93 108,-29-56,-97-121,1-1,3-2,0-1,6 1,30 61,29 28,-34-19,-28-36,41 2,-25 1,-49-74,-1 0,0 0,0 0,1-1,-1 1,0-1,1 0,-1 0,0 0,1 0,-1-1,0 1,1-1,-1 0,0 0,0 0,0 0,0 0,0-1,0 1,0-1,0 0,0 0,-1 0,1-1,-1 1,1 0,-1-1,0 0,0 1,1-3,9-6,158-135,-25 54,47-66,-11 41,-66 33,31-30,112-69,12-28,-48 23,11-20,-71 32,-50 35,-41 45,-71 90,0 0,-1 1,1-1,-2 0,1 1,0-1,-1 0,0 1,-1 0,1 0,-1-1,0 2,0-1,0 0,-1 0,0 1,0 0,0 0,0 0,-1 0,1 1,-1 0,0 0,-2-1,-13-14,-95-123,17 14,-3-27,18 40,-16-12,-100-45,122 106,59 52,0-2,0 0,2-1,0 0,0-1,-2-6,-80-127,-44-20,-12-36,-13-16,42 116,-28-36,91 77,59 63,1 0,0 0,0 0,-1 1,1-1,-1 1,1 0,-1-1,1 1,-1 0,0 1,0-1,1 0,-1 1,0 0,0-1,0 1,0 0,0 0,0 1,1-1,-1 1,0-1,0 1,0 0,1 0,-1 0,1 0,-1 1,1-1,-1 1,1 0,-3 1,-71 74,68-68,-186 181,97-122,-102 72,85-40,-11 12,8-26,-30 16,-86 78,93-68,-69 57,97-84,-18 28,-26 2,131-99,0 1,1 2,0 0,2 1,-10 13,25-16,12-13</inkml:trace>
  <inkml:trace contextRef="#ctx0" brushRef="#br0" timeOffset="20059.173">2204 2046,'0'-1,"0"0,0-1,1 1,-1 0,0 0,0 0,0 0,0-1,0 1,-1 0,1 0,0 0,0 0,-1 0,1 0,-1 0,1-1,-1 1,1 0,-1 1,0-1,1 0,-1 0,0 0,0 0,0 0,0 1,0-1,0 0,0 1,0-1,0 1,0-1,0 1,0-1,0 1,0 0,0 0,0-1,-1 1,1 0,0 0,0 0,0 0,0 0,-1 1,1-1,0 0,0 0,0 1,0-1,0 1,0-1,0 1,0-1,0 1,0 0,0-1,0 1,0 0,0 0,1 0,-1 0,0 0,-2 0,1 0,-1 0,1 0,0 0,-1 0,1 0,0 1,0-1,0 1,0 0,0-1,0 1,1 0,-1 0,0 0,1 0,0 0,-1 1,1-1,0 0,0 1,0-1,1 0,-1 1,0-1,1 1,0-1,0 1,-1 0,1-1,1 1,-1-1,0 1,1-1,-1 1,1-1,0 1,0-1,0 0,0 1,0-1,0 0,1 0,-1 1,2 0,-1 0,0-1,0 1,1-1,-1 0,0 0,1 0,-1 0,1 0,0 0,0-1,0 1,-1-1,1 0,0 0,1 0,-1 0,0-1,0 1,0-1,0 0,1 0,-1 0,0 0,0 0,0-1,1 1,-1-1,0 0,0 0,0 0,0-1,0 1,-1-1,1 1,0-1,-1 0,1 0,-1 0,1 0,-1-1,0 1,0-1,0 1,-1-1,1 0,0 1,-1-1,0 0,1-1,-2 2,1 0,-1 0,0 0,1 0,-1 0,0 0,0 0,0 0,0 0,-1 0,1 0,-1 0,1 0,-1 0,0 0,1 0,-1 0,0 0,0 1,-1-1,1 0,0 1,0-1,-1 1,1-1,-1 1,1 0,-1-1,0 1,1 0,-1 0,0 0,0 0,0 1,0-1,0 0,0 1,0-1,0 1,0 0,0 0,0 0,0 0,0 0,0 0,0 0,0 1,0-1,0 1,0 0,0-1,0 1,0 0,0 0,1 0,-1 0,0 0,1 1,-1-1,1 0,-1 1,1-1,0 1,-2 1,1-1,1 0,-1-1,0 1,1 0,0 0,-1 0,1 0,0 0,0 0,0 0,0 1,0-1,1 0,-1 1,1-1,-1 0,1 1,0-1,0 1,0-1,0 0,0 1,1-1,-1 0,1 1,-1-1,1 0,0 1,0-1,0 0,0 0,1 0,-1 0,0 0,1 0,-1 0,1-1,0 1,0 0,0-1,-1 0,1 1,1-1,-1 0,0 0,0 0,0 0,1 0,-1-1,0 1,1-1,-1 1,0-1,1 0,-1 0,0 0,1 0,-1 0,1-1,1 0,1 1,-1-1,1-1,0 1,-1-1,1 0,-1 0,1 0,-1 0,0-1,0 0,0 0,0 0,-1 0,1 0,-1-1,0 0,0 1,0-1,0-1,-1 1,0 0,0 0,0-1,0 0,-1 1,1-1,-1 0,0 1,-1-1,1 0,-1 0,0 0,0 0,-1 0,0-2,0 4,0 1,0 1,0-1,0 0,0 0,-1 0,1 1,-1-1,1 0,-1 1,0 0,0-1,0 1,1 0,-1 0,0 0,0 0,-1 0,1 0,0 1,0-1,0 1,0 0,-1-1,1 1,0 0,0 0,-1 0,1 1,0-1,0 0,0 1,0 0,-1-1,1 1,0 0,0 0,0 0,0 0,1 1,-1-1,0 0,0 1,1-1,-1 1,1 0,-1-1,1 1,0 0,0 0,0 0,0 0,0 0,0 0,0 0,1 0,-1 1,1-1,-1 0,1 0,0 0,0 1,0-1,0 0,1 0,-1 1,0-1,1 0,-1 0,1 1,9 14</inkml:trace>
  <inkml:trace contextRef="#ctx0" brushRef="#br0" timeOffset="28008.527">1470 1228,'0'4,"4"3,3 4,-1 5,3 0,1 2,-1 2,2 4,4-4,-1 1,-2-4</inkml:trace>
  <inkml:trace contextRef="#ctx0" brushRef="#br0" timeOffset="28412.223">1724 1595,'4'4,"7"3,2 4,3 0,-2 3,3 4,2-1,-1-3</inkml:trace>
  <inkml:trace contextRef="#ctx0" brushRef="#br0" timeOffset="28675.705">1950 1820,'14'24,"5"13,-1-1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24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219 125,'-4'0,"-3"0</inkml:trace>
  <inkml:trace contextRef="#ctx0" brushRef="#br0" timeOffset="682.048">219 125,'-8'-1,"-1"1,1 0,-1 0,1 1,-1 0,1 0,-1 1,1 0,0 1,0 0,0 0,0 1,1 0,-1 0,1 0,0 1,0 1,1-1,0 1,0 0,0 0,-3 5,4-5,0 0,1 0,0 1,0-1,1 1,0 0,0 0,1 0,-1 0,2 0,-1 1,1-1,0 1,0-1,1 1,0-1,1 1,-1-1,1 1,1-1,0 0,0 1,0-1,1 0,0 0,0-1,3 5,-2-5,2 0,-1-1,1 0,0 1,0-2,0 1,1-1,-1 0,1 0,0-1,0 0,1 0,-1-1,0 0,1 0,0-1,1 0,8 4,7 1</inkml:trace>
  <inkml:trace contextRef="#ctx0" brushRef="#br0" timeOffset="1072.543">614 237,'-20'13,"1"1,1 0,0 1,1 2,1-1,1 2,0 0,1 1,-11 20,23-37,1 1,0-1,0 0,0 1,0 0,0-1,0 1,1 0,-1-1,1 1,-1 0,1 0,0-1,0 1,1 0,-1 0,1-1,-1 1,1 0,0-1,0 1,0-1,0 1,0-1,1 1,-1-1,1 0,-1 0,1 1,0-1,0 0,0-1,0 1,0 0,1-1,-1 1,0-1,1 1,-1-1,1 0,-1 0,3 0,11 0,0-1,1 0,-1-1,0-1,0-1,0 0,-1-1,1 0,-1-1,0-1,0-1,-1 0,0-1,0 0,0-1,-1-1,-1 0,0-1,6-6,-14 15,0-1,-1 1,1-1,-1 0,1 1,-1-2,0 1,0 0,0-1,0 1,-1-1,1 0,-1 0,0 0,0 0,-1 0,1 0,-1-1,0 1,0 0,0-1,-1 1,1-1,-1 1,0-1,-1 1,1-1,-1 1,0 0,0-1,0 1,0 0,-1-1,0 1,0 0,0 0,0 0,-1 1,1-1,-2-1,-4 0,0 0,0 1,0 0,-1 0,0 1,1 0,-1 1,0-1,0 2,0-1,-1 1,1 1,-9 0,-8 0</inkml:trace>
  <inkml:trace contextRef="#ctx0" brushRef="#br0" timeOffset="1568.003">1264 153,'-29'10,"21"-8,0 0,1 0,-1 0,1 1,0 0,0 0,0 1,0 0,1 0,-1 1,1 0,0 0,1 0,-1 1,1 0,0 0,0 0,1 1,0-1,-1 4,5-5,1 0,0 0,0 1,0-1,1 0,-1 0,1 0,1-1,-1 1,1 0,-1-1,1 0,1 1,-1-1,0 0,1-1,0 1,0-1,0 1,1-1,-1 0,5 2,16 16,21 36,-45-55,0 0,-1 0,1 0,-1 0,1 0,-1 0,0 0,0 0,0 0,0 0,0 0,0 0,0 0,-1 0,1 0,-1 0,0 0,1 0,-1 0,0 0,0 0,0-1,0 1,-1 0,1-1,0 1,-1-1,1 1,-1-1,1 0,-1 0,0 1,0-1,0 0,-9 4,1-1,-1 0,0-1,0 0,0-1,0 0,-1 0,1-2,0 1,-1-1,1-1,-10-1,-6 1,2 0</inkml:trace>
  <inkml:trace contextRef="#ctx0" brushRef="#br0" timeOffset="2113.961">1800 40,'-22'10,"0"1,1 2,0 0,1 1,1 2,0-1,1 2,0 1,-5 8,18-16,0 0,0 0,2 1,-1-1,1 1,1 0,-1 0,2 0,0 0,0 1,1-1,0 0,1 0,1 0,0 1,0 1,-1-8,0 1,0 0,1-1,0 1,0-1,0 0,1 1,-1-1,1 0,0-1,1 1,-1 0,1-1,0 0,0 0,0 0,1 0,-1-1,1 1,0-1,0 0,0-1,0 1,1-1,-1 0,1-1,-1 1,1-1,0 0,-1 0,1-1,0 0,0 0,1 0,20-3,0 0,0-2,0-1,-1-2,0 0,-1-2,1 0,-2-2,0-1,0-1,-1-1,-1-1,20-18,-32 29,0-1,-1 0,0-1,0 0,0-1,-1 0,0 0,0-1,-1 0,0 0,-1-1,0 0,0 0,-1 0,-1-1,1 1,-2-1,0 0,0 0,-1-1,0 1,-1-1,0 1,-1-1,0 1,-2-11,-1 16,0 2,0-1,0 0,-1 1,0-1,0 1,0 0,-1 0,1 1,-1-1,0 1,0 0,0 0,0 1,0 0,-1 0,1 0,-1 0,1 1,-1 0,0 0,0 0,1 1,-1 0,0 0,0 1,0-1,1 1,-1 0,-5 2,-9-2,-11 0</inkml:trace>
  <inkml:trace contextRef="#ctx0" brushRef="#br0" timeOffset="2520.009">1715 266,'58'-27,"-45"19,-1 2,2-1,-1 2,0 0,1 0,0 2,0-1,0 2,1 0,6 0,-16 3,1 1,-1-1,1 1,-1 0,0 1,0-1,0 1,0 0,0 0,-1 1,1-1,-1 1,0 0,0 0,2 3,44 33,-35-35,0-1,-1 0,2-1,-1-1,0 0,0-1,1-1,-1 0,15-2,-4 0,-1 2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0,'-5'34,"4"15,1 5,1-7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4:3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2093 4714,'-5'24,"-1"12,0 6,1 0,2-3,5-2,4-4,-1-2,0-1,-2-6</inkml:trace>
  <inkml:trace contextRef="#ctx0" brushRef="#br0" timeOffset="-33611.201">2403 424,'57'-17,"101"-7,-116 16,0 2,0 2,0 1,0 2,35 5,16-2,330-2,-197-28,480 28,-509-28,284 27,-256-9,-174 1,0 4,0 1,0 3,10 2,-44-1,181-27,-30 25,-144 3</inkml:trace>
  <inkml:trace contextRef="#ctx0" brushRef="#br0" timeOffset="-32162.409">3617 1581,'401'-30,"-207"3,-65 16,79-24,-77 13,-105 16,1 2,-1 0,1 2,0 1,24 3,58-4,33-25,-55 26,68-10,0-4,-74 12,62-24,167-2,-180 19,-34-7,-73 15</inkml:trace>
  <inkml:trace contextRef="#ctx0" brushRef="#br0" timeOffset="-30227.991">5480 0,'28'197,"1"3,0 43,-30 812,2-924,-1-132,0 1,0 0,1 0,-1 0,0-1,0 1,0 0,1 0,-1 0,0-1,0 1,1 0,-1 0,0 0,1 0,-1 0,0 0,0 0,1 0,-1 0,0 0,1 0,-1 0,0 0,1 0,-1 0,0 0,0 0,1 0,-1 0,0 0,1 0,-1 0,0 1,0-1,1 0,-1 0,0 0,0 0,1 1,-1-1,0 0,0 0,0 1,0-1,1 0,-1 0,0 1,0-1,0 0,0 1,0-1,0 0,0 0,0 1,0-1,0 0,14-31,-11 24,6-10</inkml:trace>
  <inkml:trace contextRef="#ctx0" brushRef="#br0" timeOffset="-29813.668">5819 1101,'-7'2,"0"0,0 1,0 0,0 0,1 1,0 0,0 0,0 0,0 1,0 0,1 0,0 0,0 1,0 0,1 0,0 0,0 0,0 1,-10 12,-129 158,-34 45,164-199,17-22</inkml:trace>
  <inkml:trace contextRef="#ctx0" brushRef="#br0" timeOffset="-29047.874">5790 85,'-1'-1,"0"1,0-1,1 0,-1 0,-1 1,1-1,0 0,0 1,0-1,0 1,0-1,0 1,-1 0,1-1,0 1,0 0,0 0,-1 0,1 0,0 0,0 0,-1 0,1 1,0-1,0 0,0 1,0-1,-1 0,1 1,0 0,0-1,0 1,0 0,0-1,0 1,0 0,0 0,1 0,-1 0,0 0,0 0,1 0,-1 0,1 0,-1 0,1 0,-1 1,-171 224,148-195,-60 99,77-108</inkml:trace>
  <inkml:trace contextRef="#ctx0" brushRef="#br0" timeOffset="-25429.949">1698 2625,'-48'61,"-166"154,133-134,68-66</inkml:trace>
  <inkml:trace contextRef="#ctx0" brushRef="#br0" timeOffset="-24425.889">767 1581,'-65'59,"-149"157,23-85,175-119,4 1</inkml:trace>
  <inkml:trace contextRef="#ctx0" brushRef="#br0" timeOffset="-23295.308">2432 3839,'-9'14,"-2"-1,1 1,-2-2,0 0,0 0,-1-1,-1-1,1 0,-2-1,-13 7,-18 14,-25 15,54-37,1 1,1 1,-1 0,2 2,-1-1,2 2,-1 0,2 0,0 1,0 1,-2 6,5-5</inkml:trace>
  <inkml:trace contextRef="#ctx0" brushRef="#br0" timeOffset="-21221.087">457 1468,'0'34,"14"-1,1-2,2 0,1 0,2-2,11 13,40 65,116 150,-103-143,74 110,17 20,-15-31,178 285,-102-184,-5 14,-71-84,-72-84,-88-159,0-1,0 0,0 1,1-1,-1 1,0-1,0 0,0 1,0-1,1 1,-1-1,0 0,0 1,0-1,1 0,-1 1,0-1,1 0,-1 0,0 1,1-1,-1 0,0 0,1 1,-1-1,1 0,-1 0,0 0,1 0,-1 0,1 0,-1 1,0-1,1 0,-1 0,1 0,-1-1,0 1,1 0,-1 0,1 0,-1 0,1 0,-1 0,0 0,1-1,-1 1,0 0,1 0,-1-1,0 1,1 0,-1 0,0-1,1 1,-1 0,0-1,0 1,1 0,-1-1,0 1,0-1,0 1,0 0,1-1,-4-8</inkml:trace>
  <inkml:trace contextRef="#ctx0" brushRef="#br0" timeOffset="-20760.247">2206 3556,'-4'-23,"-9"32,9 10,0-1,1 1,0 0,2 0,0 0,2-1,1 17,0 11,-2 248,-26-134,19-137,0-5</inkml:trace>
  <inkml:trace contextRef="#ctx0" brushRef="#br0" timeOffset="-19954.369">1388 2512,'-30'256,"2"112,28-344</inkml:trace>
  <inkml:trace contextRef="#ctx0" brushRef="#br0" timeOffset="-19306.989">541 1384,'0'38,"0"32,0 9,0 1,0-9,-5-7,-1-9,0-10,1-2,2-4,1-4,1-3,0-2,1-1,0-1,1-5</inkml:trace>
  <inkml:trace contextRef="#ctx0" brushRef="#br0" timeOffset="-17552.409">4 2596,'0'2,"-1"-1,1 1,-1 0,1-1,-1 1,1 0,0-1,0 1,0 0,0 0,0-1,0 1,0 0,1-1,-1 1,1 0,-1-1,1 1,0-1,-1 1,1-1,0 1,0-1,0 1,0-1,0 0,1 1,132 172,-108-141,-2 1,-1 1,-2 1,-1 0,15 40,-24-52,7 1,-23-86,0-114,5 173,0-1,-1 0,1 1,1-1,-1 0,0 0,1 1,-1-1,1 0,0 1,0-1,0 1,0-1,0 1,1-1,-1 1,1 0,-1 0,1 0,0 0,0 0,0 0,0 0,0 0,0 1,1-1,-1 1,0 0,1 0,-1 0,1 0,0 0,-1 0,1 0,0 1,-1 0,1-1,0 1,0 0,-1 0,1 1,0-1,-1 1,1-1,0 1,-1 0,3 1,9 9,0 1,-1 1,0 0,-1 1,-1 0,0 1,-1 0,0 1,-2 0,0 0,0 1,-2 0,4 14,-8-26,3 10,0 0,-2 1,0 0,0-1,-1 1,-1 0,-1 0,0 0,-2 0,1 0,-2-1,0 2,2-12,0 0,0 0,-1 1,0-1,0 0,0 0,0 0,-1-1,0 1,0-1,0 1,-1-1,1 0,-1 0,0 0,0-1,0 1,-1-1,1 0,-1-1,0 1,0-1,0 1,0-2,0 1,0 0,0-1,-1 0,1 0,0-1,-1 1,1-1,-1-1,1 1,0-1,-1 1,1-2,0 1,0 0,-4-3,-44-41,39 27</inkml:trace>
  <inkml:trace contextRef="#ctx0" brushRef="#br0" timeOffset="-16540.979">992 3613,'42'49,"169"229,-197-246,-14-32,-4-18,-5-153,9 169,-1-1,1 1,0 0,0-1,0 1,0 0,0-1,1 1,-1 0,1-1,-1 1,1 0,0-1,0 1,0 0,0 0,0 0,1 0,-1 0,1 0,-1 0,1 1,0-1,-1 0,1 1,0 0,0-1,0 1,0 0,0 0,1 0,-1 0,0 0,0 1,1-1,-1 1,0-1,1 1,-1 0,1 0,-1 0,2 0,12 11,1 0,-1 1,-1 1,0 1,-1 0,-1 1,0 0,0 1,-2 0,0 1,-1 1,-1-1,-1 2,0-1,-1 1,3 17,-8-32,-1 0,-1 0,1 0,-1 0,1 0,-1 1,0-1,-1 0,1 0,-1 0,1 1,-1-1,-1 0,1 0,-1 0,1 0,-1-1,0 1,0 0,-1-1,1 0,-1 1,0-1,0 0,0 0,0 0,0-1,-1 1,1-1,-1 0,1 0,-1 0,0 0,0-1,0 1,0-1,0 0,0 0,0-1,-1 1,1-1,0 0,0 0,0 0,-1-1,1 1,0-1,0 0,-2-1,-4 0,0-1,0-1,0 0,1 0,-1-1,1 0,0 0,0-1,1 0,-8-7,1 1</inkml:trace>
  <inkml:trace contextRef="#ctx0" brushRef="#br0" timeOffset="-14273.591">6609 198,'1'0,"-1"0,0 0,1-1,-1 1,1 0,-1 0,1 0,-1-1,0 1,1 0,-1 0,1 0,-1 0,1 0,-1 0,1 0,-1 0,1 0,-1 0,1 0,-1 0,1 0,-1 1,0-1,1 0,-1 0,1 0,-1 1,1-1,-1 0,0 1,1-1,-1 0,0 1,1-1,-1 0,0 1,0-1,1 0,-1 1,0-1,0 1,1-1,-1 1,0-1,0 1,0-1,0 1,0-1,0 0,0 1,0-1,0 1,0-1,0 1,0-1,0 1,0-1,-1 1,1-1,0 1,5 19,-1 0,-1 0,-1 1,-1-1,-1 1,0 0,-2 2,1 24,0 265,-21-205,48-169,-12 42,0 0,1 1,0 0,2 1,0 1,1 0,1 1,1 2,0 0,0 1,5-1,-22 12,0 1,0 0,0 0,0 0,1 0,-1 0,0 1,0 0,1-1,-1 1,0 0,1 1,-1-1,0 1,1-1,-1 1,0 0,0 0,0 0,0 1,0-1,0 1,0 0,0 0,-1 0,1 0,-1 0,1 0,-1 1,0-1,1 3,47 92,-48-92,2 3,0 0,0 1,-1-1,0 1,-1-1,0 1,0 0,-1 0,0 0,0 0,-1 0,-1 0,1 0,-1 0,-1 0,0 0,0 0,-1 0,0-1,0 0,-1 1,0-1,0 0,-1-1,0 1,-1 0,-2-4,-1 0,1 0,-1-1,0 0,1 0,-1-1,-1 0,1-1,0 0,0-1,0 1,-1-2,1 1,0-1,0-1,0 0,0 0,0-1,0 0,0 0,1-1,-3-2,-109-68,100 56</inkml:trace>
  <inkml:trace contextRef="#ctx0" brushRef="#br0" timeOffset="-3136.15">2178 593,'0'5,"0"6,0 6,0 5,0 4,0 2,0 1,0 0,0 1,0-1,0 0,0-5</inkml:trace>
  <inkml:trace contextRef="#ctx0" brushRef="#br0" timeOffset="-2799.616">2178 1242,'0'28,"0"16,0 4,0-2,0-2,5-11,1-4,0-8</inkml:trace>
  <inkml:trace contextRef="#ctx0" brushRef="#br0" timeOffset="-2550.929">2206 2032,'0'38,"0"18,0-1</inkml:trace>
  <inkml:trace contextRef="#ctx0" brushRef="#br0" timeOffset="-2388.944">2206 2653</inkml:trace>
  <inkml:trace contextRef="#ctx0" brushRef="#br0" timeOffset="-2204.929">2235 2936,'0'0</inkml:trace>
  <inkml:trace contextRef="#ctx0" brushRef="#br0" timeOffset="952.203">3758 1976,'15'9,"4"9,-1 5,-3 4,0-2,-2-1,-3 0,-4-4</inkml:trace>
  <inkml:trace contextRef="#ctx0" brushRef="#br0" timeOffset="1370.461">4351 2541,'144'134,"-83"-80,-2 2,-3 3,-2 2,16 28,-54-67,1-1,1-1,0 0,2-2,0 0,1-1,1-1,4 2,37 30,-52-35</inkml:trace>
  <inkml:trace contextRef="#ctx0" brushRef="#br0" timeOffset="1613.187">5282 3443,'0'0</inkml:trace>
  <inkml:trace contextRef="#ctx0" brushRef="#br0" timeOffset="1614.187">5649 3697,'0'0</inkml:trace>
  <inkml:trace contextRef="#ctx0" brushRef="#br0" timeOffset="1783.678">5903 3867,'19'33,"7"12</inkml:trace>
  <inkml:trace contextRef="#ctx0" brushRef="#br0" timeOffset="2766.087">3730 4403,'-22'22,"1"0,1 1,1 1,1 1,1 1,1 0,2 1,0 1,2 0,-5 19,16-37,0-1,1 1,0-1,1 1,0-1,1 0,0 1,0-1,1 0,0 0,0 0,1 0,0-1,1 0,0 0,0 0,1 0,0-1,0 0,1 0,0 0,0-1,0 0,1-1,0 1,0-2,0 1,1-1,0 0,-1-1,1 0,1 0,-1-1,0 0,1-1,-1 0,0 0,1-1,-1 0,1-1,6-1,-1 0,0-1,0 0,0-1,0-1,-1 0,0-1,0-1,0 0,-1-1,0 0,-1-1,0-1,0 0,-1 0,0-1,-1 0,0-1,6-11,-1 9,-1-2,-1 0,-1 0,0-1,-1-1,-1 0,-1 0,0-1,-1 0,-1 0,-1-1,-1 0,-1 0,-1-1,1-12,-4 27,-1 0,0 0,0 1,0-1,-1 0,1 1,-1-1,-1 1,1 0,-1 0,0 0,0 0,0 0,-1 1,0-1,0 1,0 0,0 0,0 0,-1 1,0 0,0 0,0 0,0 0,0 1,-1-1,0 1,-6-1,0-1,0 2,0 0,0 0,0 1,-1 1,1 0,0 0,0 2,-1-1,1 1,-5 2,-12 6,0 1,0 1,1 1,1 2,-16 11,8-6</inkml:trace>
  <inkml:trace contextRef="#ctx0" brushRef="#br0" timeOffset="3083.005">3504 4854,'27'-26,"-6"3,1 2,1 1,1 0,1 2,8-4,-13 10,1 1,-1 2,2 0,-1 1,1 1,0 1,1 1,-1 1,1 1,0 0,0 2,21 2,36 33,-66-24</inkml:trace>
  <inkml:trace contextRef="#ctx0" brushRef="#br0" timeOffset="3483.283">2263 5108,'48'-9,"30"-4,12-4,-1 1,-5 3,-7-1,-8 2,-5-2,-5 1,-7-1,-7 1,-12 3</inkml:trace>
  <inkml:trace contextRef="#ctx0" brushRef="#br0" timeOffset="4468.136">4295 4403,'58'-16,"0"-3,-1-3,-1-1,-1-4,-1-1,2-6,170-126,-182 125,-2-2,-1-1,-3-2,1-3,35-36,-46 35,-29 43,0 0,0 0,0 0,0 1,0-1,-1 0,1 0,0 1,0-1,-1 1,1-1,-1 1,1-1,0 1,-1 0,1 0,-1 0,1 0,-1 0,1 0,0 0,-1 0,1 0,-1 1,1-1,-1 1,1-1,0 1,0-1,-1 1,1 0,0 0,-12 4,1 0,-1-1,0-1,0 0,0 0,-1-2,1 1,-1-2,1 0,0 0,-1-1,1-1,-11-2,21 3,1-1,1 1,-1 0,0-1,1 1,-1 0,0 0,0 0,0 0,0 0,0 1,0-1,0 1,0-1,0 1,0 0,-1 0,1 0,0 0,0 0,0 0,0 0,0 1,0-1,0 1,0 0,0-1,0 1,0 0,0 0,0 0,0 1,1-1,-1 0,0 1,1-1,-1 1,1-1,0 1,-1 0,1-1,0 1,0 0,0 0,0 0,1 0,-1 0,0 0,1 2,3 9,1 0,0 0,1-1,1 1,0-1,0-1,2 1,6 8,11 20,64 116,-88-155,0 0,0 0,0 0,0 0,1 0,-1 0,0 0,0 0,1 0,-1 0,0-1,1 1,-1 0,1-1,-1 0,1 1,-1-1,1 0,-1 1,1-1,-1 0,1 0,-1 0,1-1,-1 1,1 0,-1 0,1-1,-1 1,1-1,-1 1,1-1,-1 0,0 0,1 0,-1 1,0-1,0 0,0 0,0-1,0 1,0 0,0 0,0 0,0-1,0 1,-1 0,1-1,0 1,-1-1,1 1,-1-1,0 1,0-1,1 1,-1-1,0 1,0-1,0-1,120-218,-106 196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424 137,'0'398,"-28"-201,16-135,11-57,2-4</inkml:trace>
  <inkml:trace contextRef="#ctx0" brushRef="#br0" timeOffset="345.964">0 137,'543'-76,"-295"21,-224 50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1 101,'17'56,"46"154,-7 63,-14-78,-42-196,0 1,0-1,0 0,1 0,-1 0,0 1,1-1,-1 0,0 1,1-1,-1 0,1 1,-1-1,1 0,0 1,-1-1,1 1,0-1,-1 1,1-1,0 1,0 0,-1-1,1 1,0 0,0 0,-1-1,1 1,0 0,0 0,0 0,0 0,-1 0,1 0,0 0,0 0,0 1,-1-1,1 0,0 0,0 1,0-1,-1 0,1 1,0-1,-1 1,1-1,0 1,-1-1,1 1,-1-1,1 1,-1 0,1-1,-1 1,1 0,-1-1,0 1,1 0,-1 0,0 0,1-1,-1 1,0 0,0 0,0 0,107-342,40-24,-111 269,-28 77,-1 4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55,'137'26,"49"-50,57-29,-219 49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1,'38'14,"32"0,14-7,-2-5,-7-2,-10-7,-7-1,-14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453 424,'-52'20,"2"3,0 1,1 3,2 2,1 1,-32 30,70-54,1 1,0 1,0-1,1 1,0 1,1-1,-1 1,2 0,-1 0,1 0,1 1,-1-1,0 9,3-13,0-1,0 1,0-1,1 1,0-1,0 1,0-1,1 1,-1 0,1-1,0 1,1-1,-1 0,1 1,0-1,0 0,0 0,0 0,1 0,-1-1,1 1,0 0,0-1,1 0,-1 0,1 0,-1 0,1-1,0 1,3 0,72 18,-54-19</inkml:trace>
  <inkml:trace contextRef="#ctx0" brushRef="#br0" timeOffset="298.429">849 481,'-25'16,"1"2,1 0,1 2,0 0,2 2,0 0,2 1,0 1,2 0,0 2,-4 11,19-35,-1 1,1-1,0 1,-1-1,1 1,1 0,-1-1,0 1,1 0,-1 0,1-1,0 1,0 0,0 0,0 0,0-1,1 1,-1 0,1 0,0-1,0 1,0 0,0-1,0 1,1-1,-1 1,1-1,-1 0,1 0,0 0,0 0,0 0,0 0,0 0,1 0,-1-1,0 1,1-1,-1 0,1 0,0 0,-1 0,1 0,2 0,12 1,0-1,0 0,1-1,-1-1,0-1,1 0,-1-2,0 1,-1-2,1 0,-1-2,0 1,0-2,-1 0,0-1,-1 0,1-1,-2-1,0 0,0-1,-1-1,0 0,-1 0,-1-1,0 0,-1-1,0 0,-1-1,-1 1,-1-2,0 1,-1-1,-3 13,-1-1,0 0,0 1,-1-1,0 0,1 0,-1 0,-1 1,1-1,-1 0,0 0,0 1,0-1,-1 0,1 1,-1 0,0-1,-1 1,1 0,-1 0,0 0,0 0,0 0,0 1,-1 0,1-1,-1 1,0 0,0 1,0-1,0 1,0 0,-1 0,-2-1,-14-2</inkml:trace>
  <inkml:trace contextRef="#ctx0" brushRef="#br0" timeOffset="794.539">1159 904,'103'-99,"-46"48,-3-4,-2-1,39-57,-31 6,-56 134,-12 4,1 1,2 0,1 1,2-1,1 1,1 4,1-32,-1-1,0 1,1 0,0-1,0 1,0-1,1 1,-1-1,1 0,0 1,0-1,1 0,-1 0,1 0,0-1,0 1,0-1,1 1,-1-1,1 0,0-1,0 1,0 0,0-1,0 0,0 0,1 0,-1-1,0 1,1-1,0 0,-1-1,1 1,0-1,-1 0,3 0,9-6,-1-1,1-1,-1 0,0-1,-1-1,0-1,-1 1,0-2,0 0,-1-1,-1 0,0 0,-1-1,7-14,-5 12,65-146,-69 144</inkml:trace>
  <inkml:trace contextRef="#ctx0" brushRef="#br0" timeOffset="1252.357">2542 311,'-28'4,"0"1,0 1,1 1,0 1,1 2,0 0,-17 11,41-21,0 1,0-1,0 1,0 0,1 0,-1-1,0 1,0 0,1 0,-1 1,1-1,-1 0,1 0,-1 1,1-1,0 1,0-1,-1 1,1 0,0 0,1-1,-1 1,0 0,0 0,1 0,-1 0,1 0,0-1,-1 1,1 0,0 0,0 0,0 0,1 0,-1 0,0 0,1 0,-1 0,1 0,0 0,-1 0,1-1,0 1,0 0,0-1,0 1,1 0,0 0,10 5,1-1,0 0,1-1,-1 0,1-1,0-1,0 0,12 0,-18-2,-7 0,80 22,-79-22,0 0,-1 0,1 0,0 0,-1 0,1 1,0-1,-1 0,0 1,1-1,-1 1,0 0,0-1,0 1,0 0,0 0,0 0,0 0,-1 0,1 0,-1 0,1 0,-1 0,0 0,0 0,0 0,0 0,0 0,0 0,0 0,-1 0,1 0,-1 0,0 0,0 0,1 0,-1 0,-1 1,-7 9,0 1,-1-1,0-1,-1 0,0 0,0-1,-1-1,-1 0,0 0,0-1,-1-1,1 0,-2-1,-4 1,-85 32,82-36,3-4</inkml:trace>
  <inkml:trace contextRef="#ctx0" brushRef="#br0" timeOffset="1534.974">3106 1,'-14'43,"-5"34,-4 8,2 0,4-11,6-12,4-12,4-11,1-5,3-6,-1-1,1-1,0 0,0-5</inkml:trace>
  <inkml:trace contextRef="#ctx0" brushRef="#br0" timeOffset="1780.04">2739 368,'43'-5,"34"-1,8 0,0 6,-11 3,-7 0,-11 1,-10-1,-13-1</inkml:trace>
  <inkml:trace contextRef="#ctx0" brushRef="#br0" timeOffset="2049.716">3558 594,'0'14,"0"5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15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1 227,'138'25,"120"-23,-142-27,-94 23</inkml:trace>
  <inkml:trace contextRef="#ctx0" brushRef="#br0" timeOffset="347.546">340 0,'-13'36,"2"0,1 0,2 1,1 0,2 0,0 29,5-34,-2-19,1 1,0-1,1 1,0-1,2 1,-1-1,2 1,-1-1,2 0,0 0,0 0,2-1,-1 1,1-1,1-1,5 8,1-7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0,'-43'29,"-29"19,-7 6,5-1,11-10,11-7,9-10,13-4,10-7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27 622,'-18'72,"10"75,8-142,1 1,-1-1,1 0,1 0,-1 0,1 0,-1 0,2 0,-1 0,0-1,1 1,0-1,0 1,0-1,1 0,-1 0,1-1,0 1,0-1,0 0,1 0,-1 0,1-1,-1 1,1-1,2 1,0-3,0 1,0-1,0 0,0-1,0 0,0 0,0 0,-1-1,1 0,0-1,-1 1,1-1,-1 0,0-1,0 1,0-1,4-4,11-5,176-125,-196 137,1 0,-1 0,0 0,0 1,1-1,-1 0,0 1,1-1,-1 0,0 1,1 0,-1-1,1 1,-1 0,1 0,-1 0,1 0,-1 0,1 0,-1 0,1 0,-1 0,0 1,1-1,-1 1,1-1,-1 1,0 0,1-1,-1 1,0 0,0 0,0 0,0 0,1 0,-1 0,0 0,-1 0,1 1,0-1,0 0,0 0,-1 1,1-1,-1 0,1 1,-1-1,0 1,1-1,-1 1,0 1,5 35,-6-34,0 0,1 0,0 0,-1-1,2 1,-1 0,0 0,1 0,-1 0,1-1,0 1,1 0,-1-1,0 1,1 0,0-1,0 0,0 1,0-1,1 0,-1 0,1-1,0 1,-1 0,1-1,1 1,-1-1,0 0,0 0,1-1,-1 1,1 0,0-1,-1 0,1 0,0 0,3 0,8-4,0-1,-1 0,1-1,-1 0,0-2,0 1,-1-2,0 0,0 0,-1-1,0-1,0 0,-1 0,0-1,-1-1,-1 0,0 0,1-2,10-10,86-134,-93 134</inkml:trace>
  <inkml:trace contextRef="#ctx0" brushRef="#br0" timeOffset="610.786">1296 1,'-26'93,"4"0,4 2,3 11,-1 6,15-109,-3 11,1 1,0 0,1-1,0 1,2 0,0 0,0 0,1 0,1 0,1 0,0 0,1-1,0 1,1-1,1 0,2 3,-6-14,1 1,0-1,-1 0,1 0,1 0,-1-1,0 1,1-1,-1 0,1 0,0 0,0 0,0-1,0 1,0-1,0 0,0 0,0-1,0 1,0-1,1 0,-1 0,0 0,0-1,0 1,1-1,1-1,106-42,-24 10,-86 34,1-1,0 1,0 0,0 0,-1 0,1 1,0-1,0 1,-1-1,1 1,0 0,-1 0,1 0,-1 0,1 1,-1-1,0 1,1 0,-1-1,0 1,0 0,0 0,0 0,-1 0,1 1,0-1,-1 0,0 1,1-1,-1 1,0 0,0 0,39 135,-8-108,-15-22</inkml:trace>
  <inkml:trace contextRef="#ctx0" brushRef="#br0" timeOffset="950.639">1889 762,'11'6,"1"0,0-1,0-1,0 0,0 0,1-1,-1-1,1 0,0-1,-1 0,1-1,0-1,0 0,-1 0,1-1,-1-1,1 0,-1-1,0 0,0-1,-1 0,1-1,-1-1,0 1,-1-2,1 1,-2-1,1-1,-1 0,0 0,-1-1,0 0,-1 0,0-1,0 0,-1-1,1-3,-6 13,0-1,0 1,-1-1,1 1,-1-1,1 1,-1-1,0 0,0 1,0-1,0 0,0 1,-1-1,1 1,-1-1,0 1,1-1,-1 1,0-1,-1 1,1 0,0-1,-1 1,1 0,-1 0,0 0,0 0,1 0,-1 1,-1-1,1 0,0 1,0 0,0-1,-1 1,1 0,-1 0,1 0,-1 1,-2-1,-2-1,0 1,0 0,0 0,-1 1,1 0,0 0,0 1,-1 0,1 0,0 1,0-1,0 2,0-1,-4 3,-2 3,1 2,-1 0,2 0,-1 1,1 0,1 1,0 1,1-1,0 1,1 1,0 0,1 0,1 0,0 1,1 0,1 0,0 0,1 1,1 1,1-11,0 0,1 0,0 1,0-1,1 0,0 0,0 1,0-1,1 0,0 0,0 0,0-1,1 1,0 0,0-1,0 0,1 0,0 0,0 0,0 0,0-1,1 0,0 0,0 0,0 0,0-1,0 0,1 0,0 0,-1-1,1 0,0 0,5 1,7 1,-1 0,1-1,0-1,1 0,-1-2,0 0,0-1,0-1,0-1,0 0,0-1,-1-1,1-1,5-3,4 0</inkml:trace>
  <inkml:trace contextRef="#ctx0" brushRef="#br0" timeOffset="1210.765">2453 932,'0'0,"0"0,0-1,0 1,0 0,0 0,0-1,0 1,-1 0,1 0,0 0,0-1,0 1,0 0,-1 0,1 0,0 0,0 0,0-1,-1 1,1 0,0 0,0 0,0 0,-1 0,1 0,0 0,0 0,-1 0,1 0,0 0,0 0,-1 0,1 0,0 0,0 0,-1 0,1 0,0 0,0 0,-1 0,1 0,0 0,0 1,0-1,-1 0,1 0,0 0,9-24,2 4,0-1,2 2,0 0,1 1,1 0,1 1,5-4,194-177,-198 184,-4 5</inkml:trace>
  <inkml:trace contextRef="#ctx0" brushRef="#br0" timeOffset="1530.783">2905 762,'34'4,"1"-2,0-2,0-1,0-2,0-1,-1-2,1-1,-2-2,24-9,-38 10,0 0,-1-2,0 0,0-1,-2 0,1-2,-1 0,-1 0,-1-2,0 0,1-1,-13 14,0-1,0 1,0 0,0-1,0 0,-1 1,1-1,-1 0,1 0,-1 0,0 0,0 0,-1 0,1 0,0 0,-1 0,0 0,0 0,0 0,0 0,0 0,-1-1,1 1,-1 0,0 0,0 0,0 0,0 0,-1 1,1-1,-1 0,1 1,-1-1,0 1,0-1,0 1,-1 0,1 0,0 0,-1 0,0 0,1 0,-1 1,0 0,0-1,0 1,0 0,0 0,0 0,0 1,0-1,0 1,0 0,0 0,-2 0,-13 2,1 1,-1 1,1 0,0 2,1 0,-1 0,1 2,0 0,1 1,0 0,0 2,1-1,-5 6,12-10,-3-1,1 0,-1 1,1 1,1 0,-1 0,1 0,1 1,-1 1,1-1,1 1,0 0,0 0,0 1,1 0,1 0,0 0,0 0,1 1,0 0,1-1,0 1,1 0,0 0,1 0,0 0,1 0,0 0,0 0,1 0,1 2,5-1,0 0,0-1,1 0,0 0,1 0,1-1,-1-1,2 0,-1-1,1 0,0 0,1-1,-1-1,2 0,-1-1,0 0,1-1,0-1,0 0,0-1,0 0,1-1,64 5,-47-6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0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6,'0'-4,"0"2,0 7,0 8,0 5,0 6,0 3,0 1,0 2,0-1,-4 1,-2-1,0 0,1 0,1-1,7 0,7-4,2-7</inkml:trace>
  <inkml:trace contextRef="#ctx0" brushRef="#br0" timeOffset="250.065">0 459,'39'0,"31"0,14 0,-3 0,-10 0,-13 0,-6 0,-7 0,-7 0,-5 0,-8 0</inkml:trace>
  <inkml:trace contextRef="#ctx0" brushRef="#br0" timeOffset="729.434">142 684,'274'-27,"-272"27,0-1,0 1,0-1,0 1,0 0,0 0,0 0,0 0,0 0,0 0,0 1,0-1,0 1,0-1,0 1,0 0,0 0,0 0,-1 0,1 0,0 0,0 0,-1 0,1 1,-1-1,0 1,1-1,-1 1,0 0,0-1,0 1,0 0,0 0,0 0,0 0,-1 0,1 0,-1 0,1 0,-1 0,0 0,0 0,0 0,0 0,0 0,0 0,-1 0,1 0,-1 0,1 0,-1 0,0 0,0 0,0 0,-104 94,48-52,-64 82,119-124,1 0,0 0,0 0,0 0,0 0,0 1,0-1,0 0,1 1,-1-1,1 0,0 1,0-1,0 0,0 1,0-1,0 1,0-1,1 0,0 1,-1-1,1 0,0 0,0 1,0-1,0 0,0 0,1 0,-1 0,1 0,-1-1,1 1,0 0,-1-1,1 1,0-1,0 0,0 1,0-1,1 0,93 33,22-37,-93-4</inkml:trace>
  <inkml:trace contextRef="#ctx0" brushRef="#br0" timeOffset="1453.158">1327 92,'22'73,"-32"70,-1-58,-5 33,1 53,15-171</inkml:trace>
  <inkml:trace contextRef="#ctx0" brushRef="#br0" timeOffset="1801.629">960 35,'106'15,"1"-5,0-5,72-6,-93 0,123-23,-186 26,-5 2</inkml:trace>
  <inkml:trace contextRef="#ctx0" brushRef="#br0" timeOffset="2100.399">875 826,'53'-5,"27"-7,4 0,-2 1,-10 3,-13 2,-11 3,-9 1,-7 2,-4 0,-1 0,-1 1,-1-1,-3 1</inkml:trace>
  <inkml:trace contextRef="#ctx0" brushRef="#br0" timeOffset="2453.352">1807 599,'5'34,"1"20,0 6,-1-2,3-6,1-13</inkml:trace>
  <inkml:trace contextRef="#ctx0" brushRef="#br0" timeOffset="2969.676">1778 628,'247'1,"-239"-1,0 1,0-1,0 2,0-1,0 1,0 0,-1 1,1 0,-1 0,1 0,3 4,-10-5,0 1,0 0,-1 0,1 0,-1-1,0 1,1 0,-1 0,-1 0,1 0,0 0,-1 0,1 0,-1 0,0-1,0 1,0 0,0-1,-1 1,1 0,-1-1,1 0,-1 1,0-1,0 0,0 0,0 0,0 0,-1 0,0 0,1 0,-21 23,18-22,0 1,1-1,0 1,0 1,0-1,0 1,0-1,1 1,0 0,0 0,1 1,-1-1,1 0,0 1,0 0,1-1,0 1,0 0,0 0,0 3,35 33,-32-41,0 0,0 0,0 0,0 0,0 1,0-1,-1 0,1 1,-1-1,1 1,-1-1,1 1,-1 0,0 0,0 0,0 0,0 0,0 0,0 0,-1 0,1 0,0 0,-1 0,0 0,0 1,1-1,-1 0,-1 0,1 0,0 0,0 1,-1-1,1 0,-1 0,0 0,0 0,1 0,-2 0,-3 3,1-1,-2 0,1 0,0 0,-1-1,0 0,0 0,0 0,0-1,0 0,0 0,-1-1,1 0,-1 0,1 0,-1-1,1 0,-1 0,1 0,-1-1,1 0,-6-2,-8-3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2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509 152,'-1'283,"-26"-112,14-110,7-60,2-6</inkml:trace>
  <inkml:trace contextRef="#ctx0" brushRef="#br0" timeOffset="294.102">1 68,'503'-28,"-125"28,-363-1,-1 0,0-1,1 0,-1-2,0 1,0-2,-1 1,8-5,-6 0</inkml:trace>
  <inkml:trace contextRef="#ctx0" brushRef="#br0" timeOffset="729.223">1158 321,'29'0,"28"0,10 0,-2 0,-7 0,-9 0,-8 0,-6 0,-4-4,-2-3,-2 1,-1 2,-4 0</inkml:trace>
  <inkml:trace contextRef="#ctx0" brushRef="#br0" timeOffset="979.626">1299 491,'24'5,"22"1,9 0,-1-1,-5-2,-1-1,-3-5,-6-3,-8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5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0 498,'42'-13,"-1"-1,0-3,-2-1,0-2,-1-2,-1-1,-1-2,-2-2,0-1,6-9,-28 27,-1-1,-1 0,0-1,0 0,-1 0,-1-1,0 0,-1-1,0 0,-1 0,3-11,-9 23,1 1,0-1,-1 0,1 1,-1-1,0 0,0 0,1 1,-1-1,0 0,-1 0,1 1,0-1,0 0,-1 1,1-1,-1 0,1 1,-1-1,0 0,0 1,0-1,0 1,0 0,0-1,0 1,0 0,0-1,-1 1,1 0,0 0,-1 0,1 0,-1 0,1 1,-1-1,0 0,1 1,-1-1,0 1,0-1,-68 19,55-6,0 0,1 1,0 0,1 1,1 1,0 0,1 0,-8 15,15-24,1 0,-1 0,1 0,1 1,-1-1,1 1,0 0,0 0,1 0,0 0,0 0,1 0,0 0,0 0,0 0,1 0,0 0,1 0,0 0,0 0,0-1,1 1,-1-1,2 1,-1-1,1 0,0 0,0-1,1 1,-1-1,1 0,0 0,1 0,-1-1,1 0,0 0,0 0,1-1,16 3,1-1,0-1,0-2,0 0,1-2,-1 0,0-2,0-1,0 0,0-2,-1-1,4-2,9-1,-1-2,-1-2,0-1,0-2,-2-1,0-1,-1-2,-1-1,-1-1,10-12,13-52,-52 84,1 1,0-1,-1 0,1 0,-1 0,0 0,0-1,0 1,0 0,0 0,0 0,0 0,0 0,-1 0,1 0,-1 0,0 0,0 1,1-1,-1 0,0 0,0 0,-1 1,1-1,0 1,-1-1,1 1,-1-1,1 1,-1 0,1-1,-1 1,0 0,0 0,0 1,0-1,1 0,-1 0,0 1,0 0,0-1,0 1,0 0,0 0,-1 0,1 0,-6 1,0 1,0 0,1 0,-1 0,0 1,1 1,0-1,0 1,0 0,0 1,1-1,0 2,0-1,0 0,0 1,1 0,0 1,0-1,1 1,0 0,0 0,0 0,1 0,0 1,1-1,-1 4,0-5,1-1,0 1,1 0,0-1,0 1,0 0,0 0,1 0,0 0,0 0,1-1,0 1,0 0,0 0,0 0,1-1,0 1,0-1,1 1,0-1,0 0,0 0,0 0,1-1,0 1,0-1,0 0,0 0,1 0,-1 0,1-1,0 0,0 0,0 0,1 0,-1-1,1 0,-1 0,3 0,13 1,0 0,0-1,1-1,-1-1,0-1,1-1,-1-1,0 0,0-2,-1-1,1 0,-1-1,-1-2,1 0,-1-1,-1 0,0-2,2-2,1 0,0 0,-2-2,0 0,-1-1,0-1,-2-1,0 0,7-12,-19 26,0-1,-1 1,1-1,-1 0,0 0,-1 0,1-1,-1 1,-1-1,1 1,-1-1,0 0,0 1,-1-1,0 0,0 0,-1 1,0-5,0 10,1-1,-1 1,0 0,1-1,-1 1,0 0,0 0,0 0,0-1,0 1,0 0,0 0,0 1,0-1,0 0,-1 0,1 0,0 1,-1-1,1 1,0-1,-1 1,1-1,-1 1,1 0,-1 0,1 0,-1-1,1 2,0-1,-1 0,1 0,-1 0,1 1,-1-1,1 0,0 1,-1 0,1-1,0 1,-1 0,-52 34,46-28,0-1,1 2,0-1,0 1,0 0,1 0,1 0,-1 1,1 0,1 0,-1 0,2 1,-1 0,1 0,1-1,0 2,0-1,1 0,0 0,1 0,0 1,1-1,0 0,0 0,1 0,1 0,0 0,0 0,1-1,0 1,0-1,1 0,0 0,1-1,0 1,4 3,-3-6,0 0,1 0,-1 0,1-1,1 0,-1-1,1 0,0 0,0-1,0 0,0 0,0-1,1 0,-1-1,1 0,-1-1,1 0,-1 0,1-1,-1 0,1-1,-1 0,5-1,4-4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36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57,'37'-16,"-25"10,1 0,0 0,0 1,0 1,1 0,0 1,0 1,0 0,0 1,13 0,-26 1,1 0,-1 0,0 0,1 0,-1 0,0 1,0-1,1 0,-1 1,0-1,0 1,0 0,0-1,1 1,-1 0,0-1,0 1,0 0,-1 0,1 0,0 0,0 0,0 0,-1 0,1 0,0 0,-1 1,1-1,-1 0,1 0,-1 1,0-1,0 0,1 0,-1 1,0-1,0 0,0 1,0-1,-1 0,1 0,0 1,0-1,-1 0,1 0,-1 1,0 0,-32 54,19-37,8-14,0 1,0 1,1-1,0 1,0-1,1 2,0-1,0 0,0 1,1 0,0-1,1 1,0 0,0 1,0-1,1 0,1 0,-1 1,1-1,1 1,2-4,1 0,-1-1,1 1,0-1,0 0,0-1,1 1,-1-1,1 0,0 0,0 0,0 0,0-1,1 0,-1 0,1-1,-1 1,1-1,-1 0,1-1,0 1,-1-1,1 0,0-1,0 1,-1-1,1 0,-1-1,4-1,39-8,-27 7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1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373 395,'1'0,"0"-1,-1 1,1-1,-1 1,1-1,-1 0,1 0,-1 1,1-1,-1 0,0 1,1-1,-1 0,0 0,0 0,1 1,-1-1,0 0,0 0,0 0,0 0,0 1,0-1,0 0,-1 0,1 0,0 0,0 1,0-1,-1 0,1 0,-1 1,1-1,0 0,-1 1,1-1,-1 0,0 1,1-1,-1 1,1-1,-1 0,0 1,0 0,1-1,-1 1,0-1,0 1,1 0,-1 0,0-1,0 1,0 0,1 0,-1 0,0 0,0 0,0 0,-58 11,45-7,-41 10,0 2,2 3,-39 19,91-38,0 0,-1 0,1 0,0 0,0 1,-1-1,1 0,0 1,0-1,-1 0,1 1,0 0,0-1,0 1,0 0,0-1,0 1,0 0,0 0,0 0,0 0,0 0,1 0,-1 0,0 0,1 0,-1 0,1 1,-1-1,1 0,-1 0,1 0,0 1,0-1,0 0,0 1,0-1,0 0,0 0,0 1,0-1,0 0,1 0,-1 1,0-1,1 0,-1 0,1 0,0 1,-1-1,1 0,0 0,0 0,0 0,-1 0,1-1,0 1,0 0,0 0,0 0,1-1,0 1,5 3,1-1,0-1,0 1,0-1,1-1,-1 1,0-1,1-1,-1 0,0 0,3-1,69 10,-79-9,1 0,-1 1,0-1,1 1,-1-1,0 1,0 0,1-1,-1 1,0 0,0 0,0 0,0 0,0 0,0 0,0 0,0 0,-1 0,1 0,0 1,-1-1,1 0,0 1,-1-1,0 0,1 1,-1-1,0 0,0 1,0-1,0 1,0-1,0 0,0 1,0-1,0 1,-1-1,1 0,0 1,-1-1,0 0,1 0,-1 1,0-1,1 0,-1 0,-1 1,-48 57,41-51,-29 26,31-30,1 1,-1 0,1 0,0 0,1 0,-1 1,1 0,0 0,1 1,-1-1,1 1,1 0,-1 0,1 1,0-1,1 1,0-1,-1 4,3-8,1 1,-1-1,1 0,-1 0,1 1,0-1,0 0,0 0,1 0,-1 0,1 0,-1 0,1-1,0 1,0 0,1-1,-1 0,0 1,1-1,-1 0,1 0,0 0,0-1,-1 1,1-1,0 1,1-1,-1 0,0 0,0 0,0-1,104 12,-103-12,6 2,0-1,0-1,0 0,1 0,-1-1,0 0,0 0,-1-1,1-1,0 0,-1 0,1-1,-1 0,0-1,0 1,-1-2,1 1,-1-1,0-1,5-5,-1-7</inkml:trace>
  <inkml:trace contextRef="#ctx0" brushRef="#br0" timeOffset="403.652">288 1,'0'1104,"-16"-1010,16-93,-1 0,1 0,0 0,0 0,-1 0,1 0,0 0,0 1,0-1,0 0,1 0,-1 0,0 0,0 0,1 0,-1 0,0 0,1 0,-1 0,1 0,0 0,-1 0,1 0,0 0,0 0,-1 0,1-1,0 1,0 0,0 0,0-1,0 1,0-1,0 1,0-1,0 1,0-1,0 0,0 0,0 1,0-1,1 0,-1 0,0 0,0 0,0 0,0 0,0-1,0 1,1 0,12-4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0,'0'679,"0"-673,-1 0,1 0,1 0,-1 0,1 0,0 0,1 0,-1 0,1-1,0 1,0 0,1-1,0 0,2 5,-2-10,-1 1,0-1,0 1,0-1,0 0,0 0,0 0,1 0,-1 0,0 0,0 0,0-1,0 1,0-1,0 0,0 0,0 1,0-1,0-1,0 1,0 0,-1 0,1-1,0 1,-1-1,1 1,-1-1,0 1,1-1,-1 0,0 0,1-1,3-3,32-32,-20 19,0 0,1 1,1 1,0 1,1 1,1 1,0 0,1 1,1 2,22-9,-43 19,0 1,0-1,0 1,0 0,0 0,0 0,0 0,0 0,0 0,0 0,0 0,0 1,0-1,0 1,0 0,0 0,-1-1,1 1,0 0,0 0,-1 1,1-1,-1 0,1 1,-1-1,1 0,-1 1,0 0,0-1,0 1,0 0,0 0,0-1,0 1,0 0,-1 0,1 0,-1 0,1 0,-1 0,0 0,0 0,0 0,0 1,-7 94,4-85,-2 3,0 1,1-1,0 1,2 0,0 0,1 0,0 0,1 0,1 0,2 15,4-13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4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0,'19'55,"18"61,45 328,-76-400,2 0,2-1,2-1,1 1,5 3,-19-45,1 0,0 0,0 0,0 0,1 0,-1 0,0 0,0 0,1 0,-1 0,0 0,1 0,-1 0,1-1,-1 1,1 0,-1 0,1 0,0 0,-1-1,1 1,0 0,0-1,-1 1,1-1,0 1,0-1,0 1,0-1,0 0,0 1,0-1,0 0,0 0,0 1,0-1,0 0,0 0,0 0,0 0,0 0,0-1,0 1,0 0,0 0,0-1,0 1,-1-1,1 1,0 0,0-1,0 0,0 1,-1-1,1 1,0-1,0 0,41-118,-22 48,120-290,-61 153,-65 109,-5 104,-3 7</inkml:trace>
  <inkml:trace contextRef="#ctx0" brushRef="#br0" timeOffset="422.172">791 424,'24'-5,"17"-2,7 1,0-4,-3 1,-5 0,-4 3,-4 3,-2 0,-6-2,-3-2,0 1,2 1,-4 2</inkml:trace>
  <inkml:trace contextRef="#ctx0" brushRef="#br0" timeOffset="684.464">820 649,'43'-10,"29"-7,11-2,-3 3,-11 5,-12 3,-11 3,-13 3</inkml:trace>
  <inkml:trace contextRef="#ctx0" brushRef="#br0" timeOffset="2000.478">1468 818,'-3'-6,"1"0,-1 0,1-1,0 1,1-1,0 1,0-1,0 0,1 1,0-1,0 0,1 1,-1-1,2 0,-1 1,1-1,0 1,0-1,0 1,3-3,-5 7,7-21,1 0,1 1,1 0,0 1,2 0,0 1,2 0,0 1,1 1,1 0,1 1,0 1,4-2,-19 16,0 1,-1-1,1 1,0 0,0-1,1 1,-1 0,0 0,0 1,0-1,1 0,-1 1,0 0,1-1,-1 1,0 0,1 0,-1 0,0 0,1 1,-1-1,0 1,1-1,-1 1,0 0,0 0,0 0,0 0,0 0,0 0,0 1,0-1,0 1,0-1,-1 1,1 0,-1 0,1-1,-1 1,0 0,0 0,1 0,-1 1,0 1,3 6,-1 1,-1-1,0 1,0 0,-1 0,0 0,-1 0,0 0,-1 0,0-1,-1 1,0 0,-1 0,0 0,-9 56,12-66,-1-1,1 1,-1 0,1 0,-1 0,1 0,0 0,-1 0,1 0,0 0,0-1,0 1,0 0,0 0,0 0,0 0,0 0,0 0,0 0,0 0,1 0,-1 0,0 0,1 0,-1 0,1 0,-1 0,1-1,-1 1,1 0,-1 0,1-1,0 1,0 0,-1-1,1 1,0 0,0-1,0 1,-1-1,1 0,0 1,0-1,0 0,0 1,0-1,0 0,0 0,0 0,0 0,0 0,0 0,0 0,0 0,0 0,0-1,0 1,112-145,71-30,-80 103,-102 71,1 1,-1 0,0-1,0 1,0 0,0 0,1 0,-1 0,0 1,0-1,0 1,0-1,0 1,0-1,0 1,0 0,0 0,0 0,0 1,-1-1,1 0,0 1,-1-1,1 1,-1-1,1 1,-1 0,0-1,0 1,0 0,0 0,0 0,0 0,0 0,0 0,-1 0,1 2,13 82,-18 89,-6-130,4-27</inkml:trace>
  <inkml:trace contextRef="#ctx0" brushRef="#br0" timeOffset="2699.983">2710 311,'-50'12,"28"-9,0 1,1 1,0 1,0 1,0 1,1 1,0 1,1 0,0 2,1 0,-14 12,27-18,0 1,1 0,0 1,0-1,0 1,1 0,0-1,1 2,0-1,0 0,1 0,0 0,0 1,1-1,0 1,0-1,1 0,0 1,1 0,-2-6,1 0,0 0,0 0,-1 0,2 0,-1 0,0 0,0-1,1 1,0-1,-1 1,1-1,0 1,0-1,1 0,-1 0,0 0,1 0,-1 0,1-1,-1 1,1-1,0 1,0-1,0 0,0 0,0 0,0-1,0 1,0-1,0 0,0 0,0 0,0 0,0 0,109-25,-77 9,0-2,-2-2,0-1,-1-2,-1 0,-1-3,2-3,80-96,-113 125,1 1,0 0,0 0,0 0,0-1,0 1,0 0,1 0,-1 0,0-1,0 1,0 0,1 0,-1-1,0 1,1 0,-1-1,1 1,-1 0,1-1,-1 1,1 0,-1-1,1 1,0-1,-1 1,1-1,0 0,-1 1,1-1,0 0,0 1,-1-1,1 0,0 0,0 1,0-1,-1 0,1 0,0 0,0 0,0 0,-1 0,1-1,0 1,0 0,0 0,-1 0,1-1,0 1,0 0,-1-1,1 1,0-1,-1 1,1-1,-1 1,1-1,0 1,-1-1,1 0,-1 1,0-1,1 0,-1 1,1-1,-1 0,0 0,18 163,-11-110,25 273,-32-279,-2 1,-2-1,-2 1,-6 18,9-49,-2 0,0 0,-1 0,0 0,-1-1,-1 0,-1-1,0 1,0-2,-2 1,0-1,0-1,-12 10,-106 62,127-83,-1 0,0 0,0 0,0-1,1 1,-1-1,0 0,0 1,0-1,0-1,0 1,0 0,0-1,1 1,-1-1,0 0,0 0,0 0,1 0,-1-1,1 1,-1-1,1 1,0-1,-1 0,1 0,0 0,0 0,0 0,0-1,1 1,-1 0,1-1,-1 0,1 1,0-1,0 0,0 1,0-1,1 0,-1 0,1 0,0 0,-1 0,1 0,1 1,-1-2,0-28,2 1,2 0,0 0,2 0,1 0,2 1,1 0,1 1,2 0,0 1,2 0,1 2,2-1,0 2,2 0,11-11,90-106,-108 125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1,'5'13,"0"0,-1 1,-1 0,0 0,-1 0,0 0,-2 0,1 4,0 5,2 552,-2-366,-2-208,1 1,0-1,0 0,-1 0,1 0,0 0,0 0,0 0,0 0,0 0,0 0,1 1,-1-1,0 0,1 0,-1 0,0 0,1 0,-1 0,1 0,0 0,-1 0,1-1,0 1,-1 0,1 0,0 0,0-1,0 1,0 0,0-1,-1 1,1-1,0 1,1-1,-1 1,0-1,0 0,0 0,0 1,0-1,0 0,0 0,0 0,0 0,0 0,1 0,-1-1,0 1,0 0,0-1,0 1,0 0,0-1,0 1,0-1,0 0,0 1,0-1,-1 0,1 1,0-1,0 0,-1 0,1 0,0 0,-1 0,1 1,-1-1,1-1,82-91,-45 48,2 2,1 1,3 2,30-21,27 10,-100 51,0 0,0-1,1 1,-1 0,0-1,0 1,0 0,1 0,-1 0,0 0,0 0,1 0,-1 0,0 1,0-1,0 0,0 1,1-1,-1 1,0-1,0 1,0 0,0-1,0 1,0 0,0 0,0-1,-1 1,1 0,0 0,0 0,-1 0,1 0,-1 0,1 1,-1-1,1 0,-1 0,1 0,-1 0,0 1,0 0,4 57,-4-50,-4 308,9-288,1-23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9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46,'132'13,"-109"-8,1-1,0-2,0-1,-1 0,1-2,0 0,18-5,21-4,-49 10,-1-2,0 0,0 0,0-1,-1-1,1 0,-1-1,0 0,7-4,-10 0,-5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0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60,'43'-5,"24"-6,6-2,-6 2,-8 3,-11 2,-8 3,-5 1,-10 2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5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1,'0'905,"0"-905,1-1,-1 1,1 0,-1-1,1 1,0 0,-1 0,1-1,-1 1,1 0,0 0,-1 0,1 0,0 0,-1 0,1 0,-1 0,1 0,0 0,-1 0,1 0,0 0,-1 0,1 1,-1-1,1 0,0 1,-1-1,1 0,-1 1,1-1,-1 0,1 1,-1-1,1 1,-1-1,0 1,1-1,-1 1,0-1,1 1,-1 0,0-1,0 1,1-1,-1 1,0 0,0-1,0 1,0 0,0-1,0 1,0 0,0-1,0 1,0 0,0-1,0 1,-1-1,1 1,0 0,-1-1,40-42,-13 11,2 0,1 2,1 1,1 2,1 1,1 1,2 2,27-13,-56 32,-2 0,-1 1,1-1,0 1,0 0,0 0,0 0,0 0,0 1,0-1,1 1,-1 1,1-1,-1 0,0 1,1 0,-1 0,1 0,-1 1,1-1,-1 1,0 0,1 1,-1-1,0 1,0 0,0-1,0 2,0-1,0 0,-1 1,1 0,-1 0,3 3,-1 4,0 0,-1 0,-1 1,0 0,0 0,-1 0,0 0,-1 0,0 0,-1 0,0 0,-1 1,0-1,-1 0,0 0,-1 0,0-1,-2 6,0 1,-1-1,-1 0,-1 0,0-1,0 0,-2 0,0-1,0 0,-1-1,-1 0,0-1,-1 0,-1-1,1-1,-2 0,1-1,-1 0,-1-1,1-1,-1 0,-1-1,1-1,-1-1,0 0,0-1,0-1,-2 0,13-3,0-1,0 0,1 1,-1-2,1 1,-1-1,1 0,0 0,0 0,0-1,0 0,1 0,-1 0,1 0,0-1,0 1,1-1,-1 0,1 0,0-1,1 1,-1-1,1 1,0-1,0 0,1 0,0 0,0 0,0 0,1 0,0 0,0 0,0 0,1 0,0 0,0 0,0 1,1-1,0 0,0 0,3-4,39-76,-31 62</inkml:trace>
  <inkml:trace contextRef="#ctx0" brushRef="#br0" timeOffset="804.575">735 791,'26'116,"-25"-113,0-1,0 1,1-1,-1 1,0-1,1 1,0-1,0 0,-1 0,1 0,1 0,-1 0,0 0,0 0,1-1,-1 1,1-1,-1 0,1 0,-1 0,1 0,0 0,0 0,0-1,-1 1,1-1,0 0,0 0,0 0,0 0,-1 0,1-1,0 1,0-1,0 0,-1 0,1 0,0 0,0-1,22-13,-1-1,-1-1,0-1,-1-1,-1-1,5-8,30-26,-46 45,46-27,-53 38,0 0,-1 1,1-1,-1 1,0-1,0 1,0 0,0 0,-1 0,1 0,-1 0,1 0,-1 0,0 1,0-1,-1 0,1 1,-1-1,1 1,-1 1,1 2,0 1,0 1,1-1,0 1,0-1,1 0,0 0,0 0,1-1,0 1,0-1,1 0,0 0,0 0,1-1,0 1,0-1,0-1,1 1,0-1,0 0,0-1,1 0,-1 0,1 0,0-1,0-1,0 1,1-1,-2 0,1-1,0-1,-1 1,1-1,0 0,0-1,-1 0,1 0,0 0,-1-1,0 0,1-1,-1 0,0 0,0 0,0-1,-1 0,1 0,-1-1,0 0,0 0,-1 0,2-2,134-159,-113 132,-2-2,-1-1,-2-1,-1-1,-2-1,-2 0,-2-2,-1 0,-3-1,7-38,-8 32,3-79,-14 128,0 1,0-1,0 1,0-1,0 1,0-1,-1 0,1 1,0-1,0 0,-1 1,1-1,0 1,0-1,-1 0,1 0,0 1,-1-1,1 0,0 1,-1-1,1 0,-1 0,1 0,0 1,-1-1,1 0,-1 0,1 0,-1 0,1 0,0 0,-1 0,1 0,-1 0,1 0,-1 0,1 0,-1 0,1 0,0-1,-1 1,1 0,-1 0,1 0,0-1,-1 1,1 0,0 0,-1-1,1 1,0 0,-1-1,1 1,0 0,0-1,-1 1,1-1,0 1,0 0,0-1,-1 1,1-1,0 1,0-1,-21 42,19-37,-13 37,1 2,3-1,1 2,2-1,3 1,1 0,2 1,2-1,4 29,-4-71,1 20,1 0,1 0,0 0,2-1,1 1,0-1,2 0,0-1,2 0,5 9,-1-23,-14-30,-5 1,-1 0</inkml:trace>
  <inkml:trace contextRef="#ctx0" brushRef="#br0" timeOffset="1050.129">1525 368,'38'5,"37"-4,15-1,-3-1,-6-1,-8 1,-11 0,-7 0,-8 1,-7-5,-10-1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0,'-35'15,"2"1,0 2,1 1,1 2,1 0,-6 8,26-20,0 0,0 1,1 1,1-1,-1 1,2 1,-1 0,2 0,0 0,0 1,1 0,0 0,2 0,-1 1,1-1,1 1,1-1,0 4,0-8,0 1,1-1,0 0,1 1,0-1,0 0,1 0,0 0,1 0,0 0,1 0,-1-1,2 1,-1-1,1 0,0 0,1-1,0 0,0 0,0 0,1 0,0-1,0 0,3 1,0-1,0 0,1-1,-1-1,1 1,0-1,0-1,0 0,0-1,1 0,-1-1,1 0,-1 0,1-1,-1-1,1 0,-1-1,1 0,-1-1,0 0,0 0,0-1,-1-1,1 0,4-4,26-14,-1-3,-1-1,-2-2,3-5,-32 27,0 0,-1-1,1 0,-2-1,1 1,-1-1,-1-1,1 1,-2-1,1 0,-1 0,-1 0,0 0,0-1,-1 0,0 1,-1-1,0 0,-1 0,0 1,-1-1,0 0,-1 0,0 1,-1-1,-2-8,2 14,0-1,-1 1,1 0,-1 0,0 0,0 0,0 1,-1-1,0 1,1 0,-2 1,1-1,0 1,-1 0,1 0,-1 1,0-1,0 1,0 1,0-1,0 1,-6-1,-140 1,113 8</inkml:trace>
  <inkml:trace contextRef="#ctx0" brushRef="#br0" timeOffset="331.964">0 367,'328'-78,"-323"78,3-3,1 1,-1 0,1 0,0 1,-1 1,1-1,0 1,0 1,-1 0,1 0,0 0,-1 1,1 1,-1-1,0 1,0 1,6 2,-3 4,2 0,-1-1,1-1,0 0,1 0,0-2,0 1,0-2,1 0,0-1,0 0,0-1,0-1,1-1,-1 0,1-1,14-1,-6-5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6:0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0,'0'460,"-29"-180,2-114,8-92,20-74,-1 0,0 0,0 0,0 0,1 0,-1 0,0 0,0 1,0-1,1 0,-1 0,0 0,0 0,0 0,0 0,1 1,-1-1,0 0,0 0,0 0,0 0,0 1,0-1,0 0,1 0,-1 1,11-23,4-16,1 2,3 0,0 1,3 1,0 1,19-20,-32 43,101-92,-105 99,0 0,0 0,1 0,-1 1,1-1,0 1,0 1,0-1,0 1,0 0,0 1,0-1,0 1,0 0,0 1,0-1,0 1,0 0,0 1,0 0,0 0,-1 0,2 1,1 2,-1 0,0 0,0 1,0 0,-1 0,0 1,0 0,-1 0,0 0,0 1,-1-1,0 1,0 0,0 0,-1 1,-1-1,1 1,-1 0,-1-1,1 10,7 18,-7-29,0 1,0-1,0 0,-1 1,0-1,-1 1,0 0,0-1,0 1,-1-1,0 1,-1-1,1 1,-2 2,-4 4,-1-1,0 0,-1 0,0 0,-1-2,0 1,-1-1,0 0,0-1,-2-1,1 0,-1 0,0-1,-14 6,6-6,-1 0,0-1,0-1,0-1,-1-1,0-1,0-1,17-1,1 0,-1-1,1 0,0 0,-1 0,1-1,0 0,-1 0,1 0,0-1,0 1,0-1,0 0,0-1,0 1,1-1,-1 0,1 0,0-1,0 1,0-1,0 0,0 0,1 0,0-1,0 1,0-1,0 1,1-1,-2-4,-3-15</inkml:trace>
  <inkml:trace contextRef="#ctx0" brushRef="#br0" timeOffset="400.624">696 819,'14'0,"15"0,6 0,3 0,0-5,-2-2,-3 1,-1 1,-2 1,-1 2,-1-4,0 0,-1 0,-4 1</inkml:trace>
  <inkml:trace contextRef="#ctx0" brushRef="#br0" timeOffset="1486.953">1401 254,'0'-22,"0"11,0 24,0 432,-32-285,12-90,21-70,-1 0,1 0,-1 0,1-1,-1 1,1 0,-1 0,1 0,-1 0,1 0,-1 0,1 0,-1 0,1 0,-1 0,1 0,-1 0,1 0,-1 1,1-1,-1 0,1 0,-1 1,1-1,-1 0,1 0,-1 1,0-1,1 0,-1 1,1-1,-1 1,0-1,0 0,1 1,-1-1,0 1,0-1,1 1,-1-1,0 1,0-1,0 1,0-1,0 1,0-1,0 1,0-1,0 1,0-1,0 1,0 0,0-1,0 1,0-1,-1 1,1-1,0 0,0 1,-1-1,1 1,0 0,33-32,-9 4,2 1,1 1,1 1,0 1,2 2,1 1,1 1,0 2,25-9,-53 23,0 0,0 1,0 0,1-1,-1 2,1-1,-1 0,1 1,0 0,0 0,-1 0,1 1,0-1,0 1,0 0,0 1,-1-1,1 1,0 0,0 0,-1 1,1-1,0 1,-1 0,0 0,1 1,-1-1,0 1,0 0,-1 0,1 0,-1 1,1-1,-1 1,0 0,0 0,-1 0,1 0,-1 0,8 130,-9-124,-2-1,1 1,-1 0,-1 0,0 0,0-1,-1 1,0-1,-1 1,0-1,0 0,-1-1,0 1,0-1,-1 0,0 0,-1-1,0 0,0 0,0 0,-1-1,0 0,0-1,-1 1,0-2,1 1,-1-1,-1-1,1 1,-1-2,1 1,-1-1,-8 0,8-1,-1-1,1 0,-1 0,1-1,-1-1,1 0,-1 0,1-1,0 0,0-1,1 0,-1-1,1 1,0-2,0 0,0 0,1 0,0-1,0 0,-6-8,11 10,1 1,-1-1,1 0,0 0,0 0,1 0,0 0,-1 0,2 0,-1 0,1-1,-1 1,1 0,1 0,-1-1,2-3,3-15</inkml:trace>
  <inkml:trace contextRef="#ctx0" brushRef="#br0" timeOffset="1916.934">2445 592,'-19'9,"0"0,1 1,1 1,-1 1,2 0,0 1,-14 15,23-23,1 1,-1 0,2 0,-1 0,0 1,1 0,1 0,-1 0,1 1,0 0,1-1,-1 1,2 0,-1 1,1-1,0 0,1 1,0-1,0 1,1-1,0 1,1 0,0-1,0 1,1-1,0 0,0 1,2 2,0-7,-1 0,2 0,-1-1,0 1,1-1,-1 0,1 0,0 0,0-1,0 0,1 0,-1 0,0 0,1-1,-1 0,1 0,0-1,-1 1,1-1,-1 0,1-1,0 1,3-2,-4 2,20-1</inkml:trace>
  <inkml:trace contextRef="#ctx0" brushRef="#br0" timeOffset="2288.29">2925 621,'-23'18,"0"1,2 1,0 1,1 0,2 2,0 0,1 1,1 1,-1 6,15-29,1 1,0-1,0 0,0 1,0-1,1 1,-1-1,1 1,-1-1,1 1,0 0,0-1,0 1,0-1,1 1,-1-1,1 1,-1-1,1 1,0-1,0 0,0 1,0-1,1 0,-1 0,1 1,-1-1,1 0,-1-1,1 1,0 0,0 0,0-1,0 1,0-1,1 0,-1 1,0-1,1 0,-1-1,1 1,-1 0,2 0,17 1,0-1,-1 0,1-2,0 0,0-2,-1 0,0-1,1-1,-1-1,-1-1,1-1,-1 0,-1-1,0-1,0-1,-1-1,0 0,12-13,-20 18,0-1,-1 0,0-1,-1 0,1 0,-2 0,1-1,-2 0,4-7,-7 13,-1 0,1 1,-1-1,0 0,0 0,0 0,-1 0,1 0,-1 0,0 1,0-1,0 0,-1 0,1 0,-1 0,0 0,0 0,-1 0,1 1,-1-1,1 0,-1 1,0 0,-1-1,1 1,0 0,-1 0,0 0,-1-1,-2 0,0-1,-1 0,0 1,1 0,-2 1,1 0,0 0,-1 0,1 1,-1 0,1 1,-1-1,0 1,0 1,0 0,0 0,0 0,1 1,-1 0,0 1,0 0,1 0,-1 0,1 1,0 0,0 1,0-1,0 1,-5 5,-13 7</inkml:trace>
  <inkml:trace contextRef="#ctx0" brushRef="#br0" timeOffset="2754.671">3631 508,'-29'8,"24"-8,1 0,0 0,-1 0,1 1,-1-1,1 1,0 0,0 0,-1 1,1-1,0 1,0 0,0 0,1 1,-1-1,0 1,1-1,0 1,-1 0,1 1,0-1,1 0,-1 1,0 0,1-1,0 1,0 0,0 0,1 0,-1 1,1-1,0 0,0 0,0 1,1-1,0 2,2 0,1 0,0 0,1-1,-1 1,1-1,0 0,1 0,-1 0,1 0,0-1,0 0,1 0,-1 0,1-1,-1 1,1-1,6 2,-8-4,1 0,-1 0,0 0,0 1,-1-1,1 1,0 0,0 1,-1-1,0 1,1-1,-1 1,0 0,0 0,0 0,-1 1,1-1,-1 1,0-1,0 1,0 0,0 0,-1 0,1 0,-1 0,0 0,0 0,-1 0,1 1,-1-1,0 0,0 0,-1 0,1 1,-1-1,0 0,0 0,0 0,0 0,-1 1,-4 4,-1 0,0 0,-1 0,1-1,-2 0,1-1,-1 0,0 0,-1-1,1 0,-1-1,0 0,-1 0,1-1,-1 0,0-1,0-1,0 1,-4-1,12-1,-1 0,1 0,-1 0,1-1,-1 1,0-1,1 0,-1 0,0 0,1-1,-1 1,1-1,-1 0,1 0,-1 0,1 0,0-1,-4-1,-5-9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8:03.1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2453 338,'0'0,"0"0,1-1,-1 1,1-1,-1 1,0-1,0 1,1-1,-1 1,0-1,0 1,1-1,-1 1,0-1,0 1,0-1,0 1,0-1,0 1,0-1,0 1,0-1,0 1,0-1,0 0,0 1,-1-1,1 1,0-1,0 1,-1-1,1 1,0 0,-1-1,1 1,0-1,-1 1,1 0,0-1,-1 1,1-1,-1 1,1 0,-1 0,1-1,-1 1,1 0,-1 0,1 0,-1 0,1-1,-1 1,1 0,-1 0,1 0,-1 0,0 0,1 0,-1 0,1 1,-1-1,1 0,-1 0,0 0,-39-1,-219 24,-305-24,394-26,-223 26,250-26,-8 43,112-9,-1-2,1-2,-1-2,0-1,-7-2,-36 0,-41-15,118 15,1 1,0-1,-1 1,0 1,1-1,-1 1,0 0,1 0,-1 1,1-1,-1 1,1 0,-1 1,1 0,-1-1,1 2,0-1,0 1,0-1,0 1,1 1,-1-1,1 1,0-1,-2 4,-5 7</inkml:trace>
  <inkml:trace contextRef="#ctx0" brushRef="#br1" timeOffset="-87831.568">2960 1891,'-14'0,"-10"0,-1 5,0 1,-2 0,5-1</inkml:trace>
  <inkml:trace contextRef="#ctx0" brushRef="#br1" timeOffset="-86018.13">2876 1891,'-229'0,"420"0,-366 0,161 0</inkml:trace>
  <inkml:trace contextRef="#ctx0" brushRef="#br2" timeOffset="-62268.563">2593 2004,'2'-2,"-1"1,1-1,-1 0,1 0,-1 0,1 1,0-1,0 1,0-1,0 1,0 0,0 0,0 0,0 0,1 0,-1 1,0-1,0 0,1 1,-1 0,1-1,-1 1,0 0,1 1,0-1,0-1,338-1,-172 30,282-28,-140 0,-141-28,281 28,-141-1,-112-27,366 29,-366-29,225 27,-197-27,-1 28,-82-28,137 28,-255 0</inkml:trace>
  <inkml:trace contextRef="#ctx0" brushRef="#br2" timeOffset="-60433.498">6122 1581,'2'1,"0"1,0-1,-1 1,1-1,0 1,-1 0,1 0,-1-1,1 1,-1 0,0 0,0 1,0-1,0 0,0 0,-1 0,1 1,-1-1,1 0,-1 1,0-1,0 0,0 1,0-1,0 1,0 0,4 337,8-276,-1 41,-23-50,7-30</inkml:trace>
  <inkml:trace contextRef="#ctx0" brushRef="#br2" timeOffset="-59786.367">6432 1665,'-62'48,"-75"129,-59 46,86-116,99-91,6-3</inkml:trace>
  <inkml:trace contextRef="#ctx0" brushRef="#br2" timeOffset="-57070.646">6911 1242,'29'169,"0"47,0-254,-21 24,1 0,0 1,1 0,1 1,0 0,1 1,0 0,0 1,1 0,1 1,-1 0,2 1,-1 1,1 0,15-4,-27 10,1 0,0 0,0 1,0-1,0 1,0 0,0 0,0 0,0 1,0 0,0-1,0 1,-1 0,1 1,0-1,-1 1,1 0,-1 0,1 0,-1 0,0 0,0 1,0-1,0 1,0 0,0 0,-1 0,0 0,1 1,-1-1,0 1,-1-1,1 1,-1-1,1 1,-1 1,2 3,-1-1,0 1,0 0,-1 0,0 0,0 0,-1 0,0 0,0 0,-1-1,0 1,0 0,-1 0,0 0,0-1,-1 1,0-1,-1 2,-1-2,-1 0,1 0,-1-1,-1 1,0-1,1-1,-2 1,1-1,-1 0,1-1,-1 0,-1 0,1-1,0 0,-1 0,0-1,-1 0,4-1,1 1,-1-1,1-1,-1 1,0-1,1 0,-1 0,0-1,1 0,-1 0,1 0,-1-1,1 1,-1-1,1-1,0 1,0-1,0 1,0-2,1 1,-1 0,1-1,0 0,0 0,0 0,1-1,-1 1,-8-18</inkml:trace>
  <inkml:trace contextRef="#ctx0" brushRef="#br2" timeOffset="-56687.244">7561 1524,'34'0,"25"0,2-4,-3-3,-8 1,-7 1,-11 1</inkml:trace>
  <inkml:trace contextRef="#ctx0" brushRef="#br2" timeOffset="-56014.125">8041 1214,'-1'255,"-36"-97,37-158,0 0,1 0,-1 0,1 0,-1 0,1 0,-1 0,1 0,-1 0,0 0,1 0,-1 0,1 1,-1-1,0 0,1 0,-1 0,1 1,-1-1,0 0,1 0,-1 1,0-1,1 0,-1 1,0-1,0 0,1 1,-1-1,0 1,0-1,0 0,1 1,-1-1,0 1,0-1,0 0,0 1,0-1,0 1,0-1,0 1,0-1,0 1,0-1,0 0,0 1,0-1,-1 1,1-1,0 0,0 1,0-1,-1 1,1-1,0 0,0 1,-1-1,1 0,0 1,-1-1,1 0,0 0,-1 1,1-1,-1 0,1 0,0 0,-1 1,27-25,-18 15,8-6,0 1,0 1,1 0,1 1,0 1,1 0,0 1,10-2,-10 5,72-19,-89 25,1 1,-1 0,1 0,-1 1,0-1,1 1,-1-1,0 1,1-1,-1 1,0 0,0 0,0 0,0 1,0-1,0 0,0 1,0-1,0 1,-1 0,1 0,0-1,-1 1,0 0,1 0,-1 1,0-1,0 0,0 0,-1 0,1 1,0-1,-1 0,1 1,-1-1,0 1,0 5,1 0,-2 1,1-1,-1 0,-1 0,1 0,-1-1,-1 1,1 0,-1-1,-1 1,0-1,0 0,0 0,0 0,-1-1,0 0,-1 0,0 0,1 0,-2-1,1 0,-1 0,1-1,-1 0,-1 0,1 0,0-1,-1 0,0-1,0 0,-8 5,13-5,0 0,1 0,-2 0,1 0,0 0,0-1,0 0,-1 1,1-1,-1-1,1 1,-1 0,1-1,-1 1,1-1,-1 0,0-1,1 1,-1 0,1-1,-1 0,1 0,-1 0,1 0,0-1,-1 1,1-1,0 0,0 0,0 0,0 0,1 0,-1-1,1 1,-2-2,-3-16,2 0</inkml:trace>
  <inkml:trace contextRef="#ctx0" brushRef="#br2" timeOffset="-55617.901">8831 1439,'-33'29,"-12"14,2 5,8-1,16-9,10-6,12-8,5-4,6-4,6-6,4-5,3-2,1-7,1-3,1 0,-1-4,-5 0</inkml:trace>
  <inkml:trace contextRef="#ctx0" brushRef="#br2" timeOffset="-55319.919">9198 1496,'-8'9,"-1"0,0 1,1 0,0 0,0 1,1 0,0 0,1 0,0 1,1 0,1 1,-1-1,2 1,-2 12,5-22,0-1,0 0,1 1,0-1,-1 1,1-1,0 0,0 0,0 0,0 1,1-1,-1 0,0 0,1 0,-1-1,1 1,0 0,0-1,0 1,0-1,0 1,0-1,0 0,0 0,0 0,1 0,-1 0,0-1,1 1,-1-1,0 1,1-1,-1 0,2 0,85-6,-83 5,0 0,-1-1,1 1,0-1,0 0,-1 0,1-1,-1 0,0 0,0 0,0 0,0-1,-1 0,1 0,-1 0,0-1,0 1,0-1,-1 0,0 0,0 0,0-1,-1 1,1-1,-1 1,0-1,-1 0,0 0,0 1,0-1,0 0,-1 0,0 0,0 0,-1 0,0-4,-1 5,-1 1,1 0,-1 0,0 0,0 0,0 1,0-1,-1 1,1 0,-1 0,0 0,0 0,0 1,0-1,-1 1,1 0,-1 1,1-1,-1 1,1 0,-5-1,-12-2</inkml:trace>
  <inkml:trace contextRef="#ctx0" brushRef="#br2" timeOffset="-54832.292">9677 1439,'-8'-1,"0"1,0 0,0 0,0 1,0 0,0 1,0-1,0 1,1 1,-1 0,1 0,-1 0,1 1,0 0,1 0,-1 1,1 0,-1 0,1 0,-2 4,7-7,0-1,0 1,1 0,-1-1,0 1,1 0,0 0,-1-1,1 1,0 0,0 0,0 0,0-1,0 1,0 0,1 0,-1-1,1 1,-1 0,1 0,0-1,-1 1,1-1,0 1,0-1,0 1,0-1,0 1,1-1,-1 0,0 0,1 1,-1-1,1 0,-1 0,63 32,-50-27,-14-6,62 36,-60-35,-1 0,0 0,0 0,0 0,0 1,0-1,0 0,0 1,0-1,-1 1,1-1,0 0,-1 1,1 0,-1-1,0 1,0-1,1 1,-1-1,0 1,0 0,0-1,-1 1,1-1,0 1,0 0,-1-1,1 1,-1-1,0 1,1-1,-1 0,0 1,0-1,0 0,0 1,0-1,0 0,0 0,0 0,-2 1,-6 6,-2-1,1-1,-1 1,0-1,0-1,-1 0,0-1,0 0,0-1,0 0,0-1,0 0,-1-1,1-1,-9 0,-4 1</inkml:trace>
  <inkml:trace contextRef="#ctx0" brushRef="#br2" timeOffset="-54401.093">10243 1242,'-34'43,"2"1,2 2,2 1,2 1,1 5,23-49,0 0,0 0,0 0,0 1,1-1,0 0,0 1,0 0,0-1,1 1,-1-1,1 1,1 0,-1-1,1 1,-1-1,1 1,1-1,-1 1,0-1,1 1,0-1,0 0,1 0,-1 0,1 0,-1-1,1 1,1-1,-1 1,0-1,1 0,-1 0,1-1,0 1,0-1,0 0,0 0,4 1,3 1,0-1,0 0,0-1,1 0,-1-1,1-1,0 1,-1-2,1 0,-1 0,1-1,-1 0,0-1,0 0,0-1,0 0,0-1,-1 0,0-1,0 0,0-1,-1 1,0-2,0 1,-1-2,0 1,-1-1,1 0,-2 0,1-1,-1 0,-1 0,0 5,-1 1,0-1,0 0,-1 0,1 0,-1 0,0-1,-1 1,1-1,-1 0,0 0,0 0,-1 0,0 0,0 0,-1 0,1-1,-1 1,0 0,-1 0,0 0,0 0,0 0,-1 0,1 0,-2 0,1 0,0 0,-1 1,0-1,-1 1,0-1,-2 1,1 1,-1 0,0 0,0 1,0 0,-1 0,1 1,-1-1,0 1,0 1,1-1,-1 1,0 0,0 1,-3 0,-16-1</inkml:trace>
  <inkml:trace contextRef="#ctx0" brushRef="#br2" timeOffset="-54103.749">10016 1524,'50'-13,"1"2,0 2,0 2,23 1,-67 6,0 1,0-1,-1 1,1 0,0 1,0-1,0 1,-1 1,1-1,-1 1,0 1,1-1,-2 1,1 0,0 0,-1 0,0 1,0 0,0 0,0 0,0 0,0 0,0-1,1 0,0 0,0 0,0-1,0 0,0 0,1 0,-1-1,1 0,0 0,-1-1,1 0,0 0,0-1,0 1,0-1,0-1,0 0,0 0,-1 0,1-1,0 1,-1-2,2 0,11-4</inkml:trace>
  <inkml:trace contextRef="#ctx0" brushRef="#br0" timeOffset="-12766.78">3525 1524,'-5'0,"-1"5,-5 1,0 5,-3 1,-5-3,2 3,-1-1,2-2</inkml:trace>
  <inkml:trace contextRef="#ctx0" brushRef="#br0" timeOffset="-12253.195">3187 1722,'0'4,"-5"3,-2 4,-4 0,0 3,-3 0,-5-4,-2-2,5-3,7-3</inkml:trace>
  <inkml:trace contextRef="#ctx0" brushRef="#br0" timeOffset="-11771.966">2989 1835,'-9'5,"-9"1,-5 0,-5 4,-1-1,-1 0,5 2,1-1,6-7,5-3</inkml:trace>
  <inkml:trace contextRef="#ctx0" brushRef="#br0" timeOffset="-1799">2340 2060,'8'-6,"-8"6,-1 0,1-1,-1 1,1 0,0 0,-1-1,1 1,0 0,-1 0,1-1,0 1,0 0,-1-1,1 1,0 0,0-1,-1 1,1-1,0 1,0 0,0-1,0 1,0-1,0 1,0-1,0 1,0 0,0-1,0 1,0-1,0 1,0-1,0 1,0 0,0-1,0 1,1-1,-1 1,0 0,0-1,0 1,1 0,-1-1,0 1,1 0,-1-1,0 1,1 0,-1-1,0 1,1 0,-1 0,0 0,1-1,-1 1,1 0,-1 0,0 0,1 0,-1 0,1 0,-1 0,1 0,-1 0,0 0,1 0,-17-2,0 1,0 0,0 2,0 0,-1 0,1 2,1 0,-8 2,-66 9,-222 17,-141-32,282 28,2 2,-312-29,141 0,196 26,122-19,4 0</inkml:trace>
  <inkml:trace contextRef="#ctx0" brushRef="#br0" timeOffset="2617.99">448 0,'2'1,"0"1,0-1,0 1,0-1,-1 1,1 0,-1-1,1 1,-1 0,1 0,-1 0,0 0,0 0,0 0,0 1,-1-1,1 0,-1 0,1 1,-1-1,0 0,0 1,0-1,0 0,0 2,0-1,3 365,-4-290,13 180,3-2,-12-103,24 73,-26 270,-31-268,29-190,2 0,1 0,2 0,1 0,2-1,7 18,-8-40,-1 1,-1 0,0 1,-2-1,1 1,-2-1,0 1,-1 0,-1-1,-2 13,-3-11</inkml:trace>
  <inkml:trace contextRef="#ctx0" brushRef="#br0" timeOffset="2946.881">590 1919,'-24'39,"-13"21,-4 7,-1-5,2-7,9-8,4-8,1-5,2-4,3-3,2 0,-1 0,2 0,0-5,3-1,4-4</inkml:trace>
  <inkml:trace contextRef="#ctx0" brushRef="#br0" timeOffset="3681.036">760 0,'-26'23,"1"0,1 2,2 1,0 1,2 0,-3 7,-18 24,-229 322,233-335,23-27</inkml:trace>
  <inkml:trace contextRef="#ctx0" brushRef="#br0" timeOffset="5133.981">83 875,'0'0,"0"1,0-1,0 1,0-1,0 1,0 0,0-1,0 1,0-1,0 1,-1-1,1 1,0-1,0 1,0-1,-1 1,1-1,0 1,0-1,-1 0,1 1,0-1,-1 1,1-1,-1 0,1 1,0-1,-1 0,1 0,-1 1,1-1,-1 0,1 0,-1 0,1 1,-1-1,1 0,-1 0,1 0,-1 0,1 0,-1 0,0 0,1 0,-1 0,1 0,-1-1,1 1,-1 0,1 0,-1 0,1-1,-1 1,1 0,0 0,-1-1,1 1,-1 0,1-1,0 1,-1-1,1 1,0 0,-1-1,-34 190,36 202,17-463,-11 48,1 0,1 0,1 1,2 0,0 1,7-9,-18 29,1 0,-1 1,1-1,-1 0,1 1,0-1,-1 1,1-1,0 1,0 0,0 0,0 0,0 0,0 0,1 0,-1 0,0 1,0-1,1 1,-1 0,0 0,1 0,-1 0,0 0,0 0,1 0,-1 1,0-1,0 1,1 0,-1 0,0 0,0 0,0 0,0 0,0 0,0 1,0-1,-1 1,1-1,0 1,-1 0,1-1,-1 1,0 0,0 0,0 0,0 0,0 0,1 2,2 1,6 6,0 1,-1 0,0 1,0 0,-2 0,0 1,0-1,3 14,-10-19,0 0,-1 1,1-1,-2 0,1 0,-1 0,-1 0,0 0,0 0,0-1,-1 1,0-1,0 0,-1 0,0 0,-1 0,3-2,0 0,0 0,0-1,-1 1,0-1,0 0,0 0,-1 0,1 0,-1-1,0 0,0 0,0 0,0-1,0 1,-1-1,1 0,-1-1,0 0,1 0,-1 0,0 0,0-1,1 0,-1 0,0 0,0-1,1 0,-1 0,0-1,1 1,-1-1,1 0,0-1,-1 1,-3-4,-47-54,49 42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58,'168'-12,"33"-23,-70 25,-120 14,-5 2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0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30,'14'0,"20"0,8 0,3-5,-3-1,-3 0,-3 1,-4 1,-1 2,-2 1,-1 1,-6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1,'-8'10,"1"2,0-1,1 1,1 0,-1 0,2 1,0 0,0 0,1 0,1 0,0 0,1 0,1 1,0-1,1 6,-1 98,-10 113,-8 7,18-235,-1-2,1 1,0 0,-1 0,1 0,0 0,0 0,0 0,0 0,0-1,0 1,0 0,0 0,0 0,0 0,1 0,-1 0,0-1,1 1,-1 0,0 0,1 0,-1-1,1 1,-1 0,1 0,0-1,-1 1,1 0,0-1,-1 1,1-1,0 1,0-1,0 0,-1 1,2-1,4-4</inkml:trace>
  <inkml:trace contextRef="#ctx0" brushRef="#br0" timeOffset="260.789">314 508,'38'0,"28"-5,7-1,-5 0,-8 1,-10 1,-8-3,-7 0,-5 0,-2 2,-6 2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3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368 113,'-13'-1,"-1"0,1 1,0 1,-1 0,1 0,0 2,0 0,0 0,0 1,1 0,-1 1,1 1,0 0,1 1,0 0,0 0,0 1,1 1,0 0,0 0,1 1,1 0,0 1,0 0,1 0,0 0,1 1,0 0,-1 7,-2-2,2 0,0 0,2 1,0 0,0 1,2-1,0 1,1 0,1-1,1 1,1 0,2 13,-2-28,0-1,0 1,1-1,-1 1,1-1,0 0,0 0,0 0,1 0,-1-1,0 1,1 0,0-1,0 0,0 1,0-1,0 0,0-1,0 1,0-1,1 1,-1-1,1 0,-1 0,1 0,0-1,-1 1,1-1,0 0,-1 0,1 0,-1-1,1 1,0-1,-1 0,1 0,21-5</inkml:trace>
  <inkml:trace contextRef="#ctx0" brushRef="#br0" timeOffset="350.51">706 170,'-20'19,"0"1,1 1,2 0,0 1,1 2,1-1,2 2,0 0,-9 26,21-48,0 0,0 0,1 0,-1 0,1 0,0 0,0 0,0 0,0 1,0-1,1 0,-1 0,1 0,0 0,0 0,0 0,0 0,0 0,1-1,0 1,-1 0,1-1,0 1,0-1,0 0,1 1,-1-1,0 0,1 0,0-1,-1 1,1 0,0-1,0 0,0 0,0 0,0 0,0 0,0 0,0-1,0 1,0-1,0 0,0 0,1 0,-1-1,16-1,0-1,0-1,0 0,0-2,-1 0,0-1,0-1,-1-1,0 0,0-1,-1-1,-1-1,1 0,-2-1,0 0,6-9,-5 9,-1 0,0-2,-1 1,0-1,-1-1,-1-1,-1 1,0-1,2-8,-12 23,1-1,0 1,-1-1,0 1,1-1,-1 1,0-1,0 0,-1 1,1-1,0 1,-1-1,0 1,1 0,-1-1,0 1,0-1,-1 1,1 0,0 0,-1 0,1 0,-1 0,0 0,1 0,-1 0,0 1,0-1,0 1,0-1,-1 1,1 0,0 0,-2-1,-86-18,75 21,0 1,1 0,-1 1,1 1,0 0,0 1,0 0,1 1,-10 6,-3 4</inkml:trace>
  <inkml:trace contextRef="#ctx0" brushRef="#br0" timeOffset="868.818">1525 29,'-22'3,"-1"2,1 0,0 1,1 1,-1 2,2 0,-1 1,1 0,1 2,-5 4,22-15,-1 1,0-1,0 1,1 0,-1 0,1 0,0 1,-1-1,1 0,0 1,1 0,-1-1,0 1,1 0,-1 0,1 0,0 0,0 0,0 0,0 0,1 0,-1 0,1 1,0-1,0 0,0 0,0 1,0-1,1 0,0 0,-1 0,1 0,0 0,1 0,-1 0,0 0,1 0,0 0,0-1,0 1,0-1,0 1,0-1,0 0,1 1,138 60,-139-62,-1 1,1-1,-1 1,0-1,0 1,1 0,-1 0,0 0,-1 0,1 0,0 0,-1 0,1 0,-1 0,1 0,-1 0,0 0,0 0,0 0,0 0,0 0,0 1,-1-1,1 0,-1 0,0 0,1 0,-1 0,0 0,0-1,0 1,0 0,-1 0,1-1,0 1,-1 0,1-1,-1 0,1 1,-3 0,-72 52,56-45,-1-1,0-1,0-1,0-1,-1-1,0-1,-8 0,3 2,2 1</inkml:trace>
  <inkml:trace contextRef="#ctx0" brushRef="#br0" timeOffset="1282.543">2061 0,'-19'11,"-10"4,1 0,0 3,1 0,1 1,1 2,1 0,1 2,-6 9,25-27,0 1,0 0,0 0,1 0,0 0,0 0,0 1,1 0,0-1,0 1,1 0,0 0,0 0,1 0,0 0,0 0,0 0,1 0,0 0,0 0,1 0,0 0,0-1,1 1,0-1,0 0,0 1,1-1,0-1,0 1,0 0,1-1,0 0,0 0,0-1,1 1,-1-1,1 0,0-1,0 1,5 1,1-2,1 1,0-2,0 0,0 0,0-1,0-1,0 0,0-1,0 0,0-1,0 0,0-1,0-1,-1 0,0-1,0 0,0-1,0 0,-1-1,10-7,-6 4,-1 0,-1 0,1-1,-2-1,0 0,0-1,-1 0,-1 0,0-1,-1-1,0 0,-1 0,-1-1,0 1,-2-2,1 1,1-14,-7 26,-1-1,1 1,-1-1,0 1,0-1,0 1,-1 0,0-1,0 1,0 0,0 0,0 0,-1 0,0 1,0-1,0 1,0-1,0 1,-1 0,1 1,-1-1,0 0,0 1,0 0,0 0,0 0,0 0,-1 1,1 0,-1 0,1 0,-1 0,-2 1,-7-3,0 2,0 0,0 0,0 2,0-1,0 2,1 0,-1 0,0 2,-6 1,-7 7</inkml:trace>
  <inkml:trace contextRef="#ctx0" brushRef="#br0" timeOffset="1575.543">1694 310,'395'-78,"-386"77,-5-1,-1 1,1 0,-1 0,1 0,0 0,-1 0,1 1,0 0,0-1,-1 2,1-1,0 0,-1 1,1-1,0 1,-1 0,1 0,-1 1,1-1,-1 1,1 0,-1 0,0 0,0 0,0 0,0 1,-1-1,1 1,0 0,0 1,-2-2,1 4,0 1,1-1,0 0,0 0,0 0,1-1,0 1,0-1,1 0,-1 0,1 0,0-1,0 1,0-1,1-1,0 1,0-1,0 0,0 0,0 0,0-1,4 1,2-1,1-1,0 0,0 0,0-1,0-1,0 0,0-1,0 0,-1-1,1-1,0 0,6-2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151 447,'114'395,"-68"-166,-31-151,-8-60</inkml:trace>
  <inkml:trace contextRef="#ctx0" brushRef="#br0" timeOffset="498.114">10 616,'-3'-13,"1"0,0 0,0 0,2-1,-1 1,2 0,0 0,0 0,1 0,1 0,0 0,1 0,1 1,-1 0,2-1,0 2,0-1,1 1,1 0,0 0,0 1,1 0,0 1,1-1,7 0,0 1,0 0,1 1,0 1,1 0,-1 2,1 0,1 1,-1 1,0 0,1 2,-1 0,1 2,-1 0,2 1,-17-2,0 1,0-1,0 1,0 0,0 0,0 0,0 0,0 1,0 0,-1 0,1 0,0 0,-1 0,0 1,0-1,1 1,-2 0,1 0,0 0,0 1,-1-1,0 1,0-1,0 1,0 0,0-1,-1 1,0 0,0 0,0 0,0 1,0-1,-1 0,0 0,0 0,0 0,0 0,-1 0,0 1,0-1,0 2,-7 20,-1 0,-1-1,-2 0,0-1,-1 0,-1-1,-2-1,-9 11,-19 31,28-40,8-14,1 0,0 0,1 1,0 0,0 0,1 0,1 1,0-1,0 1,-1 10,6-19,-1 1,0-1,1 0,0 0,0 0,0 1,0-1,0 0,0 0,1-1,0 1,-1 0,1 0,0-1,0 1,1-1,-1 0,0 1,1-1,-1 0,1 0,0-1,0 1,0-1,0 1,0-1,0 0,0 0,0 0,0 0,99 12,63-15,-161 2,0 0,0 0,0 0,0 1,0-1,0 1,0 0,0 0,0 1,0-1,0 1,0 0,-1 0,1 0,-1 0,0 1,1 0,-1-1,0 1,0 0,-1 0,1 1,-1-1,1 0,-1 1,0 0,-1-1,1 1,-1 0,1 0,-1 0,0 0,0 0,-1 0,1 0,-1 0,0 5,-5 3,0 1,-1-1,0 0,-1-1,0 1,-1-1,0-1,0 0,-2 0,1 0,-11 7,6-3,-4 2,0-2,-1 0,0-2,-1 0,0 0,-1-2,-1-1,1-1,-16 4,36-11,-1 0,0-1,1 1,-1 0,0-1,0 0,1 1,-1-1,0 0,0 0,1 1,-1-2,0 1,0 0,0 0,1 0,-1-1,0 1,0-1,1 1,-1-1,0 0,1 0,-1 0,1 0,-1 0,1 0,0 0,-2-2,2-6</inkml:trace>
  <inkml:trace contextRef="#ctx0" brushRef="#br0" timeOffset="1200.762">969 983,'3'3,"1"0,0 0,0 0,0 0,0-1,0 1,1-1,-1 0,1 0,-1-1,1 1,0-1,0 0,-1-1,1 1,0-1,0 0,0 0,0 0,0-1,-1 1,1-1,0 0,0-1,-1 1,3-2,117-68,-88 47,101-48,-135 71,1 1,0 0,-1 0,1 0,0 1,0-1,-1 1,1-1,-1 1,1 0,0 0,-1 0,0 1,1-1,-1 0,0 1,1-1,-1 1,0 0,0 0,0 0,-1 0,1 0,0 0,-1 1,0-1,1 0,-1 1,0-1,0 1,0 0,0-1,-1 1,1-1,-1 1,0 0,0 0,1-1,-2 1,1 0,0-1,-1 1,1 0,-1-1,0 2,9 42,-6-42,0 0,0 0,0 0,0-1,0 1,1-1,0 1,-1-1,1 0,1 0,-1 0,0-1,1 1,-1-1,1 0,0 0,0 0,-1 0,1-1,1 1,-1-1,0 0,0 0,0-1,0 1,1-1,-1 0,0 0,1-1,-1 1,0-1,0 0,0 0,0 0,0 0,0-1,0 0,0 0,0 0,-1 0,1 0,-1-1,1 0,-1 0,55-40,-2-3,-2-2,-3-3,-2-1,13-22,-40 46,-2 0,-1-2,-2-1,0 0,-2-1,-2 0,-1-1,-1-1,-2 0,-2 0,4-32,-7 34,-2 0,-1 1,-1-1,-2 0,-5-30,7 60,0 0,0 0,0-1,-1 1,1 0,0 0,-1-1,0 1,1 0,-1 0,0 0,0 0,0 0,-1 0,1 0,0 0,-1 1,1-1,-1 0,0 1,1-1,-1 1,0 0,0-1,0 1,0 0,0 0,0 0,0 1,0-1,-1 0,1 1,0-1,0 1,-1 0,1 0,0 0,0 0,-1 0,1 0,0 1,0-1,-1 1,1-1,0 1,0 0,-1 1,-7 8,1 0,0 1,0 0,1 1,1 0,0 0,1 1,0-1,1 1,0 1,1-1,1 1,0 0,0-1,2 1,0 0,0 0,2 0,-1 0,2 1,-4 15,1 1,2-1,1 1,1-1,1 0,2 0,2 0,0-1,2 0,1-1,8 14,101 147,-120-188,0-1,-1 1,1-1,0 0,0 1,-1-1,1 1,0-1,-1 0,1 1,-1-1,1 0,0 0,-1 1,1-1,-1 0,1 0,-1 0,1 1,-1-1,1 0,-1 0,1 0,-1 0,1 0,-1 0,1 0,-1 0,1 0,-1 0,1 0,-1 0,1 0,0-1,-1 1,1 0,-1 0,1-1,-1 1,1 0,0 0,-1-1,1 1,-1 0,1-1,0 1,-1 0,1-1,0 1,0-1,-1 1,1-1,0 1,0-1,0 1,0 0,-1-1,1 1,0-1,0 1,0-1,0 1,0-1,0 1,0-1,0 1,1-1,-4-1,-13-11</inkml:trace>
  <inkml:trace contextRef="#ctx0" brushRef="#br0" timeOffset="1453.271">1675 503,'38'-15,"37"-4,16-4,1 2,-6 5,-7 0,-7 2,-7 5,-5-2,-7 1,-9 3,-11 2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2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468 4,'-30'-2,"0"0,0 2,-1 2,1 0,1 2,-1 2,0 0,1 2,-6 4,26-10,0 1,0 1,0 0,0 0,1 0,0 1,0 1,0-1,1 1,-1 1,1-1,1 1,-1 1,1-1,1 1,-1 0,1 0,1 0,-1 1,2 0,-1 0,1 0,0 0,1 0,0 1,1-1,0 1,0-1,1 1,0 0,0-1,2 1,-1-1,1 1,1 2,0-7,0 1,0-1,0 1,1-1,0 0,0 0,0-1,1 1,0-1,0 0,0 0,0-1,0 0,1 1,0-2,-1 1,1-1,0 0,0 0,0 0,1-1,-1 0,0 0,1-1,-1 0,4 0,164-27,-135 17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32,'-27'22,"1"1,1 2,1 0,1 2,2 1,0 0,-11 24,30-50,0 0,0 0,0 1,0-1,1 1,-1-1,1 1,0 0,0-1,0 1,0 0,0 0,0 0,1 0,0 0,-1 0,1 0,0 0,1-1,-1 1,0 0,1 0,-1 0,1 0,0 0,0 0,0-1,1 1,-1 0,1-1,-1 1,1-1,0 0,0 1,0-1,0 0,0 0,0 0,1 0,-1-1,1 1,-1-1,1 1,0-1,0 0,14 2,0-2,0 0,0 0,0-2,0 0,0-1,0-1,-1-1,1 0,-1-1,0 0,0-2,0 0,-1 0,0-2,-1 0,0 0,0-1,-1-1,0-1,-1 1,0-2,-1 0,-1 0,0-1,-1 0,4-8,-10 18,-1 0,0 0,0 0,0-1,0 1,-1 0,0-1,0 1,0-1,0 1,-1-1,1 1,-1-1,0 0,-1 1,1-1,-1 1,0-1,0 1,-1-1,1 1,-1 0,0 0,0-1,0 1,0 1,-1-1,0 0,0 0,0 1,0 0,0 0,-1 0,1 0,-1 0,0 1,0-1,0 1,0 0,0 0,-1 1,-1-1,-4-1,-1 0,1 1,-1 0,0 1,0 0,1 1,-1 0,0 1,0 0,0 1,1 0,-8 2,-7 3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1,'-17'6,"0"2,0 0,1 1,1 1,0 0,0 1,1 1,0 0,1 1,0 1,1 0,-5 8,16-20,-1 0,1 0,0 0,0 1,-1-1,2 0,-1 0,0 1,0-1,1 1,-1-1,1 1,0-1,0 1,0-1,0 1,0-1,0 1,1-1,-1 0,1 1,0-1,-1 1,1-1,0 0,1 0,-1 1,0-1,1 0,-1 0,1 0,-1-1,1 1,0 0,0 0,0-1,0 0,0 1,0-1,0 0,63 26,30 16,-92-40,0-1,-1 0,1 1,0-1,-1 1,0 0,1 0,-1 0,0 0,-1 0,1 0,0 0,-1 1,0-1,0 1,0-1,0 1,0-1,-1 1,0 0,0-1,0 1,0 0,0-1,-1 4,-3 1,1 0,-1-1,0 1,-1-1,0 0,0-1,0 1,-1-1,0 0,0 0,-1-1,0 0,1 0,-2 0,1-1,0 0,-1-1,-2 1,-4 4,-1 1,1-2,-1 1,0-2,0 0,-1-1,0 0,0-2,-9 2,1-3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0,'-33'17,"5"-6,1 2,1 0,0 2,1 1,1 1,0 1,1 1,1 1,1 1,1 0,0 3,16-16,0 0,0 1,1-1,0 1,1 0,0 0,0 0,1 0,0 0,0 0,1 0,0 0,1 0,0 0,1 0,0 0,0 0,0 0,2-1,-1 1,1-1,0 0,0 0,1 0,0-1,1 1,-1-1,2 0,-1-1,1 0,-1 0,2 0,-1-1,1 0,0 0,0-1,0 0,0 0,1-1,-1 0,1-1,0 0,0 0,8 0,-1-1,0-1,0-1,1 0,-1-1,0 0,0-2,0 0,-1-1,0 0,1-1,-2-1,1 0,-1-1,0-1,-1 0,0 0,0-2,-1 0,0 0,-1-1,4-6,-5 7,-1-1,-1 0,0 0,0-1,-1 1,-1-2,0 1,-1-1,3-10,-7 18,0 0,0 0,0 0,-1 0,0 0,0 0,0 0,-1 1,0-1,0 0,0 0,-1 0,0 1,0-1,0 1,-1-1,0 1,0 0,0 0,-1 0,1 1,-1-1,0 1,-1 0,1 0,-8-3,0 2,-1-1,1 2,-1-1,0 2,0 0,-1 0,1 1,0 1,-1 0,1 1,-1 1,1 0,0 0,-1 2,1 0,0 0,0 1,1 0,-1 1,1 1,-2 1,-4-1,1 0,0 2,0 0,1 0,0 2,0 0,1 0,0 2,1 0,1 1,0 0,0 1,1 0,1 1,1 0,-3 6,12-19,0 0,0 0,0 0,0 1,0-1,1 0,-1 1,1-1,0 0,-1 1,1-1,0 0,1 1,-1-1,0 1,1-1,-1 0,1 0,0 1,-1-1,1 0,0 0,1 0,-1 0,0 0,0 0,1 0,0 0,-1 0,1-1,0 1,0 0,-1-1,1 0,0 1,1-1,-1 0,0 0,0 0,0-1,1 1,-1 0,2 0,108 6,-76-13,0-1,0-1,-1-2,-1-2,0-1,0-2,-31 14,0-1,-1 0,1 1,1 0,-1 0,0 0,0 0,0 0,0 1,1-1,-1 1,0 0,1 0,-1 0,0 0,1 1,-1-1,0 1,0 0,0 0,0 0,0 0,0 1,0-1,0 1,0 0,0 0,-1 0,3 2,3 2,0 1,0-1,1 0,0-1,0 0,0-1,0 0,1 0,0-1,0 0,0 0,0-2,0 1,1-1,-1 0,7-1,11 0,-3-1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29,'313'0,"-116"-29,-142 33,-63 8,-5-6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12,'15'5,"23"2,10-1,3-1,-4-2,-5 0,-4-2,-4-1,-3-5,-2-1,-1-1,-1 2,0 1,-4-3,-7-1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4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0 167,'13'-17,"0"-1,0 2,2 0,0 0,1 2,0 0,1 0,0 2,16-9,-28 19,-1 1,0-1,0 1,1 0,-1 0,1 1,-1-1,1 1,-1 0,1 0,-1 1,1-1,-1 1,1 0,-1 0,0 1,1-1,-1 1,0 0,0 0,0 0,0 0,-1 1,1 0,-1 0,1 0,-1 0,0 0,0 1,0-1,1 4,3 1,-1 0,1-1,1 0,-1 0,1-1,0 0,1 0,-1 0,1-1,0-1,1 0,-1 0,1-1,0 0,0 0,9 0,-3-1,1 0,-1-2,1 0,0-1,-1 0,1-2,-1 0,1-1,-1 0,0-1,31-34,-36 27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1,'10'5,"2"1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5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537 193,'-17'0,"0"1,0 1,0 1,0 0,1 1,-1 0,1 2,0 0,0 0,1 2,0 0,0 0,1 2,-5 4,13-8,-1 1,1 0,1 0,0 0,0 1,0 0,1 0,0 0,0 1,1 0,0-1,1 1,-1 0,2 0,0 0,0 0,0 0,1 1,0-1,1 0,0 0,1 0,0 0,0 0,1 0,0-1,0 1,1-1,0 0,1 0,0 0,3 4,0-6,0-1,1 0,0-1,0 0,0 0,0-1,0 0,1-1,0 0,-1 0,1-1,0 0,0-1,-1 0,1 0,0-1,0 0,-1-1,1 0,0-1,-1 0,0-1,9-4,0 0,0-2,-1 0,0-1,-1-1,0 0,-1-2,0 1,9-13,-18 20,-1-1,0 1,0-1,-1 0,0-1,0 1,0-1,-1 1,0-1,-1 0,0 0,0-1,-1 1,0 0,0 0,-1-1,0 1,0 0,-1-1,0 1,-1 0,0-3,-1 4,-1 0,0 0,0 1,0-1,-1 1,0 0,0 0,0 1,-1 0,0 0,0 0,0 0,-1 1,0 0,1 0,-1 1,-1 0,1 0,0 1,-1 0,1 0,-2 1,-16-5</inkml:trace>
  <inkml:trace contextRef="#ctx0" brushRef="#br0" timeOffset="319.472">170 476,'19'-10,"8"-5,0 2,0 1,1 0,0 3,1 0,0 2,16-2,-39 8,0 1,0 0,0 0,0 1,0 0,0 0,0 0,0 1,-1 0,1 0,-1 0,1 1,-1-1,0 2,1-1,-2 0,1 1,0 0,-1 0,0 0,1 1,0 2,1-2,0 0,0 0,0-1,1 0,-1 0,1-1,0 1,0-2,0 1,1-1,-1 0,1 0,-1-1,1 0,-1 0,1-1,0 0,-1 0,1-1,0 0,-1 0,1-1,-1 0,0 0,1-1,-1 0,-1 0,1-1,2-1,5-7</inkml:trace>
  <inkml:trace contextRef="#ctx0" brushRef="#br0" timeOffset="768.363">904 24,'14'-5,"1"0,0 1,0 1,0 0,0 2,0-1,0 2,1 0,-1 1,0 0,10 3,-24-2,1 0,-1 0,0 0,1 0,-1 0,0 1,-1-1,1 0,0 0,-1 1,1-1,-1 1,0-1,1 0,-1 1,-1-1,1 1,0-1,0 1,-1-1,1 0,-1 1,0-1,0 0,0 0,0 1,0-1,0 0,-1 0,1 0,-1 0,1-1,-1 1,0 0,0-1,0 1,0-1,-1 1,0 2,1-1,-39 68,40-69,0 0,1-1,-1 1,1 0,0-1,0 1,-1 0,1-1,0 1,0 0,1-1,-1 1,0 0,1-1,-1 1,1 0,-1-1,1 1,0-1,-1 1,1-1,0 1,0-1,0 1,0-1,0 0,1 0,-1 0,0 1,1-1,-1 0,0-1,1 1,-1 0,1 0,0-1,-1 1,1-1,-1 1,1-1,0 1,-1-1,1 0,1 0,228-1,-175 1,-31 0</inkml:trace>
  <inkml:trace contextRef="#ctx0" brushRef="#br0" timeOffset="1116.59">0 786,'44'-5,"42"-1,17-5,0 0,-8-4,-10 2,-15 2,-10 3,-10 4,-4-4,-5 1,-5 1,-3 2,-3 1,-2 2,-1 0,-4 6,-7 1</inkml:trace>
  <inkml:trace contextRef="#ctx0" brushRef="#br0" timeOffset="1735.788">424 956,'66'-26,"71"-15,-138 41,0 1,0-1,0 1,0 0,1 0,-1 0,0-1,0 1,1 0,-1 0,1 0,-1 0,1 0,-1 0,1 0,0 0,-1 0,1 0,0 0,0 0,0 1,0-1,0 0,0 0,0 0,0 0,0 0,1 0,-1 0,0 0,1 0,-1 0,1 0,-1 0,1 0,-1 0,1 0,0 0,-1 0,1-1,0 1,0 0,0 0,-1-1,1 1,0-1,0 1,0-1,0 1,0-1,0 1,0-1,0 0,0 0,1 1,-1-1,0 0,0 0,0 0,0 0,0 0,0-1,0 1,0 0,0 0,0-1,0 1,0 0,1-1,-95 79,80-71,1 1,1 1,-1 0,1 0,1 1,0 0,0 1,1 0,1 1,-4 6,10-16,1 0,0 0,0 0,0 0,0 0,0 0,1 0,-1 0,1 0,-1 0,1 0,0 0,0 1,0-1,0 0,0 0,0 0,0 0,1 1,-1-1,1 0,0 0,0 0,-1 0,1 0,1 0,-1 0,0-1,0 1,1 0,-1-1,1 1,-1-1,1 1,-1-1,1 0,0 1,0-1,0 0,0 0,0 0,1 0,93 6,-68-12,1-2,-2 0,1-2,-1-2,26-12,-35 13</inkml:trace>
  <inkml:trace contextRef="#ctx0" brushRef="#br0" timeOffset="2365.57">1101 786,'-10'5,"-2"6,0 6,2 6,3 2,2 3,3 1,1 1,6-6,2-1,4-5,1-5</inkml:trace>
  <inkml:trace contextRef="#ctx0" brushRef="#br0" timeOffset="3323.865">1610 730,'38'-10,"23"-3,5 1,-4 2,-7-1,-8 0,-8 3,-10 2</inkml:trace>
  <inkml:trace contextRef="#ctx0" brushRef="#br0" timeOffset="3568.025">1864 447,'-19'39,"-7"26,2 8,4-5,6-8,10-14,6-11,7-11,2-10</inkml:trace>
  <inkml:trace contextRef="#ctx0" brushRef="#br0" timeOffset="2632.647">1243 1210,'-19'28,"-12"11,0-3</inkml:trace>
  <inkml:trace contextRef="#ctx0" brushRef="#br0" timeOffset="2884.281">1073 1238,'24'14,"13"5,5 0,-1-4,-6 0,-5-2,-3-4,-5-3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09:5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1,'0'9,"-5"28,-1 17,0 3,1 3,-3-5,-1-7,2-1,2-5,1-4,2-4,1-3,1-2,0-1,0-1,1 1,-1-1,0-4</inkml:trace>
  <inkml:trace contextRef="#ctx0" brushRef="#br0" timeOffset="252.151">256 423,'29'-5,"24"-1,8 0,-2 1,-6 2,-8 1,-10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32,'0'-4,"-1"4,1 0,-1-1,1 1,-1-1,1 1,-1-1,1 1,0-1,-1 0,1 1,0-1,-1 1,1-1,0 0,0 1,0-1,-1 0,1 1,0-1,0 0,0 1,0-1,0 0,0 1,1-1,-1 0,0 1,0-1,0 0,1 1,-1-1,0 1,0-1,1 0,-1 1,1-1,-1 1,0-1,1 1,-1-1,1 1,-1 0,1-1,0 1,-1-1,1 1,-1 0,1 0,0-1,-1 1,1 0,0 0,-1 0,1 0,0 0,-1-1,1 1,0 0,0 1,3 8,-1 1,0 0,0 0,-1 0,0 1,-1-1,0 0,-1 1,0-1,0 1,-1 0,1 12,10 229,8-27,-18-212,1 1,0-1,1 1,0-1,1 1,0-1,1 0,1 0,4 9,-7-21,1 1,-1 0,0-1,1 1,-1-1,1 0,0 0,-1 0,1 0,0-1,0 1,-1 0,1-1,0 0,0 0,0 0,0 0,-1 0,1-1,0 1,0-1,0 0,-1 0,1 0,-1 0,1 0,0 0,-1-1,0 1,1-1,-1 0,0 0,0 0,0 0,0 0,0 0,-1 0,1-1,9-5,356-242,-367 249,0 0,1 0,-1 1,1-1,0 0,-1 1,1-1,-1 1,1-1,0 1,0-1,-1 1,1-1,0 1,0 0,0-1,-1 1,1 0,0 0,0-1,0 1,0 0,0 0,-1 0,1 0,0 0,0 0,0 1,0-1,0 0,-1 0,1 1,0-1,0 0,0 1,-1-1,1 1,0-1,-1 1,1-1,0 1,-1-1,1 1,-1 0,1-1,-1 1,1 0,-1 0,1-1,-1 1,0 0,1 0,-1 0,0-1,0 1,1 0,-1 0,0 0,0 0,0 0,0-1,0 1,0 0,-1 0,1 0,0 0,0 0,-1 0,-1 89,0-69,1-1,1 0,0 0,2 0,0 0,5 15,29 99,-35-132,0-1,-1 1,1 0,0-1,0 1,0 0,0-1,1 0,-1 1,0-1,1 0,-1 1,0-1,1 0,0 0,-1 0,1 0,0 0,-1-1,1 1,0-1,0 1,-1-1,1 1,0-1,0 0,0 0,0 0,0 0,-1 0,1 0,0-1,0 1,0 0,0-1,-1 0,1 1,1-2,12-6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88,'38'-5,"28"-6,6-2,2-2,-8 0,-10 3,-10 4,-7 3,-7 2,-3 2,-1 1,-2 1,0 0,-4-1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0 445,'24'-10,"23"-3,12 1,1-2,-4 0,-8 4,-2 3,-4 3,-4 1,-4 3,-3-5,-2-1,-1 0,0 2,-1 1,0 1,-4 1</inkml:trace>
  <inkml:trace contextRef="#ctx0" brushRef="#br0" timeOffset="838.25">170 219,'-2'-7,"1"0,1 1,-1-1,1 1,1-1,-1 0,1 1,0-1,0 1,1-1,0 1,0-1,0 1,1 0,0 0,0 0,1 1,0-1,0 1,0 0,0 0,1 0,0 0,7-5,1 1,0 0,1 1,-1 0,2 1,-1 1,1 0,9-2,-17 8,-1-1,0 1,0 0,0 0,1 1,-1 0,0 0,0 0,0 1,0 0,0 0,0 0,-1 1,1 0,-1 0,0 1,0-1,0 1,0 0,0 0,-1 1,0-1,0 1,0 0,-1 0,1 1,0 2,2-1,0 1,0-1,0 0,1 0,0-1,0 0,1 0,0 0,0-1,0-1,1 1,6 1,1-3,1 0,-1-2,1 0,0-1,-1 0,1-2,0 0,-1 0,0-2,1 0,4-3,-1 2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0 610,'7'7,"0"0,0 0,0-1,1 0,0-1,0 0,0 0,1-1,-1 1,1-2,0 0,0 0,1 0,-1-1,1-1,-1 1,1-1,-1-1,1 0,-1-1,1 1,0-2,-1 1,0-1,1-1,-1 0,0 0,0-1,-1 0,1 0,-1-1,0 0,6-5,16-17,0-1,-2-1,-2-2,0 0,4-11,69-109,-74 108,2 1,1 1,2 1,2 2,19-16,-48 51,-1-1,1 1,0 0,0 0,0 1,0-1,1 1,-1-1,1 1,-1 0,1 0,0 0,0 1,0 0,0-1,0 1,0 1,0-1,0 1,0-1,0 1,1 0,-1 1,0-1,0 1,0-1,0 1,0 1,0-1,0 0,0 1,0 0,-1 0,1 0,1 2,4 8,-2 1,1 0,-2 0,0 1,0 0,-1 0,-1 0,-1 1,0-1,0 1,-2 0,0 0,0 0,-2 1,1 7,-2-1,0 0,-2 1,0-1,-1 0,-2-1,0 0,-1 0,-1 0,-1-1,-1 0,-1-1,0 0,-2-1,0-1,-1 0,0 0,-4 0,-9 4,-2-1,0-1,-1-1,-1-2,0-1,-1-2,-1-1,-27 5,60-16,-1 1,0-1,1 0,-1 0,0 0,0 0,0-1,0 1,0 0,0-1,0 1,0-1,0 0,0 1,0-1,0 0,0 0,0-1,0 1,0 0,0-1,0 1,0-1,0 1,0-1,1 0,-1 0,0 0,0 0,1 0,-1-1,0 1,1 0,-1-1,1 1,0-1,0 1,-1-1,1 0,0 1,0-1,0 0,1 0,-1 0,0 0,1 0,-1 0,5-13</inkml:trace>
  <inkml:trace contextRef="#ctx0" brushRef="#br0" timeOffset="329.949">1242 271,'-6'23,"-1"2,0 0,1 1,2 0,0 0,2 0,1 0,1 1,3 19,-2-41,0 0,1 0,0-1,-1 1,1-1,1 1,-1-1,1 0,-1 0,1 0,0 0,1 0,-1 0,1-1,0 0,-1 0,1 0,1 0,-1 0,0-1,1 0,-1 0,1 0,0-1,-1 1,1-1,0 0,0 0,0-1,0 0,0 0,0 0,0 0,0-1,0 1,-1-1,1-1,0 1,0-1,-1 0,1 0,-1 0,4-2,13-8,-2-1,0-1,0-1,-2 0,0-1,0-1,-2 0,0-1,-1-1,3-6,-13 20,0 1,0-1,0 1,-1-1,0-1,0 1,0 0,-1-1,0 1,0-1,0 0,-1 1,0-1,0 0,0 0,-1 0,1 0,-2 0,1 0,-1 0,1 0,-2 0,1 0,-1 1,0-1,0 0,0 1,-1 0,0-1,0 1,0 0,-1 0,1 1,-1-1,0 1,-1 0,1 0,-1 0,0 0,0 1,0 0,0 0,-4-1,-72-1,61 12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1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372 394,'1'-3,"-1"-1,0 1,0 0,-1 0,1-1,0 1,-1 0,0 0,0-1,0 1,0 0,-1 0,1 0,-1 0,1 1,-1-1,0 0,0 1,0-1,-1 1,1 0,-1 0,1 0,-1 0,0 0,1 0,-1 1,0-1,0 1,0 0,-1 0,1 0,0 0,0 0,0 1,-1 0,1-1,0 1,-3 1,-7 0,1 2,-1-1,1 2,0-1,0 2,0 0,1 0,-1 1,1 0,1 1,-1 1,1-1,0 2,1-1,0 1,0 1,1-1,0 1,1 1,0 0,-1 3,-2 4,1 1,0 0,2 0,0 1,1 0,1 0,1 0,1 1,1 0,0-1,2 1,0 0,4 19,-4-35,1 1,0-1,0 0,1 1,0-1,-1 0,2 0,-1 0,1 0,0 0,0-1,0 1,0-1,1 0,0 0,0 0,0 0,0-1,1 1,-1-1,1 0,0-1,0 1,0-1,0 0,0 0,0-1,1 1,-1-1,1 0,-1-1,1 1,-1-1,1 0,3-1,20 1,0-2,0-1,0-1,-1-1,1-2,-1-1,-1-1,0-1,0-1,-1-2,0-1,-1-1,13-10,-27 18,0-1,-1 0,1-1,-2 0,1-1,-1 0,-1 0,0-1,0 0,-1-1,-1 1,0-1,0-1,-1 1,-1-1,0 0,-1 0,0 0,-1 0,1-14,-2 21,0 0,-1 0,0 0,0-1,0 1,0 0,-1 0,0 0,-1 0,1 0,-1 0,0 0,-1 0,1 1,-1-1,0 1,0-1,-1 1,0 0,0 1,0-1,0 1,-1-1,0 1,0 1,-3-3,-4-1,-1 1,1 0,-1 1,0 0,-1 1,1 1,-1 0,0 1,0 0,0 1,0 1,0 0,0 1,0 0,0 1,1 1,-1 0,1 1,-4 2,-11 4</inkml:trace>
  <inkml:trace contextRef="#ctx0" brushRef="#br0" timeOffset="570.08">5 564,'8'-2,"-1"1,0-1,0 1,0-2,0 1,0-1,0 0,0-1,-1 0,0 0,0 0,4-4,50-26,-56 32,0 1,0 0,0 0,0 0,1 0,-1 1,0-1,0 1,1 0,-1 1,0-1,0 1,1-1,-1 1,0 1,0-1,0 0,0 1,0 0,-1 0,1 0,0 0,-1 1,0 0,1-1,-1 1,0 0,-1 0,1 1,0-1,-1 1,0-1,0 1,0 0,0 0,3 6,0-1,0 0,1 0,0 0,1-1,0 0,0-1,1 1,-1-1,2-1,-1 1,1-1,0-1,0 0,0 0,1-1,0 0,0 0,0-1,8 1,11-1,0-2,0-1,0-1,0-1,23-5,-1-11,-33 7</inkml:trace>
  <inkml:trace contextRef="#ctx0" brushRef="#br0" timeOffset="1117.841">909 84,'8'-9,"1"1,1 0,-1 1,1 0,0 1,1 0,-1 0,1 1,1 1,-1 0,0 0,1 1,0 0,5 1,-15 1,0 1,0 0,0 0,0 0,0 0,0 0,0 0,0 0,-1 0,1 1,0-1,0 1,0 0,0 0,-1-1,1 1,0 0,0 0,-1 0,1 1,-1-1,1 0,-1 1,0-1,1 1,-1-1,0 1,0 0,0-1,0 1,-1 0,1 0,0-1,-1 1,1 0,-1 0,1 0,-1 0,0 0,0 0,0 0,0 0,0 0,-1 0,1 0,0 0,-1-1,1 1,-1 0,0 0,0 0,0-1,0 1,0 0,0 0,-54 78,47-72,0 1,1 0,1 0,-1 1,2 0,-1 0,1 0,1 1,-1 3,4-13,1 1,-1 0,1 0,-1 0,1-1,0 1,0 0,0 0,0 0,0 0,1 0,-1-1,0 1,1 0,0 0,-1 0,1-1,0 1,0 0,0-1,0 1,0-1,0 1,0-1,0 0,1 1,-1-1,1 0,-1 0,1 0,-1 0,1 0,0 0,-1 0,1-1,0 1,0 0,-1-1,1 0,1 1,80 4,-74-5,69-15,-59 8</inkml:trace>
  <inkml:trace contextRef="#ctx0" brushRef="#br0" timeOffset="1430.244">1614 84,'-218'283,"0"-48,-48-16,174-109,91-109,1 1,-1-1,0 0,0 0,0 1,1-1,-1 1,1-1,-1 1,1-1,0 0,-1 1,1-1,0 1,0 0,0-1,0 1,0-1,0 1,1-1,-1 1,0-1,1 1,-1-1,1 0,0 1,-1-1,1 0,0 1,0-1,0 0,0 0,0 0,0 0,0 0,0 0,1 1,13 5</inkml:trace>
  <inkml:trace contextRef="#ctx0" brushRef="#br0" timeOffset="2006.046">1473 648,'12'-10,"-1"1,2 1,-1 0,1 1,0 0,1 1,-1 0,1 1,1 1,5-1,-8 1,0 1,1 1,-1 0,1 1,-1 0,1 0,-1 2,1 0,-1 0,0 1,7 2,-17-4,-1 1,1 0,-1 0,1 0,-1 0,0 1,1-1,-1 0,0 0,0 1,0-1,0 1,0-1,0 1,0-1,0 1,-1 0,1-1,0 1,-1 0,0-1,1 1,-1 0,0 0,0-1,0 1,0 0,0 0,-1 0,1-1,0 1,-1 0,1-1,-1 1,0 0,1-1,-1 1,0-1,0 1,0-1,0 1,0-1,-1 0,1 1,-53 64,-2-17,42-38,0 0,1 1,0 0,1 1,0 1,1 0,0 0,2 1,-1 1,-1 4,10-18,1 0,-1 1,0-1,1 0,-1 0,1 0,0 1,-1-1,1 0,0 0,0 1,1-1,-1 0,0 0,1 1,-1-1,1 0,0 0,0 0,0 0,0 0,0 0,0 0,1 0,-1 0,0 0,1-1,0 1,-1-1,1 1,0-1,0 0,0 1,0-1,0 0,0 0,0 0,85 11,146-67,-91 25,-116 30,-3-1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63,'-121'314,"-36"-1,78-174,186-350,152-320,-260 530,1 1,0-1,0 1,0-1,0 0,0 1,0-1,1 1,-1-1,0 1,0-1,0 0,0 1,1-1,-1 1,0-1,1 1,-1-1,0 1,1-1,-1 1,0-1,1 1,-1 0,1-1,-1 1,1 0,-1-1,1 1,-1 0,1-1,0 1,-1 0,1 0,-1 0,1 0,-1 0,1 0,0-1,-1 1,1 1,-1-1,1 0,0 0,-1 0,1 0,-1 0,1 0,0 1,-1-1,1 0,-1 0,1 1,0-1,11 36,-12-35,16 212,-18-191,0 0,2 0,0 1,2-1,1-1,0 1,1 0,2-1,0 0,1 0,1 0,1-1,1 0,1-1,10 14,-19-31,0 0,0 0,0 0,0 0,0-1,0 1,1-1,-1 1,1-1,-1 0,1 0,-1 0,1 0,0-1,-1 1,1-1,0 1,0-1,-1 0,1 0,0 0,0 0,-1-1,1 1,0-1,-1 0,1 0,0 0,-1 0,1 0,-1 0,0-1,1 1,-1-1,0 0,0 1,1-2,70-79,-25-11,-4-1,-4-3,-4-1,0-16,-15 26,-19 75</inkml:trace>
  <inkml:trace contextRef="#ctx0" brushRef="#br0" timeOffset="362.62">1176 345,'-11'16,"0"0,1 0,1 2,0-1,2 1,0 0,0 1,2-1,-2 17,6-33,1 0,0 1,-1-1,1 1,0-1,1 1,-1-1,0 0,1 1,-1-1,1 0,0 1,0-1,0 0,0 0,0 1,0-1,1 0,-1 0,1 0,-1-1,1 1,0 0,-1 0,1-1,0 0,0 1,0-1,1 0,-1 0,0 0,0 0,1 0,-1 0,0-1,1 1,-1-1,3 1,1-1,1 0,-1 0,1 0,-1-1,1 0,-1 0,0 0,1-1,-1 0,0 0,0-1,0 0,-1 0,4-2,-2 1,0 0,1-1,-2 0,1 0,-1-1,0 0,0 0,0-1,-1 1,0-1,0 0,-1 0,0-1,0 0,0 1,-1-1,-1 0,1-1,-1 1,-1 0,1-1,-2 1,1-1,-1 1,0-1,-1 1,0-3,-1 7,-1-1,1 1,-1 0,0 1,0-1,0 0,-1 1,1 0,-1 0,0 0,0 0,0 1,0-1,0 1,-1 0,1 0,0 1,-1-1,0 1,1 0,-1 0,0 0,0 1,1 0,-1 0,0 0,0 1,0-1,1 1,-1 0,0 0,1 1,-22 4</inkml:trace>
  <inkml:trace contextRef="#ctx0" brushRef="#br0" timeOffset="877.384">1543 430,'-1'5,"0"-1,1 1,-1-1,1 1,0 0,0-1,1 1,-1 0,1-1,0 1,0-1,1 1,0-1,-1 0,1 0,0 0,1 0,-1 0,1 0,0 0,0-1,0 1,0-1,1 0,-1 0,1 0,0-1,0 1,0-1,0 0,0 0,0 0,1 0,-1-1,1 0,0 0,7-2,0-2,-1 0,1 0,-1-1,0 0,0-1,0 0,0-1,-1 0,0 0,2-3,26-14,68-35,-104 58,1 0,-1 1,0 0,0-1,0 1,0 0,0 0,0 0,0 0,0 0,-1 1,1-1,0 1,-1-1,1 1,-1-1,1 1,-1 0,0 0,0 0,1-1,-1 1,-1 0,1 1,0-1,0 0,-1 0,0 0,1 0,-1 0,0 3,12 23,-9-24,0 0,0-1,1 1,-1-1,1 0,-1 0,1 0,0 0,1-1,-1 0,0 0,1 0,-1 0,1 0,-1-1,1 0,0 0,-1 0,1-1,0 0,0 1,0-2,-1 1,1-1,2 0,6-1,0-1,0 0,0-1,-1-1,0 0,0-1,0 0,8-6,-8 5,-1-1,0-1,0 0,-1 0,0-1,-1 0,0-1,0 0,-1 0,-1-1,0 0,4-10,-7 4,-4 4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1 196,'38'116,"-27"-93,131 292,-84-181,-56-134,-1 1,0 0,1-1,-1 1,0-1,1 1,-1-1,1 1,-1-1,1 0,-1 0,1 0,-1 0,1 0,-1 0,1 0,-1 0,0-1,1 1,-1-1,1 1,-1-1,1 1,-1-1,0 0,0 0,1 1,-1-1,0 0,0 0,0 0,0 0,0-1,0 1,0 0,0 0,-1-1,1 1,0 0,-1-1,1 1,-1 0,1-1,-1 1,0-1,0 1,1-1,-1 1,0-1,0 1,-1-1,1 1,0-1,3-6,38-78,7-12,-5-3,-4-2,11-51,-8-22,-35 154</inkml:trace>
  <inkml:trace contextRef="#ctx0" brushRef="#br0" timeOffset="393.065">848 449,'24'0,"22"0,8 0,0 0,-5 0,-5 0,-6 0,-5 0,-2-4,-3-3,-1 1,1 2,-1 0,-5 2</inkml:trace>
  <inkml:trace contextRef="#ctx0" brushRef="#br0" timeOffset="638.939">960 647,'38'-5,"28"-1,6-5,-3 0,-9 1,-10 3,-9 2,-10 2</inkml:trace>
  <inkml:trace contextRef="#ctx0" brushRef="#br0" timeOffset="1359.168">1609 816,'33'-61,"3"1,3 2,2 1,12-9,-29 38,2 2,1 1,0 1,2 1,3-1,-31 23,0 0,0 0,-1 0,1 0,0 0,0 0,0 0,0 0,0 0,0 1,1-1,-1 0,0 0,0 1,0-1,1 1,-1 0,0-1,1 1,-1 0,0-1,1 1,-1 0,0 0,1 0,-1 0,0 1,1-1,-1 0,0 1,1-1,-1 0,0 1,0-1,1 1,-1 0,0 0,0-1,0 1,0 0,0 0,0 0,0 0,0 0,0 0,-1 0,1 0,0 0,-1 1,1 0,3 96,-5-87,0 0,0 0,1 0,1-1,0 1,0 0,1 0,0 0,3 4,-5-13,1 0,-1 0,1-1,0 1,-1 0,1-1,0 1,0-1,0 1,0-1,0 0,1 1,-1-1,0 0,1 0,-1 0,0 0,1 0,0 0,-1 0,1 0,-1-1,1 1,0-1,-1 1,1-1,0 0,0 1,0-1,-1 0,1 0,0 0,0 0,-1-1,1 1,0 0,1-1,60-36,-44 24,258-190,-263 194,-13 7,1 0,-1 0,1 0,-1 0,1 0,0 0,0 0,0 1,0-1,0 1,0 0,0-1,1 1,-1 0,0 0,1 1,-1-1,0 0,1 1,-1-1,1 1,-1 0,1 0,-1 0,1 0,-1 0,1 1,-1-1,1 1,-1-1,1 1,-1 0,0 0,1 0,-1 0,0 1,0-1,0 1,0-1,0 1,0 0,-1-1,2 2,4 121,-9-55,16-27,-2-30</inkml:trace>
  <inkml:trace contextRef="#ctx0" brushRef="#br0" timeOffset="2358.624">3218 309,'-4'-5,"0"1,0-1,-1 1,1 1,-1-1,0 1,1-1,-2 1,1 1,0-1,-1 1,1 0,-1 0,1 1,-1-1,0 1,0 0,0 1,0 0,0 0,0 0,1 0,-1 1,0 0,0 0,0 1,1 0,-1 0,1 0,-1 0,1 1,0 0,0 0,0 0,0 1,1 0,0 0,-2 2,-3 1,1 0,0 0,0 1,1 0,0 0,0 1,1 0,0 0,1 0,0 1,0 0,1 0,0 0,1 0,0 1,1-1,0 1,1 0,0 0,1 0,0-1,0 1,1 0,1 0,0 0,0-7,1 1,0-1,0 0,1 0,-1 0,1-1,0 1,0-1,0 0,0 0,0 0,1-1,-1 1,1-1,0 0,0-1,0 1,0-1,0 0,0 0,0 0,0-1,0 0,0 0,1 0,-1 0,0-1,0 0,0 0,11-5,0-1,-1 0,0-1,0-1,-1-1,0 1,-1-2,3-3,20-14,105-79,-141 105,1 1,-1 0,1 0,0 0,0 0,-1 0,1 0,0 0,0 0,0 0,0 0,0 0,0 0,0 0,0 1,1-1,-1 1,0-1,0 1,1-1,-1 1,0 0,0-1,1 1,-1 0,0 0,1 0,-1 0,0 0,1 0,-1 0,0 1,1-1,-1 0,0 1,0-1,1 1,-1-1,0 1,0 0,0 0,0-1,0 1,0 0,0 0,0 0,0 0,0 0,0 0,-1 0,1 0,0 1,-1-1,1 1,44 294,-40-268,-1-1,-1 1,-2 0,0 0,-2-1,-1 1,-2 0,-5 22,6-40,-2 0,1 0,-1 0,-1-1,0 0,0 0,0 0,-1-1,-1 0,1 0,-2-1,1 0,0 0,-1-1,-1 0,1-1,-1 0,0 0,0-1,0 0,0-1,-1 0,1-1,-1 0,-8 0,17-2,-1 0,0 0,0 0,0-1,0 1,0-1,0 1,1-1,-1 0,0 0,0-1,1 1,-1 0,1-1,-1 0,1 1,0-1,0 0,0 0,0 0,0-1,0 1,0 0,1-1,-1 1,1-1,0 0,0 1,0-1,0 0,0 0,0 1,1-1,-1 0,1 0,0-2,0-3,0 1,0-1,1 0,0 0,1 1,0-1,0 1,0-1,1 1,0 0,0 0,1 0,2-2,11-12,1 0,1 1,0 1,2 1,0 1,1 1,1 0,0 2,1 1,1 1,15-6,-12 4,-3 1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339 381,'-15'2,"0"0,0 1,0 1,0 0,1 1,-1 0,1 1,0 1,1 0,0 1,0 0,1 1,0 1,0 0,1 1,0 0,1 0,0 1,1 0,1 1,0 0,0 0,1 1,1 0,0 0,1 1,3-1,-1-1,2 1,0 0,1 0,0 0,1 0,0 0,2 0,-1-1,2 1,-1-1,2 1,-3-7,1 0,0-1,0 1,1-1,0 0,0 0,0 0,1 0,0-1,0 0,0 0,0 0,1 0,0-1,0 0,0-1,1 1,-1-1,1 0,0 0,0-1,0 0,4 0,7 1,-1-2,0 0,1-1,0-1,-1 0,0-1,1-1,-1-1,0-1,-1 0,1-1,-1-1,0 0,-1-1,1-1,-2 0,10-8,-10 9,0 0,-1-1,0 0,0-1,-1 0,0-1,-1-1,-1 0,1 0,-2-1,0 0,0-1,-2 0,1 0,-2-1,0 0,0 0,-2 0,0-1,-1 1,0-1,-1 0,-1-7,-3 15,0 1,-1 0,0-1,0 1,-1 1,0-1,0 0,-1 1,0 0,0 0,0 0,0 1,-1 0,0 0,0 0,-1 1,1 0,-1 0,0 0,0 1,0 0,-1 1,1 0,-1 0,1 0,-1 1,0 0,0 0,1 1,-1 0,0 1,0-1,-6 3,-22 1,4 0</inkml:trace>
  <inkml:trace contextRef="#ctx0" brushRef="#br0" timeOffset="393.972">0 748,'198'-138,"-194"136,0 0,0 0,1 0,-1 0,1 1,0 0,-1 0,1 0,0 1,-1-1,1 1,0 0,0 0,-1 1,1-1,0 1,0 0,-1 1,1-1,-1 1,0 0,1 0,-1 0,0 1,0-1,0 1,0 0,-1 0,1 0,-1 1,2 1,2 3,1 0,1 0,-1-1,1 0,0-1,1 0,0 0,0-1,0 0,0-1,1 0,0 0,-1-1,1-1,1 0,4 0,107-20,-103 12</inkml:trace>
  <inkml:trace contextRef="#ctx0" brushRef="#br0" timeOffset="860.141">564 42,'203'-38,"-201"37,0 1,-1-1,1 1,0 0,0-1,-1 1,1 0,0 0,0 0,0 0,-1 0,1 0,0 1,0-1,-1 1,1-1,0 1,-1 0,1-1,-1 1,1 0,-1 0,1 0,-1 0,1 0,-1 1,0-1,0 0,0 1,0-1,0 0,0 1,0 0,0-1,0 1,-1-1,1 1,0 0,-1 0,0-1,1 1,-1 0,0 0,0-1,0 1,0 0,0 0,-1-1,1 1,0 0,-1 0,-92 108,92-108,0-1,0 1,0-1,0 1,0-1,1 1,-1 0,1-1,-1 1,1 0,0-1,0 1,0 0,-1-1,2 1,-1 0,0 0,0-1,0 1,1 0,-1-1,1 1,-1 0,1-1,0 1,0-1,0 1,0-1,0 1,0-1,0 0,0 1,0-1,1 0,-1 0,0 0,1 0,-1 0,1 0,-1-1,1 1,0 0,-1-1,1 1,0-1,-1 1,1-1,84 15,62-18,-124 3</inkml:trace>
  <inkml:trace contextRef="#ctx0" brushRef="#br0" timeOffset="1111.375">1439 42,'-150'199,"-8"-8,-107 96,187-214,37-37,2 1,2 3,1 0,-10 20,30-35</inkml:trace>
  <inkml:trace contextRef="#ctx0" brushRef="#br0" timeOffset="1514.149">1185 663,'282'-87,"-262"80,74-7,-93 14,0 0,1 0,-1 1,0-1,0 0,0 0,0 1,0-1,0 0,0 1,0-1,0 1,-1 0,1-1,0 1,0 0,0-1,-1 1,1 0,0 0,0 0,-1-1,1 1,-1 0,1 0,-1 0,1 0,-1 0,0 0,0 0,1 0,-1 0,0 0,0 1,0-1,0 0,0 0,0 0,0 0,-1 0,1 0,0 0,0 0,-1 0,1 0,-1 0,1 0,-1 0,0 0,-33 45,-253 202,285-247,0 0,0 0,0 1,1-1,-1 0,0 1,1-1,-1 1,1 0,-1-1,1 1,0 0,0 0,0 0,0 0,0 0,0 0,1 0,-1 0,0 0,1 1,0-1,0 0,-1 0,1 0,1 1,-1-1,0 0,0 0,1 0,-1 0,1 1,0-1,0 0,0 0,0 0,0 0,0-1,0 1,0 0,1 0,-1-1,1 1,0-1,1 2,8 2,1 0,0-1,0-1,0 0,0 0,0-1,1-1,-1 0,1-1,-1 0,1-1,-1 0,1-1,-1 0,0-1,0-1,4-1,15-1,98-35,-111 32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1 215,'419'-1,"-129"-27,-218 29,-88 10,-2-5</inkml:trace>
  <inkml:trace contextRef="#ctx0" brushRef="#br0" timeOffset="263.95">141 470,'34'0,"25"0,13-5,-2-1,-3 0,-8 1,-9 1,-4 2,-4 1,-6 0,-3 1,-2 0,-3 1,0-1,-1 0,-4 0</inkml:trace>
  <inkml:trace contextRef="#ctx0" brushRef="#br0" timeOffset="785.874">508 18,'0'-1,"0"1,0-1,0 0,0 1,0-1,0 1,0-1,0 0,0 1,0-1,0 1,0-1,1 0,-1 1,0-1,0 1,1-1,-1 1,0-1,1 1,-1-1,1 1,-1-1,0 1,1-1,-1 1,1 0,-1-1,1 1,-1 0,1-1,0 1,-1 0,1 0,-1 0,1-1,0 1,-1 0,1 0,-1 0,1 0,0 0,-1 0,1 0,-1 0,1 1,0-1,-1 0,1 0,-1 0,1 1,-1-1,1 0,0 0,-1 1,1-1,-1 0,1 1,-1-1,37 26,-33-23,66 59,79 53,-111-92,1-3,0-1,2-2,28 8,20 13,-88-36,-1 1,0-1,0 1,0-1,0 1,-1-1,1 1,0-1,-1 0,0 1,0-1,1 0,-1 1,-1-1,1 0,0 0,0 0,-1 0,1 0,-1 0,0-1,0 1,1 0,-1-1,0 1,0-1,-1 0,1 0,0 1,0-1,0-1,-1 1,-1 0,-3 4,-87 55,-1-5,-49 18,11-6,70-25,50-28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49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311 235,'1'50,"-13"115,-6-51,18-113,0-1,0 1,1-1,-1 1,0-1,0 0,0 1,0-1,1 1,-1-1,0 1,0-1,1 1,-1-1,0 0,1 1,-1-1,0 0,1 1,-1-1,1 0,-1 1,0-1,1 0,-1 0,1 0,-1 1,1-1,-1 0,1 0,-1 0,1 0,-1 0,1 0,-1 0,1 0,-1 0,1 0,-1 0,1 0,-1 0,1-1,-1 1,1 0,-1 0,1 0,-1-1,0 1,1 0,-1-1,1 1,-1 0,0-1,1 1,-1 0,0-1,12-6</inkml:trace>
  <inkml:trace contextRef="#ctx0" brushRef="#br0" timeOffset="298.184">0 715,'39'0,"31"-5,9-1,-4-5,-10 0,-12 1,-9 3,-8 2,-5 3,-3 1,-7 0</inkml:trace>
  <inkml:trace contextRef="#ctx0" brushRef="#br0" timeOffset="792.53">57 913,'26'-10,"0"1,1 2,0 1,1 1,-1 1,1 1,7 2,-33 0,-1 1,1-1,-1 1,1 0,-1 0,1-1,0 1,-1 0,1 1,-1-1,1 0,-1 0,1 1,-1-1,1 1,-1-1,1 1,-1 0,0-1,1 1,-1 0,0 0,0 0,1 0,-1 0,0 0,0 0,0 1,0-1,-1 0,1 0,0 1,0-1,-1 1,1-1,-1 1,1-1,-1 1,0-1,1 1,-1-1,0 1,0-1,0 1,0-1,0 1,-1-1,1 1,0 0,-1-1,1 0,-1 1,0-1,1 1,-1-1,0 0,0 1,0-1,0 0,0 0,0 0,0 0,-1 1,-159 128,160-129,-1-1,1 1,-1 0,1 0,0 0,-1 0,1 0,0 0,0 1,0-1,0 0,0 1,0-1,0 1,0-1,0 1,1-1,-1 1,0-1,1 1,0 0,-1-1,1 1,0 0,0-1,0 1,0 0,0-1,0 1,0 0,1-1,-1 1,1 0,-1-1,1 1,0-1,-1 1,1-1,0 1,0-1,0 1,0-1,0 0,0 0,1 1,-1-1,0 0,1 0,-1 0,1 0,-1-1,1 1,-1 0,1-1,-1 1,1-1,0 1,-1-1,1 0,9 2,0-1,-1-1,1 0,0 0,0-1,0 0,-1-1,1-1,-1 1,1-2,-1 1,0-1,0-1,4-2,5-3</inkml:trace>
  <inkml:trace contextRef="#ctx0" brushRef="#br0" timeOffset="1117.041">904 461,'-5'34,"-1"25,-1 7,7-2,3-8,1-8,0-7,-1-7,-1-4,0-2,-2-5</inkml:trace>
  <inkml:trace contextRef="#ctx0" brushRef="#br0" timeOffset="1446.802">594 433,'52'-5,"23"-1,8 0,-5 1,-7 1,-10 2,-11 1,-5 1,-4 0,-5 0,-3 0,-4 0,0 1,-7 3,-11 3,-7-1</inkml:trace>
  <inkml:trace contextRef="#ctx0" brushRef="#br0" timeOffset="1707.66">594 940,'43'0,"38"-4,15-7,-4-2,-13 2,-15 3,-13 3,-11 1,-8 3,-4 0,-2 2,0-1,-6 1</inkml:trace>
  <inkml:trace contextRef="#ctx0" brushRef="#br0" timeOffset="1997.905">1439 743,'-4'38,"-7"18,3 4,3-3,3-7,2-7,0-6,0-9</inkml:trace>
  <inkml:trace contextRef="#ctx0" brushRef="#br0" timeOffset="2511.661">1355 772,'49'-10,"0"2,0 3,48 0,-95 5,0-1,-1 1,1-1,0 1,0-1,0 1,-1 0,1 0,0 0,0 0,-1 0,1 1,0-1,0 0,-1 1,1 0,0-1,-1 1,1 0,0 0,-1-1,1 1,-1 1,1-1,-1 0,0 0,0 0,1 1,-1-1,0 1,0-1,0 1,0-1,-1 1,1-1,0 1,-1 0,1-1,-1 1,1 0,-1 0,0-1,0 1,0 0,0 0,0 0,0-1,0 1,-1 0,1 0,-1-1,1 1,-1 0,1-1,-2 2,-102 113,103-114,0-1,1 1,-1-1,0 1,1 0,-1 0,1-1,0 1,-1 0,1 0,0-1,0 1,0 0,0 0,0 0,1-1,-1 1,1 0,-1 0,1-1,-1 1,1 0,0-1,0 1,0-1,0 1,0-1,0 1,0-1,0 0,1 0,-1 1,0-1,1 0,-1 0,1 0,0 0,70 26,-46-19,-24-8,0 0,1 0,-1 1,0-1,0 1,1 0,-1 0,0-1,0 2,0-1,0 0,0 0,0 1,0-1,0 1,-1-1,1 1,-1 0,1-1,-1 1,1 0,-1 0,0 0,0 0,0 1,0-1,-1 0,1 0,0 1,-1-1,1 0,-1 1,0-1,0 0,0 1,0-1,0 0,-1 1,1-1,-1 0,1 0,-1 1,0-1,0 0,0 0,0 0,0 0,-1 0,1 0,-1 0,1 0,-1-1,1 1,-2 0,-8 4,0 0,0-1,-1-1,0 0,0 0,0-1,0-1,-1 0,-6 0,-23 6,-16 1,33-6</inkml:trace>
  <inkml:trace contextRef="#ctx0" brushRef="#br0" timeOffset="3999.852">1863 856,'30'-7,"0"-1,-1-2,0-1,-1-1,0-1,-1-2,0-1,-1 0,22-21,-23 15,3-1,-1-1,-1-1,-2-2,0 0,-2-2,9-16,-29 44,-1 0,0-1,1 1,-1 0,0 0,0-1,0 1,0-1,0 1,0-1,0 0,-1 1,1-1,-1 0,1 1,-1-1,1 0,-1 1,0-1,0 0,0 0,0 0,0 1,0-1,-1 0,1 0,0 1,-1-1,1 0,-1 1,0-1,0 0,0 1,0-1,0 1,0-1,0 1,0 0,0 0,-1-1,1 1,0 0,-1 0,0 0,-3 3,-1 0,0 0,0 1,1 0,-1 0,1 0,0 1,0-1,0 1,0 1,1-1,0 1,0-1,0 1,0 1,0-2,-9 11,1-1,0 1,1 1,1 0,0 1,2 0,-1 0,2 1,-3 13,9-27,0-1,1 1,-1-1,1 1,0-1,0 1,0-1,1 1,-1-1,1 1,0-1,0 1,0-1,1 0,-1 1,1-1,-1 0,1 0,0 0,0 0,1 0,-1-1,1 1,-1-1,1 0,0 1,0-1,0 0,0 0,0-1,0 1,0-1,1 0,-1 0,0 0,2 0,129 16,-104-20,0-1,-1-1,1-2,-1-1,0-1,-1-2,0-1,-1-1,-1-1,0-1,11-9,-31 21,0-1,0 0,0 0,-1 0,1 0,-1-1,0 0,0 0,-1-1,1 1,-1-1,-1 0,1 0,-1 0,0-1,0 1,1-6,-4 11,0 1,1-1,-1 1,0-1,0 1,0-1,0 1,0-1,0 1,0-1,0 1,0-1,0 1,0-1,0 1,0-1,0 1,-1-1,1 1,0-1,0 1,0-1,-1 1,1-1,0 1,-1 0,1-1,0 1,-1 0,1-1,-1 1,1 0,0-1,-1 1,1 0,-1 0,1-1,-1 1,1 0,-1 0,1 0,-1 0,1 0,-1 0,1 0,-1 0,1 0,-1 0,1 0,-1 0,1 0,-1 0,1 0,-1 0,1 1,-1-1,1 0,-1 0,1 1,-1-1,1 0,0 1,-1-1,1 1,-30 20,26-17,-1-1,1 1,1 0,-1 0,0 1,1-1,0 1,0 0,0 0,1 0,-1 0,1 0,1 0,-1 1,1-1,0 1,0-1,0 1,1 0,0-1,0 1,0-1,1 1,-1 0,1-1,1 0,-1 1,1-1,0 0,0 1,1-1,0 0,0-1,0 1,1 1,1-3,0 0,1 0,-1-1,1 1,0-1,0 0,-1-1,1 0,0 0,1 0,-1 0,0-1,0 0,0 0,0-1,0 0,0 0,0 0,0-1,5-2,113-57,-108 52,0 0,-1-2,-1 0,0 0,0-1,-1-1,-1-1,0 0,-1 0,5-9,-17 24,0 0,0 0,0-1,0 1,0-1,-1 1,1 0,0-1,0 0,-1 1,1-1,0 0,-1 0,1 0,0 0,-1 0,1 0,0 0,-1 0,1 0,0-1,-1 1,1 0,0-1,0 1,-1-1,1 0,0 1,0-1,0 0,0 0,0 0,0 0,0 0,0 0,0 0,0 0,1 0,-1 0,0 0,1 0,-1-1,1 1,-1 0,1 0,-1-1,1 1,0 0,0-1,0 1,0 0,0-1,0 1,0 0,0-1,0 1,1 0,-1-1,1 1,-1 0,1 0,-1-1,1 1,0 0,-1 0,1 0,0 0,0-1,-7 9,0-1,1 1,-1 0,1 0,1 1,-1 0,1 0,1 0,-1 0,1 0,1 1,0 0,0-1,0 1,1 0,1 0,-1 0,1 0,1-1,1 7,1-8,0 1,1 0,-1-1,2 0,-1 0,1 0,0-1,1 1,0-1,0 0,0-1,0 0,1 0,0 0,0-1,1 1,-1-2,1 1,-1-1,1-1,0 1,5 0,-8-1,-1-1,1 1,0-1,0 0,-1 0,1 0,0-1,0 1,0-1,0-1,0 1,0-1,-1 0,1 0,0 0,0 0,-1-1,1 0,-1 0,1 0,-1-1,2-1,9-5</inkml:trace>
  <inkml:trace contextRef="#ctx0" brushRef="#br0" timeOffset="4393.846">3358 151,'246'5,"-244"-6,-1 1,1 0,-1-1,1 1,-1 0,1 0,-1 0,1 0,-1 0,1 0,-1 0,1 1,-1-1,0 1,1-1,-1 1,1-1,-1 1,0 0,0-1,1 1,-1 0,0 0,0 0,0 0,0 0,0 0,0 0,0 1,0-1,-1 0,1 1,0-1,-1 0,1 1,-1-1,1 0,-1 1,0-1,1 1,-1-1,0 1,0-1,0 1,0-1,0 1,-1-1,1 1,0-1,-1 1,1-1,-1 0,1 1,-1-1,0 0,0 1,1-1,-2 1,-87 102,88-103,0 0,0 0,0 0,0 0,0 0,0 1,0-1,0 0,1 1,-1-1,0 0,1 1,-1-1,1 1,0-1,-1 1,1-1,0 1,0-1,0 1,0 0,0-1,0 1,0-1,1 1,-1-1,1 1,-1-1,1 0,-1 1,1-1,0 1,0-1,-1 0,1 0,0 1,0-1,1 0,-1 0,0 0,0 0,0 0,1 0,-1-1,0 1,1 0,-1-1,1 1,-1-1,0 1,1-1,-1 0,1 1,0-1,-1 0,1 0,-1 0,1 0,0-1,140 3,-116-3</inkml:trace>
  <inkml:trace contextRef="#ctx0" brushRef="#br0" timeOffset="4733.646">3980 602,'29'5,"33"1,11 0,-2-1,-8-2,-11-1,-8-5,-13-3</inkml:trace>
  <inkml:trace contextRef="#ctx0" brushRef="#br0" timeOffset="5278.759">4205 348,'-14'39,"-5"31,1 9,3-5,5-9,3-11,4-16</inkml:trace>
  <inkml:trace contextRef="#ctx0" brushRef="#br0" timeOffset="6517.242">4685 828,'0'0,"-1"1,0-1,0 0,1 0,-1 0,0 0,0 0,1 0,-1 0,0 0,1-1,-1 1,0 0,0 0,1-1,-1 1,0 0,1-1,-1 1,1 0,-1-1,0 1,1-1,-1 1,1-1,-1 0,1 1,0-1,-1 1,1-1,-1 0,1 1,0-1,0 0,-1 1,1-1,0 0,0 0,0 1,0-1,0 0,0 0,0 1,0-1,0 0,0 1,0-1,0 0,1 0,-1 1,0-1,1 0,-1 1,0-1,1 0,-1 1,1-1,-1 1,1-1,-1 1,1-1,-1 1,1-1,-1 1,1-1,8-21,1 0,2 0,0 1,1 0,1 1,0 1,2 0,16-14,-23 22,1 1,0-1,1 2,0 0,0 0,1 1,0 0,1 1,0 1,9-4,-20 9,0 0,-1 1,1-1,-1 1,1 0,0-1,-1 1,1 0,0 0,0 0,-1 0,1 0,0 0,-1 1,1-1,0 0,-1 1,1-1,-1 1,1 0,-1 0,1-1,-1 1,1 0,-1 0,0 0,1 0,-1 1,0-1,0 0,0 1,0-1,0 0,0 1,0-1,-1 1,1-1,0 2,7 74,-4-28,-3-47,-1 0,0 0,1-1,0 1,-1-1,1 1,0 0,0-1,0 1,0-1,0 0,0 1,0-1,0 0,0 0,1 0,-1 1,1-1,-1-1,1 1,-1 0,1 0,-1 0,1-1,0 1,-1-1,1 0,0 1,-1-1,1 0,0 0,0 0,-1 0,1 0,0 0,0-1,-1 1,1 0,0-1,1 0,65-37,-60 32,32-22,-19 12,1 1,0 1,1 0,0 2,1 1,0 1,3 0,-25 9,0 1,-1-1,1 1,-1-1,1 1,0-1,-1 1,1 0,0 0,0 0,-1 0,1 0,0 0,-1 1,1-1,0 1,-1-1,1 1,-1-1,1 1,0 0,-1 0,0 0,1 0,-1 0,0 0,1 0,-1 0,0 0,0 1,0-1,0 0,0 1,0-1,0 1,-1-1,1 1,0 0,-1-1,1 1,-1 0,0-1,0 1,-6 75,-26 13,29-73,3-4</inkml:trace>
  <inkml:trace contextRef="#ctx0" brushRef="#br0" timeOffset="7076.33">5899 461,'-27'13,"0"1,1 0,0 2,2 1,0 2,1 0,-11 12,-5 25,38-54,1-1,-1 0,0 0,1 1,-1-1,1 0,-1 1,1-1,0 1,0-1,-1 0,1 1,0-1,0 1,0-1,1 1,-1-1,0 0,1 1,-1-1,0 0,1 1,0-1,-1 0,1 1,0-1,-1 0,1 0,0 0,0 0,0 0,0 0,0 0,0 0,1 0,-1 0,0 0,0-1,1 1,-1-1,0 1,1-1,-1 1,1-1,8 0,-1-1,1 0,-1 0,1-1,-1 0,0-1,1 0,-1 0,-1-1,1 0,0-1,-1 0,0 0,0-1,-1 0,1 0,-1-1,-1 0,6-7,-8 11,216-177,-218 178,0 0,0 0,0 0,0 0,0 0,0 1,1-1,-1 1,0-1,1 1,-1 0,1 0,0 0,-1 0,1 1,0-1,-1 1,1 0,0-1,0 1,-1 0,1 1,0-1,0 0,-1 1,1 0,0-1,-1 1,1 0,-1 0,1 1,-1-1,1 0,-1 1,0-1,0 1,0 0,0 0,0 0,0 0,0 0,0 0,-1 1,1-1,-1 1,0-1,0 1,0 0,1 12,-1 1,-1-1,-1 0,0 0,-1 1,0-1,-2 0,-1 4,-1 10,-59 304,53-284,-2-1,-2-1,-3 0,-1-2,-6 7,18-36,-2-1,0 0,-1-1,0 0,-2-1,1 0,-1-1,-1 0,0-1,-4 1,18-11,-1-1,0 1,0 0,0-1,0 1,0-1,0 1,0-1,0 1,0-1,0 0,0 1,0-1,0 0,0 0,0 0,0 0,-1 0,1 0,0 0,0 0,0-1,0 1,0 0,0-1,0 1,0-1,0 1,0-1,0 1,0-1,1 1,-1-1,0 0,0 0,0 1,1-1,-1 0,0 0,1 0,-1 0,1 0,-1 0,1 0,-1 0,1 0,0 0,0 0,-1 0,1 0,0 0,0 0,0 0,0-1,2-62,5 37,2 1,1 0,2 1,0 0,1 1,2 1,3-5,34-60,-37 61,-1 3</inkml:trace>
  <inkml:trace contextRef="#ctx0" brushRef="#br0" timeOffset="7496.834">6491 348,'-11'23,"2"1,0-1,2 2,0-1,2 1,0 0,2 0,1 0,1 0,1 8,0-27,1-1,0 1,0-1,0 0,0 1,1-1,0 0,0 0,0 0,1 0,0 0,0-1,0 1,0-1,1 0,0 0,0 0,0 0,0-1,0 1,1-1,-1 0,1 0,0-1,0 0,0 0,0 0,1 0,-1-1,0 0,1 0,-1 0,1-1,-1 1,1-1,-1-1,1 1,-1-1,1 0,-1 0,0-1,3 0,12-7,-1-1,0 0,0-1,-2-1,1-1,-1-1,9-9,-7 7,-11 10,1 0,-1 0,0 0,-1-1,1 0,-1-1,-1 0,1 0,-1 0,-1-1,0 1,0-1,-1-1,0 1,0-1,-1 1,0-1,-1 0,0 0,-1 0,0-1,0 1,-1 0,0 0,-1-1,0 1,-1 0,-2 4,0 1,0 0,-1 0,0 0,0 1,0 0,0 0,0 0,-1 0,0 1,0 0,0 0,0 0,0 1,0 0,-1 0,1 1,-1 0,0 0,1 0,-1 1,1 0,-1 1,0-1,1 1,-1 0,-5 2,-2-2,-17 0</inkml:trace>
  <inkml:trace contextRef="#ctx0" brushRef="#br0" timeOffset="7782.919">6350 602,'39'-19,"26"-11,3-6,-6 4,-8 7,-9 8,-12 11,-11 12,-5 5,-6 5,1 5,3-1,3-4,4-5,3-4,2-4,1-6,-4-3</inkml:trace>
  <inkml:trace contextRef="#ctx0" brushRef="#br0" timeOffset="8177.613">6943 9,'14'-3,"0"1,0 0,0 1,0 0,0 2,0-1,0 2,0 0,0 0,0 1,0 1,9 4,-22-7,1 0,0 0,-1 0,1 1,-1-1,0 0,1 1,-1-1,0 1,0-1,0 1,0 0,0-1,0 1,-1 0,1 0,0 0,-1-1,1 1,-1 0,0 0,0 0,0 0,0 0,0 0,0 0,0 0,-1 0,1 0,0-1,-1 1,0 0,0 0,1 0,-1-1,0 1,0 0,0-1,-1 1,1-1,0 1,-1-1,1 0,0 0,-1 1,0-1,1 0,-1 0,0 0,1-1,-1 1,-27 48,31-46,0-1,0 1,0-1,1 1,-1-1,1 0,0 0,-1 0,1 0,0 0,0-1,0 1,1-1,-1 0,0 0,0 0,1 0,-1-1,0 1,1-1,-1 0,1 0,-1 0,1-1,-1 1,0-1,2 0,2 1,51-1,-31 1</inkml:trace>
  <inkml:trace contextRef="#ctx0" brushRef="#br0" timeOffset="8430.963">7564 66,'-29'33,"-38"41,-17 16,-5 3,9-9,8-10,7-12,10-8,8-7,9-8,5-5,4-4,7-2,7-1,6-5</inkml:trace>
  <inkml:trace contextRef="#ctx0" brushRef="#br0" timeOffset="8784.699">7141 743,'302'-98,"-232"99,-69 0,0 1,-1 0,1-1,-1 1,1 0,-1-1,0 1,0 0,0 0,0 0,0-1,0 1,0 0,0 0,-1-1,1 1,-1 0,1 0,-1-1,0 1,1-1,-1 1,0 0,0-1,0 0,0 1,-1-1,1 0,0 1,0-1,-1 0,1 0,-1 0,1 0,-1 0,0 0,-205 160,206-160,0 0,0 0,0 0,-1 0,1 0,0 0,0 1,1-1,-1 0,0 1,0-1,1 1,-1-1,1 1,-1-1,1 1,-1-1,1 1,0 0,0-1,0 1,0-1,0 1,0-1,0 1,1 0,-1-1,1 1,-1-1,1 1,-1-1,1 1,0-1,0 0,0 1,-1-1,1 0,1 0,-1 0,0 1,0-1,0 0,1 0,-1-1,0 1,1 0,-1 0,0-1,1 1,-1-1,1 1,0-1,-1 1,1-1,-1 0,2 0,10 1,1 0,0-2,0 1,-1-2,1 0,0 0,-1-2,0 1,0-2,0 1,7-5,-17 8,67-30,-51 25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58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75,'29'-10,"28"-3,10 1,-2 2,-7 3,-9 3,-8 2,-6 1,-4 1,-3 0,-5-4,-3-2,-4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0:5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52,'39'0,"31"-5,14-1,-3-1,-10 2,-8-3,-10 0,-8 1,-13 1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00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57,'-20'1,"1"1,-1 1,1 1,0 0,0 2,0 0,1 1,0 1,0 1,1 1,0 0,1 1,0 0,0 2,1 0,0 1,9-4,-1 0,1 0,1 1,-1 0,2 0,0 1,0-1,1 1,0 0,1-1,1 1,0 0,0 0,1 1,1-1,0 0,1 0,0-1,2 8,-2-11,-1-1,1-1,1 1,-1 0,1 0,0-1,1 0,-1 1,1-1,1-1,-1 1,1 0,0-1,0 0,1 0,-1-1,1 0,0 0,0 0,0 0,1-1,-1 0,1-1,0 1,0-1,0-1,0 1,0-1,0 0,0-1,1 0,1 0,17-4</inkml:trace>
  <inkml:trace contextRef="#ctx0" brushRef="#br0" timeOffset="282.419">749 141,'-21'20,"1"1,1 0,0 2,2 0,1 1,1 1,1 0,1 1,-5 16,17-40,0 0,0 0,1 0,-1 0,1 0,-1 0,1 0,0 1,0-1,-1 0,2 0,-1 0,0 0,0 0,1 0,-1 0,1 0,-1 0,1 0,0 0,0 0,0 0,0 0,0 0,1-1,-1 1,0 0,1-1,-1 1,1-1,0 0,-1 1,1-1,0 0,0 0,0 0,0 0,0-1,0 1,0 0,0-1,0 1,0-1,0 0,0 0,0 0,0 0,1 0,7 1,1-1,0 0,0 0,0-1,0 0,0-1,-1-1,1 0,-1 0,0-1,0 0,0-1,0 0,-1 0,0-1,0 0,0-1,-1 0,0 0,0-1,-1 0,5-6,-8 10,0-1,-1 0,1 0,-1 0,0 0,0 0,0-1,-1 1,0-1,0 0,-1 0,1 0,-1 1,0-1,-1 0,0 0,0 0,0 0,0-1,-1 2,0-1,0 0,-1 0,0 0,0 0,0 1,-1-1,1 1,-1 0,-1 0,1 0,-1 0,-2-2,-66-36,48 33</inkml:trace>
  <inkml:trace contextRef="#ctx0" brushRef="#br0" timeOffset="747.791">918 537,'30'-42,"2"3,2 0,1 2,24-18,-58 54,-1 0,1-1,0 1,-1-1,1 1,0 0,0-1,0 1,0 0,0 0,0 0,1-1,-1 1,0 0,1 0,-1 1,0-1,1 0,-1 0,1 1,-1-1,1 1,-1-1,1 1,0 0,-1 0,1-1,0 1,-1 0,1 1,-1-1,1 0,0 0,-1 1,1-1,-1 1,1-1,-1 1,1-1,-1 1,1 0,-1 0,0 0,1 0,-1 0,0 0,1 1,8 38,-10-36,0 1,1-1,-1 0,1 1,0-1,0 0,1 1,-1-1,1 0,0 0,0 0,0 0,1 0,-1-1,1 1,0-1,0 0,0 1,0-1,1-1,-1 1,1 0,0-1,-1 0,1 0,0 0,1 0,-1-1,2 1,1-1,0 0,1 0,-1-1,0 0,0 0,1-1,-1 0,0 0,0-1,0 0,0 0,0-1,0 1,0-1,-1-1,0 0,0 0,0 0,0 0,0-1,-1 0,0 0,0-1,0 1,-1-1,0 0,0 0,0-1,-1 1,0-1,0 1,0-1,-1 0,0 0,-1-1,1-1,0-13</inkml:trace>
  <inkml:trace contextRef="#ctx0" brushRef="#br0" timeOffset="1168.886">1850 0,'-17'8,"2"2,-1-1,1 2,1 0,0 0,0 2,1 0,-10 13,21-25,0 1,1-1,-1 1,1-1,-1 1,1 0,0-1,-1 1,1 0,0 0,0 0,0 0,1 0,-1 0,0 0,1 0,0 0,-1 1,1-1,0 0,0 0,0 0,0 1,0-1,1 0,-1 0,1 0,-1 0,1 0,0 0,0 0,0 0,0 0,0 0,0 0,1 0,-1-1,0 1,1-1,0 1,1 1,57 10,-56-14,0 1,0 0,0 0,0 0,0 0,0 0,-1 1,1-1,0 1,0 0,0 0,-1 1,1-1,0 1,-1 0,1 0,-1 0,0 0,0 1,0-1,0 1,0 0,0 0,-1 0,1 0,-1 0,0 1,0-1,0 0,-1 1,1 0,-1-1,0 1,0 0,0 0,0 0,-4 8,-1 0,-1 0,1 0,-2-1,0 0,0 0,-1-1,0 0,0 0,-1 0,-1-1,0 0,0-1,-1 0,0 0,0-1,0 0,-1-1,0 0,-1-1,1 0,-1-1,-2 0,-10 5,2-3</inkml:trace>
  <inkml:trace contextRef="#ctx0" brushRef="#br0" timeOffset="1414.649">2273 85,'-14'39,"-5"21,1 6,3-3,5-8,3-9,4-11</inkml:trace>
  <inkml:trace contextRef="#ctx0" brushRef="#br0" timeOffset="1595.707">1963 283,'38'-15,"28"-4,6 1,-3 3,-9 4,-10 5,-9 2,-11 8,-6 2,-7 1</inkml:trace>
  <inkml:trace contextRef="#ctx0" brushRef="#br0" timeOffset="1848.581">2499 424,'5'14,"1"5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0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86 198,'226'-11,"-160"1,0 3,0 3,1 2,31 6,19-2,-93-2</inkml:trace>
  <inkml:trace contextRef="#ctx0" brushRef="#br0" timeOffset="274.82">1 509,'43'-10,"39"-7,14-2,-4 3,-12 5,-11 3,-13 3,-10 3,-8 2,-7 0,-3 1,-1 0,-1-1,-5 1</inkml:trace>
  <inkml:trace contextRef="#ctx0" brushRef="#br0" timeOffset="736.758">340 1,'353'124,"-88"-23,-261-99,-1-1,1 1,-1-1,0 1,0 0,0 0,0 1,0-1,0 0,-1 1,1 0,-1 0,0-1,0 1,0 1,0-1,0 0,-1 0,1 1,-1-1,0 1,0-1,0 1,0 0,-1-1,0 1,1 0,-1-1,-1 1,1 0,0-1,-1 1,0-1,0 1,0 0,0-1,-6 10,0 0,-1-1,0-1,-1 1,0-1,-1-1,0 1,0-2,-1 0,-1 0,1-1,-1 0,-1-1,0 0,-7 2,-10 9,-245 127,251-131,6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396 452,'-7'-2,"0"0,0 0,-1 1,1 1,-1-1,1 1,-1 0,1 1,-1 0,1 0,-1 0,1 1,0 0,0 1,0 0,-1 0,-6 4,0 0,1 1,0 1,1 0,-1 1,2 0,0 1,0 0,1 1,0 0,1 0,0 1,1 0,0 1,2 0,-1 0,2 0,0 1,0 0,2 0,-1 0,0 15,4-21,-1-1,1 0,0 0,1 0,0 1,0-1,1 0,0 0,0 0,1-1,0 1,0-1,1 1,0-1,0 0,1 0,0-1,0 1,1-1,-1 0,1-1,1 1,-1-1,1 0,0-1,0 0,0 0,4 2,6 1,0 0,0-1,1 0,0-2,0 0,0-1,0 0,0-2,1 0,-1-1,0-1,8-2,14-5,-1-1,-1-3,0-1,-1-1,0-3,-1-1,-1-1,-1-2,-1-1,-1-2,24-23,-46 39,-1-1,1-1,-2 0,1 0,-1-1,-1 0,0 0,5-11,-10 18,0 0,0-1,-1 1,0 0,1-1,-2 1,1-1,0 1,-1-1,0 0,0 1,0-1,-1 1,1-1,-1 0,0 1,-1 0,1-1,-1 1,0 0,0-1,0 1,0 0,-1 1,0-1,1 0,-2 1,-15-13,-1 2,-1 0,0 2,0 0,-2 1,1 2,-1 0,-1 1,1 2,-1 0,0 1,-1 2,-20-1,-150-2,147 10</inkml:trace>
  <inkml:trace contextRef="#ctx0" brushRef="#br0" timeOffset="402.758">1 649,'17'6,"1"0,0-2,0 0,0-1,0-1,1 0,-1-2,13-1,-28 1,38-1,-1-3,1-1,-1-2,-1-2,1-1,-1-2,-13 1,-24 10,0-1,0 1,0 0,1 0,-1-1,0 1,0 1,1-1,-1 0,0 0,1 1,-1-1,0 1,1 0,-1 0,1 0,-1 0,1 0,-1 1,0-1,1 1,-1-1,1 1,-1 0,0 0,0 0,0 0,1 0,-1 1,0-1,0 1,-1-1,1 1,0 0,0-1,0 3,16 25,53 57,-66-81,-1-1,1 0,1 0,-1-1,1 0,-1 0,1 0,0 0,0-1,0 0,0 0,0-1,1 0,-1 0,0 0,1-1,-1 0,1 0,-1-1,0 1,1-1,-1-1,5-1,1-8</inkml:trace>
  <inkml:trace contextRef="#ctx0" brushRef="#br0" timeOffset="799.776">537 1,'-4'9,"-8"8,5 2,7-8,9-6,3-8,4-4,-1-5,-7-1,-11 7,-4 4</inkml:trace>
  <inkml:trace contextRef="#ctx0" brushRef="#br0" timeOffset="1267.776">961 113,'38'-9,"1"1,1 3,-1 1,1 2,16 2,-53-1,-1 1,1 0,-1-1,1 1,0 0,-1 0,1 0,0 1,-1-1,1 1,-1-1,1 1,-1 0,1 0,-1 0,0 0,1 1,-1-1,0 1,0-1,0 1,0 0,0 0,0-1,-1 1,1 1,0-1,-1 0,0 0,1 1,-1-1,0 0,0 1,-1-1,1 1,0-1,-1 1,0 0,1-1,-1 1,0-1,0 1,0 0,-1 1,-135 135,135-138,0 1,0-1,0 1,0 0,1 0,-1 0,1-1,-1 1,1 0,-1 0,1 0,0 0,0 0,0 0,0 0,0 0,0 0,1 0,-1 0,1-1,-1 1,1 0,0 0,-1 0,1-1,0 1,0 0,0-1,1 1,-1-1,0 1,1-1,-1 0,1 1,-1-1,1 0,-1 0,1 0,0 0,0 0,-1 0,1-1,0 1,0-1,0 1,0-1,0 0,0 0,0 0,-1 0,1 0,0 0,0 0,0 0,0-1,0 1,0-1,0 0,-1 1,1-1,1 0,200-41,-179 38</inkml:trace>
  <inkml:trace contextRef="#ctx0" brushRef="#br0" timeOffset="9068.374">1722 621,'227'-17,"29"-22,-247 38,-6 2,0-1,0 0,-1 0,1 0,0 0,0-1,-1 1,1-1,0 0,-1 0,1 1,0-2,-1 1,1 0,-1 0,0-1,1 0,-1 1,2-3,2-8</inkml:trace>
  <inkml:trace contextRef="#ctx0" brushRef="#br0" timeOffset="9473.375">2089 311,'-25'68,"18"-32,-1-6,1 1,1 1,2 0,1-1,2 1,1 0,1 0,3 7,1-16,1-4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3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0 414,'205'-65,"-178"55,0-1,-1-1,0-2,-1 0,-1-2,-1 0,0-2,-1 0,-1-2,0 0,2-6,-19 22,0 0,-1-1,1 0,-1 0,0 0,0 0,0 0,-1-1,0 1,0-1,0 0,-1 0,0 0,0 1,0-1,-1 0,0-4,-2 8,0 1,0-1,0 1,0-1,0 1,0 0,0 0,-1 0,1 0,0 1,-1-1,1 0,-1 1,1 0,-1 0,1-1,-1 2,1-1,-1 0,1 0,0 1,-1-1,1 1,-1 0,1 0,0 0,0 0,-1 0,1 0,0 0,0 1,0-1,0 1,0 0,1-1,-1 1,-1 2,-8 3,1 1,-1 0,2 1,-1 0,1 0,1 1,-1 0,2 0,-1 1,2 0,-1 1,1-1,1 1,0 0,1 1,0-1,1 1,1-1,0 1,0 0,1 1,1-10,1-1,-1 1,1 0,0-1,0 1,0-1,1 1,-1-1,1 1,-1-1,1 0,0 0,1 0,-1 0,0 0,1 0,0-1,-1 1,1-1,0 0,0 0,0 0,1 0,-1 0,0-1,1 1,-1-1,1 0,0 0,1 0,117 7,-111-8,16-2,0-1,0-1,-1-2,1 0,-1-2,-1-1,1-1,-2-1,1-1,-2-1,1-2,-2 0,0-1,15-16,-30 28,-1 0,-1-1,1 0,-1-1,0 1,0-1,0 0,-1 0,0-1,0 1,-1-1,0 0,0 0,0 0,-1 0,0 0,0-1,-1 1,0 0,-1-1,1-4,-3 10,0-1,1 1,-1-1,0 1,0 0,-1 0,1 0,0 0,-1 0,1 1,-1-1,0 1,1-1,-1 1,0 0,0 0,0 0,0 1,0-1,0 1,0-1,0 1,0 0,0 0,0 1,0-1,0 0,0 1,0 0,0 0,0 0,0 0,1 0,-1 0,0 1,1 0,-1-1,1 1,-1 0,1 0,0 0,0 0,0 1,0-1,-1 2,-2 3,0 0,1 0,0 0,0 0,0 1,1 0,0 0,0 0,1 0,0 0,1 0,0 1,0-1,0 0,1 1,1-1,-1 1,1-1,1 0,0 0,0 1,0-1,1-1,0 1,1 0,0 0,3-3,1 1,0-2,0 1,1-1,-1 0,1-1,0 0,0 0,0-1,0 0,1 0,-1-1,0-1,1 0,-1 0,0 0,1-1,-1-1,0 0,0 0,0 0,1-2,16-2,0-2,-1 0,0-2,-1-1,0-1,-1-1,0-1,-1-1,-1 0,0-2,-1-1,1-2,-17 17,-1-1,1 0,-1 0,0 0,0-1,0 1,0-1,-1 1,0-1,0 0,0 0,0 0,-1 0,0 0,0 0,0-1,-1 1,0 0,0 0,0-1,0 1,-1 0,0 0,0 0,-1 0,1 0,-1 0,0 0,0 0,-3-3,2 7,-1-1,1 1,-1 0,0 0,0 1,1-1,-1 1,0-1,0 1,0 1,0-1,0 0,1 1,-1 0,0 0,0 0,1 0,-1 1,1-1,-1 1,1 0,0 0,0 0,-1 0,1 1,1-1,-1 1,0 0,1 0,-1 0,1 0,0 0,0 1,0-1,1 1,-1-1,1 1,-1-1,1 1,1 0,-1 0,-2 4,2-1,-1 0,1 1,0-1,0 1,1 0,0-1,0 1,1-1,0 1,0-1,1 1,0-1,1 0,-1 0,1 0,0 0,1 0,0-1,0 1,0-1,1 0,0 0,0-1,0 0,1 1,0-2,0 1,0-1,1 0,-1 0,1-1,0 1,0-2,0 1,0-1,1 0,-1 0,0-1,1 0,-1 0,2-1,20-3,-4-3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46,'272'-42,"-270"41,0 0,0 1,0-1,0 1,0 0,0 0,0 0,0-1,0 2,0-1,0 0,0 0,-1 1,1-1,0 1,0-1,0 1,0 0,0 0,-1 0,1 0,0 0,-1 0,1 0,-1 1,1-1,-1 1,0-1,1 1,-1-1,0 1,0 0,0-1,0 1,0 0,-1 0,1 0,-1 0,1 0,-1 0,1 0,-1 0,0 0,0 0,0 0,0 0,-1 0,1 0,0 0,-125 125,122-124,-49 63,51-65,0 1,0 0,0-1,1 1,-1 0,0-1,1 1,-1 0,1 0,0 0,0-1,-1 1,1 0,0 0,1 0,-1 0,0 0,0-1,1 1,-1 0,1 0,0 0,-1-1,1 1,0 0,0-1,0 1,0-1,0 1,1-1,-1 0,0 1,1-1,-1 0,0 0,1 0,0 0,-1 0,1 0,0 0,0 0,12 3,-1-1,1 0,0 0,0-1,0-1,0-1,0 0,1 0,11-3,13 1,-14 1</inkml:trace>
  <inkml:trace contextRef="#ctx0" brushRef="#br0" timeOffset="1">1130 271,'-3'-6,"-1"1,0 0,0 0,0 0,-1 1,0 0,0 0,0 0,0 0,0 1,-1 0,0 0,1 0,-1 1,0 0,0 0,-1 0,1 1,0 0,-1 0,1 1,0-1,-1 1,1 1,0-1,-1 1,1 0,0 1,0 0,0 0,0 0,0 0,0 1,0 0,1 0,-1 1,1 0,0-1,0 2,1-1,-3 3,-8 6,0 2,1 0,1 0,0 1,1 1,1 0,0 0,2 2,0-1,1 1,0 0,2 0,0 1,2 0,0 0,1 0,0 14,2-26,1 1,0 0,0 0,1-1,0 1,0 0,1-1,1 1,-1-1,1 1,1-1,-1 0,1-1,1 1,0 0,0-1,0 0,1-1,6 7,-6-7,0 0,1-1,-1 0,1 0,1 0,-1-1,1 0,0 0,0-1,0 0,0 0,0-1,1 0,-1-1,1 0,-1 0,1-1,-1 0,1 0,-1-1,1 0,3-1,19-7,-1-1,1-1,-2-1,0-2,0-1,-1-1,-1-2,-1 0,7-8,-19 18,-2-1,1 0,-1-1,0 0,-1-1,-1 0,1-1,-2 0,0-1,0 0,-1 0,0-1,-2 0,1 0,-2 0,0-1,-1 0,3-13,-8 22,-1 0,1 1,-1 0,0-1,0 1,0 0,-1 0,0 0,0 0,0 0,-1 1,1 0,-1-1,0 1,0 1,-1-1,1 1,-1-1,0 1,0 0,0 1,0-1,0 1,0 0,-1 1,1-1,-1 1,0 0,-19-5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1 200,'138'-64,"-67"30,1 2,1 4,29-5,-100 32,0 0,0 0,1 0,-1 0,1 0,-1 0,1 1,-1-1,1 1,-1 0,1 0,-1-1,1 2,-1-1,1 0,0 1,-1-1,1 1,-1-1,0 1,1 0,-1 0,0 1,1-1,-1 0,0 1,0-1,0 1,0 0,0-1,-1 1,1 0,0 0,-1 0,1 0,-1 1,6 22,-6-20,0 1,1-1,0 1,0-1,0 0,0 0,1 0,-1 0,1 0,1 0,-1-1,1 0,-1 1,1-1,1-1,3 4,2-2,0-1,0 0,1-1,-1 0,1 0,0-1,0 0,0-1,0-1,0 0,0 0,0-1,0 0,0-1,0 0,-1-1,1 0,-1-1,1 0,-1 0,6-5,3 1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50,'81'-20,"77"-7,-158 26,1 1,0 0,0-1,-1 1,1 0,0 0,0 0,0-1,-1 1,1 0,0 0,0 0,0 0,-1 0,1 1,0-1,0 0,-1 0,1 0,0 1,0-1,-1 0,1 1,0-1,0 1,-1-1,1 1,-1-1,1 1,0-1,-1 1,1-1,-1 1,1 0,-1-1,0 1,1 0,-1 0,0-1,1 1,-1 0,0 0,0-1,0 1,0 0,0 0,0 0,0-1,0 1,0 0,0 0,0 0,0-1,0 1,-1 0,1 0,0-1,-1 1,1 0,0 0,-1-1,1 1,-1 0,1-1,-39 39,29-31,2-3,1 0,0 1,0-1,0 2,1-1,0 1,0-1,1 2,0-1,0 0,0 1,1 0,0 2,4-8,0 0,0 1,0-1,1 1,-1-1,1 1,-1-1,1 0,0 1,0-1,0 0,0 0,0 1,1-1,-1 0,1 0,-1 0,1-1,0 1,0 0,-1-1,1 1,0-1,1 1,-1-1,0 0,0 0,0 0,1 0,-1-1,74 20,76-47,-72 6,-56 15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0,'44'0,"27"0,13 0,-4 0,-6 0,-10 0,-12 0,-10 0,-7 0,-4 0,-9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46,'34'5,"30"-3,14-3,-2-5,-4-2,-9 1,-6-4,-8 1,-13 1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3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305 227,'-42'31,"1"2,1 1,2 3,1 1,3 1,-13 21,44-57,0 1,1-1,-1 1,1 0,0 0,0 0,0 0,1 0,-1 0,1 1,0-1,0 0,1 1,-1-1,1 1,0-1,0 1,1-1,-1 0,1 1,0-1,0 0,0 1,1-1,-1 0,1 0,0 0,0 0,1 0,-1-1,1 1,0-1,0 1,0-1,0 0,1 0,0 0,9 4,1-1,-1-1,1 0,0-1,0 0,0-1,0-1,1 0,-1-1,1 0,-1-2,1 1,-1-2,9-1,22 0,-17 0,-1-2,0 0,0-2,0-1,0-1,-2-1,13-7,-14 6</inkml:trace>
  <inkml:trace contextRef="#ctx0" brushRef="#br0" timeOffset="299.382">871 254,'-39'38,"6"-7,2 0,1 3,1 0,2 2,-10 19,35-53,0 0,1 1,-1-1,0 1,1-1,-1 1,1-1,0 1,0 0,0-1,0 1,1 0,-1 0,1 0,0 0,-1 0,1-1,0 1,1 0,-1 0,1 0,-1 0,1 0,0-1,0 1,0 0,0 0,0-1,1 1,-1-1,1 1,0-1,0 0,-1 0,2 0,-1 0,0 0,0 0,0 0,1-1,0 1,10 1,0 0,1-1,-1 0,0-1,1-1,-1 0,1-1,-1 0,0-1,0-1,1 0,-2-1,1 0,0-1,-1 0,0-1,8-5,-12 6,1-1,-1-1,0 0,0 0,0 0,-1-1,0 0,-1 0,0-1,0 0,-1 0,0 0,-1-1,0 1,0-1,-1 0,0 0,-1-1,0 1,-1-1,0 1,0 0,-1-1,-1 0,1 1,-2 0,0-1,0 1,-1-1,-4-13</inkml:trace>
  <inkml:trace contextRef="#ctx0" brushRef="#br0" timeOffset="729.776">1124 508,'60'-37,"-2"-2,-2-2,-2-4,9-11,-63 57,0-1,0 1,0-1,0 1,0-1,0 1,0-1,0 1,0-1,0 0,1 1,-1-1,0 1,0-1,1 0,-1 1,0-1,0 1,1-1,-1 0,0 1,1-1,-1 0,1 0,-1 1,0-1,1 0,-1 0,1 0,-1 0,1 1,-1-1,0 0,1 0,-1 0,1 0,-1 0,1 0,-1 0,1 0,-1 0,1 0,-1-1,-4 25,5-19,0 0,0 0,0 0,1 0,0 0,0 0,0-1,0 1,1-1,-1 1,1-1,0 0,1 0,-1-1,1 1,0-1,-1 1,1-1,1 0,-1-1,0 1,1-1,-1 1,1-2,0 1,0 0,0-1,0 0,0 0,0 0,0-1,0 0,0 0,0 0,0 0,0-1,0 0,0 0,0 0,0-1,0 0,0 1,-1-2,1 1,0-1,10-4,0 0,-1-1,0-1,-1 0,0-1,0 0,-1-1,0 0,-1-1,7-10,-5 3</inkml:trace>
  <inkml:trace contextRef="#ctx0" brushRef="#br0" timeOffset="9801.769">2366 141,'-1'-2,"-1"0,1 0,-1 1,1-1,-1 0,0 1,0-1,0 1,0 0,0-1,0 1,0 0,0 0,0 0,-1 1,1-1,0 0,-1 1,1 0,0-1,-1 1,1 0,0 0,-3 1,2-2,-13-2,-1 1,1 0,-1 1,1 1,-1 1,1 0,-1 1,1 1,0 0,0 1,0 1,1 1,-1 0,-1 2,14-6,1-1,0 1,0 0,0 0,0 0,0 0,0 0,0 1,1-1,-1 1,1-1,0 1,-1-1,1 1,0 0,1 0,-1-1,0 1,1 0,0 0,0 0,0 0,0-1,0 1,0 0,1 0,-1 0,1 0,0-1,0 1,0 0,0-1,0 1,0-1,1 1,0-1,-1 0,1 1,0-1,0 0,0 0,0 0,0 0,1-1,-1 1,1-1,0 1,61 33,-55-32,-1 1,1 0,0 1,-1 0,0 0,0 1,-1-1,1 2,-1-1,-1 1,1 0,-1 1,2 3,-5-7,-1 0,1 0,-1 0,0 0,0 0,-1 1,1-1,-1 0,0 1,0 0,-1-1,1 1,-1-1,0 1,0 0,0-1,-1 1,0-1,0 1,0 0,0-1,-1 0,0 1,0-1,0 0,0 0,0 0,-1 0,0 0,0-1,0 1,0-1,-3 2,-4 2,1-1,-2-1,1 0,0 0,-1-1,0 0,0-1,0 0,0-1,-1 0,1-1,-1 0,1-1,-1 0,1-1,-1 0,-2-1,-10-4,6-1</inkml:trace>
  <inkml:trace contextRef="#ctx0" brushRef="#br0" timeOffset="10252.889">2676 0,'11'226,"-7"-212,-1 0,0 1,-1-1,-1 1,0-1,-1 1,-1-1,0 0,-1 1,-1 1,-26 107,25-71,8-52</inkml:trace>
  <inkml:trace contextRef="#ctx0" brushRef="#br0" timeOffset="10506.921">2450 367,'44'-5,"27"-1,8 0,0 1,-10 1,-10 2,-12 1,-8 0,-6 1,-9 0</inkml:trace>
  <inkml:trace contextRef="#ctx0" brushRef="#br0" timeOffset="10761.734">3128 508,'0'10,"0"3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5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0,'-10'19,"-2"12,-5-1,1 1,-2-1,2-6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0 564,'1'215,"-1"-210,0 0,0 0,0 0,1 0,0 0,0 0,0 0,0 0,1 0,0 0,0-1,0 1,1-1,-1 0,1 1,0-1,0 0,1-1,-1 1,1 0,0-1,0 0,0 0,0 0,0-1,1 1,-1-1,1 0,0 0,-1-1,1 1,0-1,0 0,0 0,0-1,0 0,0 0,0 0,0 0,0-1,0 1,0-1,0-1,5-1,5-5,0-1,0-1,-1 0,-1-1,1 0,-2-1,1 0,-2-2,9-11,37-37,-56 61,-1 0,1 0,-1 0,1 1,-1-1,1 0,0 1,-1-1,1 0,0 1,0-1,-1 1,1-1,0 1,0-1,0 1,0 0,0 0,0-1,-1 1,1 0,0 0,0 0,0 0,0 0,0 0,0 0,0 0,0 0,0 0,0 0,0 1,-1-1,1 0,0 1,0-1,0 1,0-1,-1 1,1-1,0 1,0 0,-1-1,1 1,-1 0,1-1,0 1,-1 0,1 0,14 50,-14-43,0-4,3 21,1 1,1-2,1 1,1-1,2 0,0-1,12 20,-17-35,1 0,-1 0,2 0,-1-1,1 0,0 0,0-1,1 0,0 0,0 0,0-1,1-1,-1 1,1-2,0 1,1-1,-1 0,0-1,1 0,0-1,2 1,-1-2,1 0,0-1,-1 0,1-1,-1 0,0-1,0 0,0-1,0 0,0-1,-1 0,0-1,0 0,0 0,-1-1,0 0,0-1,-1 0,0-1,0 1,-1-1,0-1,-1 1,1-1,-2 0,0-1,0 1,-1-1,0 0,1-6,24-118,-28 110</inkml:trace>
  <inkml:trace contextRef="#ctx0" brushRef="#br0" timeOffset="1068.217">1242 0,'-26'126,"-55"337,75-410,3 1,1-1,7 53,-6-104,1 1,0-1,0 1,1 0,-1-1,0 1,1 0,0-1,-1 1,1-1,0 1,0-1,1 1,-1-1,0 0,1 0,-1 0,1 0,0 0,0 0,0 0,0 0,0-1,0 1,0-1,1 1,-1-1,0 0,1 0,-1 0,1 0,-1 0,1-1,0 1,-1-1,1 0,0 0,-1 0,1 0,0 0,-1 0,1-1,-1 1,1-1,-1 0,1 0,-1 0,1 0,-1 0,1 0,60-56,-57 50,0 0,1 0,-1 0,2 1,-1 0,1 0,-1 1,1 0,1 1,-1 0,1 0,1 0,-6 4,-1 1,1 0,0 0,-1 0,1 1,0-1,-1 1,0 0,1-1,-1 2,0-1,0 0,0 1,0-1,0 1,-1 0,1 0,-1 0,0 0,0 0,0 1,0-1,-1 1,1-1,-1 1,0-1,0 1,0 0,0 0,-1 0,1-1,-1 1,0 0,-1 2,13 35,-8-34,1 0,-1 0,1-1,1 1,-1-1,1 0,0-1,0 1,1-1,-1 0,1-1,0 0,0 0,1 0,-1-1,1 0,0 0,0-1,0 0,0-1,0 1,0-2,1 1,-1-1,0 0,0-1,1 0,-1 0,0-1,0 0,0 0,0-1,-1 0,3-1,8-5,-1-1,0 0,-1-1,0-1,-1 0,0-1,-1-1,0 0,-1-1,-1-1,0 0,-2 0,1-1,-2 0,0-1,-2 0,5-15,-10 31,0-1,-1 1,0-1,0 1,0-1,0 0,0 0,0 0,0 1,-1-1,0 0,1 0,-1 0,0 0,-1 0,1 0,0 0,-1 0,0 1,1-1,-1 0,0 0,-1 1,1-1,0 0,-1 1,1-1,-1 1,0 0,0 0,0-1,0 1,0 0,-1 1,1-1,0 0,-1 1,1-1,-1 1,0 0,1 0,-1 0,0 0,-1 0,-7 5,1-1,0 2,1 0,-1 0,1 1,0 0,0 0,1 1,0 0,0 1,0 0,1 0,0 0,1 1,-4 6,0-1,0 0,0 0,1 1,1 1,1-1,0 1,1 1,0-1,2 1,0 0,1 0,0 0,2 0,-1 13,3-25,-1 0,1 0,0-1,0 1,0 0,0-1,1 1,0-1,0 0,0 1,1-1,-1 0,1 0,0 0,0-1,0 1,1-1,-1 1,1-1,0 0,0-1,0 1,0-1,0 0,0 0,1 0,-1 0,1-1,3 1,10 2,0-1,0 0,1-2,-1 0,1-1,-1-1,4-1,11-4,-1-1,0-1,0-2,-1-2,0 0,-1-2,-1-2,0 0,-1-2,-1-1,17-15,-25 21,0-1,-1-1,0-1,-1 0,-1-1,-1 0,0-2,-2 1,0-2,-1 0,-1 0,0-1,-2-1,-1 0,6-21,-14 41,1 1,-1-1,1 1,-1-1,0 1,0-1,1 1,-1-1,0 1,-1-1,1 1,0-1,0 1,-1-1,1 1,0-1,-1 1,0 0,1-1,-1 1,0 0,0-1,1 1,-1 0,0 0,0 0,0-1,-1 1,1 0,0 1,0-1,-1 0,1 0,0 0,-1 1,1-1,0 1,-1-1,1 1,-1 0,1-1,-1 1,1 0,-1 0,0 0,-65 22,57-16,0-1,1 2,-1-1,1 2,1-1,-1 1,1 0,1 1,0 0,0 0,0 0,1 1,1 0,0 0,0 1,1-1,-3 12,6-20,1 0,-1 0,1-1,0 1,0 0,0 0,0 0,0 0,0 0,0-1,1 1,-1 0,1 0,-1 0,1-1,0 1,0 0,0-1,0 1,0-1,0 1,0-1,0 1,0-1,1 0,-1 1,1-1,-1 0,1 0,-1 0,1 0,-1 0,1-1,0 1,0 0,-1-1,1 1,0-1,0 0,0 1,0-1,0 0,-1 0,1 0,0-1,0 1,1-1,88-24,65-42,-154 66,0 0,1 1,-1-1,1 1,-1 0,1 0,-1 0,1 0,-1 0,1 0,-1 1,0-1,1 1,-1-1,1 1,-1 0,0 0,0 0,1 0,-1 1,0-1,0 1,0-1,0 1,-1 0,1-1,0 1,-1 0,1 0,-1 0,0 0,1 1,-1-1,0 0,-1 1,1-1,0 0,0 1,-1-1,0 1,1-1,-1 1,0-1,0 1,0-1,-1 1,0 1,-1 23,0-24,1 1,-1 0,1-1,0 1,1 0,-1 0,1 0,-1 0,1 0,1 0,-1 0,0 0,1 0,0 0,0-1,0 1,0 0,1 0,-1-1,1 1,0-1,0 1,0-1,1 0,-1 0,1 0,0 0,-1 0,1-1,1 1,-1-1,0 0,0 0,2 1,16-2,0 0,0-1,0-1,0-2,0 0,-1 0,1-2,-1-1,0 0,0-2,-1 0,0-1,-1-1,0-1,0 0,-1-1,4-5,-20 16,44-29,-1-1,-1-3,28-30,-26 4,-44 59,0 0,0-1,0 1,0 0,0-1,-1 1,1 0,-1-1,1 1,-1-1,1 1,-1-1,0 1,0-1,0 1,0-1,0 0,0 1,0-1,0 1,-1-1,1 1,-1 0,1-1,-1 1,1-1,-1 1,0 0,0-1,0 1,1 0,-1 0,-1-1,1 1,0 0,0 0,0 0,0 1,-1-1,1 0,0 0,-1 1,1-1,-1 0,0 1,-6-1,0 1,-1 1,1 0,0 0,0 0,0 1,0 0,0 0,1 1,-1 0,0 1,1 0,0 0,0 0,0 1,1 0,-2 1,4-3,-16 10,1 0,0 2,1 0,1 1,0 1,1 0,1 2,0-1,2 2,0 0,1 0,1 1,1 1,1 0,-4 17,12-34,0 0,0 0,1 0,-1 0,1 0,0 0,1 0,0 0,-1 1,1-1,1-1,-1 1,1 0,0 0,0-1,0 1,1-1,-1 1,1-1,0 0,1 0,-1 0,1-1,-1 1,1-1,0 0,0 0,1 0,0 0,6 4,1-1,1 0,-1-1,1 0,0-1,0-1,1 0,-1 0,1-1,5-1,38 2,-1-2,0-3,0-2,0-3,31-8,-44 3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1:5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1441,'112'-42,"-2"-4,-3-5,35-26,-88 46,0-2,-3-3,-1-2,2-5,-41 33,0 1,-1-1,0-1,0 0,-2-1,1 1,-1-1,-1-1,0 0,-1 0,0 0,-1-1,2-8,-7 20,1-1,-1 1,0 0,0 0,0 0,0 0,0 0,0 0,0-1,0 1,-1 0,0 0,1 0,-1 0,0 0,0 0,0 0,0 1,0-1,0 0,0 0,-1 1,1-1,-1 1,1-1,-1 1,0 0,1-1,-1 1,0 0,0 0,0 0,0 1,0-1,0 0,0 1,0-1,0 1,0 0,0-1,-1 1,-87 20,70-11,0 1,1 1,0 1,1 0,0 1,1 1,1 1,0 0,0 1,2 1,0 0,1 1,1 0,1 1,0 0,-5 17,14-30,0 0,1 0,0 1,0-1,0 1,1-1,0 1,1-1,-1 1,1-1,0 0,1 1,-1-1,1 0,1 0,-1 0,1 0,0 0,0-1,1 1,-1-1,1 0,1 0,-1 0,1-1,-1 1,1-1,1 0,-1-1,0 1,1-1,0 0,0 0,0-1,0 0,0 0,0 0,1-1,2 1,27 2,0-2,0-1,1-2,-1-1,0-2,0-2,-1-1,0-1,0-2,-1-2,0-1,-1-2,0-1,-2-1,0-2,9-8,-30 22,0 0,0-1,-1 0,0-1,0 0,0-1,-1 1,0-2,-1 1,1-1,-2 0,1 0,-1-1,-1 0,0 0,0-1,-1 1,0-1,-1 0,0-1,-3 10,0 0,0 1,0-1,0 0,0 0,0 1,0-1,-1 0,1 0,-1 1,1-1,-1 0,0 1,1-1,-1 1,0-1,0 1,0-1,0 1,-1 0,1-1,0 1,0 0,-1 0,1 0,-1 0,1 0,-1 0,1 1,-1-1,0 0,1 1,-1-1,0 1,0-1,1 1,-1 0,0 0,0 0,1 0,-1 0,0 0,0 1,1-1,-1 0,0 1,1 0,-1-1,0 1,1 0,-1 0,1 0,-1 0,1 0,0 0,-1 0,1 0,0 0,0 1,0-1,0 1,0-1,0 1,-1 0,-3 5,1 0,0 0,0 0,0 0,1 0,0 1,0 0,1-1,0 1,0 0,1 0,0 0,0 1,1 2,0-7,-1 1,1-1,1 0,-1 0,1 0,-1 1,1-1,0 0,1 0,-1 0,1 0,0 0,0-1,0 1,0 0,0-1,1 0,0 1,0-1,0 0,0 0,0-1,0 1,1-1,-1 1,1-1,0 0,1 0,12 2,1-1,0 0,0-1,0-2,0 1,0-2,7-1,10 0,1-1,-1-1,0-2,0-2,-1-1,0-1,-1-2,0-1,-1-2,0-1,-1-2,-1-1,22-19,-36 27,82-69,-94 77,-1-1,1 0,-1 0,0-1,0 1,-1-1,1 1,-1-1,0 0,0 0,-1 0,1 0,-1 0,0 0,-1 0,1 0,-1-1,0 1,0 0,-1 0,0-5,0 7,1 1,-1-1,-1 0,1 0,0 1,-1-1,1 1,-1-1,0 1,1 0,-1 0,-1-1,1 1,0 1,0-1,-1 0,1 0,-1 1,1 0,-1-1,0 1,1 0,-1 0,0 0,0 1,0-1,0 1,0 0,0-1,1 1,-3 1,-90 23,82-16,1 1,-1 0,2 0,-1 1,1 1,0 0,1 0,1 1,0 0,0 1,1 0,1 0,0 1,1 0,1 0,0 1,1-1,0 1,1 0,1 0,0 0,1 0,1 1,0-1,1 0,2 9,2-13,1-1,0 0,0-1,1 0,0 0,1 0,0-1,0 0,1 0,0-1,0 0,1-1,0 0,0 0,0-1,1-1,-1 1,1-2,0 0,0 0,1-1,-1 0,1-1,-1 0,4-1,110 1,-100-2</inkml:trace>
  <inkml:trace contextRef="#ctx0" brushRef="#br0" timeOffset="346.294">2653 906,'43'0,"34"0,13 0,-4 0,-7 0,-12 0,-13 0,-10-5,-9-2,-5 1,-2 1,-2 1,-10 7,-7 2</inkml:trace>
  <inkml:trace contextRef="#ctx0" brushRef="#br0" timeOffset="596.954">2766 1159,'39'0,"31"0,13 0,-2 0,-5 0,-11 0,-12 0,-10 0,-12 0</inkml:trace>
  <inkml:trace contextRef="#ctx0" brushRef="#br0" timeOffset="62241.759">4488 453,'-11'168,"-30"32,41-175,16-31,66-148,-25 36,77-83,-133 199,-1 0,1 0,0 1,0-1,1 0,-1 0,0 1,1-1,-1 0,1 1,-1-1,1 1,-1 0,1 0,0 0,0-1,0 2,0-1,0 0,0 0,0 1,0-1,0 1,0-1,0 1,0 0,0 0,0 0,1 0,-1 0,0 0,0 1,0-1,0 1,0-1,0 1,0 0,0 0,0 0,0 0,-1 0,1 0,0 1,-1-1,1 1,-1-1,1 1,-1-1,0 1,1 0,-1 0,0-1,0 2,2 7,-1-1,-1 0,0 1,0-1,-1 1,0-1,0 1,-1-1,-1 1,1-1,-1 0,-3 6,-3 32,6-33,0-8,0 0,1 0,0-1,1 1,-1 0,1 0,0 0,0 0,1 0,0 0,0 0,0-1,1 1,0 0,0-1,0 1,1-1,1 3,0-8,0 1,-1-1,1 1,0-1,0 0,0 0,0-1,-1 1,1-1,0 0,0 0,-1 0,1 0,-1-1,1 0,-1 1,1-1,-1-1,0 1,0 0,0-1,0 1,-1-1,1 0,-1 0,1 0,171-174,-63 49,-111 128,0 1,0 0,0 0,0-1,0 1,0 0,0 0,0-1,0 1,0 0,1-1,-1 1,0 0,1 0,-1-1,0 1,1-1,-1 1,1 0,-1-1,1 1,-1-1,1 1,-1-1,1 1,-1-1,1 0,0 1,-1-1,1 0,0 1,-1-1,1 0,0 0,-1 1,1-1,0 0,0 0,-1 0,1 0,0 0,0 0,-1 0,1 0,0-1,0 1,-1 0,1 0,0-1,-1 1,1 0,0-1,-1 1,1 0,-1-1,1 1,-1-1,1 1,-1-1,1 0,-1 1,1-1,-1 1,1-1,-1 0,0 1,0-1,1 0,-1 0,-4 60,-40 146,42-198,-1 1,1 0,0 0,0 0,1 1,0-1,0 0,1 0,0 1,1-1,-1 0,2 1,-1-1,1 0,0 0,1 0,0-1,1 2,8 3</inkml:trace>
  <inkml:trace contextRef="#ctx0" brushRef="#br0" timeOffset="63872.35">5757 510,'-5'-5,"-1"0,0 0,-1 1,1-1,-1 2,1-1,-1 1,-1 0,1 0,0 1,0 0,-1 0,1 1,-1 0,0 0,1 1,-1 0,0 0,1 1,-1 0,0 0,1 0,0 1,-1 1,1-1,0 1,0 0,0 1,0 0,1 0,0 0,0 1,0 0,0 0,0 1,-45 62,50-66,0 0,0 0,0 1,0-1,1 0,-1 0,1 0,0 1,-1-1,1 0,0 0,0 1,1-1,-1 0,0 0,1 1,-1-1,1 0,0 0,0 0,0 0,0 0,0 0,0 0,0 0,1 0,-1 0,1-1,-1 1,1-1,0 1,0-1,-1 1,1-1,1 0,5 1,-1 0,0-1,1 0,-1 0,1-1,0 0,-1 0,1-1,-1 0,1 0,-1-1,0 0,1 0,-1-1,0 1,-1-2,1 1,0-1,-1 0,0 0,0-1,2-2,193-182,-201 187,0 1,1 0,-1 0,1 0,-1-1,1 1,0 0,0 0,-1 0,1 0,0 0,0 0,0 1,0-1,0 0,0 0,0 1,0-1,0 0,0 1,0-1,1 1,-1 0,0-1,0 1,1 0,-1 0,0-1,0 1,1 0,-1 0,0 1,0-1,1 0,-1 0,0 1,0-1,0 0,1 1,-1-1,0 1,0 0,0-1,0 1,0 0,0 0,0-1,0 1,0 0,0 0,-1 0,1 0,0 0,-1 0,1 1,0-1,-1 0,14 109,-6-41,-3 1,-2 0,-5 10,2-23,1-50,-1 1,0-1,0 1,-1-1,0 0,0 1,-1-1,0 0,0 0,0 1,-1-2,0 1,-1 0,0-1,0 1,0-1,0 0,-1 0,0-1,0 0,-1 0,0 0,0 0,0-1,0 0,-1 0,1-1,-1 1,0-1,0-1,0 0,0 0,-3 1,6-3,0 0,0 0,0 0,0 0,0-1,0 1,1-1,-1 0,0 0,0 0,1-1,-1 1,0-1,1 0,0 0,-1 0,1-1,0 1,0-1,0 1,0-1,1 0,-1 0,1-1,0 1,0 0,0-1,0 1,1-1,-1 0,1 1,0-1,0 0,0 0,1 0,-1 0,1 0,0 0,0 0,0 1,1-1,-1 0,1 0,0 0,0 0,0 0,1 1,0-1,0-1,9-11,0 2,1-1,0 1,1 1,1 1,0 0,1 0,0 1,0 1,1 1,1 0,-1 1,5 0,235-67,-232 68</inkml:trace>
  <inkml:trace contextRef="#ctx0" brushRef="#br0" timeOffset="64337.758">4205 1131,'281'-55,"266"-15,42 40,273-30,-727 51,-85 6</inkml:trace>
  <inkml:trace contextRef="#ctx0" brushRef="#br0" timeOffset="64921.059">5193 1357,'-5'24,"-1"17,0 7,1 0,-3-4,-1-4,2-4,1-3,3-4,1 0,1-11,1-8</inkml:trace>
  <inkml:trace contextRef="#ctx0" brushRef="#br0" timeOffset="65200.738">4883 1413,'43'0,"24"-5,10-1,-3 0,-5 1,-9 1,-5-3,-8 0,-6 0,-5 2,-5 2,-3 1,0 1,-1 1,-5 5,-6 7,-11 0,-6 0</inkml:trace>
  <inkml:trace contextRef="#ctx0" brushRef="#br0" timeOffset="65470.76">4742 1837,'43'-5,"38"-2,15-4,-4 0,-8 2,-13 2,-10 2,-10 2,-9 2,-6 1,-6 0,-6 1</inkml:trace>
  <inkml:trace contextRef="#ctx0" brushRef="#br0" timeOffset="73390.864">5898 1638,'-5'-4,"-1"2,5 2,2 6,2 7,-1 6,1 4,-2 3,1 3,-2 0,0 0,1 1,-2-1,1-5</inkml:trace>
  <inkml:trace contextRef="#ctx0" brushRef="#br0" timeOffset="73944.991">5757 1638,'17'-2,"37"-8,1 3,0 2,46 2,-100 2,1 1,0-1,-1 1,1 0,-1 0,1 0,0 0,-1 0,1 0,0 0,-1 1,1-1,-1 0,1 1,-1-1,1 1,-1 0,1-1,-1 1,1 0,-1 0,0 0,0 0,1 0,-1 0,0 0,0 1,0-1,0 0,0 1,-1-1,1 1,0-1,-1 1,1-1,-1 1,1-1,-1 1,1-1,-1 1,0 0,0-1,0 1,0-1,0 1,0 0,-1-1,1 1,-1-1,1 1,-1-1,1 1,-1-1,0 1,1-1,-1 1,-1-1,-14 14,13-14,1 0,0 0,0 0,0 0,0 0,0 0,1 1,-1-1,0 1,0 0,1-1,-1 1,1 0,0 0,-1 0,1 0,0 0,0 0,0 0,1 0,-1 0,0 0,1 1,-1-1,1 0,0 0,0 1,0-1,0 0,0 1,0-1,1 0,-1 0,1 1,0-1,-1 0,1 0,1 1,43 31,-42-33,1 1,-1-1,1 1,-1-1,1 1,-1 0,0 0,0 1,0-1,0 1,-1-1,1 1,-1 0,1 0,-1 0,0 0,0 0,-1 1,1-1,0 1,-1-1,0 1,0-1,0 1,0 0,-1-1,0 1,1 0,-1 0,-1 2,-2-1,-1 0,0 0,0 0,0-1,0 0,-1 0,0 0,0 0,0-1,0 1,0-1,-1-1,0 1,1-1,-1 0,0 0,0-1,0 0,-4 1,-37 8,-67 4,95-18</inkml:trace>
  <inkml:trace contextRef="#ctx0" brushRef="#br0" timeOffset="75638.283">3358 199,'38'-22,"1"1,1 2,0 2,1 1,1 2,21-3,-59 16,-1-1,1 1,-1 0,1 0,0 0,0 1,-1-1,1 1,0 0,0 0,0 0,-1 1,1-1,0 1,0 0,-1 0,1 0,-1 1,1-1,-1 1,1 0,-1 0,0 0,0 0,0 0,0 1,0-1,-1 1,1 0,-1 0,1 0,-1 0,0 0,0 1,-1-1,1 1,-1-1,0 1,0 0,1 1,-1 8,0 1,-1 0,0 0,-1-1,-1 1,0 0,0-1,-3 6,-6 36,3 57,5 0,4 0,13 77,1 101,-13-214,0 8,-2 1,-5-1,-3-1,-6 12,-15-11,23-110,6-55,3 0,4 1,15-71,7-8,7 1,6 2,19-28,-51 157,2 0,0 1,2 0,1 2,1-1,1 2,1 0,1 1,1 1,1 1,1 1,7-4,14-8,2 2,0 2,2 2,1 2,1 2,0 2,2 3,0 2,4 1,144-24,2 8,105 2,-29 14,-220 6,0 2,1 3,-1 3,47 6,-54 1,1-2,0-3,-1-2,1-1,0-3,11-4,-29 0,1 2,-1 1,0 2,1 1,6 2,-37-2,-1 1,0 0,0 1,0-1,-1 0,1 1,0-1,0 1,0-1,0 1,0 0,0 0,-1 0,1 0,0 0,-1 0,1 0,0 1,-1-1,0 0,1 1,-1-1,0 1,0 0,0-1,0 1,0 0,0 0,0 0,-1 0,1 0,-1 0,1-1,-1 1,0 0,0 0,0 0,0 0,0 1,-24 82,11-51,1 4,6-22,0 0,1 0,1 1,0-1,1 1,1 0,1 0,0 0,1 0,1 0,2 12,4-11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13:1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1047,'1'-2,"1"1,-1-1,1 0,-1 0,1 0,-1 1,1-1,0 1,0 0,0-1,0 1,0 0,0 0,0 0,1 0,-1 1,0-1,0 0,1 1,-1 0,0 0,1-1,-1 1,0 0,2 1,-1-2,310-58,-202 42,-71 25,-28 2</inkml:trace>
  <inkml:trace contextRef="#ctx0" brushRef="#br0" timeOffset="266.27">169 1188,'33'0,"22"0,5 0,-2 0,-7 0,-6 0,-7 0,-10 0</inkml:trace>
  <inkml:trace contextRef="#ctx0" brushRef="#br0" timeOffset="1256.402">1609 539,'0'-14,"1"25,3 18,9 40,-10-48,1 0,1 0,0-1,1 1,2-1,0-1,1 1,1-1,4 5,-12-21,0-1,-1 1,1-1,1 0,-1 1,0-1,0 0,1 0,0-1,-1 1,1 0,0-1,0 0,-1 1,1-1,0 0,0-1,0 1,1 0,-1-1,0 0,0 0,0 0,0 0,0 0,0 0,1-1,-1 0,0 1,0-1,0 0,-1-1,1 1,0 0,0-1,-1 0,1 0,-1 1,1-1,-1-1,0 1,2-2,165-187,-119 128,32-38,-81 100,-1 1,1-1,0 1,-1-1,1 1,0 0,-1-1,1 1,0 0,-1 0,1-1,0 1,0 0,-1 0,1 0,0 0,0 0,-1 0,1 0,0 0,-1 0,1 0,0 1,0-1,-1 0,1 0,0 1,-1-1,1 0,0 1,-1-1,1 1,-1-1,1 1,0-1,-1 1,1-1,-1 1,0 0,1-1,-1 1,1-1,-1 1,0 0,0 0,1-1,-1 1,0 0,0-1,0 1,0 0,0 0,0-1,0 1,0 0,0 0,0-1,0 1,1 48,-13 24,9-64,1 0,0 0,0 0,0 0,1 1,1-1,-1 0,2 1,-1-1,1 1,1-1,-1 0,2 0,-1 0,1 0,1 0,-1 0,2-1,0 2,-2-5,0-1,0 0,0 0,0 0,1 0,0-1,-1 1,1-1,0 0,1 0,-1 0,1-1,-1 0,1 0,0 0,-1 0,1-1,0 1,0-1,0 0,0-1,1 1,-1-1,0 0,0-1,0 1,0-1,0 0,0 0,0-1,0 1,0-1,-1 0,1 0,0-1,18-11,-1 0,-1-2,0-1,-1 0,0-1,-2-2,0 0,14-21,69-146,-94 174,-1 6</inkml:trace>
  <inkml:trace contextRef="#ctx0" brushRef="#br0" timeOffset="1604.237">1552 1104,'178'-9,"0"-7,114-29,-181 28,-19 2,83-14,0 8,156 1,-305 21</inkml:trace>
  <inkml:trace contextRef="#ctx0" brushRef="#br0" timeOffset="2356.207">1693 1471,'-5'14,"-1"15,0 7,1 2,2-1,1-1,0-3,2-1,-5-7,-1-3,0 1,1 0,-3-4,0 0,5-3,4-9,2-7</inkml:trace>
  <inkml:trace contextRef="#ctx0" brushRef="#br0" timeOffset="2758.994">1298 1555,'339'-29,"-194"2,-25 9,-118 17,0 0,0 1,0-1,0 0,0 1,0-1,0 1,0 0,0 0,0 0,1 0,-1 0,0 0,0 0,0 1,0-1,0 1,0 0,0-1,0 1,0 0,0 0,-1 0,1 0,0 1,-1-1,1 0,-1 1,1-1,-1 1,1-1,-1 1,0 0,0 9</inkml:trace>
  <inkml:trace contextRef="#ctx0" brushRef="#br0" timeOffset="3135">1326 1979,'34'-10,"20"-3,6 1,-2 2,-7 3,-6 3,-7 2,-5 1,-3 1,-2 0,-1 1,0-1,0-4,0-3,1-3,-5-1</inkml:trace>
  <inkml:trace contextRef="#ctx0" brushRef="#br0" timeOffset="9305.765">1242 1358,'38'-18,"-15"14,-1 0,1 1,-1 1,1 1,0 1,12 2,67-2,40-26,186 25,-316 1</inkml:trace>
  <inkml:trace contextRef="#ctx0" brushRef="#br0" timeOffset="10024.01">2314 1668,'5'0,"6"-5,6-1,5 0,4 1,2 1,1 2,0 1,1 0,-1 1,-5-4,-2-2,1 0,-4 1</inkml:trace>
  <inkml:trace contextRef="#ctx0" brushRef="#br0" timeOffset="10305.558">2540 1442,'-5'48,"-2"21,1 3,1-6,2-9,0-9,2-9,1-6,0-8</inkml:trace>
  <inkml:trace contextRef="#ctx0" brushRef="#br0" timeOffset="11156.871">2681 1893,'242'-292,"-242"291,0 0,1 1,-1-1,1 0,-1 0,0 0,1 0,-1 1,1-1,0 0,-1 1,1-1,0 0,-1 1,1-1,0 1,0-1,-1 1,1-1,0 1,0 0,0-1,0 1,0 0,-1 0,1-1,0 1,0 0,0 0,0 0,0 0,0 0,0 1,0-1,0 0,-1 0,1 0,0 1,0-1,0 1,0-1,-1 0,1 1,0-1,0 1,-1 0,1-1,0 1,-1 0,1-1,-1 1,1 0,-1 0,1-1,-1 1,1 0,-1 0,0 0,1 0,-1-1,0 1,0 0,0 0,0 0,0 0,0 0,0 0,0 0,3 47,-4-43,0 1,1-1,0 1,0-1,0 1,1-1,0 1,0-1,0 0,1 1,0-1,0 0,0 0,1 0,-1 0,1-1,0 1,1-1,1 3,-1-6,0 0,0 0,0-1,-1 1,1-1,0 0,0 0,0-1,0 1,-1-1,1 0,0 0,-1 0,1 0,0-1,-1 1,0-1,1 0,-1 0,0 0,0-1,0 1,0-1,0 0,-1 1,1-1,-1 0,0-1,0 1,0 0,0-1,0 1,0-3,2 0,168-230,-171 237,-1-1,0 0,0 1,1-1,-1 0,0 1,1-1,-1 0,0 1,1-1,-1 0,0 0,1 1,-1-1,1 0,-1 0,0 0,1 1,-1-1,1 0,-1 0,1 0,-1 0,1 0,-1 0,0 0,1 0,-1 0,1 0,-1 0,1 0,-1 0,1-1,-1 1,0 0,1 0,-1 0,1-1,-1 1,0 0,1-1,-1 1,0 0,1 0,-1-1,0 1,1-1,-1 1,0 0,0-1,0 1,1-1,-1 1,0 0,0-1,0 1,0-1,0 1,0-1,0 1,0-1,0 1,0-1,0 1,0 0,0-1,0 1,0-1,0 1,-1-1,0 37,0-28,-5 11,2 1,0 1,2-1,0 0,1 1,1-1,1 1,2 14,12 50,-13-60</inkml:trace>
  <inkml:trace contextRef="#ctx0" brushRef="#br0" timeOffset="11690.881">3612 1188,'-16'33,"2"0,2 0,1 1,1 1,2 0,1 0,2 1,0 33,33 74,-27-141,-2 1,1-1,-1 0,1 0,0 1,0-1,0 0,1 1,-1-1,0 0,1 1,-1-1,1 0,0 0,0 0,0 1,0-1,0 0,0 0,1-1,-1 1,1 0,-1 0,1-1,0 1,0-1,-1 1,1-1,0 0,0 0,1 1,-1-2,0 1,0 0,0 0,0-1,1 1,-1-1,3 1,117-60,-109 52,1 0,-1 1,1 1,1 0,-1 1,1 1,0 0,0 1,0 0,0 1,0 1,0 1,0 0,10 2,-23-2,1 0,0 0,-1 0,1 1,-1-1,1 0,-1 1,0 0,0 0,0 0,0 0,0 0,0 0,0 0,-1 0,1 1,-1-1,0 1,1-1,-1 1,0 0,-1-1,1 1,0 0,-1 0,0-1,1 1,-1 0,0 0,0 0,-1-1,1 1,-1 0,1 0,-1-1,0 1,0 0,0-1,0 1,0-1,-1 1,1-1,-1 1,0-1,0 0,0 0,0 0,-1 1,-8 8,0 0,-1-1,0 0,-1-1,0 0,0-1,-1-1,0 0,-1 0,1-2,-1 0,0-1,0 0,0-1,-1-1,1 0,-1-1,0-1,1 0,-11-2,22 1,1 0,-1 0,1 0,-1 0,1 0,0-1,0 0,0 1,0-1,0 0,0-1,1 1,-1 0,0-1,1 0,0 1,0-1,0 0,0 0,0 0,1 0,-2-4,3 7,-9-15</inkml:trace>
  <inkml:trace contextRef="#ctx0" brushRef="#br0" timeOffset="15439.953">3922 1075,'139'-11,"-127"8,-7 2,-1-1,1 1,-1 0,1 0,-1 0,1 1,-1 0,1-1,0 2,-1-1,1 0,-1 1,1 0,-1 0,1 1,-1-1,0 1,2 0,-6 1,0 0,0 0,0 0,-1 0,1 0,-1 0,1 0,-1 0,0 0,0-1,0 1,-1 0,1 0,-1-1,1 1,-1-1,0 0,0 1,0-1,0 0,0 0,-1 0,1 0,-1-1,1 1,-1-1,1 1,-1-1,0 0,-1 0,-22 13,-39 37,64-50,1 1,-1-1,1 0,0 0,-1 0,1 0,0 1,0-1,0 0,0 0,0 0,0 1,0-1,0 0,1 0,-1 0,0 1,1-1,-1 0,1 0,0 0,-1 0,1 0,0 0,-1 0,1 0,0 0,0 0,0-1,0 1,0 0,0 0,0-1,0 1,0-1,0 1,0-1,0 1,0-1,1 0,-1 1,0-1,0 0,0 0,1 0,-1 0,64 7,-62-7,6 0,12 1,-1-1,0 0,1-2,-1 0,0-2,14-3,-15 0</inkml:trace>
  <inkml:trace contextRef="#ctx0" brushRef="#br0" timeOffset="17663">875 201,'49'-42,"79"-51,-127 92,1 0,-1 0,0 1,0-1,1 0,-1 1,0-1,1 1,-1 0,1-1,-1 1,0 0,1 0,-1 0,1 0,-1 0,1 0,-1 0,0 1,1-1,-1 0,0 1,1-1,-1 1,0 0,1-1,-1 1,0 0,0 0,0 0,0 0,0 0,0 0,0 0,0 0,0 0,0 0,0 0,-1 1,1-1,-1 0,1 1,-1-1,1 0,-1 2,4 69,-4-65,-19 515,-47 26,47-435,-93 433,94-412,18-133,1-1,-1 1,1-1,0 0,-1 1,1-1,0 0,-1 0,1 1,0-1,0 0,-1 0,1 0,0 0,0 0,-1 0,1 0,0 0,0 0,-1 0,1 0,0 0,-1-1,1 1,0 0,0 0,-1-1,1 1,-1-1,1 1,0 0,-1-1,1 1,-1-1,1 1,-1-1,1 0,-1 1,1-1,-1 0,0 1,1-1,-1 0,0 1,0-1,1 0,-1 1,0-1,0 0,0 0,0 1,0-1,0 0,0 0,0 1,0-1,0 0,-1 0,1 1,0-1,35-148,-27 93,20-252,12 25,27-67,-60 308,2 1,2 0,1 1,2 0,2 1,2 0,1 2,2 0,1 1,11-10,21-9,2 2,3 3,2 3,-47 35,2 0,-1 1,2 1,-1 1,1 0,1 1,-1 1,1 0,1 2,-1 0,1 1,7-1,202-24,143 19,32-33,260 11,-612 32,-4-2,0 3,0 2,0 1,0 3,40 11,-45-8,-1-3,1-1,0-2,0-2,0-1,10-3,8 1,-57 0,0 1,0-1,0 1,0 0,0 0,0 0,0 0,0 1,0-1,0 1,0 0,0 0,0 0,0 0,-1 0,1 1,0-1,-1 1,1 0,-1 0,1 0,-1 0,0 0,0 0,0 0,0 1,0-1,-1 1,1 0,-1-1,0 1,0 0,0 0,0 0,0 0,0 1,-3 222,2-201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23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4798 367,'0'0</inkml:trace>
  <inkml:trace contextRef="#ctx0" brushRef="#br0" timeOffset="222.976">5278 0,'6'66,"-3"0,-3 0,-4 20,0 25,-24 303,27-147,1-243</inkml:trace>
  <inkml:trace contextRef="#ctx0" brushRef="#br0" timeOffset="522.106">5532 904,'5'28,"6"16,1 3,-1-5</inkml:trace>
  <inkml:trace contextRef="#ctx0" brushRef="#br0" timeOffset="689.454">5617 57,'0'0</inkml:trace>
  <inkml:trace contextRef="#ctx0" brushRef="#br0" timeOffset="2956.775">7931 904,'197'-221,"-168"195,-22 19,0 0,0 0,1 0,0 1,0 0,1 1,0-1,0 2,0-1,0 1,1 1,1-1,-9 5,0-1,-1 0,1 1,0 0,0-1,-1 1,1 0,0 0,-1 0,1 0,-1 0,1 0,-1 0,0 1,0-1,1 1,-1-1,0 1,0-1,0 1,0-1,-1 1,1 0,0-1,-1 1,1 0,-1 0,1 0,-1 1,15 26,-10-26,0 0,0-1,1 0,-1 0,0 0,1 0,-1-1,1 0,-1 0,1-1,0 1,-1-1,1 0,0-1,-1 1,1-1,0-1,-1 1,0-1,1 0,-1 0,2-1,16-3,6-2,-27 6,0 0,1 1,-1-1,1 0,0 1,0 0,-1 0,1 0,0 0,0 0,0 0,0 1,0-1,0 1,0 0,0 0,0 0,1 0,-1 1,0-1,0 1,0 0,-1 0,1 0,0 0,0 0,0 1,-1-1,1 1,-1 0,1-1,-1 1,0 1,1-1,-1 0,0 0,-1 1,1-1,0 1,-1 0,1-1,-1 1,1 2,0 36,-3-37,0-1,0 1,1 0,0 0,-1 0,2 0,-1 0,0 0,1 0,0 0,0-1,0 1,0 0,0 0,1-1,0 1,-1-1,1 0,1 1,-1-1,0 0,1 0,0 0,0-1,0 1,0 0,0-3,0 1,1-1,-1 0,0 0,1 0,-1 0,0-1,1 0,-1 1,0-1,0 0,0 0,0-1,0 1,0-1,0 1,0-1,2-2,13-7</inkml:trace>
  <inkml:trace contextRef="#ctx0" brushRef="#br0" timeOffset="3504.036">6972 170,'5'4,"1"8,5 0,0-1</inkml:trace>
  <inkml:trace contextRef="#ctx0" brushRef="#br0" timeOffset="2009.165">7056 904,'-14'24,"-1"7,4-5,2-8</inkml:trace>
  <inkml:trace contextRef="#ctx0" brushRef="#br0" timeOffset="2389.062">7282 621,'-6'20,"-3"6,2 1,0-1,2 1,0 0,2 1,1-1,2 0,1 12,-1-34,1-1,0 0,0 1,0-1,1 0,0 0,0 0,0 0,0-1,0 1,1 0,0-1,-1 0,1 1,0-1,1 0,-1-1,1 1,-1-1,1 1,0-1,0 0,0 0,0-1,0 1,0-1,0 0,4 1,1-1,1 0,0 0,0-1,0 0,0 0,0-1,0-1,0 1,-1-2,1 1,-1-1,2-1,2-1,1 0,-1-1,-1-1,1 0,-1 0,-1-1,1-1,-1 0,-1 0,1-1,1-4,-2 3,-1-2,0 1,-1-1,-1 0,0-1,-1 0,0 0,-1 0,-1-1,0 0,-1 1,-1-1,0-4,0-5</inkml:trace>
  <inkml:trace contextRef="#ctx0" brushRef="#br0" timeOffset="1106.106">5899 198,'0'622,"-28"-364,18-229,12-40,8-20,2 0,1 1,2 1,0 0,2 1,2 1,0 1,2 0,0 2,2 0,0 1,2 2,1 0,0 2,1 1,1 1,1 1,4 0,41-1,-72 17,0 0,-1 1,1-1,0 0,-1 1,1-1,0 1,-1-1,1 1,0 0,-1 0,1 0,-1 0,0 0,1 0,-1 0,0 0,0 0,1 1,-1-1,0 1,0-1,0 0,-1 1,1 0,0-1,-1 1,1-1,-1 1,1 0,-1 0,0-1,1 1,-1 0,0 0,0-1,0 1,-1 0,1-1,-1 3,-2 12,-2 0,0 0,-1-1,0 1,-2-1,1-1,-2 1,0-1,0-1,-2 0,0 0,-7 6,-5 7,-2-1,0-1,-2-1,0-1,-2-2,0-1,-1-1,-1-1,-12 3,15-10,4-3</inkml:trace>
  <inkml:trace contextRef="#ctx0" brushRef="#br0" timeOffset="1752.94">6435 988,'204'-228,"-188"208,-6 11,-2 0,1-1,-1 0,-1 0,0-1,0 0,-1 0,-1-1,0 0,0 0,-1 0,-1 0,0-1,1-9,-3 21,-1 0,0-1,0 1,0-1,1 1,-1-1,-1 1,1-1,0 1,0-1,0 1,-1-1,1 1,-1 0,1-1,-1 1,0 0,1-1,-1 1,0 0,0 0,0 0,0-1,0 1,0 0,0 0,0 1,0-1,-1 0,1 0,0 1,-1-1,1 0,0 1,-1-1,1 1,-1 0,1-1,-1 1,1 0,-1 0,1 0,-1 0,1 0,-1 0,0 1,-61 36,59-34,0 1,-1-1,1 1,1 0,-1 0,0 0,1 1,0-1,0 1,0 0,1-1,0 2,0-1,0 0,0 0,1 0,0 1,0-1,0 1,1-1,-1 1,1-1,1 1,-1-1,1 1,0-1,0 0,1 1,-1-1,1 0,1 0,-1 0,0 0,1 0,2 2,43 30,-42-33,1 0,-1 1,0-1,0 1,-1 0,1 0,-1 1,0 0,-1 0,1 0,-1 0,0 1,-1-1,1 1,-2 0,3 5,-4-2,1 0,-2-1,1 1,-1 0,-1 0,0-1,0 1,-1 0,0-1,-1 0,0 2,-5 20,4-10</inkml:trace>
  <inkml:trace contextRef="#ctx0" brushRef="#br0" timeOffset="-1587.186">2738 1044,'181'-14,"-172"13,0-1,0-1,0 0,0 0,-1-1,1 1,-1-2,0 0,0 0,-1 0,1-1,-1 0,0 0,-1-1,0 1,0-2,0 1,0-3,-4 8,0-1,0 0,-1 1,1-1,-1 0,0 0,0 0,0 0,-1-1,1 1,-1 0,1 0,-1 0,0-1,0 1,0 0,-1 0,1 0,-1 0,0-1,0 1,0 0,0 0,0 1,-1-1,1 0,-1 0,0 1,0-1,0 1,0-1,0 1,-1 0,1 0,-1 0,1 0,-1 0,0 0,0 1,1 0,-1-1,0 1,-1 0,0 0,-6-1,-1 1,0-1,1 2,-1 0,0 0,1 1,-1 0,1 1,-1 0,1 1,0 0,-1 0,2 1,-1 1,0-1,1 2,0-1,0 1,1 1,-1-1,1 2,1-1,-1 1,1 0,-3 5,-1 1,1 0,0 1,1 0,1 0,0 1,1 0,0 1,2 0,0 0,1 0,0 0,2 1,0-1,0 1,2 4,0-17,1 0,0 0,0 0,0 1,0-1,1-1,0 1,0 0,0 0,0-1,1 1,0-1,0 1,0-1,0 0,1 0,0-1,-1 1,1-1,1 0,-1 0,0 0,1-1,-1 1,1-1,0 0,0 0,0-1,0 1,0-1,0-1,3 1,7 1,0 0,0-2,0 0,0 0,0-2,0 0,0 0,-1-2,1 0,10-4,12-8,-1-2,0-1,-2-1,0-3,-1-1,-1 1</inkml:trace>
  <inkml:trace contextRef="#ctx0" brushRef="#br0" timeOffset="-808.397">3642 763,'-49'26,"2"2,1 2,2 2,1 2,1 2,2 1,-18 24,53-55,0 0,0-1,0 2,1-1,0 0,0 1,1 0,-1 0,2 0,-1 0,1 0,0 1,0-1,1 1,0-1,0 1,1-1,0 5,3-9,0 1,0-1,0 0,0-1,1 1,-1 0,1-1,0 0,-1 0,1 0,0 0,0-1,0 1,1-1,-1 0,0 0,0-1,1 1,-1-1,0 0,0 0,1-1,-1 1,0-1,0 0,1 0,-1 0,0-1,0 1,0-1,0 0,-1 0,4-2,159-114,-120 81,256-245,-277 264,-26 18,1 0,0 0,-1 0,1 0,0 1,-1-1,1 0,0 0,0 1,-1-1,1 0,0 1,0-1,-1 0,1 0,0 1,0-1,0 0,0 1,-1-1,1 0,0 1,0-1,0 1,0-1,0 0,0 1,0-1,0 0,0 1,0-1,0 1,0-1,1 0,-1 1,0-1,0 0,0 1,0-1,0 0,1 1,-1-1,0 0,0 0,1 1,-1-1,0 0,0 0,1 1,-1-1,0 0,1 0,-1 0,0 1,1-1,-1 0,0 0,1 0,-1 0,1 0,-1 0,0 0,1 0,-1 0,0 0,1 0,-1 0,0 0,1 0,-97 198,50-115,-8 20,4 3,-9 38,41-91,-11 19,4 1,3 1,3 1,4 0,3 2,-2 63,13-136,1 0,0-1,-1 1,1 0,0 0,1-1,-1 1,1 0,0-1,0 1,0 0,0-1,0 1,1-1,0 0,-1 1,1-1,1 0,-1 0,0 0,1-1,-1 1,1 0,0-1,0 0,0 1,0-1,0 0,1-1,-1 1,0-1,1 1,0-1,-1 0,1 0,-1-1,1 1,0-1,0 0,-1 0,1 0,0 0,0 0,1-1,3-1,-1 0,1-1,-1 0,1 0,-1 0,0-1,0 0,0-1,0 1,-1-1,0 0,0-1,0 0,-1 0,0 0,0 0,0-1,-1 0,0 0,-1 0,1 0,-1-1,-1 1,1-1,-1 0,0 0,-1 0,0 0,-1 0,1 0,-1 0,-1 0,0 0,0 0,0 0,-1 0,0 0,-2-3,-6-2,0 0,-1 0,-1 1,0 0,-1 1,0 0,-1 1,0 1,0 0,-1 1,0 0,-1 2,1-1,-1 2,-1 0,1 1,-13-1,-78-11,106 16,1 0,-1 0,1 0,-1 0,1 0,0-1,-1 1,1 0,-1 0,1 0,-1 0,1-1,0 1,-1 0,1 0,0-1,-1 1,1 0,0-1,-1 1,1 0,0-1,-1 1,1 0,0-1,0 1,0-1,-1 1,1-1,0 1,0 0,0-1,0 1,0-1,0 1,0-1,0 1,0-1,0 1,0 0,0-1,0 1,0-1,0 1,1-1,-1 1,0 0,0-1,0 1,1-1,-1 1,0 0,0-1,1 1,-1 0,0-1,1 1,-1 0,1 0,-1-1,0 1,1 0,-1 0,1 0,-1-1,0 1,1 0,-1 0,1 0,37-20,-32 18,428-232,-409 223</inkml:trace>
  <inkml:trace contextRef="#ctx0" brushRef="#br0" timeOffset="-403.263">4064 988,'4'16,"1"-1,0 0,1 0,0 0,1 0,1-1,1 0,0-1,0 0,1 0,1-1,0-1,1 0,0 0,1 0,-8-9,0 0,0 0,1 0,-1 0,0-1,0 0,1 0,-1 0,1-1,-1 0,1 0,-1 0,1-1,-1 0,0 0,1 0,-1 0,0-1,0 0,0 0,0-1,0 1,0-1,4-3,102-93,-96 83,8-6,-1-2,-1 0,-1-1,-1-1,-2-1,0-1,3-9,-13 18</inkml:trace>
  <inkml:trace contextRef="#ctx0" brushRef="#br0" timeOffset="-164.964">4798 931,'0'34,"0"16,5-1,1-4,1-9</inkml:trace>
  <inkml:trace contextRef="#ctx0" brushRef="#br0" timeOffset="-2896.822">876 621,'-342'559,"196"-362,124-179,20-37,104-159,-70 131,118-171,99-104,-136 185,-112 136,-1-1,1 1,-1-1,1 1,-1-1,1 1,0-1,0 1,0 0,0-1,0 1,0 0,0 0,0 0,0 0,1 0,-1 0,0 0,1 0,-1 1,1-1,-1 0,1 1,-1-1,1 1,-1 0,1-1,0 1,-1 0,1 0,-1 0,1 0,-1 0,1 0,0 1,-1-1,1 1,-1-1,1 1,-1-1,1 1,-1 0,0-1,1 1,-1 0,1 1,5 22,-1-1,-1 1,-2 0,0 1,-1-1,-2 1,1-3,4 124,-4-70,3 0,4-1,6 18,26 98,-38-189,-1 0,0 0,0 0,0 0,0-1,0 1,-1 0,1 1,0-1,-1 0,0 0,1 0,-1 0,0 0,0 0,0 1,-1-1,1 0,0 0,-1 0,1 0,-1 0,0 0,0 0,0 0,0 0,0 0,0 0,0-1,0 1,-1 0,1-1,-1 1,0-1,1 1,-1-1,0 0,0 0,1 0,-1 0,0 0,0 0,0 0,0-1,0 1,-1-1,1 0,0 1,-2-1,-12-3,0-1,0-1,1 0,-1-1,1 0,0-2,-10-6,-10-4,-15-6,0-2,2-2,2-2,0-2,2-2,-38-38,79 70,0 0,0 1,1-2,-1 1,0 0,1-1,-1 1,1-1,0 0,0 1,0-1,0 0,1 0,-1-1,1 1,-1 0,1 0,0-1,1 1,-1-1,1 1,-1-1,1 1,0-1,0 1,0-1,1 1,-1-1,1 1,0 0,0-1,0 1,0 0,1 0,-1-1,3-1,16-7,1 3</inkml:trace>
  <inkml:trace contextRef="#ctx0" brushRef="#br0" timeOffset="-2623.648">1694 424,'0'33,"0"21,0 7,0 1,0 1,0-6,0-3,0-6,0-7,0 1,0-4,0-2,0-3,0-3,0-1,5 0,1-7</inkml:trace>
  <inkml:trace contextRef="#ctx0" brushRef="#br0" timeOffset="-2366.568">1299 931,'39'-4,"21"-3,6-3,2-2,-7 3,-4 1,-1-1,-7 0,-1 2,-4 2,0 2,-3 1,-3 1,-4 1,-2 1,-8-1</inkml:trace>
  <inkml:trace contextRef="#ctx0" brushRef="#br0" timeOffset="6317.719">0 1976,'553'-95,"-50"40,-270 36,1165-106,-349 30,191-40,756-103,-442 88,-1270 134,-181 11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38.8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1600 616,'-151'30,"-18"17,2 7,-90 45,245-94,-78 37,89-42,1 1,-1-1,0 1,0-1,0 0,1 1,-1 0,0-1,1 1,-1-1,0 1,1 0,-1 0,1-1,-1 1,1 0,-1 0,1 0,0-1,-1 1,1 0,0 0,0 0,0 0,0 0,0 0,0 0,0-1,0 1,0 0,0 0,0 0,0 0,0 0,1 0,-1 0,0-1,1 1,-1 0,1 0,-1 0,1-1,-1 1,1 0,0-1,-1 1,1 0,0-1,-1 1,1-1,0 1,0-1,47 19,190-11,-148-11,243 2,-333 2,-1-1,1 1,0 0,-1-1,1 1,0-1,-1 1,1-1,0 1,0 0,0-1,0 1,0 0,0-1,0 1,0-1,0 1,0 0,0-1,0 1,0 0,0-1,1 1,-1-1,0 1,0 0,1-1,-1 1,0-1,1 1,-1-1,1 1,-1-1,1 1,-1-1,0 0,1 1,0-1,-1 0,1 1,-1-1,1 0,-1 1,1-1,0 0,-1 0,1 0,0 0,-1 0,1 0,-1 0,1 0,0 0,-1 0,1 0,0 0,-1 0,1 0,-1-1,1 1,0 0,-351 206,280-158,44-33,1 2,1 1,1 1,0 0,1 2,2 1,-5 6,15-14,6-10,-1 0,1 1,1 0,-1 0,1 0,0 0,0 1,0-1,1 1,0 0,0 0,0 0,1 0,0 0,0 2,3-5,1 0,0 0,0 0,0-1,0 1,0-1,0 0,1 0,-1 0,1 0,-1-1,1 1,0-1,-1 0,1 0,0 0,0-1,0 1,0-1,0 0,0 0,0-1,0 1,0-1,2 0,3 1,38-3,1-3,-2-1,1-3,-1-1,-1-2,19-10,19-4,20-3,-85 23</inkml:trace>
  <inkml:trace contextRef="#ctx0" brushRef="#br0" timeOffset="822.502">2305 644,'-146'255,"88"-147,-5-3,-4-2,-53 61,35-53,85-111,0 0,1 0,-1 0,0 0,0 0,1 0,-1 0,0 0,0 0,1 0,-1 0,0 0,0 0,1 0,-1 0,0 1,0-1,0 0,1 0,-1 0,0 0,0 0,0 1,0-1,1 0,-1 0,0 0,0 1,0-1,24-25,275-336,-86 55,-213 306,0-1,0 1,0-1,0 1,0-1,0 0,0 1,0-1,0 1,1-1,-1 1,0-1,0 1,0-1,1 1,-1-1,0 1,1-1,-1 1,0-1,1 1,-1-1,1 1,-1 0,0-1,1 1,-1 0,1-1,-1 1,1 0,-1 0,1-1,-1 1,1 0,0 0,-1 0,1 0,-1 0,1 0,-1 0,1 0,0 0,-1 0,1 0,-1 0,1 0,-1 0,1 1,-1-1,1 0,-1 0,1 1,-1-1,1 0,-1 1,1-1,-1 0,1 1,-1-1,0 1,1-1,-1 0,0 1,1-1,-1 1,0-1,0 1,1 0,-1-1,0 1,-1 42,-83 330,83-370,1-1,-1 0,0 1,1-1,0 1,-1-1,1 1,0-1,0 0,0 1,1-1,-1 1,1-1,-1 1,1-1,0 0,0 1,0-1,0 0,0 0,0 0,1 0,-1 0,1 0,-1 0,1 0,0-1,0 1,-1 0,1-1,1 0,-1 1,0-1,0 0,0 0,1 0,-1 0,0-1,1 1,-1-1,1 1,-1-1,0 0,2 0,8-4,-1-1,0-1,0 0,-1 0,1-1,-1 0,-1-1,0 0,0-1,0 1,-1-2,-1 1,1-1,-1 0,2-7,-6 13,279-452,-224 363,-57 93,-1 1,1-1,0 0,-1 1,1 0,0-1,-1 1,1-1,-1 1,1 0,-1-1,1 1,-1 0,1-1,-1 1,0 0,1 0,-1-1,0 1,0 0,0 0,1 0,-1 0,0-1,0 1,0 0,0 0,-1 0,1 0,0-1,0 1,0 0,-1 0,1-1,0 1,-1 0,1 0,0-1,-1 1,1 0,-1-1,1 2,-17 83,-15 150,51-11,-8-149,-9-63</inkml:trace>
  <inkml:trace contextRef="#ctx0" brushRef="#br0" timeOffset="2670.827">2954 1265,'5'5,"6"1,2 5,-2 5,-3 5,-2 4,-3 1,-1 3,-2 0,0-5</inkml:trace>
  <inkml:trace contextRef="#ctx0" brushRef="#br0" timeOffset="3204.891">2982 1265,'8'-8,"0"0,0 0,1 1,0 0,1 1,-1 0,1 0,0 1,1 0,-1 1,1 0,0 1,0 0,0 1,0 0,0 1,1 0,4 0,-14 1,0 0,-1 1,1-1,0 0,0 0,-1 1,1-1,0 1,0 0,-1-1,1 1,-1 0,1 0,-1 0,1 0,-1 0,0 0,1 1,-1-1,0 0,0 1,0-1,0 1,0-1,0 1,0-1,0 1,-1 0,1 0,-1-1,1 1,-1 0,0 0,0-1,1 1,-1 0,0 0,-1-1,1 1,0 0,0 0,-1 0,1-1,-1 1,0 0,1-1,-1 1,0-1,0 1,0-1,0 1,0-1,0 1,-1 0,-9 16,8-16,1 1,-1 0,1-1,0 1,0 0,0 0,0 0,0 0,1 0,-1 0,1 1,0-1,0 1,0-1,0 1,1-1,-1 1,1-1,0 1,0-1,0 1,1-1,-1 1,1-1,0 1,0-1,0 1,0-1,1 0,-1 0,1 1,0-1,0 0,0-1,0 1,1 0,1 1,24 12,-25-15,0 0,1 0,-1 0,0 0,0 0,1 1,-1 0,0-1,-1 1,1 0,0 1,-1-1,1 0,-1 1,1-1,-1 1,0 0,0 0,-1 0,1 0,0 0,-1 0,0 0,0 1,0-1,0 0,0 1,-1-1,1 1,-1-1,0 1,0-1,0 1,-1-1,1 0,-1 1,0 0,-3 2,0-1,-1 1,1-1,-1 0,0-1,-1 1,1-1,-1 0,0-1,1 1,-2-1,1 0,0-1,-1 1,1-1,-1 0,0-1,1 0,-1 0,0 0,-5-1,-71 1,58-1</inkml:trace>
  <inkml:trace contextRef="#ctx0" brushRef="#br0" timeOffset="8494.124">894 306,'-12'-8,"0"2,0-1,0 1,-1 1,1 0,-1 1,-1 0,1 1,0 1,-1 0,1 1,-1 0,0 1,1 0,-1 1,0 1,1 0,0 1,-1 1,1 0,1 0,-1 1,0 1,1 0,-5 4,-10 6,0 0,0 2,2 1,0 1,1 1,2 1,0 2,1 0,-6 11,11-13,2 0,0 1,2 0,0 1,2 1,0-1,2 2,1-1,1 1,1 0,1 4,2-13,0 1,1-1,1 1,0-1,2 0,0 1,1-1,0 0,2 0,0 0,1-1,0 1,1-1,1-1,1 0,0 0,1 0,0-1,2-1,10 12,-11-16,-1 0,1-1,0 0,1 0,-1-2,2 1,-1-1,1-1,0 0,0-1,1 0,-3-2,-9 0,-1-1,1 1,0-1,0 0,0 0,0 0,0 0,0 0,1-1,-1 1,0-1,0 1,0-1,1 0,-1 0,0 0,0 0,1 0,-1 0,0-1,0 1,1-1,-1 1,0-1,0 0,0 0,0 0,0 0,0 0,0 0,-1-1,1 1,0-1,-1 1,1-1,-1 0,1 0,-1 1,0-1,1 0,-1 0,0 0,0-2,-3 0,-1-1,0 1,0 0,0 0,0 0,-1 1,0-1,0 1,1-1,-2 1,1 0,0 1,-1-1,1 1,-1 0,0 0,1 0,-2 1,-34-15,-1 1,0 3,-1 1,-15-1,16 4,27 5,1 0,-1 0,0 2,0-1,0 2,0 0,1 1,-7 1,-53 11,112-13,0-11,-1-3,0-1,0-1,-2-3,1-1,85-40,24-27,-145 86,-1 1,0-1,1 1,-1-1,1 1,-1-1,0 1,1 0,-1-1,1 1,-1 0,1-1,0 1,-1 0,1 0,-1 0,1-1,-1 1,1 0,0 0,-1 0,1 0,0 0,-1 0,1 0,-1 0,1 0,0 0,-1 1,1-1,-1 0,1 0,-1 0,1 1,-1-1,1 0,-1 1,1-1,-1 1,1-1,-1 0,1 1,-1-1,0 1,1-1,-1 1,0-1,1 1,-1-1,0 1,0 0,1-1,-1 1,0-1,0 1,0 0,0-1,0 1,0-1,0 1,0 0,0-1,0 1,0 50,0-42,-37 183,18-121,10-44,7-22,0-1,0 0,0 1,1 0,0-1,-1 1,2 0,-1 0,0 0,1-1,0 1,0 0,1 0,-1 0,1 0,0-1,0 1,1 0,0 0,-1-4,0 0,1 0,-1-1,0 1,1 0,-1-1,0 0,1 1,-1-1,1 0,-1 0,1 1,-1-1,1 0,-1-1,1 1,-1 0,1 0,-1-1,0 1,1 0,-1-1,1 0,-1 1,0-1,0 0,1 1,-1-1,0 0,0 0,0 0,0 0,0 0,0-1,0 1,0 0,0 0,-1-1,1 1,0 0,-1-1,10-15</inkml:trace>
  <inkml:trace contextRef="#ctx0" brushRef="#br0" timeOffset="10513.354">2135 447,'6'-7,"-1"1,1 0,0 0,1 1,-1 0,1 0,0 0,0 1,1 0,-1 0,1 1,0 0,0 0,8-1,11-6,33-10,0 3,2 2,42-4,-48 9,47-1,-290-27,176 34,1 0,0-1,0 0,0-1,0 0,1 0,0-1,1 0,-1-1,1 0,1 0,0-1,0 1,0-2,1 1,1-1,-1 0,2 0,-1 0,-1-9,5 17,0 0,1-1,-1 1,0-1,1 1,0-1,0 0,0 1,0-1,0 1,0-1,1 1,-1-1,1 1,0-1,-1 1,1 0,0-1,0 1,1 0,-1 0,1-2,10-6</inkml:trace>
  <inkml:trace contextRef="#ctx0" brushRef="#br0" timeOffset="10973.735">3519 673,'62'0,"187"-12,-22-32,-160 24,-49 15</inkml:trace>
  <inkml:trace contextRef="#ctx0" brushRef="#br0" timeOffset="11225.384">3603 954,'33'5,"17"2,9-1,-1-1,-1-1,-5-2,-6-1,-2-5,-4-3,-3 1,-4 0,-2 3,-2 0,-5 2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50.5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621 681,'-6'0,"0"0,1 1,-1 0,0 0,0 1,1-1,-1 1,1 1,-1-1,1 1,0-1,0 2,0-1,1 0,-1 1,1 0,0 0,0 0,0 1,0-1,1 1,0 0,0 0,0 0,0 1,1-1,0 1,0-1,1 1,-1 2,-3 9,2 1,0 0,1 0,0 1,2-1,0 0,1 0,1 0,2 6,1 6,0-11,-1 0,-1 1,-1 0,-1 0,0 0,-2-1,0 1,-3 9,-24 71,20-82</inkml:trace>
  <inkml:trace contextRef="#ctx0" brushRef="#br0" timeOffset="288.474">0 681,'208'-19,"187"9,25-19,-416 29,-2-1,1 1,-1-1,0 1,0 0,1 0,-1 0,0 0,1 0,-1 0,0 1,0-1,0 1,1-1,-1 1,0 0,0 0,0 0,0 0,0 0,0 0,0 1,-1-1,1 1,0-1,-1 1,1 0,-1 0,1-1,-1 2,-1 8</inkml:trace>
  <inkml:trace contextRef="#ctx0" brushRef="#br0" timeOffset="686.353">113 1301,'29'13,"0"-1,0-1,1-2,1-1,-1-2,1-1,0-1,1-1,-1-2,0-1,5-2,331-67,-276 55,-84 15,-6 2</inkml:trace>
  <inkml:trace contextRef="#ctx0" brushRef="#br0" timeOffset="2719.432">1129 1274,'5'9,"1"9,0 5,4 4,0 2,-2 1,-2 1,3-6,0-2,-2 0,-2 0,-2-2</inkml:trace>
  <inkml:trace contextRef="#ctx0" brushRef="#br0" timeOffset="3252.831">1044 1274,'21'-10,"-1"1,1 1,0 0,1 2,0 1,0 0,0 2,0 0,1 2,16 1,-37-1,-1 1,1 0,0 0,0 0,-1 0,1 0,0 1,-1-1,1 0,0 1,-1-1,1 1,-1 0,1-1,-1 1,1 0,-1 0,1 0,-1 0,0 0,1 0,-1 1,0-1,0 0,0 1,0-1,0 1,0-1,0 1,-1-1,1 1,-1-1,1 1,-1 0,1-1,-1 1,0 0,0-1,0 1,0 0,0 0,0-1,0 1,-1 0,1-1,0 1,-1 0,0-1,0 2,-22 39,20-39,0 0,0 0,0 0,1 1,-1-1,1 1,0-1,0 1,0 0,0 0,0 0,1 0,0 0,0 0,0 0,1 1,-1-1,1 0,0 0,0 1,0-1,1 0,-1 0,1 1,0-1,1 0,-1 0,1 0,-1 0,1 0,0-1,1 1,-1-1,1 1,-1-1,3 2,97 60,-101-64,0 1,0-1,0 0,-1 1,1-1,0 1,0-1,-1 1,1-1,-1 1,1-1,-1 1,0-1,0 1,0 0,0-1,0 1,0 0,0-1,0 1,0-1,-1 1,1 0,-1-1,1 1,-1-1,0 1,0-1,1 0,-1 1,0-1,0 0,0 1,-1-1,1 0,0 0,0 0,-1 0,1 0,0 0,-1 0,1-1,-1 1,-66 36,-136 31,180-62</inkml:trace>
  <inkml:trace contextRef="#ctx0" brushRef="#br0" timeOffset="5583.964">2258 766,'-3'28,"-1"0,-2 0,-1-1,-1 0,-1 0,-1 0,-2-1,-1-1,0 0,-15 18,18-25,0-1,-2 0,0 0,-1-2,0 1,-1-2,-1 0,-1 0,0-2,0 0,-1 0,-8 2,4-3,0-1,0-2,-1 0,0-1,-1-1,1-1,-1-1,0-2,-4 1,20-2,1 0,-1 0,1 0,-1-1,0 0,1 0,-1 0,1-1,-1 0,1-1,-1 1,1-1,0 0,0-1,0 1,0-1,0-1,1 1,-1-1,1 0,0 0,0 0,0-1,1 0,-1 0,1 0,1 0,-1-1,1 1,-1-1,1 0,2-4,0 1,0-1,1 0,1 1,-1-1,1 1,1-1,0 1,0 0,1-1,0 1,0 0,1 1,1-1,-1 1,1-1,1 1,-1 1,1-1,1 1,-1 0,1 0,1 1,-1 0,1 1,0-1,0 1,1 1,-1-1,1 2,0-1,0 1,0 0,1 1,-1 0,1 1,-1 0,1 0,-1 1,1 0,-1 1,1 0,-1 1,1 0,4 1,269 141,-139-98,-57-23,-67-20</inkml:trace>
  <inkml:trace contextRef="#ctx0" brushRef="#br0" timeOffset="6007.006">1665 540,'88'-30,"0"5,2 3,63-6,22 18,-175 9,0 1,0-1,0 1,0 0,0-1,0 1,0-1,0 1,0-1,0 1,0-1,0 1,0 0,0-1,0 1,0-1,1 1,-1-1,0 1,0 0,0-1,1 1,-1 0,0-1,1 1,-1 0,0-1,1 1,-1 0,0-1,1 1,-1 0,0 0,1 0,-1-1,1 1,-1 0,1 0,-1 0,0 0,1 0,-1 0,1 0,-1 0,1 0,-1 0,1 0,-1 0,1 0,-1 0,0 0,1 0,-1 1,1-1,-1 0,0 0,1 0,-1 1,1-1,-1 0,0 1,1-1,-35-19,30 17,-3-1,-177-103,174 99,0-1,0 0,0-1,1 0,1-1,-1 1,2-2,-1 1,2-1,-1 0,1 0,1-1,0 0,1 0,-2-5,6 13,-1 0,1-1,0 1,0 0,1-1,-1 1,1 0,0 0,0 0,0-1,1 1,0 0,-1 0,1 1,0-1,1 0,-1 1,1-1,0 1,0 0,0 0,0 0,0 0,0 0,1 1,0-1,17-14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04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85 486,'169'-38,"-94"21,1 4,0 4,37 1,23-9,-118 29,-18-2</inkml:trace>
  <inkml:trace contextRef="#ctx0" brushRef="#br0" timeOffset="202.702">1 797,'38'-5,"22"-1,11-5,3-1,3-2,-2 1,-4 2,-4-1,-5 1,-2-3,-3 2,-5 3,-3 2,-4 3,-6 2,-4 1,-8 1</inkml:trace>
  <inkml:trace contextRef="#ctx0" brushRef="#br0" timeOffset="622.003">1412 176,'-25'12,"1"2,0 1,1 0,1 2,0 0,1 2,1 0,1 2,1 0,1 1,0 0,2 2,1-1,-6 16,16-31,0-1,1 1,0 1,1-1,0 0,0 1,1-1,0 1,0-1,1 1,0 0,1-1,0 1,0-1,1 1,0-1,0 0,1 0,0 0,0 0,1 0,0 0,1-1,-1 0,2 0,-1 0,1-1,0 1,0-1,3 2,9-2,0-1,0 0,0-2,1 0,-1-1,1 0,0-2,0 0,-1-1,1-1,11-3,30-6,0-3,0-3,-2-2,0-3,2-3,-29 12,0-1,0-1,-2-2,0-1,-1-1,0-2,-2 0,-1-2,0-1,15-20,-34 36,-1 1,1-1,-2 0,1 0,-1-1,0 1,-1-1,0 0,-1 0,1 0,-2 0,1 0,-1 0,-1-1,0 1,0 0,0-1,-2 1,1 0,-1 0,0 0,-1 0,0 0,0 0,-1 1,0-1,-1 1,0 0,0 0,0 1,-1 0,-1 0,1 0,-1 0,-14-7,-1 1,0 1,0 1,-2 0,1 2,-1 1,0 1,-1 1,1 1,-1 1,0 1,-1 1,1 2,0 0,-1 2,-15-1,0 2,1 2,-1 1,1 2,1 2,0 2,0 1,1 2,1 2,0 1,-7 7,-15 10,12-5</inkml:trace>
  <inkml:trace contextRef="#ctx0" brushRef="#br0" timeOffset="892.575">903 430,'25'-14,"2"1,-1 1,1 2,1 1,0 1,0 1,0 1,1 2,0 1,0 1,0 1,1 2,1275 2,-1278-3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14.0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357 1642,'-135'264,"-36"187,121-343,60-152,161-342,40-176,-211 563,1 0,-1 0,0 0,1 0,-1 0,0-1,1 1,-1 0,1 0,-1-1,1 1,-1 0,1 0,0-1,-1 1,1-1,0 1,0-1,-1 1,1-1,0 1,0-1,0 0,0 1,-1-1,1 0,0 0,0 1,0-1,0 0,0 0,0 0,0 0,0 0,0-1,-1 1,1 0,0 0,0-1,0 1,0 0,0-1,-1 1,1-1,0 1,0-1,-1 1,1-1,0 1,-1-1,1 0,0 1,-1-1,1 0,-1 0,0 0,1 1,15 240,-15-228,2 28,1-1,3 1,1-1,2-1,3 7,-10-36,1 0,-1 0,2-1,-1 1,1-1,0 0,1-1,0 1,0-1,1 0,-1-1,1 1,1-1,-1-1,1 1,0-1,1-1,-1 0,1 0,0 0,0-1,0 0,0-1,3 0,-1-2,0-1,0 0,0-1,0-1,-1 1,1-2,0 1,-1-1,0-1,0 0,0 0,-1-1,0-1,0 1,0-1,-1-1,0 1,-1-2,1 1,-1-1,-1 0,0 0,0-1,-1 1,1-4,3 0,26-30,-3-2,-2-1,-1-1,-3-2,-2 0,-2-2,-3-1,-1 0,-3-1,0-11,-14 56,1 0,-1-1,0 0,-1 1,0-1,0 1,-1-1,0 1,-1-1,0 1,0 0,-1-1,0 1,0 1,-1-1,0 0,0 1,-3-4,-23 0,19 17</inkml:trace>
  <inkml:trace contextRef="#ctx0" brushRef="#br0" timeOffset="295.269">1458 1500,'-3'3,"-14"15,0 0,0 2,2 0,1 1,0 0,2 1,0 0,2 1,0 1,1-1,-2 17,10-37,0 1,1-1,-1 0,1 0,0 0,0 1,0-1,0 0,0 0,1 0,0 1,-1-1,1 0,1 0,-1 0,0 0,1 0,-1-1,1 1,0 0,0-1,0 1,0-1,0 1,1-1,-1 0,1 0,-1 0,1-1,0 1,0 0,-1-1,1 0,3 1,6 0,-1 0,0-1,0 0,0-1,1 0,-1-1,0 0,0-1,0 0,0-1,0 0,0-1,-1 0,0-1,0 0,0 0,0-1,-1-1,0 1,0-1,-1-1,0 0,0 0,-1 0,0-1,0 0,-1-1,0 1,-1-1,0 0,0-1,-1 1,-1-1,0 0,0 0,-1 0,0 0,-1 0,0 0,-1-2,-1 7,0 1,0-1,-1 1,0-1,0 1,0 0,0 0,-1 0,0 0,0 0,0 0,-1 1,0-1,1 1,-2 0,1 1,0-1,-1 0,1 1,-1 0,0 0,0 1,-1-1,1 1,0 0,-1 1,1-1,-1 1,1 0,-1 1,0-1,1 1,-1 0,0 0,0 1,1 0,-1 0,1 0,-1 1,1-1,-1 1,1 1,0-1,0 1,-1 0,-19 10</inkml:trace>
  <inkml:trace contextRef="#ctx0" brushRef="#br0" timeOffset="663.803">1966 682,'-4'253,"6"-208,2 0,2-1,2 0,2 0,13 38,59 183,-73-210,-7-32</inkml:trace>
  <inkml:trace contextRef="#ctx0" brushRef="#br0" timeOffset="921.706">1683 1246,'98'-64,"3"5,34-11,168-57,-272 115,-1-3,-1 0,0-1,-1-2,11-11,-26 18</inkml:trace>
  <inkml:trace contextRef="#ctx0" brushRef="#br0" timeOffset="1284.265">2615 484,'-39'246,"19"-139,5 0,2 43,12-140,0-1,1 0,0 1,0-1,1 0,0 1,0-1,1 0,1 0,-1 0,2 0,-1 0,1-1,0 0,1 1,0-2,0 1,1 0,0-1,0 0,1 0,-2-6,0 0,0 0,1-1,-1 0,0 0,0 0,0-1,1 1,-1-1,0 0,0-1,0 1,0-1,0 0,-1-1,1 1,-1-1,1 1,-1-2,0 1,0 0,0-1,0 1,-1-1,0 0,1 0,0-3,4-1,87-103,37-33,-131 143,1-1,-1 0,0 1,1-1,-1 1,1-1,0 1,-1 0,1 0,0 0,0 0,0 0,0 0,0 0,0 1,0-1,0 1,0-1,0 1,0 0,0 0,0 0,1 0,-1 0,0 0,0 0,0 1,0-1,0 1,0 0,0 0,0 0,0 0,0 0,0 0,-1 0,1 0,0 1,-1-1,1 1,-1-1,1 1,23 135,-24-132,0 0,1 1,-1-1,1 0,0 0,0-1,0 1,1 0,0-1,0 1,0-1,0 0,1 0,-1 0,1 0,3 1,9 4</inkml:trace>
  <inkml:trace contextRef="#ctx0" brushRef="#br0" timeOffset="1535.962">3461 964,'0'34,"5"10,2 4,3-8,2-9</inkml:trace>
  <inkml:trace contextRef="#ctx0" brushRef="#br0" timeOffset="1784.268">3348 456,'0'0</inkml:trace>
  <inkml:trace contextRef="#ctx0" brushRef="#br0" timeOffset="2121.621">3687 935,'1'2,"-1"0,1 0,-1-1,1 1,0-1,0 1,0 0,0-1,0 0,0 1,0-1,0 1,1-1,-1 0,0 0,1 0,-1 0,1 0,-1 0,1 0,0-1,-1 1,1 0,0-1,-1 1,1-1,0 0,0 0,0 0,-1 0,1 0,0 0,0 0,-1 0,1 0,0-1,0 1,-1-1,1 0,0 1,-1-1,1 0,-1 0,1 0,-1 0,1 0,0-1,9-13,-1 0,-1-1,0 0,-1-1,-1 0,-1 0,1-3,20-48,43-54,-69 122,0 0,0 0,0 0,-1-1,1 1,0 0,0 0,0 0,0 1,0-1,0 0,0 0,0 0,-1 1,1-1,0 0,0 1,0-1,-1 1,1-1,0 1,0-1,-1 1,1 0,0-1,-1 1,1 0,-1-1,1 1,-1 0,1 0,-1 0,1 0,-1-1,0 1,0 0,1 0,-1 0,0 0,0 0,0 0,0 0,0-1,0 1,0 0,0 0,0 0,-1 0,1 0,2 8,-1-5,-1 0,1 0,0 1,0-1,0 0,1-1,-1 1,1 0,0 0,0-1,0 1,1-1,-1 1,1-1,0 0,0 0,0 0,0-1,0 1,1-1,-1 0,1 1,0-2,-1 1,1 0,0-1,0 0,0 1,0-2,0 1,1 0,-1-1,0 0,0 0,0 0,0 0,1-1,-1 0,0 0,0 0,0 0,0 0,-1-1,2 0,7-8,0 0,-1-1,0-1,0 0,-1 0,-1-1,0 0,1-3,9-13,61-98,-69 113</inkml:trace>
  <inkml:trace contextRef="#ctx0" brushRef="#br0" timeOffset="2654.388">4618 400,'-13'8,"-1"0,1 2,1-1,0 1,0 1,1 0,0 1,1 0,1 1,-1 0,2 0,-4 9,11-20,0 0,0 0,0 0,0 0,1 0,-1 0,1 0,0 0,-1 1,1-1,0 0,0 0,0 0,1 0,-1 0,0 1,1-1,-1 0,1 0,0 0,0 0,0 0,0 0,0-1,0 1,0 0,1 0,-1-1,1 1,-1-1,1 1,-1-1,1 0,0 0,0 1,0-1,0 0,0-1,0 1,0 0,0-1,0 1,0-1,0 1,0-1,0 0,1 0,-1 0,0 0,0 0,0-1,0 1,1-1,16-4,1-1,-1-1,0-1,-1-1,0 0,0-2,-1 0,0 0,-1-2,0 0,-2-1,9-10,90-81,-113 104,1 0,0 0,0 0,0 0,0 0,0 0,0 0,0 0,1 1,-1-1,0 0,0 1,0-1,1 1,-1-1,0 1,1 0,-1-1,0 1,1 0,-1 0,1 0,-1 0,0 0,1 1,-1-1,0 0,1 0,-1 1,0-1,0 1,1-1,-1 1,0 0,0 0,0-1,0 1,0 0,0 0,0 0,0 0,0 0,0 0,0 0,0 0,-1 1,1-1,-1 0,1 0,-1 1,1-1,-1 0,0 1,1-1,-1 0,0 1,0 198,-2 569,2-739,0 0,-2-1,-1 1,-2-1,-1 1,-1-1,-7 18,14-46,0 1,-1-1,1 1,0-1,-1 1,1-1,0 1,-1-1,0 0,1 1,-1-1,0 0,0 1,0-1,1 0,-1 0,0 0,-1 0,1 0,0 0,0 0,0 0,-1-1,1 1,0 0,-1-1,1 1,0-1,-1 1,1-1,-1 0,1 1,-1-1,1 0,-1 0,1 0,-1 0,1 0,-1-1,1 1,-1 0,1-1,0 1,-1-1,1 1,-1-1,1 0,0 0,0 1,-1-1,1 0,0 0,0 0,0 0,0 0,0-1,0 1,0 0,1 0,-1-1,0 1,1 0,-1-1,1 1,-1-1,1 1,0-1,-1 1,1-1,-2-23,0-1,2 0,1 1,1-1,1 0,1 1,1 0,2 0,0 1,1-1,2 1,1 1,8-14,-18 34,18-44,3 0,1 1,3 1,1 1,2 1,2 2,2 1,1 2,3 1,39-31,-41 45,-6 6</inkml:trace>
  <inkml:trace contextRef="#ctx0" brushRef="#br0" timeOffset="3157.44">2869 2854,'-5'39,"-1"17,-1 4,7-4,3-5,1-8,0-6,-1-5,-1-2,0-7</inkml:trace>
  <inkml:trace contextRef="#ctx0" brushRef="#br0" timeOffset="3405.976">2784 2488,'9'-28,"9"-6,5 9,0 12,0 10,-4 4</inkml:trace>
  <inkml:trace contextRef="#ctx0" brushRef="#br0" timeOffset="3718.735">3151 3194,'291'-514,"-251"457,-29 92,-13 130,4-160,-1 0,0-1,1 1,0 0,0-1,0 1,1-1,0 0,0 0,0 0,0 0,0 0,1 0,-1-1,1 0,0 0,0 0,1 0,-1-1,0 1,1-1,0 0,-1-1,1 1,0-1,0 0,0 0,0 0,0-1,0 0,0 0,0 0,0 0,0-1,0 0,-1 0,1 0,0-1,0 0,-1 1,1-2,-1 1,1 0,-1-1,0 0,0 0,0 0,2-3,24-19,-1-1,-1-1,-1-2,-2-1,15-21,10-12,-26 32,-2 0,-1-2,-2-1,-1 0,-2-1,12-35,-18 39</inkml:trace>
  <inkml:trace contextRef="#ctx0" brushRef="#br0" timeOffset="3969.532">4251 1698,'19'193,"-14"-119,2 1,4-1,3-1,3 0,16 36,38 59,-61-151</inkml:trace>
  <inkml:trace contextRef="#ctx0" brushRef="#br0" timeOffset="4564.486">3998 2347,'50'7,"1"-2,0-2,-1-3,1-1,37-8,16-10,-1-6,68-26,-138 42,1-2,-2-1,0-1,0-2,-2-1,1-2,-2-1,-1-1,0-2,13-14,-37 34,0-1,0 0,0 0,-1 0,1-1,-1 1,0-1,0 0,0 0,0 0,-1 0,1 0,-1-1,0 1,-1-1,1 1,-1-1,0 0,0 1,0-1,0 0,-1 0,0 0,0 0,-1 0,1 1,-1-1,0 0,0 0,-1 1,1-1,-1 1,0-1,0 1,-1 0,1-1,-1 1,-1-1,0 1,-1 1,1 0,-1 0,0 0,0 0,0 1,0 0,0 0,-1 0,1 1,0-1,-1 1,1 1,-1-1,0 1,1 0,-1 0,1 0,-1 1,1 0,-1 0,1 1,0-1,-3 2,-4 1,0 1,0 1,1 0,-1 0,1 1,1 0,-1 1,1 0,1 1,-1 1,0 1,0 1,1-1,0 2,1-1,1 1,0 0,1 1,0 0,1 0,0 0,0 8,3-15,1 0,0 0,0-1,1 1,0 0,0 0,1 0,0 0,0 0,1 0,-1-1,1 1,1 0,-1-1,1 0,0 1,1-1,0 0,0-1,0 1,0-1,1 0,0 0,0 0,3 2,8 0,0 0,0 0,0-2,1 0,0-1,0 0,0-2,0 0,1-1,-1 0,1-2,-1 0,0-1,0 0,0-2,0 0,0-1,0 0,-1-1,0-1,12-8,-2 2,0-1,-1-2,-1-1,0 0,-1-2,-1 0,-1-2,-1 0,-1-2,-1 0,0-1,0-4,-8 12,0 0,-2 0,0-1,-1 0,0 0,-1-1,-2 0,1 0,-2 0,-1 0,0-4,-1 17,-2 1,1-1,-1 1,1-1,-1 1,0-1,-1 1,1 0,-1-1,0 1,0 0,0 0,-1 0,1 1,-1-1,0 1,0-1,0 1,-1 0,1 0,-1 0,1 0,-1 1,0 0,0 0,0 0,0 0,-1 0,1 1,0 0,-1 0,1 0,-1 0,1 1,-1 0,1-1,-5 2,2 0,0 1,-1 0,1 0,0 1,0 0,0 0,0 1,1 0,-1 0,1 0,0 1,0 0,1 0,-1 0,1 1,0 0,1 0,-1 0,1 1,1-1,-1 1,1 0,0 0,1 0,-1 0,1 1,1-1,0 1,0-1,0 1,1-1,0 1,0 0,1-1,0 1,0-1,1 1,0-1,0 0,2 3,2-1,1-1,0 0,0-1,1 1,0-1,0-1,0 0,1 0,0 0,0-1,1-1,-1 1,1-2,3 2,43 21,-13-1,-19-13,-1 1,0 2,-1 0,-1 1,14 15,-16-12</inkml:trace>
  <inkml:trace contextRef="#ctx0" brushRef="#br0" timeOffset="5120.816">5945 1952,'26'-8,"191"-80,-203 81,0-1,0-1,-1 0,-1 0,1-2,-2 1,1-2,-2 1,1-2,-2 1,1-1,-2-1,4-7,-10 17,1 0,-1 0,0-1,-1 1,1-1,-1 0,0 1,0-1,0 0,0 0,-1 1,0-1,0 0,-1 0,1 0,-1 1,0-1,0 0,0 1,-1-1,0 1,0-1,0 1,0 0,-1-1,1 1,-1 1,0-1,0 0,-1 1,1-1,-1 1,0 0,0 0,0 1,0-1,0 1,0 0,-1 0,1 0,-2 0,-1 0,0 0,-1 0,1 1,-1-1,1 2,-1-1,0 1,1 0,-1 1,0 0,1 0,-1 0,1 1,-1 0,1 1,0-1,0 2,0-1,0 1,1 0,0 0,-1 0,1 1,1 0,-1 1,1-1,0 1,0 0,1 0,-4 6,0 3,0 0,1 0,1 1,1 0,0 0,1 1,1-1,0 1,1-1,1 1,0 0,2 0,1 11,-2-20,1 0,0 1,1-1,0 0,0 0,0 0,1 0,1 0,-1 0,1-1,0 0,1 0,0 0,0 0,0-1,1 0,0 0,0 0,1-1,0 0,-1 0,2 0,-1-1,0 0,1-1,0 0,0 0,0 0,2-3,0 0,-1 0,1-1,0 0,0-1,-1 0,1 0,-1-1,0-1,0 1,0-1,0-1,-1 0,0 0,0 0,0-1,0-1,-1 1,0-1,0 0,-1-1,2-3,29-23,96-100,-107 105</inkml:trace>
  <inkml:trace contextRef="#ctx0" brushRef="#br0" timeOffset="5401.376">6904 992,'-41'32,"0"2,2 2,2 1,2 2,1 1,-7 15,37-52,1 1,-1 0,1 0,0 0,1 0,-1 0,1 1,-1-1,1 1,1-1,-1 1,1 0,-1 0,2 0,-1-1,0 1,1 0,0 0,0 0,0 0,1 0,0 0,0 0,0 0,0 0,1 0,0-1,0 1,0-1,0 1,1-1,1 1,5 3,1-1,1 0,-1-1,1 0,0-1,1 0,-1-1,1 0,0-1,0 0,0-1,0 0,0-1,1 0,-1-1,0 0,1-1,-1-1,1 0,63 1,-74 1,1-1,0 1,-1 0,1 0,0 0,0 0,0 0,-1 1,1-1,0 1,-1 0,1-1,0 1,-1 1,1-1,-1 0,0 1,1-1,-1 1,0-1,0 1,0 0,0 0,0 0,0 0,-1 1,1-1,-1 0,1 1,-1-1,0 1,0-1,0 1,0 0,-1-1,1 1,-1 0,1 0,-1-1,0 1,0 0,0 0,-1-1,1 1,-1 2,-6 7,-1-1,0-1,0 1,-1-1,-1-1,0 0,0 0,0-1,-12 7,2 1,-145 102,147-106</inkml:trace>
  <inkml:trace contextRef="#ctx0" brushRef="#br0" timeOffset="5680.713">7554 484,'-5'39,"-6"16,-2 10,2-2,3-2,2-2,3-6,1-7,2-2,0-4,5-3,2-4,0-3,-2-1,-2-1,0-5</inkml:trace>
  <inkml:trace contextRef="#ctx0" brushRef="#br0" timeOffset="5926.784">7158 992,'39'-29,"16"-14,5-5,-3 7,-2 4,-6 9,-6 10,-5 2,-5 4,-3 5,-2-2,0 0,-6 3</inkml:trace>
  <inkml:trace contextRef="#ctx0" brushRef="#br0" timeOffset="6113.032">8118 879,'10'29,"7"9,7-1,-2-8</inkml:trace>
  <inkml:trace contextRef="#ctx0" brushRef="#br0" timeOffset="6358.162">8118 202,'0'0</inkml:trace>
  <inkml:trace contextRef="#ctx0" brushRef="#br0" timeOffset="6998.972">8372 738,'187'-270,"-138"213,-48 58,0-1,0 1,1-1,-1 1,0-1,0 1,0 0,0-1,0 1,-1 0,1 0,0 0,0 0,0 0,-1 0,1 0,0 0,-1 0,1 0,-1 0,1 0,-1 0,0 0,0 1,1-1,-1 0,0 0,0 0,0 1,0-1,0 0,-1 1,2 4,28 83,-28-87,0 0,0-1,0 1,0 0,0 0,0 0,0-1,1 1,-1-1,1 1,-1-1,1 1,0-1,-1 0,1 0,0 0,0 0,0 0,0 0,0 0,0-1,0 1,0-1,0 1,0-1,0 0,0 0,0 0,0 0,1 0,-1 0,0-1,0 1,0-1,0 0,0 1,0-1,0 0,0 0,-1 0,3-1,4-5,-1 0,1 0,-1-1,0 0,-1 0,1 0,-2-1,1 0,-1 0,-1-1,0 1,0-1,1-6,40-72,-35 77,0 2,0-1,1 2,1-1,0 1,0 1,0 0,1 1,0 0,0 1,0 1,13-3,99-49,-120 51,1-1,-1 0,0-1,0 1,0-1,-1 0,0 0,0 0,-1 0,0-1,-1 1,1-1,-1 0,-1 0,1-4,-1 10,-1-1,1 0,-1 0,0 0,0 1,0-1,0 0,-1 0,1 1,-1-1,0 0,0 1,1-1,-2 0,1 1,0-1,0 1,-1 0,0-1,1 1,-1 0,0 0,0 0,0 0,0 0,0 1,-1-1,1 0,0 1,-1 0,1 0,-1 0,0 0,1 0,-1 0,0 0,1 1,-1 0,0-1,0 1,0 0,1 0,-1 1,0-1,0 1,1-1,-1 1,0 0,1 0,-1 0,1 0,-3 2,-1 1,1 1,0 0,0 0,0 0,0 0,1 1,0 0,0 0,1 0,0 1,0-1,0 1,1 0,0-1,0 1,0 0,1 0,0 0,1 0,0 1,0-1,0 0,1 0,0 0,0 0,1 0,0 0,0 0,0-1,1 1,0-1,1 0,-1 1,1-1,0-1,1 1,-1-1,1 1,0-1,1-1,-1 1,1-1,0 0,3 2,7 1,1 0,-1-1,1-1,0 0,1-2,-1 0,1 0,0-2,0 0,-1-1,1-1,0-1,0 0,10-4,-15 3,-1 0,1-1,-1-1,0 0,0-1,-1 0,0-1,0 0,0-1,-1 0,0 0,-1-1,0 0,0-1,-1 0,0-1,-1 0,0 0,4-9,-7 13,-4 6,0 0,0 0,0 0,0 0,1 0,-1 0,0 0,0 0,1 0,-1 0,0 0,1 0,-1 0,1 0,0 0,-1 0,1 0,0 1,-1-1,1 0,0 1,0-1,0 0,-1 1,1-1,0 1,0-1,0 1,0-1,0 1,0 0,0 0,0-1,0 1,0 0,0 0,0 0,0 0,0 0,0 0,0 0,1 1,-1-1,0 0,0 1,-1-1,1 0,0 1,0-1,0 1,0-1,0 1,0 0,27 114,-7 11,13 72,-8 0,-5 91,-21-279,4 23,-3 1,0-1,-2 1,-2-1,-1 1,-1-1,-2 0,-1-1,-2 0,-1 0,-1-1,-16 27,23-51,0 0,0-1,-1 1,0-1,0-1,0 1,-1-1,1 0,-1-1,-1 0,-1 1,7-3,-1-1,1-1,0 1,-1 0,1 0,0-1,-1 0,1 1,-1-1,1 0,-1 0,1 0,-1 0,1-1,-1 1,1-1,-1 0,1 1,0-1,-1 0,1 0,0 0,0-1,0 1,0-1,0 1,0-1,0 1,0-1,1 0,-1 0,1 0,-1 0,1 0,0 0,0-1,0 1,-1-2,-3-14,0-1,1 0,1 0,0 0,2 0,0 0,1 0,1 0,1 0,1 0,0 0,6-17,13-55,4 1,3 1,5 1,23-40,-36 86,2 0,2 2,1 1,3 1,1 1,1 2,2 1,2 1,0 3,6-3,-14 15</inkml:trace>
  <inkml:trace contextRef="#ctx0" brushRef="#br0" timeOffset="8404.39">5917 3109,'-46'40,"2"2,2 2,2 1,-29 44,56-70,0 0,2 1,0 1,1 0,1 0,1 1,1 0,1 1,1-1,1 1,1 0,1 0,1 1,1 3,1-19,0 1,0-1,1 1,1-1,-1 0,1 0,1 0,-1 0,1-1,1 1,-1-1,3 2,-6-7,1 0,0 1,0-1,1 0,-1 0,0 0,1 0,-1 0,1 0,-1-1,1 1,0-1,0 0,0 0,0 0,0 0,0 0,0-1,0 0,0 1,0-1,0 0,0 0,0-1,0 1,0-1,0 1,0-1,0 0,0 0,0 0,0 0,-1-1,1 1,0-2,10-8,-1 0,0-1,-1 0,-1-1,0-1,-1 0,0 0,-1 0,-1-1,0 0,1-6,-1 6,22-49,-2 0,-3-2,-3-1,-3 0,1-22,8-50,-11 226,3 8,5 0,32 84,-26-106,-4 2,-4 1,-2 0,-4 2,-3 0,-4 0,-1 55,-8-109,-2 0,-1 0,0 0,-2 0,-1 0,0-1,-2 0,-1 0,-1-1,-1 0,0 0,-14 16,24-35,-1 1,0-1,0 0,0-1,0 1,0 0,-1-1,1 1,-1-1,0 0,0 0,0 0,0 0,0 0,0-1,0 1,0-1,-1 0,1 0,-1 0,1 0,-1-1,1 1,-1-1,1 0,-1 0,1 0,-1-1,1 1,-1-1,1 0,-1 0,1 0,0 0,0-1,-1 1,1-1,0 0,0 0,1 0,-1 0,0 0,1-1,-1 1,1-1,0 0,0 0,0 0,0 0,0 0,0-1,-4-19,2-1,0 0,2 0,0 0,2-1,0 1,4-19,-3 28,4-45,3-1,3 1,2 0,3 1,2 1,3 0,3 2,28-51,-32 74,-2 8</inkml:trace>
  <inkml:trace contextRef="#ctx0" brushRef="#br0" timeOffset="8685.374">6594 3024,'-34'74,"3"2,3 2,4 0,3 1,3 4,12-9,6-73,-1 1,1 0,0 0,1 0,-1-1,0 1,0 0,1 0,-1 0,1-1,0 1,-1 0,1-1,0 1,0-1,0 1,0-1,0 1,0-1,1 0,-1 1,0-1,1 0,-1 0,1 0,-1 0,1 0,0 0,-1-1,1 1,0 0,-1-1,1 0,0 1,0-1,0 0,1 0,3-2,-1-1,0 0,1-1,-1 1,0-1,-1 0,1 0,-1-1,0 1,0-1,0 0,-1 0,1-1,-1 1,0 0,-1-1,0 0,0 0,0 0,0 0,-1 0,1-4,5-11,-1 0,0 0,-2-1,0 0,-2 0,0 0,-1-1,-2 1,0 0,-1 0,-2 0,-2-9,4 19,-1 0,0 0,-1 0,0 1,-1-1,0 1,-1 0,-1 0,1 1,-1 0,-1 0,0 1,-1 0,-6-6,-8 1</inkml:trace>
  <inkml:trace contextRef="#ctx0" brushRef="#br0" timeOffset="8950.619">6848 3024,'5'33,"6"12,1 3,-1-3,3-8,-2-6,-3-8</inkml:trace>
  <inkml:trace contextRef="#ctx0" brushRef="#br0" timeOffset="9207.723">6679 2629,'0'0</inkml:trace>
  <inkml:trace contextRef="#ctx0" brushRef="#br0" timeOffset="9408.599">7215 3109,'1'-312,"-1"290,2 0,0 0,2 0,0 1,2-1,6-16,-12 38,0-1,0 0,0 0,1 1,-1-1,0 0,1 0,-1 1,1-1,-1 0,1 1,-1-1,1 0,-1 1,1-1,-1 1,1-1,0 1,-1-1,1 1,0 0,0-1,-1 1,1 0,0-1,0 1,-1 0,1 0,0 0,0 0,0 0,-1 0,1 0,0 0,0 0,0 0,-1 0,1 0,0 1,0-1,0 0,-1 1,1-1,0 0,-1 1,1-1,0 1,-1-1,1 1,-1-1,1 1,0 0,-1-1,1 1,-1 0,0-1,1 1,-1 0,0 0,1 0,25 48,-24-44,65 107,-64-110,-1 1,0-1,0 0,1 0,-1 0,1 0,0 0,0 0,0-1,0 1,0-1,0 0,0 0,0 0,0 0,0-1,1 1,-1-1,0 0,0 0,1 0,-1 0,0 0,0-1,1 0,-1 1,0-1,0 0,0-1,0 1,0-1,0 1,0-1,-1 0,1 0,0 0,-1 0,1-1,201-221,-181 199</inkml:trace>
  <inkml:trace contextRef="#ctx0" brushRef="#br0" timeOffset="9867.577">7921 2319,'-21'14,"-1"-2,0 2,1 0,1 1,0 2,1 0,1 0,1 2,0 0,1 1,2 1,-3 4,16-23,-1-1,1 1,0 0,0 0,0-1,0 1,0 0,0 0,0 0,0 0,1 0,-1 0,1 1,0-1,0 0,-1 0,1 0,0 0,1 0,-1 1,0-1,1 0,-1 0,1 0,0 0,-1 0,1 0,0 0,0 0,1 0,-1-1,0 1,0 0,1-1,-1 1,1-1,0 1,-1-1,1 0,0 0,0 0,0 0,0 0,-1 0,2 0,-1 0,0-1,0 1,0-1,0 0,0 1,0-1,0 0,1 0,6-4,0 0,0 0,0-1,-1 0,1 0,-1-1,-1 0,1-1,-1 1,6-9,-3 6,186-196,-193 203,119-84,-119 84,1 0,1 1,-1-1,0 1,0 0,0 0,1 0,-1 1,1 0,-1-1,0 2,1-1,-1 0,0 1,1 0,-1 0,0 0,0 0,0 1,0 0,0 0,0 0,0 0,0 0,-1 1,1 0,-1 0,0 0,0 0,0 0,0 0,0 2,10 18,0 0,-2 1,0 1,-2 0,-1 0,-1 1,-1 0,-1 0,1 22,-4-35,27 164,-8 2,-4 106,-16-265,-1 1,-1-1,0 0,-2 1,0-1,-2 0,0-1,-1 1,-1-1,-1 0,0-1,-2 1,0-2,-1 0,-2 3,11-18,1 0,-1 0,1 0,-1 0,0-1,0 1,0 0,0-1,0 1,-1-1,1 0,0 0,-1 0,1 0,0 0,-1 0,1 0,-1-1,1 0,-1 1,0-1,1 0,-1 0,1 0,-1-1,1 1,-1-1,0 1,1-1,0 0,-1 0,1 0,-1 0,1 0,0 0,0-1,0 1,0-1,0 0,0 1,0-1,0 0,1 0,-1 0,1-1,0 1,-1 0,1 0,0-1,0 1,0-1,1 1,-8-20,1 0,1-1,1 1,1-1,2 0,0 0,1-1,1 1,3-15,2-39,4-1,3 1,4 1,3 0,3 2,4 0,2 2,4 0,15-19,-29 55</inkml:trace>
  <inkml:trace contextRef="#ctx0" brushRef="#br0" timeOffset="10282.623">9190 1952,'-9'18,"1"0,1 1,0 0,1 0,1 0,1 1,1 0,1 0,0 0,2 16,0-32,1 0,0 0,0 0,0 0,0 0,0 0,1-1,0 1,0-1,0 1,0-1,0 1,1-1,-1 0,1 0,0-1,0 1,0 0,0-1,1 0,-1 0,1 0,-1 0,1 0,0-1,-1 0,1 1,0-1,0-1,0 1,0-1,0 1,0-1,0 0,0 0,0-1,0 1,0-1,0 0,0 0,-1 0,1-1,0 1,-1-1,1 0,-1 0,1 0,-1-1,12-8,0 0,0-1,-1-1,-1-1,0 0,-1 0,-1-1,0-1,-1 0,0 0,-2-1,0 0,0-1,-2 1,0-2,-1 1,1-17,-5 28,0 1,-1-1,0 0,-1 0,0 1,0-1,0 0,-1 1,1-1,-2 1,1 0,-1 0,0 0,0 0,0 0,-1 0,0 1,0 0,-1 0,0 0,1 0,-1 1,-1-1,1 2,-1-1,0 0,1 1,-1 0,-1 0,1 1,0 0,-1 0,1 0,-1 1,0 0,1 0,-1 1,0 0,1 0,-1 0,0 1,0 0,1 0,-53 17,38-6</inkml:trace>
  <inkml:trace contextRef="#ctx0" brushRef="#br0" timeOffset="10706.973">9783 1839,'13'-24,"1"0,1 1,1 0,1 1,0 1,2 1,1 1,0 0,1 2,1 0,1 2,2-1,-22 15,-1 1,1 0,0 0,-1 0,1 1,-1-1,1 1,-1-1,1 1,-1 0,1 0,-1 0,0 0,1 0,-1 1,0-1,0 1,0-1,0 1,0 0,0 0,-1 0,1 0,-1 0,1 0,-1 0,0 0,1 1,-1-1,0 0,-1 1,1-1,0 1,-1-1,1 1,-1 0,0-1,0 1,0-1,0 1,0-1,-1 1,0 1,4 6,-4-8,1 0,0 0,1 0,-1 0,0 0,1-1,-1 1,1 0,-1 0,1 0,0 0,0 0,0-1,0 1,0 0,0-1,0 1,1-1,-1 1,1-1,-1 0,1 0,-1 1,1-1,0 0,-1 0,1-1,0 1,0 0,0-1,-1 1,1-1,0 1,0-1,0 0,0 0,0 0,0 0,0 0,0 0,0 0,0-1,0 1,0-1,0 0,0 1,-1-1,1 0,0 0,-1 0,2-1,11-10,-1 0,0-1,-1-1,0 0,-1-1,-1 0,-1 0,0-1,0 0,-2-1,0 0,1-8,-2 10,-2 0,1 0,-2-1,0 1,-1-1,-1 0,0 0,-1 0,-1 0,0 1,-1-1,-1 0,-1 1,0-1,-1 1,-6-14,1 11</inkml:trace>
  <inkml:trace contextRef="#ctx0" brushRef="#br0" timeOffset="11530.252">9754 3420,'-21'0,"0"1,0 1,-1 1,2 1,-1 1,0 1,1 1,0 0,-14 9,24-11,0 0,1 1,-1 0,1 1,1 0,-1 0,1 1,1 0,-1 1,1-1,1 2,-1-1,2 0,-1 1,1 0,1 1,0-1,0 1,1 3,2-13,0 1,1 0,-1 0,1 0,0 0,-1 0,1 0,0 0,0-1,0 1,1 0,-1 0,0 0,1 0,-1 0,1 0,0-1,0 1,-1 0,1 0,0-1,1 1,-1-1,0 1,0-1,1 1,-1-1,0 0,1 1,0-1,-1 0,1 0,-1 0,1-1,0 1,0 0,0 0,0-1,-1 0,1 1,0-1,81-11,-55-6,-1-1,-1-1,0-1,-2-1,0-1,-2-2,0 0,8-14,-9 14,-18 20,22-23,0-2,-3 0,0-2,-2 0,-1-1,1-7,-20 39,0-1,-1 1,1-1,0 1,0-1,0 1,0-1,0 1,0-1,0 0,0 1,0-1,0 1,0-1,0 1,0-1,0 1,1-1,-1 1,0-1,0 1,1-1,-1 1,0-1,1 1,-1 0,0-1,1 1,-1-1,1 1,-1 0,0-1,1 1,-1 0,1 0,-1-1,1 1,-1 0,1 0,-1 0,1 0,-1 0,1 0,0 0,-1-1,1 2,-1-1,1 0,-1 0,1 0,-1 0,1 0,-1 0,1 0,-1 1,1-1,-1 0,1 0,-1 1,1-1,-1 0,1 1,-1-1,0 0,1 1,-1-1,0 1,1-1,-1 1,10 38,-10-33,-1 0,1 0,1 0,-1-1,1 1,0 0,0 0,0-1,1 1,0-1,0 1,1-1,-1 0,1 1,0-2,1 1,-1 0,1-1,0 1,0-1,0 0,1 0,-1-1,1 1,0-1,0 0,0 0,0-1,1 0,-1 1,1-2,-1 1,1-1,0 0,0 0,0 0,-1-1,7 0,1-6,-1 0,1-1,-1-1,-1 0,1 0,-2-1,1 0,-1-1,0-1,-1 1,0-1,-1-1,0 0,-1 0,0 0,4-13,100-250,-93 222,-4-1,-1 0,-3 0,-2-1,-3-1,-2 1,-3-1,-2 1,-2-1,-3 1,-2 1,-3-1,-14-39,22 83,3 4,0 1,-1-1,0 1,-1 0,1-1,-1 1,0 0,-1 0,1 1,-1-1,0 1,0 0,-1 0,0 0,0 0,0 1,-1-1,4 6,1-1,-1 1,1-1,-1 1,1 0,-1 0,1-1,0 1,-1 0,1 0,0 0,0 1,-1-1,1 0,0 0,0 1,1-1,-1 0,0 1,0-1,1 1,-1-1,1 1,-1-1,1 1,-1-1,1 1,0 0,0-1,0 1,0 0,0-1,0 1,1 0,-2 1,-1 46,2 0,2 0,2 0,3 0,1-1,2 0,9 20,-5-10,127 384,-117-334,-22-82</inkml:trace>
  <inkml:trace contextRef="#ctx0" brushRef="#br0" timeOffset="11775.599">10121 2883,'29'-29,"19"-14,11-5,5 2,2 3,-2 4,-1 4,-3 3,0 3,-3 1,0 0,-1 1,-5 0,-6-1,-11 5</inkml:trace>
  <inkml:trace contextRef="#ctx0" brushRef="#br0" timeOffset="12299.516">10066 4407,'41'-13,"0"-2,0-2,-2-1,0-3,-2-1,0-1,16-15,-40 26,1 0,-1-1,-1-1,0 0,-1 0,-1-1,0-1,-1 1,0-2,-2 1,0-1,1-7,-6 20,0 0,-1 0,1 0,-1 0,0 0,-1-1,1 1,-1 0,0 0,0-1,0 1,0 0,-1 0,0-1,0 1,0 0,0 0,-1 0,1 0,-1 0,0 0,0 1,-1-1,1 1,-1-1,0 1,1 0,-1 0,-1 0,1 0,0 1,-1-1,0 1,1 0,-1 0,0 0,0 0,0 1,0 0,-3-1,-2 0,-1 1,0 0,0 1,1 0,-1 0,0 1,1 0,-1 1,0 0,1 1,0 0,0 0,0 1,0 0,0 0,1 1,-1 1,1-1,1 1,-1 0,-5 7,-5 4,1 1,1 1,1 0,0 2,1-1,1 2,2 0,-1 2,4-11,1 2,0-1,1 1,1 0,1 0,0 0,0 1,2-1,0 1,1 0,0 0,1-1,1 1,0 0,2 0,0-1,0 1,1-1,1 0,1 0,0-1,1 1,0-1,1-1,1 1,0-2,1 1,0-1,1 0,12 9,-6-12,1 0,0-1,0 0,1-2,0 0,0-1,0-1,1-1,0-1,-1 0,1-2,0 0,0-1,0-1,-1-1,1-1,-1 0,0-2,0 0,-1-1,0-1,0-1,6-4,0-2,-1 0,-1-2,-1-1,0-1,-1-1,-1 0,-1-1,-1-2,-1 1,5-10,-4 3</inkml:trace>
  <inkml:trace contextRef="#ctx0" brushRef="#br0" timeOffset="13159.681">11166 3871,'-10'-2,"0"0,0 0,0 1,0 0,0 1,0 1,0-1,0 1,0 1,0 0,0 0,1 1,-1 0,1 1,0 0,0 1,0 0,0 0,1 0,0 1,0 1,1-1,0 1,0 1,0-1,-1 4,-3 1,1 2,1-1,0 1,0 0,2 1,0 0,0 0,2 1,0 0,1 0,0 0,1 0,1 1,1-1,0 1,1-1,1 4,0-16,-1-1,1 0,0 0,1 0,-1 0,0 0,1 0,0-1,-1 1,1 0,0-1,1 1,-1-1,0 0,1 0,-1 0,1 0,0 0,-1 0,1-1,0 1,0-1,0 0,0 0,0 0,1 0,-1 0,0-1,0 0,0 1,1-1,-1-1,0 1,0 0,1-1,5 0,0-1,0 0,-1-1,1 0,-1 0,1-1,-1 0,0 0,-1-1,1 0,-1 0,2-3,38-40,-2-3,-3-1,-2-3,-3-1,-1-1,-4-2,3-12,-31 63,8-12,0-1,-2 0,0 0,-2-1,0 0,-2 0,0-1,-2 0,0-2,-4 24,-1 1,1 0,-1 0,1-1,-1 1,1 0,-1 0,1 0,-1 0,0 0,1-1,-1 1,1 0,-1 0,1 0,-1 1,0-1,1 0,-1 0,1 0,-1 0,1 0,-1 1,1-1,-1 0,1 0,-1 1,1-1,-1 1,1-1,-1 0,1 1,-1-1,1 1,0-1,-1 1,1-1,0 1,0-1,-1 1,1-1,0 1,0-1,0 1,0-1,-1 1,1 0,0-1,0 1,0-1,0 1,0-1,1 1,-1 0,-63 172,52-133,-60 281,67-292,2 0,1 1,1-1,1 1,2-1,1 0,1 0,2 0,1-1,2 3,130 280,-137-304,10 25,-11-24,-9-17,-2-4,0 1,-1 0,0 1,-1 0,-1 1,0 0,0 0,-1 1,0 1,0 0,-1 1,0 1,0 0,-1 1,0 0,0 1,0 1,0 0,0 1,-1 1,-14 0,-28 17,99-49,45-25,-2-3,-3-3,4-12,136-152,-177 184,-26 26</inkml:trace>
  <inkml:trace contextRef="#ctx0" brushRef="#br0" timeOffset="13664.364">11702 3532,'3'15,"31"114,-33-126,1 1,-1-1,1 1,0-1,0 0,0 0,1 0,-1 0,1 0,0-1,-1 1,1-1,1 1,-1-1,0 0,0 0,1-1,-1 1,1-1,-1 1,1-1,0 0,-1-1,1 1,0-1,0 1,0-1,-1 0,1 0,0-1,0 1,1-1,5-4,0 0,0 0,0-1,-1 0,0-1,0 1,-1-2,1 0,-2 0,1 0,-1-1,0 0,-1 0,2-5,13-13,0 0,-1 0,-1-1,-1-1,-2-1,-1 0,-1-1,-2-1,-1 0,0-7,-9 34,-1 0,1 0,-1 0,0-1,-1 1,1-1,-1 1,0 0,-1-1,1 1,-1 0,0-1,0 1,-1 0,1 0,-1 0,0 0,-1 0,1 0,-1 0,0 1,0 0,-1-1,1 1,-1 0,0 1,0-1,0 1,0-1,-1 1,-15-4</inkml:trace>
  <inkml:trace contextRef="#ctx0" brushRef="#br0" timeOffset="13902.639">12295 3391,'10'24,"3"8</inkml:trace>
  <inkml:trace contextRef="#ctx0" brushRef="#br0" timeOffset="14132.617">11985 2854,'0'0</inkml:trace>
  <inkml:trace contextRef="#ctx0" brushRef="#br0" timeOffset="14341.099">12210 2262,'14'4,"-1"1,0 1,0-1,0 2,-1 0,1 0,-2 2,1-1,-1 1,-1 1,1 0,-2 0,1 1,-2 0,2 2,105 194,-91-156,117 217,-13-25,-125-235</inkml:trace>
  <inkml:trace contextRef="#ctx0" brushRef="#br0" timeOffset="14588.026">13029 2686,'5'38,"1"18,0 4,-1-4,3-11,1-13</inkml:trace>
  <inkml:trace contextRef="#ctx0" brushRef="#br0" timeOffset="14835.631">12859 2008,'0'-28,"0"-15,5 0,1 7</inkml:trace>
  <inkml:trace contextRef="#ctx0" brushRef="#br0" timeOffset="15098.216">13113 1895,'74'169,"-7"2,35 152,-81-256,22 99,-38-212,-2 8,1 0,2 0,2 0,1 1,2 0,2 1,1 0,1 1,2 1,2 0,1 2,1 0,15-15,-27 33,1 0,1 1,0 0,0 1,1 0,1 1,0 0,0 1,1 1,0 0,1 1,0 0,0 1,1 1,0 1,5-2,-19 7,1 0,0-1,0 1,0 0,0 1,0-1,-1 0,1 1,0-1,0 1,-1 0,1 0,0 0,-1 1,1-1,-1 0,1 1,-1 0,0-1,0 1,1 0,-1 0,-1 0,1 1,0-1,0 0,-1 1,1-1,-1 1,0-1,0 1,0 0,0 1,-1 97,-15-59,-1-1,-3 0,-1-1,-2-1,-1-1,-2-1,-2-2,-2 0,0-2,-3-1,0-1,-2-2,-6 2,-44 18,60-43</inkml:trace>
  <inkml:trace contextRef="#ctx0" brushRef="#br0" timeOffset="15615.448">13960 2488,'34'-53,"-3"-2,-2-1,-2-1,-3-1,-3-2,-2 0,-3-1,2-24,-14 54,-2 0,-1 0,-1 1,-2-1,-1 0,-1 1,-2-1,-5-16,-34-24,44 69,-1 0,1 1,-1-1,1 1,-1-1,0 1,0 0,0 0,0 0,0 0,0 0,0 0,0 0,0 1,0-1,-1 1,1-1,0 1,0 0,0 0,-1 0,1 0,0 1,0-1,0 0,-1 1,1 0,0-1,0 1,0 0,0 0,0 0,0 0,0 1,1-1,-1 1,-1 0,1-1,0 1,1 0,-1 0,0 0,0 1,1-1,0 0,-1 1,1-1,0 1,0-1,0 1,0 0,1-1,-1 1,1 0,-1-1,1 1,0 0,0 0,1-1,-1 1,0 0,1 0,-1-1,1 1,0-1,0 1,0 0,1-1,-1 0,0 1,1-1,0 0,-1 0,2 1,1 2,0 0,1 0,-1 0,1-1,0 0,0 0,1 0,-1-1,1 1,0-1,0-1,0 1,0-1,0 0,4 0,154-12,-159 14,-1-1,0 1,-1 0,1 0,0 0,-1 1,0-1,0 1,-1 0,1 0,-1 0,0 0,0 0,-1 0,1 0,-1 1,0-1,-1 0,1 1,-1-1,0 1,-1-1,1 1,-1-1,0 0,0 1,-1 0,1 14,-2 22,8 78,22-95,-10-24</inkml:trace>
  <inkml:trace contextRef="#ctx0" brushRef="#br0" timeOffset="15855.598">14665 1839,'-4'14,"-3"1,6-4,3-7,0-5</inkml:trace>
  <inkml:trace contextRef="#ctx0" brushRef="#br0" timeOffset="16027.764">14468 1162,'0'0</inkml:trace>
  <inkml:trace contextRef="#ctx0" brushRef="#br0" timeOffset="16285.979">14694 1359,'10'14,"-5"-4,0-1,1 0,0 0,1 0,-1-1,2 0,-1-1,1 1,0-1,1-1,-1 0,1 0,0 0,1-1,0-1,-1 1,1-2,5 2,-12-6,1 1,-1-1,0 0,0 0,0 0,0 0,0-1,0 1,0-1,0 0,0 0,0 0,-1 0,1 0,-1 0,0-1,0 1,0-1,0 0,0 0,0 1,-1-1,1 0,-1 0,0-1,0 1,22-89,-21 72,-1 0,-1-1,-1 1,-1 0,-1-1,-1 1,-5-17,0-10,7 25</inkml:trace>
  <inkml:trace contextRef="#ctx0" brushRef="#br0" timeOffset="16658.388">15118 1444,'17'-40,"-2"-1,-2-1,-1 0,-2-1,-2 0,-3-1,0 1,-3-1,-2-3,-2 2,56 57,-47-13,1 0,0-1,-1 0,0-1,1 0,-1 0,0 0,-1-1,1 0,-1 0,1-1,-1 1,0-1,-1-1,1 1,-1-1,0 0,-1 0,1-1,11-11,74-87,-89 104,1-1,-1 1,0 0,0 0,1 0,-1-1,0 1,1 0,-1 1,1-1,0 0,-1 0,1 1,0-1,-1 1,1-1,0 1,-1 0,1 0,0-1,0 1,-1 1,1-1,0 0,0 0,-1 1,1-1,0 0,-1 1,1 0,0-1,-1 1,1 0,-1 0,1 0,-1 0,1 1,23 8,18-6,-26-7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0,'0'5,"0"11,0 8,0 4,0 3,0 0,0 0,0 0,-5-1,-1-1,0 0,1-1,1-4</inkml:trace>
  <inkml:trace contextRef="#ctx0" brushRef="#br0" timeOffset="296.254">0 480,'39'-4,"26"-8,8 0,-5 1,-8 2,-10 4,-13 1</inkml:trace>
  <inkml:trace contextRef="#ctx0" brushRef="#br0" timeOffset="713.834">113 593,'13'0,"-1"0,0 0,1 1,-1 0,1 1,-1 1,0 0,0 1,-1 0,1 0,3 3,-14-6,0 0,1-1,-1 1,0 0,0 0,1 0,-1 0,0 0,0 0,0 0,0 0,0 1,0-1,-1 0,1 1,0-1,-1 0,1 1,-1-1,1 1,-1-1,0 1,1-1,-1 1,0-1,0 1,0-1,0 1,-1-1,1 1,0-1,-1 1,1-1,0 1,-1-1,0 1,1-1,-1 0,0 1,0-1,0 0,0 0,0 0,0 1,-58 52,45-43,0 1,7-8,-1 1,1 0,1 1,-1 0,1 0,0 0,0 1,1 0,0 0,0 0,1 1,0-1,0 1,0 0,-1 7,6-12,1 0,-1 0,1-1,0 1,0-1,0 1,0-1,0 0,1 1,-1-1,0-1,1 1,0 0,-1 0,1-1,0 0,0 1,0-1,0 0,0-1,0 1,0 0,0-1,0 0,1 1,-1-1,0-1,0 1,0 0,0-1,0 0,3 0,-2 1,22 0</inkml:trace>
  <inkml:trace contextRef="#ctx0" brushRef="#br0" timeOffset="1440.753">480 791,'71'-91,"-22"26,2 3,3 2,30-23,-83 81,-1 1,1 0,-1 0,1-1,0 1,0 0,0 0,-1 0,1 0,0 0,0 0,1 0,-1 0,0 1,0-1,0 0,0 0,1 1,-1-1,0 1,1 0,-1-1,0 1,1 0,-1 0,0-1,1 1,-1 0,1 0,-1 1,0-1,1 0,-1 0,0 1,1-1,-1 1,0-1,1 1,-1 0,0-1,0 1,0 0,0 0,0 0,0 0,0-1,0 2,0-1,0 0,0 0,0 1,6 159,-6-160,-1 1,1-1,0 1,-1-1,1 1,0-1,0 1,0-1,0 1,0-1,0 0,1 0,-1 0,0 0,1 0,-1 0,0 0,1 0,-1 0,1 0,0-1,-1 1,1-1,-1 1,1-1,0 0,-1 1,1-1,0 0,0 0,-1 0,1-1,0 1,-1 0,1-1,0 1,-1-1,1 1,-1-1,1 0,-1 1,1-1,0-1,64-41,133-169,-198 211,-1 0,0 0,1 1,-1-1,1 0,-1 0,1 1,-1-1,1 1,0-1,-1 0,1 1,0-1,-1 1,1-1,0 1,0 0,-1-1,1 1,0 0,0-1,0 1,0 0,-1 0,1 0,0 0,0 0,0 0,0 0,0 0,-1 0,1 0,0 1,0-1,0 0,0 0,-1 1,1-1,0 1,0-1,-1 0,1 1,0 0,-1-1,1 1,0-1,-1 1,1 0,-1-1,1 1,-1 0,1 0,-1-1,0 1,1 0,-1 0,0 0,0 0,0-1,1 1,-1 0,0 0,0 0,0 0,0 0,0-1,-1 1,1 0,0 0,0 0,-15 106,2 15,13-117,1 0,0-1,0 1,0-1,1 1,0-1,-1 1,2-1,-1 0,0 0,1 0,0 0,0-1,0 1,1 1,13 7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1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85,'1'52,"-13"197,-45 35,41-226,18-100,5 19</inkml:trace>
  <inkml:trace contextRef="#ctx0" brushRef="#br0" timeOffset="351.819">4 113,'-1'0,"1"-1,0 1,-1-1,1 1,0-1,0 1,-1-1,1 1,0-1,0 1,0-1,-1 1,1-1,0 1,0-1,0 0,0 1,0-1,0 1,0-1,0 1,0-1,1 1,-1-1,0 0,0 1,0-1,1 1,-1-1,0 1,0-1,1 1,-1 0,1-1,-1 1,0-1,1 1,-1 0,1-1,-1 1,1 0,-1-1,1 1,-1 0,1 0,-1 0,1-1,-1 1,1 0,-1 0,1 0,0 0,-1 0,1 0,-1 0,1 0,-1 0,1 0,0 1,39-7,-39 6,453-55,-225 25,-205 29</inkml:trace>
  <inkml:trace contextRef="#ctx0" brushRef="#br0" timeOffset="957.113">851 339,'5'0,"6"0,6 0,5 0,4 0,2 0,1 0,0 0,1 0,-1 0,0 0,0 0,-5-4,-3-3,2 1,-5 1</inkml:trace>
  <inkml:trace contextRef="#ctx0" brushRef="#br0" timeOffset="1200.105">823 565,'34'0,"29"-5,10-1,-3-5,-9 0,-14 1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41 540,'-10'31,"1"1,2 1,1-1,2 1,1 0,2 0,1 0,1 0,2 0,2 3,-5-33,0 1,1-1,-1 0,1 0,0 0,0 0,0 0,0 0,0 0,0 0,1 0,0 0,-1-1,1 1,0-1,0 1,1-1,-1 0,0 0,1 0,-1 0,1 0,0 0,0-1,-1 1,1-1,0 0,0 0,0 0,0 0,1 0,-1-1,0 0,0 1,0-1,1 0,-1-1,3 1,5-7,-1 0,0 0,0-1,0 0,-1 0,-1-1,1-1,-1 1,-1-1,0-1,0 1,-1-1,0 0,1-7,29-42,66-55,-92 99,-3-1</inkml:trace>
  <inkml:trace contextRef="#ctx0" brushRef="#br0" timeOffset="250.697">41 343,'38'-5,"32"-7,5 0</inkml:trace>
  <inkml:trace contextRef="#ctx0" brushRef="#br0" timeOffset="1009.261">605 286,'13'-5,"-1"1,1 0,0 0,1 2,-1-1,1 2,-1 0,1 0,-1 2,14 1,-25-2,0 1,0-1,0 1,0-1,0 1,-1 0,1 0,0 0,0 0,-1 0,1 0,-1 1,1-1,-1 0,1 1,-1 0,0-1,0 1,0-1,0 1,0 0,0 0,0 0,0 0,-1-1,1 1,-1 0,0 0,1 0,-1 0,0 0,0 0,0 0,0 0,-1 0,1 0,0 0,-1 0,0 0,1 0,-1 0,-1 1,-47 74,23-53,19-20,1 1,-1 1,1-1,0 1,1 0,0 1,0-1,0 1,0 0,1 0,1 0,-1 1,1 0,-2 5,7-10,-1 0,0 0,1-1,0 1,0-1,0 0,0 1,0-1,0 0,0 0,1 0,-1 0,1-1,-1 1,1-1,0 1,0-1,0 0,0 0,0 0,0-1,0 1,0-1,0 1,0-1,0 0,0 0,0-1,0 1,0 0,0-1,0 0,1 0,1 1,201-33,-181 32</inkml:trace>
  <inkml:trace contextRef="#ctx0" brushRef="#br0" timeOffset="1946.776">238 370,'0'-4,"-5"-3,4 1,6 2,7 0,7 2,5 1,2 0,3 1,-4 1</inkml:trace>
  <inkml:trace contextRef="#ctx0" brushRef="#br0" timeOffset="2409.968">972 794,'43'-10,"29"-3,7 1,-6 2,-14-1,-13 0,-9 3,-12 2</inkml:trace>
  <inkml:trace contextRef="#ctx0" brushRef="#br0" timeOffset="2663.81">1170 596,'-5'39,"-1"26,0 8,1-5,1-8,7-15,7-14,2-14</inkml:trace>
  <inkml:trace contextRef="#ctx0" brushRef="#br0" timeOffset="2928.785">1819 173,'-5'38,"-1"28,0 6,1-3,2-9,0-10,7-13,2-9,0-4,4-5,5-7,0-5</inkml:trace>
  <inkml:trace contextRef="#ctx0" brushRef="#br0" timeOffset="3108.471">1508 681,'39'-5,"26"-6,13-2,-3-2,-9 0,-11 3,-11 4,-7 3,-5 2,-3 2,-8 1</inkml:trace>
  <inkml:trace contextRef="#ctx0" brushRef="#br0" timeOffset="3464.016">1621 822,'202'5,"-200"-4,-1-1,0 0,1 0,-1 0,0 1,0-1,1 1,-1-1,0 1,0-1,0 1,0 0,0-1,0 1,0 0,0 0,0 0,0 0,0 0,0 0,0 0,-1 0,1 0,-1 0,1 0,0 1,-1-1,0 0,1 0,-1 1,0-1,0 0,0 0,0 1,0-1,0 0,0 1,0-1,0 0,0 0,-1 1,1-1,-1 0,1 0,-1 1,1-1,-1 0,0 1,-43 49,3-19,30-25,0 1,0 0,1 1,0 0,1 1,0 0,0 0,-5 10,13-19,0 0,0 0,1 0,-1 1,0-1,1 0,-1 1,1-1,-1 1,1-1,0 0,-1 1,1-1,0 1,0-1,0 1,0-1,0 1,1-1,-1 0,0 1,1-1,-1 1,0-1,1 0,0 1,-1-1,1 0,0 1,0-1,0 0,0 0,0 0,0 0,0 0,0 0,0 0,0 0,1-1,-1 1,0 0,1-1,-1 1,0-1,1 1,-1-1,1 1,-1-1,0 0,2 0,81 5,-76-5,183-16,-171 10</inkml:trace>
  <inkml:trace contextRef="#ctx0" brushRef="#br0" timeOffset="12267.355">2553 370,'0'1,"1"-1,-1 0,1 1,-1-1,1 0,-1 1,1-1,-1 0,1 0,-1 0,1 1,0-1,-1 0,1 0,-1 0,1 0,0 0,-1 0,1 0,-1 0,1 0,0 0,-1-1,1 1,-1 0,1 0,-1-1,1 1,-1 0,1 0,-1-1,1 1,-1-1,1 1,-1 0,1-1,-1 1,0-1,1 1,-1-1,0 1,1-1,-1 0,0 1,0-1,0 1,1-1,-1 1,0-1,0 0,0 1,0-1,0 1,0-1,0 0,0 1,0-1,-1 1,1-1,0 0,0 1,0-1,-1 1,13 243,-7-217,0-11,-1 0,-1 0,0 0,-1 1,-1-1,-1 0,0 1,0-1,-2 1,0-1,0 1,-2-1,0 0,0-1,-5 9,-25 6,16-23</inkml:trace>
  <inkml:trace contextRef="#ctx0" brushRef="#br0" timeOffset="12627.539">2242 343,'195'-23,"134"17,-322 6,-1-1,0 1,1 1,-1-1,1 1,-1 0,0 0,0 1,0 0,0 0,0 1,0-1,0 1,-1 1,1-1,-1 1,0 0,0 0,0 0,-1 0,0 1,0 0,0 0,0 0,-1 1,2 2,-4 8</inkml:trace>
  <inkml:trace contextRef="#ctx0" brushRef="#br0" timeOffset="12881.473">2242 907,'43'-5,"29"-2,7 1,-6 1,-9 2,-12 0,-9 2,-8 1,-4 0,-4 0,0-4,-1-2,-5 0</inkml:trace>
  <inkml:trace contextRef="#ctx0" brushRef="#br0" timeOffset="13365.504">2299 88,'19'-10,"16"-2,7-5,1 1,3 3,-2 3,-3 4,-5 3,-2 2,-3 1,-2 1,-1-1,0 1,-6 0</inkml:trace>
  <inkml:trace contextRef="#ctx0" brushRef="#br0" timeOffset="14699.98">3033 850,'167'-67,"-135"48,-1-2,-1-2,-1-1,-2 0,0-3,-1 0,-2-1,2-6,2-44,-28 76,1 0,-1 1,0-1,0 0,0 0,-1 0,1 1,0-1,-1 0,1 0,-1 1,1-1,-1 0,0 1,0-1,0 1,0-1,0 1,0-1,0 1,0 0,-1 0,1-1,0 1,-1 0,1 0,-1 0,1 0,-1 1,0-1,1 0,-1 1,0-1,1 1,-1-1,0 1,0 0,1 0,-1 0,0 0,0 0,0 0,1 0,-1 1,-5 0,0 0,0 1,0 0,0 0,1 1,-1-1,1 1,-1 1,1 0,0 0,1 0,-1 0,1 1,-1 0,1 0,1 0,-1 1,-1 2,-67 114,66-109,4-10,1 0,-1 0,1 0,0 0,0 0,0 1,1-1,-1 1,1-1,0 1,0 0,0-1,0 1,1 0,-1 0,1 0,0 0,0-1,0 1,1 0,-1 0,1 0,0-1,0 1,1 0,-1-1,1 1,-1-1,1 0,0 1,1-1,-1 0,0 0,1 0,0 0,11 4,0-1,0 0,0-1,1-1,0 0,0-1,0-1,0 0,0-1,0 0,0-2,1 0,-1 0,0-1,0-1,1-1,3 1,0-1,0-1,0 0,-1-1,0-2,0 1,0-2,-1-1,0 0,-1-1,0 0,-1-2,-1 1,0-2,0 0,5-8,15-48,-33 68,-1 0,1 0,0 0,-1 0,0 0,0 0,1 0,-1 0,0 0,-1 0,1 0,0 0,-1 0,1 0,-1 0,1 0,-1 0,0 0,0 0,0 0,0 1,0-1,0 0,-1 1,1-1,0 1,-1-1,1 1,-1 0,0-1,1 1,-1 0,0 0,0 0,-1 0,-3 1,1 0,-1 0,0 1,1 0,0 0,-1 1,1-1,0 1,-1 0,1 1,0-1,1 1,-1 0,0 0,1 0,0 1,-1 0,1-1,1 2,-1-1,1 0,-1 1,1-1,0 1,1 0,-1 0,0 4,1-4,0 0,1-1,-1 1,1 0,1 0,-1 0,1 0,-1 0,1 0,1 0,-1 0,1 0,0 0,0 0,0 0,1-1,-1 1,1 0,0-1,1 1,-1-1,1 0,0 0,0 0,0 0,1 0,-1-1,1 0,0 1,0-1,0 0,0-1,0 1,1-1,-1 0,1 0,0 0,0-1,-1 0,1 0,0 0,0 0,1-1,14 3,-1-1,1-1,-1-1,1-1,-1-1,1 0,-1-2,0 0,0-1,0-1,-1 0,0-2,0 0,-1-1,0 0,0-2,-1 0,-1-1,0 0,0-2,-1 1,-1-2,0 0,-1 0,-1-1,-1-1,1 0,11-59,-22 74,1 0,-1 0,0-1,0 1,0 0,0 0,0-1,0 1,-1 0,1-1,-1 1,1 0,-1 0,0 0,0 0,0 0,0 0,0 0,-1 0,1 0,-1 0,1 1,-1-1,0 1,1-1,-1 1,0-1,0 1,0 0,0 0,-2-1,-1 3,0 0,-1 0,1 0,0 0,0 1,0 0,0 0,0 0,0 1,0 0,1-1,-1 2,1-1,0 0,0 1,0 0,1 0,-1 0,1 1,0-1,0 1,0-1,1 1,-2 3,-2 3,1-1,0 1,1 0,0 1,0-1,1 1,1-1,0 1,1 0,0 0,0 0,2 0,-1 0,1-1,1 1,0 0,1-7,-1-1,0 0,1 0,0 0,0 0,0 0,0-1,1 0,-1 1,1-1,0 0,0-1,0 1,0-1,0 0,1 0,-1 0,1 0,-1-1,1 0,0 0,0 0,-1 0,6-1,0 1,1 0,-1-1,1 0,-1-1,1-1,-1 1,0-2,0 1,1-1,-2-1,2 0,14-9</inkml:trace>
  <inkml:trace contextRef="#ctx0" brushRef="#br0" timeOffset="15052.206">4528 173,'233'39,"-230"-38,-1 0,0-1,0 1,0 0,0 0,0 0,0 0,0 1,-1-1,1 0,0 1,-1-1,1 1,-1 0,1-1,-1 1,0 0,0 0,0 0,0 0,0 0,0 0,0 0,-1 0,1 1,-1-1,0 0,1 0,-1 1,0-1,0 0,-1 0,1 0,0 1,-1-1,1 0,-1 0,0 0,1 0,-2 2,-4 12,4-14,0 1,0 0,1 0,-1 0,1 0,-1 0,1 0,0 1,0-1,1 0,-1 1,1-1,-1 0,1 1,0-1,0 1,1-1,-1 0,1 1,-1-1,1 0,0 1,0-1,1 0,-1 0,1 0,-1 0,1 0,0 0,0-1,1 1,-1-1,0 1,1-1,-1 0,1 0,2 2,4-1,-1-1,1 0,-1-1,1 0,-1 0,1-1,0 0,-1 0,1-1,0 0,-1 0,1-1,-1 0,4-2,-4 2,18-4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0,'0'5,"0"11,0 8,0 4,0 3,0 0,0 0,0 0,-5-1,-1-1,0 0,1-1,1-4</inkml:trace>
  <inkml:trace contextRef="#ctx0" brushRef="#br0" timeOffset="296.254">0 480,'39'-4,"26"-8,8 0,-5 1,-8 2,-10 4,-13 1</inkml:trace>
  <inkml:trace contextRef="#ctx0" brushRef="#br0" timeOffset="713.834">113 593,'13'0,"-1"0,0 0,1 1,-1 0,1 1,-1 1,0 0,0 1,-1 0,1 0,3 3,-14-6,0 0,1-1,-1 1,0 0,0 0,1 0,-1 0,0 0,0 0,0 0,0 0,0 1,0-1,-1 0,1 1,0-1,-1 0,1 1,-1-1,1 1,-1-1,0 1,1-1,-1 1,0-1,0 1,0-1,0 1,-1-1,1 1,0-1,-1 1,1-1,0 1,-1-1,0 1,1-1,-1 0,0 1,0-1,0 0,0 0,0 0,0 1,-58 52,45-43,0 1,7-8,-1 1,1 0,1 1,-1 0,1 0,0 0,0 1,1 0,0 0,0 0,1 1,0-1,0 1,0 0,-1 7,6-12,1 0,-1 0,1-1,0 1,0-1,0 1,0-1,0 0,1 1,-1-1,0-1,1 1,0 0,-1 0,1-1,0 0,0 1,0-1,0 0,0-1,0 1,0 0,0-1,0 0,1 1,-1-1,0-1,0 1,0 0,0-1,0 0,3 0,-2 1,22 0</inkml:trace>
  <inkml:trace contextRef="#ctx0" brushRef="#br0" timeOffset="1440.753">480 791,'71'-91,"-22"26,2 3,3 2,30-23,-83 81,-1 1,1 0,-1 0,1-1,0 1,0 0,0 0,-1 0,1 0,0 0,0 0,1 0,-1 0,0 1,0-1,0 0,0 0,1 1,-1-1,0 1,1 0,-1-1,0 1,1 0,-1 0,0-1,1 1,-1 0,1 0,-1 1,0-1,1 0,-1 0,0 1,1-1,-1 1,0-1,1 1,-1 0,0-1,0 1,0 0,0 0,0 0,0 0,0-1,0 2,0-1,0 0,0 0,0 1,6 159,-6-160,-1 1,1-1,0 1,-1-1,1 1,0-1,0 1,0-1,0 1,0-1,0 0,1 0,-1 0,0 0,1 0,-1 0,0 0,1 0,-1 0,1 0,0-1,-1 1,1-1,-1 1,1-1,0 0,-1 1,1-1,0 0,0 0,-1 0,1-1,0 1,-1 0,1-1,0 1,-1-1,1 1,-1-1,1 0,-1 1,1-1,0-1,64-41,133-169,-198 211,-1 0,0 0,1 1,-1-1,1 0,-1 0,1 1,-1-1,1 1,0-1,-1 0,1 1,0-1,-1 1,1-1,0 1,0 0,-1-1,1 1,0 0,0-1,0 1,0 0,-1 0,1 0,0 0,0 0,0 0,0 0,0 0,-1 0,1 0,0 1,0-1,0 0,0 0,-1 1,1-1,0 1,0-1,-1 0,1 1,0 0,-1-1,1 1,0-1,-1 1,1 0,-1-1,1 1,-1 0,1 0,-1-1,0 1,1 0,-1 0,0 0,0 0,0-1,1 1,-1 0,0 0,0 0,0 0,0 0,0-1,-1 1,1 0,0 0,0 0,-15 106,2 15,13-117,1 0,0-1,0 1,0-1,1 1,0-1,-1 1,2-1,-1 0,0 0,1 0,0 0,0-1,0 1,1 1,13 7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1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85,'1'52,"-13"197,-45 35,41-226,18-100,5 19</inkml:trace>
  <inkml:trace contextRef="#ctx0" brushRef="#br0" timeOffset="351.819">4 113,'-1'0,"1"-1,0 1,-1-1,1 1,0-1,0 1,-1-1,1 1,0-1,0 1,0-1,-1 1,1-1,0 1,0-1,0 0,0 1,0-1,0 1,0-1,0 1,0-1,1 1,-1-1,0 0,0 1,0-1,1 1,-1-1,0 1,0-1,1 1,-1 0,1-1,-1 1,0-1,1 1,-1 0,1-1,-1 1,1 0,-1-1,1 1,-1 0,1 0,-1 0,1-1,-1 1,1 0,-1 0,1 0,0 0,-1 0,1 0,-1 0,1 0,-1 0,1 0,0 1,39-7,-39 6,453-55,-225 25,-205 29</inkml:trace>
  <inkml:trace contextRef="#ctx0" brushRef="#br0" timeOffset="957.113">851 339,'5'0,"6"0,6 0,5 0,4 0,2 0,1 0,0 0,1 0,-1 0,0 0,0 0,-5-4,-3-3,2 1,-5 1</inkml:trace>
  <inkml:trace contextRef="#ctx0" brushRef="#br0" timeOffset="1200.105">823 565,'34'0,"29"-5,10-1,-3-5,-9 0,-14 1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41 540,'-10'31,"1"1,2 1,1-1,2 1,1 0,2 0,1 0,1 0,2 0,2 3,-5-33,0 1,1-1,-1 0,1 0,0 0,0 0,0 0,0 0,0 0,0 0,1 0,0 0,-1-1,1 1,0-1,0 1,1-1,-1 0,0 0,1 0,-1 0,1 0,0 0,0-1,-1 1,1-1,0 0,0 0,0 0,0 0,1 0,-1-1,0 0,0 1,0-1,1 0,-1-1,3 1,5-7,-1 0,0 0,0-1,0 0,-1 0,-1-1,1-1,-1 1,-1-1,0-1,0 1,-1-1,0 0,1-7,29-42,66-55,-92 99,-3-1</inkml:trace>
  <inkml:trace contextRef="#ctx0" brushRef="#br0" timeOffset="250.697">41 343,'38'-5,"32"-7,5 0</inkml:trace>
  <inkml:trace contextRef="#ctx0" brushRef="#br0" timeOffset="1009.261">605 286,'13'-5,"-1"1,1 0,0 0,1 2,-1-1,1 2,-1 0,1 0,-1 2,14 1,-25-2,0 1,0-1,0 1,0-1,0 1,-1 0,1 0,0 0,0 0,-1 0,1 0,-1 1,1-1,-1 0,1 1,-1 0,0-1,0 1,0-1,0 1,0 0,0 0,0 0,0 0,-1-1,1 1,-1 0,0 0,1 0,-1 0,0 0,0 0,0 0,0 0,-1 0,1 0,0 0,-1 0,0 0,1 0,-1 0,-1 1,-47 74,23-53,19-20,1 1,-1 1,1-1,0 1,1 0,0 1,0-1,0 1,0 0,1 0,1 0,-1 1,1 0,-2 5,7-10,-1 0,0 0,1-1,0 1,0-1,0 0,0 1,0-1,0 0,0 0,1 0,-1 0,1-1,-1 1,1-1,0 1,0-1,0 0,0 0,0 0,0-1,0 1,0-1,0 1,0-1,0 0,0 0,0-1,0 1,0 0,0-1,0 0,1 0,1 1,201-33,-181 32</inkml:trace>
  <inkml:trace contextRef="#ctx0" brushRef="#br0" timeOffset="1946.776">238 370,'0'-4,"-5"-3,4 1,6 2,7 0,7 2,5 1,2 0,3 1,-4 1</inkml:trace>
  <inkml:trace contextRef="#ctx0" brushRef="#br0" timeOffset="2409.968">972 794,'43'-10,"29"-3,7 1,-6 2,-14-1,-13 0,-9 3,-12 2</inkml:trace>
  <inkml:trace contextRef="#ctx0" brushRef="#br0" timeOffset="2663.81">1170 596,'-5'39,"-1"26,0 8,1-5,1-8,7-15,7-14,2-14</inkml:trace>
  <inkml:trace contextRef="#ctx0" brushRef="#br0" timeOffset="2928.785">1819 173,'-5'38,"-1"28,0 6,1-3,2-9,0-10,7-13,2-9,0-4,4-5,5-7,0-5</inkml:trace>
  <inkml:trace contextRef="#ctx0" brushRef="#br0" timeOffset="3108.471">1508 681,'39'-5,"26"-6,13-2,-3-2,-9 0,-11 3,-11 4,-7 3,-5 2,-3 2,-8 1</inkml:trace>
  <inkml:trace contextRef="#ctx0" brushRef="#br0" timeOffset="3464.016">1621 822,'202'5,"-200"-4,-1-1,0 0,1 0,-1 0,0 1,0-1,1 1,-1-1,0 1,0-1,0 1,0 0,0-1,0 1,0 0,0 0,0 0,0 0,0 0,0 0,0 0,-1 0,1 0,-1 0,1 0,0 1,-1-1,0 0,1 0,-1 1,0-1,0 0,0 0,0 1,0-1,0 0,0 1,0-1,0 0,0 0,-1 1,1-1,-1 0,1 0,-1 1,1-1,-1 0,0 1,-43 49,3-19,30-25,0 1,0 0,1 1,0 0,1 1,0 0,0 0,-5 10,13-19,0 0,0 0,1 0,-1 1,0-1,1 0,-1 1,1-1,-1 1,1-1,0 0,-1 1,1-1,0 1,0-1,0 1,0-1,0 1,1-1,-1 0,0 1,1-1,-1 1,0-1,1 0,0 1,-1-1,1 0,0 1,0-1,0 0,0 0,0 0,0 0,0 0,0 0,0 0,0 0,1-1,-1 1,0 0,1-1,-1 1,0-1,1 1,-1-1,1 1,-1-1,0 0,2 0,81 5,-76-5,183-16,-171 10</inkml:trace>
  <inkml:trace contextRef="#ctx0" brushRef="#br0" timeOffset="12267.355">2553 370,'0'1,"1"-1,-1 0,1 1,-1-1,1 0,-1 1,1-1,-1 0,1 0,-1 0,1 1,0-1,-1 0,1 0,-1 0,1 0,0 0,-1 0,1 0,-1 0,1 0,0 0,-1-1,1 1,-1 0,1 0,-1-1,1 1,-1 0,1 0,-1-1,1 1,-1-1,1 1,-1 0,1-1,-1 1,0-1,1 1,-1-1,0 1,1-1,-1 0,0 1,0-1,0 1,1-1,-1 1,0-1,0 0,0 1,0-1,0 1,0-1,0 0,0 1,0-1,-1 1,1-1,0 0,0 1,0-1,-1 1,13 243,-7-217,0-11,-1 0,-1 0,0 0,-1 1,-1-1,-1 0,0 1,0-1,-2 1,0-1,0 1,-2-1,0 0,0-1,-5 9,-25 6,16-23</inkml:trace>
  <inkml:trace contextRef="#ctx0" brushRef="#br0" timeOffset="12627.539">2242 343,'195'-23,"134"17,-322 6,-1-1,0 1,1 1,-1-1,1 1,-1 0,0 0,0 1,0 0,0 0,0 1,0-1,0 1,-1 1,1-1,-1 1,0 0,0 0,0 0,-1 0,0 1,0 0,0 0,0 0,-1 1,2 2,-4 8</inkml:trace>
  <inkml:trace contextRef="#ctx0" brushRef="#br0" timeOffset="12881.473">2242 907,'43'-5,"29"-2,7 1,-6 1,-9 2,-12 0,-9 2,-8 1,-4 0,-4 0,0-4,-1-2,-5 0</inkml:trace>
  <inkml:trace contextRef="#ctx0" brushRef="#br0" timeOffset="13365.504">2299 88,'19'-10,"16"-2,7-5,1 1,3 3,-2 3,-3 4,-5 3,-2 2,-3 1,-2 1,-1-1,0 1,-6 0</inkml:trace>
  <inkml:trace contextRef="#ctx0" brushRef="#br0" timeOffset="14699.98">3033 850,'167'-67,"-135"48,-1-2,-1-2,-1-1,-2 0,0-3,-1 0,-2-1,2-6,2-44,-28 76,1 0,-1 1,0-1,0 0,0 0,-1 0,1 1,0-1,-1 0,1 0,-1 1,1-1,-1 0,0 1,0-1,0 1,0-1,0 1,0-1,0 1,0 0,-1 0,1-1,0 1,-1 0,1 0,-1 0,1 0,-1 1,0-1,1 0,-1 1,0-1,1 1,-1-1,0 1,0 0,1 0,-1 0,0 0,0 0,0 0,1 0,-1 1,-5 0,0 0,0 1,0 0,0 0,1 1,-1-1,1 1,-1 1,1 0,0 0,1 0,-1 0,1 1,-1 0,1 0,1 0,-1 1,-1 2,-67 114,66-109,4-10,1 0,-1 0,1 0,0 0,0 0,0 1,1-1,-1 1,1-1,0 1,0 0,0-1,0 1,1 0,-1 0,1 0,0 0,0-1,0 1,1 0,-1 0,1 0,0-1,0 1,1 0,-1-1,1 1,-1-1,1 0,0 1,1-1,-1 0,0 0,1 0,0 0,11 4,0-1,0 0,0-1,1-1,0 0,0-1,0-1,0 0,0-1,0 0,0-2,1 0,-1 0,0-1,0-1,1-1,3 1,0-1,0-1,0 0,-1-1,0-2,0 1,0-2,-1-1,0 0,-1-1,0 0,-1-2,-1 1,0-2,0 0,5-8,15-48,-33 68,-1 0,1 0,0 0,-1 0,0 0,0 0,1 0,-1 0,0 0,-1 0,1 0,0 0,-1 0,1 0,-1 0,1 0,-1 0,0 0,0 0,0 0,0 1,0-1,0 0,-1 1,1-1,0 1,-1-1,1 1,-1 0,0-1,1 1,-1 0,0 0,0 0,-1 0,-3 1,1 0,-1 0,0 1,1 0,0 0,-1 1,1-1,0 1,-1 0,1 1,0-1,1 1,-1 0,0 0,1 0,0 1,-1 0,1-1,1 2,-1-1,1 0,-1 1,1-1,0 1,1 0,-1 0,0 4,1-4,0 0,1-1,-1 1,1 0,1 0,-1 0,1 0,-1 0,1 0,1 0,-1 0,1 0,0 0,0 0,0 0,1-1,-1 1,1 0,0-1,1 1,-1-1,1 0,0 0,0 0,0 0,1 0,-1-1,1 0,0 1,0-1,0 0,0-1,0 1,1-1,-1 0,1 0,0 0,0-1,-1 0,1 0,0 0,0 0,1-1,14 3,-1-1,1-1,-1-1,1-1,-1-1,1 0,-1-2,0 0,0-1,0-1,-1 0,0-2,0 0,-1-1,0 0,0-2,-1 0,-1-1,0 0,0-2,-1 1,-1-2,0 0,-1 0,-1-1,-1-1,1 0,11-59,-22 74,1 0,-1 0,0-1,0 1,0 0,0 0,0-1,0 1,-1 0,1-1,-1 1,1 0,-1 0,0 0,0 0,0 0,0 0,0 0,-1 0,1 0,-1 0,1 1,-1-1,0 1,1-1,-1 1,0-1,0 1,0 0,0 0,-2-1,-1 3,0 0,-1 0,1 0,0 0,0 1,0 0,0 0,0 0,0 1,0 0,1-1,-1 2,1-1,0 0,0 1,0 0,1 0,-1 0,1 1,0-1,0 1,0-1,1 1,-2 3,-2 3,1-1,0 1,1 0,0 1,0-1,1 1,1-1,0 1,1 0,0 0,0 0,2 0,-1 0,1-1,1 1,0 0,1-7,-1-1,0 0,1 0,0 0,0 0,0 0,0-1,1 0,-1 1,1-1,0 0,0-1,0 1,0-1,0 0,1 0,-1 0,1 0,-1-1,1 0,0 0,0 0,-1 0,6-1,0 1,1 0,-1-1,1 0,-1-1,1-1,-1 1,0-2,0 1,1-1,-2-1,2 0,14-9</inkml:trace>
  <inkml:trace contextRef="#ctx0" brushRef="#br0" timeOffset="15052.206">4528 173,'233'39,"-230"-38,-1 0,0-1,0 1,0 0,0 0,0 0,0 0,0 1,-1-1,1 0,0 1,-1-1,1 1,-1 0,1-1,-1 1,0 0,0 0,0 0,0 0,0 0,0 0,0 0,-1 0,1 1,-1-1,0 0,1 0,-1 1,0-1,0 0,-1 0,1 0,0 1,-1-1,1 0,-1 0,0 0,1 0,-2 2,-4 12,4-14,0 1,0 0,1 0,-1 0,1 0,-1 0,1 0,0 1,0-1,1 0,-1 1,1-1,-1 0,1 1,0-1,0 1,1-1,-1 0,1 1,-1-1,1 0,0 1,0-1,1 0,-1 0,1 0,-1 0,1 0,0 0,0-1,1 1,-1-1,0 1,1-1,-1 0,1 0,2 2,4-1,-1-1,1 0,-1-1,1 0,-1 0,1-1,0 0,-1 0,1-1,0 0,-1 0,1-1,-1 0,4-2,-4 2,18-4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62,'9'-6,"0"0,1 1,0 0,0 0,0 1,0 0,1 1,0 0,5 0,-14 2,38-5,0 0,0 3,0 1,1 3,13 2,35-1,-61-2,-4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18,'15'0,"8"0,7 0,2 0,0 0,0 0,0 0,-2 0,-1 0,0 0,0 0,-1 0,0 0,0 0,-5-5,-1-1,-5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7,'0'-5,"0"4,0 6,0 7,0 7,0 4,0 4,0 1,0 2,0-1,0 1,0-1,0-4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52,'53'-5,"22"-1,3 0,-7-4,-10 0,-11 2,-15 2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0,'161'1,"-159"-1,0 0,0 0,-1 0,1 0,0 0,0 0,-1 1,1-1,0 0,0 1,-1-1,1 1,0 0,-1 0,1 0,-1 0,1 0,-1 0,1 0,-1 0,0 0,0 1,1-1,-1 0,0 1,0-1,0 1,-1 0,1-1,0 1,-1 0,1-1,-1 1,1 0,-1-1,0 1,1 0,-1 0,0 0,0-1,-1 1,1 0,0 0,0-1,-1 1,1 0,-1 0,0-1,0 1,1-1,-1 1,0 0,0-1,0 0,-1 2,-119 120,120-122,0-1,0 1,0 0,0 0,1 0,-1 0,0 0,0 0,1 0,-1 0,0 0,1 0,-1 0,1 1,0-1,-1 0,1 0,0 0,0 1,0-1,0 0,0 0,0 1,0-1,0 0,0 0,0 1,1-1,-1 0,1 0,-1 0,1 1,-1-1,1 0,-1 0,1 0,0 0,0 0,0 0,-1 0,1 0,0-1,0 1,0 0,0-1,1 1,-1 0,0-1,0 1,1-1,65 2,74-40,-118 33,-2 1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4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175 107,'-62'48,"48"-29,1 0,1 1,1 1,0 0,2 0,0 1,1 0,2 1,0-1,1 1,2 0,0 1,1-1,2 1,0-1,1 1,3 7,-2-20,0 0,0 0,2 0,-1 0,1-1,1 1,0-1,1 0,-1 0,6 6,-8-13,-1 1,1-1,-1 0,1 1,0-1,0-1,0 1,1 0,-1-1,0 1,1-1,0 0,0 0,-1-1,1 1,0-1,0 0,1 0,-1 0,0 0,0-1,0 0,0 0,1 0,-1 0,0-1,0 1,0-1,0 0,1 0,11-10,-4-1</inkml:trace>
  <inkml:trace contextRef="#ctx0" brushRef="#br0" timeOffset="867.226">372 727,'27'-54,"11"-13,2 2,3 1,43-47,-86 110,1 0,-1 1,1-1,-1 0,1 0,-1 1,1-1,0 0,-1 1,1-1,0 0,0 1,-1-1,1 1,0-1,0 1,0 0,0-1,0 1,-1 0,1 0,0-1,0 1,0 0,0 0,0 0,0 0,0 0,0 0,0 0,0 1,0-1,-1 0,1 0,0 1,0-1,0 1,0-1,0 1,-1-1,1 1,0-1,-1 1,1-1,0 1,-1 0,1 0,0-1,-1 1,1 0,-1 0,0 0,1 0,-1-1,0 1,1 0,-1 0,0 0,0 0,0 0,0 0,0 0,0 0,9 63,-9-61,-1 0,1 0,-1 0,1 0,0 0,0 0,0 0,0 0,1 1,0-1,-1 0,1 0,0 0,0 0,1-1,-1 1,0 0,1 0,0-1,0 1,0-1,0 0,0 1,0-1,0 0,1 0,-1 0,1-1,0 1,-1 0,1-1,0 0,0 0,0 0,0 0,0 0,0 0,0-1,0 0,0 1,0-1,4-1,6-3,-1-2,1 0,-1 0,0-2,0 1,-1-1,0-1,-1 0,1 0,-2-1,1-1,-2 1,1-1,2-6,9-7,66-69,-85 93,0 0,1 0,-1 0,1 0,-1 1,1-1,-1 0,0 1,1-1,-1 1,0 0,1-1,-1 1,0 0,0 0,0 0,0 0,0 0,0 0,0 0,0 0,0 0,0 1,-1-1,1 0,0 0,-1 1,1-1,-1 0,1 1,-1-1,0 1,0-1,0 1,0-1,0 0,0 1,0-1,0 1,0-1,0 1,-1-1,1 0,-1 1,0 0,4 13,14 60,-14-54,1-1,1 1,0-1,2 0,0 0,2 0,0-1,7 9,-4-13,0-4</inkml:trace>
  <inkml:trace contextRef="#ctx0" brushRef="#br0" timeOffset="3005.448">1529 247,'0'-4,"0"2,0 7,0 7,0 7,0 5,0 2,0 3,0 0,0 1,0 0,0-1,0 0,0-1,0 1,0-1,0-5</inkml:trace>
  <inkml:trace contextRef="#ctx0" brushRef="#br0" timeOffset="3575.518">1332 304,'26'-19,"0"0,1 2,1 1,0 2,1 0,1 2,0 2,24-6,-49 14,0 1,0 0,-1 0,1 0,0 1,0-1,0 1,0 0,0 1,0-1,0 1,0 0,0 0,0 1,-1-1,1 1,-1 0,1 0,-1 1,1-1,-1 1,0 0,0 0,-1 0,1 1,-1 0,1-1,-1 1,0 0,-1 0,1 1,-1-1,0 1,0-1,0 1,0-1,-1 1,0 0,0 0,0 0,0 2,-3 1,0 0,0 0,-1-1,0 1,0-1,-1 0,0 0,0 0,-1 0,0-1,0 0,0 0,-1 0,0-1,0 1,0-1,-1-1,1 1,-1-1,0-1,-1 1,1-1,-1 0,1-1,-1 0,0 0,0 0,6-2,0 0,0 1,0-1,0 1,0-1,1 1,-1 0,0-1,0 1,1 0,-1 0,1 0,-1 1,1-1,-1 0,1 1,0-1,-1 0,1 1,0 0,0-1,0 1,0 0,1-1,-1 1,0 0,1 0,-1 0,1-1,-1 1,1 0,0 0,0 0,0 0,0 0,0 0,1 0,-1 0,0-1,1 1,-1 0,1 0,0 0,0-1,0 1,0 0,0-1,0 1,0-1,0 1,0-1,1 1,-1-1,1 1,11 10,0 1,1-2,0 0,1 0,0-1,1-1,0-1,14 6,14 8,-25-11</inkml:trace>
  <inkml:trace contextRef="#ctx0" brushRef="#br0" timeOffset="4100.38">1840 21,'151'-20,"-150"20,0 0,0 0,0 0,0 0,0 0,0 0,0 0,0 0,0 0,-1 0,1 1,0-1,0 0,0 1,0-1,0 0,-1 1,1-1,0 1,0-1,-1 1,1 0,0-1,-1 1,1 0,-1-1,1 1,-1 0,1 0,-1 0,1-1,-1 1,0 0,1 0,-1 0,0 0,0 0,0 0,0-1,0 1,0 0,0 0,0 0,0 0,0 0,0 0,0 0,-1 0,-26 42,21-35,-1 2,4-9,0 1,1 0,-1 0,0 0,1 0,0 1,0-1,0 1,0-1,0 1,0 0,1 0,-1 0,1 0,0 0,0 0,0 0,0 0,0 0,1 1,-1-1,1 0,0 0,0 1,0-1,1 0,-1 0,1 1,-1-1,1 0,0 0,1 0,-1 0,0 0,1 0,0 0,-1-1,1 1,0 0,0-1,2 1,68 11,-48-14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1 539,'5'0,"6"0,6 0,5 0,4 0,2 0,1 0,0 0,-4-5,-2-1,0 0,1 1,0 2,3 0,0 2,0 1,-3-5,-7-1</inkml:trace>
  <inkml:trace contextRef="#ctx0" brushRef="#br0" timeOffset="411.82">114 398,'5'10,"1"7,0 6,-1 4,-2 3,-1 0,-1 0,0 0,-6-6,-1-1,-1 0,2 0,-3-3,-1-5</inkml:trace>
  <inkml:trace contextRef="#ctx0" brushRef="#br0" timeOffset="1698.668">904 201,'5'9,"-3"9,-3 5,0 4,0 2,-5 1,-2 0,1 0,2-1,1 1,2-2,1 1,0-1,1-9,0-9</inkml:trace>
  <inkml:trace contextRef="#ctx0" brushRef="#br0" timeOffset="2003.025">594 201,'29'-10,"23"-3,9 1,-3 2,0 3,-6 3,-7 2,-6 1,-5 1,-4 0,-6 1</inkml:trace>
  <inkml:trace contextRef="#ctx0" brushRef="#br0" timeOffset="2315.055">565 652,'34'-5,"25"-6,7-2,-2 2,-7 3,-9 2,-8 3,-6 1,-8-3,-5-1,0 1,-4 0</inkml:trace>
  <inkml:trace contextRef="#ctx0" brushRef="#br0" timeOffset="2807.656">649 59,'5'-5,"7"-1,5 0,5 1,4-3,2-1,1 2,0 1,1 3,-1 1,0 1,0 1,-1 0,1 0,-1 0,-5 1</inkml:trace>
  <inkml:trace contextRef="#ctx0" brushRef="#br0" timeOffset="3882.9">1412 115,'22'13,"24"107,-38-84,-2 1,-2 0,-1 0,-2 0,-1 0,-6 35,4-61,0 0,-1 0,0-1,-1 1,0-1,-1 0,0 0,-1 0,0 0,0-1,-1 0,0-1,0 1,-1-2,0 1,-1-1,0 0,0 0,0-1,-1-1,0 1,0-2,-9 4,-36 19,30-17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232 428,'-12'3,"1"1,0 1,1 0,-1 0,1 1,0 0,0 1,1 0,0 1,0-1,1 2,0-1,0 1,1 1,0-1,1 1,0 0,-3 7,0 3,0 1,1 0,0 0,2 1,1 0,1 0,1 0,0 1,2 6,-1-20,1-1,0 0,1 1,0-1,0 1,1-1,0 0,0 1,1-1,0 0,1 0,-1 0,2 0,-1-1,1 1,0-1,1 0,-1 0,1 0,1-1,-1 1,1-1,0-1,1 1,-1-1,1 0,0-1,1 1,-1-1,1-1,-1 0,1 0,7 2,3-6,0 0,0 0,0-2,0 0,-1-2,1 0,-1 0,0-2,-1 0,1-1,-1-1,-1 0,0-1,0 0,-1-2,0 1,1-4,9-3,-2 2,0-2,-2 0,0-1,-1-1,-1 0,-1-2,-1 0,2-4,-13 17,0 0,0 0,-1-1,0 1,-1-1,0 0,-1 0,1 0,-2 0,0-1,0 1,-1 0,0-1,-1 1,0 0,0 0,-1 0,-1 0,1 0,-2 0,1 0,-2 1,1-1,-6-4,0 1,0 0,-1 0,-1 1,0 0,-1 1,0 1,-1 0,0 0,-1 2,1 0,-2 0,1 1,-1 1,0 1,0 0,0 1,-1 1,0 1,1 0,-1 1,0 1,-2 0,-21 2,8 3</inkml:trace>
  <inkml:trace contextRef="#ctx0" brushRef="#br0" timeOffset="399.52">34 766,'151'-74,"-142"68,0 1,0 1,0 0,0 0,1 0,0 2,0-1,-1 1,1 0,1 1,-1 0,0 1,0 0,0 1,0 0,0 0,0 1,0 0,0 1,-1 0,1 1,-1 0,2 1,27 29,-34-29,0-1,1 1,-1-1,1 0,0 0,1 0,-1-1,0 0,1 0,0 0,0-1,0 1,0-1,0-1,3 1,-5-1,1-1,-1 1,0-1,1 0,-1 0,0 0,1-1,-1 1,0-1,0 0,0-1,1 1,-1-1,0 1,-1-1,1 0,0-1,0 1,-1-1,0 0,1 1,-1-1,0-1,2-1,3-12</inkml:trace>
  <inkml:trace contextRef="#ctx0" brushRef="#br0" timeOffset="899.564">401 4,'-4'0,"-3"5,-4 1,5 0,3-6,7-3,2-5,-4 2,3 4,-1 1</inkml:trace>
  <inkml:trace contextRef="#ctx0" brushRef="#br0" timeOffset="1379.901">739 117,'138'-45,"-61"46,-75-1,0 1,0-1,-1 1,1-1,0 1,-1 0,1-1,-1 1,1 0,-1 0,1 0,-1 0,0 1,1-1,-1 0,0 0,0 1,0-1,0 1,0-1,0 1,0-1,-1 1,1 0,0-1,-1 1,0 0,1-1,-1 1,0 0,0 0,0-1,0 1,0 0,0 0,0-1,-1 1,1 0,-1 0,1-1,-1 1,0 0,-69 94,42-66,20-21,6-8,0 0,0 0,0-1,0 1,1 1,-1-1,0 0,1 0,-1 1,1-1,-1 1,1-1,0 1,0-1,0 1,0 0,0 0,0 0,0-1,0 1,1 0,-1 0,1 0,-1 0,1 0,0 0,0 0,0 0,0 0,0 1,0-1,1 0,-1 0,1 0,-1-1,1 1,0 0,-1 0,1 0,0 0,0-1,1 1,-1 0,12 1,0-1,0 0,0-1,0-1,0 0,0 0,0-1,0-1,0 0,-1-1,12-4,32-5,29 5,-60 6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0,'0'5,"0"11,0 8,0 4,0 3,0 0,0 0,0 0,-5-1,-1-1,0 0,1-1,1-4</inkml:trace>
  <inkml:trace contextRef="#ctx0" brushRef="#br0" timeOffset="296.254">0 480,'39'-4,"26"-8,8 0,-5 1,-8 2,-10 4,-13 1</inkml:trace>
  <inkml:trace contextRef="#ctx0" brushRef="#br0" timeOffset="713.834">113 593,'13'0,"-1"0,0 0,1 1,-1 0,1 1,-1 1,0 0,0 1,-1 0,1 0,3 3,-14-6,0 0,1-1,-1 1,0 0,0 0,1 0,-1 0,0 0,0 0,0 0,0 0,0 1,0-1,-1 0,1 1,0-1,-1 0,1 1,-1-1,1 1,-1-1,0 1,1-1,-1 1,0-1,0 1,0-1,0 1,-1-1,1 1,0-1,-1 1,1-1,0 1,-1-1,0 1,1-1,-1 0,0 1,0-1,0 0,0 0,0 0,0 1,-58 52,45-43,0 1,7-8,-1 1,1 0,1 1,-1 0,1 0,0 0,0 1,1 0,0 0,0 0,1 1,0-1,0 1,0 0,-1 7,6-12,1 0,-1 0,1-1,0 1,0-1,0 1,0-1,0 0,1 1,-1-1,0-1,1 1,0 0,-1 0,1-1,0 0,0 1,0-1,0 0,0-1,0 1,0 0,0-1,0 0,1 1,-1-1,0-1,0 1,0 0,0-1,0 0,3 0,-2 1,22 0</inkml:trace>
  <inkml:trace contextRef="#ctx0" brushRef="#br0" timeOffset="1440.753">480 791,'71'-91,"-22"26,2 3,3 2,30-23,-83 81,-1 1,1 0,-1 0,1-1,0 1,0 0,0 0,-1 0,1 0,0 0,0 0,1 0,-1 0,0 1,0-1,0 0,0 0,1 1,-1-1,0 1,1 0,-1-1,0 1,1 0,-1 0,0-1,1 1,-1 0,1 0,-1 1,0-1,1 0,-1 0,0 1,1-1,-1 1,0-1,1 1,-1 0,0-1,0 1,0 0,0 0,0 0,0 0,0-1,0 2,0-1,0 0,0 0,0 1,6 159,-6-160,-1 1,1-1,0 1,-1-1,1 1,0-1,0 1,0-1,0 1,0-1,0 0,1 0,-1 0,0 0,1 0,-1 0,0 0,1 0,-1 0,1 0,0-1,-1 1,1-1,-1 1,1-1,0 0,-1 1,1-1,0 0,0 0,-1 0,1-1,0 1,-1 0,1-1,0 1,-1-1,1 1,-1-1,1 0,-1 1,1-1,0-1,64-41,133-169,-198 211,-1 0,0 0,1 1,-1-1,1 0,-1 0,1 1,-1-1,1 1,0-1,-1 0,1 1,0-1,-1 1,1-1,0 1,0 0,-1-1,1 1,0 0,0-1,0 1,0 0,-1 0,1 0,0 0,0 0,0 0,0 0,0 0,-1 0,1 0,0 1,0-1,0 0,0 0,-1 1,1-1,0 1,0-1,-1 0,1 1,0 0,-1-1,1 1,0-1,-1 1,1 0,-1-1,1 1,-1 0,1 0,-1-1,0 1,1 0,-1 0,0 0,0 0,0-1,1 1,-1 0,0 0,0 0,0 0,0 0,0-1,-1 1,1 0,0 0,0 0,-15 106,2 15,13-117,1 0,0-1,0 1,0-1,1 1,0-1,-1 1,2-1,-1 0,0 0,1 0,0 0,0-1,0 1,1 1,13 7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1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85,'1'52,"-13"197,-45 35,41-226,18-100,5 19</inkml:trace>
  <inkml:trace contextRef="#ctx0" brushRef="#br0" timeOffset="351.819">4 113,'-1'0,"1"-1,0 1,-1-1,1 1,0-1,0 1,-1-1,1 1,0-1,0 1,0-1,-1 1,1-1,0 1,0-1,0 0,0 1,0-1,0 1,0-1,0 1,0-1,1 1,-1-1,0 0,0 1,0-1,1 1,-1-1,0 1,0-1,1 1,-1 0,1-1,-1 1,0-1,1 1,-1 0,1-1,-1 1,1 0,-1-1,1 1,-1 0,1 0,-1 0,1-1,-1 1,1 0,-1 0,1 0,0 0,-1 0,1 0,-1 0,1 0,-1 0,1 0,0 1,39-7,-39 6,453-55,-225 25,-205 29</inkml:trace>
  <inkml:trace contextRef="#ctx0" brushRef="#br0" timeOffset="957.113">851 339,'5'0,"6"0,6 0,5 0,4 0,2 0,1 0,0 0,1 0,-1 0,0 0,0 0,-5-4,-3-3,2 1,-5 1</inkml:trace>
  <inkml:trace contextRef="#ctx0" brushRef="#br0" timeOffset="1200.105">823 565,'34'0,"29"-5,10-1,-3-5,-9 0,-14 1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41 540,'-10'31,"1"1,2 1,1-1,2 1,1 0,2 0,1 0,1 0,2 0,2 3,-5-33,0 1,1-1,-1 0,1 0,0 0,0 0,0 0,0 0,0 0,0 0,1 0,0 0,-1-1,1 1,0-1,0 1,1-1,-1 0,0 0,1 0,-1 0,1 0,0 0,0-1,-1 1,1-1,0 0,0 0,0 0,0 0,1 0,-1-1,0 0,0 1,0-1,1 0,-1-1,3 1,5-7,-1 0,0 0,0-1,0 0,-1 0,-1-1,1-1,-1 1,-1-1,0-1,0 1,-1-1,0 0,1-7,29-42,66-55,-92 99,-3-1</inkml:trace>
  <inkml:trace contextRef="#ctx0" brushRef="#br0" timeOffset="250.697">41 343,'38'-5,"32"-7,5 0</inkml:trace>
  <inkml:trace contextRef="#ctx0" brushRef="#br0" timeOffset="1009.261">605 286,'13'-5,"-1"1,1 0,0 0,1 2,-1-1,1 2,-1 0,1 0,-1 2,14 1,-25-2,0 1,0-1,0 1,0-1,0 1,-1 0,1 0,0 0,0 0,-1 0,1 0,-1 1,1-1,-1 0,1 1,-1 0,0-1,0 1,0-1,0 1,0 0,0 0,0 0,0 0,-1-1,1 1,-1 0,0 0,1 0,-1 0,0 0,0 0,0 0,0 0,-1 0,1 0,0 0,-1 0,0 0,1 0,-1 0,-1 1,-47 74,23-53,19-20,1 1,-1 1,1-1,0 1,1 0,0 1,0-1,0 1,0 0,1 0,1 0,-1 1,1 0,-2 5,7-10,-1 0,0 0,1-1,0 1,0-1,0 0,0 1,0-1,0 0,0 0,1 0,-1 0,1-1,-1 1,1-1,0 1,0-1,0 0,0 0,0 0,0-1,0 1,0-1,0 1,0-1,0 0,0 0,0-1,0 1,0 0,0-1,0 0,1 0,1 1,201-33,-181 32</inkml:trace>
  <inkml:trace contextRef="#ctx0" brushRef="#br0" timeOffset="1946.776">238 370,'0'-4,"-5"-3,4 1,6 2,7 0,7 2,5 1,2 0,3 1,-4 1</inkml:trace>
  <inkml:trace contextRef="#ctx0" brushRef="#br0" timeOffset="2409.968">972 794,'43'-10,"29"-3,7 1,-6 2,-14-1,-13 0,-9 3,-12 2</inkml:trace>
  <inkml:trace contextRef="#ctx0" brushRef="#br0" timeOffset="2663.81">1170 596,'-5'39,"-1"26,0 8,1-5,1-8,7-15,7-14,2-14</inkml:trace>
  <inkml:trace contextRef="#ctx0" brushRef="#br0" timeOffset="2928.785">1819 173,'-5'38,"-1"28,0 6,1-3,2-9,0-10,7-13,2-9,0-4,4-5,5-7,0-5</inkml:trace>
  <inkml:trace contextRef="#ctx0" brushRef="#br0" timeOffset="3108.471">1508 681,'39'-5,"26"-6,13-2,-3-2,-9 0,-11 3,-11 4,-7 3,-5 2,-3 2,-8 1</inkml:trace>
  <inkml:trace contextRef="#ctx0" brushRef="#br0" timeOffset="3464.016">1621 822,'202'5,"-200"-4,-1-1,0 0,1 0,-1 0,0 1,0-1,1 1,-1-1,0 1,0-1,0 1,0 0,0-1,0 1,0 0,0 0,0 0,0 0,0 0,0 0,0 0,-1 0,1 0,-1 0,1 0,0 1,-1-1,0 0,1 0,-1 1,0-1,0 0,0 0,0 1,0-1,0 0,0 1,0-1,0 0,0 0,-1 1,1-1,-1 0,1 0,-1 1,1-1,-1 0,0 1,-43 49,3-19,30-25,0 1,0 0,1 1,0 0,1 1,0 0,0 0,-5 10,13-19,0 0,0 0,1 0,-1 1,0-1,1 0,-1 1,1-1,-1 1,1-1,0 0,-1 1,1-1,0 1,0-1,0 1,0-1,0 1,1-1,-1 0,0 1,1-1,-1 1,0-1,1 0,0 1,-1-1,1 0,0 1,0-1,0 0,0 0,0 0,0 0,0 0,0 0,0 0,0 0,1-1,-1 1,0 0,1-1,-1 1,0-1,1 1,-1-1,1 1,-1-1,0 0,2 0,81 5,-76-5,183-16,-171 10</inkml:trace>
  <inkml:trace contextRef="#ctx0" brushRef="#br0" timeOffset="12267.355">2553 370,'0'1,"1"-1,-1 0,1 1,-1-1,1 0,-1 1,1-1,-1 0,1 0,-1 0,1 1,0-1,-1 0,1 0,-1 0,1 0,0 0,-1 0,1 0,-1 0,1 0,0 0,-1-1,1 1,-1 0,1 0,-1-1,1 1,-1 0,1 0,-1-1,1 1,-1-1,1 1,-1 0,1-1,-1 1,0-1,1 1,-1-1,0 1,1-1,-1 0,0 1,0-1,0 1,1-1,-1 1,0-1,0 0,0 1,0-1,0 1,0-1,0 0,0 1,0-1,-1 1,1-1,0 0,0 1,0-1,-1 1,13 243,-7-217,0-11,-1 0,-1 0,0 0,-1 1,-1-1,-1 0,0 1,0-1,-2 1,0-1,0 1,-2-1,0 0,0-1,-5 9,-25 6,16-23</inkml:trace>
  <inkml:trace contextRef="#ctx0" brushRef="#br0" timeOffset="12627.539">2242 343,'195'-23,"134"17,-322 6,-1-1,0 1,1 1,-1-1,1 1,-1 0,0 0,0 1,0 0,0 0,0 1,0-1,0 1,-1 1,1-1,-1 1,0 0,0 0,0 0,-1 0,0 1,0 0,0 0,0 0,-1 1,2 2,-4 8</inkml:trace>
  <inkml:trace contextRef="#ctx0" brushRef="#br0" timeOffset="12881.473">2242 907,'43'-5,"29"-2,7 1,-6 1,-9 2,-12 0,-9 2,-8 1,-4 0,-4 0,0-4,-1-2,-5 0</inkml:trace>
  <inkml:trace contextRef="#ctx0" brushRef="#br0" timeOffset="13365.504">2299 88,'19'-10,"16"-2,7-5,1 1,3 3,-2 3,-3 4,-5 3,-2 2,-3 1,-2 1,-1-1,0 1,-6 0</inkml:trace>
  <inkml:trace contextRef="#ctx0" brushRef="#br0" timeOffset="14699.98">3033 850,'167'-67,"-135"48,-1-2,-1-2,-1-1,-2 0,0-3,-1 0,-2-1,2-6,2-44,-28 76,1 0,-1 1,0-1,0 0,0 0,-1 0,1 1,0-1,-1 0,1 0,-1 1,1-1,-1 0,0 1,0-1,0 1,0-1,0 1,0-1,0 1,0 0,-1 0,1-1,0 1,-1 0,1 0,-1 0,1 0,-1 1,0-1,1 0,-1 1,0-1,1 1,-1-1,0 1,0 0,1 0,-1 0,0 0,0 0,0 0,1 0,-1 1,-5 0,0 0,0 1,0 0,0 0,1 1,-1-1,1 1,-1 1,1 0,0 0,1 0,-1 0,1 1,-1 0,1 0,1 0,-1 1,-1 2,-67 114,66-109,4-10,1 0,-1 0,1 0,0 0,0 0,0 1,1-1,-1 1,1-1,0 1,0 0,0-1,0 1,1 0,-1 0,1 0,0 0,0-1,0 1,1 0,-1 0,1 0,0-1,0 1,1 0,-1-1,1 1,-1-1,1 0,0 1,1-1,-1 0,0 0,1 0,0 0,11 4,0-1,0 0,0-1,1-1,0 0,0-1,0-1,0 0,0-1,0 0,0-2,1 0,-1 0,0-1,0-1,1-1,3 1,0-1,0-1,0 0,-1-1,0-2,0 1,0-2,-1-1,0 0,-1-1,0 0,-1-2,-1 1,0-2,0 0,5-8,15-48,-33 68,-1 0,1 0,0 0,-1 0,0 0,0 0,1 0,-1 0,0 0,-1 0,1 0,0 0,-1 0,1 0,-1 0,1 0,-1 0,0 0,0 0,0 0,0 1,0-1,0 0,-1 1,1-1,0 1,-1-1,1 1,-1 0,0-1,1 1,-1 0,0 0,0 0,-1 0,-3 1,1 0,-1 0,0 1,1 0,0 0,-1 1,1-1,0 1,-1 0,1 1,0-1,1 1,-1 0,0 0,1 0,0 1,-1 0,1-1,1 2,-1-1,1 0,-1 1,1-1,0 1,1 0,-1 0,0 4,1-4,0 0,1-1,-1 1,1 0,1 0,-1 0,1 0,-1 0,1 0,1 0,-1 0,1 0,0 0,0 0,0 0,1-1,-1 1,1 0,0-1,1 1,-1-1,1 0,0 0,0 0,0 0,1 0,-1-1,1 0,0 1,0-1,0 0,0-1,0 1,1-1,-1 0,1 0,0 0,0-1,-1 0,1 0,0 0,0 0,1-1,14 3,-1-1,1-1,-1-1,1-1,-1-1,1 0,-1-2,0 0,0-1,0-1,-1 0,0-2,0 0,-1-1,0 0,0-2,-1 0,-1-1,0 0,0-2,-1 1,-1-2,0 0,-1 0,-1-1,-1-1,1 0,11-59,-22 74,1 0,-1 0,0-1,0 1,0 0,0 0,0-1,0 1,-1 0,1-1,-1 1,1 0,-1 0,0 0,0 0,0 0,0 0,0 0,-1 0,1 0,-1 0,1 1,-1-1,0 1,1-1,-1 1,0-1,0 1,0 0,0 0,-2-1,-1 3,0 0,-1 0,1 0,0 0,0 1,0 0,0 0,0 0,0 1,0 0,1-1,-1 2,1-1,0 0,0 1,0 0,1 0,-1 0,1 1,0-1,0 1,0-1,1 1,-2 3,-2 3,1-1,0 1,1 0,0 1,0-1,1 1,1-1,0 1,1 0,0 0,0 0,2 0,-1 0,1-1,1 1,0 0,1-7,-1-1,0 0,1 0,0 0,0 0,0 0,0-1,1 0,-1 1,1-1,0 0,0-1,0 1,0-1,0 0,1 0,-1 0,1 0,-1-1,1 0,0 0,0 0,-1 0,6-1,0 1,1 0,-1-1,1 0,-1-1,1-1,-1 1,0-2,0 1,1-1,-2-1,2 0,14-9</inkml:trace>
  <inkml:trace contextRef="#ctx0" brushRef="#br0" timeOffset="15052.206">4528 173,'233'39,"-230"-38,-1 0,0-1,0 1,0 0,0 0,0 0,0 0,0 1,-1-1,1 0,0 1,-1-1,1 1,-1 0,1-1,-1 1,0 0,0 0,0 0,0 0,0 0,0 0,0 0,-1 0,1 1,-1-1,0 0,1 0,-1 1,0-1,0 0,-1 0,1 0,0 1,-1-1,1 0,-1 0,0 0,1 0,-2 2,-4 12,4-14,0 1,0 0,1 0,-1 0,1 0,-1 0,1 0,0 1,0-1,1 0,-1 1,1-1,-1 0,1 1,0-1,0 1,1-1,-1 0,1 1,-1-1,1 0,0 1,0-1,1 0,-1 0,1 0,-1 0,1 0,0 0,0-1,1 1,-1-1,0 1,1-1,-1 0,1 0,2 2,4-1,-1-1,1 0,-1-1,1 0,-1 0,1-1,0 0,-1 0,1-1,0 0,-1 0,1-1,-1 0,4-2,-4 2,18-4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62,'9'-6,"0"0,1 1,0 0,0 0,0 1,0 0,1 1,0 0,5 0,-14 2,38-5,0 0,0 3,0 1,1 3,13 2,35-1,-61-2,-4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18,'15'0,"8"0,7 0,2 0,0 0,0 0,0 0,-2 0,-1 0,0 0,0 0,-1 0,0 0,0 0,-5-5,-1-1,-5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7,'0'-5,"0"4,0 6,0 7,0 7,0 4,0 4,0 1,0 2,0-1,0 1,0-1,0-4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52,'53'-5,"22"-1,3 0,-7-4,-10 0,-11 2,-15 2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0,'161'1,"-159"-1,0 0,0 0,-1 0,1 0,0 0,0 0,-1 1,1-1,0 0,0 1,-1-1,1 1,0 0,-1 0,1 0,-1 0,1 0,-1 0,1 0,-1 0,0 0,0 1,1-1,-1 0,0 1,0-1,0 1,-1 0,1-1,0 1,-1 0,1-1,-1 1,1 0,-1-1,0 1,1 0,-1 0,0 0,0-1,-1 1,1 0,0 0,0-1,-1 1,1 0,-1 0,0-1,0 1,1-1,-1 1,0 0,0-1,0 0,-1 2,-119 120,120-122,0-1,0 1,0 0,0 0,1 0,-1 0,0 0,0 0,1 0,-1 0,0 0,1 0,-1 0,1 1,0-1,-1 0,1 0,0 0,0 1,0-1,0 0,0 0,0 1,0-1,0 0,0 0,0 1,1-1,-1 0,1 0,-1 0,1 1,-1-1,1 0,-1 0,1 0,0 0,0 0,0 0,-1 0,1 0,0-1,0 1,0 0,0-1,1 1,-1 0,0-1,0 1,1-1,65 2,74-40,-118 33,-2 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4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175 107,'-62'48,"48"-29,1 0,1 1,1 1,0 0,2 0,0 1,1 0,2 1,0-1,1 1,2 0,0 1,1-1,2 1,0-1,1 1,3 7,-2-20,0 0,0 0,2 0,-1 0,1-1,1 1,0-1,1 0,-1 0,6 6,-8-13,-1 1,1-1,-1 0,1 1,0-1,0-1,0 1,1 0,-1-1,0 1,1-1,0 0,0 0,-1-1,1 1,0-1,0 0,1 0,-1 0,0 0,0-1,0 0,0 0,1 0,-1 0,0-1,0 1,0-1,0 0,1 0,11-10,-4-1</inkml:trace>
  <inkml:trace contextRef="#ctx0" brushRef="#br0" timeOffset="867.226">372 727,'27'-54,"11"-13,2 2,3 1,43-47,-86 110,1 0,-1 1,1-1,-1 0,1 0,-1 1,1-1,0 0,-1 1,1-1,0 0,0 1,-1-1,1 1,0-1,0 1,0 0,0-1,0 1,-1 0,1 0,0-1,0 1,0 0,0 0,0 0,0 0,0 0,0 0,0 0,0 1,0-1,-1 0,1 0,0 1,0-1,0 1,0-1,0 1,-1-1,1 1,0-1,-1 1,1-1,0 1,-1 0,1 0,0-1,-1 1,1 0,-1 0,0 0,1 0,-1-1,0 1,1 0,-1 0,0 0,0 0,0 0,0 0,0 0,0 0,9 63,-9-61,-1 0,1 0,-1 0,1 0,0 0,0 0,0 0,0 0,1 1,0-1,-1 0,1 0,0 0,0 0,1-1,-1 1,0 0,1 0,0-1,0 1,0-1,0 0,0 1,0-1,0 0,1 0,-1 0,1-1,0 1,-1 0,1-1,0 0,0 0,0 0,0 0,0 0,0 0,0-1,0 0,0 1,0-1,4-1,6-3,-1-2,1 0,-1 0,0-2,0 1,-1-1,0-1,-1 0,1 0,-2-1,1-1,-2 1,1-1,2-6,9-7,66-69,-85 93,0 0,1 0,-1 0,1 0,-1 1,1-1,-1 0,0 1,1-1,-1 1,0 0,1-1,-1 1,0 0,0 0,0 0,0 0,0 0,0 0,0 0,0 0,0 0,0 1,-1-1,1 0,0 0,-1 1,1-1,-1 0,1 1,-1-1,0 1,0-1,0 1,0-1,0 0,0 1,0-1,0 1,0-1,0 1,-1-1,1 0,-1 1,0 0,4 13,14 60,-14-54,1-1,1 1,0-1,2 0,0 0,2 0,0-1,7 9,-4-13,0-4</inkml:trace>
  <inkml:trace contextRef="#ctx0" brushRef="#br0" timeOffset="3005.448">1529 247,'0'-4,"0"2,0 7,0 7,0 7,0 5,0 2,0 3,0 0,0 1,0 0,0-1,0 0,0-1,0 1,0-1,0-5</inkml:trace>
  <inkml:trace contextRef="#ctx0" brushRef="#br0" timeOffset="3575.518">1332 304,'26'-19,"0"0,1 2,1 1,0 2,1 0,1 2,0 2,24-6,-49 14,0 1,0 0,-1 0,1 0,0 1,0-1,0 1,0 0,0 1,0-1,0 1,0 0,0 0,0 1,-1-1,1 1,-1 0,1 0,-1 1,1-1,-1 1,0 0,0 0,-1 0,1 1,-1 0,1-1,-1 1,0 0,-1 0,1 1,-1-1,0 1,0-1,0 1,0-1,-1 1,0 0,0 0,0 0,0 2,-3 1,0 0,0 0,-1-1,0 1,0-1,-1 0,0 0,0 0,-1 0,0-1,0 0,0 0,-1 0,0-1,0 1,0-1,-1-1,1 1,-1-1,0-1,-1 1,1-1,-1 0,1-1,-1 0,0 0,0 0,6-2,0 0,0 1,0-1,0 1,0-1,1 1,-1 0,0-1,0 1,1 0,-1 0,1 0,-1 1,1-1,-1 0,1 1,0-1,-1 0,1 1,0 0,0-1,0 1,0 0,1-1,-1 1,0 0,1 0,-1 0,1-1,-1 1,1 0,0 0,0 0,0 0,0 0,0 0,1 0,-1 0,0-1,1 1,-1 0,1 0,0 0,0-1,0 1,0 0,0-1,0 1,0-1,0 1,0-1,1 1,-1-1,1 1,11 10,0 1,1-2,0 0,1 0,0-1,1-1,0-1,14 6,14 8,-25-11</inkml:trace>
  <inkml:trace contextRef="#ctx0" brushRef="#br0" timeOffset="4100.38">1840 21,'151'-20,"-150"20,0 0,0 0,0 0,0 0,0 0,0 0,0 0,0 0,0 0,-1 0,1 1,0-1,0 0,0 1,0-1,0 0,-1 1,1-1,0 1,0-1,-1 1,1 0,0-1,-1 1,1 0,-1-1,1 1,-1 0,1 0,-1 0,1-1,-1 1,0 0,1 0,-1 0,0 0,0 0,0 0,0-1,0 1,0 0,0 0,0 0,0 0,0 0,0 0,0 0,-1 0,-26 42,21-35,-1 2,4-9,0 1,1 0,-1 0,0 0,1 0,0 1,0-1,0 1,0-1,0 1,0 0,1 0,-1 0,1 0,0 0,0 0,0 0,0 0,0 0,1 1,-1-1,1 0,0 0,0 1,0-1,1 0,-1 0,1 1,-1-1,1 0,0 0,1 0,-1 0,0 0,1 0,0 0,-1-1,1 1,0 0,0-1,2 1,68 11,-48-14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1 539,'5'0,"6"0,6 0,5 0,4 0,2 0,1 0,0 0,-4-5,-2-1,0 0,1 1,0 2,3 0,0 2,0 1,-3-5,-7-1</inkml:trace>
  <inkml:trace contextRef="#ctx0" brushRef="#br0" timeOffset="411.82">114 398,'5'10,"1"7,0 6,-1 4,-2 3,-1 0,-1 0,0 0,-6-6,-1-1,-1 0,2 0,-3-3,-1-5</inkml:trace>
  <inkml:trace contextRef="#ctx0" brushRef="#br0" timeOffset="1698.668">904 201,'5'9,"-3"9,-3 5,0 4,0 2,-5 1,-2 0,1 0,2-1,1 1,2-2,1 1,0-1,1-9,0-9</inkml:trace>
  <inkml:trace contextRef="#ctx0" brushRef="#br0" timeOffset="2003.025">594 201,'29'-10,"23"-3,9 1,-3 2,0 3,-6 3,-7 2,-6 1,-5 1,-4 0,-6 1</inkml:trace>
  <inkml:trace contextRef="#ctx0" brushRef="#br0" timeOffset="2315.055">565 652,'34'-5,"25"-6,7-2,-2 2,-7 3,-9 2,-8 3,-6 1,-8-3,-5-1,0 1,-4 0</inkml:trace>
  <inkml:trace contextRef="#ctx0" brushRef="#br0" timeOffset="2807.656">649 59,'5'-5,"7"-1,5 0,5 1,4-3,2-1,1 2,0 1,1 3,-1 1,0 1,0 1,-1 0,1 0,-1 0,-5 1</inkml:trace>
  <inkml:trace contextRef="#ctx0" brushRef="#br0" timeOffset="3882.9">1412 115,'22'13,"24"107,-38-84,-2 1,-2 0,-1 0,-2 0,-1 0,-6 35,4-61,0 0,-1 0,0-1,-1 1,0-1,-1 0,0 0,-1 0,0 0,0-1,-1 0,0-1,0 1,-1-2,0 1,-1-1,0 0,0 0,0-1,-1-1,0 1,0-2,-9 4,-36 19,30-17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232 428,'-12'3,"1"1,0 1,1 0,-1 0,1 1,0 0,0 1,1 0,0 1,0-1,1 2,0-1,0 1,1 1,0-1,1 1,0 0,-3 7,0 3,0 1,1 0,0 0,2 1,1 0,1 0,1 0,0 1,2 6,-1-20,1-1,0 0,1 1,0-1,0 1,1-1,0 0,0 1,1-1,0 0,1 0,-1 0,2 0,-1-1,1 1,0-1,1 0,-1 0,1 0,1-1,-1 1,1-1,0-1,1 1,-1-1,1 0,0-1,1 1,-1-1,1-1,-1 0,1 0,7 2,3-6,0 0,0 0,0-2,0 0,-1-2,1 0,-1 0,0-2,-1 0,1-1,-1-1,-1 0,0-1,0 0,-1-2,0 1,1-4,9-3,-2 2,0-2,-2 0,0-1,-1-1,-1 0,-1-2,-1 0,2-4,-13 17,0 0,0 0,-1-1,0 1,-1-1,0 0,-1 0,1 0,-2 0,0-1,0 1,-1 0,0-1,-1 1,0 0,0 0,-1 0,-1 0,1 0,-2 0,1 0,-2 1,1-1,-6-4,0 1,0 0,-1 0,-1 1,0 0,-1 1,0 1,-1 0,0 0,-1 2,1 0,-2 0,1 1,-1 1,0 1,0 0,0 1,-1 1,0 1,1 0,-1 1,0 1,-2 0,-21 2,8 3</inkml:trace>
  <inkml:trace contextRef="#ctx0" brushRef="#br0" timeOffset="399.52">34 766,'151'-74,"-142"68,0 1,0 1,0 0,0 0,1 0,0 2,0-1,-1 1,1 0,1 1,-1 0,0 1,0 0,0 1,0 0,0 0,0 1,0 0,0 1,-1 0,1 1,-1 0,2 1,27 29,-34-29,0-1,1 1,-1-1,1 0,0 0,1 0,-1-1,0 0,1 0,0 0,0-1,0 1,0-1,0-1,3 1,-5-1,1-1,-1 1,0-1,1 0,-1 0,0 0,1-1,-1 1,0-1,0 0,0-1,1 1,-1-1,0 1,-1-1,1 0,0-1,0 1,-1-1,0 0,1 1,-1-1,0-1,2-1,3-12</inkml:trace>
  <inkml:trace contextRef="#ctx0" brushRef="#br0" timeOffset="899.564">401 4,'-4'0,"-3"5,-4 1,5 0,3-6,7-3,2-5,-4 2,3 4,-1 1</inkml:trace>
  <inkml:trace contextRef="#ctx0" brushRef="#br0" timeOffset="1379.901">739 117,'138'-45,"-61"46,-75-1,0 1,0-1,-1 1,1-1,0 1,-1 0,1-1,-1 1,1 0,-1 0,1 0,-1 0,0 1,1-1,-1 0,0 0,0 1,0-1,0 1,0-1,0 1,0-1,-1 1,1 0,0-1,-1 1,0 0,1-1,-1 1,0 0,0 0,0-1,0 1,0 0,0 0,0-1,-1 1,1 0,-1 0,1-1,-1 1,0 0,-69 94,42-66,20-21,6-8,0 0,0 0,0-1,0 1,1 1,-1-1,0 0,1 0,-1 1,1-1,-1 1,1-1,0 1,0-1,0 1,0 0,0 0,0 0,0-1,0 1,1 0,-1 0,1 0,-1 0,1 0,0 0,0 0,0 0,0 0,0 1,0-1,1 0,-1 0,1 0,-1-1,1 1,0 0,-1 0,1 0,0 0,0-1,1 1,-1 0,12 1,0-1,0 0,0-1,0-1,0 0,0 0,0-1,0-1,0 0,-1-1,12-4,32-5,29 5,-60 6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550 339,'1'-2,"0"0,1 1,-1-1,0 0,0 0,0 0,-1 0,1 0,0 0,-1 0,1-1,-1 1,0 0,0 0,0 0,0 0,0 0,0-1,-1 1,1 0,0 0,-1 0,0 0,0 0,1 0,-1 0,0 0,-1 0,1 0,0 1,0-1,-1 0,1 1,-1-1,0 1,1 0,-1-1,0 1,0 0,0 0,1 0,-1 0,0 0,-1 1,1-1,-1 0,-14-1,0 1,1 0,-1 1,0 0,0 2,0 0,1 1,-1 0,1 2,-10 3,17-6,-213 69,220-71,1 0,-1 0,0 0,0 1,1-1,-1 0,0 1,0-1,1 1,-1 0,1-1,-1 1,0 0,1 0,0 0,-1 0,1 1,0-1,-1 0,1 0,0 1,0-1,0 1,0-1,0 1,0-1,1 1,-1 0,0-1,1 1,-1 0,1 0,0-1,0 1,-1 0,1 0,0-1,1 1,-1 0,0 0,0-1,1 1,-1 0,1 0,-1-1,1 1,0-1,0 1,0 0,0-1,0 1,0-1,0 0,0 1,0-1,1 0,10 5,-1 0,1-1,0-1,1 0,-1-1,1 0,0-1,11 1,23 5,62 13,-108-21,0 1,0-1,0 1,0 0,0 0,0-1,-1 1,1 0,0 0,-1 0,1 0,0 0,-1 0,1 0,-1 0,1 0,-1 0,0 0,1 0,-1 0,0 0,0 0,0 1,0-1,0 0,0 0,0 0,0 0,0 0,-1 0,1 1,0-1,-1 0,1 0,-1 0,1 0,-1 0,0 0,1 0,-1-1,0 1,1 0,-1 0,-36 37,-84 42,92-63,1 1,0 1,1 1,1 1,-8 11,32-30,-1 1,1 0,0-1,0 1,1 0,-1 0,0 0,1 0,0 0,0 1,0-1,0 0,0 0,1 1,0-1,-1 1,1-1,0 0,1 1,-1-1,0 0,1 1,0-1,0 0,0 0,0 1,1-1,-1 0,1 0,-1 0,1-1,0 1,1 0,-1-1,0 1,1-1,-1 0,1 0,-1 0,1 0,0 0,2 1,11 4,-1 0,1-1,1-1,-1-1,1 0,0-1,-1 0,1-2,1 0,-1-1,0-1,0 0,0-1,2-1,-9 1,-1-1,0 0,0 0,0 0,-1-1,1 0,-1-1,0 0,0-1,0 1,-1-1,0-1,0 1,0-1,1-3,-8 10,16-16</inkml:trace>
  <inkml:trace contextRef="#ctx0" brushRef="#br0" timeOffset="399.265">464 1,'-10'6,"-1"1,1 0,0 0,0 2,1-1,0 1,1 0,0 1,0 0,1 0,1 0,-1 1,2 0,-1 1,2-1,-1 1,2 0,-1 0,2 0,0 1,0-1,1 0,0 1,2-1,0 9,0 85,1-14,-3-1,-13 76,-52 118,-11-32,72-229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12,'50'90,"-32"-42,-2 2,-2 0,-2 0,4 46,9 40,-21-116,-3-11,1 1,0-1,1 0,-1 1,2-1,-1 0,2-1,-1 1,1-1,1 2,-5-10,-1 1,1-1,0 1,0-1,-1 1,1-1,0 0,0 0,0 1,-1-1,1 0,0 0,0 0,0 0,0 0,0 0,-1 0,1 0,0 0,0 0,0-1,0 1,0 0,-1 0,1-1,0 1,0-1,-1 1,1-1,0 1,-1-1,1 1,0-1,-1 1,1-1,-1 0,1 1,-1-1,1 0,-1 0,1 0,-1 1,0-1,1 0,-1 0,22-42,-21 41,120-364,-37 174,-57 160,-15 27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0,-3 1,-8 1,-8 2,-8 1,-6 1,-3 0,-7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88,'38'-5,"32"-7,9-5,0 0,-7-3,-18 3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14,'24'-5,"0"1,0 1,0 2,1 0,-1 2,0 0,1 2,-1 1,13 4,-35-8,-1 0,1 0,-1 0,0 1,1-1,-1 1,0-1,0 1,1-1,-1 1,0 0,0-1,0 1,0 0,0 0,0 0,0 0,0 0,0 0,0 0,0 0,-1 0,1 0,0 1,-1-1,1 0,-1 1,1-1,-1 0,0 1,0-1,1 0,-1 1,0-1,0 0,0 1,0-1,-1 0,1 1,0-1,-1 0,1 1,-1-1,1 0,-1 1,1-1,-1 0,0 0,0 1,-52 49,21-29,23-17,1 0,-1 0,1 1,1 0,-1 1,1-1,0 1,1 1,0-1,0 1,0 0,1 1,-2 3,7-10,-1 1,1-1,0 0,0 0,0 0,0 1,0-1,0 0,0 0,1 0,-1 0,1 1,0-1,0 0,0 0,-1 0,2 0,-1-1,0 1,0 0,1 0,-1-1,1 1,-1-1,1 1,0-1,-1 1,1-1,0 0,0 0,0 0,0 0,0 0,0-1,0 1,2 0,81 17,-72-18,-1-1,1 0,0-1,-1 0,0-1,1 0,-1-1,0 0,-1-1,1-1,0-1,13-8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50,'0'34,"0"25,5 8,1-3,0-8,-1-8,-1-8,-2-5,-1-5,-1-2,0-1,0 0,0-1,-5 1,-1 1,-1-5</inkml:trace>
  <inkml:trace contextRef="#ctx0" brushRef="#br0" timeOffset="329.689">395 163,'-103'70,"3"4,-14 18,55-23,59-68,-1 1,0-1,0 1,0-1,1 1,-1-1,1 1,0 0,-1-1,1 1,0-1,0 1,0 0,0 0,0-1,0 1,0 0,1-1,-1 1,1-1,-1 1,1 0,-1-1,1 1,0-1,0 1,0-1,0 0,0 1,0-1,0 0,0 0,1 0,-1 0,0 0,1 0,-1 0,1 0,-1 0,1-1,-1 1,1-1,-1 1,1-1,0 1,-1-1,1 0,0 0,1 0,70 10,-63-10,0 1,0 0,0 0,0 1,0 0,-1 1,1 0,-1 0,0 1,1 0,-2 1,1 0,4 4,41 20,-34-24</inkml:trace>
  <inkml:trace contextRef="#ctx0" brushRef="#br0" timeOffset="901.128">904 276,'-19'20,"-12"19,-4 10,3 0,2-3,6-5,3-4,4-4,6-2,0-7,1-3,-2 0,1 2,-3 0,2-2</inkml:trace>
  <inkml:trace contextRef="#ctx0" brushRef="#br0" timeOffset="1155.129">537 305,'29'34,"18"20,7 6,-6-2,-6-12,-11-8,-5-11,-3-5,0-6,-4-1,0-4,0-3,-2-3</inkml:trace>
  <inkml:trace contextRef="#ctx0" brushRef="#br0" timeOffset="1530.92">1072 50,'23'-8,"-6"0,1 1,-1 1,1 1,1 1,-1 0,0 1,1 1,6 1,-23 1,-1-1,1 1,0 0,-1 0,1 0,0 0,-1 0,1 1,-1-1,1 0,-1 1,1-1,0 1,-1-1,0 1,1 0,-1 0,1 0,-1 0,0 0,0 0,1 0,-1 0,0 0,0 1,0-1,0 0,0 1,-1-1,1 0,0 1,-1-1,1 1,-1 0,1-1,-1 1,0-1,0 1,0 0,1-1,-2 1,1-1,0 1,0 0,0-1,-1 1,1-1,-37 69,24-55,9-12,-1 1,1-1,-1 1,1 1,0-1,1 0,-1 1,1 0,0 0,0 0,0 0,1 1,0-1,0 0,0 1,0 0,1-1,0 1,1 0,-1 0,1 0,0-1,0 1,1 0,0 0,0 0,2 5,2-7,1 0,1-1,-1 0,0 0,1 0,-1-1,1 0,0 0,0-1,0 1,0-2,0 1,0-1,0 0,0 0,0-1,0 0,1 0,10 0,127-25,-120 22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0,'0'5,"0"11,0 7,0 6,0 1,0 1,0 0,0 0,5-1,2-1,-1 0,4 0,0-1,-2-5</inkml:trace>
  <inkml:trace contextRef="#ctx0" brushRef="#br0" timeOffset="264.949">1 479,'38'-5,"32"-1,14 0,-3 1,-10-3,-13-1,-10 2,-10 2,-6 1,-4 2,-1 1,-6 1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0,'0'5,"0"11,0 8,0 4,0 3,0 0,0 0,0 0,-5-1,-1-1,0 0,1-1,1-4</inkml:trace>
  <inkml:trace contextRef="#ctx0" brushRef="#br0" timeOffset="296.254">0 480,'39'-4,"26"-8,8 0,-5 1,-8 2,-10 4,-13 1</inkml:trace>
  <inkml:trace contextRef="#ctx0" brushRef="#br0" timeOffset="713.834">113 593,'13'0,"-1"0,0 0,1 1,-1 0,1 1,-1 1,0 0,0 1,-1 0,1 0,3 3,-14-6,0 0,1-1,-1 1,0 0,0 0,1 0,-1 0,0 0,0 0,0 0,0 0,0 1,0-1,-1 0,1 1,0-1,-1 0,1 1,-1-1,1 1,-1-1,0 1,1-1,-1 1,0-1,0 1,0-1,0 1,-1-1,1 1,0-1,-1 1,1-1,0 1,-1-1,0 1,1-1,-1 0,0 1,0-1,0 0,0 0,0 0,0 1,-58 52,45-43,0 1,7-8,-1 1,1 0,1 1,-1 0,1 0,0 0,0 1,1 0,0 0,0 0,1 1,0-1,0 1,0 0,-1 7,6-12,1 0,-1 0,1-1,0 1,0-1,0 1,0-1,0 0,1 1,-1-1,0-1,1 1,0 0,-1 0,1-1,0 0,0 1,0-1,0 0,0-1,0 1,0 0,0-1,0 0,1 1,-1-1,0-1,0 1,0 0,0-1,0 0,3 0,-2 1,22 0</inkml:trace>
  <inkml:trace contextRef="#ctx0" brushRef="#br0" timeOffset="1440.753">480 791,'71'-91,"-22"26,2 3,3 2,30-23,-83 81,-1 1,1 0,-1 0,1-1,0 1,0 0,0 0,-1 0,1 0,0 0,0 0,1 0,-1 0,0 1,0-1,0 0,0 0,1 1,-1-1,0 1,1 0,-1-1,0 1,1 0,-1 0,0-1,1 1,-1 0,1 0,-1 1,0-1,1 0,-1 0,0 1,1-1,-1 1,0-1,1 1,-1 0,0-1,0 1,0 0,0 0,0 0,0 0,0-1,0 2,0-1,0 0,0 0,0 1,6 159,-6-160,-1 1,1-1,0 1,-1-1,1 1,0-1,0 1,0-1,0 1,0-1,0 0,1 0,-1 0,0 0,1 0,-1 0,0 0,1 0,-1 0,1 0,0-1,-1 1,1-1,-1 1,1-1,0 0,-1 1,1-1,0 0,0 0,-1 0,1-1,0 1,-1 0,1-1,0 1,-1-1,1 1,-1-1,1 0,-1 1,1-1,0-1,64-41,133-169,-198 211,-1 0,0 0,1 1,-1-1,1 0,-1 0,1 1,-1-1,1 1,0-1,-1 0,1 1,0-1,-1 1,1-1,0 1,0 0,-1-1,1 1,0 0,0-1,0 1,0 0,-1 0,1 0,0 0,0 0,0 0,0 0,0 0,-1 0,1 0,0 1,0-1,0 0,0 0,-1 1,1-1,0 1,0-1,-1 0,1 1,0 0,-1-1,1 1,0-1,-1 1,1 0,-1-1,1 1,-1 0,1 0,-1-1,0 1,1 0,-1 0,0 0,0 0,0-1,1 1,-1 0,0 0,0 0,0 0,0 0,0-1,-1 1,1 0,0 0,0 0,-15 106,2 15,13-117,1 0,0-1,0 1,0-1,1 1,0-1,-1 1,2-1,-1 0,0 0,1 0,0 0,0-1,0 1,1 1,13 7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1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85,'1'52,"-13"197,-45 35,41-226,18-100,5 19</inkml:trace>
  <inkml:trace contextRef="#ctx0" brushRef="#br0" timeOffset="351.819">4 113,'-1'0,"1"-1,0 1,-1-1,1 1,0-1,0 1,-1-1,1 1,0-1,0 1,0-1,-1 1,1-1,0 1,0-1,0 0,0 1,0-1,0 1,0-1,0 1,0-1,1 1,-1-1,0 0,0 1,0-1,1 1,-1-1,0 1,0-1,1 1,-1 0,1-1,-1 1,0-1,1 1,-1 0,1-1,-1 1,1 0,-1-1,1 1,-1 0,1 0,-1 0,1-1,-1 1,1 0,-1 0,1 0,0 0,-1 0,1 0,-1 0,1 0,-1 0,1 0,0 1,39-7,-39 6,453-55,-225 25,-205 29</inkml:trace>
  <inkml:trace contextRef="#ctx0" brushRef="#br0" timeOffset="957.113">851 339,'5'0,"6"0,6 0,5 0,4 0,2 0,1 0,0 0,1 0,-1 0,0 0,0 0,-5-4,-3-3,2 1,-5 1</inkml:trace>
  <inkml:trace contextRef="#ctx0" brushRef="#br0" timeOffset="1200.105">823 565,'34'0,"29"-5,10-1,-3-5,-9 0,-14 1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41 540,'-10'31,"1"1,2 1,1-1,2 1,1 0,2 0,1 0,1 0,2 0,2 3,-5-33,0 1,1-1,-1 0,1 0,0 0,0 0,0 0,0 0,0 0,0 0,1 0,0 0,-1-1,1 1,0-1,0 1,1-1,-1 0,0 0,1 0,-1 0,1 0,0 0,0-1,-1 1,1-1,0 0,0 0,0 0,0 0,1 0,-1-1,0 0,0 1,0-1,1 0,-1-1,3 1,5-7,-1 0,0 0,0-1,0 0,-1 0,-1-1,1-1,-1 1,-1-1,0-1,0 1,-1-1,0 0,1-7,29-42,66-55,-92 99,-3-1</inkml:trace>
  <inkml:trace contextRef="#ctx0" brushRef="#br0" timeOffset="250.697">41 343,'38'-5,"32"-7,5 0</inkml:trace>
  <inkml:trace contextRef="#ctx0" brushRef="#br0" timeOffset="1009.261">605 286,'13'-5,"-1"1,1 0,0 0,1 2,-1-1,1 2,-1 0,1 0,-1 2,14 1,-25-2,0 1,0-1,0 1,0-1,0 1,-1 0,1 0,0 0,0 0,-1 0,1 0,-1 1,1-1,-1 0,1 1,-1 0,0-1,0 1,0-1,0 1,0 0,0 0,0 0,0 0,-1-1,1 1,-1 0,0 0,1 0,-1 0,0 0,0 0,0 0,0 0,-1 0,1 0,0 0,-1 0,0 0,1 0,-1 0,-1 1,-47 74,23-53,19-20,1 1,-1 1,1-1,0 1,1 0,0 1,0-1,0 1,0 0,1 0,1 0,-1 1,1 0,-2 5,7-10,-1 0,0 0,1-1,0 1,0-1,0 0,0 1,0-1,0 0,0 0,1 0,-1 0,1-1,-1 1,1-1,0 1,0-1,0 0,0 0,0 0,0-1,0 1,0-1,0 1,0-1,0 0,0 0,0-1,0 1,0 0,0-1,0 0,1 0,1 1,201-33,-181 32</inkml:trace>
  <inkml:trace contextRef="#ctx0" brushRef="#br0" timeOffset="1946.776">238 370,'0'-4,"-5"-3,4 1,6 2,7 0,7 2,5 1,2 0,3 1,-4 1</inkml:trace>
  <inkml:trace contextRef="#ctx0" brushRef="#br0" timeOffset="2409.968">972 794,'43'-10,"29"-3,7 1,-6 2,-14-1,-13 0,-9 3,-12 2</inkml:trace>
  <inkml:trace contextRef="#ctx0" brushRef="#br0" timeOffset="2663.81">1170 596,'-5'39,"-1"26,0 8,1-5,1-8,7-15,7-14,2-14</inkml:trace>
  <inkml:trace contextRef="#ctx0" brushRef="#br0" timeOffset="2928.785">1819 173,'-5'38,"-1"28,0 6,1-3,2-9,0-10,7-13,2-9,0-4,4-5,5-7,0-5</inkml:trace>
  <inkml:trace contextRef="#ctx0" brushRef="#br0" timeOffset="3108.471">1508 681,'39'-5,"26"-6,13-2,-3-2,-9 0,-11 3,-11 4,-7 3,-5 2,-3 2,-8 1</inkml:trace>
  <inkml:trace contextRef="#ctx0" brushRef="#br0" timeOffset="3464.016">1621 822,'202'5,"-200"-4,-1-1,0 0,1 0,-1 0,0 1,0-1,1 1,-1-1,0 1,0-1,0 1,0 0,0-1,0 1,0 0,0 0,0 0,0 0,0 0,0 0,0 0,-1 0,1 0,-1 0,1 0,0 1,-1-1,0 0,1 0,-1 1,0-1,0 0,0 0,0 1,0-1,0 0,0 1,0-1,0 0,0 0,-1 1,1-1,-1 0,1 0,-1 1,1-1,-1 0,0 1,-43 49,3-19,30-25,0 1,0 0,1 1,0 0,1 1,0 0,0 0,-5 10,13-19,0 0,0 0,1 0,-1 1,0-1,1 0,-1 1,1-1,-1 1,1-1,0 0,-1 1,1-1,0 1,0-1,0 1,0-1,0 1,1-1,-1 0,0 1,1-1,-1 1,0-1,1 0,0 1,-1-1,1 0,0 1,0-1,0 0,0 0,0 0,0 0,0 0,0 0,0 0,0 0,1-1,-1 1,0 0,1-1,-1 1,0-1,1 1,-1-1,1 1,-1-1,0 0,2 0,81 5,-76-5,183-16,-171 10</inkml:trace>
  <inkml:trace contextRef="#ctx0" brushRef="#br0" timeOffset="12267.355">2553 370,'0'1,"1"-1,-1 0,1 1,-1-1,1 0,-1 1,1-1,-1 0,1 0,-1 0,1 1,0-1,-1 0,1 0,-1 0,1 0,0 0,-1 0,1 0,-1 0,1 0,0 0,-1-1,1 1,-1 0,1 0,-1-1,1 1,-1 0,1 0,-1-1,1 1,-1-1,1 1,-1 0,1-1,-1 1,0-1,1 1,-1-1,0 1,1-1,-1 0,0 1,0-1,0 1,1-1,-1 1,0-1,0 0,0 1,0-1,0 1,0-1,0 0,0 1,0-1,-1 1,1-1,0 0,0 1,0-1,-1 1,13 243,-7-217,0-11,-1 0,-1 0,0 0,-1 1,-1-1,-1 0,0 1,0-1,-2 1,0-1,0 1,-2-1,0 0,0-1,-5 9,-25 6,16-23</inkml:trace>
  <inkml:trace contextRef="#ctx0" brushRef="#br0" timeOffset="12627.539">2242 343,'195'-23,"134"17,-322 6,-1-1,0 1,1 1,-1-1,1 1,-1 0,0 0,0 1,0 0,0 0,0 1,0-1,0 1,-1 1,1-1,-1 1,0 0,0 0,0 0,-1 0,0 1,0 0,0 0,0 0,-1 1,2 2,-4 8</inkml:trace>
  <inkml:trace contextRef="#ctx0" brushRef="#br0" timeOffset="12881.473">2242 907,'43'-5,"29"-2,7 1,-6 1,-9 2,-12 0,-9 2,-8 1,-4 0,-4 0,0-4,-1-2,-5 0</inkml:trace>
  <inkml:trace contextRef="#ctx0" brushRef="#br0" timeOffset="13365.504">2299 88,'19'-10,"16"-2,7-5,1 1,3 3,-2 3,-3 4,-5 3,-2 2,-3 1,-2 1,-1-1,0 1,-6 0</inkml:trace>
  <inkml:trace contextRef="#ctx0" brushRef="#br0" timeOffset="14699.98">3033 850,'167'-67,"-135"48,-1-2,-1-2,-1-1,-2 0,0-3,-1 0,-2-1,2-6,2-44,-28 76,1 0,-1 1,0-1,0 0,0 0,-1 0,1 1,0-1,-1 0,1 0,-1 1,1-1,-1 0,0 1,0-1,0 1,0-1,0 1,0-1,0 1,0 0,-1 0,1-1,0 1,-1 0,1 0,-1 0,1 0,-1 1,0-1,1 0,-1 1,0-1,1 1,-1-1,0 1,0 0,1 0,-1 0,0 0,0 0,0 0,1 0,-1 1,-5 0,0 0,0 1,0 0,0 0,1 1,-1-1,1 1,-1 1,1 0,0 0,1 0,-1 0,1 1,-1 0,1 0,1 0,-1 1,-1 2,-67 114,66-109,4-10,1 0,-1 0,1 0,0 0,0 0,0 1,1-1,-1 1,1-1,0 1,0 0,0-1,0 1,1 0,-1 0,1 0,0 0,0-1,0 1,1 0,-1 0,1 0,0-1,0 1,1 0,-1-1,1 1,-1-1,1 0,0 1,1-1,-1 0,0 0,1 0,0 0,11 4,0-1,0 0,0-1,1-1,0 0,0-1,0-1,0 0,0-1,0 0,0-2,1 0,-1 0,0-1,0-1,1-1,3 1,0-1,0-1,0 0,-1-1,0-2,0 1,0-2,-1-1,0 0,-1-1,0 0,-1-2,-1 1,0-2,0 0,5-8,15-48,-33 68,-1 0,1 0,0 0,-1 0,0 0,0 0,1 0,-1 0,0 0,-1 0,1 0,0 0,-1 0,1 0,-1 0,1 0,-1 0,0 0,0 0,0 0,0 1,0-1,0 0,-1 1,1-1,0 1,-1-1,1 1,-1 0,0-1,1 1,-1 0,0 0,0 0,-1 0,-3 1,1 0,-1 0,0 1,1 0,0 0,-1 1,1-1,0 1,-1 0,1 1,0-1,1 1,-1 0,0 0,1 0,0 1,-1 0,1-1,1 2,-1-1,1 0,-1 1,1-1,0 1,1 0,-1 0,0 4,1-4,0 0,1-1,-1 1,1 0,1 0,-1 0,1 0,-1 0,1 0,1 0,-1 0,1 0,0 0,0 0,0 0,1-1,-1 1,1 0,0-1,1 1,-1-1,1 0,0 0,0 0,0 0,1 0,-1-1,1 0,0 1,0-1,0 0,0-1,0 1,1-1,-1 0,1 0,0 0,0-1,-1 0,1 0,0 0,0 0,1-1,14 3,-1-1,1-1,-1-1,1-1,-1-1,1 0,-1-2,0 0,0-1,0-1,-1 0,0-2,0 0,-1-1,0 0,0-2,-1 0,-1-1,0 0,0-2,-1 1,-1-2,0 0,-1 0,-1-1,-1-1,1 0,11-59,-22 74,1 0,-1 0,0-1,0 1,0 0,0 0,0-1,0 1,-1 0,1-1,-1 1,1 0,-1 0,0 0,0 0,0 0,0 0,0 0,-1 0,1 0,-1 0,1 1,-1-1,0 1,1-1,-1 1,0-1,0 1,0 0,0 0,-2-1,-1 3,0 0,-1 0,1 0,0 0,0 1,0 0,0 0,0 0,0 1,0 0,1-1,-1 2,1-1,0 0,0 1,0 0,1 0,-1 0,1 1,0-1,0 1,0-1,1 1,-2 3,-2 3,1-1,0 1,1 0,0 1,0-1,1 1,1-1,0 1,1 0,0 0,0 0,2 0,-1 0,1-1,1 1,0 0,1-7,-1-1,0 0,1 0,0 0,0 0,0 0,0-1,1 0,-1 1,1-1,0 0,0-1,0 1,0-1,0 0,1 0,-1 0,1 0,-1-1,1 0,0 0,0 0,-1 0,6-1,0 1,1 0,-1-1,1 0,-1-1,1-1,-1 1,0-2,0 1,1-1,-2-1,2 0,14-9</inkml:trace>
  <inkml:trace contextRef="#ctx0" brushRef="#br0" timeOffset="15052.206">4528 173,'233'39,"-230"-38,-1 0,0-1,0 1,0 0,0 0,0 0,0 0,0 1,-1-1,1 0,0 1,-1-1,1 1,-1 0,1-1,-1 1,0 0,0 0,0 0,0 0,0 0,0 0,0 0,-1 0,1 1,-1-1,0 0,1 0,-1 1,0-1,0 0,-1 0,1 0,0 1,-1-1,1 0,-1 0,0 0,1 0,-2 2,-4 12,4-14,0 1,0 0,1 0,-1 0,1 0,-1 0,1 0,0 1,0-1,1 0,-1 1,1-1,-1 0,1 1,0-1,0 1,1-1,-1 0,1 1,-1-1,1 0,0 1,0-1,1 0,-1 0,1 0,-1 0,1 0,0 0,0-1,1 1,-1-1,0 1,1-1,-1 0,1 0,2 2,4-1,-1-1,1 0,-1-1,1 0,-1 0,1-1,0 0,-1 0,1-1,0 0,-1 0,1-1,-1 0,4-2,-4 2,18-4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62,'9'-6,"0"0,1 1,0 0,0 0,0 1,0 0,1 1,0 0,5 0,-14 2,38-5,0 0,0 3,0 1,1 3,13 2,35-1,-61-2,-4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18,'15'0,"8"0,7 0,2 0,0 0,0 0,0 0,-2 0,-1 0,0 0,0 0,-1 0,0 0,0 0,-5-5,-1-1,-5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7,'0'-5,"0"4,0 6,0 7,0 7,0 4,0 4,0 1,0 2,0-1,0 1,0-1,0-4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52,'53'-5,"22"-1,3 0,-7-4,-10 0,-11 2,-15 2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0,'161'1,"-159"-1,0 0,0 0,-1 0,1 0,0 0,0 0,-1 1,1-1,0 0,0 1,-1-1,1 1,0 0,-1 0,1 0,-1 0,1 0,-1 0,1 0,-1 0,0 0,0 1,1-1,-1 0,0 1,0-1,0 1,-1 0,1-1,0 1,-1 0,1-1,-1 1,1 0,-1-1,0 1,1 0,-1 0,0 0,0-1,-1 1,1 0,0 0,0-1,-1 1,1 0,-1 0,0-1,0 1,1-1,-1 1,0 0,0-1,0 0,-1 2,-119 120,120-122,0-1,0 1,0 0,0 0,1 0,-1 0,0 0,0 0,1 0,-1 0,0 0,1 0,-1 0,1 1,0-1,-1 0,1 0,0 0,0 1,0-1,0 0,0 0,0 1,0-1,0 0,0 0,0 1,1-1,-1 0,1 0,-1 0,1 1,-1-1,1 0,-1 0,1 0,0 0,0 0,0 0,-1 0,1 0,0-1,0 1,0 0,0-1,1 1,-1 0,0-1,0 1,1-1,65 2,74-40,-118 33,-2 1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2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533 197,'-8'13,"0"1,1 1,1-1,0 1,1 0,0 1,2-1,0 1,0 0,1-1,1 1,1 0,0 0,1 0,1 0,1 0,0-1,0 1,3 2,3 60,-4-43,-3 0,-1 0,-1 0,-2 0,-2 0,-1 0,-1 0,-2-1,-2 0,-1-1,-1 0,-2-1,-1 0,-2-1,-8 10,-4-16,15-19</inkml:trace>
  <inkml:trace contextRef="#ctx0" brushRef="#br0" timeOffset="338.543">1 439,'2'-7,"1"0,0 0,1 0,-1 1,1-1,0 1,1 0,0 0,0 0,0 1,1 0,-1 0,1 0,0 1,1 0,-1 0,1 0,0 1,-1 0,2 0,-1 1,192-91,3 8,170-43,-285 109,-66 18</inkml:trace>
  <inkml:trace contextRef="#ctx0" brushRef="#br0" timeOffset="1528.305">1017 125,'-2'0,"1"1,-1-1,1 1,-1 0,1 0,0 0,-1-1,1 1,0 0,0 1,-1-1,1 0,0 0,0 0,0 1,0-1,1 0,-1 1,0-1,1 1,-1-1,1 1,-1-1,1 1,-1 0,1-1,0 1,0-1,0 1,0 0,0-1,0 1,1-1,-1 1,0-1,1 1,-1 0,1-1,-1-1,-64 777,65-652,44-145,149-231,-138 180,-55 72,1 0,-1 0,0 0,1 0,-1 1,0-1,0 0,1 1,-1-1,0 1,-1 0,1-1,0 1,0 0,-1-1,1 1,-1 0,1 0,-1-1,0 1,0 0,0 0,0 0,0 0,0-1,0 1,-1 0,1 0,-1-1,1 1,-1 0,0 0,0 0,1 1,-1 24,-1-12,1-1,0 0,1 1,0-1,2 1,-1-1,2 0,0 0,1 0,0 0,1 0,0-1,4 6,4 0</inkml:trace>
  <inkml:trace contextRef="#ctx0" brushRef="#br0" timeOffset="1875.879">1477 705,'-2'53,"0"-41,0 0,1 1,0-1,1 1,1-1,0 1,0-1,1 1,1-1,0 0,1 0,0 0,0-1,2 1,-1-1,1 0,3 3,-7-12,0 0,-1-1,1 1,0-1,0 1,0-1,0 1,0-1,0 0,0 0,0 0,0 0,0-1,1 1,-1-1,0 1,1-1,-1 0,0 0,1 0,-1 0,0 0,1 0,-1-1,0 1,1-1,-1 1,0-1,0 0,0 0,1 0,-1 0,0-1,-1 1,1 0,0-1,0 1,0-1,-1 0,1 0,-1 1,0-1,1 0,-1 0,0 0,0-1,0 1,35-109,-25 36,-6 54</inkml:trace>
  <inkml:trace contextRef="#ctx0" brushRef="#br0" timeOffset="2157.062">1888 1092,'2'-94,"4"61,1 1,2 0,1 1,2 0,0 0,2 1,2 1,0 0,5-3,5 11,-16 19</inkml:trace>
  <inkml:trace contextRef="#ctx0" brushRef="#br0" timeOffset="2793.788">2396 656,'-7'1,"0"1,0-1,0 2,1-1,-1 0,1 1,-1 0,1 1,0 0,0 0,0 0,1 0,-1 1,1 0,0 0,1 1,-1-1,1 1,0 0,0 0,1 0,0 1,0-1,0 1,1 1,3-3,1 0,0 0,0 0,1 0,-1 0,1-1,0 1,1-1,-1 1,1-1,-1 0,1-1,1 1,-1-1,0 0,1 0,-1 0,1 0,0-1,0 0,0 0,38 28,-40-28,-1 1,1-1,-1 1,1-1,-1 1,0 0,0 0,0 0,-1 0,1 1,-1-1,0 0,0 1,0-1,0 1,0-1,-1 1,1-1,-1 1,0-1,0 1,-1 0,1-1,-1 1,1-1,-1 1,0-1,-1 0,1 1,0-1,-1 0,0 0,0 0,0 0,0 0,0 0,-1-1,1 1,-1-1,1 1,-1-1,0 0,0 0,0 0,0-1,-1 1,1-1,0 0,-1 1,1-1,-1-1,1 1,-1-1,1 1,-1-1,1 0,-1 0,1 0,-1-1,0 0,1 1,-3-2,-34-18,23 7</inkml:trace>
  <inkml:trace contextRef="#ctx0" brushRef="#br0" timeOffset="3581.975">2880 729,'-94'53,"87"-49,1 0,-1 1,1 0,0 0,0 0,0 1,1 0,-1 0,1 0,1 1,0-1,-1 1,2 0,-1 1,1-1,0 1,1-1,0 1,0 0,1 0,0 0,0 0,1 0,0 0,0 0,1 0,0-1,0 1,2 6,-1-12,0 0,0 0,0 1,1-1,-1 0,1-1,-1 1,1 0,0-1,0 0,-1 1,1-1,0 0,0 0,0-1,0 1,0-1,0 1,0-1,1 0,-1 0,0-1,0 1,0 0,0-1,0 0,0 0,0 0,0 0,-1 0,1 0,0-1,1-1,87-60,-70 44,0-1,-1 0,-1-2,0 0,-2-1,-1-1,-1 0,-1-1,-1-1,-1 0,-1-1,-2 0,-1 0,-1-1,-1 0,-1-1,-2 1,-1-1,-1 0,-2-13,2 37,-1 1,0-1,-1 1,1-1,-1 1,0-1,0 1,0 0,-1-1,1 1,-1 0,0 0,0 0,-1 0,1 1,-1-1,0 1,0-1,0 1,0 0,-1 0,1 0,-1 0,1 1,-1 0,0 0,0 0,0 0,-1 0,1 1,0 0,-1-1,1 2,0-1,-1 0,1 1,-1 0,1 0,-1 1,1-1,-3 1,-8 10,1 0,0 1,0 0,1 1,1 1,0 0,1 0,1 1,0 1,1 0,1 0,0 1,1 0,1 0,0 0,2 1,0 0,1 0,-1 18,1-20,1-1,1 1,1 0,0-1,1 1,1 0,0-1,1 1,1-1,0 0,1 0,1 0,0-1,1 0,1 0,0 0,0-1,2-1,-1 1,2-2,0 1,0-1,1-1,3 3,-5-11,1 1,-1-2,0 1,1-1,-1-1,1 0,-1 0,1-1,-1-1,0 1,1-2,-1 1,0-2,0 1,-1-1,1-1,-1 1,0-2,0 1,0-1,-1-1,0 1,4-6,12-7</inkml:trace>
  <inkml:trace contextRef="#ctx0" brushRef="#br0" timeOffset="4568.021">3460 656,'-4'-2,"-1"1,1-1,-1 1,0 0,0 0,1 0,-1 1,0 0,0 0,0 0,0 0,1 1,-1 0,0 0,0 0,1 0,-1 1,1 0,-1 0,1 0,0 0,0 1,0 0,0 0,0 0,0 0,1 0,0 1,-9 4,1 1,0 0,0 0,1 1,1 1,-1-1,2 1,0 1,0 0,1 0,0 1,1-1,1 1,0 1,0-1,2 1,-2 9,5-21,-1 0,1 0,0 0,1 0,-1 0,0-1,0 1,1 0,-1 0,1 0,0 0,-1-1,1 1,0 0,0 0,0-1,0 1,1-1,-1 1,0-1,1 0,-1 1,1-1,-1 0,1 0,-1 0,1 0,0 0,-1 0,1-1,0 1,0 0,0-1,0 0,0 1,0-1,-1 0,1 0,0 0,0 0,0 0,0-1,0 1,0 0,0-1,-1 0,2 0,83-42,92-164,-178 207,1 1,-1 0,1 0,-1-1,0 1,1-1,0 1,-1 0,1-1,-1 1,1-1,0 1,-1-1,1 0,0 1,0-1,-1 0,1 1,0-1,0 0,0 0,-1 0,1 1,0-1,0 0,0 0,-1 0,1-1,0 1,0 0,0 0,-1 0,1 0,0-1,0 1,-1 0,1-1,0 1,-1-1,1 1,0-1,-1 1,1-1,0 1,-1-1,1 0,-1 1,1-1,-1 0,0 1,1-1,-1 0,0 0,1 1,-1-1,0 0,0 0,-5 72,3-57,-1-3,0 1,1 0,1-1,0 1,1 0,0 0,1-1,0 1,1 0,0-1,1 1,0-1,3 6,-5-15,0 0,0-1,0 1,0-1,1 1,-1-1,0 0,1 0,-1 0,1 1,0-1,-1-1,1 1,0 0,-1 0,1-1,0 1,0 0,0-1,-1 0,1 0,0 1,0-1,0 0,0 0,0-1,0 1,0 0,-1-1,1 1,0-1,0 1,-1-1,1 0,0 0,-1 0,1 0,0 0,-1 0,1 0,-1-1,0 1,1 0,-1-1,58-66,24-109,-98 321,15-135,1 1,0-1,0 0,1 0,0 0,0 0,1 0,1 0,-1-1,2 1,-1-1,1 0,4 6,-6-14,0 0,0 0,0 0,0 0,0 0,0-1,0 1,0-1,0 0,-1 1,1-1,0-1,0 1,-1 0,1-1,-1 1,1-1,-1 0,0 0,0 0,0 0,0 0,0 0,0-1,0 1,-1-1,1 1,-1-1,0 0,0 1,0-1,0 0,0 0,0 0,-1 0,1 0,-1 1,0-1,0-1,1 0,102-268,-103 271,0 0,0 0,0 0,0-1,0 1,0 0,0 0,0 0,0 0,0 0,1 0,-1 0,1 0,-1 0,0 0,1 0,0 0,-1 0,1 1,-1-1,1 0,0 0,0 0,0 1,-1-1,1 0,0 1,0-1,0 1,0-1,0 1,0-1,0 1,0 0,0 0,0-1,0 1,0 0,0 0,0 0,1 0,-1 0,0 0,0 1,0-1,0 0,0 0,0 1,0-1,0 1,0-1,0 1,0-1,0 1,-1-1,1 1,0 0,0 0,0-1,-1 1,1 0,0 0,-1 0,1 0,-1 0,1 0,-1 0,19 75,25 306,-42-352,-1 1,-2 0,-1-1,-1 1,-2-1,-1 0,-1 0,-1 0,-2-1,-1 0,-2-1,0-1,-2 0,-1 0,-1-2,-1 0,-5 3,22-26,0 0,-1 0,1-1,0 1,-1-1,0 1,1-1,-1 1,0-1,1 0,-1 0,0 0,0 0,0 0,0 0,0-1,0 1,0-1,0 1,0-1,0 0,-1 0,1 0,0 0,0 0,0 0,0 0,0-1,0 1,0-1,0 0,0 1,0-1,0 0,0 0,0 0,0-1,1 1,-1 0,0-1,1 1,-1-1,1 1,0-1,-1 0,1 1,0-1,0 0,0 0,0 0,0 0,1 0,-1 0,1 0,-1 0,1 0,0-1,0 1,0 0,0 0,0 0,0 0,0 0,1 0,-1 0,1-1,0 1,-1 0,1 0,7-32,0 0,3 0,0 1,2 1,2 0,1 1,1 0,1 1,2 1,1 1,1 1,2 1,23-21,125-71,-148 108</inkml:trace>
  <inkml:trace contextRef="#ctx0" brushRef="#br0" timeOffset="5758.424">171 1455,'119'-26,"69"-9,2 9,70 3,138-18,-203 13,243-35,3 18,136 16,-21-1,-78-41,-187 33,-253 34,-19 4,0-1,0-1,0-1,0 0,0-2,-1 0,0-1,0-1,0 0,-1-1,0-2,3-2,33-29,-45 28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4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175 107,'-62'48,"48"-29,1 0,1 1,1 1,0 0,2 0,0 1,1 0,2 1,0-1,1 1,2 0,0 1,1-1,2 1,0-1,1 1,3 7,-2-20,0 0,0 0,2 0,-1 0,1-1,1 1,0-1,1 0,-1 0,6 6,-8-13,-1 1,1-1,-1 0,1 1,0-1,0-1,0 1,1 0,-1-1,0 1,1-1,0 0,0 0,-1-1,1 1,0-1,0 0,1 0,-1 0,0 0,0-1,0 0,0 0,1 0,-1 0,0-1,0 1,0-1,0 0,1 0,11-10,-4-1</inkml:trace>
  <inkml:trace contextRef="#ctx0" brushRef="#br0" timeOffset="867.226">372 727,'27'-54,"11"-13,2 2,3 1,43-47,-86 110,1 0,-1 1,1-1,-1 0,1 0,-1 1,1-1,0 0,-1 1,1-1,0 0,0 1,-1-1,1 1,0-1,0 1,0 0,0-1,0 1,-1 0,1 0,0-1,0 1,0 0,0 0,0 0,0 0,0 0,0 0,0 0,0 1,0-1,-1 0,1 0,0 1,0-1,0 1,0-1,0 1,-1-1,1 1,0-1,-1 1,1-1,0 1,-1 0,1 0,0-1,-1 1,1 0,-1 0,0 0,1 0,-1-1,0 1,1 0,-1 0,0 0,0 0,0 0,0 0,0 0,0 0,9 63,-9-61,-1 0,1 0,-1 0,1 0,0 0,0 0,0 0,0 0,1 1,0-1,-1 0,1 0,0 0,0 0,1-1,-1 1,0 0,1 0,0-1,0 1,0-1,0 0,0 1,0-1,0 0,1 0,-1 0,1-1,0 1,-1 0,1-1,0 0,0 0,0 0,0 0,0 0,0 0,0-1,0 0,0 1,0-1,4-1,6-3,-1-2,1 0,-1 0,0-2,0 1,-1-1,0-1,-1 0,1 0,-2-1,1-1,-2 1,1-1,2-6,9-7,66-69,-85 93,0 0,1 0,-1 0,1 0,-1 1,1-1,-1 0,0 1,1-1,-1 1,0 0,1-1,-1 1,0 0,0 0,0 0,0 0,0 0,0 0,0 0,0 0,0 0,0 1,-1-1,1 0,0 0,-1 1,1-1,-1 0,1 1,-1-1,0 1,0-1,0 1,0-1,0 0,0 1,0-1,0 1,0-1,0 1,-1-1,1 0,-1 1,0 0,4 13,14 60,-14-54,1-1,1 1,0-1,2 0,0 0,2 0,0-1,7 9,-4-13,0-4</inkml:trace>
  <inkml:trace contextRef="#ctx0" brushRef="#br0" timeOffset="3005.448">1529 247,'0'-4,"0"2,0 7,0 7,0 7,0 5,0 2,0 3,0 0,0 1,0 0,0-1,0 0,0-1,0 1,0-1,0-5</inkml:trace>
  <inkml:trace contextRef="#ctx0" brushRef="#br0" timeOffset="3575.518">1332 304,'26'-19,"0"0,1 2,1 1,0 2,1 0,1 2,0 2,24-6,-49 14,0 1,0 0,-1 0,1 0,0 1,0-1,0 1,0 0,0 1,0-1,0 1,0 0,0 0,0 1,-1-1,1 1,-1 0,1 0,-1 1,1-1,-1 1,0 0,0 0,-1 0,1 1,-1 0,1-1,-1 1,0 0,-1 0,1 1,-1-1,0 1,0-1,0 1,0-1,-1 1,0 0,0 0,0 0,0 2,-3 1,0 0,0 0,-1-1,0 1,0-1,-1 0,0 0,0 0,-1 0,0-1,0 0,0 0,-1 0,0-1,0 1,0-1,-1-1,1 1,-1-1,0-1,-1 1,1-1,-1 0,1-1,-1 0,0 0,0 0,6-2,0 0,0 1,0-1,0 1,0-1,1 1,-1 0,0-1,0 1,1 0,-1 0,1 0,-1 1,1-1,-1 0,1 1,0-1,-1 0,1 1,0 0,0-1,0 1,0 0,1-1,-1 1,0 0,1 0,-1 0,1-1,-1 1,1 0,0 0,0 0,0 0,0 0,0 0,1 0,-1 0,0-1,1 1,-1 0,1 0,0 0,0-1,0 1,0 0,0-1,0 1,0-1,0 1,0-1,1 1,-1-1,1 1,11 10,0 1,1-2,0 0,1 0,0-1,1-1,0-1,14 6,14 8,-25-11</inkml:trace>
  <inkml:trace contextRef="#ctx0" brushRef="#br0" timeOffset="4100.38">1840 21,'151'-20,"-150"20,0 0,0 0,0 0,0 0,0 0,0 0,0 0,0 0,0 0,-1 0,1 1,0-1,0 0,0 1,0-1,0 0,-1 1,1-1,0 1,0-1,-1 1,1 0,0-1,-1 1,1 0,-1-1,1 1,-1 0,1 0,-1 0,1-1,-1 1,0 0,1 0,-1 0,0 0,0 0,0 0,0-1,0 1,0 0,0 0,0 0,0 0,0 0,0 0,0 0,-1 0,-26 42,21-35,-1 2,4-9,0 1,1 0,-1 0,0 0,1 0,0 1,0-1,0 1,0-1,0 1,0 0,1 0,-1 0,1 0,0 0,0 0,0 0,0 0,0 0,1 1,-1-1,1 0,0 0,0 1,0-1,1 0,-1 0,1 1,-1-1,1 0,0 0,1 0,-1 0,0 0,1 0,0 0,-1-1,1 1,0 0,0-1,2 1,68 11,-48-14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1 539,'5'0,"6"0,6 0,5 0,4 0,2 0,1 0,0 0,-4-5,-2-1,0 0,1 1,0 2,3 0,0 2,0 1,-3-5,-7-1</inkml:trace>
  <inkml:trace contextRef="#ctx0" brushRef="#br0" timeOffset="411.82">114 398,'5'10,"1"7,0 6,-1 4,-2 3,-1 0,-1 0,0 0,-6-6,-1-1,-1 0,2 0,-3-3,-1-5</inkml:trace>
  <inkml:trace contextRef="#ctx0" brushRef="#br0" timeOffset="1698.668">904 201,'5'9,"-3"9,-3 5,0 4,0 2,-5 1,-2 0,1 0,2-1,1 1,2-2,1 1,0-1,1-9,0-9</inkml:trace>
  <inkml:trace contextRef="#ctx0" brushRef="#br0" timeOffset="2003.025">594 201,'29'-10,"23"-3,9 1,-3 2,0 3,-6 3,-7 2,-6 1,-5 1,-4 0,-6 1</inkml:trace>
  <inkml:trace contextRef="#ctx0" brushRef="#br0" timeOffset="2315.055">565 652,'34'-5,"25"-6,7-2,-2 2,-7 3,-9 2,-8 3,-6 1,-8-3,-5-1,0 1,-4 0</inkml:trace>
  <inkml:trace contextRef="#ctx0" brushRef="#br0" timeOffset="2807.656">649 59,'5'-5,"7"-1,5 0,5 1,4-3,2-1,1 2,0 1,1 3,-1 1,0 1,0 1,-1 0,1 0,-1 0,-5 1</inkml:trace>
  <inkml:trace contextRef="#ctx0" brushRef="#br0" timeOffset="3882.9">1412 115,'22'13,"24"107,-38-84,-2 1,-2 0,-1 0,-2 0,-1 0,-6 35,4-61,0 0,-1 0,0-1,-1 1,0-1,-1 0,0 0,-1 0,0 0,0-1,-1 0,0-1,0 1,-1-2,0 1,-1-1,0 0,0 0,0-1,-1-1,0 1,0-2,-9 4,-36 19,30-17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232 428,'-12'3,"1"1,0 1,1 0,-1 0,1 1,0 0,0 1,1 0,0 1,0-1,1 2,0-1,0 1,1 1,0-1,1 1,0 0,-3 7,0 3,0 1,1 0,0 0,2 1,1 0,1 0,1 0,0 1,2 6,-1-20,1-1,0 0,1 1,0-1,0 1,1-1,0 0,0 1,1-1,0 0,1 0,-1 0,2 0,-1-1,1 1,0-1,1 0,-1 0,1 0,1-1,-1 1,1-1,0-1,1 1,-1-1,1 0,0-1,1 1,-1-1,1-1,-1 0,1 0,7 2,3-6,0 0,0 0,0-2,0 0,-1-2,1 0,-1 0,0-2,-1 0,1-1,-1-1,-1 0,0-1,0 0,-1-2,0 1,1-4,9-3,-2 2,0-2,-2 0,0-1,-1-1,-1 0,-1-2,-1 0,2-4,-13 17,0 0,0 0,-1-1,0 1,-1-1,0 0,-1 0,1 0,-2 0,0-1,0 1,-1 0,0-1,-1 1,0 0,0 0,-1 0,-1 0,1 0,-2 0,1 0,-2 1,1-1,-6-4,0 1,0 0,-1 0,-1 1,0 0,-1 1,0 1,-1 0,0 0,-1 2,1 0,-2 0,1 1,-1 1,0 1,0 0,0 1,-1 1,0 1,1 0,-1 1,0 1,-2 0,-21 2,8 3</inkml:trace>
  <inkml:trace contextRef="#ctx0" brushRef="#br0" timeOffset="399.52">34 766,'151'-74,"-142"68,0 1,0 1,0 0,0 0,1 0,0 2,0-1,-1 1,1 0,1 1,-1 0,0 1,0 0,0 1,0 0,0 0,0 1,0 0,0 1,-1 0,1 1,-1 0,2 1,27 29,-34-29,0-1,1 1,-1-1,1 0,0 0,1 0,-1-1,0 0,1 0,0 0,0-1,0 1,0-1,0-1,3 1,-5-1,1-1,-1 1,0-1,1 0,-1 0,0 0,1-1,-1 1,0-1,0 0,0-1,1 1,-1-1,0 1,-1-1,1 0,0-1,0 1,-1-1,0 0,1 1,-1-1,0-1,2-1,3-12</inkml:trace>
  <inkml:trace contextRef="#ctx0" brushRef="#br0" timeOffset="899.564">401 4,'-4'0,"-3"5,-4 1,5 0,3-6,7-3,2-5,-4 2,3 4,-1 1</inkml:trace>
  <inkml:trace contextRef="#ctx0" brushRef="#br0" timeOffset="1379.901">739 117,'138'-45,"-61"46,-75-1,0 1,0-1,-1 1,1-1,0 1,-1 0,1-1,-1 1,1 0,-1 0,1 0,-1 0,0 1,1-1,-1 0,0 0,0 1,0-1,0 1,0-1,0 1,0-1,-1 1,1 0,0-1,-1 1,0 0,1-1,-1 1,0 0,0 0,0-1,0 1,0 0,0 0,0-1,-1 1,1 0,-1 0,1-1,-1 1,0 0,-69 94,42-66,20-21,6-8,0 0,0 0,0-1,0 1,1 1,-1-1,0 0,1 0,-1 1,1-1,-1 1,1-1,0 1,0-1,0 1,0 0,0 0,0 0,0-1,0 1,1 0,-1 0,1 0,-1 0,1 0,0 0,0 0,0 0,0 0,0 1,0-1,1 0,-1 0,1 0,-1-1,1 1,0 0,-1 0,1 0,0 0,0-1,1 1,-1 0,12 1,0-1,0 0,0-1,0-1,0 0,0 0,0-1,0-1,0 0,-1-1,12-4,32-5,29 5,-60 6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550 339,'1'-2,"0"0,1 1,-1-1,0 0,0 0,0 0,-1 0,1 0,0 0,-1 0,1-1,-1 1,0 0,0 0,0 0,0 0,0 0,0-1,-1 1,1 0,0 0,-1 0,0 0,0 0,1 0,-1 0,0 0,-1 0,1 0,0 1,0-1,-1 0,1 1,-1-1,0 1,1 0,-1-1,0 1,0 0,0 0,1 0,-1 0,0 0,-1 1,1-1,-1 0,-14-1,0 1,1 0,-1 1,0 0,0 2,0 0,1 1,-1 0,1 2,-10 3,17-6,-213 69,220-71,1 0,-1 0,0 0,0 1,1-1,-1 0,0 1,0-1,1 1,-1 0,1-1,-1 1,0 0,1 0,0 0,-1 0,1 1,0-1,-1 0,1 0,0 1,0-1,0 1,0-1,0 1,0-1,1 1,-1 0,0-1,1 1,-1 0,1 0,0-1,0 1,-1 0,1 0,0-1,1 1,-1 0,0 0,0-1,1 1,-1 0,1 0,-1-1,1 1,0-1,0 1,0 0,0-1,0 1,0-1,0 0,0 1,0-1,1 0,10 5,-1 0,1-1,0-1,1 0,-1-1,1 0,0-1,11 1,23 5,62 13,-108-21,0 1,0-1,0 1,0 0,0 0,0-1,-1 1,1 0,0 0,-1 0,1 0,0 0,-1 0,1 0,-1 0,1 0,-1 0,0 0,1 0,-1 0,0 0,0 0,0 1,0-1,0 0,0 0,0 0,0 0,0 0,-1 0,1 1,0-1,-1 0,1 0,-1 0,1 0,-1 0,0 0,1 0,-1-1,0 1,1 0,-1 0,-36 37,-84 42,92-63,1 1,0 1,1 1,1 1,-8 11,32-30,-1 1,1 0,0-1,0 1,1 0,-1 0,0 0,1 0,0 0,0 1,0-1,0 0,0 0,1 1,0-1,-1 1,1-1,0 0,1 1,-1-1,0 0,1 1,0-1,0 0,0 0,0 1,1-1,-1 0,1 0,-1 0,1-1,0 1,1 0,-1-1,0 1,1-1,-1 0,1 0,-1 0,1 0,0 0,2 1,11 4,-1 0,1-1,1-1,-1-1,1 0,0-1,-1 0,1-2,1 0,-1-1,0-1,0 0,0-1,2-1,-9 1,-1-1,0 0,0 0,0 0,-1-1,1 0,-1-1,0 0,0-1,0 1,-1-1,0-1,0 1,0-1,1-3,-8 10,16-16</inkml:trace>
  <inkml:trace contextRef="#ctx0" brushRef="#br0" timeOffset="399.265">464 1,'-10'6,"-1"1,1 0,0 0,0 2,1-1,0 1,1 0,0 1,0 0,1 0,1 0,-1 1,2 0,-1 1,2-1,-1 1,2 0,-1 0,2 0,0 1,0-1,1 0,0 1,2-1,0 9,0 85,1-14,-3-1,-13 76,-52 118,-11-32,72-229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12,'50'90,"-32"-42,-2 2,-2 0,-2 0,4 46,9 40,-21-116,-3-11,1 1,0-1,1 0,-1 1,2-1,-1 0,2-1,-1 1,1-1,1 2,-5-10,-1 1,1-1,0 1,0-1,-1 1,1-1,0 0,0 0,0 1,-1-1,1 0,0 0,0 0,0 0,0 0,0 0,-1 0,1 0,0 0,0 0,0-1,0 1,0 0,-1 0,1-1,0 1,0-1,-1 1,1-1,0 1,-1-1,1 1,0-1,-1 1,1-1,-1 0,1 1,-1-1,1 0,-1 0,1 0,-1 1,0-1,1 0,-1 0,22-42,-21 41,120-364,-37 174,-57 160,-15 27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0,-3 1,-8 1,-8 2,-8 1,-6 1,-3 0,-7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88,'38'-5,"32"-7,9-5,0 0,-7-3,-18 3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14,'24'-5,"0"1,0 1,0 2,1 0,-1 2,0 0,1 2,-1 1,13 4,-35-8,-1 0,1 0,-1 0,0 1,1-1,-1 1,0-1,0 1,1-1,-1 1,0 0,0-1,0 1,0 0,0 0,0 0,0 0,0 0,0 0,0 0,0 0,-1 0,1 0,0 1,-1-1,1 0,-1 1,1-1,-1 0,0 1,0-1,1 0,-1 1,0-1,0 0,0 1,0-1,-1 0,1 1,0-1,-1 0,1 1,-1-1,1 0,-1 1,1-1,-1 0,0 0,0 1,-52 49,21-29,23-17,1 0,-1 0,1 1,1 0,-1 1,1-1,0 1,1 1,0-1,0 1,0 0,1 1,-2 3,7-10,-1 1,1-1,0 0,0 0,0 0,0 1,0-1,0 0,0 0,1 0,-1 0,1 1,0-1,0 0,0 0,-1 0,2 0,-1-1,0 1,0 0,1 0,-1-1,1 1,-1-1,1 1,0-1,-1 1,1-1,0 0,0 0,0 0,0 0,0 0,0-1,0 1,2 0,81 17,-72-18,-1-1,1 0,0-1,-1 0,0-1,1 0,-1-1,0 0,-1-1,1-1,0-1,13-8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50,'0'34,"0"25,5 8,1-3,0-8,-1-8,-1-8,-2-5,-1-5,-1-2,0-1,0 0,0-1,-5 1,-1 1,-1-5</inkml:trace>
  <inkml:trace contextRef="#ctx0" brushRef="#br0" timeOffset="329.689">395 163,'-103'70,"3"4,-14 18,55-23,59-68,-1 1,0-1,0 1,0-1,1 1,-1-1,1 1,0 0,-1-1,1 1,0-1,0 1,0 0,0 0,0-1,0 1,0 0,1-1,-1 1,1-1,-1 1,1 0,-1-1,1 1,0-1,0 1,0-1,0 0,0 1,0-1,0 0,0 0,1 0,-1 0,0 0,1 0,-1 0,1 0,-1 0,1-1,-1 1,1-1,-1 1,1-1,0 1,-1-1,1 0,0 0,1 0,70 10,-63-10,0 1,0 0,0 0,0 1,0 0,-1 1,1 0,-1 0,0 1,1 0,-2 1,1 0,4 4,41 20,-34-24</inkml:trace>
  <inkml:trace contextRef="#ctx0" brushRef="#br0" timeOffset="901.128">904 276,'-19'20,"-12"19,-4 10,3 0,2-3,6-5,3-4,4-4,6-2,0-7,1-3,-2 0,1 2,-3 0,2-2</inkml:trace>
  <inkml:trace contextRef="#ctx0" brushRef="#br0" timeOffset="1155.129">537 305,'29'34,"18"20,7 6,-6-2,-6-12,-11-8,-5-11,-3-5,0-6,-4-1,0-4,0-3,-2-3</inkml:trace>
  <inkml:trace contextRef="#ctx0" brushRef="#br0" timeOffset="1530.92">1072 50,'23'-8,"-6"0,1 1,-1 1,1 1,1 1,-1 0,0 1,1 1,6 1,-23 1,-1-1,1 1,0 0,-1 0,1 0,0 0,-1 0,1 1,-1-1,1 0,-1 1,1-1,0 1,-1-1,0 1,1 0,-1 0,1 0,-1 0,0 0,0 0,1 0,-1 0,0 0,0 1,0-1,0 0,0 1,-1-1,1 0,0 1,-1-1,1 1,-1 0,1-1,-1 1,0-1,0 1,0 0,1-1,-2 1,1-1,0 1,0 0,0-1,-1 1,1-1,-37 69,24-55,9-12,-1 1,1-1,-1 1,1 1,0-1,1 0,-1 1,1 0,0 0,0 0,0 0,1 1,0-1,0 0,0 1,0 0,1-1,0 1,1 0,-1 0,1 0,0-1,0 1,1 0,0 0,0 0,2 5,2-7,1 0,1-1,-1 0,0 0,1 0,-1-1,1 0,0 0,0-1,0 1,0-2,0 1,0-1,0 0,0 0,0-1,0 0,1 0,10 0,127-25,-120 22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0,'0'5,"0"11,0 7,0 6,0 1,0 1,0 0,0 0,5-1,2-1,-1 0,4 0,0-1,-2-5</inkml:trace>
  <inkml:trace contextRef="#ctx0" brushRef="#br0" timeOffset="264.949">1 479,'38'-5,"32"-1,14 0,-3 1,-10-3,-13-1,-10 2,-10 2,-6 1,-4 2,-1 1,-6 1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57,'227'-12,"-39"-17,-119 15,-47 12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30,'33'0,"22"0,5-5,-2-1,-7 0,-6 1,-7 2,-5 0,-3 2,-2 1,-1 0,-5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1,'201'5,"-199"-5,-1 0,0 0,0 0,0 0,0 1,1-1,-1 0,0 1,0-1,0 1,0 0,0-1,0 1,0 0,0-1,0 1,0 0,-1 0,1 0,0 0,0 0,-1-1,1 2,-1-1,1 0,-1 0,1 0,-1 0,0 0,1 0,-1 0,0 1,0-1,0 0,0 0,0 0,0 0,0 1,0-1,0 0,-1 0,1 0,0 0,-1 0,1 1,-1-1,1 0,-1 0,0 0,1 0,-1 0,0-1,0 1,0 0,1 0,-1 0,0-1,0 1,0 0,0-1,0 1,-1-1,1 1,0-1,0 0,-1 1,-121 94,121-93,0-1,1 1,-1-1,1 1,-1 0,1-1,0 1,0 0,0 0,0 0,0 0,0 0,0 0,1 0,-1 0,1 0,0 0,-1 1,1-1,0 0,0 0,0 0,1 1,-1-1,0 0,1 0,-1 0,1 0,0 0,0 0,0 0,0 0,0 0,0 0,1-1,-1 1,0 0,1-1,-1 1,1-1,0 1,0-1,-1 0,1 0,0 0,0 0,0 0,0 0,0 0,0-1,0 1,1-1,9 4,0-1,0-1,0 0,1-1,-1 0,1-1,-1-1,0 0,1 0,-1-1,0-1,0 0,0 0,0-1,-1-1,0 0,1-1,-2 0,8-5,2-2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85 290,'0'38,"5"28,2 7,-1-5,-1-8,-2-10,-1-9,0-6,-7-9,-1-9</inkml:trace>
  <inkml:trace contextRef="#ctx0" brushRef="#br0" timeOffset="505.869">1 206,'18'-12,"0"2,1 0,1 2,0 0,0 1,0 0,1 2,0 1,0 0,0 2,11 0,-29 1,0 1,1 0,-1 0,1 1,-1-1,1 1,-1 0,0 0,1 0,-1 0,0 0,0 1,0 0,0-1,0 1,0 0,-1 0,1 1,0-1,-1 1,0-1,0 1,0 0,0 0,0-1,0 2,-1-1,1 0,-1 0,0 0,0 1,0-1,0 0,-1 1,1-1,-1 1,0-1,0 0,0 1,-1-1,1 1,-1-1,0 1,0-1,0 0,0 0,-1 1,-4 9,-1 0,0 0,-1-1,-1 0,0 0,-1-1,0-1,-1 1,2-2,0 0,1 0,0 1,0 0,1 1,0 0,1 0,0 0,1 1,-2 5,6-12,0-1,0 1,1 0,0 0,-1 0,2-1,-1 1,1 0,-1-1,1 1,1 0,-1-1,1 1,-1-1,1 1,0-1,1 0,-1 0,1 0,0 0,0 0,3 2,91 71,-35-32,-37-13,-18-15</inkml:trace>
  <inkml:trace contextRef="#ctx0" brushRef="#br0" timeOffset="1017.829">593 64,'14'-8,"1"0,1 1,-1 1,1 0,0 1,0 1,0 0,1 1,0 1,14 0,-28 2,-1 0,0-1,1 1,-1 0,0 0,1 1,-1-1,0 0,0 1,1 0,-1-1,0 1,0 0,0 0,0 0,0 0,0 1,0-1,0 0,0 1,0 0,-1-1,1 1,-1 0,1 0,-1 0,0-1,0 2,1-1,-1 0,-1 0,1 0,0 0,-1 1,1-1,-1 0,1 1,-1-1,0 0,0 1,0-1,-1 0,1 1,0-1,-1 0,1 0,-1 1,0-1,0 0,0 0,0 0,0 0,0 0,-1 0,1 0,-2 1,-101 114,103-116,0 0,0 1,0-1,0 0,0 1,1-1,-1 1,0-1,1 1,-1 0,1-1,-1 1,1-1,0 1,0 0,-1-1,1 1,1 0,-1-1,0 1,0 0,1-1,-1 1,0 0,1-1,0 1,-1-1,1 1,0-1,0 1,0-1,0 0,0 1,0-1,0 0,0 0,1 0,-1 0,0 0,1 0,-1 0,1 0,0 0,71 14,-48-14</inkml:trace>
  <inkml:trace contextRef="#ctx0" brushRef="#br0" timeOffset="1915.226">1327 177,'-15'2,"0"0,0 2,0-1,1 2,0 0,-1 1,2 0,-1 1,1 1,0 0,1 0,0 1,0 1,1 0,0 1,1 0,0 1,1 0,0 0,1 1,0 0,1 0,1 1,0 0,0 0,2 0,0 1,0 0,2 0,0 0,0 0,1 5,1-14,0 1,0 0,1 0,-1-1,1 1,1 0,-1-1,1 1,0-1,1 0,0 1,0-1,0 0,0-1,1 1,0-1,1 1,-1-1,1 0,0-1,0 1,0-1,0 0,1 0,0-1,0 0,0 0,0 0,0-1,1 0,-1 0,1 0,0-1,22 2,0-1,-1-2,1-1,-1-1,1-1,-1-2,0-1,0-1,-1-1,1-2,-2 0,0-2,0-1,-1-1,-1-1,0-1,10-10,-28 22,1 1,-1-1,0-1,-1 1,1-1,-1 0,0 0,0 0,0-1,-1 0,1 0,-2 0,1 0,-1-1,0 1,0-1,0 0,-1 0,0 0,-1 0,0 0,0-1,0 1,-1 0,0 0,0-1,-1 1,0 0,0 0,-1-1,0 1,0 1,0-1,-3-4,-4 2,0 0,-1 1,0 0,0 1,-1 0,0 1,0 0,-1 0,1 1,-1 1,0 0,-1 1,1 0,0 0,-1 2,0 0,1 0,-1 1,0 0,-7 2,-17-2</inkml:trace>
  <inkml:trace contextRef="#ctx0" brushRef="#br0" timeOffset="2244.291">960 629,'303'-141,"-298"139,-1 0,1-1,0 1,0-1,0 2,1-1,-1 0,0 1,1 0,-1 0,1 1,-1-1,0 1,1 0,-1 1,1 0,-1-1,1 2,-1-1,0 0,0 1,1 0,3 3,-4-2,2 4,0-1,1 0,0-1,0 1,0-2,1 1,0-1,0 0,0-1,0 0,0-1,1 0,6 1,63-6,-60-4</inkml:trace>
  <inkml:trace contextRef="#ctx0" brushRef="#br0" timeOffset="3033.32">1920 36,'30'-8,"1"2,-1 0,1 2,0 2,15 1,-30 0,-14 0,0 0,0 0,0 0,0 0,0 1,1-1,-1 1,0-1,0 1,1 0,-1 0,0 0,0 0,1 0,-1 0,0 1,0-1,0 1,1 0,-1 0,0-1,0 1,0 0,0 1,0-1,-1 0,1 1,0-1,0 1,-1-1,1 1,-1 0,0 0,1-1,-1 1,0 0,0 0,0 0,0 0,-1 1,1-1,0 0,-1 0,0 0,1 1,-1-1,0 0,0 0,0 2,-25 32,-3 19,30-52,0-1,0 1,0 0,1-1,-1 0,1 0,-1 0,1 0,0 0,0 0,0-1,0 1,0-1,0 0,0 0,0 0,1 0,-1 0,0-1,1 0,-1 1,0-1,1-1,-1 1,0 0,1-1,-1 1,0-1,4 1,70-13,-57 6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1,'0'538,"-11"-466,4-54</inkml:trace>
  <inkml:trace contextRef="#ctx0" brushRef="#br0" timeOffset="374.672">300 142,'-197'160,"194"-158,0-1,0 1,1-1,-1 1,0 0,1 0,-1 0,1 0,0 1,0-1,0 1,0-1,0 1,0 0,1 0,-1-1,1 1,0 0,0 1,0-1,0 0,0 0,1 0,-1 0,1 1,0-1,0 0,0 0,1 1,-1-1,1 0,0 0,0 0,0 0,0 0,0 0,2 2,129 50,-18 47,-97-88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0,'0'10,"0"12,0 8,0 4,0 0,5-1,2-1,-1-1,-1-1,3-5,1-3,-2-5</inkml:trace>
  <inkml:trace contextRef="#ctx0" brushRef="#br0" timeOffset="247.923">0 424,'44'-5,"37"-6,11-2,-2-2,-5 0,-14 3,-13 4,-12 3,-9 3,-6 1,-3 1,-2 0,-5 1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0,'0'5,"0"11,0 8,0 4,0 3,0 0,0 0,0 0,-5-1,-1-1,0 0,1-1,1-4</inkml:trace>
  <inkml:trace contextRef="#ctx0" brushRef="#br0" timeOffset="296.254">0 480,'39'-4,"26"-8,8 0,-5 1,-8 2,-10 4,-13 1</inkml:trace>
  <inkml:trace contextRef="#ctx0" brushRef="#br0" timeOffset="713.834">113 593,'13'0,"-1"0,0 0,1 1,-1 0,1 1,-1 1,0 0,0 1,-1 0,1 0,3 3,-14-6,0 0,1-1,-1 1,0 0,0 0,1 0,-1 0,0 0,0 0,0 0,0 0,0 1,0-1,-1 0,1 1,0-1,-1 0,1 1,-1-1,1 1,-1-1,0 1,1-1,-1 1,0-1,0 1,0-1,0 1,-1-1,1 1,0-1,-1 1,1-1,0 1,-1-1,0 1,1-1,-1 0,0 1,0-1,0 0,0 0,0 0,0 1,-58 52,45-43,0 1,7-8,-1 1,1 0,1 1,-1 0,1 0,0 0,0 1,1 0,0 0,0 0,1 1,0-1,0 1,0 0,-1 7,6-12,1 0,-1 0,1-1,0 1,0-1,0 1,0-1,0 0,1 1,-1-1,0-1,1 1,0 0,-1 0,1-1,0 0,0 1,0-1,0 0,0-1,0 1,0 0,0-1,0 0,1 1,-1-1,0-1,0 1,0 0,0-1,0 0,3 0,-2 1,22 0</inkml:trace>
  <inkml:trace contextRef="#ctx0" brushRef="#br0" timeOffset="1440.753">480 791,'71'-91,"-22"26,2 3,3 2,30-23,-83 81,-1 1,1 0,-1 0,1-1,0 1,0 0,0 0,-1 0,1 0,0 0,0 0,1 0,-1 0,0 1,0-1,0 0,0 0,1 1,-1-1,0 1,1 0,-1-1,0 1,1 0,-1 0,0-1,1 1,-1 0,1 0,-1 1,0-1,1 0,-1 0,0 1,1-1,-1 1,0-1,1 1,-1 0,0-1,0 1,0 0,0 0,0 0,0 0,0-1,0 2,0-1,0 0,0 0,0 1,6 159,-6-160,-1 1,1-1,0 1,-1-1,1 1,0-1,0 1,0-1,0 1,0-1,0 0,1 0,-1 0,0 0,1 0,-1 0,0 0,1 0,-1 0,1 0,0-1,-1 1,1-1,-1 1,1-1,0 0,-1 1,1-1,0 0,0 0,-1 0,1-1,0 1,-1 0,1-1,0 1,-1-1,1 1,-1-1,1 0,-1 1,1-1,0-1,64-41,133-169,-198 211,-1 0,0 0,1 1,-1-1,1 0,-1 0,1 1,-1-1,1 1,0-1,-1 0,1 1,0-1,-1 1,1-1,0 1,0 0,-1-1,1 1,0 0,0-1,0 1,0 0,-1 0,1 0,0 0,0 0,0 0,0 0,0 0,-1 0,1 0,0 1,0-1,0 0,0 0,-1 1,1-1,0 1,0-1,-1 0,1 1,0 0,-1-1,1 1,0-1,-1 1,1 0,-1-1,1 1,-1 0,1 0,-1-1,0 1,1 0,-1 0,0 0,0 0,0-1,1 1,-1 0,0 0,0 0,0 0,0 0,0-1,-1 1,1 0,0 0,0 0,-15 106,2 15,13-117,1 0,0-1,0 1,0-1,1 1,0-1,-1 1,2-1,-1 0,0 0,1 0,0 0,0-1,0 1,1 1,13 7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1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85,'1'52,"-13"197,-45 35,41-226,18-100,5 19</inkml:trace>
  <inkml:trace contextRef="#ctx0" brushRef="#br0" timeOffset="351.819">4 113,'-1'0,"1"-1,0 1,-1-1,1 1,0-1,0 1,-1-1,1 1,0-1,0 1,0-1,-1 1,1-1,0 1,0-1,0 0,0 1,0-1,0 1,0-1,0 1,0-1,1 1,-1-1,0 0,0 1,0-1,1 1,-1-1,0 1,0-1,1 1,-1 0,1-1,-1 1,0-1,1 1,-1 0,1-1,-1 1,1 0,-1-1,1 1,-1 0,1 0,-1 0,1-1,-1 1,1 0,-1 0,1 0,0 0,-1 0,1 0,-1 0,1 0,-1 0,1 0,0 1,39-7,-39 6,453-55,-225 25,-205 29</inkml:trace>
  <inkml:trace contextRef="#ctx0" brushRef="#br0" timeOffset="957.113">851 339,'5'0,"6"0,6 0,5 0,4 0,2 0,1 0,0 0,1 0,-1 0,0 0,0 0,-5-4,-3-3,2 1,-5 1</inkml:trace>
  <inkml:trace contextRef="#ctx0" brushRef="#br0" timeOffset="1200.105">823 565,'34'0,"29"-5,10-1,-3-5,-9 0,-14 1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41 540,'-10'31,"1"1,2 1,1-1,2 1,1 0,2 0,1 0,1 0,2 0,2 3,-5-33,0 1,1-1,-1 0,1 0,0 0,0 0,0 0,0 0,0 0,0 0,1 0,0 0,-1-1,1 1,0-1,0 1,1-1,-1 0,0 0,1 0,-1 0,1 0,0 0,0-1,-1 1,1-1,0 0,0 0,0 0,0 0,1 0,-1-1,0 0,0 1,0-1,1 0,-1-1,3 1,5-7,-1 0,0 0,0-1,0 0,-1 0,-1-1,1-1,-1 1,-1-1,0-1,0 1,-1-1,0 0,1-7,29-42,66-55,-92 99,-3-1</inkml:trace>
  <inkml:trace contextRef="#ctx0" brushRef="#br0" timeOffset="250.697">41 343,'38'-5,"32"-7,5 0</inkml:trace>
  <inkml:trace contextRef="#ctx0" brushRef="#br0" timeOffset="1009.261">605 286,'13'-5,"-1"1,1 0,0 0,1 2,-1-1,1 2,-1 0,1 0,-1 2,14 1,-25-2,0 1,0-1,0 1,0-1,0 1,-1 0,1 0,0 0,0 0,-1 0,1 0,-1 1,1-1,-1 0,1 1,-1 0,0-1,0 1,0-1,0 1,0 0,0 0,0 0,0 0,-1-1,1 1,-1 0,0 0,1 0,-1 0,0 0,0 0,0 0,0 0,-1 0,1 0,0 0,-1 0,0 0,1 0,-1 0,-1 1,-47 74,23-53,19-20,1 1,-1 1,1-1,0 1,1 0,0 1,0-1,0 1,0 0,1 0,1 0,-1 1,1 0,-2 5,7-10,-1 0,0 0,1-1,0 1,0-1,0 0,0 1,0-1,0 0,0 0,1 0,-1 0,1-1,-1 1,1-1,0 1,0-1,0 0,0 0,0 0,0-1,0 1,0-1,0 1,0-1,0 0,0 0,0-1,0 1,0 0,0-1,0 0,1 0,1 1,201-33,-181 32</inkml:trace>
  <inkml:trace contextRef="#ctx0" brushRef="#br0" timeOffset="1946.776">238 370,'0'-4,"-5"-3,4 1,6 2,7 0,7 2,5 1,2 0,3 1,-4 1</inkml:trace>
  <inkml:trace contextRef="#ctx0" brushRef="#br0" timeOffset="2409.968">972 794,'43'-10,"29"-3,7 1,-6 2,-14-1,-13 0,-9 3,-12 2</inkml:trace>
  <inkml:trace contextRef="#ctx0" brushRef="#br0" timeOffset="2663.81">1170 596,'-5'39,"-1"26,0 8,1-5,1-8,7-15,7-14,2-14</inkml:trace>
  <inkml:trace contextRef="#ctx0" brushRef="#br0" timeOffset="2928.785">1819 173,'-5'38,"-1"28,0 6,1-3,2-9,0-10,7-13,2-9,0-4,4-5,5-7,0-5</inkml:trace>
  <inkml:trace contextRef="#ctx0" brushRef="#br0" timeOffset="3108.471">1508 681,'39'-5,"26"-6,13-2,-3-2,-9 0,-11 3,-11 4,-7 3,-5 2,-3 2,-8 1</inkml:trace>
  <inkml:trace contextRef="#ctx0" brushRef="#br0" timeOffset="3464.016">1621 822,'202'5,"-200"-4,-1-1,0 0,1 0,-1 0,0 1,0-1,1 1,-1-1,0 1,0-1,0 1,0 0,0-1,0 1,0 0,0 0,0 0,0 0,0 0,0 0,0 0,-1 0,1 0,-1 0,1 0,0 1,-1-1,0 0,1 0,-1 1,0-1,0 0,0 0,0 1,0-1,0 0,0 1,0-1,0 0,0 0,-1 1,1-1,-1 0,1 0,-1 1,1-1,-1 0,0 1,-43 49,3-19,30-25,0 1,0 0,1 1,0 0,1 1,0 0,0 0,-5 10,13-19,0 0,0 0,1 0,-1 1,0-1,1 0,-1 1,1-1,-1 1,1-1,0 0,-1 1,1-1,0 1,0-1,0 1,0-1,0 1,1-1,-1 0,0 1,1-1,-1 1,0-1,1 0,0 1,-1-1,1 0,0 1,0-1,0 0,0 0,0 0,0 0,0 0,0 0,0 0,0 0,1-1,-1 1,0 0,1-1,-1 1,0-1,1 1,-1-1,1 1,-1-1,0 0,2 0,81 5,-76-5,183-16,-171 10</inkml:trace>
  <inkml:trace contextRef="#ctx0" brushRef="#br0" timeOffset="12267.355">2553 370,'0'1,"1"-1,-1 0,1 1,-1-1,1 0,-1 1,1-1,-1 0,1 0,-1 0,1 1,0-1,-1 0,1 0,-1 0,1 0,0 0,-1 0,1 0,-1 0,1 0,0 0,-1-1,1 1,-1 0,1 0,-1-1,1 1,-1 0,1 0,-1-1,1 1,-1-1,1 1,-1 0,1-1,-1 1,0-1,1 1,-1-1,0 1,1-1,-1 0,0 1,0-1,0 1,1-1,-1 1,0-1,0 0,0 1,0-1,0 1,0-1,0 0,0 1,0-1,-1 1,1-1,0 0,0 1,0-1,-1 1,13 243,-7-217,0-11,-1 0,-1 0,0 0,-1 1,-1-1,-1 0,0 1,0-1,-2 1,0-1,0 1,-2-1,0 0,0-1,-5 9,-25 6,16-23</inkml:trace>
  <inkml:trace contextRef="#ctx0" brushRef="#br0" timeOffset="12627.539">2242 343,'195'-23,"134"17,-322 6,-1-1,0 1,1 1,-1-1,1 1,-1 0,0 0,0 1,0 0,0 0,0 1,0-1,0 1,-1 1,1-1,-1 1,0 0,0 0,0 0,-1 0,0 1,0 0,0 0,0 0,-1 1,2 2,-4 8</inkml:trace>
  <inkml:trace contextRef="#ctx0" brushRef="#br0" timeOffset="12881.473">2242 907,'43'-5,"29"-2,7 1,-6 1,-9 2,-12 0,-9 2,-8 1,-4 0,-4 0,0-4,-1-2,-5 0</inkml:trace>
  <inkml:trace contextRef="#ctx0" brushRef="#br0" timeOffset="13365.504">2299 88,'19'-10,"16"-2,7-5,1 1,3 3,-2 3,-3 4,-5 3,-2 2,-3 1,-2 1,-1-1,0 1,-6 0</inkml:trace>
  <inkml:trace contextRef="#ctx0" brushRef="#br0" timeOffset="14699.98">3033 850,'167'-67,"-135"48,-1-2,-1-2,-1-1,-2 0,0-3,-1 0,-2-1,2-6,2-44,-28 76,1 0,-1 1,0-1,0 0,0 0,-1 0,1 1,0-1,-1 0,1 0,-1 1,1-1,-1 0,0 1,0-1,0 1,0-1,0 1,0-1,0 1,0 0,-1 0,1-1,0 1,-1 0,1 0,-1 0,1 0,-1 1,0-1,1 0,-1 1,0-1,1 1,-1-1,0 1,0 0,1 0,-1 0,0 0,0 0,0 0,1 0,-1 1,-5 0,0 0,0 1,0 0,0 0,1 1,-1-1,1 1,-1 1,1 0,0 0,1 0,-1 0,1 1,-1 0,1 0,1 0,-1 1,-1 2,-67 114,66-109,4-10,1 0,-1 0,1 0,0 0,0 0,0 1,1-1,-1 1,1-1,0 1,0 0,0-1,0 1,1 0,-1 0,1 0,0 0,0-1,0 1,1 0,-1 0,1 0,0-1,0 1,1 0,-1-1,1 1,-1-1,1 0,0 1,1-1,-1 0,0 0,1 0,0 0,11 4,0-1,0 0,0-1,1-1,0 0,0-1,0-1,0 0,0-1,0 0,0-2,1 0,-1 0,0-1,0-1,1-1,3 1,0-1,0-1,0 0,-1-1,0-2,0 1,0-2,-1-1,0 0,-1-1,0 0,-1-2,-1 1,0-2,0 0,5-8,15-48,-33 68,-1 0,1 0,0 0,-1 0,0 0,0 0,1 0,-1 0,0 0,-1 0,1 0,0 0,-1 0,1 0,-1 0,1 0,-1 0,0 0,0 0,0 0,0 1,0-1,0 0,-1 1,1-1,0 1,-1-1,1 1,-1 0,0-1,1 1,-1 0,0 0,0 0,-1 0,-3 1,1 0,-1 0,0 1,1 0,0 0,-1 1,1-1,0 1,-1 0,1 1,0-1,1 1,-1 0,0 0,1 0,0 1,-1 0,1-1,1 2,-1-1,1 0,-1 1,1-1,0 1,1 0,-1 0,0 4,1-4,0 0,1-1,-1 1,1 0,1 0,-1 0,1 0,-1 0,1 0,1 0,-1 0,1 0,0 0,0 0,0 0,1-1,-1 1,1 0,0-1,1 1,-1-1,1 0,0 0,0 0,0 0,1 0,-1-1,1 0,0 1,0-1,0 0,0-1,0 1,1-1,-1 0,1 0,0 0,0-1,-1 0,1 0,0 0,0 0,1-1,14 3,-1-1,1-1,-1-1,1-1,-1-1,1 0,-1-2,0 0,0-1,0-1,-1 0,0-2,0 0,-1-1,0 0,0-2,-1 0,-1-1,0 0,0-2,-1 1,-1-2,0 0,-1 0,-1-1,-1-1,1 0,11-59,-22 74,1 0,-1 0,0-1,0 1,0 0,0 0,0-1,0 1,-1 0,1-1,-1 1,1 0,-1 0,0 0,0 0,0 0,0 0,0 0,-1 0,1 0,-1 0,1 1,-1-1,0 1,1-1,-1 1,0-1,0 1,0 0,0 0,-2-1,-1 3,0 0,-1 0,1 0,0 0,0 1,0 0,0 0,0 0,0 1,0 0,1-1,-1 2,1-1,0 0,0 1,0 0,1 0,-1 0,1 1,0-1,0 1,0-1,1 1,-2 3,-2 3,1-1,0 1,1 0,0 1,0-1,1 1,1-1,0 1,1 0,0 0,0 0,2 0,-1 0,1-1,1 1,0 0,1-7,-1-1,0 0,1 0,0 0,0 0,0 0,0-1,1 0,-1 1,1-1,0 0,0-1,0 1,0-1,0 0,1 0,-1 0,1 0,-1-1,1 0,0 0,0 0,-1 0,6-1,0 1,1 0,-1-1,1 0,-1-1,1-1,-1 1,0-2,0 1,1-1,-2-1,2 0,14-9</inkml:trace>
  <inkml:trace contextRef="#ctx0" brushRef="#br0" timeOffset="15052.206">4528 173,'233'39,"-230"-38,-1 0,0-1,0 1,0 0,0 0,0 0,0 0,0 1,-1-1,1 0,0 1,-1-1,1 1,-1 0,1-1,-1 1,0 0,0 0,0 0,0 0,0 0,0 0,0 0,-1 0,1 1,-1-1,0 0,1 0,-1 1,0-1,0 0,-1 0,1 0,0 1,-1-1,1 0,-1 0,0 0,1 0,-2 2,-4 12,4-14,0 1,0 0,1 0,-1 0,1 0,-1 0,1 0,0 1,0-1,1 0,-1 1,1-1,-1 0,1 1,0-1,0 1,1-1,-1 0,1 1,-1-1,1 0,0 1,0-1,1 0,-1 0,1 0,-1 0,1 0,0 0,0-1,1 1,-1-1,0 1,1-1,-1 0,1 0,2 2,4-1,-1-1,1 0,-1-1,1 0,-1 0,1-1,0 0,-1 0,1-1,0 0,-1 0,1-1,-1 0,4-2,-4 2,18-4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62,'9'-6,"0"0,1 1,0 0,0 0,0 1,0 0,1 1,0 0,5 0,-14 2,38-5,0 0,0 3,0 1,1 3,13 2,35-1,-61-2,-4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18,'15'0,"8"0,7 0,2 0,0 0,0 0,0 0,-2 0,-1 0,0 0,0 0,-1 0,0 0,0 0,-5-5,-1-1,-5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7,'0'-5,"0"4,0 6,0 7,0 7,0 4,0 4,0 1,0 2,0-1,0 1,0-1,0-4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52,'53'-5,"22"-1,3 0,-7-4,-10 0,-11 2,-15 2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0,'161'1,"-159"-1,0 0,0 0,-1 0,1 0,0 0,0 0,-1 1,1-1,0 0,0 1,-1-1,1 1,0 0,-1 0,1 0,-1 0,1 0,-1 0,1 0,-1 0,0 0,0 1,1-1,-1 0,0 1,0-1,0 1,-1 0,1-1,0 1,-1 0,1-1,-1 1,1 0,-1-1,0 1,1 0,-1 0,0 0,0-1,-1 1,1 0,0 0,0-1,-1 1,1 0,-1 0,0-1,0 1,1-1,-1 1,0 0,0-1,0 0,-1 2,-119 120,120-122,0-1,0 1,0 0,0 0,1 0,-1 0,0 0,0 0,1 0,-1 0,0 0,1 0,-1 0,1 1,0-1,-1 0,1 0,0 0,0 1,0-1,0 0,0 0,0 1,0-1,0 0,0 0,0 1,1-1,-1 0,1 0,-1 0,1 1,-1-1,1 0,-1 0,1 0,0 0,0 0,0 0,-1 0,1 0,0-1,0 1,0 0,0-1,1 1,-1 0,0-1,0 1,1-1,65 2,74-40,-118 33,-2 1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4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175 107,'-62'48,"48"-29,1 0,1 1,1 1,0 0,2 0,0 1,1 0,2 1,0-1,1 1,2 0,0 1,1-1,2 1,0-1,1 1,3 7,-2-20,0 0,0 0,2 0,-1 0,1-1,1 1,0-1,1 0,-1 0,6 6,-8-13,-1 1,1-1,-1 0,1 1,0-1,0-1,0 1,1 0,-1-1,0 1,1-1,0 0,0 0,-1-1,1 1,0-1,0 0,1 0,-1 0,0 0,0-1,0 0,0 0,1 0,-1 0,0-1,0 1,0-1,0 0,1 0,11-10,-4-1</inkml:trace>
  <inkml:trace contextRef="#ctx0" brushRef="#br0" timeOffset="867.226">372 727,'27'-54,"11"-13,2 2,3 1,43-47,-86 110,1 0,-1 1,1-1,-1 0,1 0,-1 1,1-1,0 0,-1 1,1-1,0 0,0 1,-1-1,1 1,0-1,0 1,0 0,0-1,0 1,-1 0,1 0,0-1,0 1,0 0,0 0,0 0,0 0,0 0,0 0,0 0,0 1,0-1,-1 0,1 0,0 1,0-1,0 1,0-1,0 1,-1-1,1 1,0-1,-1 1,1-1,0 1,-1 0,1 0,0-1,-1 1,1 0,-1 0,0 0,1 0,-1-1,0 1,1 0,-1 0,0 0,0 0,0 0,0 0,0 0,0 0,9 63,-9-61,-1 0,1 0,-1 0,1 0,0 0,0 0,0 0,0 0,1 1,0-1,-1 0,1 0,0 0,0 0,1-1,-1 1,0 0,1 0,0-1,0 1,0-1,0 0,0 1,0-1,0 0,1 0,-1 0,1-1,0 1,-1 0,1-1,0 0,0 0,0 0,0 0,0 0,0 0,0-1,0 0,0 1,0-1,4-1,6-3,-1-2,1 0,-1 0,0-2,0 1,-1-1,0-1,-1 0,1 0,-2-1,1-1,-2 1,1-1,2-6,9-7,66-69,-85 93,0 0,1 0,-1 0,1 0,-1 1,1-1,-1 0,0 1,1-1,-1 1,0 0,1-1,-1 1,0 0,0 0,0 0,0 0,0 0,0 0,0 0,0 0,0 0,0 1,-1-1,1 0,0 0,-1 1,1-1,-1 0,1 1,-1-1,0 1,0-1,0 1,0-1,0 0,0 1,0-1,0 1,0-1,0 1,-1-1,1 0,-1 1,0 0,4 13,14 60,-14-54,1-1,1 1,0-1,2 0,0 0,2 0,0-1,7 9,-4-13,0-4</inkml:trace>
  <inkml:trace contextRef="#ctx0" brushRef="#br0" timeOffset="3005.448">1529 247,'0'-4,"0"2,0 7,0 7,0 7,0 5,0 2,0 3,0 0,0 1,0 0,0-1,0 0,0-1,0 1,0-1,0-5</inkml:trace>
  <inkml:trace contextRef="#ctx0" brushRef="#br0" timeOffset="3575.518">1332 304,'26'-19,"0"0,1 2,1 1,0 2,1 0,1 2,0 2,24-6,-49 14,0 1,0 0,-1 0,1 0,0 1,0-1,0 1,0 0,0 1,0-1,0 1,0 0,0 0,0 1,-1-1,1 1,-1 0,1 0,-1 1,1-1,-1 1,0 0,0 0,-1 0,1 1,-1 0,1-1,-1 1,0 0,-1 0,1 1,-1-1,0 1,0-1,0 1,0-1,-1 1,0 0,0 0,0 0,0 2,-3 1,0 0,0 0,-1-1,0 1,0-1,-1 0,0 0,0 0,-1 0,0-1,0 0,0 0,-1 0,0-1,0 1,0-1,-1-1,1 1,-1-1,0-1,-1 1,1-1,-1 0,1-1,-1 0,0 0,0 0,6-2,0 0,0 1,0-1,0 1,0-1,1 1,-1 0,0-1,0 1,1 0,-1 0,1 0,-1 1,1-1,-1 0,1 1,0-1,-1 0,1 1,0 0,0-1,0 1,0 0,1-1,-1 1,0 0,1 0,-1 0,1-1,-1 1,1 0,0 0,0 0,0 0,0 0,0 0,1 0,-1 0,0-1,1 1,-1 0,1 0,0 0,0-1,0 1,0 0,0-1,0 1,0-1,0 1,0-1,1 1,-1-1,1 1,11 10,0 1,1-2,0 0,1 0,0-1,1-1,0-1,14 6,14 8,-25-11</inkml:trace>
  <inkml:trace contextRef="#ctx0" brushRef="#br0" timeOffset="4100.38">1840 21,'151'-20,"-150"20,0 0,0 0,0 0,0 0,0 0,0 0,0 0,0 0,0 0,-1 0,1 1,0-1,0 0,0 1,0-1,0 0,-1 1,1-1,0 1,0-1,-1 1,1 0,0-1,-1 1,1 0,-1-1,1 1,-1 0,1 0,-1 0,1-1,-1 1,0 0,1 0,-1 0,0 0,0 0,0 0,0-1,0 1,0 0,0 0,0 0,0 0,0 0,0 0,0 0,-1 0,-26 42,21-35,-1 2,4-9,0 1,1 0,-1 0,0 0,1 0,0 1,0-1,0 1,0-1,0 1,0 0,1 0,-1 0,1 0,0 0,0 0,0 0,0 0,0 0,1 1,-1-1,1 0,0 0,0 1,0-1,1 0,-1 0,1 1,-1-1,1 0,0 0,1 0,-1 0,0 0,1 0,0 0,-1-1,1 1,0 0,0-1,2 1,68 11,-48-14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1 539,'5'0,"6"0,6 0,5 0,4 0,2 0,1 0,0 0,-4-5,-2-1,0 0,1 1,0 2,3 0,0 2,0 1,-3-5,-7-1</inkml:trace>
  <inkml:trace contextRef="#ctx0" brushRef="#br0" timeOffset="411.82">114 398,'5'10,"1"7,0 6,-1 4,-2 3,-1 0,-1 0,0 0,-6-6,-1-1,-1 0,2 0,-3-3,-1-5</inkml:trace>
  <inkml:trace contextRef="#ctx0" brushRef="#br0" timeOffset="1698.668">904 201,'5'9,"-3"9,-3 5,0 4,0 2,-5 1,-2 0,1 0,2-1,1 1,2-2,1 1,0-1,1-9,0-9</inkml:trace>
  <inkml:trace contextRef="#ctx0" brushRef="#br0" timeOffset="2003.025">594 201,'29'-10,"23"-3,9 1,-3 2,0 3,-6 3,-7 2,-6 1,-5 1,-4 0,-6 1</inkml:trace>
  <inkml:trace contextRef="#ctx0" brushRef="#br0" timeOffset="2315.055">565 652,'34'-5,"25"-6,7-2,-2 2,-7 3,-9 2,-8 3,-6 1,-8-3,-5-1,0 1,-4 0</inkml:trace>
  <inkml:trace contextRef="#ctx0" brushRef="#br0" timeOffset="2807.656">649 59,'5'-5,"7"-1,5 0,5 1,4-3,2-1,1 2,0 1,1 3,-1 1,0 1,0 1,-1 0,1 0,-1 0,-5 1</inkml:trace>
  <inkml:trace contextRef="#ctx0" brushRef="#br0" timeOffset="3882.9">1412 115,'22'13,"24"107,-38-84,-2 1,-2 0,-1 0,-2 0,-1 0,-6 35,4-61,0 0,-1 0,0-1,-1 1,0-1,-1 0,0 0,-1 0,0 0,0-1,-1 0,0-1,0 1,-1-2,0 1,-1-1,0 0,0 0,0-1,-1-1,0 1,0-2,-9 4,-36 19,30-17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232 428,'-12'3,"1"1,0 1,1 0,-1 0,1 1,0 0,0 1,1 0,0 1,0-1,1 2,0-1,0 1,1 1,0-1,1 1,0 0,-3 7,0 3,0 1,1 0,0 0,2 1,1 0,1 0,1 0,0 1,2 6,-1-20,1-1,0 0,1 1,0-1,0 1,1-1,0 0,0 1,1-1,0 0,1 0,-1 0,2 0,-1-1,1 1,0-1,1 0,-1 0,1 0,1-1,-1 1,1-1,0-1,1 1,-1-1,1 0,0-1,1 1,-1-1,1-1,-1 0,1 0,7 2,3-6,0 0,0 0,0-2,0 0,-1-2,1 0,-1 0,0-2,-1 0,1-1,-1-1,-1 0,0-1,0 0,-1-2,0 1,1-4,9-3,-2 2,0-2,-2 0,0-1,-1-1,-1 0,-1-2,-1 0,2-4,-13 17,0 0,0 0,-1-1,0 1,-1-1,0 0,-1 0,1 0,-2 0,0-1,0 1,-1 0,0-1,-1 1,0 0,0 0,-1 0,-1 0,1 0,-2 0,1 0,-2 1,1-1,-6-4,0 1,0 0,-1 0,-1 1,0 0,-1 1,0 1,-1 0,0 0,-1 2,1 0,-2 0,1 1,-1 1,0 1,0 0,0 1,-1 1,0 1,1 0,-1 1,0 1,-2 0,-21 2,8 3</inkml:trace>
  <inkml:trace contextRef="#ctx0" brushRef="#br0" timeOffset="399.52">34 766,'151'-74,"-142"68,0 1,0 1,0 0,0 0,1 0,0 2,0-1,-1 1,1 0,1 1,-1 0,0 1,0 0,0 1,0 0,0 0,0 1,0 0,0 1,-1 0,1 1,-1 0,2 1,27 29,-34-29,0-1,1 1,-1-1,1 0,0 0,1 0,-1-1,0 0,1 0,0 0,0-1,0 1,0-1,0-1,3 1,-5-1,1-1,-1 1,0-1,1 0,-1 0,0 0,1-1,-1 1,0-1,0 0,0-1,1 1,-1-1,0 1,-1-1,1 0,0-1,0 1,-1-1,0 0,1 1,-1-1,0-1,2-1,3-12</inkml:trace>
  <inkml:trace contextRef="#ctx0" brushRef="#br0" timeOffset="899.564">401 4,'-4'0,"-3"5,-4 1,5 0,3-6,7-3,2-5,-4 2,3 4,-1 1</inkml:trace>
  <inkml:trace contextRef="#ctx0" brushRef="#br0" timeOffset="1379.901">739 117,'138'-45,"-61"46,-75-1,0 1,0-1,-1 1,1-1,0 1,-1 0,1-1,-1 1,1 0,-1 0,1 0,-1 0,0 1,1-1,-1 0,0 0,0 1,0-1,0 1,0-1,0 1,0-1,-1 1,1 0,0-1,-1 1,0 0,1-1,-1 1,0 0,0 0,0-1,0 1,0 0,0 0,0-1,-1 1,1 0,-1 0,1-1,-1 1,0 0,-69 94,42-66,20-21,6-8,0 0,0 0,0-1,0 1,1 1,-1-1,0 0,1 0,-1 1,1-1,-1 1,1-1,0 1,0-1,0 1,0 0,0 0,0 0,0-1,0 1,1 0,-1 0,1 0,-1 0,1 0,0 0,0 0,0 0,0 0,0 1,0-1,1 0,-1 0,1 0,-1-1,1 1,0 0,-1 0,1 0,0 0,0-1,1 1,-1 0,12 1,0-1,0 0,0-1,0-1,0 0,0 0,0-1,0-1,0 0,-1-1,12-4,32-5,29 5,-60 6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550 339,'1'-2,"0"0,1 1,-1-1,0 0,0 0,0 0,-1 0,1 0,0 0,-1 0,1-1,-1 1,0 0,0 0,0 0,0 0,0 0,0-1,-1 1,1 0,0 0,-1 0,0 0,0 0,1 0,-1 0,0 0,-1 0,1 0,0 1,0-1,-1 0,1 1,-1-1,0 1,1 0,-1-1,0 1,0 0,0 0,1 0,-1 0,0 0,-1 1,1-1,-1 0,-14-1,0 1,1 0,-1 1,0 0,0 2,0 0,1 1,-1 0,1 2,-10 3,17-6,-213 69,220-71,1 0,-1 0,0 0,0 1,1-1,-1 0,0 1,0-1,1 1,-1 0,1-1,-1 1,0 0,1 0,0 0,-1 0,1 1,0-1,-1 0,1 0,0 1,0-1,0 1,0-1,0 1,0-1,1 1,-1 0,0-1,1 1,-1 0,1 0,0-1,0 1,-1 0,1 0,0-1,1 1,-1 0,0 0,0-1,1 1,-1 0,1 0,-1-1,1 1,0-1,0 1,0 0,0-1,0 1,0-1,0 0,0 1,0-1,1 0,10 5,-1 0,1-1,0-1,1 0,-1-1,1 0,0-1,11 1,23 5,62 13,-108-21,0 1,0-1,0 1,0 0,0 0,0-1,-1 1,1 0,0 0,-1 0,1 0,0 0,-1 0,1 0,-1 0,1 0,-1 0,0 0,1 0,-1 0,0 0,0 0,0 1,0-1,0 0,0 0,0 0,0 0,0 0,-1 0,1 1,0-1,-1 0,1 0,-1 0,1 0,-1 0,0 0,1 0,-1-1,0 1,1 0,-1 0,-36 37,-84 42,92-63,1 1,0 1,1 1,1 1,-8 11,32-30,-1 1,1 0,0-1,0 1,1 0,-1 0,0 0,1 0,0 0,0 1,0-1,0 0,0 0,1 1,0-1,-1 1,1-1,0 0,1 1,-1-1,0 0,1 1,0-1,0 0,0 0,0 1,1-1,-1 0,1 0,-1 0,1-1,0 1,1 0,-1-1,0 1,1-1,-1 0,1 0,-1 0,1 0,0 0,2 1,11 4,-1 0,1-1,1-1,-1-1,1 0,0-1,-1 0,1-2,1 0,-1-1,0-1,0 0,0-1,2-1,-9 1,-1-1,0 0,0 0,0 0,-1-1,1 0,-1-1,0 0,0-1,0 1,-1-1,0-1,0 1,0-1,1-3,-8 10,16-16</inkml:trace>
  <inkml:trace contextRef="#ctx0" brushRef="#br0" timeOffset="399.265">464 1,'-10'6,"-1"1,1 0,0 0,0 2,1-1,0 1,1 0,0 1,0 0,1 0,1 0,-1 1,2 0,-1 1,2-1,-1 1,2 0,-1 0,2 0,0 1,0-1,1 0,0 1,2-1,0 9,0 85,1-14,-3-1,-13 76,-52 118,-11-32,72-229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12,'50'90,"-32"-42,-2 2,-2 0,-2 0,4 46,9 40,-21-116,-3-11,1 1,0-1,1 0,-1 1,2-1,-1 0,2-1,-1 1,1-1,1 2,-5-10,-1 1,1-1,0 1,0-1,-1 1,1-1,0 0,0 0,0 1,-1-1,1 0,0 0,0 0,0 0,0 0,0 0,-1 0,1 0,0 0,0 0,0-1,0 1,0 0,-1 0,1-1,0 1,0-1,-1 1,1-1,0 1,-1-1,1 1,0-1,-1 1,1-1,-1 0,1 1,-1-1,1 0,-1 0,1 0,-1 1,0-1,1 0,-1 0,22-42,-21 41,120-364,-37 174,-57 160,-15 27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0,-3 1,-8 1,-8 2,-8 1,-6 1,-3 0,-7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88,'38'-5,"32"-7,9-5,0 0,-7-3,-18 3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14,'24'-5,"0"1,0 1,0 2,1 0,-1 2,0 0,1 2,-1 1,13 4,-35-8,-1 0,1 0,-1 0,0 1,1-1,-1 1,0-1,0 1,1-1,-1 1,0 0,0-1,0 1,0 0,0 0,0 0,0 0,0 0,0 0,0 0,0 0,-1 0,1 0,0 1,-1-1,1 0,-1 1,1-1,-1 0,0 1,0-1,1 0,-1 1,0-1,0 0,0 1,0-1,-1 0,1 1,0-1,-1 0,1 1,-1-1,1 0,-1 1,1-1,-1 0,0 0,0 1,-52 49,21-29,23-17,1 0,-1 0,1 1,1 0,-1 1,1-1,0 1,1 1,0-1,0 1,0 0,1 1,-2 3,7-10,-1 1,1-1,0 0,0 0,0 0,0 1,0-1,0 0,0 0,1 0,-1 0,1 1,0-1,0 0,0 0,-1 0,2 0,-1-1,0 1,0 0,1 0,-1-1,1 1,-1-1,1 1,0-1,-1 1,1-1,0 0,0 0,0 0,0 0,0 0,0-1,0 1,2 0,81 17,-72-18,-1-1,1 0,0-1,-1 0,0-1,1 0,-1-1,0 0,-1-1,1-1,0-1,13-8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50,'0'34,"0"25,5 8,1-3,0-8,-1-8,-1-8,-2-5,-1-5,-1-2,0-1,0 0,0-1,-5 1,-1 1,-1-5</inkml:trace>
  <inkml:trace contextRef="#ctx0" brushRef="#br0" timeOffset="329.689">395 163,'-103'70,"3"4,-14 18,55-23,59-68,-1 1,0-1,0 1,0-1,1 1,-1-1,1 1,0 0,-1-1,1 1,0-1,0 1,0 0,0 0,0-1,0 1,0 0,1-1,-1 1,1-1,-1 1,1 0,-1-1,1 1,0-1,0 1,0-1,0 0,0 1,0-1,0 0,0 0,1 0,-1 0,0 0,1 0,-1 0,1 0,-1 0,1-1,-1 1,1-1,-1 1,1-1,0 1,-1-1,1 0,0 0,1 0,70 10,-63-10,0 1,0 0,0 0,0 1,0 0,-1 1,1 0,-1 0,0 1,1 0,-2 1,1 0,4 4,41 20,-34-24</inkml:trace>
  <inkml:trace contextRef="#ctx0" brushRef="#br0" timeOffset="901.128">904 276,'-19'20,"-12"19,-4 10,3 0,2-3,6-5,3-4,4-4,6-2,0-7,1-3,-2 0,1 2,-3 0,2-2</inkml:trace>
  <inkml:trace contextRef="#ctx0" brushRef="#br0" timeOffset="1155.129">537 305,'29'34,"18"20,7 6,-6-2,-6-12,-11-8,-5-11,-3-5,0-6,-4-1,0-4,0-3,-2-3</inkml:trace>
  <inkml:trace contextRef="#ctx0" brushRef="#br0" timeOffset="1530.92">1072 50,'23'-8,"-6"0,1 1,-1 1,1 1,1 1,-1 0,0 1,1 1,6 1,-23 1,-1-1,1 1,0 0,-1 0,1 0,0 0,-1 0,1 1,-1-1,1 0,-1 1,1-1,0 1,-1-1,0 1,1 0,-1 0,1 0,-1 0,0 0,0 0,1 0,-1 0,0 0,0 1,0-1,0 0,0 1,-1-1,1 0,0 1,-1-1,1 1,-1 0,1-1,-1 1,0-1,0 1,0 0,1-1,-2 1,1-1,0 1,0 0,0-1,-1 1,1-1,-37 69,24-55,9-12,-1 1,1-1,-1 1,1 1,0-1,1 0,-1 1,1 0,0 0,0 0,0 0,1 1,0-1,0 0,0 1,0 0,1-1,0 1,1 0,-1 0,1 0,0-1,0 1,1 0,0 0,0 0,2 5,2-7,1 0,1-1,-1 0,0 0,1 0,-1-1,1 0,0 0,0-1,0 1,0-2,0 1,0-1,0 0,0 0,0-1,0 0,1 0,10 0,127-25,-120 22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0,'0'5,"0"11,0 7,0 6,0 1,0 1,0 0,0 0,5-1,2-1,-1 0,4 0,0-1,-2-5</inkml:trace>
  <inkml:trace contextRef="#ctx0" brushRef="#br0" timeOffset="264.949">1 479,'38'-5,"32"-1,14 0,-3 1,-10-3,-13-1,-10 2,-10 2,-6 1,-4 2,-1 1,-6 1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57,'227'-12,"-39"-17,-119 15,-47 12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30,'33'0,"22"0,5-5,-2-1,-7 0,-6 1,-7 2,-5 0,-3 2,-2 1,-1 0,-5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1,'201'5,"-199"-5,-1 0,0 0,0 0,0 0,0 1,1-1,-1 0,0 1,0-1,0 1,0 0,0-1,0 1,0 0,0-1,0 1,0 0,-1 0,1 0,0 0,0 0,-1-1,1 2,-1-1,1 0,-1 0,1 0,-1 0,0 0,1 0,-1 0,0 1,0-1,0 0,0 0,0 0,0 0,0 1,0-1,0 0,-1 0,1 0,0 0,-1 0,1 1,-1-1,1 0,-1 0,0 0,1 0,-1 0,0-1,0 1,0 0,1 0,-1 0,0-1,0 1,0 0,0-1,0 1,-1-1,1 1,0-1,0 0,-1 1,-121 94,121-93,0-1,1 1,-1-1,1 1,-1 0,1-1,0 1,0 0,0 0,0 0,0 0,0 0,0 0,1 0,-1 0,1 0,0 0,-1 1,1-1,0 0,0 0,0 0,1 1,-1-1,0 0,1 0,-1 0,1 0,0 0,0 0,0 0,0 0,0 0,0 0,1-1,-1 1,0 0,1-1,-1 1,1-1,0 1,0-1,-1 0,1 0,0 0,0 0,0 0,0 0,0 0,0-1,0 1,1-1,9 4,0-1,0-1,0 0,1-1,-1 0,1-1,-1-1,0 0,1 0,-1-1,0-1,0 0,0 0,0-1,-1-1,0 0,1-1,-2 0,8-5,2-2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85 290,'0'38,"5"28,2 7,-1-5,-1-8,-2-10,-1-9,0-6,-7-9,-1-9</inkml:trace>
  <inkml:trace contextRef="#ctx0" brushRef="#br0" timeOffset="505.869">1 206,'18'-12,"0"2,1 0,1 2,0 0,0 1,0 0,1 2,0 1,0 0,0 2,11 0,-29 1,0 1,1 0,-1 0,1 1,-1-1,1 1,-1 0,0 0,1 0,-1 0,0 0,0 1,0 0,0-1,0 1,0 0,-1 0,1 1,0-1,-1 1,0-1,0 1,0 0,0 0,0-1,0 2,-1-1,1 0,-1 0,0 0,0 1,0-1,0 0,-1 1,1-1,-1 1,0-1,0 0,0 1,-1-1,1 1,-1-1,0 1,0-1,0 0,0 0,-1 1,-4 9,-1 0,0 0,-1-1,-1 0,0 0,-1-1,0-1,-1 1,2-2,0 0,1 0,0 1,0 0,1 1,0 0,1 0,0 0,1 1,-2 5,6-12,0-1,0 1,1 0,0 0,-1 0,2-1,-1 1,1 0,-1-1,1 1,1 0,-1-1,1 1,-1-1,1 1,0-1,1 0,-1 0,1 0,0 0,0 0,3 2,91 71,-35-32,-37-13,-18-15</inkml:trace>
  <inkml:trace contextRef="#ctx0" brushRef="#br0" timeOffset="1017.829">593 64,'14'-8,"1"0,1 1,-1 1,1 0,0 1,0 1,0 0,1 1,0 1,14 0,-28 2,-1 0,0-1,1 1,-1 0,0 0,1 1,-1-1,0 0,0 1,1 0,-1-1,0 1,0 0,0 0,0 0,0 0,0 1,0-1,0 0,0 1,0 0,-1-1,1 1,-1 0,1 0,-1 0,0-1,0 2,1-1,-1 0,-1 0,1 0,0 0,-1 1,1-1,-1 0,1 1,-1-1,0 0,0 1,0-1,-1 0,1 1,0-1,-1 0,1 0,-1 1,0-1,0 0,0 0,0 0,0 0,0 0,-1 0,1 0,-2 1,-101 114,103-116,0 0,0 1,0-1,0 0,0 1,1-1,-1 1,0-1,1 1,-1 0,1-1,-1 1,1-1,0 1,0 0,-1-1,1 1,1 0,-1-1,0 1,0 0,1-1,-1 1,0 0,1-1,0 1,-1-1,1 1,0-1,0 1,0-1,0 0,0 1,0-1,0 0,0 0,1 0,-1 0,0 0,1 0,-1 0,1 0,0 0,71 14,-48-14</inkml:trace>
  <inkml:trace contextRef="#ctx0" brushRef="#br0" timeOffset="1915.226">1327 177,'-15'2,"0"0,0 2,0-1,1 2,0 0,-1 1,2 0,-1 1,1 1,0 0,1 0,0 1,0 1,1 0,0 1,1 0,0 1,1 0,0 0,1 1,0 0,1 0,1 1,0 0,0 0,2 0,0 1,0 0,2 0,0 0,0 0,1 5,1-14,0 1,0 0,1 0,-1-1,1 1,1 0,-1-1,1 1,0-1,1 0,0 1,0-1,0 0,0-1,1 1,0-1,1 1,-1-1,1 0,0-1,0 1,0-1,0 0,1 0,0-1,0 0,0 0,0 0,0-1,1 0,-1 0,1 0,0-1,22 2,0-1,-1-2,1-1,-1-1,1-1,-1-2,0-1,0-1,-1-1,1-2,-2 0,0-2,0-1,-1-1,-1-1,0-1,10-10,-28 22,1 1,-1-1,0-1,-1 1,1-1,-1 0,0 0,0 0,0-1,-1 0,1 0,-2 0,1 0,-1-1,0 1,0-1,0 0,-1 0,0 0,-1 0,0 0,0-1,0 1,-1 0,0 0,0-1,-1 1,0 0,0 0,-1-1,0 1,0 1,0-1,-3-4,-4 2,0 0,-1 1,0 0,0 1,-1 0,0 1,0 0,-1 0,1 1,-1 1,0 0,-1 1,1 0,0 0,-1 2,0 0,1 0,-1 1,0 0,-7 2,-17-2</inkml:trace>
  <inkml:trace contextRef="#ctx0" brushRef="#br0" timeOffset="2244.291">960 629,'303'-141,"-298"139,-1 0,1-1,0 1,0-1,0 2,1-1,-1 0,0 1,1 0,-1 0,1 1,-1-1,0 1,1 0,-1 1,1 0,-1-1,1 2,-1-1,0 0,0 1,1 0,3 3,-4-2,2 4,0-1,1 0,0-1,0 1,0-2,1 1,0-1,0 0,0-1,0 0,0-1,1 0,6 1,63-6,-60-4</inkml:trace>
  <inkml:trace contextRef="#ctx0" brushRef="#br0" timeOffset="3033.32">1920 36,'30'-8,"1"2,-1 0,1 2,0 2,15 1,-30 0,-14 0,0 0,0 0,0 0,0 0,0 1,1-1,-1 1,0-1,0 1,1 0,-1 0,0 0,0 0,1 0,-1 0,0 1,0-1,0 1,1 0,-1 0,0-1,0 1,0 0,0 1,0-1,-1 0,1 1,0-1,0 1,-1-1,1 1,-1 0,0 0,1-1,-1 1,0 0,0 0,0 0,0 0,-1 1,1-1,0 0,-1 0,0 0,1 1,-1-1,0 0,0 0,0 2,-25 32,-3 19,30-52,0-1,0 1,0 0,1-1,-1 0,1 0,-1 0,1 0,0 0,0 0,0-1,0 1,0-1,0 0,0 0,0 0,1 0,-1 0,0-1,1 0,-1 1,0-1,1-1,-1 1,0 0,1-1,-1 1,0-1,4 1,70-13,-57 6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1,'0'538,"-11"-466,4-54</inkml:trace>
  <inkml:trace contextRef="#ctx0" brushRef="#br0" timeOffset="374.672">300 142,'-197'160,"194"-158,0-1,0 1,1-1,-1 1,0 0,1 0,-1 0,1 0,0 1,0-1,0 1,0-1,0 1,0 0,1 0,-1-1,1 1,0 0,0 1,0-1,0 0,0 0,1 0,-1 0,1 1,0-1,0 0,0 0,1 1,-1-1,1 0,0 0,0 0,0 0,0 0,0 0,2 2,129 50,-18 47,-97-88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0,'0'10,"0"12,0 8,0 4,0 0,5-1,2-1,-1-1,-1-1,3-5,1-3,-2-5</inkml:trace>
  <inkml:trace contextRef="#ctx0" brushRef="#br0" timeOffset="247.923">0 424,'44'-5,"37"-6,11-2,-2-2,-5 0,-14 3,-13 4,-12 3,-9 3,-6 1,-3 1,-2 0,-5 1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0 664,'8'5,"1"0,0-1,-1 0,1 0,1 0,-1-2,0 1,1-1,-1 0,1-1,0 0,0-1,-1 0,1 0,0-1,0 0,-1-1,1 0,-1-1,0 0,0 0,0-1,0 0,0-1,7-5,19-12,-2-2,-1-1,-1-2,-1-1,-1-1,10-16,16-14,168-187,-176 194,-37 39,1 0,1 0,0 1,1 0,0 1,1 1,8-5,-21 14,1 0,-1 1,1-1,0 0,-1 0,1 1,0-1,0 1,0 0,0-1,-1 1,1 0,0 0,0 0,0 1,0-1,-1 0,1 1,0-1,0 1,0-1,-1 1,1 0,0 0,-1 0,1 0,-1 0,1 0,-1 0,1 0,-1 0,0 1,0-1,0 1,0-1,0 1,0-1,0 1,0 0,0 0,16 73,-20-37,-2 0,-2-1,-1 1,-2-2,-1 0,-2 0,-1-1,-2 0,-11 14,18-32,-2 1,0-2,-1 1,-1-2,0 0,-1 0,-1-1,0-1,-1 0,0-1,-1-1,0-1,-1 0,0-1,0-1,-1-1,-12 3,-45 2,74-11,0-1,0 0,0 0,0 0,0 0,0 0,0 0,0-1,0 1,0 0,0-1,0 0,0 0,0 1,0-1,0 0,0-1,1 1,-1 0,1 0,-1-1,1 1,-1-1,1 1,0-1,-1 0,1 1,0-1,0 0,0 0,0 0,1 0,-1-1,0-15</inkml:trace>
  <inkml:trace contextRef="#ctx0" brushRef="#br0" timeOffset="321.072">1355 326,'-9'12,"-19"22,2 2,1 0,3 2,0 1,3 1,0 1,18-39,-1 0,1 1,0-1,-1 1,1-1,0 1,0 0,1-1,-1 1,0 0,1 0,0 0,0-1,0 1,0 0,0 0,0 0,1-1,-1 1,1 0,0 0,0-1,0 1,0-1,0 1,1-1,-1 1,1-1,0 0,-1 0,1 1,0-1,0 0,0-1,1 1,-1 0,0-1,1 1,0-1,11 1,0-2,0 1,1-2,-1 0,0-1,0 0,0-1,0-1,0 0,-1 0,1-2,-1 0,-1 0,1-1,-1-1,0 0,-1 0,0-1,0-1,-1 0,0 0,-1-1,0-1,3-4,-7 11,0 0,-1-1,1 1,-1-1,0 0,0 0,-1-1,0 1,0-1,-1 1,1-1,-1 0,-1 0,1 0,-1 0,-1 0,1 0,-1-1,-1 1,1 0,-1 0,0 0,-1 0,1 0,-1 0,-1 0,1 1,-1-1,-1 1,1 0,-1 0,0 0,0 0,-1 0,-4-4,-1 4,-1 0,1 0,-1 1,0 0,0 1,-1 1,1-1,-1 2,0 0,-5 0,-14-2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3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421 170,'-53'10,"50"-9,-24 14,0 1,1 2,1 0,0 2,2 0,0 2,2 0,-10 14,14-13,0 1,2 0,0 2,2 0,1 0,1 1,1 1,1-1,-3 24,10-47,1 1,0-1,0 1,1 0,-1-1,1 1,0 0,0-1,1 1,0-1,-1 1,1 0,1-1,-1 1,1-1,-1 0,1 0,1 1,-1-1,0-1,1 1,0 0,0-1,0 1,0-1,1 0,0 0,-1 0,1 0,0-1,0 1,0-1,0 0,1-1,-1 1,1-1,0 1,7 0,0 0,0 0,1-1,-1-1,0 0,1-1,-1 0,0-1,0 0,1-1,-2-1,1 1,4-4,11-5</inkml:trace>
  <inkml:trace contextRef="#ctx0" brushRef="#br0" timeOffset="303.349">844 339,'-14'16,"-11"11,0 0,2 2,1 1,2 1,1 0,1 2,-9 24,25-54,0 0,1 0,-1 0,1 1,0-1,0 0,0 1,1-1,-1 1,1-1,0 1,0-1,0 1,0-1,0 1,1-1,0 0,0 1,0-1,0 1,0-1,0 0,1 0,0 0,0 0,0 0,0 0,0 0,0-1,1 1,-1-1,1 0,0 1,0-1,0 0,0-1,0 1,0 0,0-1,0 0,3 1,13-1,0 0,0-2,0 0,0-1,0-1,0 0,-1-2,1 0,-1-1,-1-1,1 0,-1-2,0 0,9-8,-12 9,-1-2,-1 0,0 0,0-1,-1 0,0-1,-1-1,-1 1,0-2,0 1,-1-2,-5 9,0-1,0 1,0-1,-1 1,0-1,0 0,-1 0,0 0,0 0,0 0,-1 0,0 0,-1 0,1 0,-1 0,-1 1,1-1,-1 0,0 0,-1 1,0-1,0 1,0 0,-1 0,-3-6,1 7,1-1,-1 1,0 0,-1 0,1 1,-1 0,1 0,-1 0,-1 1,1 0,0 0,-1 1,1 0,-1 1,0-1,1 1,-1 1,-4 0,-7 3</inkml:trace>
  <inkml:trace contextRef="#ctx0" brushRef="#br0" timeOffset="804.396">1127 735,'86'-90,"-4"-3,68-100,-151 193,1-1,0 1,0-1,0 0,0 1,0-1,0 1,0-1,0 1,0-1,0 1,0-1,0 0,0 1,0-1,1 1,-1-1,0 1,0-1,1 1,-1-1,0 1,1 0,-1-1,0 1,1-1,-1 1,1 0,-1-1,0 1,1 0,-1-1,1 1,-1 0,1 0,-1-1,1 1,-1 0,1 0,0 0,-1 0,1 0,-1 0,1 0,-1 0,1 0,-1 0,1 0,0 0,-1 0,1 0,-1 1,1-1,-1 0,1 0,-1 1,1-1,-1 0,1 1,-6 18,0-7,1 1,1-1,0 1,0 0,1 0,1 0,0 0,1 1,0-1,1 0,1 0,0 0,0 0,2 0,-1-1,4 7,-2-15,0 0,0 0,1-1,-1 1,1-1,0-1,0 1,0-1,0 0,1 0,-1-1,0 0,1 0,-1 0,1-1,-1 0,0 0,1-1,-1 0,1 0,-1 0,0-1,0 0,1 0,-1 0,-1-1,1 0,0 0,-1-1,1 0,-1 1,3-5,6 0,-1-2,0 1,-1-1,0-1,-1 0,0-1,-1 0,0-1,-1 0,0-1,-1 1,0-2,-2 1,1-1,-2 0,0 0,-1 0,0-1,-1 0,-1-3,-2-7,0 2</inkml:trace>
  <inkml:trace contextRef="#ctx0" brushRef="#br0" timeOffset="1257.981">2341 114,'-182'126,"139"-74,44-50,0 0,-1-1,1 1,0 0,0-1,0 1,1 0,-1-1,0 1,0-1,1 0,-1 1,1-1,0 0,-1 0,1 0,0 0,-1 0,1-1,0 1,0 0,0-1,-1 1,1-1,0 0,0 0,0 1,0-1,0-1,0 1,0 0,2-1,8 3,94 33,-103-33,1 0,-1-1,0 1,0 0,0 1,0-1,-1 0,1 1,0 0,-1 0,0-1,0 1,0 1,0-1,0 0,0 0,-1 1,0-1,0 1,0-1,0 1,0-1,-1 1,1 0,-1-1,0 1,0 0,-1 3,-1 2,0-1,-1 1,0 0,-1-1,1 0,-2 0,1 0,-1 0,0-1,-1 1,1-2,-2 1,1 0,-1-1,0 0,0-1,-3 2,-139 72,128-71,2-2</inkml:trace>
  <inkml:trace contextRef="#ctx0" brushRef="#br0" timeOffset="1534.206">2849 1,'-15'43,"-4"24,0 5,5-4,3-10,5-9,2-9,3-6,1-4,0-2,1-1,-5-6,-6-5,-2-7</inkml:trace>
  <inkml:trace contextRef="#ctx0" brushRef="#br0" timeOffset="1790.274">2509 282,'44'-9,"37"-4,16 1,-5 3,-13 2,-10 3,-12 1,-6 2,-8 1,-5 1,-10 4,-9 2</inkml:trace>
  <inkml:trace contextRef="#ctx0" brushRef="#br0" timeOffset="1954.851">3300 481,'0'0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67,'-17'72,"-6"158,11-161,-3-1,-3 0,-10 20,18-60,2-5</inkml:trace>
  <inkml:trace contextRef="#ctx0" brushRef="#br0" timeOffset="264.661">1 179,'43'0,"33"-5,14-1,1-5,0 0,-7-4,-8 2,-6 2,-7-1,-4 1,-2 3,-6 2,-8-2,-5 0,-5 1,-3 2,-7 7,-7 3</inkml:trace>
  <inkml:trace contextRef="#ctx0" brushRef="#br0" timeOffset="650.604">988 405,'39'0,"26"-5,13-1,-3 0,-5 1,-8 2,-11 1,-9-4,-7-1,-5 0,-2 3,-2 0,1 2,-6 1</inkml:trace>
  <inkml:trace contextRef="#ctx0" brushRef="#br0" timeOffset="916.255">1327 235,'-10'39,"-3"22,1 5,2-3,3-9,8-7,3-8,1-5,5-4,0-7</inkml:trace>
  <inkml:trace contextRef="#ctx0" brushRef="#br0" timeOffset="1347.443">1807 67,'-27'345,"28"-323,0 0,2 0,0-1,1 1,2-1,0 0,1 0,7 13,-14-33,0 0,0 0,0 0,1 0,-1 0,0-1,0 1,1 0,-1 0,0 0,1 0,-1-1,1 1,-1 0,1 0,0-1,-1 1,1 0,-1-1,1 1,0 0,0-1,-1 1,1-1,0 0,0 1,0-1,0 0,0 1,-1-1,1 0,0 0,0 0,0 0,0 0,0 0,0 0,0 0,0 0,0 0,0 0,-1 0,1-1,0 1,0 0,0-1,0 1,-1-1,1 1,0-1,0 1,-1-1,1 0,0 1,-1-1,1 0,-1 1,1-1,0 0,26-54,-2-13,3 1,3 2,30-47,85-131,-136 225</inkml:trace>
  <inkml:trace contextRef="#ctx0" brushRef="#br0" timeOffset="1645.841">2287 321,'38'-5,"27"-2,8 1,-4-4,-10 1,-9 0,-8 3,-7 2,-5 2,-2 1,-6 1</inkml:trace>
  <inkml:trace contextRef="#ctx0" brushRef="#br0" timeOffset="9816.444">2400 575,'64'-6,"-47"8,22 0,0-2,1-1,-1-3,34-7,96-18,-145 24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1,'25'482,"-51"58,26-537,-1-3,1 1,-1 0,1-1,0 1,-1 0,1 0,-1 0,1-1,0 1,0 0,0 0,-1 0,1 0,0 0,0 0,0-1,0 1,0 0,1 0,-1 0,0 0,0 0,0 0,1-1,-1 1,1 0,-1 0,0 0,1-1,-1 1,1 0,0-1,-1 1,1 0,-1-1,1 1,0-1,0 1,-1-1,1 1,0-1,0 0,0 1,-1-1,1 0,0 0,0 1,0-1,0 0,0 0,0 0,-1 0,1 0,0 0,1 0,7-10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0,'0'5,"0"11,0 8,0 4,0 3,0 0,0 0,0 0,-5-1,-1-1,0 0,1-1,1-4</inkml:trace>
  <inkml:trace contextRef="#ctx0" brushRef="#br0" timeOffset="296.254">0 480,'39'-4,"26"-8,8 0,-5 1,-8 2,-10 4,-13 1</inkml:trace>
  <inkml:trace contextRef="#ctx0" brushRef="#br0" timeOffset="713.834">113 593,'13'0,"-1"0,0 0,1 1,-1 0,1 1,-1 1,0 0,0 1,-1 0,1 0,3 3,-14-6,0 0,1-1,-1 1,0 0,0 0,1 0,-1 0,0 0,0 0,0 0,0 0,0 1,0-1,-1 0,1 1,0-1,-1 0,1 1,-1-1,1 1,-1-1,0 1,1-1,-1 1,0-1,0 1,0-1,0 1,-1-1,1 1,0-1,-1 1,1-1,0 1,-1-1,0 1,1-1,-1 0,0 1,0-1,0 0,0 0,0 0,0 1,-58 52,45-43,0 1,7-8,-1 1,1 0,1 1,-1 0,1 0,0 0,0 1,1 0,0 0,0 0,1 1,0-1,0 1,0 0,-1 7,6-12,1 0,-1 0,1-1,0 1,0-1,0 1,0-1,0 0,1 1,-1-1,0-1,1 1,0 0,-1 0,1-1,0 0,0 1,0-1,0 0,0-1,0 1,0 0,0-1,0 0,1 1,-1-1,0-1,0 1,0 0,0-1,0 0,3 0,-2 1,22 0</inkml:trace>
  <inkml:trace contextRef="#ctx0" brushRef="#br0" timeOffset="1440.753">480 791,'71'-91,"-22"26,2 3,3 2,30-23,-83 81,-1 1,1 0,-1 0,1-1,0 1,0 0,0 0,-1 0,1 0,0 0,0 0,1 0,-1 0,0 1,0-1,0 0,0 0,1 1,-1-1,0 1,1 0,-1-1,0 1,1 0,-1 0,0-1,1 1,-1 0,1 0,-1 1,0-1,1 0,-1 0,0 1,1-1,-1 1,0-1,1 1,-1 0,0-1,0 1,0 0,0 0,0 0,0 0,0-1,0 2,0-1,0 0,0 0,0 1,6 159,-6-160,-1 1,1-1,0 1,-1-1,1 1,0-1,0 1,0-1,0 1,0-1,0 0,1 0,-1 0,0 0,1 0,-1 0,0 0,1 0,-1 0,1 0,0-1,-1 1,1-1,-1 1,1-1,0 0,-1 1,1-1,0 0,0 0,-1 0,1-1,0 1,-1 0,1-1,0 1,-1-1,1 1,-1-1,1 0,-1 1,1-1,0-1,64-41,133-169,-198 211,-1 0,0 0,1 1,-1-1,1 0,-1 0,1 1,-1-1,1 1,0-1,-1 0,1 1,0-1,-1 1,1-1,0 1,0 0,-1-1,1 1,0 0,0-1,0 1,0 0,-1 0,1 0,0 0,0 0,0 0,0 0,0 0,-1 0,1 0,0 1,0-1,0 0,0 0,-1 1,1-1,0 1,0-1,-1 0,1 1,0 0,-1-1,1 1,0-1,-1 1,1 0,-1-1,1 1,-1 0,1 0,-1-1,0 1,1 0,-1 0,0 0,0 0,0-1,1 1,-1 0,0 0,0 0,0 0,0 0,0-1,-1 1,1 0,0 0,0 0,-15 106,2 15,13-117,1 0,0-1,0 1,0-1,1 1,0-1,-1 1,2-1,-1 0,0 0,1 0,0 0,0-1,0 1,1 1,13 7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1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85,'1'52,"-13"197,-45 35,41-226,18-100,5 19</inkml:trace>
  <inkml:trace contextRef="#ctx0" brushRef="#br0" timeOffset="351.819">4 113,'-1'0,"1"-1,0 1,-1-1,1 1,0-1,0 1,-1-1,1 1,0-1,0 1,0-1,-1 1,1-1,0 1,0-1,0 0,0 1,0-1,0 1,0-1,0 1,0-1,1 1,-1-1,0 0,0 1,0-1,1 1,-1-1,0 1,0-1,1 1,-1 0,1-1,-1 1,0-1,1 1,-1 0,1-1,-1 1,1 0,-1-1,1 1,-1 0,1 0,-1 0,1-1,-1 1,1 0,-1 0,1 0,0 0,-1 0,1 0,-1 0,1 0,-1 0,1 0,0 1,39-7,-39 6,453-55,-225 25,-205 29</inkml:trace>
  <inkml:trace contextRef="#ctx0" brushRef="#br0" timeOffset="957.113">851 339,'5'0,"6"0,6 0,5 0,4 0,2 0,1 0,0 0,1 0,-1 0,0 0,0 0,-5-4,-3-3,2 1,-5 1</inkml:trace>
  <inkml:trace contextRef="#ctx0" brushRef="#br0" timeOffset="1200.105">823 565,'34'0,"29"-5,10-1,-3-5,-9 0,-14 1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41 540,'-10'31,"1"1,2 1,1-1,2 1,1 0,2 0,1 0,1 0,2 0,2 3,-5-33,0 1,1-1,-1 0,1 0,0 0,0 0,0 0,0 0,0 0,0 0,1 0,0 0,-1-1,1 1,0-1,0 1,1-1,-1 0,0 0,1 0,-1 0,1 0,0 0,0-1,-1 1,1-1,0 0,0 0,0 0,0 0,1 0,-1-1,0 0,0 1,0-1,1 0,-1-1,3 1,5-7,-1 0,0 0,0-1,0 0,-1 0,-1-1,1-1,-1 1,-1-1,0-1,0 1,-1-1,0 0,1-7,29-42,66-55,-92 99,-3-1</inkml:trace>
  <inkml:trace contextRef="#ctx0" brushRef="#br0" timeOffset="250.697">41 343,'38'-5,"32"-7,5 0</inkml:trace>
  <inkml:trace contextRef="#ctx0" brushRef="#br0" timeOffset="1009.261">605 286,'13'-5,"-1"1,1 0,0 0,1 2,-1-1,1 2,-1 0,1 0,-1 2,14 1,-25-2,0 1,0-1,0 1,0-1,0 1,-1 0,1 0,0 0,0 0,-1 0,1 0,-1 1,1-1,-1 0,1 1,-1 0,0-1,0 1,0-1,0 1,0 0,0 0,0 0,0 0,-1-1,1 1,-1 0,0 0,1 0,-1 0,0 0,0 0,0 0,0 0,-1 0,1 0,0 0,-1 0,0 0,1 0,-1 0,-1 1,-47 74,23-53,19-20,1 1,-1 1,1-1,0 1,1 0,0 1,0-1,0 1,0 0,1 0,1 0,-1 1,1 0,-2 5,7-10,-1 0,0 0,1-1,0 1,0-1,0 0,0 1,0-1,0 0,0 0,1 0,-1 0,1-1,-1 1,1-1,0 1,0-1,0 0,0 0,0 0,0-1,0 1,0-1,0 1,0-1,0 0,0 0,0-1,0 1,0 0,0-1,0 0,1 0,1 1,201-33,-181 32</inkml:trace>
  <inkml:trace contextRef="#ctx0" brushRef="#br0" timeOffset="1946.776">238 370,'0'-4,"-5"-3,4 1,6 2,7 0,7 2,5 1,2 0,3 1,-4 1</inkml:trace>
  <inkml:trace contextRef="#ctx0" brushRef="#br0" timeOffset="2409.968">972 794,'43'-10,"29"-3,7 1,-6 2,-14-1,-13 0,-9 3,-12 2</inkml:trace>
  <inkml:trace contextRef="#ctx0" brushRef="#br0" timeOffset="2663.81">1170 596,'-5'39,"-1"26,0 8,1-5,1-8,7-15,7-14,2-14</inkml:trace>
  <inkml:trace contextRef="#ctx0" brushRef="#br0" timeOffset="2928.785">1819 173,'-5'38,"-1"28,0 6,1-3,2-9,0-10,7-13,2-9,0-4,4-5,5-7,0-5</inkml:trace>
  <inkml:trace contextRef="#ctx0" brushRef="#br0" timeOffset="3108.471">1508 681,'39'-5,"26"-6,13-2,-3-2,-9 0,-11 3,-11 4,-7 3,-5 2,-3 2,-8 1</inkml:trace>
  <inkml:trace contextRef="#ctx0" brushRef="#br0" timeOffset="3464.016">1621 822,'202'5,"-200"-4,-1-1,0 0,1 0,-1 0,0 1,0-1,1 1,-1-1,0 1,0-1,0 1,0 0,0-1,0 1,0 0,0 0,0 0,0 0,0 0,0 0,0 0,-1 0,1 0,-1 0,1 0,0 1,-1-1,0 0,1 0,-1 1,0-1,0 0,0 0,0 1,0-1,0 0,0 1,0-1,0 0,0 0,-1 1,1-1,-1 0,1 0,-1 1,1-1,-1 0,0 1,-43 49,3-19,30-25,0 1,0 0,1 1,0 0,1 1,0 0,0 0,-5 10,13-19,0 0,0 0,1 0,-1 1,0-1,1 0,-1 1,1-1,-1 1,1-1,0 0,-1 1,1-1,0 1,0-1,0 1,0-1,0 1,1-1,-1 0,0 1,1-1,-1 1,0-1,1 0,0 1,-1-1,1 0,0 1,0-1,0 0,0 0,0 0,0 0,0 0,0 0,0 0,0 0,1-1,-1 1,0 0,1-1,-1 1,0-1,1 1,-1-1,1 1,-1-1,0 0,2 0,81 5,-76-5,183-16,-171 10</inkml:trace>
  <inkml:trace contextRef="#ctx0" brushRef="#br0" timeOffset="12267.355">2553 370,'0'1,"1"-1,-1 0,1 1,-1-1,1 0,-1 1,1-1,-1 0,1 0,-1 0,1 1,0-1,-1 0,1 0,-1 0,1 0,0 0,-1 0,1 0,-1 0,1 0,0 0,-1-1,1 1,-1 0,1 0,-1-1,1 1,-1 0,1 0,-1-1,1 1,-1-1,1 1,-1 0,1-1,-1 1,0-1,1 1,-1-1,0 1,1-1,-1 0,0 1,0-1,0 1,1-1,-1 1,0-1,0 0,0 1,0-1,0 1,0-1,0 0,0 1,0-1,-1 1,1-1,0 0,0 1,0-1,-1 1,13 243,-7-217,0-11,-1 0,-1 0,0 0,-1 1,-1-1,-1 0,0 1,0-1,-2 1,0-1,0 1,-2-1,0 0,0-1,-5 9,-25 6,16-23</inkml:trace>
  <inkml:trace contextRef="#ctx0" brushRef="#br0" timeOffset="12627.539">2242 343,'195'-23,"134"17,-322 6,-1-1,0 1,1 1,-1-1,1 1,-1 0,0 0,0 1,0 0,0 0,0 1,0-1,0 1,-1 1,1-1,-1 1,0 0,0 0,0 0,-1 0,0 1,0 0,0 0,0 0,-1 1,2 2,-4 8</inkml:trace>
  <inkml:trace contextRef="#ctx0" brushRef="#br0" timeOffset="12881.473">2242 907,'43'-5,"29"-2,7 1,-6 1,-9 2,-12 0,-9 2,-8 1,-4 0,-4 0,0-4,-1-2,-5 0</inkml:trace>
  <inkml:trace contextRef="#ctx0" brushRef="#br0" timeOffset="13365.504">2299 88,'19'-10,"16"-2,7-5,1 1,3 3,-2 3,-3 4,-5 3,-2 2,-3 1,-2 1,-1-1,0 1,-6 0</inkml:trace>
  <inkml:trace contextRef="#ctx0" brushRef="#br0" timeOffset="14699.98">3033 850,'167'-67,"-135"48,-1-2,-1-2,-1-1,-2 0,0-3,-1 0,-2-1,2-6,2-44,-28 76,1 0,-1 1,0-1,0 0,0 0,-1 0,1 1,0-1,-1 0,1 0,-1 1,1-1,-1 0,0 1,0-1,0 1,0-1,0 1,0-1,0 1,0 0,-1 0,1-1,0 1,-1 0,1 0,-1 0,1 0,-1 1,0-1,1 0,-1 1,0-1,1 1,-1-1,0 1,0 0,1 0,-1 0,0 0,0 0,0 0,1 0,-1 1,-5 0,0 0,0 1,0 0,0 0,1 1,-1-1,1 1,-1 1,1 0,0 0,1 0,-1 0,1 1,-1 0,1 0,1 0,-1 1,-1 2,-67 114,66-109,4-10,1 0,-1 0,1 0,0 0,0 0,0 1,1-1,-1 1,1-1,0 1,0 0,0-1,0 1,1 0,-1 0,1 0,0 0,0-1,0 1,1 0,-1 0,1 0,0-1,0 1,1 0,-1-1,1 1,-1-1,1 0,0 1,1-1,-1 0,0 0,1 0,0 0,11 4,0-1,0 0,0-1,1-1,0 0,0-1,0-1,0 0,0-1,0 0,0-2,1 0,-1 0,0-1,0-1,1-1,3 1,0-1,0-1,0 0,-1-1,0-2,0 1,0-2,-1-1,0 0,-1-1,0 0,-1-2,-1 1,0-2,0 0,5-8,15-48,-33 68,-1 0,1 0,0 0,-1 0,0 0,0 0,1 0,-1 0,0 0,-1 0,1 0,0 0,-1 0,1 0,-1 0,1 0,-1 0,0 0,0 0,0 0,0 1,0-1,0 0,-1 1,1-1,0 1,-1-1,1 1,-1 0,0-1,1 1,-1 0,0 0,0 0,-1 0,-3 1,1 0,-1 0,0 1,1 0,0 0,-1 1,1-1,0 1,-1 0,1 1,0-1,1 1,-1 0,0 0,1 0,0 1,-1 0,1-1,1 2,-1-1,1 0,-1 1,1-1,0 1,1 0,-1 0,0 4,1-4,0 0,1-1,-1 1,1 0,1 0,-1 0,1 0,-1 0,1 0,1 0,-1 0,1 0,0 0,0 0,0 0,1-1,-1 1,1 0,0-1,1 1,-1-1,1 0,0 0,0 0,0 0,1 0,-1-1,1 0,0 1,0-1,0 0,0-1,0 1,1-1,-1 0,1 0,0 0,0-1,-1 0,1 0,0 0,0 0,1-1,14 3,-1-1,1-1,-1-1,1-1,-1-1,1 0,-1-2,0 0,0-1,0-1,-1 0,0-2,0 0,-1-1,0 0,0-2,-1 0,-1-1,0 0,0-2,-1 1,-1-2,0 0,-1 0,-1-1,-1-1,1 0,11-59,-22 74,1 0,-1 0,0-1,0 1,0 0,0 0,0-1,0 1,-1 0,1-1,-1 1,1 0,-1 0,0 0,0 0,0 0,0 0,0 0,-1 0,1 0,-1 0,1 1,-1-1,0 1,1-1,-1 1,0-1,0 1,0 0,0 0,-2-1,-1 3,0 0,-1 0,1 0,0 0,0 1,0 0,0 0,0 0,0 1,0 0,1-1,-1 2,1-1,0 0,0 1,0 0,1 0,-1 0,1 1,0-1,0 1,0-1,1 1,-2 3,-2 3,1-1,0 1,1 0,0 1,0-1,1 1,1-1,0 1,1 0,0 0,0 0,2 0,-1 0,1-1,1 1,0 0,1-7,-1-1,0 0,1 0,0 0,0 0,0 0,0-1,1 0,-1 1,1-1,0 0,0-1,0 1,0-1,0 0,1 0,-1 0,1 0,-1-1,1 0,0 0,0 0,-1 0,6-1,0 1,1 0,-1-1,1 0,-1-1,1-1,-1 1,0-2,0 1,1-1,-2-1,2 0,14-9</inkml:trace>
  <inkml:trace contextRef="#ctx0" brushRef="#br0" timeOffset="15052.206">4528 173,'233'39,"-230"-38,-1 0,0-1,0 1,0 0,0 0,0 0,0 0,0 1,-1-1,1 0,0 1,-1-1,1 1,-1 0,1-1,-1 1,0 0,0 0,0 0,0 0,0 0,0 0,0 0,-1 0,1 1,-1-1,0 0,1 0,-1 1,0-1,0 0,-1 0,1 0,0 1,-1-1,1 0,-1 0,0 0,1 0,-2 2,-4 12,4-14,0 1,0 0,1 0,-1 0,1 0,-1 0,1 0,0 1,0-1,1 0,-1 1,1-1,-1 0,1 1,0-1,0 1,1-1,-1 0,1 1,-1-1,1 0,0 1,0-1,1 0,-1 0,1 0,-1 0,1 0,0 0,0-1,1 1,-1-1,0 1,1-1,-1 0,1 0,2 2,4-1,-1-1,1 0,-1-1,1 0,-1 0,1-1,0 0,-1 0,1-1,0 0,-1 0,1-1,-1 0,4-2,-4 2,18-4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62,'9'-6,"0"0,1 1,0 0,0 0,0 1,0 0,1 1,0 0,5 0,-14 2,38-5,0 0,0 3,0 1,1 3,13 2,35-1,-61-2,-4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18,'15'0,"8"0,7 0,2 0,0 0,0 0,0 0,-2 0,-1 0,0 0,0 0,-1 0,0 0,0 0,-5-5,-1-1,-5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7,'0'-5,"0"4,0 6,0 7,0 7,0 4,0 4,0 1,0 2,0-1,0 1,0-1,0-4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52,'53'-5,"22"-1,3 0,-7-4,-10 0,-11 2,-15 2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0,'161'1,"-159"-1,0 0,0 0,-1 0,1 0,0 0,0 0,-1 1,1-1,0 0,0 1,-1-1,1 1,0 0,-1 0,1 0,-1 0,1 0,-1 0,1 0,-1 0,0 0,0 1,1-1,-1 0,0 1,0-1,0 1,-1 0,1-1,0 1,-1 0,1-1,-1 1,1 0,-1-1,0 1,1 0,-1 0,0 0,0-1,-1 1,1 0,0 0,0-1,-1 1,1 0,-1 0,0-1,0 1,1-1,-1 1,0 0,0-1,0 0,-1 2,-119 120,120-122,0-1,0 1,0 0,0 0,1 0,-1 0,0 0,0 0,1 0,-1 0,0 0,1 0,-1 0,1 1,0-1,-1 0,1 0,0 0,0 1,0-1,0 0,0 0,0 1,0-1,0 0,0 0,0 1,1-1,-1 0,1 0,-1 0,1 1,-1-1,1 0,-1 0,1 0,0 0,0 0,0 0,-1 0,1 0,0-1,0 1,0 0,0-1,1 1,-1 0,0-1,0 1,1-1,65 2,74-40,-118 33,-2 1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4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175 107,'-62'48,"48"-29,1 0,1 1,1 1,0 0,2 0,0 1,1 0,2 1,0-1,1 1,2 0,0 1,1-1,2 1,0-1,1 1,3 7,-2-20,0 0,0 0,2 0,-1 0,1-1,1 1,0-1,1 0,-1 0,6 6,-8-13,-1 1,1-1,-1 0,1 1,0-1,0-1,0 1,1 0,-1-1,0 1,1-1,0 0,0 0,-1-1,1 1,0-1,0 0,1 0,-1 0,0 0,0-1,0 0,0 0,1 0,-1 0,0-1,0 1,0-1,0 0,1 0,11-10,-4-1</inkml:trace>
  <inkml:trace contextRef="#ctx0" brushRef="#br0" timeOffset="867.226">372 727,'27'-54,"11"-13,2 2,3 1,43-47,-86 110,1 0,-1 1,1-1,-1 0,1 0,-1 1,1-1,0 0,-1 1,1-1,0 0,0 1,-1-1,1 1,0-1,0 1,0 0,0-1,0 1,-1 0,1 0,0-1,0 1,0 0,0 0,0 0,0 0,0 0,0 0,0 0,0 1,0-1,-1 0,1 0,0 1,0-1,0 1,0-1,0 1,-1-1,1 1,0-1,-1 1,1-1,0 1,-1 0,1 0,0-1,-1 1,1 0,-1 0,0 0,1 0,-1-1,0 1,1 0,-1 0,0 0,0 0,0 0,0 0,0 0,0 0,9 63,-9-61,-1 0,1 0,-1 0,1 0,0 0,0 0,0 0,0 0,1 1,0-1,-1 0,1 0,0 0,0 0,1-1,-1 1,0 0,1 0,0-1,0 1,0-1,0 0,0 1,0-1,0 0,1 0,-1 0,1-1,0 1,-1 0,1-1,0 0,0 0,0 0,0 0,0 0,0 0,0-1,0 0,0 1,0-1,4-1,6-3,-1-2,1 0,-1 0,0-2,0 1,-1-1,0-1,-1 0,1 0,-2-1,1-1,-2 1,1-1,2-6,9-7,66-69,-85 93,0 0,1 0,-1 0,1 0,-1 1,1-1,-1 0,0 1,1-1,-1 1,0 0,1-1,-1 1,0 0,0 0,0 0,0 0,0 0,0 0,0 0,0 0,0 0,0 1,-1-1,1 0,0 0,-1 1,1-1,-1 0,1 1,-1-1,0 1,0-1,0 1,0-1,0 0,0 1,0-1,0 1,0-1,0 1,-1-1,1 0,-1 1,0 0,4 13,14 60,-14-54,1-1,1 1,0-1,2 0,0 0,2 0,0-1,7 9,-4-13,0-4</inkml:trace>
  <inkml:trace contextRef="#ctx0" brushRef="#br0" timeOffset="3005.448">1529 247,'0'-4,"0"2,0 7,0 7,0 7,0 5,0 2,0 3,0 0,0 1,0 0,0-1,0 0,0-1,0 1,0-1,0-5</inkml:trace>
  <inkml:trace contextRef="#ctx0" brushRef="#br0" timeOffset="3575.518">1332 304,'26'-19,"0"0,1 2,1 1,0 2,1 0,1 2,0 2,24-6,-49 14,0 1,0 0,-1 0,1 0,0 1,0-1,0 1,0 0,0 1,0-1,0 1,0 0,0 0,0 1,-1-1,1 1,-1 0,1 0,-1 1,1-1,-1 1,0 0,0 0,-1 0,1 1,-1 0,1-1,-1 1,0 0,-1 0,1 1,-1-1,0 1,0-1,0 1,0-1,-1 1,0 0,0 0,0 0,0 2,-3 1,0 0,0 0,-1-1,0 1,0-1,-1 0,0 0,0 0,-1 0,0-1,0 0,0 0,-1 0,0-1,0 1,0-1,-1-1,1 1,-1-1,0-1,-1 1,1-1,-1 0,1-1,-1 0,0 0,0 0,6-2,0 0,0 1,0-1,0 1,0-1,1 1,-1 0,0-1,0 1,1 0,-1 0,1 0,-1 1,1-1,-1 0,1 1,0-1,-1 0,1 1,0 0,0-1,0 1,0 0,1-1,-1 1,0 0,1 0,-1 0,1-1,-1 1,1 0,0 0,0 0,0 0,0 0,0 0,1 0,-1 0,0-1,1 1,-1 0,1 0,0 0,0-1,0 1,0 0,0-1,0 1,0-1,0 1,0-1,1 1,-1-1,1 1,11 10,0 1,1-2,0 0,1 0,0-1,1-1,0-1,14 6,14 8,-25-11</inkml:trace>
  <inkml:trace contextRef="#ctx0" brushRef="#br0" timeOffset="4100.38">1840 21,'151'-20,"-150"20,0 0,0 0,0 0,0 0,0 0,0 0,0 0,0 0,0 0,-1 0,1 1,0-1,0 0,0 1,0-1,0 0,-1 1,1-1,0 1,0-1,-1 1,1 0,0-1,-1 1,1 0,-1-1,1 1,-1 0,1 0,-1 0,1-1,-1 1,0 0,1 0,-1 0,0 0,0 0,0 0,0-1,0 1,0 0,0 0,0 0,0 0,0 0,0 0,0 0,-1 0,-26 42,21-35,-1 2,4-9,0 1,1 0,-1 0,0 0,1 0,0 1,0-1,0 1,0-1,0 1,0 0,1 0,-1 0,1 0,0 0,0 0,0 0,0 0,0 0,1 1,-1-1,1 0,0 0,0 1,0-1,1 0,-1 0,1 1,-1-1,1 0,0 0,1 0,-1 0,0 0,1 0,0 0,-1-1,1 1,0 0,0-1,2 1,68 11,-48-14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1 539,'5'0,"6"0,6 0,5 0,4 0,2 0,1 0,0 0,-4-5,-2-1,0 0,1 1,0 2,3 0,0 2,0 1,-3-5,-7-1</inkml:trace>
  <inkml:trace contextRef="#ctx0" brushRef="#br0" timeOffset="411.82">114 398,'5'10,"1"7,0 6,-1 4,-2 3,-1 0,-1 0,0 0,-6-6,-1-1,-1 0,2 0,-3-3,-1-5</inkml:trace>
  <inkml:trace contextRef="#ctx0" brushRef="#br0" timeOffset="1698.668">904 201,'5'9,"-3"9,-3 5,0 4,0 2,-5 1,-2 0,1 0,2-1,1 1,2-2,1 1,0-1,1-9,0-9</inkml:trace>
  <inkml:trace contextRef="#ctx0" brushRef="#br0" timeOffset="2003.025">594 201,'29'-10,"23"-3,9 1,-3 2,0 3,-6 3,-7 2,-6 1,-5 1,-4 0,-6 1</inkml:trace>
  <inkml:trace contextRef="#ctx0" brushRef="#br0" timeOffset="2315.055">565 652,'34'-5,"25"-6,7-2,-2 2,-7 3,-9 2,-8 3,-6 1,-8-3,-5-1,0 1,-4 0</inkml:trace>
  <inkml:trace contextRef="#ctx0" brushRef="#br0" timeOffset="2807.656">649 59,'5'-5,"7"-1,5 0,5 1,4-3,2-1,1 2,0 1,1 3,-1 1,0 1,0 1,-1 0,1 0,-1 0,-5 1</inkml:trace>
  <inkml:trace contextRef="#ctx0" brushRef="#br0" timeOffset="3882.9">1412 115,'22'13,"24"107,-38-84,-2 1,-2 0,-1 0,-2 0,-1 0,-6 35,4-61,0 0,-1 0,0-1,-1 1,0-1,-1 0,0 0,-1 0,0 0,0-1,-1 0,0-1,0 1,-1-2,0 1,-1-1,0 0,0 0,0-1,-1-1,0 1,0-2,-9 4,-36 19,30-17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232 428,'-12'3,"1"1,0 1,1 0,-1 0,1 1,0 0,0 1,1 0,0 1,0-1,1 2,0-1,0 1,1 1,0-1,1 1,0 0,-3 7,0 3,0 1,1 0,0 0,2 1,1 0,1 0,1 0,0 1,2 6,-1-20,1-1,0 0,1 1,0-1,0 1,1-1,0 0,0 1,1-1,0 0,1 0,-1 0,2 0,-1-1,1 1,0-1,1 0,-1 0,1 0,1-1,-1 1,1-1,0-1,1 1,-1-1,1 0,0-1,1 1,-1-1,1-1,-1 0,1 0,7 2,3-6,0 0,0 0,0-2,0 0,-1-2,1 0,-1 0,0-2,-1 0,1-1,-1-1,-1 0,0-1,0 0,-1-2,0 1,1-4,9-3,-2 2,0-2,-2 0,0-1,-1-1,-1 0,-1-2,-1 0,2-4,-13 17,0 0,0 0,-1-1,0 1,-1-1,0 0,-1 0,1 0,-2 0,0-1,0 1,-1 0,0-1,-1 1,0 0,0 0,-1 0,-1 0,1 0,-2 0,1 0,-2 1,1-1,-6-4,0 1,0 0,-1 0,-1 1,0 0,-1 1,0 1,-1 0,0 0,-1 2,1 0,-2 0,1 1,-1 1,0 1,0 0,0 1,-1 1,0 1,1 0,-1 1,0 1,-2 0,-21 2,8 3</inkml:trace>
  <inkml:trace contextRef="#ctx0" brushRef="#br0" timeOffset="399.52">34 766,'151'-74,"-142"68,0 1,0 1,0 0,0 0,1 0,0 2,0-1,-1 1,1 0,1 1,-1 0,0 1,0 0,0 1,0 0,0 0,0 1,0 0,0 1,-1 0,1 1,-1 0,2 1,27 29,-34-29,0-1,1 1,-1-1,1 0,0 0,1 0,-1-1,0 0,1 0,0 0,0-1,0 1,0-1,0-1,3 1,-5-1,1-1,-1 1,0-1,1 0,-1 0,0 0,1-1,-1 1,0-1,0 0,0-1,1 1,-1-1,0 1,-1-1,1 0,0-1,0 1,-1-1,0 0,1 1,-1-1,0-1,2-1,3-12</inkml:trace>
  <inkml:trace contextRef="#ctx0" brushRef="#br0" timeOffset="899.564">401 4,'-4'0,"-3"5,-4 1,5 0,3-6,7-3,2-5,-4 2,3 4,-1 1</inkml:trace>
  <inkml:trace contextRef="#ctx0" brushRef="#br0" timeOffset="1379.901">739 117,'138'-45,"-61"46,-75-1,0 1,0-1,-1 1,1-1,0 1,-1 0,1-1,-1 1,1 0,-1 0,1 0,-1 0,0 1,1-1,-1 0,0 0,0 1,0-1,0 1,0-1,0 1,0-1,-1 1,1 0,0-1,-1 1,0 0,1-1,-1 1,0 0,0 0,0-1,0 1,0 0,0 0,0-1,-1 1,1 0,-1 0,1-1,-1 1,0 0,-69 94,42-66,20-21,6-8,0 0,0 0,0-1,0 1,1 1,-1-1,0 0,1 0,-1 1,1-1,-1 1,1-1,0 1,0-1,0 1,0 0,0 0,0 0,0-1,0 1,1 0,-1 0,1 0,-1 0,1 0,0 0,0 0,0 0,0 0,0 1,0-1,1 0,-1 0,1 0,-1-1,1 1,0 0,-1 0,1 0,0 0,0-1,1 1,-1 0,12 1,0-1,0 0,0-1,0-1,0 0,0 0,0-1,0-1,0 0,-1-1,12-4,32-5,29 5,-60 6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550 339,'1'-2,"0"0,1 1,-1-1,0 0,0 0,0 0,-1 0,1 0,0 0,-1 0,1-1,-1 1,0 0,0 0,0 0,0 0,0 0,0-1,-1 1,1 0,0 0,-1 0,0 0,0 0,1 0,-1 0,0 0,-1 0,1 0,0 1,0-1,-1 0,1 1,-1-1,0 1,1 0,-1-1,0 1,0 0,0 0,1 0,-1 0,0 0,-1 1,1-1,-1 0,-14-1,0 1,1 0,-1 1,0 0,0 2,0 0,1 1,-1 0,1 2,-10 3,17-6,-213 69,220-71,1 0,-1 0,0 0,0 1,1-1,-1 0,0 1,0-1,1 1,-1 0,1-1,-1 1,0 0,1 0,0 0,-1 0,1 1,0-1,-1 0,1 0,0 1,0-1,0 1,0-1,0 1,0-1,1 1,-1 0,0-1,1 1,-1 0,1 0,0-1,0 1,-1 0,1 0,0-1,1 1,-1 0,0 0,0-1,1 1,-1 0,1 0,-1-1,1 1,0-1,0 1,0 0,0-1,0 1,0-1,0 0,0 1,0-1,1 0,10 5,-1 0,1-1,0-1,1 0,-1-1,1 0,0-1,11 1,23 5,62 13,-108-21,0 1,0-1,0 1,0 0,0 0,0-1,-1 1,1 0,0 0,-1 0,1 0,0 0,-1 0,1 0,-1 0,1 0,-1 0,0 0,1 0,-1 0,0 0,0 0,0 1,0-1,0 0,0 0,0 0,0 0,0 0,-1 0,1 1,0-1,-1 0,1 0,-1 0,1 0,-1 0,0 0,1 0,-1-1,0 1,1 0,-1 0,-36 37,-84 42,92-63,1 1,0 1,1 1,1 1,-8 11,32-30,-1 1,1 0,0-1,0 1,1 0,-1 0,0 0,1 0,0 0,0 1,0-1,0 0,0 0,1 1,0-1,-1 1,1-1,0 0,1 1,-1-1,0 0,1 1,0-1,0 0,0 0,0 1,1-1,-1 0,1 0,-1 0,1-1,0 1,1 0,-1-1,0 1,1-1,-1 0,1 0,-1 0,1 0,0 0,2 1,11 4,-1 0,1-1,1-1,-1-1,1 0,0-1,-1 0,1-2,1 0,-1-1,0-1,0 0,0-1,2-1,-9 1,-1-1,0 0,0 0,0 0,-1-1,1 0,-1-1,0 0,0-1,0 1,-1-1,0-1,0 1,0-1,1-3,-8 10,16-16</inkml:trace>
  <inkml:trace contextRef="#ctx0" brushRef="#br0" timeOffset="399.265">464 1,'-10'6,"-1"1,1 0,0 0,0 2,1-1,0 1,1 0,0 1,0 0,1 0,1 0,-1 1,2 0,-1 1,2-1,-1 1,2 0,-1 0,2 0,0 1,0-1,1 0,0 1,2-1,0 9,0 85,1-14,-3-1,-13 76,-52 118,-11-32,72-229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12,'50'90,"-32"-42,-2 2,-2 0,-2 0,4 46,9 40,-21-116,-3-11,1 1,0-1,1 0,-1 1,2-1,-1 0,2-1,-1 1,1-1,1 2,-5-10,-1 1,1-1,0 1,0-1,-1 1,1-1,0 0,0 0,0 1,-1-1,1 0,0 0,0 0,0 0,0 0,0 0,-1 0,1 0,0 0,0 0,0-1,0 1,0 0,-1 0,1-1,0 1,0-1,-1 1,1-1,0 1,-1-1,1 1,0-1,-1 1,1-1,-1 0,1 1,-1-1,1 0,-1 0,1 0,-1 1,0-1,1 0,-1 0,22-42,-21 41,120-364,-37 174,-57 160,-15 27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0,-3 1,-8 1,-8 2,-8 1,-6 1,-3 0,-7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88,'38'-5,"32"-7,9-5,0 0,-7-3,-18 3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14,'24'-5,"0"1,0 1,0 2,1 0,-1 2,0 0,1 2,-1 1,13 4,-35-8,-1 0,1 0,-1 0,0 1,1-1,-1 1,0-1,0 1,1-1,-1 1,0 0,0-1,0 1,0 0,0 0,0 0,0 0,0 0,0 0,0 0,0 0,-1 0,1 0,0 1,-1-1,1 0,-1 1,1-1,-1 0,0 1,0-1,1 0,-1 1,0-1,0 0,0 1,0-1,-1 0,1 1,0-1,-1 0,1 1,-1-1,1 0,-1 1,1-1,-1 0,0 0,0 1,-52 49,21-29,23-17,1 0,-1 0,1 1,1 0,-1 1,1-1,0 1,1 1,0-1,0 1,0 0,1 1,-2 3,7-10,-1 1,1-1,0 0,0 0,0 0,0 1,0-1,0 0,0 0,1 0,-1 0,1 1,0-1,0 0,0 0,-1 0,2 0,-1-1,0 1,0 0,1 0,-1-1,1 1,-1-1,1 1,0-1,-1 1,1-1,0 0,0 0,0 0,0 0,0 0,0-1,0 1,2 0,81 17,-72-18,-1-1,1 0,0-1,-1 0,0-1,1 0,-1-1,0 0,-1-1,1-1,0-1,13-8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50,'0'34,"0"25,5 8,1-3,0-8,-1-8,-1-8,-2-5,-1-5,-1-2,0-1,0 0,0-1,-5 1,-1 1,-1-5</inkml:trace>
  <inkml:trace contextRef="#ctx0" brushRef="#br0" timeOffset="329.689">395 163,'-103'70,"3"4,-14 18,55-23,59-68,-1 1,0-1,0 1,0-1,1 1,-1-1,1 1,0 0,-1-1,1 1,0-1,0 1,0 0,0 0,0-1,0 1,0 0,1-1,-1 1,1-1,-1 1,1 0,-1-1,1 1,0-1,0 1,0-1,0 0,0 1,0-1,0 0,0 0,1 0,-1 0,0 0,1 0,-1 0,1 0,-1 0,1-1,-1 1,1-1,-1 1,1-1,0 1,-1-1,1 0,0 0,1 0,70 10,-63-10,0 1,0 0,0 0,0 1,0 0,-1 1,1 0,-1 0,0 1,1 0,-2 1,1 0,4 4,41 20,-34-24</inkml:trace>
  <inkml:trace contextRef="#ctx0" brushRef="#br0" timeOffset="901.128">904 276,'-19'20,"-12"19,-4 10,3 0,2-3,6-5,3-4,4-4,6-2,0-7,1-3,-2 0,1 2,-3 0,2-2</inkml:trace>
  <inkml:trace contextRef="#ctx0" brushRef="#br0" timeOffset="1155.129">537 305,'29'34,"18"20,7 6,-6-2,-6-12,-11-8,-5-11,-3-5,0-6,-4-1,0-4,0-3,-2-3</inkml:trace>
  <inkml:trace contextRef="#ctx0" brushRef="#br0" timeOffset="1530.92">1072 50,'23'-8,"-6"0,1 1,-1 1,1 1,1 1,-1 0,0 1,1 1,6 1,-23 1,-1-1,1 1,0 0,-1 0,1 0,0 0,-1 0,1 1,-1-1,1 0,-1 1,1-1,0 1,-1-1,0 1,1 0,-1 0,1 0,-1 0,0 0,0 0,1 0,-1 0,0 0,0 1,0-1,0 0,0 1,-1-1,1 0,0 1,-1-1,1 1,-1 0,1-1,-1 1,0-1,0 1,0 0,1-1,-2 1,1-1,0 1,0 0,0-1,-1 1,1-1,-37 69,24-55,9-12,-1 1,1-1,-1 1,1 1,0-1,1 0,-1 1,1 0,0 0,0 0,0 0,1 1,0-1,0 0,0 1,0 0,1-1,0 1,1 0,-1 0,1 0,0-1,0 1,1 0,0 0,0 0,2 5,2-7,1 0,1-1,-1 0,0 0,1 0,-1-1,1 0,0 0,0-1,0 1,0-2,0 1,0-1,0 0,0 0,0-1,0 0,1 0,10 0,127-25,-120 22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0,'0'5,"0"11,0 7,0 6,0 1,0 1,0 0,0 0,5-1,2-1,-1 0,4 0,0-1,-2-5</inkml:trace>
  <inkml:trace contextRef="#ctx0" brushRef="#br0" timeOffset="264.949">1 479,'38'-5,"32"-1,14 0,-3 1,-10-3,-13-1,-10 2,-10 2,-6 1,-4 2,-1 1,-6 1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57,'227'-12,"-39"-17,-119 15,-47 12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30,'33'0,"22"0,5-5,-2-1,-7 0,-6 1,-7 2,-5 0,-3 2,-2 1,-1 0,-5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1,'201'5,"-199"-5,-1 0,0 0,0 0,0 0,0 1,1-1,-1 0,0 1,0-1,0 1,0 0,0-1,0 1,0 0,0-1,0 1,0 0,-1 0,1 0,0 0,0 0,-1-1,1 2,-1-1,1 0,-1 0,1 0,-1 0,0 0,1 0,-1 0,0 1,0-1,0 0,0 0,0 0,0 0,0 1,0-1,0 0,-1 0,1 0,0 0,-1 0,1 1,-1-1,1 0,-1 0,0 0,1 0,-1 0,0-1,0 1,0 0,1 0,-1 0,0-1,0 1,0 0,0-1,0 1,-1-1,1 1,0-1,0 0,-1 1,-121 94,121-93,0-1,1 1,-1-1,1 1,-1 0,1-1,0 1,0 0,0 0,0 0,0 0,0 0,0 0,1 0,-1 0,1 0,0 0,-1 1,1-1,0 0,0 0,0 0,1 1,-1-1,0 0,1 0,-1 0,1 0,0 0,0 0,0 0,0 0,0 0,0 0,1-1,-1 1,0 0,1-1,-1 1,1-1,0 1,0-1,-1 0,1 0,0 0,0 0,0 0,0 0,0 0,0-1,0 1,1-1,9 4,0-1,0-1,0 0,1-1,-1 0,1-1,-1-1,0 0,1 0,-1-1,0-1,0 0,0 0,0-1,-1-1,0 0,1-1,-2 0,8-5,2-2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85 290,'0'38,"5"28,2 7,-1-5,-1-8,-2-10,-1-9,0-6,-7-9,-1-9</inkml:trace>
  <inkml:trace contextRef="#ctx0" brushRef="#br0" timeOffset="505.869">1 206,'18'-12,"0"2,1 0,1 2,0 0,0 1,0 0,1 2,0 1,0 0,0 2,11 0,-29 1,0 1,1 0,-1 0,1 1,-1-1,1 1,-1 0,0 0,1 0,-1 0,0 0,0 1,0 0,0-1,0 1,0 0,-1 0,1 1,0-1,-1 1,0-1,0 1,0 0,0 0,0-1,0 2,-1-1,1 0,-1 0,0 0,0 1,0-1,0 0,-1 1,1-1,-1 1,0-1,0 0,0 1,-1-1,1 1,-1-1,0 1,0-1,0 0,0 0,-1 1,-4 9,-1 0,0 0,-1-1,-1 0,0 0,-1-1,0-1,-1 1,2-2,0 0,1 0,0 1,0 0,1 1,0 0,1 0,0 0,1 1,-2 5,6-12,0-1,0 1,1 0,0 0,-1 0,2-1,-1 1,1 0,-1-1,1 1,1 0,-1-1,1 1,-1-1,1 1,0-1,1 0,-1 0,1 0,0 0,0 0,3 2,91 71,-35-32,-37-13,-18-15</inkml:trace>
  <inkml:trace contextRef="#ctx0" brushRef="#br0" timeOffset="1017.829">593 64,'14'-8,"1"0,1 1,-1 1,1 0,0 1,0 1,0 0,1 1,0 1,14 0,-28 2,-1 0,0-1,1 1,-1 0,0 0,1 1,-1-1,0 0,0 1,1 0,-1-1,0 1,0 0,0 0,0 0,0 0,0 1,0-1,0 0,0 1,0 0,-1-1,1 1,-1 0,1 0,-1 0,0-1,0 2,1-1,-1 0,-1 0,1 0,0 0,-1 1,1-1,-1 0,1 1,-1-1,0 0,0 1,0-1,-1 0,1 1,0-1,-1 0,1 0,-1 1,0-1,0 0,0 0,0 0,0 0,0 0,-1 0,1 0,-2 1,-101 114,103-116,0 0,0 1,0-1,0 0,0 1,1-1,-1 1,0-1,1 1,-1 0,1-1,-1 1,1-1,0 1,0 0,-1-1,1 1,1 0,-1-1,0 1,0 0,1-1,-1 1,0 0,1-1,0 1,-1-1,1 1,0-1,0 1,0-1,0 0,0 1,0-1,0 0,0 0,1 0,-1 0,0 0,1 0,-1 0,1 0,0 0,71 14,-48-14</inkml:trace>
  <inkml:trace contextRef="#ctx0" brushRef="#br0" timeOffset="1915.226">1327 177,'-15'2,"0"0,0 2,0-1,1 2,0 0,-1 1,2 0,-1 1,1 1,0 0,1 0,0 1,0 1,1 0,0 1,1 0,0 1,1 0,0 0,1 1,0 0,1 0,1 1,0 0,0 0,2 0,0 1,0 0,2 0,0 0,0 0,1 5,1-14,0 1,0 0,1 0,-1-1,1 1,1 0,-1-1,1 1,0-1,1 0,0 1,0-1,0 0,0-1,1 1,0-1,1 1,-1-1,1 0,0-1,0 1,0-1,0 0,1 0,0-1,0 0,0 0,0 0,0-1,1 0,-1 0,1 0,0-1,22 2,0-1,-1-2,1-1,-1-1,1-1,-1-2,0-1,0-1,-1-1,1-2,-2 0,0-2,0-1,-1-1,-1-1,0-1,10-10,-28 22,1 1,-1-1,0-1,-1 1,1-1,-1 0,0 0,0 0,0-1,-1 0,1 0,-2 0,1 0,-1-1,0 1,0-1,0 0,-1 0,0 0,-1 0,0 0,0-1,0 1,-1 0,0 0,0-1,-1 1,0 0,0 0,-1-1,0 1,0 1,0-1,-3-4,-4 2,0 0,-1 1,0 0,0 1,-1 0,0 1,0 0,-1 0,1 1,-1 1,0 0,-1 1,1 0,0 0,-1 2,0 0,1 0,-1 1,0 0,-7 2,-17-2</inkml:trace>
  <inkml:trace contextRef="#ctx0" brushRef="#br0" timeOffset="2244.291">960 629,'303'-141,"-298"139,-1 0,1-1,0 1,0-1,0 2,1-1,-1 0,0 1,1 0,-1 0,1 1,-1-1,0 1,1 0,-1 1,1 0,-1-1,1 2,-1-1,0 0,0 1,1 0,3 3,-4-2,2 4,0-1,1 0,0-1,0 1,0-2,1 1,0-1,0 0,0-1,0 0,0-1,1 0,6 1,63-6,-60-4</inkml:trace>
  <inkml:trace contextRef="#ctx0" brushRef="#br0" timeOffset="3033.32">1920 36,'30'-8,"1"2,-1 0,1 2,0 2,15 1,-30 0,-14 0,0 0,0 0,0 0,0 0,0 1,1-1,-1 1,0-1,0 1,1 0,-1 0,0 0,0 0,1 0,-1 0,0 1,0-1,0 1,1 0,-1 0,0-1,0 1,0 0,0 1,0-1,-1 0,1 1,0-1,0 1,-1-1,1 1,-1 0,0 0,1-1,-1 1,0 0,0 0,0 0,0 0,-1 1,1-1,0 0,-1 0,0 0,1 1,-1-1,0 0,0 0,0 2,-25 32,-3 19,30-52,0-1,0 1,0 0,1-1,-1 0,1 0,-1 0,1 0,0 0,0 0,0-1,0 1,0-1,0 0,0 0,0 0,1 0,-1 0,0-1,1 0,-1 1,0-1,1-1,-1 1,0 0,1-1,-1 1,0-1,4 1,70-13,-57 6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1,'0'538,"-11"-466,4-54</inkml:trace>
  <inkml:trace contextRef="#ctx0" brushRef="#br0" timeOffset="374.672">300 142,'-197'160,"194"-158,0-1,0 1,1-1,-1 1,0 0,1 0,-1 0,1 0,0 1,0-1,0 1,0-1,0 1,0 0,1 0,-1-1,1 1,0 0,0 1,0-1,0 0,0 0,1 0,-1 0,1 1,0-1,0 0,0 0,1 1,-1-1,1 0,0 0,0 0,0 0,0 0,0 0,2 2,129 50,-18 47,-97-88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0,'0'10,"0"12,0 8,0 4,0 0,5-1,2-1,-1-1,-1-1,3-5,1-3,-2-5</inkml:trace>
  <inkml:trace contextRef="#ctx0" brushRef="#br0" timeOffset="247.923">0 424,'44'-5,"37"-6,11-2,-2-2,-5 0,-14 3,-13 4,-12 3,-9 3,-6 1,-3 1,-2 0,-5 1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0 664,'8'5,"1"0,0-1,-1 0,1 0,1 0,-1-2,0 1,1-1,-1 0,1-1,0 0,0-1,-1 0,1 0,0-1,0 0,-1-1,1 0,-1-1,0 0,0 0,0-1,0 0,0-1,7-5,19-12,-2-2,-1-1,-1-2,-1-1,-1-1,10-16,16-14,168-187,-176 194,-37 39,1 0,1 0,0 1,1 0,0 1,1 1,8-5,-21 14,1 0,-1 1,1-1,0 0,-1 0,1 1,0-1,0 1,0 0,0-1,-1 1,1 0,0 0,0 0,0 1,0-1,-1 0,1 1,0-1,0 1,0-1,-1 1,1 0,0 0,-1 0,1 0,-1 0,1 0,-1 0,1 0,-1 0,0 1,0-1,0 1,0-1,0 1,0-1,0 1,0 0,0 0,16 73,-20-37,-2 0,-2-1,-1 1,-2-2,-1 0,-2 0,-1-1,-2 0,-11 14,18-32,-2 1,0-2,-1 1,-1-2,0 0,-1 0,-1-1,0-1,-1 0,0-1,-1-1,0-1,-1 0,0-1,0-1,-1-1,-12 3,-45 2,74-11,0-1,0 0,0 0,0 0,0 0,0 0,0 0,0-1,0 1,0 0,0-1,0 0,0 0,0 1,0-1,0 0,0-1,1 1,-1 0,1 0,-1-1,1 1,-1-1,1 1,0-1,-1 0,1 1,0-1,0 0,0 0,0 0,1 0,-1-1,0-15</inkml:trace>
  <inkml:trace contextRef="#ctx0" brushRef="#br0" timeOffset="321.072">1355 326,'-9'12,"-19"22,2 2,1 0,3 2,0 1,3 1,0 1,18-39,-1 0,1 1,0-1,-1 1,1-1,0 1,0 0,1-1,-1 1,0 0,1 0,0 0,0-1,0 1,0 0,0 0,0 0,1-1,-1 1,1 0,0 0,0-1,0 1,0-1,0 1,1-1,-1 1,1-1,0 0,-1 0,1 1,0-1,0 0,0-1,1 1,-1 0,0-1,1 1,0-1,11 1,0-2,0 1,1-2,-1 0,0-1,0 0,0-1,0-1,0 0,-1 0,1-2,-1 0,-1 0,1-1,-1-1,0 0,-1 0,0-1,0-1,-1 0,0 0,-1-1,0-1,3-4,-7 11,0 0,-1-1,1 1,-1-1,0 0,0 0,-1-1,0 1,0-1,-1 1,1-1,-1 0,-1 0,1 0,-1 0,-1 0,1 0,-1-1,-1 1,1 0,-1 0,0 0,-1 0,1 0,-1 0,-1 0,1 1,-1-1,-1 1,1 0,-1 0,0 0,0 0,-1 0,-4-4,-1 4,-1 0,1 0,-1 1,0 0,0 1,-1 1,1-1,-1 2,0 0,-5 0,-14-2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3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421 170,'-53'10,"50"-9,-24 14,0 1,1 2,1 0,0 2,2 0,0 2,2 0,-10 14,14-13,0 1,2 0,0 2,2 0,1 0,1 1,1 1,1-1,-3 24,10-47,1 1,0-1,0 1,1 0,-1-1,1 1,0 0,0-1,1 1,0-1,-1 1,1 0,1-1,-1 1,1-1,-1 0,1 0,1 1,-1-1,0-1,1 1,0 0,0-1,0 1,0-1,1 0,0 0,-1 0,1 0,0-1,0 1,0-1,0 0,1-1,-1 1,1-1,0 1,7 0,0 0,0 0,1-1,-1-1,0 0,1-1,-1 0,0-1,0 0,1-1,-2-1,1 1,4-4,11-5</inkml:trace>
  <inkml:trace contextRef="#ctx0" brushRef="#br0" timeOffset="303.349">844 339,'-14'16,"-11"11,0 0,2 2,1 1,2 1,1 0,1 2,-9 24,25-54,0 0,1 0,-1 0,1 1,0-1,0 0,0 1,1-1,-1 1,1-1,0 1,0-1,0 1,0-1,0 1,1-1,0 0,0 1,0-1,0 1,0-1,0 0,1 0,0 0,0 0,0 0,0 0,0 0,0-1,1 1,-1-1,1 0,0 1,0-1,0 0,0-1,0 1,0 0,0-1,0 0,3 1,13-1,0 0,0-2,0 0,0-1,0-1,0 0,-1-2,1 0,-1-1,-1-1,1 0,-1-2,0 0,9-8,-12 9,-1-2,-1 0,0 0,0-1,-1 0,0-1,-1-1,-1 1,0-2,0 1,-1-2,-5 9,0-1,0 1,0-1,-1 1,0-1,0 0,-1 0,0 0,0 0,0 0,-1 0,0 0,-1 0,1 0,-1 0,-1 1,1-1,-1 0,0 0,-1 1,0-1,0 1,0 0,-1 0,-3-6,1 7,1-1,-1 1,0 0,-1 0,1 1,-1 0,1 0,-1 0,-1 1,1 0,0 0,-1 1,1 0,-1 1,0-1,1 1,-1 1,-4 0,-7 3</inkml:trace>
  <inkml:trace contextRef="#ctx0" brushRef="#br0" timeOffset="804.396">1127 735,'86'-90,"-4"-3,68-100,-151 193,1-1,0 1,0-1,0 0,0 1,0-1,0 1,0-1,0 1,0-1,0 1,0-1,0 0,0 1,0-1,1 1,-1-1,0 1,0-1,1 1,-1-1,0 1,1 0,-1-1,0 1,1-1,-1 1,1 0,-1-1,0 1,1 0,-1-1,1 1,-1 0,1 0,-1-1,1 1,-1 0,1 0,0 0,-1 0,1 0,-1 0,1 0,-1 0,1 0,-1 0,1 0,0 0,-1 0,1 0,-1 1,1-1,-1 0,1 0,-1 1,1-1,-1 0,1 1,-6 18,0-7,1 1,1-1,0 1,0 0,1 0,1 0,0 0,1 1,0-1,1 0,1 0,0 0,0 0,2 0,-1-1,4 7,-2-15,0 0,0 0,1-1,-1 1,1-1,0-1,0 1,0-1,0 0,1 0,-1-1,0 0,1 0,-1 0,1-1,-1 0,0 0,1-1,-1 0,1 0,-1 0,0-1,0 0,1 0,-1 0,-1-1,1 0,0 0,-1-1,1 0,-1 1,3-5,6 0,-1-2,0 1,-1-1,0-1,-1 0,0-1,-1 0,0-1,-1 0,0-1,-1 1,0-2,-2 1,1-1,-2 0,0 0,-1 0,0-1,-1 0,-1-3,-2-7,0 2</inkml:trace>
  <inkml:trace contextRef="#ctx0" brushRef="#br0" timeOffset="1257.981">2341 114,'-182'126,"139"-74,44-50,0 0,-1-1,1 1,0 0,0-1,0 1,1 0,-1-1,0 1,0-1,1 0,-1 1,1-1,0 0,-1 0,1 0,0 0,-1 0,1-1,0 1,0 0,0-1,-1 1,1-1,0 0,0 0,0 1,0-1,0-1,0 1,0 0,2-1,8 3,94 33,-103-33,1 0,-1-1,0 1,0 0,0 1,0-1,-1 0,1 1,0 0,-1 0,0-1,0 1,0 1,0-1,0 0,0 0,-1 1,0-1,0 1,0-1,0 1,0-1,-1 1,1 0,-1-1,0 1,0 0,-1 3,-1 2,0-1,-1 1,0 0,-1-1,1 0,-2 0,1 0,-1 0,0-1,-1 1,1-2,-2 1,1 0,-1-1,0 0,0-1,-3 2,-139 72,128-71,2-2</inkml:trace>
  <inkml:trace contextRef="#ctx0" brushRef="#br0" timeOffset="1534.206">2849 1,'-15'43,"-4"24,0 5,5-4,3-10,5-9,2-9,3-6,1-4,0-2,1-1,-5-6,-6-5,-2-7</inkml:trace>
  <inkml:trace contextRef="#ctx0" brushRef="#br0" timeOffset="1790.274">2509 282,'44'-9,"37"-4,16 1,-5 3,-13 2,-10 3,-12 1,-6 2,-8 1,-5 1,-10 4,-9 2</inkml:trace>
  <inkml:trace contextRef="#ctx0" brushRef="#br0" timeOffset="1954.851">3300 481,'0'0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67,'-17'72,"-6"158,11-161,-3-1,-3 0,-10 20,18-60,2-5</inkml:trace>
  <inkml:trace contextRef="#ctx0" brushRef="#br0" timeOffset="264.661">1 179,'43'0,"33"-5,14-1,1-5,0 0,-7-4,-8 2,-6 2,-7-1,-4 1,-2 3,-6 2,-8-2,-5 0,-5 1,-3 2,-7 7,-7 3</inkml:trace>
  <inkml:trace contextRef="#ctx0" brushRef="#br0" timeOffset="650.604">988 405,'39'0,"26"-5,13-1,-3 0,-5 1,-8 2,-11 1,-9-4,-7-1,-5 0,-2 3,-2 0,1 2,-6 1</inkml:trace>
  <inkml:trace contextRef="#ctx0" brushRef="#br0" timeOffset="916.255">1327 235,'-10'39,"-3"22,1 5,2-3,3-9,8-7,3-8,1-5,5-4,0-7</inkml:trace>
  <inkml:trace contextRef="#ctx0" brushRef="#br0" timeOffset="1347.443">1807 67,'-27'345,"28"-323,0 0,2 0,0-1,1 1,2-1,0 0,1 0,7 13,-14-33,0 0,0 0,0 0,1 0,-1 0,0-1,0 1,1 0,-1 0,0 0,1 0,-1-1,1 1,-1 0,1 0,0-1,-1 1,1 0,-1-1,1 1,0 0,0-1,-1 1,1-1,0 0,0 1,0-1,0 0,0 1,-1-1,1 0,0 0,0 0,0 0,0 0,0 0,0 0,0 0,0 0,0 0,0 0,-1 0,1-1,0 1,0 0,0-1,0 1,-1-1,1 1,0-1,0 1,-1-1,1 0,0 1,-1-1,1 0,-1 1,1-1,0 0,26-54,-2-13,3 1,3 2,30-47,85-131,-136 225</inkml:trace>
  <inkml:trace contextRef="#ctx0" brushRef="#br0" timeOffset="1645.841">2287 321,'38'-5,"27"-2,8 1,-4-4,-10 1,-9 0,-8 3,-7 2,-5 2,-2 1,-6 1</inkml:trace>
  <inkml:trace contextRef="#ctx0" brushRef="#br0" timeOffset="9816.444">2400 575,'64'-6,"-47"8,22 0,0-2,1-1,-1-3,34-7,96-18,-145 24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4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1 339,'1'2,"0"0,1 0,-1-1,1 1,0 0,-1-1,1 1,0-1,0 1,0-1,0 0,0 0,0 0,0 0,0 0,1 0,-1-1,0 1,0-1,1 1,-1-1,0 0,1 0,-1 0,2 0,-1 0,69 4,0-3,0-3,0-3,4-3,150-9,115 18,-342-1</inkml:trace>
  <inkml:trace contextRef="#ctx0" brushRef="#br0" timeOffset="269.602">114 622,'38'-5,"42"-2,16 1,2 1,-6 1,-9 2,-9 1,-13 1,-7 0,-7 0,-8 0,-5 0,-3 0,-3 1,-1-1,-1 0,-4 0</inkml:trace>
  <inkml:trace contextRef="#ctx0" brushRef="#br0" timeOffset="735.874">762 1,'-65'77,"63"-75,1 1,-1 0,1 1,0-1,0 0,0 0,0 0,1 1,-1-1,1 0,0 1,0-1,0 0,0 1,1-1,-1 0,1 1,0-1,0 0,0 0,0 0,1 0,-1 0,1 0,-1 0,1 0,0 0,3 1,7 6,0-1,1-1,0 0,0-1,1-1,0 0,0 0,1-2,0 1,7-1,5 4,214 64,-237-72,0 1,0 0,0 0,1 1,-1-1,0 1,0 0,-1 0,1 0,0 0,-1 1,1-1,-1 1,0 0,0 0,0 0,0 1,0-1,-1 1,0-1,1 1,-1 0,-1 0,1 0,-1 0,1 0,-1 0,0 0,0 1,-1-1,0 0,1 1,-2 3,-6 3,-1 1,-1-1,0-1,-1 1,0-1,0-1,-1 0,0-1,-1 0,0-1,0 0,-1 0,0-2,-8 4,11-4,-274 157,249-147,-31 14,0 3,3 2,-14 13,50-28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5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29,'-4'-5,"-3"3,1 7,1 8,1 5,2 6,1 2,0 3,1 0,1 1,-1 0,0-1,0 0,1 0,-1-1,0-4</inkml:trace>
  <inkml:trace contextRef="#ctx0" brushRef="#br0" timeOffset="296.162">1 452,'23'-5,"29"-1,8-5,0-1,-1 3,-5 2,-8-2,-6 0,-6 2,-3 1,-3 3,-1 2,-5 5,-6 2</inkml:trace>
  <inkml:trace contextRef="#ctx0" brushRef="#br0" timeOffset="781.978">169 622,'30'-9,"-14"3,1 0,-1 2,1 0,0 1,1 0,-1 2,0 0,1 1,16 2,-33-2,0 0,0 0,0 0,1 0,-1 0,0 1,0-1,0 0,0 1,0-1,0 1,0-1,0 1,0 0,0-1,-1 1,1 0,0-1,0 1,0 0,-1 0,1 0,-1 0,1 0,0 0,-1 0,0 0,1 0,-1 0,0 0,1 0,-1 0,0 0,0 0,0 0,0 0,0 1,0-1,0 0,0 0,0 0,-1 0,1 0,0 0,-1 0,1 0,-1 0,1 0,-1 1,-37 47,33-44,-7 8,3-6,1 0,1 1,-1 0,1 0,1 1,0 0,0 0,0 0,1 1,1 0,0 0,0 0,1 1,0-1,-1 8,5-16,-1 1,1 0,0 0,-1 0,1-1,1 1,-1 0,0-1,1 1,-1-1,1 0,-1 1,1-1,0 0,0 0,0 0,1 0,-1 0,0-1,1 1,-1-1,1 1,-1-1,1 0,0 0,-1 0,1-1,0 1,0 0,0-1,0 0,93 2,9-38,-86 26</inkml:trace>
  <inkml:trace contextRef="#ctx0" brushRef="#br0" timeOffset="3253.165">1016 198,'-1'8,"-13"82,-5 0,-22 64,36-138,-2 1,0-2,0 1,-2-1,0 0,0-1,-2 0,0-1,0 0,-2 1,53-90,94-127,17 10,-150 192,0 0,-1 0,1 0,-1 0,1 0,0 1,0-1,-1 0,1 0,0 1,0-1,0 0,0 1,0-1,0 1,0 0,0-1,0 1,0-1,0 1,0 0,0 0,0 0,0 0,1 0,-1 0,0 0,0 0,0 0,0 0,0 1,0-1,0 0,0 1,0-1,0 1,0-1,0 1,0-1,0 1,0 0,0 0,-1-1,1 1,0 0,0 0,-1 0,1 0,-1 0,1 0,-1 0,1 0,-1 0,0 0,1 0,-1 0,0 0,0 0,0 0,1 0,-1 0,0 0,-1 1,1-1,0 0,0 0,0 0,-1 0,1 0,-1 0,3 200,-3-199,1-1,0 1,0-1,0 1,0 0,0-1,0 1,0-1,0 1,1 0,-1-1,1 1,-1-1,1 1,0-1,-1 1,1-1,0 0,0 1,0-1,0 0,0 0,0 1,0-1,1 0,-1 0,0 0,1 0,-1-1,0 1,1 0,-1-1,1 1,0-1,-1 1,1-1,-1 0,1 1,0-1,-1 0,1 0,-1 0,1 0,0-1,-1 1,1 0,-1-1,1 1,-1-1,1 1,-1-1,1 0,-1 0,2 0,95-119,-73 83,54-87,-78 124,-1 1,0-1,0 1,0-1,0 1,1-1,-1 0,0 1,0-1,1 1,-1-1,0 0,1 1,-1-1,0 0,1 0,-1 1,1-1,-1 0,0 0,1 1,-1-1,1 0,-1 0,1 0,-1 0,0 0,1 0,-1 0,1 0,-1 0,1 0,-1 0,1 0,-1 0,1 0,-1 0,1 0,-1 0,0-1,1 1,-1 0,1 0,-1-1,0 1,1 0,-1 0,0-1,1 1,-1 0,0-1,1 1,-1-1,0 1,0 0,1-1,-1 1,0-1,0 1,0-1,0 1,0-1,0 1,1 0,-1-1,0 1,0-1,0 1,-1-1,1 0,3 39,-3-34,-2 230,21-123,-23-95</inkml:trace>
  <inkml:trace contextRef="#ctx0" brushRef="#br0" timeOffset="7503.19">819 1,'-20'38,"0"37,2 15,9 2,11-5,10-8,8-8,5-10,3-7,7-8,1-1,6-5,-1-3,-2-4,2-2,-2-2,-2-6,-7-7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54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141 327,'0'48,"0"21,0 3,0-5,0-10,0-10,0-7,0-7,0-3,0-8</inkml:trace>
  <inkml:trace contextRef="#ctx0" brushRef="#br0" timeOffset="521.371">0 440,'32'-21,"1"2,1 1,0 1,1 2,1 1,0 2,2 2,66 2,-101 8,0 0,0 1,0 0,0-1,0 1,0 0,0 0,-1 1,1-1,0 0,-1 1,1 0,-1 0,1 0,-1 0,0 0,0 0,0 0,0 1,0-1,-1 1,1-1,-1 1,1 0,-1-1,0 1,0 0,0 0,-1 0,1 0,-1 0,1 2,-3 2,1 0,-2-1,1 1,-1-1,0 1,0-1,0 0,-1 0,0-1,0 1,-1-1,1 0,-1 0,0 0,-1 0,1-1,-1 0,0 0,0-1,0 0,0 0,-1 0,1-1,-1 0,0 0,-4 0,-23 14,9-5,-39 23,63-33,0 0,-1 0,1 0,0 0,0 1,-1-1,1 0,0 1,1-1,-1 1,0-1,0 1,1-1,-1 1,1 0,-1-1,1 1,-1 0,1 0,0-1,0 1,0 0,0 0,0-1,1 1,-1 0,0-1,1 1,-1 0,1-1,0 1,-1-1,1 1,0-1,0 1,0-1,94 85,7-3,-84-70</inkml:trace>
  <inkml:trace contextRef="#ctx0" brushRef="#br0" timeOffset="1038.069">621 159,'137'1,"-135"-1,0-1,1 2,-1-1,0 0,0 0,1 1,-1-1,0 1,0 0,0 0,0 0,0 0,0 0,0 0,0 0,0 1,0-1,-1 1,1-1,-1 1,1 0,-1-1,1 1,-1 0,0 0,0 0,0 0,0 0,0 0,0 1,-1-1,1 0,-1 0,0 0,1 1,-1-1,0 0,0 1,-1-1,1 0,0 0,-1 1,1-1,-1 0,0 0,1 0,-1 0,0 0,-1 0,1 0,0 0,-2 1,-108 118,111-119,-1 1,0-1,0 0,1 0,-1 0,1 0,0 0,0 0,0 1,0-1,0 0,0 0,0 0,1 0,-1 0,1 1,0-1,-1 0,1 0,0 0,0 0,0-1,0 1,1 0,-1 0,1-1,-1 1,1-1,-1 1,1-1,0 1,-1-1,1 0,0 0,0 0,0 0,0 0,0-1,0 1,0 0,1-1,-1 0,0 1,0-1,0 0,102 1,-81-8,-4 0</inkml:trace>
  <inkml:trace contextRef="#ctx0" brushRef="#br0" timeOffset="1331.018">931 581,'48'0,"21"0,3 0,-6 0,-9-4,-9-3,-9 1,-6 1,-3-3,-3 0,-5-4,-7 0</inkml:trace>
  <inkml:trace contextRef="#ctx0" brushRef="#br0" timeOffset="1588.39">1298 271,'-5'38,"-1"28,0 6,1-3,1-9,2-10,1-8,0-7,6-10,2-3,-1-6</inkml:trace>
  <inkml:trace contextRef="#ctx0" brushRef="#br0" timeOffset="1905.629">2060 243,'-5'39,"-6"21,-1 7,1-5,2-7,3-9,3-6,1-7,7-3,2-2,-1-1,0 0,-2-5</inkml:trace>
  <inkml:trace contextRef="#ctx0" brushRef="#br0" timeOffset="2204.385">1806 271,'19'0,"26"0,10 0,0 0,0 0,1-5,-4-1,-7 0,-1 1,-3 2,-4 0,-4 2,-2 1,-2 0,0 0,-2 5,-4 7,-7 0</inkml:trace>
  <inkml:trace contextRef="#ctx0" brushRef="#br0" timeOffset="2469.43">1693 751,'34'5,"34"-4,12-1,0-1,-7-1,-7 1,-11-5,-8-1,-9 1,-5 1,-4 1,-2 2,0-4,-1-1,-4 1</inkml:trace>
  <inkml:trace contextRef="#ctx0" brushRef="#br0" timeOffset="2806.718">1665 17,'24'0,"22"0,13 0,2 0,-6 0,-2 0,-5 0,-1 0,-5 0,-3 0,-4 0,-4 0,-1-5,-2-1,-5 0</inkml:trace>
  <inkml:trace contextRef="#ctx0" brushRef="#br0" timeOffset="3152.653">2596 17,'28'19,"-1"2,-1 0,-1 2,-1 1,-1 1,-1 1,-2 0,0 2,-2 1,11 22,-24-38,-1 0,0 1,-1 0,0-1,-1 1,-1 0,0 0,0 0,-2 0,0 0,0 0,-2 0,1 0,-2 0,0-1,0 0,-2 1,1-2,-2 1,1-1,-4 4,-2 6,0-1,-2 0,0-1,-2-1,0 0,-1-1,0-1,-2-1,0 0,-1-1,-18 10,-102 58,104-59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0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227 333,'-11'5,"-1"0,1 0,1 1,-1 0,1 1,0 0,1 1,0 0,0 1,1-1,0 2,0-1,1 1,0 0,1 1,0-1,1 1,0 0,0 1,-1 8,-2 6,2 0,0 1,2 0,1 0,1 0,1 1,1-1,4 23,-3-44,0 0,0 1,0-1,1 0,0 0,0 0,1 0,0 0,0 0,0 0,0-1,1 0,0 0,0 0,1 0,-1 0,1-1,0 0,0 0,1 0,-1-1,1 0,-1 0,1 0,0-1,0 1,5 0,1-1,0 1,1-2,-1 1,1-2,-1 1,1-2,0 0,-1 0,0-1,1-1,-1 0,0-1,10-4,3-1,-1-1,0-1,-1-1,-1-2,0 0,0-1,-2-1,0 0,-1-2,0-1,-2 0,0-1,-1-1,-1 0,-1-1,5-12,-16 28,-1 0,1 0,-1 0,0 0,0-1,-1 1,0-1,0 0,0 1,-1-1,0 1,0-1,-1 0,0 1,0-1,-1 1,1-1,-1 1,-1 0,1 0,-1 0,0 0,-1 0,1 1,-1-1,0 1,0 0,-1 0,0 0,0 1,-2-2,-5-2,-1 0,0 1,-1 0,1 1,-1 0,-1 1,1 1,0 1,-1 0,0 0,-15 0,-1 2</inkml:trace>
  <inkml:trace contextRef="#ctx0" brushRef="#br0" timeOffset="435.135">1 728,'10'-14,"1"0,0 0,1 1,0 1,1 0,1 1,0 0,0 1,1 1,0 0,1 1,0 0,0 2,1 0,-1 0,1 2,1 0,8 0,-20 5,0-1,-1 2,1-1,0 1,-1 0,1 0,-1 0,0 1,1 0,-1 0,-1 0,1 1,0-1,-1 1,0 0,0 1,0-1,0 1,-1-1,1 1,-1 0,-1 1,1-1,1 6,7 7,-8-15,0 1,0-1,0 0,0 0,1 0,-1 0,1-1,0 1,0-1,0 0,0 0,0 0,0-1,0 1,1-1,-1 0,1-1,-1 1,1-1,-1 0,0 0,1 0,-1 0,1-1,3 0,2-1,-1 0,1 0,-1-1,0 0,0 0,0-1,0-1,0 1,-1-1,0-1,4-3,2-4</inkml:trace>
  <inkml:trace contextRef="#ctx0" brushRef="#br0" timeOffset="1298.61">311 23,'5'0,"1"-5,5-1,-5-1,-7 2,-4 7,-7 2,0 6,-3 0,0 0</inkml:trace>
  <inkml:trace contextRef="#ctx0" brushRef="#br0" timeOffset="1728.281">593 23,'40'-7,"-25"4,0-1,1 2,-1 0,0 1,1 1,0 0,-1 1,0 1,1 0,8 3,-23-5,1 1,0-1,-1 1,1-1,0 1,-1-1,1 1,-1 0,1 0,-1 0,1 0,-1 0,0 0,0 0,1 0,-1 1,0-1,0 0,0 1,0-1,0 1,-1-1,1 1,0-1,-1 1,1 0,-1-1,1 1,-1 0,0 0,0-1,0 1,0 0,0-1,0 1,0 0,-1 0,1-1,0 1,-1 0,0-1,1 1,-1-1,0 1,0-1,0 1,0-1,0 0,0 1,0-1,0 0,-69 60,33-27,36-33,1-1,-1 1,0 0,1-1,-1 1,1 0,-1 0,1 0,0 0,-1 0,1-1,0 1,0 0,-1 0,1 0,0 0,0 0,0 0,0 0,0 0,0 0,0 0,1 0,-1 0,0 0,1 0,-1-1,0 1,1 0,-1 0,1 0,-1 0,1-1,-1 1,1 0,0-1,-1 1,1 0,0-1,0 1,0-1,-1 1,1-1,0 1,0-1,0 0,0 1,0-1,0 0,15 4,1-1,0 0,0-1,0-1,0-1,0 0,0-2,13-2,-1-1,-4-2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57,'41'-13,"0"2,0 1,0 2,1 2,25 0,-65 5,0 1,0-1,0 1,1 0,-1-1,0 1,0 0,1 0,-1 1,0-1,0 0,0 1,0-1,1 1,-1 0,0 0,0 0,0 0,0 0,-1 0,1 0,0 1,0-1,-1 1,1-1,-1 1,1 0,-1 0,0-1,1 1,-1 0,0 0,0 0,-1 0,1 0,0 1,-1-1,1 0,-1 0,1 0,-1 1,0-1,0 0,0 0,-1 0,1 1,0-1,-1 0,1 0,-1 1,-6 9,-1-1,0-1,0 1,-1-2,0 1,0-1,-1 0,-1-1,-5 3,-9 10,-88 82,111-101,1-1,0 1,0-1,1 1,-1-1,0 1,0-1,1 1,-1 0,1 0,-1-1,1 1,0 0,0 0,0-1,0 1,0 0,0 0,0 0,0-1,1 1,-1 0,1 0,0-1,-1 1,1-1,0 1,0 0,0-1,0 1,0-1,0 0,0 1,0-1,1 0,-1 0,1 0,-1 0,1 0,-1 0,1 0,-1 0,1-1,0 1,-1-1,1 1,0-1,0 1,0-1,89 10,-32-16,-34-1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0,'0'20,"0"15,0 6,0 2,0-2,0-3,0-3,0-3,0-2,0-2,0 0,5-5,2-2,-1 1,-1 1,-2-4</inkml:trace>
  <inkml:trace contextRef="#ctx0" brushRef="#br0" timeOffset="268.383">1 479,'33'0,"31"0,9 0,-3 0,-9 0,-10 0,-8 0,-7 0,-6-4,-1-3,-3 1,1 2,-6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9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1 311,'254'-28,"-56"0,-174 27</inkml:trace>
  <inkml:trace contextRef="#ctx0" brushRef="#br0" timeOffset="354.407">311 1,'-5'23,"-1"14,-1 5,2 0,2-3,1-2,0-4,2-1,0-3,0 0,0-1,1-1,-6-4,-1-1,0-1,6-3,3-4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0,'0'708,"0"-684</inkml:trace>
  <inkml:trace contextRef="#ctx0" brushRef="#br0" timeOffset="437.607">327 198,'-246'160,"171"-87,74-72,0 1,1-1,-1 0,0 0,1 1,0-1,-1 0,1 1,0-1,-1 0,1 1,0-1,0 0,0 1,0-1,0 0,1 1,-1-1,0 1,1-1,-1 0,0 0,1 1,0-1,-1 0,1 0,0 0,0 0,-1 1,1-1,0 0,0 0,0-1,0 1,1 0,-1 0,0 0,0-1,0 1,1-1,-1 1,0-1,0 1,1-1,-1 0,0 0,1 1,-1-1,1 0,73 7,-73-7,0 0,126 12,-122-10,-1 0,0 0,-1 0,1 0,0 1,-1 0,1 0,-1 0,0 1,0-1,0 1,-1 0,1 0,-1 0,0 1,0-1,0 1,-1 0,1-1,-1 1,0 0,-1 0,1 1,17 89,-10-89,1-5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2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57 313,'-10'44,"-3"27,1 8,2-6,3-9,8-12,3-10,1-6,5-11,0-3,-1-7</inkml:trace>
  <inkml:trace contextRef="#ctx0" brushRef="#br0" timeOffset="445.347">0 341,'7'-2,"17"-9,0 2,1 0,0 2,1 0,-1 2,1 1,0 1,1 2,14 0,-38 1,0 0,0 1,0-1,0 1,0 0,0-1,0 1,0 0,-1 1,1-1,0 1,-1-1,1 1,-1 0,1 0,-1 0,0 0,0 0,0 0,0 1,0-1,0 1,-1-1,1 1,-1 0,0-1,1 1,-2 0,1 0,0 0,0 0,-1 0,0 0,1 0,-1 0,0 0,-1 0,1 0,0 0,-1 0,0 0,0 0,0 0,0 0,0 0,0-1,-1 1,1 0,-1-1,0 1,-2 1,-7 9,-1 0,0-1,-1-1,-1 0,0-1,0 0,-1-1,-14 6,-61 44,86-55,0 0,0 1,1-1,0 1,0 0,1 0,-1 0,1 0,0 1,0-1,1 1,-1-1,1 1,0-1,1 1,0 0,0-1,0 1,0 0,1-1,0 1,0-1,0 1,1-1,0 1,0-1,1 0,-1 0,1 0,0 0,0 0,1-1,-1 1,1-1,0 0,0 0,0-1,1 1,-1-1,1 0,0 0,0 0,0-1,1 1,-1-1,0-1,3 1,91 33,-79-30</inkml:trace>
  <inkml:trace contextRef="#ctx0" brushRef="#br0" timeOffset="912.036">509 200,'9'0,"14"0,7 0,3 0,-4 5,-2 1,-6 5,-6 5,-6 5,-9-1,-5 0,-1 2,5-3,7-4,8-6,6 2,5-2,-2-2</inkml:trace>
  <inkml:trace contextRef="#ctx0" brushRef="#br0" timeOffset="1961.368">1243 341,'-22'9,"1"0,1 1,0 2,1 0,0 1,0 0,1 2,1 0,1 1,0 1,1 0,1 1,1 1,0 0,-2 6,8-12,1 1,0-1,1 1,1 0,0 0,1 0,0 0,1 1,1-1,0 1,1 0,1-1,0 1,1-1,1 1,0-1,0 0,2 2,-2-11,-1 1,1-1,0 0,0 0,1 0,0 0,0 0,0-1,0 1,0-1,1-1,0 1,0 0,0-1,0 0,1 0,-1-1,1 0,-1 1,1-2,0 1,0-1,0 0,0 0,0 0,0-1,0 0,4-1,11 0,0-1,-1-1,1-1,-1-1,0 0,-1-2,18-7,216-132,-205 114,-36 25,-1-1,-1-1,0 1,0-2,-1 1,0-1,0-1,-1 1,3-7,-9 13,1 0,-1 0,0 0,0-1,-1 1,1-1,-1 1,0-1,0 1,0-1,-1 0,0 1,0-1,0 0,0 1,-1-1,1 1,-1-1,-1 0,1 1,-1 0,1-1,-1 1,0 0,-1 0,1 0,-4-4,-9-10</inkml:trace>
  <inkml:trace contextRef="#ctx0" brushRef="#br0" timeOffset="2260.402">903 736,'329'-104,"-319"101,1 0,-1 1,1 0,-1 1,1 0,0 1,-1 0,1 1,0 0,-1 1,1 0,-1 1,1 0,-1 0,0 1,-1 0,1 1,4 3,-7-2,1-1,0 0,0 0,1 0,0-1,-1 0,1-1,0 0,1 0,-1-1,0 0,1-1,0 0,-1 0,1-1,-1 0,1-1,-1 0,1 0,4-2,51-19,-49 13</inkml:trace>
  <inkml:trace contextRef="#ctx0" brushRef="#br0" timeOffset="4474.887">1637 482,'-48'-78,"38"66,-2 0,1 1,-1 0,-1 1,0 1,0 0,-1 1,0 0,0 1,-1 0,0 1,-6-1,9 4,0-2,0 1,0 1,0 0,0 0,0 1,-1 1,1 0,-1 1,1 0,0 1,-12 2,-65 27,86-28,0-1,0 0,0 1,1-1,-1 1,1 0,-1 0,1 0,-1 0,1 0,0 0,0 1,0-1,0 1,1 0,-1-1,1 1,-1 0,1 0,0 0,0 0,0 0,1 0,-1 0,1 0,0 0,0 2,3 10</inkml:trace>
  <inkml:trace contextRef="#ctx0" brushRef="#br0" timeOffset="5098.314">1694 31,'24'-7,"0"1,0 1,1 1,0 1,-1 1,19 1,-42 1,1-1,-1 1,0-1,1 1,-1 0,0-1,1 1,-1 0,1 0,-1 0,0 0,1 0,-1 1,1-1,-1 0,0 0,1 1,-1-1,0 1,1 0,-1-1,0 1,0 0,1 0,-1-1,0 1,0 0,0 0,0 0,0 0,-1 1,1-1,0 0,0 0,-1 0,1 1,0-1,-1 0,0 1,1-1,-1 1,0-1,0 0,1 1,-1-1,0 1,0-1,-1 0,1 1,0-1,-109 104,100-97,7-7,0 0,-1 0,1 0,0 0,0 0,0 0,0 1,0-1,0 1,0 0,0-1,0 1,1 0,-1 0,1 0,0 0,-1 0,1 1,0-1,0 0,0 1,1-1,-1 0,1 1,-1-1,1 1,0-1,0 1,0-1,0 1,0-1,0 1,1-1,-1 0,1 1,0-1,0 0,-1 1,2-1,-1 0,0 0,0 0,2 2,4-1,0 0,1 0,-1-1,1-1,-1 1,1-1,0 0,-1-1,1 0,0 0,-1 0,1-1,0 0,-1-1,1 0,-1 0,1-1,1 0,42-9,-29 9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408 216,'-26'-147,"24"142,0 1,0 0,0 0,-1 0,1 0,-1 1,0-1,0 1,-1-1,1 1,0 0,-1 0,0 1,0-1,0 1,0-1,0 1,0 1,-1-1,1 1,-1-1,1 1,-1 0,1 1,-1-1,0 1,1 0,-1 0,1 1,-1-1,-1 1,-10 5,-1 0,1 1,0 1,0 0,1 1,1 1,-1 1,1 0,1 0,0 1,1 1,0 0,1 1,1 0,0 1,-4 7,12-20,0 0,0 0,0 0,0 0,0 1,0-1,0 0,1 1,-1 0,1-1,0 1,0 0,0 0,0-1,0 1,1 0,-1 0,1 0,-1 0,1 0,0 0,1 0,-1 0,0 0,1 0,0 0,-1 0,1-1,0 1,1 0,-1 0,0-1,1 1,0-1,-1 1,1-1,0 0,0 1,0-1,1 0,-1-1,0 1,1 0,-1-1,1 1,0-1,-1 0,1 1,0-1,0-1,0 1,0 0,-1-1,1 1,2-1,16-3,0-1,0-1,0-1,-1-1,1 0,-2-2,1 0,-1-1,-1-1,0-1,0 0,-1-2,-1 0,0 0,5-8,65-48,-86 69,1 0,-1 0,1 0,-1 0,1 0,-1 1,1-1,0 0,0 0,-1 1,1-1,0 1,0-1,0 1,-1-1,1 1,0-1,0 1,0 0,0-1,0 1,0 0,0 0,0 0,0-1,0 1,0 0,0 1,0-1,0 0,0 0,0 0,0 0,0 1,0-1,0 1,0-1,-1 0,1 1,0 0,0-1,0 1,-1-1,1 1,0 0,-1 0,1-1,0 1,-1 0,1 0,-1 0,1 0,-1 0,0-1,1 1,-1 0,0 0,0 0,1 0,-1 0,0 0,0 0,0 0,0 0,-8 75,6-64,-84 555,85-562,0 1,1-1,0 1,0-1,0 0,1 1,-1-1,1 1,1-1,-1 0,1 0,0 0,0 0,1 0,-1 0,1 0,0-1,0 1,1-1,-1 0,1 0,0 0,0 0,0-1,0 0,1 0,0 0,2 1,7-4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0,'0'5,"0"11,0 8,0 4,0 3,0 0,0 0,0 0,-5-1,-1-1,0 0,1-1,1-4</inkml:trace>
  <inkml:trace contextRef="#ctx0" brushRef="#br0" timeOffset="296.254">0 480,'39'-4,"26"-8,8 0,-5 1,-8 2,-10 4,-13 1</inkml:trace>
  <inkml:trace contextRef="#ctx0" brushRef="#br0" timeOffset="713.834">113 593,'13'0,"-1"0,0 0,1 1,-1 0,1 1,-1 1,0 0,0 1,-1 0,1 0,3 3,-14-6,0 0,1-1,-1 1,0 0,0 0,1 0,-1 0,0 0,0 0,0 0,0 0,0 1,0-1,-1 0,1 1,0-1,-1 0,1 1,-1-1,1 1,-1-1,0 1,1-1,-1 1,0-1,0 1,0-1,0 1,-1-1,1 1,0-1,-1 1,1-1,0 1,-1-1,0 1,1-1,-1 0,0 1,0-1,0 0,0 0,0 0,0 1,-58 52,45-43,0 1,7-8,-1 1,1 0,1 1,-1 0,1 0,0 0,0 1,1 0,0 0,0 0,1 1,0-1,0 1,0 0,-1 7,6-12,1 0,-1 0,1-1,0 1,0-1,0 1,0-1,0 0,1 1,-1-1,0-1,1 1,0 0,-1 0,1-1,0 0,0 1,0-1,0 0,0-1,0 1,0 0,0-1,0 0,1 1,-1-1,0-1,0 1,0 0,0-1,0 0,3 0,-2 1,22 0</inkml:trace>
  <inkml:trace contextRef="#ctx0" brushRef="#br0" timeOffset="1440.753">480 791,'71'-91,"-22"26,2 3,3 2,30-23,-83 81,-1 1,1 0,-1 0,1-1,0 1,0 0,0 0,-1 0,1 0,0 0,0 0,1 0,-1 0,0 1,0-1,0 0,0 0,1 1,-1-1,0 1,1 0,-1-1,0 1,1 0,-1 0,0-1,1 1,-1 0,1 0,-1 1,0-1,1 0,-1 0,0 1,1-1,-1 1,0-1,1 1,-1 0,0-1,0 1,0 0,0 0,0 0,0 0,0-1,0 2,0-1,0 0,0 0,0 1,6 159,-6-160,-1 1,1-1,0 1,-1-1,1 1,0-1,0 1,0-1,0 1,0-1,0 0,1 0,-1 0,0 0,1 0,-1 0,0 0,1 0,-1 0,1 0,0-1,-1 1,1-1,-1 1,1-1,0 0,-1 1,1-1,0 0,0 0,-1 0,1-1,0 1,-1 0,1-1,0 1,-1-1,1 1,-1-1,1 0,-1 1,1-1,0-1,64-41,133-169,-198 211,-1 0,0 0,1 1,-1-1,1 0,-1 0,1 1,-1-1,1 1,0-1,-1 0,1 1,0-1,-1 1,1-1,0 1,0 0,-1-1,1 1,0 0,0-1,0 1,0 0,-1 0,1 0,0 0,0 0,0 0,0 0,0 0,-1 0,1 0,0 1,0-1,0 0,0 0,-1 1,1-1,0 1,0-1,-1 0,1 1,0 0,-1-1,1 1,0-1,-1 1,1 0,-1-1,1 1,-1 0,1 0,-1-1,0 1,1 0,-1 0,0 0,0 0,0-1,1 1,-1 0,0 0,0 0,0 0,0 0,0-1,-1 1,1 0,0 0,0 0,-15 106,2 15,13-117,1 0,0-1,0 1,0-1,1 1,0-1,-1 1,2-1,-1 0,0 0,1 0,0 0,0-1,0 1,1 1,13 7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1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85,'1'52,"-13"197,-45 35,41-226,18-100,5 19</inkml:trace>
  <inkml:trace contextRef="#ctx0" brushRef="#br0" timeOffset="351.819">4 113,'-1'0,"1"-1,0 1,-1-1,1 1,0-1,0 1,-1-1,1 1,0-1,0 1,0-1,-1 1,1-1,0 1,0-1,0 0,0 1,0-1,0 1,0-1,0 1,0-1,1 1,-1-1,0 0,0 1,0-1,1 1,-1-1,0 1,0-1,1 1,-1 0,1-1,-1 1,0-1,1 1,-1 0,1-1,-1 1,1 0,-1-1,1 1,-1 0,1 0,-1 0,1-1,-1 1,1 0,-1 0,1 0,0 0,-1 0,1 0,-1 0,1 0,-1 0,1 0,0 1,39-7,-39 6,453-55,-225 25,-205 29</inkml:trace>
  <inkml:trace contextRef="#ctx0" brushRef="#br0" timeOffset="957.113">851 339,'5'0,"6"0,6 0,5 0,4 0,2 0,1 0,0 0,1 0,-1 0,0 0,0 0,-5-4,-3-3,2 1,-5 1</inkml:trace>
  <inkml:trace contextRef="#ctx0" brushRef="#br0" timeOffset="1200.105">823 565,'34'0,"29"-5,10-1,-3-5,-9 0,-14 1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41 540,'-10'31,"1"1,2 1,1-1,2 1,1 0,2 0,1 0,1 0,2 0,2 3,-5-33,0 1,1-1,-1 0,1 0,0 0,0 0,0 0,0 0,0 0,0 0,1 0,0 0,-1-1,1 1,0-1,0 1,1-1,-1 0,0 0,1 0,-1 0,1 0,0 0,0-1,-1 1,1-1,0 0,0 0,0 0,0 0,1 0,-1-1,0 0,0 1,0-1,1 0,-1-1,3 1,5-7,-1 0,0 0,0-1,0 0,-1 0,-1-1,1-1,-1 1,-1-1,0-1,0 1,-1-1,0 0,1-7,29-42,66-55,-92 99,-3-1</inkml:trace>
  <inkml:trace contextRef="#ctx0" brushRef="#br0" timeOffset="250.697">41 343,'38'-5,"32"-7,5 0</inkml:trace>
  <inkml:trace contextRef="#ctx0" brushRef="#br0" timeOffset="1009.261">605 286,'13'-5,"-1"1,1 0,0 0,1 2,-1-1,1 2,-1 0,1 0,-1 2,14 1,-25-2,0 1,0-1,0 1,0-1,0 1,-1 0,1 0,0 0,0 0,-1 0,1 0,-1 1,1-1,-1 0,1 1,-1 0,0-1,0 1,0-1,0 1,0 0,0 0,0 0,0 0,-1-1,1 1,-1 0,0 0,1 0,-1 0,0 0,0 0,0 0,0 0,-1 0,1 0,0 0,-1 0,0 0,1 0,-1 0,-1 1,-47 74,23-53,19-20,1 1,-1 1,1-1,0 1,1 0,0 1,0-1,0 1,0 0,1 0,1 0,-1 1,1 0,-2 5,7-10,-1 0,0 0,1-1,0 1,0-1,0 0,0 1,0-1,0 0,0 0,1 0,-1 0,1-1,-1 1,1-1,0 1,0-1,0 0,0 0,0 0,0-1,0 1,0-1,0 1,0-1,0 0,0 0,0-1,0 1,0 0,0-1,0 0,1 0,1 1,201-33,-181 32</inkml:trace>
  <inkml:trace contextRef="#ctx0" brushRef="#br0" timeOffset="1946.776">238 370,'0'-4,"-5"-3,4 1,6 2,7 0,7 2,5 1,2 0,3 1,-4 1</inkml:trace>
  <inkml:trace contextRef="#ctx0" brushRef="#br0" timeOffset="2409.968">972 794,'43'-10,"29"-3,7 1,-6 2,-14-1,-13 0,-9 3,-12 2</inkml:trace>
  <inkml:trace contextRef="#ctx0" brushRef="#br0" timeOffset="2663.81">1170 596,'-5'39,"-1"26,0 8,1-5,1-8,7-15,7-14,2-14</inkml:trace>
  <inkml:trace contextRef="#ctx0" brushRef="#br0" timeOffset="2928.785">1819 173,'-5'38,"-1"28,0 6,1-3,2-9,0-10,7-13,2-9,0-4,4-5,5-7,0-5</inkml:trace>
  <inkml:trace contextRef="#ctx0" brushRef="#br0" timeOffset="3108.471">1508 681,'39'-5,"26"-6,13-2,-3-2,-9 0,-11 3,-11 4,-7 3,-5 2,-3 2,-8 1</inkml:trace>
  <inkml:trace contextRef="#ctx0" brushRef="#br0" timeOffset="3464.016">1621 822,'202'5,"-200"-4,-1-1,0 0,1 0,-1 0,0 1,0-1,1 1,-1-1,0 1,0-1,0 1,0 0,0-1,0 1,0 0,0 0,0 0,0 0,0 0,0 0,0 0,-1 0,1 0,-1 0,1 0,0 1,-1-1,0 0,1 0,-1 1,0-1,0 0,0 0,0 1,0-1,0 0,0 1,0-1,0 0,0 0,-1 1,1-1,-1 0,1 0,-1 1,1-1,-1 0,0 1,-43 49,3-19,30-25,0 1,0 0,1 1,0 0,1 1,0 0,0 0,-5 10,13-19,0 0,0 0,1 0,-1 1,0-1,1 0,-1 1,1-1,-1 1,1-1,0 0,-1 1,1-1,0 1,0-1,0 1,0-1,0 1,1-1,-1 0,0 1,1-1,-1 1,0-1,1 0,0 1,-1-1,1 0,0 1,0-1,0 0,0 0,0 0,0 0,0 0,0 0,0 0,0 0,1-1,-1 1,0 0,1-1,-1 1,0-1,1 1,-1-1,1 1,-1-1,0 0,2 0,81 5,-76-5,183-16,-171 10</inkml:trace>
  <inkml:trace contextRef="#ctx0" brushRef="#br0" timeOffset="12267.355">2553 370,'0'1,"1"-1,-1 0,1 1,-1-1,1 0,-1 1,1-1,-1 0,1 0,-1 0,1 1,0-1,-1 0,1 0,-1 0,1 0,0 0,-1 0,1 0,-1 0,1 0,0 0,-1-1,1 1,-1 0,1 0,-1-1,1 1,-1 0,1 0,-1-1,1 1,-1-1,1 1,-1 0,1-1,-1 1,0-1,1 1,-1-1,0 1,1-1,-1 0,0 1,0-1,0 1,1-1,-1 1,0-1,0 0,0 1,0-1,0 1,0-1,0 0,0 1,0-1,-1 1,1-1,0 0,0 1,0-1,-1 1,13 243,-7-217,0-11,-1 0,-1 0,0 0,-1 1,-1-1,-1 0,0 1,0-1,-2 1,0-1,0 1,-2-1,0 0,0-1,-5 9,-25 6,16-23</inkml:trace>
  <inkml:trace contextRef="#ctx0" brushRef="#br0" timeOffset="12627.539">2242 343,'195'-23,"134"17,-322 6,-1-1,0 1,1 1,-1-1,1 1,-1 0,0 0,0 1,0 0,0 0,0 1,0-1,0 1,-1 1,1-1,-1 1,0 0,0 0,0 0,-1 0,0 1,0 0,0 0,0 0,-1 1,2 2,-4 8</inkml:trace>
  <inkml:trace contextRef="#ctx0" brushRef="#br0" timeOffset="12881.473">2242 907,'43'-5,"29"-2,7 1,-6 1,-9 2,-12 0,-9 2,-8 1,-4 0,-4 0,0-4,-1-2,-5 0</inkml:trace>
  <inkml:trace contextRef="#ctx0" brushRef="#br0" timeOffset="13365.504">2299 88,'19'-10,"16"-2,7-5,1 1,3 3,-2 3,-3 4,-5 3,-2 2,-3 1,-2 1,-1-1,0 1,-6 0</inkml:trace>
  <inkml:trace contextRef="#ctx0" brushRef="#br0" timeOffset="14699.98">3033 850,'167'-67,"-135"48,-1-2,-1-2,-1-1,-2 0,0-3,-1 0,-2-1,2-6,2-44,-28 76,1 0,-1 1,0-1,0 0,0 0,-1 0,1 1,0-1,-1 0,1 0,-1 1,1-1,-1 0,0 1,0-1,0 1,0-1,0 1,0-1,0 1,0 0,-1 0,1-1,0 1,-1 0,1 0,-1 0,1 0,-1 1,0-1,1 0,-1 1,0-1,1 1,-1-1,0 1,0 0,1 0,-1 0,0 0,0 0,0 0,1 0,-1 1,-5 0,0 0,0 1,0 0,0 0,1 1,-1-1,1 1,-1 1,1 0,0 0,1 0,-1 0,1 1,-1 0,1 0,1 0,-1 1,-1 2,-67 114,66-109,4-10,1 0,-1 0,1 0,0 0,0 0,0 1,1-1,-1 1,1-1,0 1,0 0,0-1,0 1,1 0,-1 0,1 0,0 0,0-1,0 1,1 0,-1 0,1 0,0-1,0 1,1 0,-1-1,1 1,-1-1,1 0,0 1,1-1,-1 0,0 0,1 0,0 0,11 4,0-1,0 0,0-1,1-1,0 0,0-1,0-1,0 0,0-1,0 0,0-2,1 0,-1 0,0-1,0-1,1-1,3 1,0-1,0-1,0 0,-1-1,0-2,0 1,0-2,-1-1,0 0,-1-1,0 0,-1-2,-1 1,0-2,0 0,5-8,15-48,-33 68,-1 0,1 0,0 0,-1 0,0 0,0 0,1 0,-1 0,0 0,-1 0,1 0,0 0,-1 0,1 0,-1 0,1 0,-1 0,0 0,0 0,0 0,0 1,0-1,0 0,-1 1,1-1,0 1,-1-1,1 1,-1 0,0-1,1 1,-1 0,0 0,0 0,-1 0,-3 1,1 0,-1 0,0 1,1 0,0 0,-1 1,1-1,0 1,-1 0,1 1,0-1,1 1,-1 0,0 0,1 0,0 1,-1 0,1-1,1 2,-1-1,1 0,-1 1,1-1,0 1,1 0,-1 0,0 4,1-4,0 0,1-1,-1 1,1 0,1 0,-1 0,1 0,-1 0,1 0,1 0,-1 0,1 0,0 0,0 0,0 0,1-1,-1 1,1 0,0-1,1 1,-1-1,1 0,0 0,0 0,0 0,1 0,-1-1,1 0,0 1,0-1,0 0,0-1,0 1,1-1,-1 0,1 0,0 0,0-1,-1 0,1 0,0 0,0 0,1-1,14 3,-1-1,1-1,-1-1,1-1,-1-1,1 0,-1-2,0 0,0-1,0-1,-1 0,0-2,0 0,-1-1,0 0,0-2,-1 0,-1-1,0 0,0-2,-1 1,-1-2,0 0,-1 0,-1-1,-1-1,1 0,11-59,-22 74,1 0,-1 0,0-1,0 1,0 0,0 0,0-1,0 1,-1 0,1-1,-1 1,1 0,-1 0,0 0,0 0,0 0,0 0,0 0,-1 0,1 0,-1 0,1 1,-1-1,0 1,1-1,-1 1,0-1,0 1,0 0,0 0,-2-1,-1 3,0 0,-1 0,1 0,0 0,0 1,0 0,0 0,0 0,0 1,0 0,1-1,-1 2,1-1,0 0,0 1,0 0,1 0,-1 0,1 1,0-1,0 1,0-1,1 1,-2 3,-2 3,1-1,0 1,1 0,0 1,0-1,1 1,1-1,0 1,1 0,0 0,0 0,2 0,-1 0,1-1,1 1,0 0,1-7,-1-1,0 0,1 0,0 0,0 0,0 0,0-1,1 0,-1 1,1-1,0 0,0-1,0 1,0-1,0 0,1 0,-1 0,1 0,-1-1,1 0,0 0,0 0,-1 0,6-1,0 1,1 0,-1-1,1 0,-1-1,1-1,-1 1,0-2,0 1,1-1,-2-1,2 0,14-9</inkml:trace>
  <inkml:trace contextRef="#ctx0" brushRef="#br0" timeOffset="15052.206">4528 173,'233'39,"-230"-38,-1 0,0-1,0 1,0 0,0 0,0 0,0 0,0 1,-1-1,1 0,0 1,-1-1,1 1,-1 0,1-1,-1 1,0 0,0 0,0 0,0 0,0 0,0 0,0 0,-1 0,1 1,-1-1,0 0,1 0,-1 1,0-1,0 0,-1 0,1 0,0 1,-1-1,1 0,-1 0,0 0,1 0,-2 2,-4 12,4-14,0 1,0 0,1 0,-1 0,1 0,-1 0,1 0,0 1,0-1,1 0,-1 1,1-1,-1 0,1 1,0-1,0 1,1-1,-1 0,1 1,-1-1,1 0,0 1,0-1,1 0,-1 0,1 0,-1 0,1 0,0 0,0-1,1 1,-1-1,0 1,1-1,-1 0,1 0,2 2,4-1,-1-1,1 0,-1-1,1 0,-1 0,1-1,0 0,-1 0,1-1,0 0,-1 0,1-1,-1 0,4-2,-4 2,18-4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62,'9'-6,"0"0,1 1,0 0,0 0,0 1,0 0,1 1,0 0,5 0,-14 2,38-5,0 0,0 3,0 1,1 3,13 2,35-1,-61-2,-4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18,'15'0,"8"0,7 0,2 0,0 0,0 0,0 0,-2 0,-1 0,0 0,0 0,-1 0,0 0,0 0,-5-5,-1-1,-5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7,'0'-5,"0"4,0 6,0 7,0 7,0 4,0 4,0 1,0 2,0-1,0 1,0-1,0-4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52,'53'-5,"22"-1,3 0,-7-4,-10 0,-11 2,-15 2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0,'161'1,"-159"-1,0 0,0 0,-1 0,1 0,0 0,0 0,-1 1,1-1,0 0,0 1,-1-1,1 1,0 0,-1 0,1 0,-1 0,1 0,-1 0,1 0,-1 0,0 0,0 1,1-1,-1 0,0 1,0-1,0 1,-1 0,1-1,0 1,-1 0,1-1,-1 1,1 0,-1-1,0 1,1 0,-1 0,0 0,0-1,-1 1,1 0,0 0,0-1,-1 1,1 0,-1 0,0-1,0 1,1-1,-1 1,0 0,0-1,0 0,-1 2,-119 120,120-122,0-1,0 1,0 0,0 0,1 0,-1 0,0 0,0 0,1 0,-1 0,0 0,1 0,-1 0,1 1,0-1,-1 0,1 0,0 0,0 1,0-1,0 0,0 0,0 1,0-1,0 0,0 0,0 1,1-1,-1 0,1 0,-1 0,1 1,-1-1,1 0,-1 0,1 0,0 0,0 0,0 0,-1 0,1 0,0-1,0 1,0 0,0-1,1 1,-1 0,0-1,0 1,1-1,65 2,74-40,-118 33,-2 1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4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175 107,'-62'48,"48"-29,1 0,1 1,1 1,0 0,2 0,0 1,1 0,2 1,0-1,1 1,2 0,0 1,1-1,2 1,0-1,1 1,3 7,-2-20,0 0,0 0,2 0,-1 0,1-1,1 1,0-1,1 0,-1 0,6 6,-8-13,-1 1,1-1,-1 0,1 1,0-1,0-1,0 1,1 0,-1-1,0 1,1-1,0 0,0 0,-1-1,1 1,0-1,0 0,1 0,-1 0,0 0,0-1,0 0,0 0,1 0,-1 0,0-1,0 1,0-1,0 0,1 0,11-10,-4-1</inkml:trace>
  <inkml:trace contextRef="#ctx0" brushRef="#br0" timeOffset="867.226">372 727,'27'-54,"11"-13,2 2,3 1,43-47,-86 110,1 0,-1 1,1-1,-1 0,1 0,-1 1,1-1,0 0,-1 1,1-1,0 0,0 1,-1-1,1 1,0-1,0 1,0 0,0-1,0 1,-1 0,1 0,0-1,0 1,0 0,0 0,0 0,0 0,0 0,0 0,0 0,0 1,0-1,-1 0,1 0,0 1,0-1,0 1,0-1,0 1,-1-1,1 1,0-1,-1 1,1-1,0 1,-1 0,1 0,0-1,-1 1,1 0,-1 0,0 0,1 0,-1-1,0 1,1 0,-1 0,0 0,0 0,0 0,0 0,0 0,0 0,9 63,-9-61,-1 0,1 0,-1 0,1 0,0 0,0 0,0 0,0 0,1 1,0-1,-1 0,1 0,0 0,0 0,1-1,-1 1,0 0,1 0,0-1,0 1,0-1,0 0,0 1,0-1,0 0,1 0,-1 0,1-1,0 1,-1 0,1-1,0 0,0 0,0 0,0 0,0 0,0 0,0-1,0 0,0 1,0-1,4-1,6-3,-1-2,1 0,-1 0,0-2,0 1,-1-1,0-1,-1 0,1 0,-2-1,1-1,-2 1,1-1,2-6,9-7,66-69,-85 93,0 0,1 0,-1 0,1 0,-1 1,1-1,-1 0,0 1,1-1,-1 1,0 0,1-1,-1 1,0 0,0 0,0 0,0 0,0 0,0 0,0 0,0 0,0 0,0 1,-1-1,1 0,0 0,-1 1,1-1,-1 0,1 1,-1-1,0 1,0-1,0 1,0-1,0 0,0 1,0-1,0 1,0-1,0 1,-1-1,1 0,-1 1,0 0,4 13,14 60,-14-54,1-1,1 1,0-1,2 0,0 0,2 0,0-1,7 9,-4-13,0-4</inkml:trace>
  <inkml:trace contextRef="#ctx0" brushRef="#br0" timeOffset="3005.448">1529 247,'0'-4,"0"2,0 7,0 7,0 7,0 5,0 2,0 3,0 0,0 1,0 0,0-1,0 0,0-1,0 1,0-1,0-5</inkml:trace>
  <inkml:trace contextRef="#ctx0" brushRef="#br0" timeOffset="3575.518">1332 304,'26'-19,"0"0,1 2,1 1,0 2,1 0,1 2,0 2,24-6,-49 14,0 1,0 0,-1 0,1 0,0 1,0-1,0 1,0 0,0 1,0-1,0 1,0 0,0 0,0 1,-1-1,1 1,-1 0,1 0,-1 1,1-1,-1 1,0 0,0 0,-1 0,1 1,-1 0,1-1,-1 1,0 0,-1 0,1 1,-1-1,0 1,0-1,0 1,0-1,-1 1,0 0,0 0,0 0,0 2,-3 1,0 0,0 0,-1-1,0 1,0-1,-1 0,0 0,0 0,-1 0,0-1,0 0,0 0,-1 0,0-1,0 1,0-1,-1-1,1 1,-1-1,0-1,-1 1,1-1,-1 0,1-1,-1 0,0 0,0 0,6-2,0 0,0 1,0-1,0 1,0-1,1 1,-1 0,0-1,0 1,1 0,-1 0,1 0,-1 1,1-1,-1 0,1 1,0-1,-1 0,1 1,0 0,0-1,0 1,0 0,1-1,-1 1,0 0,1 0,-1 0,1-1,-1 1,1 0,0 0,0 0,0 0,0 0,0 0,1 0,-1 0,0-1,1 1,-1 0,1 0,0 0,0-1,0 1,0 0,0-1,0 1,0-1,0 1,0-1,1 1,-1-1,1 1,11 10,0 1,1-2,0 0,1 0,0-1,1-1,0-1,14 6,14 8,-25-11</inkml:trace>
  <inkml:trace contextRef="#ctx0" brushRef="#br0" timeOffset="4100.38">1840 21,'151'-20,"-150"20,0 0,0 0,0 0,0 0,0 0,0 0,0 0,0 0,0 0,-1 0,1 1,0-1,0 0,0 1,0-1,0 0,-1 1,1-1,0 1,0-1,-1 1,1 0,0-1,-1 1,1 0,-1-1,1 1,-1 0,1 0,-1 0,1-1,-1 1,0 0,1 0,-1 0,0 0,0 0,0 0,0-1,0 1,0 0,0 0,0 0,0 0,0 0,0 0,0 0,-1 0,-26 42,21-35,-1 2,4-9,0 1,1 0,-1 0,0 0,1 0,0 1,0-1,0 1,0-1,0 1,0 0,1 0,-1 0,1 0,0 0,0 0,0 0,0 0,0 0,1 1,-1-1,1 0,0 0,0 1,0-1,1 0,-1 0,1 1,-1-1,1 0,0 0,1 0,-1 0,0 0,1 0,0 0,-1-1,1 1,0 0,0-1,2 1,68 11,-48-14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1 539,'5'0,"6"0,6 0,5 0,4 0,2 0,1 0,0 0,-4-5,-2-1,0 0,1 1,0 2,3 0,0 2,0 1,-3-5,-7-1</inkml:trace>
  <inkml:trace contextRef="#ctx0" brushRef="#br0" timeOffset="411.82">114 398,'5'10,"1"7,0 6,-1 4,-2 3,-1 0,-1 0,0 0,-6-6,-1-1,-1 0,2 0,-3-3,-1-5</inkml:trace>
  <inkml:trace contextRef="#ctx0" brushRef="#br0" timeOffset="1698.668">904 201,'5'9,"-3"9,-3 5,0 4,0 2,-5 1,-2 0,1 0,2-1,1 1,2-2,1 1,0-1,1-9,0-9</inkml:trace>
  <inkml:trace contextRef="#ctx0" brushRef="#br0" timeOffset="2003.025">594 201,'29'-10,"23"-3,9 1,-3 2,0 3,-6 3,-7 2,-6 1,-5 1,-4 0,-6 1</inkml:trace>
  <inkml:trace contextRef="#ctx0" brushRef="#br0" timeOffset="2315.055">565 652,'34'-5,"25"-6,7-2,-2 2,-7 3,-9 2,-8 3,-6 1,-8-3,-5-1,0 1,-4 0</inkml:trace>
  <inkml:trace contextRef="#ctx0" brushRef="#br0" timeOffset="2807.656">649 59,'5'-5,"7"-1,5 0,5 1,4-3,2-1,1 2,0 1,1 3,-1 1,0 1,0 1,-1 0,1 0,-1 0,-5 1</inkml:trace>
  <inkml:trace contextRef="#ctx0" brushRef="#br0" timeOffset="3882.9">1412 115,'22'13,"24"107,-38-84,-2 1,-2 0,-1 0,-2 0,-1 0,-6 35,4-61,0 0,-1 0,0-1,-1 1,0-1,-1 0,0 0,-1 0,0 0,0-1,-1 0,0-1,0 1,-1-2,0 1,-1-1,0 0,0 0,0-1,-1-1,0 1,0-2,-9 4,-36 19,30-17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232 428,'-12'3,"1"1,0 1,1 0,-1 0,1 1,0 0,0 1,1 0,0 1,0-1,1 2,0-1,0 1,1 1,0-1,1 1,0 0,-3 7,0 3,0 1,1 0,0 0,2 1,1 0,1 0,1 0,0 1,2 6,-1-20,1-1,0 0,1 1,0-1,0 1,1-1,0 0,0 1,1-1,0 0,1 0,-1 0,2 0,-1-1,1 1,0-1,1 0,-1 0,1 0,1-1,-1 1,1-1,0-1,1 1,-1-1,1 0,0-1,1 1,-1-1,1-1,-1 0,1 0,7 2,3-6,0 0,0 0,0-2,0 0,-1-2,1 0,-1 0,0-2,-1 0,1-1,-1-1,-1 0,0-1,0 0,-1-2,0 1,1-4,9-3,-2 2,0-2,-2 0,0-1,-1-1,-1 0,-1-2,-1 0,2-4,-13 17,0 0,0 0,-1-1,0 1,-1-1,0 0,-1 0,1 0,-2 0,0-1,0 1,-1 0,0-1,-1 1,0 0,0 0,-1 0,-1 0,1 0,-2 0,1 0,-2 1,1-1,-6-4,0 1,0 0,-1 0,-1 1,0 0,-1 1,0 1,-1 0,0 0,-1 2,1 0,-2 0,1 1,-1 1,0 1,0 0,0 1,-1 1,0 1,1 0,-1 1,0 1,-2 0,-21 2,8 3</inkml:trace>
  <inkml:trace contextRef="#ctx0" brushRef="#br0" timeOffset="399.52">34 766,'151'-74,"-142"68,0 1,0 1,0 0,0 0,1 0,0 2,0-1,-1 1,1 0,1 1,-1 0,0 1,0 0,0 1,0 0,0 0,0 1,0 0,0 1,-1 0,1 1,-1 0,2 1,27 29,-34-29,0-1,1 1,-1-1,1 0,0 0,1 0,-1-1,0 0,1 0,0 0,0-1,0 1,0-1,0-1,3 1,-5-1,1-1,-1 1,0-1,1 0,-1 0,0 0,1-1,-1 1,0-1,0 0,0-1,1 1,-1-1,0 1,-1-1,1 0,0-1,0 1,-1-1,0 0,1 1,-1-1,0-1,2-1,3-12</inkml:trace>
  <inkml:trace contextRef="#ctx0" brushRef="#br0" timeOffset="899.564">401 4,'-4'0,"-3"5,-4 1,5 0,3-6,7-3,2-5,-4 2,3 4,-1 1</inkml:trace>
  <inkml:trace contextRef="#ctx0" brushRef="#br0" timeOffset="1379.901">739 117,'138'-45,"-61"46,-75-1,0 1,0-1,-1 1,1-1,0 1,-1 0,1-1,-1 1,1 0,-1 0,1 0,-1 0,0 1,1-1,-1 0,0 0,0 1,0-1,0 1,0-1,0 1,0-1,-1 1,1 0,0-1,-1 1,0 0,1-1,-1 1,0 0,0 0,0-1,0 1,0 0,0 0,0-1,-1 1,1 0,-1 0,1-1,-1 1,0 0,-69 94,42-66,20-21,6-8,0 0,0 0,0-1,0 1,1 1,-1-1,0 0,1 0,-1 1,1-1,-1 1,1-1,0 1,0-1,0 1,0 0,0 0,0 0,0-1,0 1,1 0,-1 0,1 0,-1 0,1 0,0 0,0 0,0 0,0 0,0 1,0-1,1 0,-1 0,1 0,-1-1,1 1,0 0,-1 0,1 0,0 0,0-1,1 1,-1 0,12 1,0-1,0 0,0-1,0-1,0 0,0 0,0-1,0-1,0 0,-1-1,12-4,32-5,29 5,-60 6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550 339,'1'-2,"0"0,1 1,-1-1,0 0,0 0,0 0,-1 0,1 0,0 0,-1 0,1-1,-1 1,0 0,0 0,0 0,0 0,0 0,0-1,-1 1,1 0,0 0,-1 0,0 0,0 0,1 0,-1 0,0 0,-1 0,1 0,0 1,0-1,-1 0,1 1,-1-1,0 1,1 0,-1-1,0 1,0 0,0 0,1 0,-1 0,0 0,-1 1,1-1,-1 0,-14-1,0 1,1 0,-1 1,0 0,0 2,0 0,1 1,-1 0,1 2,-10 3,17-6,-213 69,220-71,1 0,-1 0,0 0,0 1,1-1,-1 0,0 1,0-1,1 1,-1 0,1-1,-1 1,0 0,1 0,0 0,-1 0,1 1,0-1,-1 0,1 0,0 1,0-1,0 1,0-1,0 1,0-1,1 1,-1 0,0-1,1 1,-1 0,1 0,0-1,0 1,-1 0,1 0,0-1,1 1,-1 0,0 0,0-1,1 1,-1 0,1 0,-1-1,1 1,0-1,0 1,0 0,0-1,0 1,0-1,0 0,0 1,0-1,1 0,10 5,-1 0,1-1,0-1,1 0,-1-1,1 0,0-1,11 1,23 5,62 13,-108-21,0 1,0-1,0 1,0 0,0 0,0-1,-1 1,1 0,0 0,-1 0,1 0,0 0,-1 0,1 0,-1 0,1 0,-1 0,0 0,1 0,-1 0,0 0,0 0,0 1,0-1,0 0,0 0,0 0,0 0,0 0,-1 0,1 1,0-1,-1 0,1 0,-1 0,1 0,-1 0,0 0,1 0,-1-1,0 1,1 0,-1 0,-36 37,-84 42,92-63,1 1,0 1,1 1,1 1,-8 11,32-30,-1 1,1 0,0-1,0 1,1 0,-1 0,0 0,1 0,0 0,0 1,0-1,0 0,0 0,1 1,0-1,-1 1,1-1,0 0,1 1,-1-1,0 0,1 1,0-1,0 0,0 0,0 1,1-1,-1 0,1 0,-1 0,1-1,0 1,1 0,-1-1,0 1,1-1,-1 0,1 0,-1 0,1 0,0 0,2 1,11 4,-1 0,1-1,1-1,-1-1,1 0,0-1,-1 0,1-2,1 0,-1-1,0-1,0 0,0-1,2-1,-9 1,-1-1,0 0,0 0,0 0,-1-1,1 0,-1-1,0 0,0-1,0 1,-1-1,0-1,0 1,0-1,1-3,-8 10,16-16</inkml:trace>
  <inkml:trace contextRef="#ctx0" brushRef="#br0" timeOffset="399.265">464 1,'-10'6,"-1"1,1 0,0 0,0 2,1-1,0 1,1 0,0 1,0 0,1 0,1 0,-1 1,2 0,-1 1,2-1,-1 1,2 0,-1 0,2 0,0 1,0-1,1 0,0 1,2-1,0 9,0 85,1-14,-3-1,-13 76,-52 118,-11-32,72-229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12,'50'90,"-32"-42,-2 2,-2 0,-2 0,4 46,9 40,-21-116,-3-11,1 1,0-1,1 0,-1 1,2-1,-1 0,2-1,-1 1,1-1,1 2,-5-10,-1 1,1-1,0 1,0-1,-1 1,1-1,0 0,0 0,0 1,-1-1,1 0,0 0,0 0,0 0,0 0,0 0,-1 0,1 0,0 0,0 0,0-1,0 1,0 0,-1 0,1-1,0 1,0-1,-1 1,1-1,0 1,-1-1,1 1,0-1,-1 1,1-1,-1 0,1 1,-1-1,1 0,-1 0,1 0,-1 1,0-1,1 0,-1 0,22-42,-21 41,120-364,-37 174,-57 160,-15 27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0,-3 1,-8 1,-8 2,-8 1,-6 1,-3 0,-7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88,'38'-5,"32"-7,9-5,0 0,-7-3,-18 3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14,'24'-5,"0"1,0 1,0 2,1 0,-1 2,0 0,1 2,-1 1,13 4,-35-8,-1 0,1 0,-1 0,0 1,1-1,-1 1,0-1,0 1,1-1,-1 1,0 0,0-1,0 1,0 0,0 0,0 0,0 0,0 0,0 0,0 0,0 0,-1 0,1 0,0 1,-1-1,1 0,-1 1,1-1,-1 0,0 1,0-1,1 0,-1 1,0-1,0 0,0 1,0-1,-1 0,1 1,0-1,-1 0,1 1,-1-1,1 0,-1 1,1-1,-1 0,0 0,0 1,-52 49,21-29,23-17,1 0,-1 0,1 1,1 0,-1 1,1-1,0 1,1 1,0-1,0 1,0 0,1 1,-2 3,7-10,-1 1,1-1,0 0,0 0,0 0,0 1,0-1,0 0,0 0,1 0,-1 0,1 1,0-1,0 0,0 0,-1 0,2 0,-1-1,0 1,0 0,1 0,-1-1,1 1,-1-1,1 1,0-1,-1 1,1-1,0 0,0 0,0 0,0 0,0 0,0-1,0 1,2 0,81 17,-72-18,-1-1,1 0,0-1,-1 0,0-1,1 0,-1-1,0 0,-1-1,1-1,0-1,13-8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50,'0'34,"0"25,5 8,1-3,0-8,-1-8,-1-8,-2-5,-1-5,-1-2,0-1,0 0,0-1,-5 1,-1 1,-1-5</inkml:trace>
  <inkml:trace contextRef="#ctx0" brushRef="#br0" timeOffset="329.689">395 163,'-103'70,"3"4,-14 18,55-23,59-68,-1 1,0-1,0 1,0-1,1 1,-1-1,1 1,0 0,-1-1,1 1,0-1,0 1,0 0,0 0,0-1,0 1,0 0,1-1,-1 1,1-1,-1 1,1 0,-1-1,1 1,0-1,0 1,0-1,0 0,0 1,0-1,0 0,0 0,1 0,-1 0,0 0,1 0,-1 0,1 0,-1 0,1-1,-1 1,1-1,-1 1,1-1,0 1,-1-1,1 0,0 0,1 0,70 10,-63-10,0 1,0 0,0 0,0 1,0 0,-1 1,1 0,-1 0,0 1,1 0,-2 1,1 0,4 4,41 20,-34-24</inkml:trace>
  <inkml:trace contextRef="#ctx0" brushRef="#br0" timeOffset="901.128">904 276,'-19'20,"-12"19,-4 10,3 0,2-3,6-5,3-4,4-4,6-2,0-7,1-3,-2 0,1 2,-3 0,2-2</inkml:trace>
  <inkml:trace contextRef="#ctx0" brushRef="#br0" timeOffset="1155.129">537 305,'29'34,"18"20,7 6,-6-2,-6-12,-11-8,-5-11,-3-5,0-6,-4-1,0-4,0-3,-2-3</inkml:trace>
  <inkml:trace contextRef="#ctx0" brushRef="#br0" timeOffset="1530.92">1072 50,'23'-8,"-6"0,1 1,-1 1,1 1,1 1,-1 0,0 1,1 1,6 1,-23 1,-1-1,1 1,0 0,-1 0,1 0,0 0,-1 0,1 1,-1-1,1 0,-1 1,1-1,0 1,-1-1,0 1,1 0,-1 0,1 0,-1 0,0 0,0 0,1 0,-1 0,0 0,0 1,0-1,0 0,0 1,-1-1,1 0,0 1,-1-1,1 1,-1 0,1-1,-1 1,0-1,0 1,0 0,1-1,-2 1,1-1,0 1,0 0,0-1,-1 1,1-1,-37 69,24-55,9-12,-1 1,1-1,-1 1,1 1,0-1,1 0,-1 1,1 0,0 0,0 0,0 0,1 1,0-1,0 0,0 1,0 0,1-1,0 1,1 0,-1 0,1 0,0-1,0 1,1 0,0 0,0 0,2 5,2-7,1 0,1-1,-1 0,0 0,1 0,-1-1,1 0,0 0,0-1,0 1,0-2,0 1,0-1,0 0,0 0,0-1,0 0,1 0,10 0,127-25,-120 22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0,'0'5,"0"11,0 7,0 6,0 1,0 1,0 0,0 0,5-1,2-1,-1 0,4 0,0-1,-2-5</inkml:trace>
  <inkml:trace contextRef="#ctx0" brushRef="#br0" timeOffset="264.949">1 479,'38'-5,"32"-1,14 0,-3 1,-10-3,-13-1,-10 2,-10 2,-6 1,-4 2,-1 1,-6 1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57,'227'-12,"-39"-17,-119 15,-47 12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30,'33'0,"22"0,5-5,-2-1,-7 0,-6 1,-7 2,-5 0,-3 2,-2 1,-1 0,-5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1,'201'5,"-199"-5,-1 0,0 0,0 0,0 0,0 1,1-1,-1 0,0 1,0-1,0 1,0 0,0-1,0 1,0 0,0-1,0 1,0 0,-1 0,1 0,0 0,0 0,-1-1,1 2,-1-1,1 0,-1 0,1 0,-1 0,0 0,1 0,-1 0,0 1,0-1,0 0,0 0,0 0,0 0,0 1,0-1,0 0,-1 0,1 0,0 0,-1 0,1 1,-1-1,1 0,-1 0,0 0,1 0,-1 0,0-1,0 1,0 0,1 0,-1 0,0-1,0 1,0 0,0-1,0 1,-1-1,1 1,0-1,0 0,-1 1,-121 94,121-93,0-1,1 1,-1-1,1 1,-1 0,1-1,0 1,0 0,0 0,0 0,0 0,0 0,0 0,1 0,-1 0,1 0,0 0,-1 1,1-1,0 0,0 0,0 0,1 1,-1-1,0 0,1 0,-1 0,1 0,0 0,0 0,0 0,0 0,0 0,0 0,1-1,-1 1,0 0,1-1,-1 1,1-1,0 1,0-1,-1 0,1 0,0 0,0 0,0 0,0 0,0 0,0-1,0 1,1-1,9 4,0-1,0-1,0 0,1-1,-1 0,1-1,-1-1,0 0,1 0,-1-1,0-1,0 0,0 0,0-1,-1-1,0 0,1-1,-2 0,8-5,2-2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85 290,'0'38,"5"28,2 7,-1-5,-1-8,-2-10,-1-9,0-6,-7-9,-1-9</inkml:trace>
  <inkml:trace contextRef="#ctx0" brushRef="#br0" timeOffset="505.869">1 206,'18'-12,"0"2,1 0,1 2,0 0,0 1,0 0,1 2,0 1,0 0,0 2,11 0,-29 1,0 1,1 0,-1 0,1 1,-1-1,1 1,-1 0,0 0,1 0,-1 0,0 0,0 1,0 0,0-1,0 1,0 0,-1 0,1 1,0-1,-1 1,0-1,0 1,0 0,0 0,0-1,0 2,-1-1,1 0,-1 0,0 0,0 1,0-1,0 0,-1 1,1-1,-1 1,0-1,0 0,0 1,-1-1,1 1,-1-1,0 1,0-1,0 0,0 0,-1 1,-4 9,-1 0,0 0,-1-1,-1 0,0 0,-1-1,0-1,-1 1,2-2,0 0,1 0,0 1,0 0,1 1,0 0,1 0,0 0,1 1,-2 5,6-12,0-1,0 1,1 0,0 0,-1 0,2-1,-1 1,1 0,-1-1,1 1,1 0,-1-1,1 1,-1-1,1 1,0-1,1 0,-1 0,1 0,0 0,0 0,3 2,91 71,-35-32,-37-13,-18-15</inkml:trace>
  <inkml:trace contextRef="#ctx0" brushRef="#br0" timeOffset="1017.829">593 64,'14'-8,"1"0,1 1,-1 1,1 0,0 1,0 1,0 0,1 1,0 1,14 0,-28 2,-1 0,0-1,1 1,-1 0,0 0,1 1,-1-1,0 0,0 1,1 0,-1-1,0 1,0 0,0 0,0 0,0 0,0 1,0-1,0 0,0 1,0 0,-1-1,1 1,-1 0,1 0,-1 0,0-1,0 2,1-1,-1 0,-1 0,1 0,0 0,-1 1,1-1,-1 0,1 1,-1-1,0 0,0 1,0-1,-1 0,1 1,0-1,-1 0,1 0,-1 1,0-1,0 0,0 0,0 0,0 0,0 0,-1 0,1 0,-2 1,-101 114,103-116,0 0,0 1,0-1,0 0,0 1,1-1,-1 1,0-1,1 1,-1 0,1-1,-1 1,1-1,0 1,0 0,-1-1,1 1,1 0,-1-1,0 1,0 0,1-1,-1 1,0 0,1-1,0 1,-1-1,1 1,0-1,0 1,0-1,0 0,0 1,0-1,0 0,0 0,1 0,-1 0,0 0,1 0,-1 0,1 0,0 0,71 14,-48-14</inkml:trace>
  <inkml:trace contextRef="#ctx0" brushRef="#br0" timeOffset="1915.226">1327 177,'-15'2,"0"0,0 2,0-1,1 2,0 0,-1 1,2 0,-1 1,1 1,0 0,1 0,0 1,0 1,1 0,0 1,1 0,0 1,1 0,0 0,1 1,0 0,1 0,1 1,0 0,0 0,2 0,0 1,0 0,2 0,0 0,0 0,1 5,1-14,0 1,0 0,1 0,-1-1,1 1,1 0,-1-1,1 1,0-1,1 0,0 1,0-1,0 0,0-1,1 1,0-1,1 1,-1-1,1 0,0-1,0 1,0-1,0 0,1 0,0-1,0 0,0 0,0 0,0-1,1 0,-1 0,1 0,0-1,22 2,0-1,-1-2,1-1,-1-1,1-1,-1-2,0-1,0-1,-1-1,1-2,-2 0,0-2,0-1,-1-1,-1-1,0-1,10-10,-28 22,1 1,-1-1,0-1,-1 1,1-1,-1 0,0 0,0 0,0-1,-1 0,1 0,-2 0,1 0,-1-1,0 1,0-1,0 0,-1 0,0 0,-1 0,0 0,0-1,0 1,-1 0,0 0,0-1,-1 1,0 0,0 0,-1-1,0 1,0 1,0-1,-3-4,-4 2,0 0,-1 1,0 0,0 1,-1 0,0 1,0 0,-1 0,1 1,-1 1,0 0,-1 1,1 0,0 0,-1 2,0 0,1 0,-1 1,0 0,-7 2,-17-2</inkml:trace>
  <inkml:trace contextRef="#ctx0" brushRef="#br0" timeOffset="2244.291">960 629,'303'-141,"-298"139,-1 0,1-1,0 1,0-1,0 2,1-1,-1 0,0 1,1 0,-1 0,1 1,-1-1,0 1,1 0,-1 1,1 0,-1-1,1 2,-1-1,0 0,0 1,1 0,3 3,-4-2,2 4,0-1,1 0,0-1,0 1,0-2,1 1,0-1,0 0,0-1,0 0,0-1,1 0,6 1,63-6,-60-4</inkml:trace>
  <inkml:trace contextRef="#ctx0" brushRef="#br0" timeOffset="3033.32">1920 36,'30'-8,"1"2,-1 0,1 2,0 2,15 1,-30 0,-14 0,0 0,0 0,0 0,0 0,0 1,1-1,-1 1,0-1,0 1,1 0,-1 0,0 0,0 0,1 0,-1 0,0 1,0-1,0 1,1 0,-1 0,0-1,0 1,0 0,0 1,0-1,-1 0,1 1,0-1,0 1,-1-1,1 1,-1 0,0 0,1-1,-1 1,0 0,0 0,0 0,0 0,-1 1,1-1,0 0,-1 0,0 0,1 1,-1-1,0 0,0 0,0 2,-25 32,-3 19,30-52,0-1,0 1,0 0,1-1,-1 0,1 0,-1 0,1 0,0 0,0 0,0-1,0 1,0-1,0 0,0 0,0 0,1 0,-1 0,0-1,1 0,-1 1,0-1,1-1,-1 1,0 0,1-1,-1 1,0-1,4 1,70-13,-57 6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1,'0'538,"-11"-466,4-54</inkml:trace>
  <inkml:trace contextRef="#ctx0" brushRef="#br0" timeOffset="374.672">300 142,'-197'160,"194"-158,0-1,0 1,1-1,-1 1,0 0,1 0,-1 0,1 0,0 1,0-1,0 1,0-1,0 1,0 0,1 0,-1-1,1 1,0 0,0 1,0-1,0 0,0 0,1 0,-1 0,1 1,0-1,0 0,0 0,1 1,-1-1,1 0,0 0,0 0,0 0,0 0,0 0,2 2,129 50,-18 47,-97-88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0,'0'10,"0"12,0 8,0 4,0 0,5-1,2-1,-1-1,-1-1,3-5,1-3,-2-5</inkml:trace>
  <inkml:trace contextRef="#ctx0" brushRef="#br0" timeOffset="247.923">0 424,'44'-5,"37"-6,11-2,-2-2,-5 0,-14 3,-13 4,-12 3,-9 3,-6 1,-3 1,-2 0,-5 1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0 664,'8'5,"1"0,0-1,-1 0,1 0,1 0,-1-2,0 1,1-1,-1 0,1-1,0 0,0-1,-1 0,1 0,0-1,0 0,-1-1,1 0,-1-1,0 0,0 0,0-1,0 0,0-1,7-5,19-12,-2-2,-1-1,-1-2,-1-1,-1-1,10-16,16-14,168-187,-176 194,-37 39,1 0,1 0,0 1,1 0,0 1,1 1,8-5,-21 14,1 0,-1 1,1-1,0 0,-1 0,1 1,0-1,0 1,0 0,0-1,-1 1,1 0,0 0,0 0,0 1,0-1,-1 0,1 1,0-1,0 1,0-1,-1 1,1 0,0 0,-1 0,1 0,-1 0,1 0,-1 0,1 0,-1 0,0 1,0-1,0 1,0-1,0 1,0-1,0 1,0 0,0 0,16 73,-20-37,-2 0,-2-1,-1 1,-2-2,-1 0,-2 0,-1-1,-2 0,-11 14,18-32,-2 1,0-2,-1 1,-1-2,0 0,-1 0,-1-1,0-1,-1 0,0-1,-1-1,0-1,-1 0,0-1,0-1,-1-1,-12 3,-45 2,74-11,0-1,0 0,0 0,0 0,0 0,0 0,0 0,0-1,0 1,0 0,0-1,0 0,0 0,0 1,0-1,0 0,0-1,1 1,-1 0,1 0,-1-1,1 1,-1-1,1 1,0-1,-1 0,1 1,0-1,0 0,0 0,0 0,1 0,-1-1,0-15</inkml:trace>
  <inkml:trace contextRef="#ctx0" brushRef="#br0" timeOffset="321.072">1355 326,'-9'12,"-19"22,2 2,1 0,3 2,0 1,3 1,0 1,18-39,-1 0,1 1,0-1,-1 1,1-1,0 1,0 0,1-1,-1 1,0 0,1 0,0 0,0-1,0 1,0 0,0 0,0 0,1-1,-1 1,1 0,0 0,0-1,0 1,0-1,0 1,1-1,-1 1,1-1,0 0,-1 0,1 1,0-1,0 0,0-1,1 1,-1 0,0-1,1 1,0-1,11 1,0-2,0 1,1-2,-1 0,0-1,0 0,0-1,0-1,0 0,-1 0,1-2,-1 0,-1 0,1-1,-1-1,0 0,-1 0,0-1,0-1,-1 0,0 0,-1-1,0-1,3-4,-7 11,0 0,-1-1,1 1,-1-1,0 0,0 0,-1-1,0 1,0-1,-1 1,1-1,-1 0,-1 0,1 0,-1 0,-1 0,1 0,-1-1,-1 1,1 0,-1 0,0 0,-1 0,1 0,-1 0,-1 0,1 1,-1-1,-1 1,1 0,-1 0,0 0,0 0,-1 0,-4-4,-1 4,-1 0,1 0,-1 1,0 0,0 1,-1 1,1-1,-1 2,0 0,-5 0,-14-2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3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421 170,'-53'10,"50"-9,-24 14,0 1,1 2,1 0,0 2,2 0,0 2,2 0,-10 14,14-13,0 1,2 0,0 2,2 0,1 0,1 1,1 1,1-1,-3 24,10-47,1 1,0-1,0 1,1 0,-1-1,1 1,0 0,0-1,1 1,0-1,-1 1,1 0,1-1,-1 1,1-1,-1 0,1 0,1 1,-1-1,0-1,1 1,0 0,0-1,0 1,0-1,1 0,0 0,-1 0,1 0,0-1,0 1,0-1,0 0,1-1,-1 1,1-1,0 1,7 0,0 0,0 0,1-1,-1-1,0 0,1-1,-1 0,0-1,0 0,1-1,-2-1,1 1,4-4,11-5</inkml:trace>
  <inkml:trace contextRef="#ctx0" brushRef="#br0" timeOffset="303.349">844 339,'-14'16,"-11"11,0 0,2 2,1 1,2 1,1 0,1 2,-9 24,25-54,0 0,1 0,-1 0,1 1,0-1,0 0,0 1,1-1,-1 1,1-1,0 1,0-1,0 1,0-1,0 1,1-1,0 0,0 1,0-1,0 1,0-1,0 0,1 0,0 0,0 0,0 0,0 0,0 0,0-1,1 1,-1-1,1 0,0 1,0-1,0 0,0-1,0 1,0 0,0-1,0 0,3 1,13-1,0 0,0-2,0 0,0-1,0-1,0 0,-1-2,1 0,-1-1,-1-1,1 0,-1-2,0 0,9-8,-12 9,-1-2,-1 0,0 0,0-1,-1 0,0-1,-1-1,-1 1,0-2,0 1,-1-2,-5 9,0-1,0 1,0-1,-1 1,0-1,0 0,-1 0,0 0,0 0,0 0,-1 0,0 0,-1 0,1 0,-1 0,-1 1,1-1,-1 0,0 0,-1 1,0-1,0 1,0 0,-1 0,-3-6,1 7,1-1,-1 1,0 0,-1 0,1 1,-1 0,1 0,-1 0,-1 1,1 0,0 0,-1 1,1 0,-1 1,0-1,1 1,-1 1,-4 0,-7 3</inkml:trace>
  <inkml:trace contextRef="#ctx0" brushRef="#br0" timeOffset="804.396">1127 735,'86'-90,"-4"-3,68-100,-151 193,1-1,0 1,0-1,0 0,0 1,0-1,0 1,0-1,0 1,0-1,0 1,0-1,0 0,0 1,0-1,1 1,-1-1,0 1,0-1,1 1,-1-1,0 1,1 0,-1-1,0 1,1-1,-1 1,1 0,-1-1,0 1,1 0,-1-1,1 1,-1 0,1 0,-1-1,1 1,-1 0,1 0,0 0,-1 0,1 0,-1 0,1 0,-1 0,1 0,-1 0,1 0,0 0,-1 0,1 0,-1 1,1-1,-1 0,1 0,-1 1,1-1,-1 0,1 1,-6 18,0-7,1 1,1-1,0 1,0 0,1 0,1 0,0 0,1 1,0-1,1 0,1 0,0 0,0 0,2 0,-1-1,4 7,-2-15,0 0,0 0,1-1,-1 1,1-1,0-1,0 1,0-1,0 0,1 0,-1-1,0 0,1 0,-1 0,1-1,-1 0,0 0,1-1,-1 0,1 0,-1 0,0-1,0 0,1 0,-1 0,-1-1,1 0,0 0,-1-1,1 0,-1 1,3-5,6 0,-1-2,0 1,-1-1,0-1,-1 0,0-1,-1 0,0-1,-1 0,0-1,-1 1,0-2,-2 1,1-1,-2 0,0 0,-1 0,0-1,-1 0,-1-3,-2-7,0 2</inkml:trace>
  <inkml:trace contextRef="#ctx0" brushRef="#br0" timeOffset="1257.981">2341 114,'-182'126,"139"-74,44-50,0 0,-1-1,1 1,0 0,0-1,0 1,1 0,-1-1,0 1,0-1,1 0,-1 1,1-1,0 0,-1 0,1 0,0 0,-1 0,1-1,0 1,0 0,0-1,-1 1,1-1,0 0,0 0,0 1,0-1,0-1,0 1,0 0,2-1,8 3,94 33,-103-33,1 0,-1-1,0 1,0 0,0 1,0-1,-1 0,1 1,0 0,-1 0,0-1,0 1,0 1,0-1,0 0,0 0,-1 1,0-1,0 1,0-1,0 1,0-1,-1 1,1 0,-1-1,0 1,0 0,-1 3,-1 2,0-1,-1 1,0 0,-1-1,1 0,-2 0,1 0,-1 0,0-1,-1 1,1-2,-2 1,1 0,-1-1,0 0,0-1,-3 2,-139 72,128-71,2-2</inkml:trace>
  <inkml:trace contextRef="#ctx0" brushRef="#br0" timeOffset="1534.206">2849 1,'-15'43,"-4"24,0 5,5-4,3-10,5-9,2-9,3-6,1-4,0-2,1-1,-5-6,-6-5,-2-7</inkml:trace>
  <inkml:trace contextRef="#ctx0" brushRef="#br0" timeOffset="1790.274">2509 282,'44'-9,"37"-4,16 1,-5 3,-13 2,-10 3,-12 1,-6 2,-8 1,-5 1,-10 4,-9 2</inkml:trace>
  <inkml:trace contextRef="#ctx0" brushRef="#br0" timeOffset="1954.851">3300 481,'0'0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67,'-17'72,"-6"158,11-161,-3-1,-3 0,-10 20,18-60,2-5</inkml:trace>
  <inkml:trace contextRef="#ctx0" brushRef="#br0" timeOffset="264.661">1 179,'43'0,"33"-5,14-1,1-5,0 0,-7-4,-8 2,-6 2,-7-1,-4 1,-2 3,-6 2,-8-2,-5 0,-5 1,-3 2,-7 7,-7 3</inkml:trace>
  <inkml:trace contextRef="#ctx0" brushRef="#br0" timeOffset="650.604">988 405,'39'0,"26"-5,13-1,-3 0,-5 1,-8 2,-11 1,-9-4,-7-1,-5 0,-2 3,-2 0,1 2,-6 1</inkml:trace>
  <inkml:trace contextRef="#ctx0" brushRef="#br0" timeOffset="916.255">1327 235,'-10'39,"-3"22,1 5,2-3,3-9,8-7,3-8,1-5,5-4,0-7</inkml:trace>
  <inkml:trace contextRef="#ctx0" brushRef="#br0" timeOffset="1347.443">1807 67,'-27'345,"28"-323,0 0,2 0,0-1,1 1,2-1,0 0,1 0,7 13,-14-33,0 0,0 0,0 0,1 0,-1 0,0-1,0 1,1 0,-1 0,0 0,1 0,-1-1,1 1,-1 0,1 0,0-1,-1 1,1 0,-1-1,1 1,0 0,0-1,-1 1,1-1,0 0,0 1,0-1,0 0,0 1,-1-1,1 0,0 0,0 0,0 0,0 0,0 0,0 0,0 0,0 0,0 0,0 0,-1 0,1-1,0 1,0 0,0-1,0 1,-1-1,1 1,0-1,0 1,-1-1,1 0,0 1,-1-1,1 0,-1 1,1-1,0 0,26-54,-2-13,3 1,3 2,30-47,85-131,-136 225</inkml:trace>
  <inkml:trace contextRef="#ctx0" brushRef="#br0" timeOffset="1645.841">2287 321,'38'-5,"27"-2,8 1,-4-4,-10 1,-9 0,-8 3,-7 2,-5 2,-2 1,-6 1</inkml:trace>
  <inkml:trace contextRef="#ctx0" brushRef="#br0" timeOffset="9816.444">2400 575,'64'-6,"-47"8,22 0,0-2,1-1,-1-3,34-7,96-18,-145 24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4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1 339,'1'2,"0"0,1 0,-1-1,1 1,0 0,-1-1,1 1,0-1,0 1,0-1,0 0,0 0,0 0,0 0,0 0,1 0,-1-1,0 1,0-1,1 1,-1-1,0 0,1 0,-1 0,2 0,-1 0,69 4,0-3,0-3,0-3,4-3,150-9,115 18,-342-1</inkml:trace>
  <inkml:trace contextRef="#ctx0" brushRef="#br0" timeOffset="269.602">114 622,'38'-5,"42"-2,16 1,2 1,-6 1,-9 2,-9 1,-13 1,-7 0,-7 0,-8 0,-5 0,-3 0,-3 1,-1-1,-1 0,-4 0</inkml:trace>
  <inkml:trace contextRef="#ctx0" brushRef="#br0" timeOffset="735.874">762 1,'-65'77,"63"-75,1 1,-1 0,1 1,0-1,0 0,0 0,0 0,1 1,-1-1,1 0,0 1,0-1,0 0,0 1,1-1,-1 0,1 1,0-1,0 0,0 0,0 0,1 0,-1 0,1 0,-1 0,1 0,0 0,3 1,7 6,0-1,1-1,0 0,0-1,1-1,0 0,0 0,1-2,0 1,7-1,5 4,214 64,-237-72,0 1,0 0,0 0,1 1,-1-1,0 1,0 0,-1 0,1 0,0 0,-1 1,1-1,-1 1,0 0,0 0,0 0,0 1,0-1,-1 1,0-1,1 1,-1 0,-1 0,1 0,-1 0,1 0,-1 0,0 0,0 1,-1-1,0 0,1 1,-2 3,-6 3,-1 1,-1-1,0-1,-1 1,0-1,0-1,-1 0,0-1,-1 0,0-1,0 0,-1 0,0-2,-8 4,11-4,-274 157,249-147,-31 14,0 3,3 2,-14 13,50-28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5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29,'-4'-5,"-3"3,1 7,1 8,1 5,2 6,1 2,0 3,1 0,1 1,-1 0,0-1,0 0,1 0,-1-1,0-4</inkml:trace>
  <inkml:trace contextRef="#ctx0" brushRef="#br0" timeOffset="296.162">1 452,'23'-5,"29"-1,8-5,0-1,-1 3,-5 2,-8-2,-6 0,-6 2,-3 1,-3 3,-1 2,-5 5,-6 2</inkml:trace>
  <inkml:trace contextRef="#ctx0" brushRef="#br0" timeOffset="781.978">169 622,'30'-9,"-14"3,1 0,-1 2,1 0,0 1,1 0,-1 2,0 0,1 1,16 2,-33-2,0 0,0 0,0 0,1 0,-1 0,0 1,0-1,0 0,0 1,0-1,0 1,0-1,0 1,0 0,0-1,-1 1,1 0,0-1,0 1,0 0,-1 0,1 0,-1 0,1 0,0 0,-1 0,0 0,1 0,-1 0,0 0,1 0,-1 0,0 0,0 0,0 0,0 0,0 1,0-1,0 0,0 0,0 0,-1 0,1 0,0 0,-1 0,1 0,-1 0,1 0,-1 1,-37 47,33-44,-7 8,3-6,1 0,1 1,-1 0,1 0,1 1,0 0,0 0,0 0,1 1,1 0,0 0,0 0,1 1,0-1,-1 8,5-16,-1 1,1 0,0 0,-1 0,1-1,1 1,-1 0,0-1,1 1,-1-1,1 0,-1 1,1-1,0 0,0 0,0 0,1 0,-1 0,0-1,1 1,-1-1,1 1,-1-1,1 0,0 0,-1 0,1-1,0 1,0 0,0-1,0 0,93 2,9-38,-86 26</inkml:trace>
  <inkml:trace contextRef="#ctx0" brushRef="#br0" timeOffset="3253.165">1016 198,'-1'8,"-13"82,-5 0,-22 64,36-138,-2 1,0-2,0 1,-2-1,0 0,0-1,-2 0,0-1,0 0,-2 1,53-90,94-127,17 10,-150 192,0 0,-1 0,1 0,-1 0,1 0,0 1,0-1,-1 0,1 0,0 1,0-1,0 0,0 1,0-1,0 1,0 0,0-1,0 1,0-1,0 1,0 0,0 0,0 0,0 0,1 0,-1 0,0 0,0 0,0 0,0 0,0 1,0-1,0 0,0 1,0-1,0 1,0-1,0 1,0-1,0 1,0 0,0 0,-1-1,1 1,0 0,0 0,-1 0,1 0,-1 0,1 0,-1 0,1 0,-1 0,0 0,1 0,-1 0,0 0,0 0,0 0,1 0,-1 0,0 0,-1 1,1-1,0 0,0 0,0 0,-1 0,1 0,-1 0,3 200,-3-199,1-1,0 1,0-1,0 1,0 0,0-1,0 1,0-1,0 1,1 0,-1-1,1 1,-1-1,1 1,0-1,-1 1,1-1,0 0,0 1,0-1,0 0,0 0,0 1,0-1,1 0,-1 0,0 0,1 0,-1-1,0 1,1 0,-1-1,1 1,0-1,-1 1,1-1,-1 0,1 1,0-1,-1 0,1 0,-1 0,1 0,0-1,-1 1,1 0,-1-1,1 1,-1-1,1 1,-1-1,1 0,-1 0,2 0,95-119,-73 83,54-87,-78 124,-1 1,0-1,0 1,0-1,0 1,1-1,-1 0,0 1,0-1,1 1,-1-1,0 0,1 1,-1-1,0 0,1 0,-1 1,1-1,-1 0,0 0,1 1,-1-1,1 0,-1 0,1 0,-1 0,0 0,1 0,-1 0,1 0,-1 0,1 0,-1 0,1 0,-1 0,1 0,-1 0,1 0,-1 0,0-1,1 1,-1 0,1 0,-1-1,0 1,1 0,-1 0,0-1,1 1,-1 0,0-1,1 1,-1-1,0 1,0 0,1-1,-1 1,0-1,0 1,0-1,0 1,0-1,0 1,1 0,-1-1,0 1,0-1,0 1,-1-1,1 0,3 39,-3-34,-2 230,21-123,-23-95</inkml:trace>
  <inkml:trace contextRef="#ctx0" brushRef="#br0" timeOffset="7503.19">819 1,'-20'38,"0"37,2 15,9 2,11-5,10-8,8-8,5-10,3-7,7-8,1-1,6-5,-1-3,-2-4,2-2,-2-2,-2-6,-7-7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54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141 327,'0'48,"0"21,0 3,0-5,0-10,0-10,0-7,0-7,0-3,0-8</inkml:trace>
  <inkml:trace contextRef="#ctx0" brushRef="#br0" timeOffset="521.371">0 440,'32'-21,"1"2,1 1,0 1,1 2,1 1,0 2,2 2,66 2,-101 8,0 0,0 1,0 0,0-1,0 1,0 0,0 0,-1 1,1-1,0 0,-1 1,1 0,-1 0,1 0,-1 0,0 0,0 0,0 0,0 1,0-1,-1 1,1-1,-1 1,1 0,-1-1,0 1,0 0,0 0,-1 0,1 0,-1 0,1 2,-3 2,1 0,-2-1,1 1,-1-1,0 1,0-1,0 0,-1 0,0-1,0 1,-1-1,1 0,-1 0,0 0,-1 0,1-1,-1 0,0 0,0-1,0 0,0 0,-1 0,1-1,-1 0,0 0,-4 0,-23 14,9-5,-39 23,63-33,0 0,-1 0,1 0,0 0,0 1,-1-1,1 0,0 1,1-1,-1 1,0-1,0 1,1-1,-1 1,1 0,-1-1,1 1,-1 0,1 0,0-1,0 1,0 0,0 0,0-1,1 1,-1 0,0-1,1 1,-1 0,1-1,0 1,-1-1,1 1,0-1,0 1,0-1,94 85,7-3,-84-70</inkml:trace>
  <inkml:trace contextRef="#ctx0" brushRef="#br0" timeOffset="1038.069">621 159,'137'1,"-135"-1,0-1,1 2,-1-1,0 0,0 0,1 1,-1-1,0 1,0 0,0 0,0 0,0 0,0 0,0 0,0 0,0 1,0-1,-1 1,1-1,-1 1,1 0,-1-1,1 1,-1 0,0 0,0 0,0 0,0 0,0 0,0 1,-1-1,1 0,-1 0,0 0,1 1,-1-1,0 0,0 1,-1-1,1 0,0 0,-1 1,1-1,-1 0,0 0,1 0,-1 0,0 0,-1 0,1 0,0 0,-2 1,-108 118,111-119,-1 1,0-1,0 0,1 0,-1 0,1 0,0 0,0 0,0 1,0-1,0 0,0 0,0 0,1 0,-1 0,1 1,0-1,-1 0,1 0,0 0,0 0,0-1,0 1,1 0,-1 0,1-1,-1 1,1-1,-1 1,1-1,0 1,-1-1,1 0,0 0,0 0,0 0,0 0,0-1,0 1,0 0,1-1,-1 0,0 1,0-1,0 0,102 1,-81-8,-4 0</inkml:trace>
  <inkml:trace contextRef="#ctx0" brushRef="#br0" timeOffset="1331.018">931 581,'48'0,"21"0,3 0,-6 0,-9-4,-9-3,-9 1,-6 1,-3-3,-3 0,-5-4,-7 0</inkml:trace>
  <inkml:trace contextRef="#ctx0" brushRef="#br0" timeOffset="1588.39">1298 271,'-5'38,"-1"28,0 6,1-3,1-9,2-10,1-8,0-7,6-10,2-3,-1-6</inkml:trace>
  <inkml:trace contextRef="#ctx0" brushRef="#br0" timeOffset="1905.629">2060 243,'-5'39,"-6"21,-1 7,1-5,2-7,3-9,3-6,1-7,7-3,2-2,-1-1,0 0,-2-5</inkml:trace>
  <inkml:trace contextRef="#ctx0" brushRef="#br0" timeOffset="2204.385">1806 271,'19'0,"26"0,10 0,0 0,0 0,1-5,-4-1,-7 0,-1 1,-3 2,-4 0,-4 2,-2 1,-2 0,0 0,-2 5,-4 7,-7 0</inkml:trace>
  <inkml:trace contextRef="#ctx0" brushRef="#br0" timeOffset="2469.43">1693 751,'34'5,"34"-4,12-1,0-1,-7-1,-7 1,-11-5,-8-1,-9 1,-5 1,-4 1,-2 2,0-4,-1-1,-4 1</inkml:trace>
  <inkml:trace contextRef="#ctx0" brushRef="#br0" timeOffset="2806.718">1665 17,'24'0,"22"0,13 0,2 0,-6 0,-2 0,-5 0,-1 0,-5 0,-3 0,-4 0,-4 0,-1-5,-2-1,-5 0</inkml:trace>
  <inkml:trace contextRef="#ctx0" brushRef="#br0" timeOffset="3152.653">2596 17,'28'19,"-1"2,-1 0,-1 2,-1 1,-1 1,-1 1,-2 0,0 2,-2 1,11 22,-24-38,-1 0,0 1,-1 0,0-1,-1 1,-1 0,0 0,0 0,-2 0,0 0,0 0,-2 0,1 0,-2 0,0-1,0 0,-2 1,1-2,-2 1,1-1,-4 4,-2 6,0-1,-2 0,0-1,-2-1,0 0,-1-1,0-1,-2-1,0 0,-1-1,-18 10,-102 58,104-59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0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227 333,'-11'5,"-1"0,1 0,1 1,-1 0,1 1,0 0,1 1,0 0,0 1,1-1,0 2,0-1,1 1,0 0,1 1,0-1,1 1,0 0,0 1,-1 8,-2 6,2 0,0 1,2 0,1 0,1 0,1 1,1-1,4 23,-3-44,0 0,0 1,0-1,1 0,0 0,0 0,1 0,0 0,0 0,0 0,0-1,1 0,0 0,0 0,1 0,-1 0,1-1,0 0,0 0,1 0,-1-1,1 0,-1 0,1 0,0-1,0 1,5 0,1-1,0 1,1-2,-1 1,1-2,-1 1,1-2,0 0,-1 0,0-1,1-1,-1 0,0-1,10-4,3-1,-1-1,0-1,-1-1,-1-2,0 0,0-1,-2-1,0 0,-1-2,0-1,-2 0,0-1,-1-1,-1 0,-1-1,5-12,-16 28,-1 0,1 0,-1 0,0 0,0-1,-1 1,0-1,0 0,0 1,-1-1,0 1,0-1,-1 0,0 1,0-1,-1 1,1-1,-1 1,-1 0,1 0,-1 0,0 0,-1 0,1 1,-1-1,0 1,0 0,-1 0,0 0,0 1,-2-2,-5-2,-1 0,0 1,-1 0,1 1,-1 0,-1 1,1 1,0 1,-1 0,0 0,-15 0,-1 2</inkml:trace>
  <inkml:trace contextRef="#ctx0" brushRef="#br0" timeOffset="435.135">1 728,'10'-14,"1"0,0 0,1 1,0 1,1 0,1 1,0 0,0 1,1 1,0 0,1 1,0 0,0 2,1 0,-1 0,1 2,1 0,8 0,-20 5,0-1,-1 2,1-1,0 1,-1 0,1 0,-1 0,0 1,1 0,-1 0,-1 0,1 1,0-1,-1 1,0 0,0 1,0-1,0 1,-1-1,1 1,-1 0,-1 1,1-1,1 6,7 7,-8-15,0 1,0-1,0 0,0 0,1 0,-1 0,1-1,0 1,0-1,0 0,0 0,0 0,0-1,0 1,1-1,-1 0,1-1,-1 1,1-1,-1 0,0 0,1 0,-1 0,1-1,3 0,2-1,-1 0,1 0,-1-1,0 0,0 0,0-1,0-1,0 1,-1-1,0-1,4-3,2-4</inkml:trace>
  <inkml:trace contextRef="#ctx0" brushRef="#br0" timeOffset="1298.61">311 23,'5'0,"1"-5,5-1,-5-1,-7 2,-4 7,-7 2,0 6,-3 0,0 0</inkml:trace>
  <inkml:trace contextRef="#ctx0" brushRef="#br0" timeOffset="1728.281">593 23,'40'-7,"-25"4,0-1,1 2,-1 0,0 1,1 1,0 0,-1 1,0 1,1 0,8 3,-23-5,1 1,0-1,-1 1,1-1,0 1,-1-1,1 1,-1 0,1 0,-1 0,1 0,-1 0,0 0,0 0,1 0,-1 1,0-1,0 0,0 1,0-1,0 1,-1-1,1 1,0-1,-1 1,1 0,-1-1,1 1,-1 0,0 0,0-1,0 1,0 0,0-1,0 1,0 0,-1 0,1-1,0 1,-1 0,0-1,1 1,-1-1,0 1,0-1,0 1,0-1,0 0,0 1,0-1,0 0,-69 60,33-27,36-33,1-1,-1 1,0 0,1-1,-1 1,1 0,-1 0,1 0,0 0,-1 0,1-1,0 1,0 0,-1 0,1 0,0 0,0 0,0 0,0 0,0 0,0 0,0 0,1 0,-1 0,0 0,1 0,-1-1,0 1,1 0,-1 0,1 0,-1 0,1-1,-1 1,1 0,0-1,-1 1,1 0,0-1,0 1,0-1,-1 1,1-1,0 1,0-1,0 0,0 1,0-1,0 0,15 4,1-1,0 0,0-1,0-1,0-1,0 0,0-2,13-2,-1-1,-4-2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57,'41'-13,"0"2,0 1,0 2,1 2,25 0,-65 5,0 1,0-1,0 1,1 0,-1-1,0 1,0 0,1 0,-1 1,0-1,0 0,0 1,0-1,1 1,-1 0,0 0,0 0,0 0,0 0,-1 0,1 0,0 1,0-1,-1 1,1-1,-1 1,1 0,-1 0,0-1,1 1,-1 0,0 0,0 0,-1 0,1 0,0 1,-1-1,1 0,-1 0,1 0,-1 1,0-1,0 0,0 0,-1 0,1 1,0-1,-1 0,1 0,-1 1,-6 9,-1-1,0-1,0 1,-1-2,0 1,0-1,-1 0,-1-1,-5 3,-9 10,-88 82,111-101,1-1,0 1,0-1,1 1,-1-1,0 1,0-1,1 1,-1 0,1 0,-1-1,1 1,0 0,0 0,0-1,0 1,0 0,0 0,0 0,0-1,1 1,-1 0,1 0,0-1,-1 1,1-1,0 1,0 0,0-1,0 1,0-1,0 0,0 1,0-1,1 0,-1 0,1 0,-1 0,1 0,-1 0,1 0,-1 0,1-1,0 1,-1-1,1 1,0-1,0 1,0-1,89 10,-32-16,-34-1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0,'0'20,"0"15,0 6,0 2,0-2,0-3,0-3,0-3,0-2,0-2,0 0,5-5,2-2,-1 1,-1 1,-2-4</inkml:trace>
  <inkml:trace contextRef="#ctx0" brushRef="#br0" timeOffset="268.383">1 479,'33'0,"31"0,9 0,-3 0,-9 0,-10 0,-8 0,-7 0,-6-4,-1-3,-3 1,1 2,-6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9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1 311,'254'-28,"-56"0,-174 27</inkml:trace>
  <inkml:trace contextRef="#ctx0" brushRef="#br0" timeOffset="354.407">311 1,'-5'23,"-1"14,-1 5,2 0,2-3,1-2,0-4,2-1,0-3,0 0,0-1,1-1,-6-4,-1-1,0-1,6-3,3-4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0,'0'708,"0"-684</inkml:trace>
  <inkml:trace contextRef="#ctx0" brushRef="#br0" timeOffset="437.607">327 198,'-246'160,"171"-87,74-72,0 1,1-1,-1 0,0 0,1 1,0-1,-1 0,1 1,0-1,-1 0,1 1,0-1,0 0,0 1,0-1,0 0,1 1,-1-1,0 1,1-1,-1 0,0 0,1 1,0-1,-1 0,1 0,0 0,0 0,-1 1,1-1,0 0,0 0,0-1,0 1,1 0,-1 0,0 0,0-1,0 1,1-1,-1 1,0-1,0 1,1-1,-1 0,0 0,1 1,-1-1,1 0,73 7,-73-7,0 0,126 12,-122-10,-1 0,0 0,-1 0,1 0,0 1,-1 0,1 0,-1 0,0 1,0-1,0 1,-1 0,1 0,-1 0,0 1,0-1,0 1,-1 0,1-1,-1 1,0 0,-1 0,1 1,17 89,-10-89,1-5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2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57 313,'-10'44,"-3"27,1 8,2-6,3-9,8-12,3-10,1-6,5-11,0-3,-1-7</inkml:trace>
  <inkml:trace contextRef="#ctx0" brushRef="#br0" timeOffset="445.347">0 341,'7'-2,"17"-9,0 2,1 0,0 2,1 0,-1 2,1 1,0 1,1 2,14 0,-38 1,0 0,0 1,0-1,0 1,0 0,0-1,0 1,0 0,-1 1,1-1,0 1,-1-1,1 1,-1 0,1 0,-1 0,0 0,0 0,0 0,0 1,0-1,0 1,-1-1,1 1,-1 0,0-1,1 1,-2 0,1 0,0 0,0 0,-1 0,0 0,1 0,-1 0,0 0,-1 0,1 0,0 0,-1 0,0 0,0 0,0 0,0 0,0 0,0-1,-1 1,1 0,-1-1,0 1,-2 1,-7 9,-1 0,0-1,-1-1,-1 0,0-1,0 0,-1-1,-14 6,-61 44,86-55,0 0,0 1,1-1,0 1,0 0,1 0,-1 0,1 0,0 1,0-1,1 1,-1-1,1 1,0-1,1 1,0 0,0-1,0 1,0 0,1-1,0 1,0-1,0 1,1-1,0 1,0-1,1 0,-1 0,1 0,0 0,0 0,1-1,-1 1,1-1,0 0,0 0,0-1,1 1,-1-1,1 0,0 0,0 0,0-1,1 1,-1-1,0-1,3 1,91 33,-79-30</inkml:trace>
  <inkml:trace contextRef="#ctx0" brushRef="#br0" timeOffset="912.036">509 200,'9'0,"14"0,7 0,3 0,-4 5,-2 1,-6 5,-6 5,-6 5,-9-1,-5 0,-1 2,5-3,7-4,8-6,6 2,5-2,-2-2</inkml:trace>
  <inkml:trace contextRef="#ctx0" brushRef="#br0" timeOffset="1961.368">1243 341,'-22'9,"1"0,1 1,0 2,1 0,0 1,0 0,1 2,1 0,1 1,0 1,1 0,1 1,1 1,0 0,-2 6,8-12,1 1,0-1,1 1,1 0,0 0,1 0,0 0,1 1,1-1,0 1,1 0,1-1,0 1,1-1,1 1,0-1,0 0,2 2,-2-11,-1 1,1-1,0 0,0 0,1 0,0 0,0 0,0-1,0 1,0-1,1-1,0 1,0 0,0-1,0 0,1 0,-1-1,1 0,-1 1,1-2,0 1,0-1,0 0,0 0,0 0,0-1,0 0,4-1,11 0,0-1,-1-1,1-1,-1-1,0 0,-1-2,18-7,216-132,-205 114,-36 25,-1-1,-1-1,0 1,0-2,-1 1,0-1,0-1,-1 1,3-7,-9 13,1 0,-1 0,0 0,0-1,-1 1,1-1,-1 1,0-1,0 1,0-1,-1 0,0 1,0-1,0 0,0 1,-1-1,1 1,-1-1,-1 0,1 1,-1 0,1-1,-1 1,0 0,-1 0,1 0,-4-4,-9-10</inkml:trace>
  <inkml:trace contextRef="#ctx0" brushRef="#br0" timeOffset="2260.402">903 736,'329'-104,"-319"101,1 0,-1 1,1 0,-1 1,1 0,0 1,-1 0,1 1,0 0,-1 1,1 0,-1 1,1 0,-1 0,0 1,-1 0,1 1,4 3,-7-2,1-1,0 0,0 0,1 0,0-1,-1 0,1-1,0 0,1 0,-1-1,0 0,1-1,0 0,-1 0,1-1,-1 0,1-1,-1 0,1 0,4-2,51-19,-49 13</inkml:trace>
  <inkml:trace contextRef="#ctx0" brushRef="#br0" timeOffset="4474.887">1637 482,'-48'-78,"38"66,-2 0,1 1,-1 0,-1 1,0 1,0 0,-1 1,0 0,0 1,-1 0,0 1,-6-1,9 4,0-2,0 1,0 1,0 0,0 0,0 1,-1 1,1 0,-1 1,1 0,0 1,-12 2,-65 27,86-28,0-1,0 0,0 1,1-1,-1 1,1 0,-1 0,1 0,-1 0,1 0,0 0,0 1,0-1,0 1,1 0,-1-1,1 1,-1 0,1 0,0 0,0 0,0 0,1 0,-1 0,1 0,0 0,0 2,3 10</inkml:trace>
  <inkml:trace contextRef="#ctx0" brushRef="#br0" timeOffset="5098.314">1694 31,'24'-7,"0"1,0 1,1 1,0 1,-1 1,19 1,-42 1,1-1,-1 1,0-1,1 1,-1 0,0-1,1 1,-1 0,1 0,-1 0,0 0,1 0,-1 1,1-1,-1 0,0 0,1 1,-1-1,0 1,1 0,-1-1,0 1,0 0,1 0,-1-1,0 1,0 0,0 0,0 0,0 0,-1 1,1-1,0 0,0 0,-1 0,1 1,0-1,-1 0,0 1,1-1,-1 1,0-1,0 0,1 1,-1-1,0 1,0-1,-1 0,1 1,0-1,-109 104,100-97,7-7,0 0,-1 0,1 0,0 0,0 0,0 0,0 1,0-1,0 1,0 0,0-1,0 1,1 0,-1 0,1 0,0 0,-1 0,1 1,0-1,0 0,0 1,1-1,-1 0,1 1,-1-1,1 1,0-1,0 1,0-1,0 1,0-1,0 1,1-1,-1 0,1 1,0-1,0 0,-1 1,2-1,-1 0,0 0,0 0,2 2,4-1,0 0,1 0,-1-1,1-1,-1 1,1-1,0 0,-1-1,1 0,0 0,-1 0,1-1,0 0,-1-1,1 0,-1 0,1-1,1 0,42-9,-29 9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2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202 370,'-16'10,"1"1,0 0,0 1,1 0,1 2,0-1,1 2,0-1,1 2,1-1,1 2,0-1,1 1,0 0,2 1,0 0,1 0,0 3,5-18,0 1,0-1,1 1,-1-1,1 1,0-1,0 0,0 1,0-1,1 0,-1 0,1 0,0 0,0 0,0 0,0 0,0 0,1-1,-1 1,1-1,-1 0,1 0,0 0,0 0,0 0,0-1,1 1,-1-1,0 0,1 0,-1 0,1 0,-1-1,1 1,-1-1,3 0,7 1,0-1,0-1,0 0,0 0,-1-1,1-1,0 0,-1-1,8-4,-4 1,-1-1,0 0,-1-1,0-1,-1 0,1-1,-2 0,0-1,0-1,-1 0,-1 0,0-1,0-2,-6 9,1 0,-1 0,-1-1,0 0,0 0,0 0,-1 0,0 0,-1 0,0-1,0 1,-1-1,0 1,0 0,-1-1,0 1,0 0,-1-1,0 1,-1 0,0 0,0 0,0 1,-1-1,0 1,-1 0,0-1,1 3,0-1,0 1,0 0,-1 0,1 0,-1 1,0 0,-1-1,1 2,-1-1,0 1,0 0,0 0,0 0,0 1,-1 0,1 0,-1 1,1 0,-1 0,0 0,1 1,-1 0,0 1,1-1,-1 1,0 0,1 1,-1-1,1 1,0 1,0-1,0 1,0 0,0 1,0-1,-1 2,6-2,-1-1,1 1,0-1,0 1,0-1,0 1,0 0,0-1,1 1,-1 0,1-1,0 1,0 0,0 0,0 0,1-1,-1 1,1 0,-1-1,1 1,0 0,0-1,0 1,0-1,1 1,-1-1,1 0,-1 0,1 1,0-1,0 0,0 0,0-1,0 1,1 0,-1-1,0 1,1-1,-1 0,1 0,-1 0,1 0,0 0,-1-1,1 1,0-1,0 1,-1-1,1 0,0 0,0-1,-1 1,17 4,1-2,-1 0,1-1,-1-1,0-1,1-1,-1 0,0-2,0 0,0-1,-1-1,1-1,-1 0,-1-1,1-1,-2-1,1 0,-1-1,-1-1,0-1,-1 0,0-1,-1 0,0-1,-1 0,3-8,-11 14,0 0,-1 0,0 0,0 0,-1 0,0-1,-1 1,0-1,-1 1,0-1,0 0,-1-4,0 11,1-1,-1 1,0 0,0-1,0 1,0 0,0-1,-1 1,1 0,-1 0,0 0,0 0,0 0,-1 1,1-1,-1 1,1-1,-1 1,0 0,0 0,0 0,0 0,0 1,0-1,0 1,-1 0,1 0,0 0,-1 0,1 1,-1-1,1 1,-1 0,-1 0,-4 1,1-1,-1 2,1-1,0 1,0 1,0-1,0 1,0 1,0-1,1 2,0-1,0 1,0 0,-6 5,10-7,-1-1,1 2,0-1,0 0,0 0,1 1,-1 0,1-1,-1 1,1 0,1 0,-1 0,0 0,1 1,0-1,0 0,0 1,1-1,-1 0,1 1,0-1,0 1,1-1,-1 0,1 1,0-1,0 0,2 4,2-2,0 0,0 0,1 0,0-1,0 0,0 0,1-1,-1 0,1 0,0 0,0-1,1 0,-1-1,0 1,1-1,0-1,-1 1,1-1,0-1,0 1,7-2,13 5,31 3,-44-7,-1 1,1 1,-1 0,0 1,0 0,0 1,0 1,-1 0,1 1,2 3,-11-5,-1 1,0 0,0 0,0 0,-1 1,1-1,-1 1,-1 0,1 0,-1 0,0 0,0 0,-1 1,0-1,0 0,-1 1,1-1,-1 1,-1-1,1 1,-2 4,8 62,0-55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2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311 471,'-18'7,"1"0,-1 1,2 0,-1 2,1 0,1 1,0 0,0 1,2 1,-1 0,1 1,1 0,1 1,0 1,1-1,0 2,1-1,1 1,0 4,4-11,1-1,0 0,0 1,1-1,0 1,1-1,0 1,0 0,1 0,1 0,0-1,0 1,1 0,0-1,0 1,1-1,0 0,1 0,0 0,1 0,0 0,0-1,1 0,0 0,0-1,0 0,1 0,1 0,-1-1,1 0,0 0,0-1,1 0,-1 0,9 2,4-4,0-2,0 0,0-1,0-1,0-1,0-1,0-1,0-1,-1-1,0 0,0-2,-1 0,0-1,0-1,13-10,-6 8,-1 0,0-2,-1-1,-1-2,-1 0,0-1,-1-1,-1-1,0 0,-2-2,0 0,13-24,-29 40,0 0,0 0,0 0,-1 0,0 0,0 0,0 0,-1-1,0 1,0 0,0 0,-1-1,0 1,-1 0,1 0,-1 0,0 0,0 0,-1 1,0-1,0 1,0-1,-1 1,0 0,0 0,-2-2,-4-4,-1 0,0 1,0 0,-1 0,0 2,-1-1,0 2,0 0,-1 0,-8-2,1 2,-1 2,1 0,-1 2,0 0,0 1,-13 2,2-1</inkml:trace>
  <inkml:trace contextRef="#ctx0" brushRef="#br0" timeOffset="406.808">0 753,'67'1,"151"-13,-89-17,-119 27,0-1,0 2,0-1,1 1,-1 1,0 0,0 0,1 1,-1 1,0-1,0 2,0-1,0 1,-1 1,1 0,-1 0,0 1,0 0,0 1,2 2,74 21,-63-27</inkml:trace>
  <inkml:trace contextRef="#ctx0" brushRef="#br0" timeOffset="817.06">508 76,'-5'0,"-6"5,-2 6,2-3,8-4,3-6,3-4</inkml:trace>
  <inkml:trace contextRef="#ctx0" brushRef="#br0" timeOffset="1557.218">959 161,'8'-5,"0"1,0 0,0 1,1 0,-1 0,1 1,0 0,-1 0,1 1,0 0,0 0,0 1,0 1,8 0,-15-1,0 0,0 0,0 0,-1 0,1 0,0 0,0 0,0 0,-1 1,1-1,0 1,-1-1,1 1,0 0,-1 0,1 0,-1 0,1 0,-1 0,1 0,-1 0,0 0,0 1,1-1,-1 1,0-1,0 1,-1-1,1 1,0-1,0 1,-1 0,1-1,-1 1,1 0,-1 0,0-1,0 1,0 0,0 0,0 0,0-1,0 1,0 0,-1 0,1-1,-1 1,1 0,-1-1,0 1,0 0,0 1,-110 116,111-118,-1 0,1 0,0 0,-1 1,1-1,0 0,0 0,0 1,0-1,0 0,0 0,0 1,0-1,0 0,1 0,-1 1,1-1,-1 0,1 0,-1 0,1 0,0 0,-1 0,1 0,0 0,0 0,0 0,0 0,-1 0,1 0,1-1,-1 1,0 0,0-1,0 1,0-1,0 1,1-1,-1 0,0 1,0-1,0 0,1 0,0 0,61 7,-59-7,127-20,-111 14</inkml:trace>
  <inkml:trace contextRef="#ctx0" brushRef="#br0" timeOffset="2825.038">1580 669,'15'0,"13"0,13 0,4 0,-2 0,-2 0,-4 0,-4 0,-2 0,-1 0,-2-5,0-2,-1 1,1 1,-6 2</inkml:trace>
  <inkml:trace contextRef="#ctx0" brushRef="#br0" timeOffset="3454.901">1834 415,'-1'256,"-23"-142,-2-8,22-98</inkml:trace>
  <inkml:trace contextRef="#ctx0" brushRef="#br0" timeOffset="4436.897">2257 838,'60'-33,"-3"-2,-1-3,-1-3,-3-1,8-12,-7-29,-53 81,1 0,0 0,-1 0,1 0,-1 0,0 0,1 0,-1 0,0 0,0 0,-1 0,1 0,0 0,-1 0,1 0,-1 0,0 0,1 0,-1 0,0 0,0 0,0 0,-1 1,1-1,0 0,-1 1,1-1,-1 1,1 0,-1-1,0 1,1 0,-1 0,0 0,0 0,0 0,0 0,0 1,0-1,0 1,0-1,0 1,0 0,-1 0,-5 0,0 1,-1 0,1 1,0 0,0 0,0 1,0 0,1 0,-1 0,1 1,-1 1,2-1,-1 1,0 0,1 1,0-1,0 1,0 1,1-1,0 1,0 0,1 0,0 0,0 0,0 3,2-6,0 1,0 0,1-1,-1 1,1 0,0 0,1 0,-1 0,1 0,0 0,0 0,1 0,-1 0,1 0,0 0,1 0,-1 0,1 0,0-1,0 1,0-1,1 1,0-1,-1 0,2 0,-1 0,0 0,1-1,-1 1,1-1,0 0,0 0,4 1,2 3,1-2,-1 1,2-2,-1 1,0-1,1-1,0 0,-1-1,1 0,0-1,0 0,1-1,8 0,-5-4,-1 1,0-2,0 0,-1-1,0 0,0-1,0 0,0-2,-1 1,-1-2,0 1,0-2,-1 0,0 0,-1-1,0 0,-1-1,0 0,-1 0,0-1,-2 0,1 0,-2-1,4-12,-8-43,-1 69,0 0,-1 0,1 0,0 0,-1-1,1 1,-1 0,1 0,-1 0,0 0,0 0,1 0,-1 1,0-1,0 0,0 0,0 0,0 1,0-1,0 0,0 1,0-1,0 1,0 0,0-1,0 1,-1 0,1-1,0 1,0 0,0 0,-1 0,1 0,0 0,0 0,0 1,0-1,-1 0,1 1,0-1,0 1,0-1,0 1,0-1,0 1,0-1,0 1,0 0,0 0,0 0,1 0,-1-1,0 1,0 0,1 1,-7 5,0 0,1 1,0-1,0 2,1-1,0 1,0-1,1 1,0 0,1 1,0-1,0 1,1-1,0 1,1 0,0 0,1 0,0 0,0 0,2 3,-2-9,0 0,1 0,0-1,0 1,0 0,1 0,-1-1,1 1,0-1,0 1,0-1,0 0,0 0,1 0,0 0,-1 0,1 0,0-1,0 1,1-1,-1 0,0 0,1 0,-1 0,1-1,0 0,0 1,-1-1,1-1,1 1,125 5,-108-7,1-3,0-1,0 0,-1-2,1-1,-2-1,1 0,-2-2,1-1,-1 0,6-6,-21 14,8-3,-1-2,-1 0,0 0,0-1,-1 0,0-1,0 0,-2-1,1 0,-1 0,-1-1,0 0,4-13,-10 25,0 0,0-1,0 1,-1-1,1 1,0-1,-1 1,1-1,-1 1,1-1,-1 0,0 1,0-1,0 0,0 1,0-1,0 0,0 1,0-1,-1 0,1 1,-1-1,1 1,-1-1,1 1,-1-1,0 1,0-1,0 1,0 0,0-1,0 1,0 0,-1 0,1 0,0 0,0 0,-1 0,1 0,-1 0,1 0,-1 1,1-1,-1 1,0-1,1 1,-1 0,0-1,1 1,-1 0,0 0,1 0,-1 0,0 1,1-1,-1 0,1 1,-1-1,0 1,1-1,-1 1,1 0,-1 0,1 0,-1 0,-10 10,0 1,1 0,1 0,0 1,0 0,1 1,1 0,1 1,0 0,1 0,0 0,1 0,-3 16,6-27,0-1,0 1,1 0,-1 0,1-1,-1 1,1 1,1-1,-1 0,0 0,1 0,0 0,0 0,0 1,1-1,-1 0,1 0,0 0,0 0,0 0,1 0,-1 0,1-1,0 1,0 0,1-1,-1 1,1-1,-1 0,1 0,0 0,0 0,0-1,1 1,-1-1,1 1,-1-1,4 1,39-3,-27-6</inkml:trace>
  <inkml:trace contextRef="#ctx0" brushRef="#br0" timeOffset="4802.911">3274 76,'79'7,"101"23,-178-29,0 0,0 1,0-1,0 0,0 1,0-1,-1 1,1-1,-1 1,1 0,-1 0,1 0,-1-1,0 1,0 1,0-1,0 0,0 0,-1 0,1 0,0 1,-1-1,0 0,0 1,1-1,-2 0,1 1,0-1,0 0,-1 0,1 1,-1-1,1 0,-1 0,0 0,0 1,0-1,0 0,-1 0,1 0,-1 0,1-1,0 1,0 0,0 0,0 0,0 0,0 0,1 0,-1 0,1 0,-1 0,1 0,0 0,-1 0,1 1,0-1,1 0,-1 0,0 0,1 0,-1 0,1 0,-1 0,1 0,0 0,0 0,0 0,0 0,0 0,1-1,-1 1,0 0,1-1,0 1,-1-1,1 0,0 1,-1-1,1 0,0 0,0 0,0 0,0-1,0 1,0 0,0-1,1 1,106 2,-83-4</inkml:trace>
  <inkml:trace contextRef="#ctx0" brushRef="#br0" timeOffset="5255.116">4459 245,'-32'27,"1"1,2 1,0 2,2 1,2 1,1 1,1 1,2 1,-11 27,29-58,1 0,-1 0,1 0,0 1,0-1,1 0,0 1,0 0,0-1,0 1,1-1,0 1,0 0,1-1,-1 1,1 0,0-1,1 1,-1-1,1 0,0 1,1-1,-1 0,1 0,0 0,0-1,1 1,-1-1,2 1,8 5,2 0,-1 0,1-2,1 0,-1-1,2 0,-1-1,0-1,1 0,0-2,0 0,0 0,1-2,-1 0,1-1,-1-1,0-1,0 0,8-2,-10-1,1 1,-1-2,0 0,0-1,-1 0,0-1,0-1,-1 0,0-1,0 0,-1-1,-1 0,0-1,0 0,0-3,-5 8,0-1,-1 0,0-1,0 1,-1-1,0 0,-1 0,0 0,0-1,-1 1,0-1,0 1,-1-1,-1 1,0-1,0 0,-1 0,0 1,0-1,-1 1,0-1,-1 1,0 0,-1 0,-3-6,1 4,-2 1,1-1,-1 2,-1-1,0 1,0 0,-1 1,0 0,0 1,-1 0,1 1,-2 0,1 0,-1 1,-4-1,-24-6</inkml:trace>
  <inkml:trace contextRef="#ctx0" brushRef="#br0" timeOffset="5520.176">3979 669,'288'-44,"43"-22,-308 60,-20 4,-1 1,1-1,0 1,-1-1,1 1,0 0,0 0,0 1,0-1,0 0,0 1,0 0,0 0,1 0,-1 0,0 0,0 1,0-1,0 1,0 0,0 0,0 0,-1 0,1 0,0 1,0-1,-1 1,1 0,-1 0,1 0,-1 0,0 0,4 14,-6-13,1 0,-1 0,1 0,0 0,0 0,1 0,-1-1,1 1,-1 0,1-1,0 1,0-1,0 1,0-1,0 0,1 0,-1 0,1 0,-1 0,1-1,-1 1,1-1,0 0,0 0,0 0,0 0,8 1,0-1,0 0,0-1,0 0,0 0,0-2,0 1,0-1,-1-1,5-1,-2 1,12-3</inkml:trace>
  <inkml:trace contextRef="#ctx0" brushRef="#br0" timeOffset="5953.87">4910 19,'49'-7,"-26"3,1 1,1 0,-1 2,0 1,0 1,21 3,-44-4,-1 0,1 0,0 0,0 0,0 0,-1 0,1 0,0 0,0 0,0 0,-1 1,1-1,0 0,0 1,-1-1,1 0,0 1,-1-1,1 1,0-1,-1 1,1-1,-1 1,1 0,-1-1,1 1,-1 0,1-1,-1 1,0 0,1 0,-1-1,0 1,0 0,1 0,-1-1,0 1,0 0,0 0,0 0,0 0,0-1,0 1,0 0,-1 0,1 0,0-1,0 1,-1 0,1 0,0-1,-1 1,1 0,-1-1,1 1,-1 0,1-1,-1 1,-39 35,36-32,-94 72,97-75,0-1,0 1,0 0,1 0,-1 0,0 0,1 0,-1 0,0 0,1 0,0 0,-1 0,1 0,-1 1,1-1,0 0,0 0,0 0,0 0,0 1,0-1,0 0,0 0,0 0,1 1,-1-1,0 0,1 0,-1 0,1 0,-1 0,1 0,-1 0,1 0,0 0,0 0,-1 0,1 0,0 0,0-1,0 1,0 0,0-1,0 1,0-1,0 1,0-1,0 1,0-1,1 0,-1 1,0-1,64 16,142-44,-183 26</inkml:trace>
  <inkml:trace contextRef="#ctx0" brushRef="#br0" timeOffset="6288.976">5164 556,'29'0,"24"0,7 0,-1 0,-6-5,-7-1,-7 0,-5 1,-9 1</inkml:trace>
  <inkml:trace contextRef="#ctx0" brushRef="#br0" timeOffset="6542.345">5249 725,'34'10,"25"3,7-1,3-7,-6-5,-9-2,-9 0,-7-1,-6 1,-2-4,-3-2,0 2,-6 1</inkml:trace>
  <inkml:trace contextRef="#ctx0" brushRef="#br0" timeOffset="12270.924">6463 245,'0'1,"-1"-1,1 0,-1 1,1-1,-1 0,1 0,-1 1,0-1,1 0,-1 0,1 0,-1 0,0 0,1 0,-1 0,1 0,-1 0,0 0,1 0,-1 0,0 0,1 0,-1 0,1-1,-1 1,1 0,-1 0,1-1,-1 1,1-1,-1 1,1 0,-1-1,1 1,-1-1,1 1,0-1,-1 1,1-1,0 1,-1-1,1 1,0-1,0 1,0-1,-1 0,1 1,0-1,0 0,0 1,0-1,0 1,0-1,0 0,0 1,1-1,-1 1,0-1,0 0,0 1,1-1,-1 1,0-1,0 1,1-1,-50 24,-80 73,117-87,1 0,0 0,0 1,1 1,0 0,1 0,1 1,-1 0,2 0,0 1,0 0,1 0,1 1,0-1,1 1,-2 12,6-20,0 1,1 0,0-1,0 1,0-1,1 1,0-1,0 0,1 0,0 0,0 0,0 0,1-1,0 1,0-1,0 0,0 0,1 0,0-1,0 0,114 74,-97-67,0-2,1-1,0 0,1-2,-1-1,1-1,0 0,0-2,0-1,1-1,21-3,-36 1,-1 0,1 0,-1-2,0 1,1-1,-2 0,1-1,0 0,-1 0,0-1,1-1,7-7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0 847,'0'4,"5"6,0 5,0 4,-5-1,-2 0,3 2,1-3</inkml:trace>
  <inkml:trace contextRef="#ctx0" brushRef="#br0" timeOffset="387.585">242 170,'0'1,"0"-1,0 1,0 0,1 0,-1 0,0 0,1-1,-1 1,0 0,1 0,-1 0,1-1,-1 1,1 0,0-1,-1 1,1-1,0 1,-1-1,1 1,0-1,0 1,-1-1,1 1,0-1,0 0,0 0,0 1,-1-1,1 0,0 0,0 0,0 0,0 0,0 0,0 0,0 0,-1 0,1-1,0 1,0 0,0-1,0 1,-1 0,1-1,0 1,0-1,-1 1,1-1,0 1,-1-1,1 0,0 0,-9 73,8 134,1-202,0-1,0 1,0 0,1-1,0 1,-1-1,1 0,1 0,-1 0,0 0,1 0,-1 0,1 0,0-1,0 1,0-1,0 0,1 0,-1 0,0-1,1 1,-1-1,1 1,0-1,-1 0,1-1,0 1,0-1,-1 1,1-1,0 0,0-1,0 1,0-1,129-38,-54-11,-68 41</inkml:trace>
  <inkml:trace contextRef="#ctx0" brushRef="#br0" timeOffset="784.299">750 1,'-4'1,"0"1,0 0,1 1,-1-1,1 1,-1 0,1 0,0 0,0 0,0 0,0 1,1-1,-1 1,1 0,0-1,0 1,0 0,1 1,-1-1,1 0,-1 5,1-6,-12 40,3 1,1 1,3-1,1 1,3 0,1 14,-5 55,-1-37,4 1,2 0,4 0,11 63,-4-68,-9-53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0,'0'5,"0"11,0 8,0 4,0 3,0 0,0 0,0 0,-5-1,-1-1,0 0,1-1,1-4</inkml:trace>
  <inkml:trace contextRef="#ctx0" brushRef="#br0" timeOffset="296.254">0 480,'39'-4,"26"-8,8 0,-5 1,-8 2,-10 4,-13 1</inkml:trace>
  <inkml:trace contextRef="#ctx0" brushRef="#br0" timeOffset="713.834">113 593,'13'0,"-1"0,0 0,1 1,-1 0,1 1,-1 1,0 0,0 1,-1 0,1 0,3 3,-14-6,0 0,1-1,-1 1,0 0,0 0,1 0,-1 0,0 0,0 0,0 0,0 0,0 1,0-1,-1 0,1 1,0-1,-1 0,1 1,-1-1,1 1,-1-1,0 1,1-1,-1 1,0-1,0 1,0-1,0 1,-1-1,1 1,0-1,-1 1,1-1,0 1,-1-1,0 1,1-1,-1 0,0 1,0-1,0 0,0 0,0 0,0 1,-58 52,45-43,0 1,7-8,-1 1,1 0,1 1,-1 0,1 0,0 0,0 1,1 0,0 0,0 0,1 1,0-1,0 1,0 0,-1 7,6-12,1 0,-1 0,1-1,0 1,0-1,0 1,0-1,0 0,1 1,-1-1,0-1,1 1,0 0,-1 0,1-1,0 0,0 1,0-1,0 0,0-1,0 1,0 0,0-1,0 0,1 1,-1-1,0-1,0 1,0 0,0-1,0 0,3 0,-2 1,22 0</inkml:trace>
  <inkml:trace contextRef="#ctx0" brushRef="#br0" timeOffset="1440.753">480 791,'71'-91,"-22"26,2 3,3 2,30-23,-83 81,-1 1,1 0,-1 0,1-1,0 1,0 0,0 0,-1 0,1 0,0 0,0 0,1 0,-1 0,0 1,0-1,0 0,0 0,1 1,-1-1,0 1,1 0,-1-1,0 1,1 0,-1 0,0-1,1 1,-1 0,1 0,-1 1,0-1,1 0,-1 0,0 1,1-1,-1 1,0-1,1 1,-1 0,0-1,0 1,0 0,0 0,0 0,0 0,0-1,0 2,0-1,0 0,0 0,0 1,6 159,-6-160,-1 1,1-1,0 1,-1-1,1 1,0-1,0 1,0-1,0 1,0-1,0 0,1 0,-1 0,0 0,1 0,-1 0,0 0,1 0,-1 0,1 0,0-1,-1 1,1-1,-1 1,1-1,0 0,-1 1,1-1,0 0,0 0,-1 0,1-1,0 1,-1 0,1-1,0 1,-1-1,1 1,-1-1,1 0,-1 1,1-1,0-1,64-41,133-169,-198 211,-1 0,0 0,1 1,-1-1,1 0,-1 0,1 1,-1-1,1 1,0-1,-1 0,1 1,0-1,-1 1,1-1,0 1,0 0,-1-1,1 1,0 0,0-1,0 1,0 0,-1 0,1 0,0 0,0 0,0 0,0 0,0 0,-1 0,1 0,0 1,0-1,0 0,0 0,-1 1,1-1,0 1,0-1,-1 0,1 1,0 0,-1-1,1 1,0-1,-1 1,1 0,-1-1,1 1,-1 0,1 0,-1-1,0 1,1 0,-1 0,0 0,0 0,0-1,1 1,-1 0,0 0,0 0,0 0,0 0,0-1,-1 1,1 0,0 0,0 0,-15 106,2 15,13-117,1 0,0-1,0 1,0-1,1 1,0-1,-1 1,2-1,-1 0,0 0,1 0,0 0,0-1,0 1,1 1,13 7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1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85,'1'52,"-13"197,-45 35,41-226,18-100,5 19</inkml:trace>
  <inkml:trace contextRef="#ctx0" brushRef="#br0" timeOffset="351.819">4 113,'-1'0,"1"-1,0 1,-1-1,1 1,0-1,0 1,-1-1,1 1,0-1,0 1,0-1,-1 1,1-1,0 1,0-1,0 0,0 1,0-1,0 1,0-1,0 1,0-1,1 1,-1-1,0 0,0 1,0-1,1 1,-1-1,0 1,0-1,1 1,-1 0,1-1,-1 1,0-1,1 1,-1 0,1-1,-1 1,1 0,-1-1,1 1,-1 0,1 0,-1 0,1-1,-1 1,1 0,-1 0,1 0,0 0,-1 0,1 0,-1 0,1 0,-1 0,1 0,0 1,39-7,-39 6,453-55,-225 25,-205 29</inkml:trace>
  <inkml:trace contextRef="#ctx0" brushRef="#br0" timeOffset="957.113">851 339,'5'0,"6"0,6 0,5 0,4 0,2 0,1 0,0 0,1 0,-1 0,0 0,0 0,-5-4,-3-3,2 1,-5 1</inkml:trace>
  <inkml:trace contextRef="#ctx0" brushRef="#br0" timeOffset="1200.105">823 565,'34'0,"29"-5,10-1,-3-5,-9 0,-14 1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41 540,'-10'31,"1"1,2 1,1-1,2 1,1 0,2 0,1 0,1 0,2 0,2 3,-5-33,0 1,1-1,-1 0,1 0,0 0,0 0,0 0,0 0,0 0,0 0,1 0,0 0,-1-1,1 1,0-1,0 1,1-1,-1 0,0 0,1 0,-1 0,1 0,0 0,0-1,-1 1,1-1,0 0,0 0,0 0,0 0,1 0,-1-1,0 0,0 1,0-1,1 0,-1-1,3 1,5-7,-1 0,0 0,0-1,0 0,-1 0,-1-1,1-1,-1 1,-1-1,0-1,0 1,-1-1,0 0,1-7,29-42,66-55,-92 99,-3-1</inkml:trace>
  <inkml:trace contextRef="#ctx0" brushRef="#br0" timeOffset="250.697">41 343,'38'-5,"32"-7,5 0</inkml:trace>
  <inkml:trace contextRef="#ctx0" brushRef="#br0" timeOffset="1009.261">605 286,'13'-5,"-1"1,1 0,0 0,1 2,-1-1,1 2,-1 0,1 0,-1 2,14 1,-25-2,0 1,0-1,0 1,0-1,0 1,-1 0,1 0,0 0,0 0,-1 0,1 0,-1 1,1-1,-1 0,1 1,-1 0,0-1,0 1,0-1,0 1,0 0,0 0,0 0,0 0,-1-1,1 1,-1 0,0 0,1 0,-1 0,0 0,0 0,0 0,0 0,-1 0,1 0,0 0,-1 0,0 0,1 0,-1 0,-1 1,-47 74,23-53,19-20,1 1,-1 1,1-1,0 1,1 0,0 1,0-1,0 1,0 0,1 0,1 0,-1 1,1 0,-2 5,7-10,-1 0,0 0,1-1,0 1,0-1,0 0,0 1,0-1,0 0,0 0,1 0,-1 0,1-1,-1 1,1-1,0 1,0-1,0 0,0 0,0 0,0-1,0 1,0-1,0 1,0-1,0 0,0 0,0-1,0 1,0 0,0-1,0 0,1 0,1 1,201-33,-181 32</inkml:trace>
  <inkml:trace contextRef="#ctx0" brushRef="#br0" timeOffset="1946.776">238 370,'0'-4,"-5"-3,4 1,6 2,7 0,7 2,5 1,2 0,3 1,-4 1</inkml:trace>
  <inkml:trace contextRef="#ctx0" brushRef="#br0" timeOffset="2409.968">972 794,'43'-10,"29"-3,7 1,-6 2,-14-1,-13 0,-9 3,-12 2</inkml:trace>
  <inkml:trace contextRef="#ctx0" brushRef="#br0" timeOffset="2663.81">1170 596,'-5'39,"-1"26,0 8,1-5,1-8,7-15,7-14,2-14</inkml:trace>
  <inkml:trace contextRef="#ctx0" brushRef="#br0" timeOffset="2928.785">1819 173,'-5'38,"-1"28,0 6,1-3,2-9,0-10,7-13,2-9,0-4,4-5,5-7,0-5</inkml:trace>
  <inkml:trace contextRef="#ctx0" brushRef="#br0" timeOffset="3108.471">1508 681,'39'-5,"26"-6,13-2,-3-2,-9 0,-11 3,-11 4,-7 3,-5 2,-3 2,-8 1</inkml:trace>
  <inkml:trace contextRef="#ctx0" brushRef="#br0" timeOffset="3464.016">1621 822,'202'5,"-200"-4,-1-1,0 0,1 0,-1 0,0 1,0-1,1 1,-1-1,0 1,0-1,0 1,0 0,0-1,0 1,0 0,0 0,0 0,0 0,0 0,0 0,0 0,-1 0,1 0,-1 0,1 0,0 1,-1-1,0 0,1 0,-1 1,0-1,0 0,0 0,0 1,0-1,0 0,0 1,0-1,0 0,0 0,-1 1,1-1,-1 0,1 0,-1 1,1-1,-1 0,0 1,-43 49,3-19,30-25,0 1,0 0,1 1,0 0,1 1,0 0,0 0,-5 10,13-19,0 0,0 0,1 0,-1 1,0-1,1 0,-1 1,1-1,-1 1,1-1,0 0,-1 1,1-1,0 1,0-1,0 1,0-1,0 1,1-1,-1 0,0 1,1-1,-1 1,0-1,1 0,0 1,-1-1,1 0,0 1,0-1,0 0,0 0,0 0,0 0,0 0,0 0,0 0,0 0,1-1,-1 1,0 0,1-1,-1 1,0-1,1 1,-1-1,1 1,-1-1,0 0,2 0,81 5,-76-5,183-16,-171 10</inkml:trace>
  <inkml:trace contextRef="#ctx0" brushRef="#br0" timeOffset="12267.355">2553 370,'0'1,"1"-1,-1 0,1 1,-1-1,1 0,-1 1,1-1,-1 0,1 0,-1 0,1 1,0-1,-1 0,1 0,-1 0,1 0,0 0,-1 0,1 0,-1 0,1 0,0 0,-1-1,1 1,-1 0,1 0,-1-1,1 1,-1 0,1 0,-1-1,1 1,-1-1,1 1,-1 0,1-1,-1 1,0-1,1 1,-1-1,0 1,1-1,-1 0,0 1,0-1,0 1,1-1,-1 1,0-1,0 0,0 1,0-1,0 1,0-1,0 0,0 1,0-1,-1 1,1-1,0 0,0 1,0-1,-1 1,13 243,-7-217,0-11,-1 0,-1 0,0 0,-1 1,-1-1,-1 0,0 1,0-1,-2 1,0-1,0 1,-2-1,0 0,0-1,-5 9,-25 6,16-23</inkml:trace>
  <inkml:trace contextRef="#ctx0" brushRef="#br0" timeOffset="12627.539">2242 343,'195'-23,"134"17,-322 6,-1-1,0 1,1 1,-1-1,1 1,-1 0,0 0,0 1,0 0,0 0,0 1,0-1,0 1,-1 1,1-1,-1 1,0 0,0 0,0 0,-1 0,0 1,0 0,0 0,0 0,-1 1,2 2,-4 8</inkml:trace>
  <inkml:trace contextRef="#ctx0" brushRef="#br0" timeOffset="12881.473">2242 907,'43'-5,"29"-2,7 1,-6 1,-9 2,-12 0,-9 2,-8 1,-4 0,-4 0,0-4,-1-2,-5 0</inkml:trace>
  <inkml:trace contextRef="#ctx0" brushRef="#br0" timeOffset="13365.504">2299 88,'19'-10,"16"-2,7-5,1 1,3 3,-2 3,-3 4,-5 3,-2 2,-3 1,-2 1,-1-1,0 1,-6 0</inkml:trace>
  <inkml:trace contextRef="#ctx0" brushRef="#br0" timeOffset="14699.98">3033 850,'167'-67,"-135"48,-1-2,-1-2,-1-1,-2 0,0-3,-1 0,-2-1,2-6,2-44,-28 76,1 0,-1 1,0-1,0 0,0 0,-1 0,1 1,0-1,-1 0,1 0,-1 1,1-1,-1 0,0 1,0-1,0 1,0-1,0 1,0-1,0 1,0 0,-1 0,1-1,0 1,-1 0,1 0,-1 0,1 0,-1 1,0-1,1 0,-1 1,0-1,1 1,-1-1,0 1,0 0,1 0,-1 0,0 0,0 0,0 0,1 0,-1 1,-5 0,0 0,0 1,0 0,0 0,1 1,-1-1,1 1,-1 1,1 0,0 0,1 0,-1 0,1 1,-1 0,1 0,1 0,-1 1,-1 2,-67 114,66-109,4-10,1 0,-1 0,1 0,0 0,0 0,0 1,1-1,-1 1,1-1,0 1,0 0,0-1,0 1,1 0,-1 0,1 0,0 0,0-1,0 1,1 0,-1 0,1 0,0-1,0 1,1 0,-1-1,1 1,-1-1,1 0,0 1,1-1,-1 0,0 0,1 0,0 0,11 4,0-1,0 0,0-1,1-1,0 0,0-1,0-1,0 0,0-1,0 0,0-2,1 0,-1 0,0-1,0-1,1-1,3 1,0-1,0-1,0 0,-1-1,0-2,0 1,0-2,-1-1,0 0,-1-1,0 0,-1-2,-1 1,0-2,0 0,5-8,15-48,-33 68,-1 0,1 0,0 0,-1 0,0 0,0 0,1 0,-1 0,0 0,-1 0,1 0,0 0,-1 0,1 0,-1 0,1 0,-1 0,0 0,0 0,0 0,0 1,0-1,0 0,-1 1,1-1,0 1,-1-1,1 1,-1 0,0-1,1 1,-1 0,0 0,0 0,-1 0,-3 1,1 0,-1 0,0 1,1 0,0 0,-1 1,1-1,0 1,-1 0,1 1,0-1,1 1,-1 0,0 0,1 0,0 1,-1 0,1-1,1 2,-1-1,1 0,-1 1,1-1,0 1,1 0,-1 0,0 4,1-4,0 0,1-1,-1 1,1 0,1 0,-1 0,1 0,-1 0,1 0,1 0,-1 0,1 0,0 0,0 0,0 0,1-1,-1 1,1 0,0-1,1 1,-1-1,1 0,0 0,0 0,0 0,1 0,-1-1,1 0,0 1,0-1,0 0,0-1,0 1,1-1,-1 0,1 0,0 0,0-1,-1 0,1 0,0 0,0 0,1-1,14 3,-1-1,1-1,-1-1,1-1,-1-1,1 0,-1-2,0 0,0-1,0-1,-1 0,0-2,0 0,-1-1,0 0,0-2,-1 0,-1-1,0 0,0-2,-1 1,-1-2,0 0,-1 0,-1-1,-1-1,1 0,11-59,-22 74,1 0,-1 0,0-1,0 1,0 0,0 0,0-1,0 1,-1 0,1-1,-1 1,1 0,-1 0,0 0,0 0,0 0,0 0,0 0,-1 0,1 0,-1 0,1 1,-1-1,0 1,1-1,-1 1,0-1,0 1,0 0,0 0,-2-1,-1 3,0 0,-1 0,1 0,0 0,0 1,0 0,0 0,0 0,0 1,0 0,1-1,-1 2,1-1,0 0,0 1,0 0,1 0,-1 0,1 1,0-1,0 1,0-1,1 1,-2 3,-2 3,1-1,0 1,1 0,0 1,0-1,1 1,1-1,0 1,1 0,0 0,0 0,2 0,-1 0,1-1,1 1,0 0,1-7,-1-1,0 0,1 0,0 0,0 0,0 0,0-1,1 0,-1 1,1-1,0 0,0-1,0 1,0-1,0 0,1 0,-1 0,1 0,-1-1,1 0,0 0,0 0,-1 0,6-1,0 1,1 0,-1-1,1 0,-1-1,1-1,-1 1,0-2,0 1,1-1,-2-1,2 0,14-9</inkml:trace>
  <inkml:trace contextRef="#ctx0" brushRef="#br0" timeOffset="15052.206">4528 173,'233'39,"-230"-38,-1 0,0-1,0 1,0 0,0 0,0 0,0 0,0 1,-1-1,1 0,0 1,-1-1,1 1,-1 0,1-1,-1 1,0 0,0 0,0 0,0 0,0 0,0 0,0 0,-1 0,1 1,-1-1,0 0,1 0,-1 1,0-1,0 0,-1 0,1 0,0 1,-1-1,1 0,-1 0,0 0,1 0,-2 2,-4 12,4-14,0 1,0 0,1 0,-1 0,1 0,-1 0,1 0,0 1,0-1,1 0,-1 1,1-1,-1 0,1 1,0-1,0 1,1-1,-1 0,1 1,-1-1,1 0,0 1,0-1,1 0,-1 0,1 0,-1 0,1 0,0 0,0-1,1 1,-1-1,0 1,1-1,-1 0,1 0,2 2,4-1,-1-1,1 0,-1-1,1 0,-1 0,1-1,0 0,-1 0,1-1,0 0,-1 0,1-1,-1 0,4-2,-4 2,18-4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62,'9'-6,"0"0,1 1,0 0,0 0,0 1,0 0,1 1,0 0,5 0,-14 2,38-5,0 0,0 3,0 1,1 3,13 2,35-1,-61-2,-4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18,'15'0,"8"0,7 0,2 0,0 0,0 0,0 0,-2 0,-1 0,0 0,0 0,-1 0,0 0,0 0,-5-5,-1-1,-5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7,'0'-5,"0"4,0 6,0 7,0 7,0 4,0 4,0 1,0 2,0-1,0 1,0-1,0-4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52,'53'-5,"22"-1,3 0,-7-4,-10 0,-11 2,-15 2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0,'161'1,"-159"-1,0 0,0 0,-1 0,1 0,0 0,0 0,-1 1,1-1,0 0,0 1,-1-1,1 1,0 0,-1 0,1 0,-1 0,1 0,-1 0,1 0,-1 0,0 0,0 1,1-1,-1 0,0 1,0-1,0 1,-1 0,1-1,0 1,-1 0,1-1,-1 1,1 0,-1-1,0 1,1 0,-1 0,0 0,0-1,-1 1,1 0,0 0,0-1,-1 1,1 0,-1 0,0-1,0 1,1-1,-1 1,0 0,0-1,0 0,-1 2,-119 120,120-122,0-1,0 1,0 0,0 0,1 0,-1 0,0 0,0 0,1 0,-1 0,0 0,1 0,-1 0,1 1,0-1,-1 0,1 0,0 0,0 1,0-1,0 0,0 0,0 1,0-1,0 0,0 0,0 1,1-1,-1 0,1 0,-1 0,1 1,-1-1,1 0,-1 0,1 0,0 0,0 0,0 0,-1 0,1 0,0-1,0 1,0 0,0-1,1 1,-1 0,0-1,0 1,1-1,65 2,74-40,-118 33,-2 1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4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175 107,'-62'48,"48"-29,1 0,1 1,1 1,0 0,2 0,0 1,1 0,2 1,0-1,1 1,2 0,0 1,1-1,2 1,0-1,1 1,3 7,-2-20,0 0,0 0,2 0,-1 0,1-1,1 1,0-1,1 0,-1 0,6 6,-8-13,-1 1,1-1,-1 0,1 1,0-1,0-1,0 1,1 0,-1-1,0 1,1-1,0 0,0 0,-1-1,1 1,0-1,0 0,1 0,-1 0,0 0,0-1,0 0,0 0,1 0,-1 0,0-1,0 1,0-1,0 0,1 0,11-10,-4-1</inkml:trace>
  <inkml:trace contextRef="#ctx0" brushRef="#br0" timeOffset="867.226">372 727,'27'-54,"11"-13,2 2,3 1,43-47,-86 110,1 0,-1 1,1-1,-1 0,1 0,-1 1,1-1,0 0,-1 1,1-1,0 0,0 1,-1-1,1 1,0-1,0 1,0 0,0-1,0 1,-1 0,1 0,0-1,0 1,0 0,0 0,0 0,0 0,0 0,0 0,0 0,0 1,0-1,-1 0,1 0,0 1,0-1,0 1,0-1,0 1,-1-1,1 1,0-1,-1 1,1-1,0 1,-1 0,1 0,0-1,-1 1,1 0,-1 0,0 0,1 0,-1-1,0 1,1 0,-1 0,0 0,0 0,0 0,0 0,0 0,0 0,9 63,-9-61,-1 0,1 0,-1 0,1 0,0 0,0 0,0 0,0 0,1 1,0-1,-1 0,1 0,0 0,0 0,1-1,-1 1,0 0,1 0,0-1,0 1,0-1,0 0,0 1,0-1,0 0,1 0,-1 0,1-1,0 1,-1 0,1-1,0 0,0 0,0 0,0 0,0 0,0 0,0-1,0 0,0 1,0-1,4-1,6-3,-1-2,1 0,-1 0,0-2,0 1,-1-1,0-1,-1 0,1 0,-2-1,1-1,-2 1,1-1,2-6,9-7,66-69,-85 93,0 0,1 0,-1 0,1 0,-1 1,1-1,-1 0,0 1,1-1,-1 1,0 0,1-1,-1 1,0 0,0 0,0 0,0 0,0 0,0 0,0 0,0 0,0 0,0 1,-1-1,1 0,0 0,-1 1,1-1,-1 0,1 1,-1-1,0 1,0-1,0 1,0-1,0 0,0 1,0-1,0 1,0-1,0 1,-1-1,1 0,-1 1,0 0,4 13,14 60,-14-54,1-1,1 1,0-1,2 0,0 0,2 0,0-1,7 9,-4-13,0-4</inkml:trace>
  <inkml:trace contextRef="#ctx0" brushRef="#br0" timeOffset="3005.448">1529 247,'0'-4,"0"2,0 7,0 7,0 7,0 5,0 2,0 3,0 0,0 1,0 0,0-1,0 0,0-1,0 1,0-1,0-5</inkml:trace>
  <inkml:trace contextRef="#ctx0" brushRef="#br0" timeOffset="3575.518">1332 304,'26'-19,"0"0,1 2,1 1,0 2,1 0,1 2,0 2,24-6,-49 14,0 1,0 0,-1 0,1 0,0 1,0-1,0 1,0 0,0 1,0-1,0 1,0 0,0 0,0 1,-1-1,1 1,-1 0,1 0,-1 1,1-1,-1 1,0 0,0 0,-1 0,1 1,-1 0,1-1,-1 1,0 0,-1 0,1 1,-1-1,0 1,0-1,0 1,0-1,-1 1,0 0,0 0,0 0,0 2,-3 1,0 0,0 0,-1-1,0 1,0-1,-1 0,0 0,0 0,-1 0,0-1,0 0,0 0,-1 0,0-1,0 1,0-1,-1-1,1 1,-1-1,0-1,-1 1,1-1,-1 0,1-1,-1 0,0 0,0 0,6-2,0 0,0 1,0-1,0 1,0-1,1 1,-1 0,0-1,0 1,1 0,-1 0,1 0,-1 1,1-1,-1 0,1 1,0-1,-1 0,1 1,0 0,0-1,0 1,0 0,1-1,-1 1,0 0,1 0,-1 0,1-1,-1 1,1 0,0 0,0 0,0 0,0 0,0 0,1 0,-1 0,0-1,1 1,-1 0,1 0,0 0,0-1,0 1,0 0,0-1,0 1,0-1,0 1,0-1,1 1,-1-1,1 1,11 10,0 1,1-2,0 0,1 0,0-1,1-1,0-1,14 6,14 8,-25-11</inkml:trace>
  <inkml:trace contextRef="#ctx0" brushRef="#br0" timeOffset="4100.38">1840 21,'151'-20,"-150"20,0 0,0 0,0 0,0 0,0 0,0 0,0 0,0 0,0 0,-1 0,1 1,0-1,0 0,0 1,0-1,0 0,-1 1,1-1,0 1,0-1,-1 1,1 0,0-1,-1 1,1 0,-1-1,1 1,-1 0,1 0,-1 0,1-1,-1 1,0 0,1 0,-1 0,0 0,0 0,0 0,0-1,0 1,0 0,0 0,0 0,0 0,0 0,0 0,0 0,-1 0,-26 42,21-35,-1 2,4-9,0 1,1 0,-1 0,0 0,1 0,0 1,0-1,0 1,0-1,0 1,0 0,1 0,-1 0,1 0,0 0,0 0,0 0,0 0,0 0,1 1,-1-1,1 0,0 0,0 1,0-1,1 0,-1 0,1 1,-1-1,1 0,0 0,1 0,-1 0,0 0,1 0,0 0,-1-1,1 1,0 0,0-1,2 1,68 11,-48-14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1 539,'5'0,"6"0,6 0,5 0,4 0,2 0,1 0,0 0,-4-5,-2-1,0 0,1 1,0 2,3 0,0 2,0 1,-3-5,-7-1</inkml:trace>
  <inkml:trace contextRef="#ctx0" brushRef="#br0" timeOffset="411.82">114 398,'5'10,"1"7,0 6,-1 4,-2 3,-1 0,-1 0,0 0,-6-6,-1-1,-1 0,2 0,-3-3,-1-5</inkml:trace>
  <inkml:trace contextRef="#ctx0" brushRef="#br0" timeOffset="1698.668">904 201,'5'9,"-3"9,-3 5,0 4,0 2,-5 1,-2 0,1 0,2-1,1 1,2-2,1 1,0-1,1-9,0-9</inkml:trace>
  <inkml:trace contextRef="#ctx0" brushRef="#br0" timeOffset="2003.025">594 201,'29'-10,"23"-3,9 1,-3 2,0 3,-6 3,-7 2,-6 1,-5 1,-4 0,-6 1</inkml:trace>
  <inkml:trace contextRef="#ctx0" brushRef="#br0" timeOffset="2315.055">565 652,'34'-5,"25"-6,7-2,-2 2,-7 3,-9 2,-8 3,-6 1,-8-3,-5-1,0 1,-4 0</inkml:trace>
  <inkml:trace contextRef="#ctx0" brushRef="#br0" timeOffset="2807.656">649 59,'5'-5,"7"-1,5 0,5 1,4-3,2-1,1 2,0 1,1 3,-1 1,0 1,0 1,-1 0,1 0,-1 0,-5 1</inkml:trace>
  <inkml:trace contextRef="#ctx0" brushRef="#br0" timeOffset="3882.9">1412 115,'22'13,"24"107,-38-84,-2 1,-2 0,-1 0,-2 0,-1 0,-6 35,4-61,0 0,-1 0,0-1,-1 1,0-1,-1 0,0 0,-1 0,0 0,0-1,-1 0,0-1,0 1,-1-2,0 1,-1-1,0 0,0 0,0-1,-1-1,0 1,0-2,-9 4,-36 19,30-17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232 428,'-12'3,"1"1,0 1,1 0,-1 0,1 1,0 0,0 1,1 0,0 1,0-1,1 2,0-1,0 1,1 1,0-1,1 1,0 0,-3 7,0 3,0 1,1 0,0 0,2 1,1 0,1 0,1 0,0 1,2 6,-1-20,1-1,0 0,1 1,0-1,0 1,1-1,0 0,0 1,1-1,0 0,1 0,-1 0,2 0,-1-1,1 1,0-1,1 0,-1 0,1 0,1-1,-1 1,1-1,0-1,1 1,-1-1,1 0,0-1,1 1,-1-1,1-1,-1 0,1 0,7 2,3-6,0 0,0 0,0-2,0 0,-1-2,1 0,-1 0,0-2,-1 0,1-1,-1-1,-1 0,0-1,0 0,-1-2,0 1,1-4,9-3,-2 2,0-2,-2 0,0-1,-1-1,-1 0,-1-2,-1 0,2-4,-13 17,0 0,0 0,-1-1,0 1,-1-1,0 0,-1 0,1 0,-2 0,0-1,0 1,-1 0,0-1,-1 1,0 0,0 0,-1 0,-1 0,1 0,-2 0,1 0,-2 1,1-1,-6-4,0 1,0 0,-1 0,-1 1,0 0,-1 1,0 1,-1 0,0 0,-1 2,1 0,-2 0,1 1,-1 1,0 1,0 0,0 1,-1 1,0 1,1 0,-1 1,0 1,-2 0,-21 2,8 3</inkml:trace>
  <inkml:trace contextRef="#ctx0" brushRef="#br0" timeOffset="399.52">34 766,'151'-74,"-142"68,0 1,0 1,0 0,0 0,1 0,0 2,0-1,-1 1,1 0,1 1,-1 0,0 1,0 0,0 1,0 0,0 0,0 1,0 0,0 1,-1 0,1 1,-1 0,2 1,27 29,-34-29,0-1,1 1,-1-1,1 0,0 0,1 0,-1-1,0 0,1 0,0 0,0-1,0 1,0-1,0-1,3 1,-5-1,1-1,-1 1,0-1,1 0,-1 0,0 0,1-1,-1 1,0-1,0 0,0-1,1 1,-1-1,0 1,-1-1,1 0,0-1,0 1,-1-1,0 0,1 1,-1-1,0-1,2-1,3-12</inkml:trace>
  <inkml:trace contextRef="#ctx0" brushRef="#br0" timeOffset="899.564">401 4,'-4'0,"-3"5,-4 1,5 0,3-6,7-3,2-5,-4 2,3 4,-1 1</inkml:trace>
  <inkml:trace contextRef="#ctx0" brushRef="#br0" timeOffset="1379.901">739 117,'138'-45,"-61"46,-75-1,0 1,0-1,-1 1,1-1,0 1,-1 0,1-1,-1 1,1 0,-1 0,1 0,-1 0,0 1,1-1,-1 0,0 0,0 1,0-1,0 1,0-1,0 1,0-1,-1 1,1 0,0-1,-1 1,0 0,1-1,-1 1,0 0,0 0,0-1,0 1,0 0,0 0,0-1,-1 1,1 0,-1 0,1-1,-1 1,0 0,-69 94,42-66,20-21,6-8,0 0,0 0,0-1,0 1,1 1,-1-1,0 0,1 0,-1 1,1-1,-1 1,1-1,0 1,0-1,0 1,0 0,0 0,0 0,0-1,0 1,1 0,-1 0,1 0,-1 0,1 0,0 0,0 0,0 0,0 0,0 1,0-1,1 0,-1 0,1 0,-1-1,1 1,0 0,-1 0,1 0,0 0,0-1,1 1,-1 0,12 1,0-1,0 0,0-1,0-1,0 0,0 0,0-1,0-1,0 0,-1-1,12-4,32-5,29 5,-60 6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550 339,'1'-2,"0"0,1 1,-1-1,0 0,0 0,0 0,-1 0,1 0,0 0,-1 0,1-1,-1 1,0 0,0 0,0 0,0 0,0 0,0-1,-1 1,1 0,0 0,-1 0,0 0,0 0,1 0,-1 0,0 0,-1 0,1 0,0 1,0-1,-1 0,1 1,-1-1,0 1,1 0,-1-1,0 1,0 0,0 0,1 0,-1 0,0 0,-1 1,1-1,-1 0,-14-1,0 1,1 0,-1 1,0 0,0 2,0 0,1 1,-1 0,1 2,-10 3,17-6,-213 69,220-71,1 0,-1 0,0 0,0 1,1-1,-1 0,0 1,0-1,1 1,-1 0,1-1,-1 1,0 0,1 0,0 0,-1 0,1 1,0-1,-1 0,1 0,0 1,0-1,0 1,0-1,0 1,0-1,1 1,-1 0,0-1,1 1,-1 0,1 0,0-1,0 1,-1 0,1 0,0-1,1 1,-1 0,0 0,0-1,1 1,-1 0,1 0,-1-1,1 1,0-1,0 1,0 0,0-1,0 1,0-1,0 0,0 1,0-1,1 0,10 5,-1 0,1-1,0-1,1 0,-1-1,1 0,0-1,11 1,23 5,62 13,-108-21,0 1,0-1,0 1,0 0,0 0,0-1,-1 1,1 0,0 0,-1 0,1 0,0 0,-1 0,1 0,-1 0,1 0,-1 0,0 0,1 0,-1 0,0 0,0 0,0 1,0-1,0 0,0 0,0 0,0 0,0 0,-1 0,1 1,0-1,-1 0,1 0,-1 0,1 0,-1 0,0 0,1 0,-1-1,0 1,1 0,-1 0,-36 37,-84 42,92-63,1 1,0 1,1 1,1 1,-8 11,32-30,-1 1,1 0,0-1,0 1,1 0,-1 0,0 0,1 0,0 0,0 1,0-1,0 0,0 0,1 1,0-1,-1 1,1-1,0 0,1 1,-1-1,0 0,1 1,0-1,0 0,0 0,0 1,1-1,-1 0,1 0,-1 0,1-1,0 1,1 0,-1-1,0 1,1-1,-1 0,1 0,-1 0,1 0,0 0,2 1,11 4,-1 0,1-1,1-1,-1-1,1 0,0-1,-1 0,1-2,1 0,-1-1,0-1,0 0,0-1,2-1,-9 1,-1-1,0 0,0 0,0 0,-1-1,1 0,-1-1,0 0,0-1,0 1,-1-1,0-1,0 1,0-1,1-3,-8 10,16-16</inkml:trace>
  <inkml:trace contextRef="#ctx0" brushRef="#br0" timeOffset="399.265">464 1,'-10'6,"-1"1,1 0,0 0,0 2,1-1,0 1,1 0,0 1,0 0,1 0,1 0,-1 1,2 0,-1 1,2-1,-1 1,2 0,-1 0,2 0,0 1,0-1,1 0,0 1,2-1,0 9,0 85,1-14,-3-1,-13 76,-52 118,-11-32,72-229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12,'50'90,"-32"-42,-2 2,-2 0,-2 0,4 46,9 40,-21-116,-3-11,1 1,0-1,1 0,-1 1,2-1,-1 0,2-1,-1 1,1-1,1 2,-5-10,-1 1,1-1,0 1,0-1,-1 1,1-1,0 0,0 0,0 1,-1-1,1 0,0 0,0 0,0 0,0 0,0 0,-1 0,1 0,0 0,0 0,0-1,0 1,0 0,-1 0,1-1,0 1,0-1,-1 1,1-1,0 1,-1-1,1 1,0-1,-1 1,1-1,-1 0,1 1,-1-1,1 0,-1 0,1 0,-1 1,0-1,1 0,-1 0,22-42,-21 41,120-364,-37 174,-57 160,-15 27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0,-3 1,-8 1,-8 2,-8 1,-6 1,-3 0,-7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88,'38'-5,"32"-7,9-5,0 0,-7-3,-18 3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14,'24'-5,"0"1,0 1,0 2,1 0,-1 2,0 0,1 2,-1 1,13 4,-35-8,-1 0,1 0,-1 0,0 1,1-1,-1 1,0-1,0 1,1-1,-1 1,0 0,0-1,0 1,0 0,0 0,0 0,0 0,0 0,0 0,0 0,0 0,-1 0,1 0,0 1,-1-1,1 0,-1 1,1-1,-1 0,0 1,0-1,1 0,-1 1,0-1,0 0,0 1,0-1,-1 0,1 1,0-1,-1 0,1 1,-1-1,1 0,-1 1,1-1,-1 0,0 0,0 1,-52 49,21-29,23-17,1 0,-1 0,1 1,1 0,-1 1,1-1,0 1,1 1,0-1,0 1,0 0,1 1,-2 3,7-10,-1 1,1-1,0 0,0 0,0 0,0 1,0-1,0 0,0 0,1 0,-1 0,1 1,0-1,0 0,0 0,-1 0,2 0,-1-1,0 1,0 0,1 0,-1-1,1 1,-1-1,1 1,0-1,-1 1,1-1,0 0,0 0,0 0,0 0,0 0,0-1,0 1,2 0,81 17,-72-18,-1-1,1 0,0-1,-1 0,0-1,1 0,-1-1,0 0,-1-1,1-1,0-1,13-8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50,'0'34,"0"25,5 8,1-3,0-8,-1-8,-1-8,-2-5,-1-5,-1-2,0-1,0 0,0-1,-5 1,-1 1,-1-5</inkml:trace>
  <inkml:trace contextRef="#ctx0" brushRef="#br0" timeOffset="329.689">395 163,'-103'70,"3"4,-14 18,55-23,59-68,-1 1,0-1,0 1,0-1,1 1,-1-1,1 1,0 0,-1-1,1 1,0-1,0 1,0 0,0 0,0-1,0 1,0 0,1-1,-1 1,1-1,-1 1,1 0,-1-1,1 1,0-1,0 1,0-1,0 0,0 1,0-1,0 0,0 0,1 0,-1 0,0 0,1 0,-1 0,1 0,-1 0,1-1,-1 1,1-1,-1 1,1-1,0 1,-1-1,1 0,0 0,1 0,70 10,-63-10,0 1,0 0,0 0,0 1,0 0,-1 1,1 0,-1 0,0 1,1 0,-2 1,1 0,4 4,41 20,-34-24</inkml:trace>
  <inkml:trace contextRef="#ctx0" brushRef="#br0" timeOffset="901.128">904 276,'-19'20,"-12"19,-4 10,3 0,2-3,6-5,3-4,4-4,6-2,0-7,1-3,-2 0,1 2,-3 0,2-2</inkml:trace>
  <inkml:trace contextRef="#ctx0" brushRef="#br0" timeOffset="1155.129">537 305,'29'34,"18"20,7 6,-6-2,-6-12,-11-8,-5-11,-3-5,0-6,-4-1,0-4,0-3,-2-3</inkml:trace>
  <inkml:trace contextRef="#ctx0" brushRef="#br0" timeOffset="1530.92">1072 50,'23'-8,"-6"0,1 1,-1 1,1 1,1 1,-1 0,0 1,1 1,6 1,-23 1,-1-1,1 1,0 0,-1 0,1 0,0 0,-1 0,1 1,-1-1,1 0,-1 1,1-1,0 1,-1-1,0 1,1 0,-1 0,1 0,-1 0,0 0,0 0,1 0,-1 0,0 0,0 1,0-1,0 0,0 1,-1-1,1 0,0 1,-1-1,1 1,-1 0,1-1,-1 1,0-1,0 1,0 0,1-1,-2 1,1-1,0 1,0 0,0-1,-1 1,1-1,-37 69,24-55,9-12,-1 1,1-1,-1 1,1 1,0-1,1 0,-1 1,1 0,0 0,0 0,0 0,1 1,0-1,0 0,0 1,0 0,1-1,0 1,1 0,-1 0,1 0,0-1,0 1,1 0,0 0,0 0,2 5,2-7,1 0,1-1,-1 0,0 0,1 0,-1-1,1 0,0 0,0-1,0 1,0-2,0 1,0-1,0 0,0 0,0-1,0 0,1 0,10 0,127-25,-120 22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0,'0'5,"0"11,0 7,0 6,0 1,0 1,0 0,0 0,5-1,2-1,-1 0,4 0,0-1,-2-5</inkml:trace>
  <inkml:trace contextRef="#ctx0" brushRef="#br0" timeOffset="264.949">1 479,'38'-5,"32"-1,14 0,-3 1,-10-3,-13-1,-10 2,-10 2,-6 1,-4 2,-1 1,-6 1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57,'227'-12,"-39"-17,-119 15,-47 12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30,'33'0,"22"0,5-5,-2-1,-7 0,-6 1,-7 2,-5 0,-3 2,-2 1,-1 0,-5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1,'201'5,"-199"-5,-1 0,0 0,0 0,0 0,0 1,1-1,-1 0,0 1,0-1,0 1,0 0,0-1,0 1,0 0,0-1,0 1,0 0,-1 0,1 0,0 0,0 0,-1-1,1 2,-1-1,1 0,-1 0,1 0,-1 0,0 0,1 0,-1 0,0 1,0-1,0 0,0 0,0 0,0 0,0 1,0-1,0 0,-1 0,1 0,0 0,-1 0,1 1,-1-1,1 0,-1 0,0 0,1 0,-1 0,0-1,0 1,0 0,1 0,-1 0,0-1,0 1,0 0,0-1,0 1,-1-1,1 1,0-1,0 0,-1 1,-121 94,121-93,0-1,1 1,-1-1,1 1,-1 0,1-1,0 1,0 0,0 0,0 0,0 0,0 0,0 0,1 0,-1 0,1 0,0 0,-1 1,1-1,0 0,0 0,0 0,1 1,-1-1,0 0,1 0,-1 0,1 0,0 0,0 0,0 0,0 0,0 0,0 0,1-1,-1 1,0 0,1-1,-1 1,1-1,0 1,0-1,-1 0,1 0,0 0,0 0,0 0,0 0,0 0,0-1,0 1,1-1,9 4,0-1,0-1,0 0,1-1,-1 0,1-1,-1-1,0 0,1 0,-1-1,0-1,0 0,0 0,0-1,-1-1,0 0,1-1,-2 0,8-5,2-2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85 290,'0'38,"5"28,2 7,-1-5,-1-8,-2-10,-1-9,0-6,-7-9,-1-9</inkml:trace>
  <inkml:trace contextRef="#ctx0" brushRef="#br0" timeOffset="505.869">1 206,'18'-12,"0"2,1 0,1 2,0 0,0 1,0 0,1 2,0 1,0 0,0 2,11 0,-29 1,0 1,1 0,-1 0,1 1,-1-1,1 1,-1 0,0 0,1 0,-1 0,0 0,0 1,0 0,0-1,0 1,0 0,-1 0,1 1,0-1,-1 1,0-1,0 1,0 0,0 0,0-1,0 2,-1-1,1 0,-1 0,0 0,0 1,0-1,0 0,-1 1,1-1,-1 1,0-1,0 0,0 1,-1-1,1 1,-1-1,0 1,0-1,0 0,0 0,-1 1,-4 9,-1 0,0 0,-1-1,-1 0,0 0,-1-1,0-1,-1 1,2-2,0 0,1 0,0 1,0 0,1 1,0 0,1 0,0 0,1 1,-2 5,6-12,0-1,0 1,1 0,0 0,-1 0,2-1,-1 1,1 0,-1-1,1 1,1 0,-1-1,1 1,-1-1,1 1,0-1,1 0,-1 0,1 0,0 0,0 0,3 2,91 71,-35-32,-37-13,-18-15</inkml:trace>
  <inkml:trace contextRef="#ctx0" brushRef="#br0" timeOffset="1017.829">593 64,'14'-8,"1"0,1 1,-1 1,1 0,0 1,0 1,0 0,1 1,0 1,14 0,-28 2,-1 0,0-1,1 1,-1 0,0 0,1 1,-1-1,0 0,0 1,1 0,-1-1,0 1,0 0,0 0,0 0,0 0,0 1,0-1,0 0,0 1,0 0,-1-1,1 1,-1 0,1 0,-1 0,0-1,0 2,1-1,-1 0,-1 0,1 0,0 0,-1 1,1-1,-1 0,1 1,-1-1,0 0,0 1,0-1,-1 0,1 1,0-1,-1 0,1 0,-1 1,0-1,0 0,0 0,0 0,0 0,0 0,-1 0,1 0,-2 1,-101 114,103-116,0 0,0 1,0-1,0 0,0 1,1-1,-1 1,0-1,1 1,-1 0,1-1,-1 1,1-1,0 1,0 0,-1-1,1 1,1 0,-1-1,0 1,0 0,1-1,-1 1,0 0,1-1,0 1,-1-1,1 1,0-1,0 1,0-1,0 0,0 1,0-1,0 0,0 0,1 0,-1 0,0 0,1 0,-1 0,1 0,0 0,71 14,-48-14</inkml:trace>
  <inkml:trace contextRef="#ctx0" brushRef="#br0" timeOffset="1915.226">1327 177,'-15'2,"0"0,0 2,0-1,1 2,0 0,-1 1,2 0,-1 1,1 1,0 0,1 0,0 1,0 1,1 0,0 1,1 0,0 1,1 0,0 0,1 1,0 0,1 0,1 1,0 0,0 0,2 0,0 1,0 0,2 0,0 0,0 0,1 5,1-14,0 1,0 0,1 0,-1-1,1 1,1 0,-1-1,1 1,0-1,1 0,0 1,0-1,0 0,0-1,1 1,0-1,1 1,-1-1,1 0,0-1,0 1,0-1,0 0,1 0,0-1,0 0,0 0,0 0,0-1,1 0,-1 0,1 0,0-1,22 2,0-1,-1-2,1-1,-1-1,1-1,-1-2,0-1,0-1,-1-1,1-2,-2 0,0-2,0-1,-1-1,-1-1,0-1,10-10,-28 22,1 1,-1-1,0-1,-1 1,1-1,-1 0,0 0,0 0,0-1,-1 0,1 0,-2 0,1 0,-1-1,0 1,0-1,0 0,-1 0,0 0,-1 0,0 0,0-1,0 1,-1 0,0 0,0-1,-1 1,0 0,0 0,-1-1,0 1,0 1,0-1,-3-4,-4 2,0 0,-1 1,0 0,0 1,-1 0,0 1,0 0,-1 0,1 1,-1 1,0 0,-1 1,1 0,0 0,-1 2,0 0,1 0,-1 1,0 0,-7 2,-17-2</inkml:trace>
  <inkml:trace contextRef="#ctx0" brushRef="#br0" timeOffset="2244.291">960 629,'303'-141,"-298"139,-1 0,1-1,0 1,0-1,0 2,1-1,-1 0,0 1,1 0,-1 0,1 1,-1-1,0 1,1 0,-1 1,1 0,-1-1,1 2,-1-1,0 0,0 1,1 0,3 3,-4-2,2 4,0-1,1 0,0-1,0 1,0-2,1 1,0-1,0 0,0-1,0 0,0-1,1 0,6 1,63-6,-60-4</inkml:trace>
  <inkml:trace contextRef="#ctx0" brushRef="#br0" timeOffset="3033.32">1920 36,'30'-8,"1"2,-1 0,1 2,0 2,15 1,-30 0,-14 0,0 0,0 0,0 0,0 0,0 1,1-1,-1 1,0-1,0 1,1 0,-1 0,0 0,0 0,1 0,-1 0,0 1,0-1,0 1,1 0,-1 0,0-1,0 1,0 0,0 1,0-1,-1 0,1 1,0-1,0 1,-1-1,1 1,-1 0,0 0,1-1,-1 1,0 0,0 0,0 0,0 0,-1 1,1-1,0 0,-1 0,0 0,1 1,-1-1,0 0,0 0,0 2,-25 32,-3 19,30-52,0-1,0 1,0 0,1-1,-1 0,1 0,-1 0,1 0,0 0,0 0,0-1,0 1,0-1,0 0,0 0,0 0,1 0,-1 0,0-1,1 0,-1 1,0-1,1-1,-1 1,0 0,1-1,-1 1,0-1,4 1,70-13,-57 6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1,'0'538,"-11"-466,4-54</inkml:trace>
  <inkml:trace contextRef="#ctx0" brushRef="#br0" timeOffset="374.672">300 142,'-197'160,"194"-158,0-1,0 1,1-1,-1 1,0 0,1 0,-1 0,1 0,0 1,0-1,0 1,0-1,0 1,0 0,1 0,-1-1,1 1,0 0,0 1,0-1,0 0,0 0,1 0,-1 0,1 1,0-1,0 0,0 0,1 1,-1-1,1 0,0 0,0 0,0 0,0 0,0 0,2 2,129 50,-18 47,-97-88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0,'0'10,"0"12,0 8,0 4,0 0,5-1,2-1,-1-1,-1-1,3-5,1-3,-2-5</inkml:trace>
  <inkml:trace contextRef="#ctx0" brushRef="#br0" timeOffset="247.923">0 424,'44'-5,"37"-6,11-2,-2-2,-5 0,-14 3,-13 4,-12 3,-9 3,-6 1,-3 1,-2 0,-5 1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0 664,'8'5,"1"0,0-1,-1 0,1 0,1 0,-1-2,0 1,1-1,-1 0,1-1,0 0,0-1,-1 0,1 0,0-1,0 0,-1-1,1 0,-1-1,0 0,0 0,0-1,0 0,0-1,7-5,19-12,-2-2,-1-1,-1-2,-1-1,-1-1,10-16,16-14,168-187,-176 194,-37 39,1 0,1 0,0 1,1 0,0 1,1 1,8-5,-21 14,1 0,-1 1,1-1,0 0,-1 0,1 1,0-1,0 1,0 0,0-1,-1 1,1 0,0 0,0 0,0 1,0-1,-1 0,1 1,0-1,0 1,0-1,-1 1,1 0,0 0,-1 0,1 0,-1 0,1 0,-1 0,1 0,-1 0,0 1,0-1,0 1,0-1,0 1,0-1,0 1,0 0,0 0,16 73,-20-37,-2 0,-2-1,-1 1,-2-2,-1 0,-2 0,-1-1,-2 0,-11 14,18-32,-2 1,0-2,-1 1,-1-2,0 0,-1 0,-1-1,0-1,-1 0,0-1,-1-1,0-1,-1 0,0-1,0-1,-1-1,-12 3,-45 2,74-11,0-1,0 0,0 0,0 0,0 0,0 0,0 0,0-1,0 1,0 0,0-1,0 0,0 0,0 1,0-1,0 0,0-1,1 1,-1 0,1 0,-1-1,1 1,-1-1,1 1,0-1,-1 0,1 1,0-1,0 0,0 0,0 0,1 0,-1-1,0-15</inkml:trace>
  <inkml:trace contextRef="#ctx0" brushRef="#br0" timeOffset="321.072">1355 326,'-9'12,"-19"22,2 2,1 0,3 2,0 1,3 1,0 1,18-39,-1 0,1 1,0-1,-1 1,1-1,0 1,0 0,1-1,-1 1,0 0,1 0,0 0,0-1,0 1,0 0,0 0,0 0,1-1,-1 1,1 0,0 0,0-1,0 1,0-1,0 1,1-1,-1 1,1-1,0 0,-1 0,1 1,0-1,0 0,0-1,1 1,-1 0,0-1,1 1,0-1,11 1,0-2,0 1,1-2,-1 0,0-1,0 0,0-1,0-1,0 0,-1 0,1-2,-1 0,-1 0,1-1,-1-1,0 0,-1 0,0-1,0-1,-1 0,0 0,-1-1,0-1,3-4,-7 11,0 0,-1-1,1 1,-1-1,0 0,0 0,-1-1,0 1,0-1,-1 1,1-1,-1 0,-1 0,1 0,-1 0,-1 0,1 0,-1-1,-1 1,1 0,-1 0,0 0,-1 0,1 0,-1 0,-1 0,1 1,-1-1,-1 1,1 0,-1 0,0 0,0 0,-1 0,-4-4,-1 4,-1 0,1 0,-1 1,0 0,0 1,-1 1,1-1,-1 2,0 0,-5 0,-14-2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3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421 170,'-53'10,"50"-9,-24 14,0 1,1 2,1 0,0 2,2 0,0 2,2 0,-10 14,14-13,0 1,2 0,0 2,2 0,1 0,1 1,1 1,1-1,-3 24,10-47,1 1,0-1,0 1,1 0,-1-1,1 1,0 0,0-1,1 1,0-1,-1 1,1 0,1-1,-1 1,1-1,-1 0,1 0,1 1,-1-1,0-1,1 1,0 0,0-1,0 1,0-1,1 0,0 0,-1 0,1 0,0-1,0 1,0-1,0 0,1-1,-1 1,1-1,0 1,7 0,0 0,0 0,1-1,-1-1,0 0,1-1,-1 0,0-1,0 0,1-1,-2-1,1 1,4-4,11-5</inkml:trace>
  <inkml:trace contextRef="#ctx0" brushRef="#br0" timeOffset="303.349">844 339,'-14'16,"-11"11,0 0,2 2,1 1,2 1,1 0,1 2,-9 24,25-54,0 0,1 0,-1 0,1 1,0-1,0 0,0 1,1-1,-1 1,1-1,0 1,0-1,0 1,0-1,0 1,1-1,0 0,0 1,0-1,0 1,0-1,0 0,1 0,0 0,0 0,0 0,0 0,0 0,0-1,1 1,-1-1,1 0,0 1,0-1,0 0,0-1,0 1,0 0,0-1,0 0,3 1,13-1,0 0,0-2,0 0,0-1,0-1,0 0,-1-2,1 0,-1-1,-1-1,1 0,-1-2,0 0,9-8,-12 9,-1-2,-1 0,0 0,0-1,-1 0,0-1,-1-1,-1 1,0-2,0 1,-1-2,-5 9,0-1,0 1,0-1,-1 1,0-1,0 0,-1 0,0 0,0 0,0 0,-1 0,0 0,-1 0,1 0,-1 0,-1 1,1-1,-1 0,0 0,-1 1,0-1,0 1,0 0,-1 0,-3-6,1 7,1-1,-1 1,0 0,-1 0,1 1,-1 0,1 0,-1 0,-1 1,1 0,0 0,-1 1,1 0,-1 1,0-1,1 1,-1 1,-4 0,-7 3</inkml:trace>
  <inkml:trace contextRef="#ctx0" brushRef="#br0" timeOffset="804.396">1127 735,'86'-90,"-4"-3,68-100,-151 193,1-1,0 1,0-1,0 0,0 1,0-1,0 1,0-1,0 1,0-1,0 1,0-1,0 0,0 1,0-1,1 1,-1-1,0 1,0-1,1 1,-1-1,0 1,1 0,-1-1,0 1,1-1,-1 1,1 0,-1-1,0 1,1 0,-1-1,1 1,-1 0,1 0,-1-1,1 1,-1 0,1 0,0 0,-1 0,1 0,-1 0,1 0,-1 0,1 0,-1 0,1 0,0 0,-1 0,1 0,-1 1,1-1,-1 0,1 0,-1 1,1-1,-1 0,1 1,-6 18,0-7,1 1,1-1,0 1,0 0,1 0,1 0,0 0,1 1,0-1,1 0,1 0,0 0,0 0,2 0,-1-1,4 7,-2-15,0 0,0 0,1-1,-1 1,1-1,0-1,0 1,0-1,0 0,1 0,-1-1,0 0,1 0,-1 0,1-1,-1 0,0 0,1-1,-1 0,1 0,-1 0,0-1,0 0,1 0,-1 0,-1-1,1 0,0 0,-1-1,1 0,-1 1,3-5,6 0,-1-2,0 1,-1-1,0-1,-1 0,0-1,-1 0,0-1,-1 0,0-1,-1 1,0-2,-2 1,1-1,-2 0,0 0,-1 0,0-1,-1 0,-1-3,-2-7,0 2</inkml:trace>
  <inkml:trace contextRef="#ctx0" brushRef="#br0" timeOffset="1257.981">2341 114,'-182'126,"139"-74,44-50,0 0,-1-1,1 1,0 0,0-1,0 1,1 0,-1-1,0 1,0-1,1 0,-1 1,1-1,0 0,-1 0,1 0,0 0,-1 0,1-1,0 1,0 0,0-1,-1 1,1-1,0 0,0 0,0 1,0-1,0-1,0 1,0 0,2-1,8 3,94 33,-103-33,1 0,-1-1,0 1,0 0,0 1,0-1,-1 0,1 1,0 0,-1 0,0-1,0 1,0 1,0-1,0 0,0 0,-1 1,0-1,0 1,0-1,0 1,0-1,-1 1,1 0,-1-1,0 1,0 0,-1 3,-1 2,0-1,-1 1,0 0,-1-1,1 0,-2 0,1 0,-1 0,0-1,-1 1,1-2,-2 1,1 0,-1-1,0 0,0-1,-3 2,-139 72,128-71,2-2</inkml:trace>
  <inkml:trace contextRef="#ctx0" brushRef="#br0" timeOffset="1534.206">2849 1,'-15'43,"-4"24,0 5,5-4,3-10,5-9,2-9,3-6,1-4,0-2,1-1,-5-6,-6-5,-2-7</inkml:trace>
  <inkml:trace contextRef="#ctx0" brushRef="#br0" timeOffset="1790.274">2509 282,'44'-9,"37"-4,16 1,-5 3,-13 2,-10 3,-12 1,-6 2,-8 1,-5 1,-10 4,-9 2</inkml:trace>
  <inkml:trace contextRef="#ctx0" brushRef="#br0" timeOffset="1954.851">3300 481,'0'0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67,'-17'72,"-6"158,11-161,-3-1,-3 0,-10 20,18-60,2-5</inkml:trace>
  <inkml:trace contextRef="#ctx0" brushRef="#br0" timeOffset="264.661">1 179,'43'0,"33"-5,14-1,1-5,0 0,-7-4,-8 2,-6 2,-7-1,-4 1,-2 3,-6 2,-8-2,-5 0,-5 1,-3 2,-7 7,-7 3</inkml:trace>
  <inkml:trace contextRef="#ctx0" brushRef="#br0" timeOffset="650.604">988 405,'39'0,"26"-5,13-1,-3 0,-5 1,-8 2,-11 1,-9-4,-7-1,-5 0,-2 3,-2 0,1 2,-6 1</inkml:trace>
  <inkml:trace contextRef="#ctx0" brushRef="#br0" timeOffset="916.255">1327 235,'-10'39,"-3"22,1 5,2-3,3-9,8-7,3-8,1-5,5-4,0-7</inkml:trace>
  <inkml:trace contextRef="#ctx0" brushRef="#br0" timeOffset="1347.443">1807 67,'-27'345,"28"-323,0 0,2 0,0-1,1 1,2-1,0 0,1 0,7 13,-14-33,0 0,0 0,0 0,1 0,-1 0,0-1,0 1,1 0,-1 0,0 0,1 0,-1-1,1 1,-1 0,1 0,0-1,-1 1,1 0,-1-1,1 1,0 0,0-1,-1 1,1-1,0 0,0 1,0-1,0 0,0 1,-1-1,1 0,0 0,0 0,0 0,0 0,0 0,0 0,0 0,0 0,0 0,0 0,-1 0,1-1,0 1,0 0,0-1,0 1,-1-1,1 1,0-1,0 1,-1-1,1 0,0 1,-1-1,1 0,-1 1,1-1,0 0,26-54,-2-13,3 1,3 2,30-47,85-131,-136 225</inkml:trace>
  <inkml:trace contextRef="#ctx0" brushRef="#br0" timeOffset="1645.841">2287 321,'38'-5,"27"-2,8 1,-4-4,-10 1,-9 0,-8 3,-7 2,-5 2,-2 1,-6 1</inkml:trace>
  <inkml:trace contextRef="#ctx0" brushRef="#br0" timeOffset="9816.444">2400 575,'64'-6,"-47"8,22 0,0-2,1-1,-1-3,34-7,96-18,-145 24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4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1 339,'1'2,"0"0,1 0,-1-1,1 1,0 0,-1-1,1 1,0-1,0 1,0-1,0 0,0 0,0 0,0 0,0 0,1 0,-1-1,0 1,0-1,1 1,-1-1,0 0,1 0,-1 0,2 0,-1 0,69 4,0-3,0-3,0-3,4-3,150-9,115 18,-342-1</inkml:trace>
  <inkml:trace contextRef="#ctx0" brushRef="#br0" timeOffset="269.602">114 622,'38'-5,"42"-2,16 1,2 1,-6 1,-9 2,-9 1,-13 1,-7 0,-7 0,-8 0,-5 0,-3 0,-3 1,-1-1,-1 0,-4 0</inkml:trace>
  <inkml:trace contextRef="#ctx0" brushRef="#br0" timeOffset="735.874">762 1,'-65'77,"63"-75,1 1,-1 0,1 1,0-1,0 0,0 0,0 0,1 1,-1-1,1 0,0 1,0-1,0 0,0 1,1-1,-1 0,1 1,0-1,0 0,0 0,0 0,1 0,-1 0,1 0,-1 0,1 0,0 0,3 1,7 6,0-1,1-1,0 0,0-1,1-1,0 0,0 0,1-2,0 1,7-1,5 4,214 64,-237-72,0 1,0 0,0 0,1 1,-1-1,0 1,0 0,-1 0,1 0,0 0,-1 1,1-1,-1 1,0 0,0 0,0 0,0 1,0-1,-1 1,0-1,1 1,-1 0,-1 0,1 0,-1 0,1 0,-1 0,0 0,0 1,-1-1,0 0,1 1,-2 3,-6 3,-1 1,-1-1,0-1,-1 1,0-1,0-1,-1 0,0-1,-1 0,0-1,0 0,-1 0,0-2,-8 4,11-4,-274 157,249-147,-31 14,0 3,3 2,-14 13,50-28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5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29,'-4'-5,"-3"3,1 7,1 8,1 5,2 6,1 2,0 3,1 0,1 1,-1 0,0-1,0 0,1 0,-1-1,0-4</inkml:trace>
  <inkml:trace contextRef="#ctx0" brushRef="#br0" timeOffset="296.162">1 452,'23'-5,"29"-1,8-5,0-1,-1 3,-5 2,-8-2,-6 0,-6 2,-3 1,-3 3,-1 2,-5 5,-6 2</inkml:trace>
  <inkml:trace contextRef="#ctx0" brushRef="#br0" timeOffset="781.978">169 622,'30'-9,"-14"3,1 0,-1 2,1 0,0 1,1 0,-1 2,0 0,1 1,16 2,-33-2,0 0,0 0,0 0,1 0,-1 0,0 1,0-1,0 0,0 1,0-1,0 1,0-1,0 1,0 0,0-1,-1 1,1 0,0-1,0 1,0 0,-1 0,1 0,-1 0,1 0,0 0,-1 0,0 0,1 0,-1 0,0 0,1 0,-1 0,0 0,0 0,0 0,0 0,0 1,0-1,0 0,0 0,0 0,-1 0,1 0,0 0,-1 0,1 0,-1 0,1 0,-1 1,-37 47,33-44,-7 8,3-6,1 0,1 1,-1 0,1 0,1 1,0 0,0 0,0 0,1 1,1 0,0 0,0 0,1 1,0-1,-1 8,5-16,-1 1,1 0,0 0,-1 0,1-1,1 1,-1 0,0-1,1 1,-1-1,1 0,-1 1,1-1,0 0,0 0,0 0,1 0,-1 0,0-1,1 1,-1-1,1 1,-1-1,1 0,0 0,-1 0,1-1,0 1,0 0,0-1,0 0,93 2,9-38,-86 26</inkml:trace>
  <inkml:trace contextRef="#ctx0" brushRef="#br0" timeOffset="3253.165">1016 198,'-1'8,"-13"82,-5 0,-22 64,36-138,-2 1,0-2,0 1,-2-1,0 0,0-1,-2 0,0-1,0 0,-2 1,53-90,94-127,17 10,-150 192,0 0,-1 0,1 0,-1 0,1 0,0 1,0-1,-1 0,1 0,0 1,0-1,0 0,0 1,0-1,0 1,0 0,0-1,0 1,0-1,0 1,0 0,0 0,0 0,0 0,1 0,-1 0,0 0,0 0,0 0,0 0,0 1,0-1,0 0,0 1,0-1,0 1,0-1,0 1,0-1,0 1,0 0,0 0,-1-1,1 1,0 0,0 0,-1 0,1 0,-1 0,1 0,-1 0,1 0,-1 0,0 0,1 0,-1 0,0 0,0 0,0 0,1 0,-1 0,0 0,-1 1,1-1,0 0,0 0,0 0,-1 0,1 0,-1 0,3 200,-3-199,1-1,0 1,0-1,0 1,0 0,0-1,0 1,0-1,0 1,1 0,-1-1,1 1,-1-1,1 1,0-1,-1 1,1-1,0 0,0 1,0-1,0 0,0 0,0 1,0-1,1 0,-1 0,0 0,1 0,-1-1,0 1,1 0,-1-1,1 1,0-1,-1 1,1-1,-1 0,1 1,0-1,-1 0,1 0,-1 0,1 0,0-1,-1 1,1 0,-1-1,1 1,-1-1,1 1,-1-1,1 0,-1 0,2 0,95-119,-73 83,54-87,-78 124,-1 1,0-1,0 1,0-1,0 1,1-1,-1 0,0 1,0-1,1 1,-1-1,0 0,1 1,-1-1,0 0,1 0,-1 1,1-1,-1 0,0 0,1 1,-1-1,1 0,-1 0,1 0,-1 0,0 0,1 0,-1 0,1 0,-1 0,1 0,-1 0,1 0,-1 0,1 0,-1 0,1 0,-1 0,0-1,1 1,-1 0,1 0,-1-1,0 1,1 0,-1 0,0-1,1 1,-1 0,0-1,1 1,-1-1,0 1,0 0,1-1,-1 1,0-1,0 1,0-1,0 1,0-1,0 1,1 0,-1-1,0 1,0-1,0 1,-1-1,1 0,3 39,-3-34,-2 230,21-123,-23-95</inkml:trace>
  <inkml:trace contextRef="#ctx0" brushRef="#br0" timeOffset="7503.19">819 1,'-20'38,"0"37,2 15,9 2,11-5,10-8,8-8,5-10,3-7,7-8,1-1,6-5,-1-3,-2-4,2-2,-2-2,-2-6,-7-7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54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141 327,'0'48,"0"21,0 3,0-5,0-10,0-10,0-7,0-7,0-3,0-8</inkml:trace>
  <inkml:trace contextRef="#ctx0" brushRef="#br0" timeOffset="521.371">0 440,'32'-21,"1"2,1 1,0 1,1 2,1 1,0 2,2 2,66 2,-101 8,0 0,0 1,0 0,0-1,0 1,0 0,0 0,-1 1,1-1,0 0,-1 1,1 0,-1 0,1 0,-1 0,0 0,0 0,0 0,0 1,0-1,-1 1,1-1,-1 1,1 0,-1-1,0 1,0 0,0 0,-1 0,1 0,-1 0,1 2,-3 2,1 0,-2-1,1 1,-1-1,0 1,0-1,0 0,-1 0,0-1,0 1,-1-1,1 0,-1 0,0 0,-1 0,1-1,-1 0,0 0,0-1,0 0,0 0,-1 0,1-1,-1 0,0 0,-4 0,-23 14,9-5,-39 23,63-33,0 0,-1 0,1 0,0 0,0 1,-1-1,1 0,0 1,1-1,-1 1,0-1,0 1,1-1,-1 1,1 0,-1-1,1 1,-1 0,1 0,0-1,0 1,0 0,0 0,0-1,1 1,-1 0,0-1,1 1,-1 0,1-1,0 1,-1-1,1 1,0-1,0 1,0-1,94 85,7-3,-84-70</inkml:trace>
  <inkml:trace contextRef="#ctx0" brushRef="#br0" timeOffset="1038.069">621 159,'137'1,"-135"-1,0-1,1 2,-1-1,0 0,0 0,1 1,-1-1,0 1,0 0,0 0,0 0,0 0,0 0,0 0,0 0,0 1,0-1,-1 1,1-1,-1 1,1 0,-1-1,1 1,-1 0,0 0,0 0,0 0,0 0,0 0,0 1,-1-1,1 0,-1 0,0 0,1 1,-1-1,0 0,0 1,-1-1,1 0,0 0,-1 1,1-1,-1 0,0 0,1 0,-1 0,0 0,-1 0,1 0,0 0,-2 1,-108 118,111-119,-1 1,0-1,0 0,1 0,-1 0,1 0,0 0,0 0,0 1,0-1,0 0,0 0,0 0,1 0,-1 0,1 1,0-1,-1 0,1 0,0 0,0 0,0-1,0 1,1 0,-1 0,1-1,-1 1,1-1,-1 1,1-1,0 1,-1-1,1 0,0 0,0 0,0 0,0 0,0-1,0 1,0 0,1-1,-1 0,0 1,0-1,0 0,102 1,-81-8,-4 0</inkml:trace>
  <inkml:trace contextRef="#ctx0" brushRef="#br0" timeOffset="1331.018">931 581,'48'0,"21"0,3 0,-6 0,-9-4,-9-3,-9 1,-6 1,-3-3,-3 0,-5-4,-7 0</inkml:trace>
  <inkml:trace contextRef="#ctx0" brushRef="#br0" timeOffset="1588.39">1298 271,'-5'38,"-1"28,0 6,1-3,1-9,2-10,1-8,0-7,6-10,2-3,-1-6</inkml:trace>
  <inkml:trace contextRef="#ctx0" brushRef="#br0" timeOffset="1905.629">2060 243,'-5'39,"-6"21,-1 7,1-5,2-7,3-9,3-6,1-7,7-3,2-2,-1-1,0 0,-2-5</inkml:trace>
  <inkml:trace contextRef="#ctx0" brushRef="#br0" timeOffset="2204.385">1806 271,'19'0,"26"0,10 0,0 0,0 0,1-5,-4-1,-7 0,-1 1,-3 2,-4 0,-4 2,-2 1,-2 0,0 0,-2 5,-4 7,-7 0</inkml:trace>
  <inkml:trace contextRef="#ctx0" brushRef="#br0" timeOffset="2469.43">1693 751,'34'5,"34"-4,12-1,0-1,-7-1,-7 1,-11-5,-8-1,-9 1,-5 1,-4 1,-2 2,0-4,-1-1,-4 1</inkml:trace>
  <inkml:trace contextRef="#ctx0" brushRef="#br0" timeOffset="2806.718">1665 17,'24'0,"22"0,13 0,2 0,-6 0,-2 0,-5 0,-1 0,-5 0,-3 0,-4 0,-4 0,-1-5,-2-1,-5 0</inkml:trace>
  <inkml:trace contextRef="#ctx0" brushRef="#br0" timeOffset="3152.653">2596 17,'28'19,"-1"2,-1 0,-1 2,-1 1,-1 1,-1 1,-2 0,0 2,-2 1,11 22,-24-38,-1 0,0 1,-1 0,0-1,-1 1,-1 0,0 0,0 0,-2 0,0 0,0 0,-2 0,1 0,-2 0,0-1,0 0,-2 1,1-2,-2 1,1-1,-4 4,-2 6,0-1,-2 0,0-1,-2-1,0 0,-1-1,0-1,-2-1,0 0,-1-1,-18 10,-102 58,104-59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0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227 333,'-11'5,"-1"0,1 0,1 1,-1 0,1 1,0 0,1 1,0 0,0 1,1-1,0 2,0-1,1 1,0 0,1 1,0-1,1 1,0 0,0 1,-1 8,-2 6,2 0,0 1,2 0,1 0,1 0,1 1,1-1,4 23,-3-44,0 0,0 1,0-1,1 0,0 0,0 0,1 0,0 0,0 0,0 0,0-1,1 0,0 0,0 0,1 0,-1 0,1-1,0 0,0 0,1 0,-1-1,1 0,-1 0,1 0,0-1,0 1,5 0,1-1,0 1,1-2,-1 1,1-2,-1 1,1-2,0 0,-1 0,0-1,1-1,-1 0,0-1,10-4,3-1,-1-1,0-1,-1-1,-1-2,0 0,0-1,-2-1,0 0,-1-2,0-1,-2 0,0-1,-1-1,-1 0,-1-1,5-12,-16 28,-1 0,1 0,-1 0,0 0,0-1,-1 1,0-1,0 0,0 1,-1-1,0 1,0-1,-1 0,0 1,0-1,-1 1,1-1,-1 1,-1 0,1 0,-1 0,0 0,-1 0,1 1,-1-1,0 1,0 0,-1 0,0 0,0 1,-2-2,-5-2,-1 0,0 1,-1 0,1 1,-1 0,-1 1,1 1,0 1,-1 0,0 0,-15 0,-1 2</inkml:trace>
  <inkml:trace contextRef="#ctx0" brushRef="#br0" timeOffset="435.135">1 728,'10'-14,"1"0,0 0,1 1,0 1,1 0,1 1,0 0,0 1,1 1,0 0,1 1,0 0,0 2,1 0,-1 0,1 2,1 0,8 0,-20 5,0-1,-1 2,1-1,0 1,-1 0,1 0,-1 0,0 1,1 0,-1 0,-1 0,1 1,0-1,-1 1,0 0,0 1,0-1,0 1,-1-1,1 1,-1 0,-1 1,1-1,1 6,7 7,-8-15,0 1,0-1,0 0,0 0,1 0,-1 0,1-1,0 1,0-1,0 0,0 0,0 0,0-1,0 1,1-1,-1 0,1-1,-1 1,1-1,-1 0,0 0,1 0,-1 0,1-1,3 0,2-1,-1 0,1 0,-1-1,0 0,0 0,0-1,0-1,0 1,-1-1,0-1,4-3,2-4</inkml:trace>
  <inkml:trace contextRef="#ctx0" brushRef="#br0" timeOffset="1298.61">311 23,'5'0,"1"-5,5-1,-5-1,-7 2,-4 7,-7 2,0 6,-3 0,0 0</inkml:trace>
  <inkml:trace contextRef="#ctx0" brushRef="#br0" timeOffset="1728.281">593 23,'40'-7,"-25"4,0-1,1 2,-1 0,0 1,1 1,0 0,-1 1,0 1,1 0,8 3,-23-5,1 1,0-1,-1 1,1-1,0 1,-1-1,1 1,-1 0,1 0,-1 0,1 0,-1 0,0 0,0 0,1 0,-1 1,0-1,0 0,0 1,0-1,0 1,-1-1,1 1,0-1,-1 1,1 0,-1-1,1 1,-1 0,0 0,0-1,0 1,0 0,0-1,0 1,0 0,-1 0,1-1,0 1,-1 0,0-1,1 1,-1-1,0 1,0-1,0 1,0-1,0 0,0 1,0-1,0 0,-69 60,33-27,36-33,1-1,-1 1,0 0,1-1,-1 1,1 0,-1 0,1 0,0 0,-1 0,1-1,0 1,0 0,-1 0,1 0,0 0,0 0,0 0,0 0,0 0,0 0,0 0,1 0,-1 0,0 0,1 0,-1-1,0 1,1 0,-1 0,1 0,-1 0,1-1,-1 1,1 0,0-1,-1 1,1 0,0-1,0 1,0-1,-1 1,1-1,0 1,0-1,0 0,0 1,0-1,0 0,15 4,1-1,0 0,0-1,0-1,0-1,0 0,0-2,13-2,-1-1,-4-2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57,'41'-13,"0"2,0 1,0 2,1 2,25 0,-65 5,0 1,0-1,0 1,1 0,-1-1,0 1,0 0,1 0,-1 1,0-1,0 0,0 1,0-1,1 1,-1 0,0 0,0 0,0 0,0 0,-1 0,1 0,0 1,0-1,-1 1,1-1,-1 1,1 0,-1 0,0-1,1 1,-1 0,0 0,0 0,-1 0,1 0,0 1,-1-1,1 0,-1 0,1 0,-1 1,0-1,0 0,0 0,-1 0,1 1,0-1,-1 0,1 0,-1 1,-6 9,-1-1,0-1,0 1,-1-2,0 1,0-1,-1 0,-1-1,-5 3,-9 10,-88 82,111-101,1-1,0 1,0-1,1 1,-1-1,0 1,0-1,1 1,-1 0,1 0,-1-1,1 1,0 0,0 0,0-1,0 1,0 0,0 0,0 0,0-1,1 1,-1 0,1 0,0-1,-1 1,1-1,0 1,0 0,0-1,0 1,0-1,0 0,0 1,0-1,1 0,-1 0,1 0,-1 0,1 0,-1 0,1 0,-1 0,1-1,0 1,-1-1,1 1,0-1,0 1,0-1,89 10,-32-16,-34-1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0,'0'20,"0"15,0 6,0 2,0-2,0-3,0-3,0-3,0-2,0-2,0 0,5-5,2-2,-1 1,-1 1,-2-4</inkml:trace>
  <inkml:trace contextRef="#ctx0" brushRef="#br0" timeOffset="268.383">1 479,'33'0,"31"0,9 0,-3 0,-9 0,-10 0,-8 0,-7 0,-6-4,-1-3,-3 1,1 2,-6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9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1 311,'254'-28,"-56"0,-174 27</inkml:trace>
  <inkml:trace contextRef="#ctx0" brushRef="#br0" timeOffset="354.407">311 1,'-5'23,"-1"14,-1 5,2 0,2-3,1-2,0-4,2-1,0-3,0 0,0-1,1-1,-6-4,-1-1,0-1,6-3,3-4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0,'0'708,"0"-684</inkml:trace>
  <inkml:trace contextRef="#ctx0" brushRef="#br0" timeOffset="437.607">327 198,'-246'160,"171"-87,74-72,0 1,1-1,-1 0,0 0,1 1,0-1,-1 0,1 1,0-1,-1 0,1 1,0-1,0 0,0 1,0-1,0 0,1 1,-1-1,0 1,1-1,-1 0,0 0,1 1,0-1,-1 0,1 0,0 0,0 0,-1 1,1-1,0 0,0 0,0-1,0 1,1 0,-1 0,0 0,0-1,0 1,1-1,-1 1,0-1,0 1,1-1,-1 0,0 0,1 1,-1-1,1 0,73 7,-73-7,0 0,126 12,-122-10,-1 0,0 0,-1 0,1 0,0 1,-1 0,1 0,-1 0,0 1,0-1,0 1,-1 0,1 0,-1 0,0 1,0-1,0 1,-1 0,1-1,-1 1,0 0,-1 0,1 1,17 89,-10-89,1-5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2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57 313,'-10'44,"-3"27,1 8,2-6,3-9,8-12,3-10,1-6,5-11,0-3,-1-7</inkml:trace>
  <inkml:trace contextRef="#ctx0" brushRef="#br0" timeOffset="445.347">0 341,'7'-2,"17"-9,0 2,1 0,0 2,1 0,-1 2,1 1,0 1,1 2,14 0,-38 1,0 0,0 1,0-1,0 1,0 0,0-1,0 1,0 0,-1 1,1-1,0 1,-1-1,1 1,-1 0,1 0,-1 0,0 0,0 0,0 0,0 1,0-1,0 1,-1-1,1 1,-1 0,0-1,1 1,-2 0,1 0,0 0,0 0,-1 0,0 0,1 0,-1 0,0 0,-1 0,1 0,0 0,-1 0,0 0,0 0,0 0,0 0,0 0,0-1,-1 1,1 0,-1-1,0 1,-2 1,-7 9,-1 0,0-1,-1-1,-1 0,0-1,0 0,-1-1,-14 6,-61 44,86-55,0 0,0 1,1-1,0 1,0 0,1 0,-1 0,1 0,0 1,0-1,1 1,-1-1,1 1,0-1,1 1,0 0,0-1,0 1,0 0,1-1,0 1,0-1,0 1,1-1,0 1,0-1,1 0,-1 0,1 0,0 0,0 0,1-1,-1 1,1-1,0 0,0 0,0-1,1 1,-1-1,1 0,0 0,0 0,0-1,1 1,-1-1,0-1,3 1,91 33,-79-30</inkml:trace>
  <inkml:trace contextRef="#ctx0" brushRef="#br0" timeOffset="912.036">509 200,'9'0,"14"0,7 0,3 0,-4 5,-2 1,-6 5,-6 5,-6 5,-9-1,-5 0,-1 2,5-3,7-4,8-6,6 2,5-2,-2-2</inkml:trace>
  <inkml:trace contextRef="#ctx0" brushRef="#br0" timeOffset="1961.368">1243 341,'-22'9,"1"0,1 1,0 2,1 0,0 1,0 0,1 2,1 0,1 1,0 1,1 0,1 1,1 1,0 0,-2 6,8-12,1 1,0-1,1 1,1 0,0 0,1 0,0 0,1 1,1-1,0 1,1 0,1-1,0 1,1-1,1 1,0-1,0 0,2 2,-2-11,-1 1,1-1,0 0,0 0,1 0,0 0,0 0,0-1,0 1,0-1,1-1,0 1,0 0,0-1,0 0,1 0,-1-1,1 0,-1 1,1-2,0 1,0-1,0 0,0 0,0 0,0-1,0 0,4-1,11 0,0-1,-1-1,1-1,-1-1,0 0,-1-2,18-7,216-132,-205 114,-36 25,-1-1,-1-1,0 1,0-2,-1 1,0-1,0-1,-1 1,3-7,-9 13,1 0,-1 0,0 0,0-1,-1 1,1-1,-1 1,0-1,0 1,0-1,-1 0,0 1,0-1,0 0,0 1,-1-1,1 1,-1-1,-1 0,1 1,-1 0,1-1,-1 1,0 0,-1 0,1 0,-4-4,-9-10</inkml:trace>
  <inkml:trace contextRef="#ctx0" brushRef="#br0" timeOffset="2260.402">903 736,'329'-104,"-319"101,1 0,-1 1,1 0,-1 1,1 0,0 1,-1 0,1 1,0 0,-1 1,1 0,-1 1,1 0,-1 0,0 1,-1 0,1 1,4 3,-7-2,1-1,0 0,0 0,1 0,0-1,-1 0,1-1,0 0,1 0,-1-1,0 0,1-1,0 0,-1 0,1-1,-1 0,1-1,-1 0,1 0,4-2,51-19,-49 13</inkml:trace>
  <inkml:trace contextRef="#ctx0" brushRef="#br0" timeOffset="4474.887">1637 482,'-48'-78,"38"66,-2 0,1 1,-1 0,-1 1,0 1,0 0,-1 1,0 0,0 1,-1 0,0 1,-6-1,9 4,0-2,0 1,0 1,0 0,0 0,0 1,-1 1,1 0,-1 1,1 0,0 1,-12 2,-65 27,86-28,0-1,0 0,0 1,1-1,-1 1,1 0,-1 0,1 0,-1 0,1 0,0 0,0 1,0-1,0 1,1 0,-1-1,1 1,-1 0,1 0,0 0,0 0,0 0,1 0,-1 0,1 0,0 0,0 2,3 10</inkml:trace>
  <inkml:trace contextRef="#ctx0" brushRef="#br0" timeOffset="5098.314">1694 31,'24'-7,"0"1,0 1,1 1,0 1,-1 1,19 1,-42 1,1-1,-1 1,0-1,1 1,-1 0,0-1,1 1,-1 0,1 0,-1 0,0 0,1 0,-1 1,1-1,-1 0,0 0,1 1,-1-1,0 1,1 0,-1-1,0 1,0 0,1 0,-1-1,0 1,0 0,0 0,0 0,0 0,-1 1,1-1,0 0,0 0,-1 0,1 1,0-1,-1 0,0 1,1-1,-1 1,0-1,0 0,1 1,-1-1,0 1,0-1,-1 0,1 1,0-1,-109 104,100-97,7-7,0 0,-1 0,1 0,0 0,0 0,0 0,0 1,0-1,0 1,0 0,0-1,0 1,1 0,-1 0,1 0,0 0,-1 0,1 1,0-1,0 0,0 1,1-1,-1 0,1 1,-1-1,1 1,0-1,0 1,0-1,0 1,0-1,0 1,1-1,-1 0,1 1,0-1,0 0,-1 1,2-1,-1 0,0 0,0 0,2 2,4-1,0 0,1 0,-1-1,1-1,-1 1,1-1,0 0,-1-1,1 0,0 0,-1 0,1-1,0 0,-1-1,1 0,-1 0,1-1,1 0,42-9,-29 9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2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202 370,'-16'10,"1"1,0 0,0 1,1 0,1 2,0-1,1 2,0-1,1 2,1-1,1 2,0-1,1 1,0 0,2 1,0 0,1 0,0 3,5-18,0 1,0-1,1 1,-1-1,1 1,0-1,0 0,0 1,0-1,1 0,-1 0,1 0,0 0,0 0,0 0,0 0,0 0,1-1,-1 1,1-1,-1 0,1 0,0 0,0 0,0 0,0-1,1 1,-1-1,0 0,1 0,-1 0,1 0,-1-1,1 1,-1-1,3 0,7 1,0-1,0-1,0 0,0 0,-1-1,1-1,0 0,-1-1,8-4,-4 1,-1-1,0 0,-1-1,0-1,-1 0,1-1,-2 0,0-1,0-1,-1 0,-1 0,0-1,0-2,-6 9,1 0,-1 0,-1-1,0 0,0 0,0 0,-1 0,0 0,-1 0,0-1,0 1,-1-1,0 1,0 0,-1-1,0 1,0 0,-1-1,0 1,-1 0,0 0,0 0,0 1,-1-1,0 1,-1 0,0-1,1 3,0-1,0 1,0 0,-1 0,1 0,-1 1,0 0,-1-1,1 2,-1-1,0 1,0 0,0 0,0 0,0 1,-1 0,1 0,-1 1,1 0,-1 0,0 0,1 1,-1 0,0 1,1-1,-1 1,0 0,1 1,-1-1,1 1,0 1,0-1,0 1,0 0,0 1,0-1,-1 2,6-2,-1-1,1 1,0-1,0 1,0-1,0 1,0 0,0-1,1 1,-1 0,1-1,0 1,0 0,0 0,0 0,1-1,-1 1,1 0,-1-1,1 1,0 0,0-1,0 1,0-1,1 1,-1-1,1 0,-1 0,1 1,0-1,0 0,0 0,0-1,0 1,1 0,-1-1,0 1,1-1,-1 0,1 0,-1 0,1 0,0 0,-1-1,1 1,0-1,0 1,-1-1,1 0,0 0,0-1,-1 1,17 4,1-2,-1 0,1-1,-1-1,0-1,1-1,-1 0,0-2,0 0,0-1,-1-1,1-1,-1 0,-1-1,1-1,-2-1,1 0,-1-1,-1-1,0-1,-1 0,0-1,-1 0,0-1,-1 0,3-8,-11 14,0 0,-1 0,0 0,0 0,-1 0,0-1,-1 1,0-1,-1 1,0-1,0 0,-1-4,0 11,1-1,-1 1,0 0,0-1,0 1,0 0,0-1,-1 1,1 0,-1 0,0 0,0 0,0 0,-1 1,1-1,-1 1,1-1,-1 1,0 0,0 0,0 0,0 0,0 1,0-1,0 1,-1 0,1 0,0 0,-1 0,1 1,-1-1,1 1,-1 0,-1 0,-4 1,1-1,-1 2,1-1,0 1,0 1,0-1,0 1,0 1,0-1,1 2,0-1,0 1,0 0,-6 5,10-7,-1-1,1 2,0-1,0 0,0 0,1 1,-1 0,1-1,-1 1,1 0,1 0,-1 0,0 0,1 1,0-1,0 0,0 1,1-1,-1 0,1 1,0-1,0 1,1-1,-1 0,1 1,0-1,0 0,2 4,2-2,0 0,0 0,1 0,0-1,0 0,0 0,1-1,-1 0,1 0,0 0,0-1,1 0,-1-1,0 1,1-1,0-1,-1 1,1-1,0-1,0 1,7-2,13 5,31 3,-44-7,-1 1,1 1,-1 0,0 1,0 0,0 1,0 1,-1 0,1 1,2 3,-11-5,-1 1,0 0,0 0,0 0,-1 1,1-1,-1 1,-1 0,1 0,-1 0,0 0,0 0,-1 1,0-1,0 0,-1 1,1-1,-1 1,-1-1,1 1,-2 4,8 62,0-55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2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311 471,'-18'7,"1"0,-1 1,2 0,-1 2,1 0,1 1,0 0,0 1,2 1,-1 0,1 1,1 0,1 1,0 1,1-1,0 2,1-1,1 1,0 4,4-11,1-1,0 0,0 1,1-1,0 1,1-1,0 1,0 0,1 0,1 0,0-1,0 1,1 0,0-1,0 1,1-1,0 0,1 0,0 0,1 0,0 0,0-1,1 0,0 0,0-1,0 0,1 0,1 0,-1-1,1 0,0 0,0-1,1 0,-1 0,9 2,4-4,0-2,0 0,0-1,0-1,0-1,0-1,0-1,0-1,-1-1,0 0,0-2,-1 0,0-1,0-1,13-10,-6 8,-1 0,0-2,-1-1,-1-2,-1 0,0-1,-1-1,-1-1,0 0,-2-2,0 0,13-24,-29 40,0 0,0 0,0 0,-1 0,0 0,0 0,0 0,-1-1,0 1,0 0,0 0,-1-1,0 1,-1 0,1 0,-1 0,0 0,0 0,-1 1,0-1,0 1,0-1,-1 1,0 0,0 0,-2-2,-4-4,-1 0,0 1,0 0,-1 0,0 2,-1-1,0 2,0 0,-1 0,-8-2,1 2,-1 2,1 0,-1 2,0 0,0 1,-13 2,2-1</inkml:trace>
  <inkml:trace contextRef="#ctx0" brushRef="#br0" timeOffset="406.808">0 753,'67'1,"151"-13,-89-17,-119 27,0-1,0 2,0-1,1 1,-1 1,0 0,0 0,1 1,-1 1,0-1,0 2,0-1,0 1,-1 1,1 0,-1 0,0 1,0 0,0 1,2 2,74 21,-63-27</inkml:trace>
  <inkml:trace contextRef="#ctx0" brushRef="#br0" timeOffset="817.06">508 76,'-5'0,"-6"5,-2 6,2-3,8-4,3-6,3-4</inkml:trace>
  <inkml:trace contextRef="#ctx0" brushRef="#br0" timeOffset="1557.218">959 161,'8'-5,"0"1,0 0,0 1,1 0,-1 0,1 1,0 0,-1 0,1 1,0 0,0 0,0 1,0 1,8 0,-15-1,0 0,0 0,0 0,-1 0,1 0,0 0,0 0,0 0,-1 1,1-1,0 1,-1-1,1 1,0 0,-1 0,1 0,-1 0,1 0,-1 0,1 0,-1 0,0 0,0 1,1-1,-1 1,0-1,0 1,-1-1,1 1,0-1,0 1,-1 0,1-1,-1 1,1 0,-1 0,0-1,0 1,0 0,0 0,0 0,0-1,0 1,0 0,-1 0,1-1,-1 1,1 0,-1-1,0 1,0 0,0 1,-110 116,111-118,-1 0,1 0,0 0,-1 1,1-1,0 0,0 0,0 1,0-1,0 0,0 0,0 1,0-1,0 0,1 0,-1 1,1-1,-1 0,1 0,-1 0,1 0,0 0,-1 0,1 0,0 0,0 0,0 0,0 0,-1 0,1 0,1-1,-1 1,0 0,0-1,0 1,0-1,0 1,1-1,-1 0,0 1,0-1,0 0,1 0,0 0,61 7,-59-7,127-20,-111 14</inkml:trace>
  <inkml:trace contextRef="#ctx0" brushRef="#br0" timeOffset="2825.038">1580 669,'15'0,"13"0,13 0,4 0,-2 0,-2 0,-4 0,-4 0,-2 0,-1 0,-2-5,0-2,-1 1,1 1,-6 2</inkml:trace>
  <inkml:trace contextRef="#ctx0" brushRef="#br0" timeOffset="3454.901">1834 415,'-1'256,"-23"-142,-2-8,22-98</inkml:trace>
  <inkml:trace contextRef="#ctx0" brushRef="#br0" timeOffset="4436.897">2257 838,'60'-33,"-3"-2,-1-3,-1-3,-3-1,8-12,-7-29,-53 81,1 0,0 0,-1 0,1 0,-1 0,0 0,1 0,-1 0,0 0,0 0,-1 0,1 0,0 0,-1 0,1 0,-1 0,0 0,1 0,-1 0,0 0,0 0,0 0,-1 1,1-1,0 0,-1 1,1-1,-1 1,1 0,-1-1,0 1,1 0,-1 0,0 0,0 0,0 0,0 0,0 1,0-1,0 1,0-1,0 1,0 0,-1 0,-5 0,0 1,-1 0,1 1,0 0,0 0,0 1,0 0,1 0,-1 0,1 1,-1 1,2-1,-1 1,0 0,1 1,0-1,0 1,0 1,1-1,0 1,0 0,1 0,0 0,0 0,0 3,2-6,0 1,0 0,1-1,-1 1,1 0,0 0,1 0,-1 0,1 0,0 0,0 0,1 0,-1 0,1 0,0 0,1 0,-1 0,1 0,0-1,0 1,0-1,1 1,0-1,-1 0,2 0,-1 0,0 0,1-1,-1 1,1-1,0 0,0 0,4 1,2 3,1-2,-1 1,2-2,-1 1,0-1,1-1,0 0,-1-1,1 0,0-1,0 0,1-1,8 0,-5-4,-1 1,0-2,0 0,-1-1,0 0,0-1,0 0,0-2,-1 1,-1-2,0 1,0-2,-1 0,0 0,-1-1,0 0,-1-1,0 0,-1 0,0-1,-2 0,1 0,-2-1,4-12,-8-43,-1 69,0 0,-1 0,1 0,0 0,-1-1,1 1,-1 0,1 0,-1 0,0 0,0 0,1 0,-1 1,0-1,0 0,0 0,0 0,0 1,0-1,0 0,0 1,0-1,0 1,0 0,0-1,0 1,-1 0,1-1,0 1,0 0,0 0,-1 0,1 0,0 0,0 0,0 1,0-1,-1 0,1 1,0-1,0 1,0-1,0 1,0-1,0 1,0-1,0 1,0 0,0 0,0 0,1 0,-1-1,0 1,0 0,1 1,-7 5,0 0,1 1,0-1,0 2,1-1,0 1,0-1,1 1,0 0,1 1,0-1,0 1,1-1,0 1,1 0,0 0,1 0,0 0,0 0,2 3,-2-9,0 0,1 0,0-1,0 1,0 0,1 0,-1-1,1 1,0-1,0 1,0-1,0 0,0 0,1 0,0 0,-1 0,1 0,0-1,0 1,1-1,-1 0,0 0,1 0,-1 0,1-1,0 0,0 1,-1-1,1-1,1 1,125 5,-108-7,1-3,0-1,0 0,-1-2,1-1,-2-1,1 0,-2-2,1-1,-1 0,6-6,-21 14,8-3,-1-2,-1 0,0 0,0-1,-1 0,0-1,0 0,-2-1,1 0,-1 0,-1-1,0 0,4-13,-10 25,0 0,0-1,0 1,-1-1,1 1,0-1,-1 1,1-1,-1 1,1-1,-1 0,0 1,0-1,0 0,0 1,0-1,0 0,0 1,0-1,-1 0,1 1,-1-1,1 1,-1-1,1 1,-1-1,0 1,0-1,0 1,0 0,0-1,0 1,0 0,-1 0,1 0,0 0,0 0,-1 0,1 0,-1 0,1 0,-1 1,1-1,-1 1,0-1,1 1,-1 0,0-1,1 1,-1 0,0 0,1 0,-1 0,0 1,1-1,-1 0,1 1,-1-1,0 1,1-1,-1 1,1 0,-1 0,1 0,-1 0,-10 10,0 1,1 0,1 0,0 1,0 0,1 1,1 0,1 1,0 0,1 0,0 0,1 0,-3 16,6-27,0-1,0 1,1 0,-1 0,1-1,-1 1,1 1,1-1,-1 0,0 0,1 0,0 0,0 0,0 1,1-1,-1 0,1 0,0 0,0 0,0 0,1 0,-1 0,1-1,0 1,0 0,1-1,-1 1,1-1,-1 0,1 0,0 0,0 0,0-1,1 1,-1-1,1 1,-1-1,4 1,39-3,-27-6</inkml:trace>
  <inkml:trace contextRef="#ctx0" brushRef="#br0" timeOffset="4802.911">3274 76,'79'7,"101"23,-178-29,0 0,0 1,0-1,0 0,0 1,0-1,-1 1,1-1,-1 1,1 0,-1 0,1 0,-1-1,0 1,0 1,0-1,0 0,0 0,-1 0,1 0,0 1,-1-1,0 0,0 1,1-1,-2 0,1 1,0-1,0 0,-1 0,1 1,-1-1,1 0,-1 0,0 0,0 1,0-1,0 0,-1 0,1 0,-1 0,1-1,0 1,0 0,0 0,0 0,0 0,0 0,1 0,-1 0,1 0,-1 0,1 0,0 0,-1 0,1 1,0-1,1 0,-1 0,0 0,1 0,-1 0,1 0,-1 0,1 0,0 0,0 0,0 0,0 0,0 0,1-1,-1 1,0 0,1-1,0 1,-1-1,1 0,0 1,-1-1,1 0,0 0,0 0,0 0,0-1,0 1,0 0,0-1,1 1,106 2,-83-4</inkml:trace>
  <inkml:trace contextRef="#ctx0" brushRef="#br0" timeOffset="5255.116">4459 245,'-32'27,"1"1,2 1,0 2,2 1,2 1,1 1,1 1,2 1,-11 27,29-58,1 0,-1 0,1 0,0 1,0-1,1 0,0 1,0 0,0-1,0 1,1-1,0 1,0 0,1-1,-1 1,1 0,0-1,1 1,-1-1,1 0,0 1,1-1,-1 0,1 0,0 0,0-1,1 1,-1-1,2 1,8 5,2 0,-1 0,1-2,1 0,-1-1,2 0,-1-1,0-1,1 0,0-2,0 0,0 0,1-2,-1 0,1-1,-1-1,0-1,0 0,8-2,-10-1,1 1,-1-2,0 0,0-1,-1 0,0-1,0-1,-1 0,0-1,0 0,-1-1,-1 0,0-1,0 0,0-3,-5 8,0-1,-1 0,0-1,0 1,-1-1,0 0,-1 0,0 0,0-1,-1 1,0-1,0 1,-1-1,-1 1,0-1,0 0,-1 0,0 1,0-1,-1 1,0-1,-1 1,0 0,-1 0,-3-6,1 4,-2 1,1-1,-1 2,-1-1,0 1,0 0,-1 1,0 0,0 1,-1 0,1 1,-2 0,1 0,-1 1,-4-1,-24-6</inkml:trace>
  <inkml:trace contextRef="#ctx0" brushRef="#br0" timeOffset="5520.176">3979 669,'288'-44,"43"-22,-308 60,-20 4,-1 1,1-1,0 1,-1-1,1 1,0 0,0 0,0 1,0-1,0 0,0 1,0 0,0 0,1 0,-1 0,0 0,0 1,0-1,0 1,0 0,0 0,0 0,-1 0,1 0,0 1,0-1,-1 1,1 0,-1 0,1 0,-1 0,0 0,4 14,-6-13,1 0,-1 0,1 0,0 0,0 0,1 0,-1-1,1 1,-1 0,1-1,0 1,0-1,0 1,0-1,0 0,1 0,-1 0,1 0,-1 0,1-1,-1 1,1-1,0 0,0 0,0 0,0 0,8 1,0-1,0 0,0-1,0 0,0 0,0-2,0 1,0-1,-1-1,5-1,-2 1,12-3</inkml:trace>
  <inkml:trace contextRef="#ctx0" brushRef="#br0" timeOffset="5953.87">4910 19,'49'-7,"-26"3,1 1,1 0,-1 2,0 1,0 1,21 3,-44-4,-1 0,1 0,0 0,0 0,0 0,-1 0,1 0,0 0,0 0,0 0,-1 1,1-1,0 0,0 1,-1-1,1 0,0 1,-1-1,1 1,0-1,-1 1,1-1,-1 1,1 0,-1-1,1 1,-1 0,1-1,-1 1,0 0,1 0,-1-1,0 1,0 0,1 0,-1-1,0 1,0 0,0 0,0 0,0 0,0-1,0 1,0 0,-1 0,1 0,0-1,0 1,-1 0,1 0,0-1,-1 1,1 0,-1-1,1 1,-1 0,1-1,-1 1,-39 35,36-32,-94 72,97-75,0-1,0 1,0 0,1 0,-1 0,0 0,1 0,-1 0,0 0,1 0,0 0,-1 0,1 0,-1 1,1-1,0 0,0 0,0 0,0 0,0 1,0-1,0 0,0 0,0 0,1 1,-1-1,0 0,1 0,-1 0,1 0,-1 0,1 0,-1 0,1 0,0 0,0 0,-1 0,1 0,0 0,0-1,0 1,0 0,0-1,0 1,0-1,0 1,0-1,0 1,0-1,1 0,-1 1,0-1,64 16,142-44,-183 26</inkml:trace>
  <inkml:trace contextRef="#ctx0" brushRef="#br0" timeOffset="6288.976">5164 556,'29'0,"24"0,7 0,-1 0,-6-5,-7-1,-7 0,-5 1,-9 1</inkml:trace>
  <inkml:trace contextRef="#ctx0" brushRef="#br0" timeOffset="6542.345">5249 725,'34'10,"25"3,7-1,3-7,-6-5,-9-2,-9 0,-7-1,-6 1,-2-4,-3-2,0 2,-6 1</inkml:trace>
  <inkml:trace contextRef="#ctx0" brushRef="#br0" timeOffset="12270.924">6463 245,'0'1,"-1"-1,1 0,-1 1,1-1,-1 0,1 0,-1 1,0-1,1 0,-1 0,1 0,-1 0,0 0,1 0,-1 0,1 0,-1 0,0 0,1 0,-1 0,0 0,1 0,-1 0,1-1,-1 1,1 0,-1 0,1-1,-1 1,1-1,-1 1,1 0,-1-1,1 1,-1-1,1 1,0-1,-1 1,1-1,0 1,-1-1,1 1,0-1,0 1,0-1,-1 0,1 1,0-1,0 0,0 1,0-1,0 1,0-1,0 0,0 1,1-1,-1 1,0-1,0 0,0 1,1-1,-1 1,0-1,0 1,1-1,-50 24,-80 73,117-87,1 0,0 0,0 1,1 1,0 0,1 0,1 1,-1 0,2 0,0 1,0 0,1 0,1 1,0-1,1 1,-2 12,6-20,0 1,1 0,0-1,0 1,0-1,1 1,0-1,0 0,1 0,0 0,0 0,0 0,1-1,0 1,0-1,0 0,0 0,1 0,0-1,0 0,114 74,-97-67,0-2,1-1,0 0,1-2,-1-1,1-1,0 0,0-2,0-1,1-1,21-3,-36 1,-1 0,1 0,-1-2,0 1,1-1,-2 0,1-1,0 0,-1 0,0-1,1-1,7-7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4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1,'2'1,"0"1,0-1,-1 1,1-1,0 1,-1 0,1-1,-1 1,1 0,-1 0,0 0,0 1,0-1,0 0,0 0,0 0,-1 1,1-1,-1 0,0 1,1-1,-1 0,0 1,0-1,-1 1,2 0,-2 7,-1 1,0-1,0 0,-1 0,0-1,0 1,-1-1,-1 1,0-1,0 0,-1-1,1 0,-2 1,1-2,-1 1,-1-1,1 0,-1-1,-1 1,1-2,-1 1,0-1,0 0,0-1,-4 1,-32 14,23-14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4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0 339,'1'255,"0"-247,-1 0,2-1,-1 1,1 0,0-1,1 1,0-1,0 0,1 0,-1 0,1 0,1-1,0 1,0-1,0 0,0 0,1-1,0 0,0 0,0 0,1-1,0 0,0 0,0-1,0 0,0 0,1 0,-1-1,1 0,0-1,0 0,-1 0,1 0,0-1,0 0,0-1,0 0,-1 0,5-1,9-5,0-1,-1-1,0 0,0-2,-1 0,0-1,-1-1,-1 0,0-2,-1 0,0-1,1-2,5-3,38-43,-58 64,-1 0,0 0,0 0,0 0,1 0,-1 0,0 1,0-1,0 0,0 1,1-1,-1 0,0 1,0-1,0 1,0 0,0-1,0 1,0 0,0 0,0 0,-1-1,1 1,0 0,0 0,-1 0,1 0,-1 0,1 1,-1-1,1 0,-1 0,0 0,1 0,-1 0,0 1,0-1,0 0,0 0,0 0,0 1,0-1,0 0,-1 1,2 2,9 43,-10-38,1-1,0 1,0 0,1-1,0 1,0-1,1 1,0-1,0 0,1 0,0 0,1-1,0 0,0 1,0-2,1 1,0 0,0-1,1-1,0 1,0-1,0 0,0 0,8 2,-5-4,0-1,0 0,0 0,1-1,-1-1,0 0,1 0,-1-1,1 0,-1-1,0 0,0-1,0 0,0-1,-1 0,1 0,-1-1,0 0,0 0,0-1,-1-1,0 1,7-9,2-2,0-1,-1 0,-1-2,-1 0,-1 0,-1-2,-1 1,0-1,4-18,-7 18</inkml:trace>
  <inkml:trace contextRef="#ctx0" brushRef="#br0" timeOffset="1166.275">1383 1,'-4'15,"-21"81,4 1,4 1,4 11,12-89,0 0,2 0,0 0,1 0,1 0,1-1,1 1,1-1,7 17,-12-33,0-1,0 1,1 0,-1-1,1 1,-1-1,1 1,0-1,0 0,0 0,0 0,1 0,-1 0,1-1,-1 1,1 0,-1-1,1 0,0 0,-1 0,1 0,0 0,0 0,0-1,0 0,0 1,0-1,0 0,0 0,0-1,0 1,-1 0,3-1,83-51,66-78,-153 129,0-1,0 1,-1 0,1-1,0 1,0 0,0 0,0 0,0 0,0 0,1 0,-1 0,0 0,1 0,-1 1,0-1,1 0,-1 1,1-1,-1 1,0 0,1-1,-1 1,1 0,-1 0,1 0,0 0,-1 0,1 0,-1 1,1-1,-1 0,0 1,1-1,-1 1,1-1,-1 1,0 0,1 0,-1 0,0-1,0 1,0 0,0 1,0-1,1 1,14 101,-13-91,-4-5,2 0,-1 0,1 0,0 0,0 0,1 0,0-1,0 1,0 0,1-1,0 0,1 0,-1 0,1 0,0 0,1-1,-1 1,1-1,0 0,0-1,1 1,-1-1,1 0,0-1,0 1,4 1,4-4,-1 0,1-1,-1-1,1 0,-1 0,0-2,1 1,-1-2,-1 0,1 0,0-1,-1-1,0 0,0-1,-1 0,4-3,14-6,14-5,-1-3,-2-1,0-1,27-27,-62 50,0 0,0-1,-1 0,1 1,-1-1,0-1,-1 1,1-1,-1 1,1-1,-2 0,1 0,0-1,-1 1,0 0,0-1,-1 0,1 1,-1-1,0 0,-1 1,0-1,0 0,0 0,0 0,-1 1,0-3,-3 6,0 0,1 0,-1 0,0 1,0 0,0 0,0 0,-1 0,1 0,0 1,0 0,0 0,-1 0,1 0,0 1,0-1,0 1,0 0,0 1,0-1,0 1,0-1,0 1,1 1,-1-1,1 0,-1 1,-2 2,-13 7,1 1,1 0,0 1,1 1,1 1,0 0,1 1,1 1,0 0,2 0,0 1,1 1,1 0,-4 11,11-26,1-1,-1 1,1 0,0 0,1 0,-1-1,1 1,0 0,0 0,0 0,1 0,0 0,0-1,0 1,0 0,1-1,0 1,0-1,0 1,0-1,1 0,0 0,0 0,0 0,0-1,0 1,1-1,0 0,-1 0,1 0,0 0,1 0,-1-1,0 0,1 0,-1 0,1-1,0 0,3 1,20 3,-1-2,1-1,0-1,0-1,0-2,0-1,0-1,-1-1,1-1,14-7,24-10,-2-2,-1-3,42-27,-80 43,-1-2,0 0,-2-1,1-2,-2 0,0-1,-2-1,0-1,1-4,-18 22,-1 0,0 0,1 0,-1 0,0 0,-1-1,1 1,0 0,-1-1,1 1,-1-1,0 1,1 0,-1-1,-1 1,1-1,0 1,0-1,-1 1,0 0,1-1,-1 1,0 0,0 0,0-1,0 1,-1 0,1 0,-1 0,1 0,-1 1,1-1,-1 0,0 1,0-1,0 1,0-1,0 1,0 0,-1 0,1 0,0 0,0 0,-1 1,1-1,-1 1,1-1,0 1,-1 0,1 0,-1 0,1 0,-1 1,-1-1,-6 1,1 0,-1 1,1 0,-1 0,1 1,0 0,0 1,0 0,0 0,1 1,0 0,0 0,0 1,0 0,1 1,0-1,1 1,-1 1,1-1,1 1,-1 0,-3 8,9-13,-1-1,0 0,1 0,0 0,-1 1,1-1,0 0,0 1,0-1,0 0,1 0,-1 1,1-1,-1 0,1 0,0 0,0 0,0 0,0 0,0 0,0 0,0 0,1 0,-1 0,1-1,0 1,-1-1,1 1,0-1,0 0,0 1,0-1,0 0,0 0,0 0,0-1,0 1,0 0,1-1,-1 0,0 1,0-1,1 0,-1 0,0 0,0 0,1-1,-1 1,0-1,0 1,1-1,-1 0,0 0,0 0,0 0,1-1,15-3,-14 3,1 0,-1 0,0 0,1 1,-1-1,1 1,0 0,-1 0,1 1,0-1,0 1,-1 0,1 0,0 1,0 0,-1-1,1 2,-1-1,1 0,-1 1,1 0,-1 0,0 0,0 1,0-1,0 1,0 0,0 0,1 2,7 27,-10-27,-1 0,1 1,0-1,0-1,1 1,-1 0,1 0,0-1,0 0,1 1,-1-1,1-1,0 1,0 0,0-1,1 0,-1 0,14 3,0 0,0-2,0 0,1-1,0-1,-1 0,1-2,0 0,0-1,-1-1,1-1,-1 0,0-2,0 0,0-1,9-4,-14 6,55-14,-1-4,0-2,9-8,-58 24,0-2,-1 0,0 0,-1-2,0 0,-1-1,0 0,-1-1,0-1,-1 0,-1-1,6-12,-16 27,-1-1,0 0,0 0,0 0,-1 0,1 0,0 0,-1 0,1 0,-1-1,0 1,1 0,-1 0,0 0,0 0,-1 0,1-1,0 1,-1 0,1 0,-1 0,0 0,0 0,0 0,0 0,0 0,0 0,0 1,-1-1,1 0,0 1,-1-1,0 1,1-1,-1 1,0 0,0 0,1 0,-3-1,-2 0,0-1,0 1,0 1,0-1,-1 1,1 0,-1 1,1-1,0 1,-1 0,1 1,-1 0,0 0,-9 5,-1 0,1 1,0 1,1 1,-1 0,2 1,0 0,0 1,1 1,0 0,1 1,0 1,1-1,1 2,0-1,1 2,0-1,-4 13,8-21,1 0,-1 1,1 0,1 0,-1 0,1 0,1 1,0-1,0 1,0 0,1 0,1-1,-1 1,2 0,-1 0,1 0,0-1,1 1,0 0,0-1,1 0,0 1,0-1,1 0,0 0,1-1,0 1,0-1,0 0,3 2,4 0,-1 0,2 0,-1-1,1-1,0 0,0-1,1 0,0-1,0-1,0 0,1-1,-1-1,7 1,198 0,-148-5,-29 1,-8 1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4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1498,'60'-2,"0"-3,-1-2,0-3,0-2,26-11,-48 11,-1-1,-1-2,-1-1,0-2,-1-1,-1-2,25-21,-47 35,-1 0,-1-1,1 0,-1 0,-1-1,0 0,0-1,0 1,-2-1,1 0,-1-1,0 1,-1-1,-1 0,1 0,-2-1,1 1,-2-1,0 1,0-2,-1 10,0 1,0 0,0-1,-1 1,1-1,-1 1,1 0,-1-1,0 1,0 0,0 0,0 0,0-1,-1 1,1 1,-1-1,1 0,-1 0,0 0,0 1,1-1,-1 1,0-1,-1 1,1 0,0 0,0 0,0 0,-1 0,1 1,0-1,-1 1,1-1,0 1,-1 0,1 0,-1 0,1 0,-2 0,-4 1,1 0,0 0,0 1,0 0,0 0,0 0,0 1,0 0,1 1,-1-1,1 1,-5 4,0 3,1 0,1 0,0 1,0 0,1 0,1 1,0 0,0 0,2 1,0 0,0 0,1 0,1 0,0 1,1 0,1-1,0 1,1 0,1 0,0-1,2 7,-2-15,0 0,1 0,0 1,0-2,1 1,-1 0,1 0,0-1,1 1,-1-1,1 0,0 0,1-1,-1 1,1-1,0 0,0 0,0 0,0-1,1 1,-1-2,1 1,0 0,6 1,8 2,0 0,1-1,-1-1,1 0,0-2,19 0,-1-6,0-1,0-1,-1-2,0-2,0-2,-1-1,-1-2,0-1,-1-2,-1-2,-1 0,-1-3,9-8,-27 23,0 0,-1-1,0-1,0-1,-1 1,0-2,-1 0,0 0,-1-1,-1 0,0-1,0 0,-2 0,0-1,0 0,-1 0,1-7,-7 19,-1 0,1 1,-1-1,0 1,0-1,0 1,0 0,0-1,-1 1,1 0,-1 0,1 0,-1 0,0 0,1 0,-1 0,0 0,-1 1,1-1,0 1,0 0,-1-1,1 1,0 0,-1 0,1 1,-1-1,1 0,-1 1,0 0,1-1,-1 1,0 0,1 0,-1 1,1-1,-1 0,1 1,-1 0,0 0,1-1,0 1,-1 1,1-1,0 0,-1 1,1-1,0 1,0-1,0 1,0 0,1 0,-1 0,-1 2,-8 5,1 0,0 0,0 1,1 1,1 0,-1 0,2 1,0-1,0 2,1-1,0 1,1 0,1 0,0 0,1 1,0-1,1 1,0 0,2 0,-1 0,3 13,-2-21,1-1,0 0,0 0,0 0,1 0,0 0,0 0,0 0,1-1,-1 1,1-1,0 1,1-1,-1 0,1-1,-1 1,1 0,0-1,1 0,-1 0,0 0,1-1,0 1,-1-1,1 0,0 0,0-1,0 1,4-1,13 3,0 0,1-2,-1-1,0-1,1-1,9-1,3-4,1-2,-2 0,1-3,-1-1,-1-1,0-2,-1-1,-1-2,0-1,-2-1,0-1,-1-2,15-16,-35 32,0-1,0 1,0-1,-1-1,0 0,0 0,-1 0,-1 0,1-1,-2 0,1 0,-1-1,-1 1,0-1,0 0,-1 0,-1 0,0 0,0 0,-1 0,0 0,-1-2,1 11,0 0,0 0,0 0,-1 1,1-1,0 0,-1 0,1 0,-1 1,1-1,-1 0,0 1,0-1,0 0,0 1,0-1,0 1,0-1,-1 1,1 0,0 0,-1 0,1-1,-1 1,1 0,-1 1,0-1,1 0,-1 0,0 1,0-1,1 1,-1-1,0 1,0 0,0 0,0 0,1 0,-1 0,0 0,0 0,0 1,0-1,1 1,-1-1,0 1,0 0,1 0,-1 0,1 0,-2 0,-11 10,1 0,0 1,1 0,1 1,0 0,0 1,1 0,1 1,0 0,1 0,1 1,1 0,0 0,1 1,0 0,2 0,0 0,0 9,1-17,1-1,0 1,1 0,0-1,0 1,1 0,0-1,0 1,1-1,0 1,1-1,0 0,0 0,1 0,0 0,0-1,1 1,0-1,0 0,1 0,0-1,0 0,0 0,1 0,0-1,0 0,0 0,1-1,-1 0,1 0,0-1,7 2,99-5,-90-7</inkml:trace>
  <inkml:trace contextRef="#ctx0" brushRef="#br0" timeOffset="278.705">2654 1046,'38'-5,"32"-1,9 0,1 1,-9 2,-12-4,-10-1,-10 2,-6 0,-4 3,-2 1,-1-3,0-2,-4 1</inkml:trace>
  <inkml:trace contextRef="#ctx0" brushRef="#br0" timeOffset="554.333">2654 1356,'53'-4,"26"-3,11 1,-7-3,-6-1,-8 1,-11 3,-5-2,-7-1,-11 2</inkml:trace>
  <inkml:trace contextRef="#ctx0" brushRef="#br0" timeOffset="3853.879">4262 425,'0'341,"-28"-144,27-169,0-4</inkml:trace>
  <inkml:trace contextRef="#ctx0" brushRef="#br0" timeOffset="4482.264">4600 511,'-61'19,"29"-11,2 2,-1 1,2 2,-1 1,-1 2,-85 68,115-83,0-1,1 1,-1-1,0 1,1-1,-1 1,1-1,-1 1,1 0,-1 0,1-1,-1 1,1 0,0 0,-1-1,1 1,0 0,0 0,0 0,0-1,-1 1,1 0,0 0,0 0,1 0,-1-1,0 1,0 0,0 0,0 0,1 0,-1-1,0 1,1 0,-1 0,1-1,-1 1,1 0,-1-1,1 1,-1-1,1 1,0 0,-1-1,1 1,0-1,-1 0,1 1,0-1,0 1,-1-1,1 0,0 0,0 1,0-1,-1 0,2 0,55 14,-51-14,9 3,0-1,0 2,0 0,0 0,-1 2,0 0,0 0,0 2,-1-1,0 2,0 0,-1 0,0 1,-1 0,0 1,-1 1,0 0,6 9,-15-19,0 0,0 1,1-1,-1 0,1 0,-1 0,1-1,0 1,0 0,0-1,0 1,0-1,0 1,0-1,0 0,1 0,-1 0,0 0,1-1,-1 1,3 0,13-1</inkml:trace>
  <inkml:trace contextRef="#ctx0" brushRef="#br0" timeOffset="4850.86">4996 595,'0'14,"0"15,0 7,0 2,0-1,0-1,0-2,0-3,0-1,0-1,0-1,0-5</inkml:trace>
  <inkml:trace contextRef="#ctx0" brushRef="#br0" timeOffset="5342.2">4911 538,'296'5,"-246"12,-50-17,1 0,0 1,0-1,0 1,0-1,0 1,-1-1,1 1,0-1,0 1,-1 0,1-1,0 1,-1 0,1 0,-1-1,1 1,-1 0,0 0,1 0,-1 0,0 0,1 0,-1 0,0-1,0 1,0 0,0 0,0 0,0 0,0 0,0 0,0 0,0 0,-1 0,1 0,0 0,-1 0,1-1,0 1,-1 0,1 0,-1 0,1 0,-1-1,0 1,1 0,-1-1,0 1,0-1,1 1,-121 73,92-58,24-15,1 0,0 1,-1-1,1 1,0 0,0 0,0 0,0 0,0 1,1 0,-1-1,1 1,0 1,0-1,0 0,0 1,0 0,1-1,0 1,0 0,0 0,0 0,0 1,1-1,0 0,0 1,0-1,0 1,1-1,-1 1,4-1,1 0,-1 0,0 0,1 0,0 0,0-1,0 0,0 1,1-2,-1 1,1 0,-1-1,1 0,0 0,0 0,0-1,4 1,17 8,84 51,-96-51</inkml:trace>
  <inkml:trace contextRef="#ctx0" brushRef="#br0" timeOffset="5779.956">5504 341,'39'-1,"-23"0,0 0,0 1,1 1,-1 0,0 1,-1 1,1 0,0 1,-1 1,3 2,-16-7,0 1,-1-1,1 1,-1 0,1 0,0 0,-1 0,0 0,1 0,-1 0,0 0,1 0,-1 1,0-1,0 0,0 1,0-1,0 1,0 0,-1-1,1 1,0-1,-1 1,1 0,-1 0,0-1,0 1,1 0,-1 0,0-1,-1 1,1 0,0 0,0-1,-1 1,1 0,-1 0,1-1,-1 1,-49 56,23-31,27-27,-1 1,1 0,-1-1,1 1,-1 0,1-1,-1 1,1 0,0 0,0 0,-1-1,1 1,0 0,0 0,0 0,0-1,0 1,0 0,0 0,0 0,0 0,0-1,0 1,1 0,-1 0,0 0,0-1,1 1,-1 0,1 0,-1-1,1 1,-1 0,1-1,-1 1,1-1,-1 1,1-1,0 1,-1-1,1 1,0-1,0 1,-1-1,1 0,0 0,0 1,0-1,-1 0,1 0,0 0,0 0,0 0,0 0,-1 0,1 0,0 0,0 0,58 4,-55-4,114-2,-92 2</inkml:trace>
  <inkml:trace contextRef="#ctx0" brushRef="#br0" timeOffset="6965.235">3895 1244,'360'-30,"-124"4,265-4,-106 6,43-6,-160 5,138-35,-44 7,-320 53,-34 6</inkml:trace>
  <inkml:trace contextRef="#ctx0" brushRef="#br0" timeOffset="7633.832">4600 1498,'-4'5,"-3"6,1 6,2 5,0 4,-3-3,0 0,0 0,-3 1,1 2,1 1,2 1,-3-5,1-1,1 0,2-8,1-6</inkml:trace>
  <inkml:trace contextRef="#ctx0" brushRef="#br0" timeOffset="7980.536">4262 1555,'82'-19,"0"4,1 3,0 4,19 3,61 35,-110-29,-28-1</inkml:trace>
  <inkml:trace contextRef="#ctx0" brushRef="#br0" timeOffset="8398.324">4093 1922,'245'-67,"-212"60,0 1,0 1,0 2,1 2,-1 0,33 5,-4 8,-51-9,-1 0,1-1,0-1,0 0,0 0,0-1,0 0,0-1,0 0,4-1,6-4,-2 1</inkml:trace>
  <inkml:trace contextRef="#ctx0" brushRef="#br0" timeOffset="9015.019">4347 1413,'296'-17,"31"-24,-303 41</inkml:trace>
  <inkml:trace contextRef="#ctx0" brushRef="#br0" timeOffset="9395.489">5165 1667,'43'-5,"29"-1,7-5,-6 0,-9 1,-12 3,-14-3,-9 2,-10 0</inkml:trace>
  <inkml:trace contextRef="#ctx0" brushRef="#br0" timeOffset="9644.979">5447 1498,'-14'34,"-10"25,-1 7,5-2,4-8,11-8,11-12,8-13,3-10</inkml:trace>
  <inkml:trace contextRef="#ctx0" brushRef="#br0" timeOffset="10182.657">5673 1780,'253'-165,"-125"56,-91 81,-37 28,1 0,0-1,-1 1,1 0,0 0,0-1,-1 1,1 0,0 0,0 0,-1 0,1 0,0 0,0 0,-1 0,1 0,0 0,0 0,-1 1,1-1,0 0,-1 0,1 1,0-1,-1 0,1 1,0-1,-1 1,1-1,-1 1,1-1,-1 1,1-1,-1 1,1 0,-1-1,1 1,-1 0,0-1,0 1,1 0,-1 0,0-1,0 1,0 0,0 0,1-1,-1 1,0 0,-1 0,1-1,0 1,0 0,0 0,0-1,-1 1,-3 39,2-36,1 1,0 0,0-1,1 1,-1 0,1-1,0 1,0 0,1 0,-1-1,1 1,0 0,0-1,1 1,0-1,0 1,0-3,1-1,0 0,-1 0,1 0,0 0,0 0,-1-1,1 1,0-1,0 0,0 0,0 0,0 0,-1 0,1-1,0 0,0 1,0-1,-1 0,1 0,0 0,-1 0,1-1,-1 1,1-1,-1 0,0 1,0-1,1-1,-2 3,177-127,-177 126,-1 0,1 0,-1-1,1 1,0 0,-1 0,1 0,0 0,0 0,0 0,0 1,0-1,0 0,0 0,0 1,0-1,0 1,1-1,-1 1,0-1,0 1,1 0,-1-1,0 1,0 0,1 0,-1 0,0 0,1 0,-1 0,0 0,0 1,1-1,-1 0,0 1,0-1,0 1,1-1,-1 1,0 0,0-1,0 1,0 0,0 0,0 0,0 0,-1 0,1 0,0 0,0 0,-24 101,19-92,0 0,0 0,2 0,-1 1,1-1,1 1,0-1,0 1,1-1,0 7,5 6</inkml:trace>
  <inkml:trace contextRef="#ctx0" brushRef="#br0" timeOffset="10719.019">6745 1244,'-22'102,"4"-1,-1 69,-5-64,24-106,1-1,-1 1,1 0,-1 0,1 0,-1 0,0 0,1 0,-1 0,1 0,-1 0,1 0,-1 0,0 0,1 0,-1 1,1-1,-1 0,0 0,1 0,-1 1,0-1,1 0,-1 0,0 1,1-1,-1 0,0 0,1 1,-1-1,0 1,0-1,1 0,-1 1,0-1,0 0,0 1,0-1,0 1,1-1,-1 1,0-1,0 0,0 1,0-1,0 1,0-1,0 1,-1-1,1 0,0 1,0-1,0 1,0-1,0 0,-1 1,1-1,0 0,0 1,-1-1,1 0,0 1,0-1,-1 0,1 1,0-1,-1 0,1 0,-1 1,35-22,-24 14,10-7,1 1,0 1,1 1,0 0,0 2,1 1,1 0,0 2,8-1,-28 7,0 0,0 0,0 0,0 0,0 1,0 0,0 0,0 0,0 0,0 0,0 1,-1 0,1 0,0 0,-1 0,0 1,0-1,1 1,-1-1,-1 1,1 0,0 1,-1-1,1 0,-1 1,0-1,0 1,-1 0,1-1,-1 1,0 0,0 0,0 0,0 0,-1 0,1 0,-1 1,0-1,0 0,-1 0,1 0,-1 0,0 0,0 0,0 0,-1 0,1-1,-1 1,0 0,0-1,0 1,-2 1,-6 6,0-1,-1 1,0-2,-1 0,0 0,0-1,0 0,-1-1,-1-1,1 0,-1-1,0 0,0-1,0 0,-1-2,-10 2,19-3,0 0,0 0,0-1,0 1,0-1,0 0,0-1,0 0,0 0,0 0,0-1,0 1,-1-2,-17-9</inkml:trace>
  <inkml:trace contextRef="#ctx0" brushRef="#br0" timeOffset="11130.484">6972 1272,'187'-32,"-186"32,-1-1,1 1,0-1,0 1,0 0,0-1,0 1,0 0,0 0,0 0,0 0,0 0,0 0,0 0,0 0,0 0,0 0,0 0,0 0,0 1,0-1,-1 0,1 1,0-1,0 1,0-1,0 1,-1-1,1 1,0 0,0-1,-1 1,1 0,0 0,-1-1,1 1,-1 0,1 0,-1 0,0 0,1 0,-1 0,0 0,1 0,-1-1,0 1,0 0,0 0,0 0,0 0,0 0,0 0,0 0,-1 0,1 0,0 0,0 0,-1 0,1 0,-1 0,1 0,-1-1,1 1,-1 0,1 0,-1 0,-21 21,18-20,1 0,0 1,0-1,0 1,1 0,-1 0,1 0,-1 0,1 1,0-1,0 0,1 1,-1 0,1-1,-1 1,1 0,0 2,3-3,0 0,0-1,1 1,-1-1,0 1,1-1,0 0,0 0,0 0,-1 0,2-1,-1 1,0-1,0 0,0 0,1 0,-1 0,0 0,1-1,-1 0,1 0,-1 0,1 0,-1 0,0 0,1-1,2 0,0 1,142-3,-123 3</inkml:trace>
  <inkml:trace contextRef="#ctx0" brushRef="#br0" timeOffset="12786.187">3302 312,'9'-8,"0"0,0 1,0 0,1 0,0 1,1 0,-1 1,1 0,0 1,0 0,1 1,10-2,-20 6,0 0,0 0,0 0,0 0,0 0,0 1,0-1,-1 1,1-1,-1 1,1 0,-1 0,1 0,-1-1,0 1,0 0,0 1,0-1,0 0,0 0,-1 0,1 0,-1 1,0-1,1 0,-1 1,0-1,0 0,-1 0,1 1,0-1,-1 0,1 0,-1 1,0-1,0 0,0 0,0 0,0 0,0 0,0 0,-1 0,0 1,-1 4,-22 63,2 2,4 1,-9 67,22-58,4 0,4 0,10 76,4 311,10-185,-43-230,6-81,11-237,21 44,-12 102,6 1,4 0,6 2,6-8,111-262,-128 359,1 0,1 0,1 1,1 1,1 1,1 1,2 1,0 0,1 2,1 0,0 2,1 1,1 1,1 1,0 1,1 1,0 2,1 1,8-1,-7 0,-1 1,1 2,0 1,1 2,19-1,180 18,59 17,-106-19,0-7,143-18,-190 7,771-30,-495 65,-102 21,-61-38,-246-10,0 0,-1-1,1 1,-1 0,1 0,-1 0,1 1,-1-1,0 1,0-1,1 1,-1 0,0 0,-1 0,1 0,0 0,0 0,-1 0,0 0,1 1,-1-1,0 1,0-1,0 1,0-1,-1 1,1 0,-1-1,1 1,-1 0,0-1,0 1,0 0,-1 0,1-1,-1 1,1 0,-1-1,0 1,0-1,0 1,0-1,-2 3,0 13,-14 80,11-76,1 0,1 1,1-1,1 1,1 0,1 0,1 0,1 0,4 14,0-13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537 368,'-5'-2,"0"-1,1 2,-1-1,0 1,0-1,0 1,-1 1,1-1,0 1,0 0,0 0,-1 0,1 1,0 0,0 0,0 0,0 0,0 1,0 0,1 0,-1 0,0 1,1 0,0 0,0 0,0 0,0 0,-2 4,-88 119,91-121,-12 18,2 1,0 0,2 0,1 1,1 0,1 1,1 0,1 0,1 1,2 0,0-1,2 1,1 0,2 0,0 0,6 26,-4-44,0 0,0 0,1-1,0 1,0-1,1 0,0-1,1 1,-1-1,2-1,-1 1,1-1,-1 0,2-1,-1 0,0 0,1-1,0 0,0 0,1-1,-1 0,0-1,1 0,0-1,-1 0,1 0,0-1,0 0,-1-1,1 0,0 0,-1-1,1-1,-1 1,1-2,-1 1,6-4,16-7,-1-1,0-2,-2-1,0-1,0-1,-2-2,-1 0,-1-2,16-20,-26 29,-1 0,-1-2,0 1,-1-1,-1-1,-1 0,0-1,-1 1,-1-1,-1-1,-1 1,-1-1,0 0,-2 0,0-1,-1-9,0 15,0 1,-1 0,0-1,-2 1,1 0,-2 0,0 0,-1 0,0 0,-1 1,0-1,-1 1,-1 0,0 1,0 0,-2 0,1 1,-2 0,1 0,-1 1,-1 0,0 1,0 0,-1 1,0 0,0 1,-1 0,0 1,0 0,-1 2,1-1,-1 1,0 1,-12-1,3 6,1 0,-1 2,0 0,1 2,0 1,0 0,1 2,0 0,0 1,1 1,0 1,1 1,-16 14,4 0</inkml:trace>
  <inkml:trace contextRef="#ctx0" brushRef="#br0" timeOffset="2135.636">875 1045,'3'1,"1"0,-1 0,1 0,-1-1,1 1,-1-1,1 0,-1 0,1 0,-1 0,1-1,-1 0,1 0,-1 1,1-2,-1 1,0 0,0-1,1 0,-1 1,0-1,-1 0,1-1,0 1,1-2,135-144,151-231,-275 363,-1-1,-1 0,0-1,-2 0,0 0,-1-2,-1 1,0-1,-2 0,0-1,-2 0,0 0,-1 0,0-14,-4 33,0 1,0-1,0 0,0 0,-1 0,1 1,-1-1,1 0,-1 0,1 1,-1-1,0 1,0-1,0 0,0 1,0 0,0-1,0 1,0 0,-1-1,1 1,-1 0,1 0,-1 0,1 0,-1 0,1 0,-1 1,0-1,1 1,-1-1,0 1,0-1,1 1,-1 0,0 0,0 0,0 0,1 0,-1 0,0 0,0 1,1-1,-1 1,0-1,0 1,1 0,-1 0,1 0,-1-1,1 2,-1-1,1 0,-1 0,1 0,0 1,0-1,0 0,0 1,0-1,0 1,-1 1,-24 23,1 2,1 1,2 0,0 2,2 0,-14 33,18-31,1-1,2 2,2 0,1 1,1-1,2 2,2-1,1 1,1 5,2-23,1 0,0 0,2 0,0 0,0 0,2-1,0 1,1-1,1 0,1 0,2 4,-4-15,0-1,1 1,-1-1,1 0,0 0,1-1,-1 0,1 0,0 0,0-1,0 0,0-1,0 1,1-1,-1-1,1 1,-1-1,1-1,0 1,-1-1,1-1,0 1,-1-1,1-1,-1 1,1-1,-1-1,0 1,0-1,0 0,0-1,0 0,-1 0,4-3,60-39,-2-3,-3-3,46-46,-29 6,-138 128,35-23,0 0,1 2,0 0,1 2,1 0,1 1,0 0,1 2,2 0,-12 18,22-29,1 0,-1 0,1 1,1-1,0 1,0-1,1 1,0 0,0-1,1 1,1 0,0 0,0-1,1 1,1 4,2-9,0-1,0 0,1 0,-1 0,1-1,0 0,0 0,0 0,0-1,0 0,1 0,-1 0,1-1,-1 0,1-1,0 1,-1-1,1 0,0-1,-1 0,1 0,-1 0,1-1,-1 0,5-2,14-5,0-1,-1-1,0-1,-1-1,0-1,-1-2,0 0,-2-1,16-16,16-11,-28 25,-1-2,-1-1,-1-1,-1 0,-2-2,0 0,-1-1,-1-1,-2 0,-1-1,-1 0,-1-1,-2-1,-1 0,-1-1,-5 19,0 0,-1 0,-1 0,0 0,0 0,-1 0,-1 1,0-1,-1 0,0 1,0-1,-2 1,1 0,-1 0,-1 0,0 1,0 0,-1 0,-1 1,1 0,-1 0,-1 1,0-1,0 2,-1 0,1 0,-2 0,1 1,-1 1,1 0,-10-3,12 8,-1 0,1 0,0 1,0 0,0 1,0 0,0 0,1 0,-1 1,1 1,-1-1,1 1,0 0,0 0,1 1,-1 0,1 0,0 1,0 0,1 0,0 0,0 1,0-1,1 1,0 0,0 1,1-1,0 1,0-1,0 3,-4 11,0 1,2-1,0 1,1 0,2 1,0-1,1 0,1 1,2-1,0 0,1 0,1 0,1 0,1 0,1-1,7 14,11 30,-20-46,0-1,2 0,0-1,1 0,0 0,1 0,1-1,1 0,1-1,0 0,0-1,1-1,1 0,1-1,0 0,4 2,-6-9,1-1,0-1,0 0,0 0,0-2,0 1,0-2,1 0,-1-1,5-1,-8 2,14-2</inkml:trace>
  <inkml:trace contextRef="#ctx0" brushRef="#br0" timeOffset="3940.733">2992 961,'2'0,"-1"0,0 0,0 0,0 0,0 1,0-1,0 0,1 1,-1-1,0 1,0-1,0 1,0 0,0-1,-1 1,1 0,0 0,0-1,0 1,0 0,-1 0,1 0,-1 0,1 0,0 0,-1 0,0 0,1 0,-1 0,0 0,1 1,-1-1,0 0,0 0,0 0,0 0,0 1,0-1,0 0,0 0,-1 0,1 0,0 0,-1 0,1 0,-1 1,1-1,-1 0,0 0,1-1,-1 1,0 0,0 0,1 0,-1 0,0-1,0 1,0 0,0-1,0 1,0-1,0 1,0-1,0 1,0-1,-1 0,1 1,0-1,0 0,-1 0,9 1,0-1,0 1,0-1,0-1,0 1,0-1,0-1,0 1,-1-1,1 0,0-1,-1 0,0 0,1 0,-1-1,0 1,-1-1,4-3,93-91,-99 95,108-128,-65 77,-37 41,1 1,0 0,1 1,0 0,0 1,1 0,1 1,0 0,4-2,-16 10,0 0,1 1,-1-1,1 0,-1 1,1-1,-1 1,1-1,-1 1,1 0,-1 0,1 0,-1 0,1 0,0 0,-1 0,1 0,-1 0,1 1,-1-1,1 1,-1-1,1 1,-1 0,0-1,1 1,-1 0,0 0,1 0,-1 0,0 0,0 0,0 0,0 1,0-1,0 0,0 1,-1-1,1 0,0 1,-1-1,1 1,-1-1,1 1,-1-1,0 1,0 0,6 81,-7-75,2 10,-2 0,0 0,-1 0,0 0,-2 0,0-1,-1 0,-1 0,0 0,-1 0,-1-1,-6 8,3-7,-2 0,0-1,0 0,-2-1,0-1,-1 0,0-1,-1-1,0 0,-1-2,-17 9,37-20,-1 0,1 0,-1 1,1-1,-1 0,0 0,1-1,-1 1,0 0,0 0,0-1,0 1,0 0,0-1,0 1,0-1,0 1,-1-1,1 0,-1 1,1-1,-1 0,0 1,1-1,-1 0,0 0,0 1,0-1,-1 0,1 1,0-1,-1 0,1 1,-1-1,1 0,-1 1,0-1,1 1,-1-1,0 1,0-1,0 1,0 0,-1-1,1 1,0 0,0 0,-1 0,1 0,-1 0,1 0,-1 0,1 1,-1-1,0 0,1 1,-1-1,0 1,1 0,-1 0,0 0,1-1,-1 1,0 1,0-1,-1 0,11-3,-1 0,1 1,0-1,-1 2,1-1,0 1,0 0,0 1,0 0,0 0,0 0,0 1,0 1,0-1,0 1,-1 0,4 2,95 7,-80-15,1-2,-1-1,0-1,0-1,-1-1,0-1,-1-2,0 0,-1-2,-1 0,0-1,-1-2,1-2,6-2,-2-1,0-1,-1-1,-2-1,0-2,-2 0,-1-1,-2-1,0-1,-2-1,-2 0,-1-1,-1 0,-2-1,-1 0,-1-4,-9-190,-19 165,20 62,-1 0,0-1,0 1,1 0,-1 0,0 0,0 0,0 0,0 0,0 0,0 0,-1 0,1 0,0 0,0 1,0-1,-1 1,1-1,0 1,-1-1,1 1,-1 0,1-1,-1 1,1 0,0 0,-1 0,1 0,-1 0,1 1,0-1,-1 0,1 1,-1-1,1 1,0-1,-1 1,1 0,0-1,0 1,0 0,-1 1,-4 5,1 0,0 1,0 0,1 0,0 0,0 0,1 1,0-1,0 1,1 0,0 0,1 0,0 0,1 0,-1 0,2 0,-1 0,1 0,1 2,-2 0,4 329,25-111,-29-62,10-132,-4-29</inkml:trace>
  <inkml:trace contextRef="#ctx0" brushRef="#br0" timeOffset="4188.118">3726 510,'38'9,"37"4,11-1,-1-2,-4-3,-6-3,-12-1,-7-2,-8-1,-2-6,-5-1,-4 1,-3 0,-4 2,-6 2</inkml:trace>
  <inkml:trace contextRef="#ctx0" brushRef="#br0" timeOffset="8853.154">4629 537,'-11'186,"7"-177,1 0,0 0,0 1,1-1,1 1,0 0,0-1,0 1,1 0,1 0,0-1,0 1,1 0,0-1,1 0,0 1,0-1,5 8,-6-15,0 0,0 0,1 0,-1 0,1-1,-1 1,1-1,0 0,0 1,0-1,-1 0,1-1,0 1,0 0,0-1,0 0,0 0,0 0,0 0,0 0,0 0,0-1,0 0,0 1,0-1,0 0,0 0,0-1,-1 1,1-1,0 1,0-2,76-63,-51 33,-1 0,-2-2,-1-1,-2-1,-2-1,15-37,-15 0,-20 76,0-1,-1 0,1 0,0 0,0 0,-1 0,1 0,0 0,0 0,-1 0,1 0,0 0,0 0,-1 0,1 0,0 0,0 0,-1 0,1 0,0-1,0 1,-1 0,1 0,0 0,0 0,0 0,-1-1,1 1,0 0,0 0,0 0,0-1,0 1,-1 0,1 0,0 0,0-1,0 1,0 0,0 0,0-1,0 1,0 0,0 0,0-1,0 1,0 0,0 0,0-1,-11 24,10-7,0-1,1 0,1 0,0 1,1-1,1 0,0 0,1 0,1-1,4 11,8 28,45 239,-57-245,4 8,-2 1,-3 1,-2-1,-3 1,-2-1,-2 0,-4 0,-9 33,18-81,-2 0,1 0,-1 0,0 0,-1 0,0 0,0-1,-1 1,0-1,0 0,0 0,-1-1,0 1,-1-1,1 0,-1 0,0-1,-1 0,1 0,-1 0,0-1,0 0,0 0,-1-1,0 0,0 0,4-3,1 0,0 1,0-2,0 1,0 0,0-1,0 1,0-1,0 0,0 0,0 0,0 0,0-1,1 1,-1-1,0 0,1 0,-1 0,1 0,0 0,0 0,0 0,0-1,0 1,0-1,1 0,-1 1,1-1,-1 0,1 0,0 0,1 0,-2-3,-4-106,21 41,4 0,3 0,3 2,2 1,4 1,3 2,2 1,4 2,1 2,36-38,205-207,-258 277,-2-1,-1-1,-1-1,-2-1,-1 0,2-9,31-108,-49 143,0 0,0-1,0 1,-1 0,0-1,0 1,-1-1,1 1,-1 0,-1-1,1 1,-1 0,-1 0,1 0,-1 0,0 0,0 1,0-1,-1 1,0 0,0 0,0 0,-1 0,-2 2,0 0,0 0,0 0,0 1,-1 0,1 0,0 1,-1 0,0 0,1 1,-1 0,1 0,-1 1,0 0,1 0,0 1,-1 0,1 0,0 1,0 0,0 0,0 1,1-1,-1 1,1 1,0 0,0-1,1 2,-1-1,1 1,0-1,1 1,-3 5,-9 8,2 0,1 1,0 1,2 0,0 0,2 2,0-1,-3 16,6-7,2 1,1-1,1 1,2 0,3 14,-2 5,0-28,1 0,0 0,2-1,1 0,1 1,0-2,2 1,1-1,0 0,1-1,2 0,0 0,1-1,7 7,-14-20,0 0,0-1,0 1,1-1,0-1,0 1,0-1,1 0,-1-1,1 0,0 0,0-1,0 0,0 0,1-1,-1 0,0 0,1-1,-1 0,6-1,9-1,-1-1,0-2,0 0,0-1,-1-1,0-1,3-2,-6 2,1-2,-2 0,1-1,-1-1,-1 0,0-1,-1-1,-1-1,0 0,-1-1,0 0,-1-1,-1 0,-1-1,0 0,-2-1,0 0,3-12,-10 28,0 0,0 0,0 0,-1 0,1 0,-1 0,0 0,0 0,0 0,0 0,-1 0,1 0,-1 0,0 0,0 0,0 0,0 0,0 0,-1 0,1 1,-1-1,0 0,0 1,0 0,0-1,0 1,0 0,-1 0,1 0,-1 0,1 1,-1-1,0 1,1-1,-1 1,0 0,0 0,0 0,0 1,0-1,0 1,0-1,-1 1,1 0,0 0,0 1,0-1,0 0,0 1,0 0,0 0,0 0,-1 0,-17 12,0 0,1 2,0 0,1 1,1 1,1 0,0 2,1 0,1 0,1 2,1 0,-11 22,11-23,1 1,1 1,1-1,1 2,1-1,-3 16,9-32,1-1,0 1,0 0,0 0,1 0,0 0,0 0,0-1,1 1,0 0,0 0,1-1,-1 1,1 0,0-1,1 0,-1 1,1-1,0 0,1 0,-1-1,1 1,0-1,0 1,0-1,1 0,-1-1,1 1,4 1,17 6,0-1,1-1,0-1,1-2,-1-1,1-1,1-1,-1-1,0-2,0-1,1-1,-1-1,0-2,-1-1,1-1,8-4,2 2</inkml:trace>
  <inkml:trace contextRef="#ctx0" brushRef="#br0" timeOffset="13071.547">0 1441,'93'-20,"0"4,1 4,0 4,1 5,54 5,81-13,-113-2,0 6,1 4,10 7,24-2,144-19,292-6,-293 6,155 15,-209 4,984-2,-751-27,286-3,151 32,-886-2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21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24,'-5'-24,"-7"33,9 4,0 0,1 0,0 0,1 0,1 0,0 1,0-1,2 0,0 0,0 0,1 0,1 0,7 59,73 448,-51-232,-4 1,-30 279,1-565,-1 0,1 0,0 0,0 0,0 0,0 0,0 0,1 0,-1 0,1 0,0 0,0 0,0 0,0 0,0 0,1-1,-1 1,1 0,0-1,0 1,0-1,0 0,0 0,0 0,1 0,-1 0,1 0,-1 0,1-1,0 0,-1 1,1-1,0 0,0 0,0 0,0-1,236-2,11-26,4 16,-127 1,0 5,66 8,103-4,-52-23,170-7,-167 21,-119 0,0 5,23 6,194-28,-70 12,-242 10,1 2,-1 2,1 0,0 3,-1 1,1 1,14 4,215 22,-212-21,0-2,1-2,-1-3,44-4,79-24,299 27,-443-5,-24-1</inkml:trace>
  <inkml:trace contextRef="#ctx0" brushRef="#br0" timeOffset="2809.989">4180 249,'-6'-3,"-1"0,0 0,1 1,-1 0,-1 0,1 0,0 1,0 0,0 1,-1 0,1 0,0 0,-1 1,1 0,0 1,0-1,0 1,0 1,0-1,1 1,-1 1,1-1,-1 1,1 0,-1 1,-6 5,0 0,1 1,0 0,1 1,1 0,0 1,0 0,1 0,1 1,0 1,1-1,-3 10,5-14,-12 23,1 0,1 2,3-1,0 2,2 0,2 0,2 0,1 1,1 0,2 7,2 7,13 152,-7-178,1 0,1 0,1 0,1-1,1-1,1 0,1 0,6 6,123 151,-139-177,23 23,1-1,0-1,2-1,1-1,13 5,116 36,-41-32,49-2,-140-31,0-1,0-1,-1-1,1-1,-1-2,0-1,-1 0,0-2,-1-1,0-1,-1-1,0-1,-1-1,-1-1,-1-1,4-5,45-29,-52 40,0 0,-1 0,0-2,-1 0,0-1,-1 0,-1-1,5-9,72-158,-81 158,0 0,-2-1,-1 0,0-1,-2 1,0-26,-3 29,-1-1,0 1,-2 0,-1 0,-1 1,0-1,-2 1,-1-1,0 2,-2-1,-8-14,-22-34,23 38,-1 1,-1 1,-2 1,-1 1,-1 0,-2 1,-1 1,-2 0,-1 2,-1 1,0 1,-2 2,0 1,-2 1,0 2,-33-12,-139-32,-11 53,128 10,64-1,0 2,1 1,-1 0,1 2,0 1,1 1,0 1,-12 7,18-10,-104 44,104-44</inkml:trace>
  <inkml:trace contextRef="#ctx0" brushRef="#br0" timeOffset="7245.436">709 1039,'850'0,"-847"0,-1 1,0 0,-1-1,1 1,0-1,0 1,0-1,0 0,0 0,0 0,0 0,0 0,0 0,-1-1,1 1,0-1,0 1,0-1,0 0,-1 1,1-1,0 0,0 0,-1 0,1 0,-1-1,1 1,-1 0,0-1,1 1,-1-1,0 1,0-1,0 0,0 1,0-1,-1 0,1 0,0 0,-1 1,1-1,-1 0,0 0,0-1,-16-42,-2-36,18 81,0-4,0 0,1 0,-1-1,1 1,0 0,0 0,0 0,1 1,-1-1,1 0,0 0,0 1,0-1,0 1,1 0,0 0,2-3,-3 6,0 1,0-1,0 1,0-1,-1 1,1 0,0 0,0 0,-1 0,1 0,-1 0,1 0,-1 1,1-1,-1 1,0-1,1 1,-1-1,0 1,0 0,0-1,0 1,-1 0,1 0,0 0,-1 0,1 0,1 2,48 119,30 50,-78-170,0-1,0 0,-1 0,2 0,-1 0,0 0,0 0,0-1,1 1,-1-1,1 1,0-1,-1 0,1 0,0 0,-1 0,1-1,0 1,0-1,0 0,0 0,-1 0,1 0,0 0,0 0,0-1,0 1,-1-1,1 0,0 0,-1 0,1 0,0-1,-1 1,1-1,-1 1,0-1,0 0,0 0,1 0,-2 0,1 0,0 0,0-1,-1 1,1-1,215-224,-95 112,-121 114,0-1,0 1,0-1,0 1,0 0,0 0,1 0,-1-1,0 1,1 0,-1 0,1 1,-1-1,1 0,-1 0,1 1,-1-1,1 1,0 0,-1-1,1 1,0 0,-1 0,1 0,0 0,-1 0,1 0,0 0,-1 1,1-1,0 1,-1-1,1 1,-1 0,1-1,-1 1,1 0,-1 0,1 0,-1 0,0 0,0 1,0-1,1 0,-1 0,0 1,-1-1,1 1,0-1,0 1,-1-1,1 1,0-1,-1 1,0 0,1-1,-1 1,0 0,0-1,0 1,14 80,-14-69,0-1,1 1,1 0,0 0,1-1,0 1,1-1,0 0,1 0,0 0,1-1,0 0,1 0,0 0,1-1,0 0,1-1,0 1,9 6,-14-14,-1 0,1-1,-1 1,1-1,0 0,-1 0,1 0,0 0,0-1,0 1,0-1,0 0,0 0,0-1,0 1,-1-1,1 0,0 0,0 0,0 0,-1-1,1 1,-1-1,1 0,-1 0,0 0,0-1,1 1,78-88,-66 69,166-205,-159 205,-10 40,10 125,-19-126,1-1,0 1,1-1,1-1,1 1,0-1,1 0,1-1,0 0,11 12,-19-25,0 0,0 1,0-1,0 0,1 0,-1 0,0 0,1-1,0 1,-1-1,1 1,0-1,0 0,0 0,-1 0,1 0,0-1,0 1,0-1,0 0,1 0,-1 0,0 0,0-1,0 1,0-1,0 1,0-1,-1 0,1 0,0-1,0 1,-1 0,1-1,0 0,-1 1,1-2,81-92,-69 74,166-216,-177 232,-4 4,0 0,0 1,0-1,0 0,0 1,0-1,0 0,0 1,1-1,-1 0,0 1,0-1,1 0,-1 1,0-1,1 1,-1-1,1 1,-1-1,0 1,1-1,-1 1,1-1,0 1,-1 0,1-1,-1 1,1 0,-1-1,1 1,0 0,-1 0,1-1,0 1,-1 0,1 0,0 0,-1 0,1 0,0 0,-1 0,1 0,0 1,-1-1,1 0,0 0,-1 0,1 1,0-1,-1 0,1 1,-1-1,1 0,-1 1,1-1,-1 1,1-1,-1 1,1-1,-1 1,0-1,1 1,-1 0,0-1,1 1,5 128,-4-114,-1-1,1-1,1 1,0-1,0 0,1 0,1 0,0-1,1 1,1-1,-1-1,3 2,-6-12,0 0,0 0,0 0,0 0,0-1,0 1,0-1,0 0,1 0,-1 0,0-1,0 1,0-1,0 0,0 1,0-1,0-1,0 1,0 0,0-1,-1 1,1-1,0 0,-1 0,0 0,1 0,-1-1,0 1,0 0,0-1,0 0,-1 1,11-9,6-3,0 1,1 1,1 1,0 0,0 2,1 0,16-5,-13 7,0 0,0 1,1 1,-1 2,1 0,0 2,568 2,-569-1</inkml:trace>
  <inkml:trace contextRef="#ctx0" brushRef="#br0" timeOffset="14314.729">568 165,'-90'77,"-23"50,-77 82,102-118,63-72</inkml:trace>
  <inkml:trace contextRef="#ctx0" brushRef="#br0" timeOffset="14631.574">456 758,'-20'14,"-10"15,-6 6,-1 3,1 0,2-3,1-1,2-3,2-1,0-1,1-1,0 5,5 1,2 0,-1-6,4-8</inkml:trace>
  <inkml:trace contextRef="#ctx0" brushRef="#br0" timeOffset="14953.293">766 1237,'-38'28,"-28"25,-11 8,2-2,9-6,11-3,5-4,6-2,6-2,5-4,3 1,2-1,1-3,0-1,4-3,2-6,5-8</inkml:trace>
  <inkml:trace contextRef="#ctx0" brushRef="#br0" timeOffset="15248.889">737 1857,'-38'34,"-28"25,-6 8,-2-3,8-8,10-3,10-7,7-5,7-6,3-8,6-4,3-6,5-6</inkml:trace>
  <inkml:trace contextRef="#ctx0" brushRef="#br0" timeOffset="15549.009">1415 2027,'-24'10,"-27"17,-10 9,1 3,1 0,5-2,8-2,7-8,4-3,4-1,3 0,1 2,0 1,0-5,5 0,6-4</inkml:trace>
  <inkml:trace contextRef="#ctx0" brushRef="#br0" timeOffset="15832.302">2318 1970,'-53'44,"-27"18,-4 4,6-5,13-12,12-10,10-7,8-4,5-1,3-2,1-4,5-6</inkml:trace>
  <inkml:trace contextRef="#ctx0" brushRef="#br0" timeOffset="22402.769">2995 1999,'-1'-1,"0"0,0 0,-1 0,1 0,-1 1,1-1,-1 0,1 1,-1-1,1 1,-1-1,1 1,-1 0,0-1,1 1,-1 0,0 0,1 0,-1 1,1-1,-1 0,0 1,1-1,-1 1,1-1,-1 1,1 0,-1-1,1 1,0 0,-1 0,1 0,0 0,0 0,0 0,0 1,-1-1,2 0,-2 2,0-2,-290 203,76-44,183-131,32-23,7-5</inkml:trace>
  <inkml:trace contextRef="#ctx0" brushRef="#br0" timeOffset="22733.729">3700 1857,'-77'41,"2"4,1 3,-20 20,-185 132,138-98,128-88</inkml:trace>
  <inkml:trace contextRef="#ctx0" brushRef="#br0" timeOffset="23056.011">4293 1802,'-33'28,"-26"25,-13 3,2-4,3-5,8-6,9-6,4-8,4-4,5-1,4-5,3 0,1 2,2-2,4 0,2-2,5 1,4-3</inkml:trace>
  <inkml:trace contextRef="#ctx0" brushRef="#br0" timeOffset="23352.341">5084 1802,'-58'38,"-23"18,-4 4,4-4,11-11,12-8,11-6,10-3,0-2,3-1,-4 6,1 2,2 0,-4-1,1 0,2-7,8-2,7-5</inkml:trace>
  <inkml:trace contextRef="#ctx0" brushRef="#br0" timeOffset="23790.418">5564 1914,'-34'49,"11"-25,-1 0,-1-1,0-1,-2-2,-9 5,-18 15,-207 174,231-183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2.5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 1,'-1'311,"-13"-181,34 16,-19-142,0-1,1 1,-1-1,1 1,-1-1,1 0,0 0,1 0,-1 0,1 0,-1 0,1-1,0 1,0-1,0 0,0 0,0 0,0 0,0 0,1-1,-1 1,1-1,0 0,-1 0,1-1,-1 1,1-1,0 1,0-1,-1 0,1-1,0 1,0-1,-1 1,1-1,-1 0,1 0,-1-1,4-1,27-4,1 1,0 2,0 1,1 1,-1 2,7 3,115-5,-14-26,8 33,-139-5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4.90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148 28,'-3'1,"-1"1,1 0,0 0,0 0,-1 0,1 0,1 1,-1-1,0 1,1 0,-1 0,1 0,0 0,0 0,0 0,0 1,1-1,-1 1,1-1,0 1,0 0,0-1,1 1,-1 0,1 0,0 0,-1 0,-7 27,2-12,1 0,1 1,0 0,2 0,0 0,1 0,1 0,1 1,1-1,1 1,-3-19,0 0,0 0,0 0,0 0,1-1,-1 1,1 0,-1 0,1-1,0 1,0 0,0-1,-1 1,2-1,-1 1,0-1,0 1,0-1,1 0,-1 0,0 1,1-1,-1 0,1 0,0-1,-1 1,1 0,0 0,-1-1,1 1,0-1,0 0,0 1,-1-1,1 0,0 0,0 0,0 0,0 0,-1-1,1 1,0 0,0-1,0 0,-1 1,1-1,0 0,-1 0,1 0,-1 0,1 0,-1 0,1 0,-1-1,0 1,1-1,15-20,0-1,-1 0,-2-1,0-1,-2 0,-1-1,0-1,4-22,25-83,-41 118,-10 40,-9 120,8-35,5 0,5 1,5 17,-1 27,0-140,-1 0,-1-1,-1 1,0 0,-1-1,-1 1,0-1,-1 0,-1 0,0 0,-1-1,0 1,-1-2,-1 1,-1-1,1 0,-2 0,-3 3,11-13,0 0,-1 0,1 0,-1 0,0 0,1 0,-1-1,-1 1,1-1,0 0,0 0,-1 0,1 0,-1-1,0 1,1-1,-1 0,0 0,0 0,0-1,0 1,1-1,-1 0,0 0,0 0,0-1,0 0,0 1,0-1,1 0,-1-1,0 1,1-1,-1 0,1 1,-1-1,1-1,0 1,-1-3,0 0,0 0,0 0,1 0,0-1,0 0,0 1,1-1,0 0,0 0,1-1,-1 1,1 0,1 0,-1-1,1 1,0 0,0-1,1 1,0 0,0 0,1-3,2-8,1 1,0-1,2 1,-1 0,2 1,0-1,8-9,5-7,2 0,2 2,0 0,2 2,2 1,0 1,6-2,10 6,-24 17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2:53.1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317 0,'-32'48,"-56"51,-30 42,47-72,64-61</inkml:trace>
  <inkml:trace contextRef="#ctx0" brushRef="#br0" timeOffset="336.037">36 57,'-1'1,"0"0,0-1,0 1,1 0,-1 0,0 0,0 0,1 0,-1 0,1 1,-1-1,1 0,-1 0,1 0,0 0,0 1,-1-1,1 0,0 0,0 1,0-1,0 0,0 0,1 0,-1 1,0-1,1 0,-1 0,0 0,1 0,0 1,-1-1,1 0,0 0,-1 0,1 0,0 0,0-1,0 1,0 0,0 0,0 0,0-1,0 1,0 0,0 0,16 20,1-1,1-1,1 0,1-1,0-1,18 9,20 19,0-2,-43-30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05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28 311,'6'3,"0"1,0-1,0 0,1-1,-1 0,1 0,-1 0,1-1,0 0,0 0,-1 0,1-1,0 0,6 1,422 2,-295-3,-116 0</inkml:trace>
  <inkml:trace contextRef="#ctx0" brushRef="#br0" timeOffset="893.314">1 1327,'622'0,"-572"-5,-31-1</inkml:trace>
  <inkml:trace contextRef="#ctx0" brushRef="#br0" timeOffset="1533.325">368 170,'-2'1,"1"0,0 0,0 0,0 0,0 0,0 1,0-1,0 0,1 1,-1-1,0 0,1 1,-1-1,1 1,-1-1,1 1,0-1,0 1,0-1,0 1,0 0,0-1,0 1,0-1,0 1,1-1,-1 1,1-1,-1 1,1-1,0 0,-1 1,2 0,0 9,6 325,-10-206,-27 309,0-100,30-212,-1-115</inkml:trace>
  <inkml:trace contextRef="#ctx0" brushRef="#br0" timeOffset="1826.932">565 875,'-240'378,"207"-326,-2-2,-2-1,-3-2,-10 7,-39 44,71-79</inkml:trace>
  <inkml:trace contextRef="#ctx0" brushRef="#br0" timeOffset="2414.18">706 0,'-24'19,"2"0,0 2,2 0,0 1,1 1,-6 12,-27 31,-170 192,44-72,175-184,1-1,-1 1,1 0,0 1,0-1,0 0,0 1,0-1,0 1,0-1,1 1,-1 0,1 0,0 0,0 0,0 0,0 0,1 0,-1 0,1 0,0 0,0 0,0 0,0 1,0-1,1 0,0 2,9 5</inkml:trace>
  <inkml:trace contextRef="#ctx0" brushRef="#br0" timeOffset="2976.302">875 565,'-4'14,"-3"15,1 7,-3 2,-1-1,1-1,3-2,2-3,-3-1,0-1,1-1,1 0,2 0,2 0,0 0,-4-5,-2-1,1-5</inkml:trace>
  <inkml:trace contextRef="#ctx0" brushRef="#br0" timeOffset="3481.981">819 537,'49'-15,"1"3,0 1,0 3,1 2,37 1,-86 5,1-1,-1 1,0 0,0 0,1 1,-1-1,0 0,0 1,1 0,-1-1,0 1,0 0,0 0,0 0,0 0,0 0,0 1,0-1,-1 1,1-1,0 1,-1 0,1-1,-1 1,0 0,1 0,-1 0,0 0,0 0,-1 0,1 0,0 1,-1-1,1 0,-1 0,1 0,-1 1,0-1,0 0,0 1,-1-1,1 0,0 0,-1 1,1-1,-1 0,0 0,0 0,0 0,0 0,0 0,0 0,-1 0,1 0,-1-1,1 1,-2 1,-11 13,-1-1,-1 0,0-2,-1 1,0-2,-1 0,0-1,-3-1,-9 8,23-13,-85 65,90-68,-1 0,1 1,1-1,-1 1,0-1,1 1,-1 0,1 0,0 0,0-1,0 1,0 0,0 0,1 1,-1-1,1 0,0 0,0 0,0 0,0 0,1 0,-1 0,1 0,0 0,0 0,0 0,0 0,0 0,1 0,-1-1,1 1,0 0,-1-1,2 1,6 6,-1-1,1 0,1 0,0-1,0-1,0 1,1-2,10 5,34 20,-45-24,0 1,0 0,0 0,-1 1,0 0,-1 1,0 0,0 0,-1 1,0 0,-1 0,0 1,3 5,-1 3,0-3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16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660 284,'-1'312,"-24"-171,-6 56,10-62,25-117</inkml:trace>
  <inkml:trace contextRef="#ctx0" brushRef="#br0" timeOffset="1482.463">4498 1,'1'75,"-13"190,0-166,5 1,5 0,4 10,-1 6,-1-104</inkml:trace>
  <inkml:trace contextRef="#ctx0" brushRef="#br0" timeOffset="2939.586">39 735,'195'-25,"120"10,73 0,-178 12,129-22,87-6,139 3,410-28,-437 27,-167 30,-84 29,-125-20,-144-6,0 0,0-1,0 0,1-2,-1 0,1-1,0-1,-1-1,0 0,1-1,-1-1,11-5,-20 5</inkml:trace>
  <inkml:trace contextRef="#ctx0" brushRef="#br0" timeOffset="3239.011">4893 227,'-95'34,"2"3,-88 50,172-82,-245 136,-197 148,364-231,-75 46,139-88</inkml:trace>
  <inkml:trace contextRef="#ctx0" brushRef="#br0" timeOffset="3934.493">1082 311,'-237'183,"73"-49,-347 224,352-248,148-90,18-19</inkml:trace>
  <inkml:trace contextRef="#ctx0" brushRef="#br0" timeOffset="4616.859">2127 848,'0'-1,"1"1,-1 0,0-1,1 1,-1 0,1-1,-1 1,1 0,0 0,-1-1,1 1,-1 0,1 0,-1 0,1 0,0 0,-1 0,1 0,-1 0,1 0,-1 0,1 0,0 0,-1 0,1 0,-1 1,1-1,-1 0,1 0,-1 1,1-1,-1 0,1 1,-1-1,1 0,-1 1,1-1,-1 1,0-1,1 1,-1-1,0 1,0-1,1 1,-1-1,0 1,0-1,0 1,1 0,-1-1,0 1,0-1,0 1,0-1,0 1,0 0,0-1,0 1,-1 0,6 39,-8-19,-1-1,-1 0,0 0,-2 0,0-1,-2 0,0 0,-1-1,-3 5,-4 9,-20 28,-21 49,58-106,-1-1,1 1,-1 0,1-1,0 1,0 0,0 0,0-1,0 1,1 0,-1-1,1 1,-1 0,1-1,0 1,0-1,1 1,-1-1,0 0,1 1,0-1,-1 0,1 0,0 0,0 0,0 0,0-1,0 1,1 0,-1-1,0 0,1 1,-1-1,1 0,-1-1,1 1,0 0,-1-1,1 1,0-1,-1 0,1 0,0 0,0 0,-1 0,1-1,0 1,-1-1,1 0,2 0,136-39,-11 11,-67 30,-56 4</inkml:trace>
  <inkml:trace contextRef="#ctx0" brushRef="#br0" timeOffset="4967.761">2776 1186,'-15'7,"1"1,-1 0,1 1,1 1,0 0,0 1,1 0,0 1,1 0,1 1,0 0,-7 13,16-25,-1 1,1 0,0-1,0 1,0 0,0 0,1 0,-1 0,0 0,1 0,-1 0,1 0,0 0,0 0,0 0,0 0,0 0,0 0,0 0,1 0,-1 0,1 0,-1 0,1 0,0 0,0 0,0 0,0 0,0-1,0 1,1 0,-1-1,0 1,1-1,-1 0,1 1,0-1,-1 0,1 0,0 0,0 0,0 0,-1 0,3 0,5 1,1-1,-1 0,0 0,1-1,-1 0,0-1,1 0,-1-1,0 1,1-2,-1 1,-1-1,1-1,0 0,-1 0,0 0,1-1,-2-1,1 1,-1-1,0 0,0-1,0 0,-1 0,0 0,-1-1,0 0,0 0,0 0,-1 0,0-1,-1 0,0 0,0 0,-1-3,-11-40,-4 33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144 519,'28'-4,"-1"-1,1-2,-1 0,0-2,-1-1,0-1,0-1,-1-2,-1 0,0-2,10-9,-25 17,0 0,-1 0,0-1,-1 0,0-1,0 0,-1 0,0 0,-1 0,0-1,-1 0,0 0,0 0,-2-1,1 1,0-8,-3 18,0-1,1 1,-1-1,0 1,0-1,0 1,0-1,0 1,0-1,0 1,-1 0,1-1,0 1,-1-1,1 1,-1-1,0 1,1 0,-1 0,0-1,0 1,0 0,0 0,0 0,0 0,0 0,0 0,-1 0,1 0,0 0,0 1,-1-1,1 0,-1 1,1-1,0 1,-1 0,1-1,-1 1,1 0,-1 0,1 0,-1 0,1 0,-1 0,1 0,-1 1,1-1,-1 0,1 1,0-1,-1 1,1 0,0-1,-1 1,1 0,0 0,0 0,0 0,-1 0,1 0,0 0,1 0,-1 0,0 1,0-1,0 1,-8 13,0-1,1 2,1-1,1 1,0 0,1 1,0-1,2 1,0 0,0 0,2 4,-36 427,37-397,-3 0,-1 0,-3-1,-2 0,-2 0,-2-1,-2 0,-3-2,-4 6,17-41,-1 0,-1 0,0-1,0 0,-1 0,-1-1,1 0,-2-1,1 0,-1 0,-1-1,0 0,0-1,0 0,-1-1,0 0,0-1,0-1,-1 1,-5-1,15-3,0-1,0 1,0-1,0 0,0-1,0 1,0 0,0-1,0 0,0 1,0-1,0 0,0-1,0 1,1 0,-1-1,1 0,-1 1,1-1,-1 0,1 0,0 0,0-1,0 1,0-1,0 1,1-1,-1 1,1-1,0 0,-1 0,1 0,0 0,1 0,-1 1,0-3,0-5,0-1,1 1,0-1,0 1,1-1,1 1,-1-1,2 1,0 0,0-2,13-26,1 1,1 1,2 1,2 0,1 2,1 0,2 2,1 1,2 1,1 1,0 2,16-9,68-30,-90 58</inkml:trace>
  <inkml:trace contextRef="#ctx0" brushRef="#br0" timeOffset="320.003">849 774,'-11'12,"1"0,0 1,1 0,1 1,0 0,1 0,0 0,1 1,1 0,0 1,1-1,1 1,-1 7,4-20,1 1,-1-1,1 1,-1-1,1 0,0 1,0-1,1 0,-1 0,1 0,0 1,-1-2,1 1,1 0,-1 0,0-1,1 1,-1-1,1 1,0-1,-1 0,1 0,0-1,0 1,1 0,-1-1,0 0,0 0,1 0,-1 0,1 0,-1-1,1 0,-1 1,1-1,7 0,-1 1,1-2,0 1,0-1,-1-1,1 0,-1-1,1 0,-1 0,0-1,1-1,0 0,0 0,0-1,-1-1,0 1,0-2,0 1,-1-1,0-1,-1 0,0 0,0 0,-1-1,0 0,-1-1,0 1,-1-1,0 0,-1-1,0 1,0-1,-1 0,-1 0,0 0,-1-1,-2 7,0-1,-1 0,1 1,-1-1,-1 1,1 0,-1 0,0 0,-1 0,1 0,-1 0,0 1,-1 0,1 0,-1 0,0 0,0 1,-1 0,1 0,-1 0,0 1,0 0,0 0,0 1,-1-1,1 1,-1 0,1 1,-1 0,0 0,0 0,1 1,-1 0,0 0,0 1,1 0,-1 0,0 1,1-1,-1 1,1 1,-5 1,-8 8</inkml:trace>
  <inkml:trace contextRef="#ctx0" brushRef="#br0" timeOffset="622.415">1243 1084,'0'-24,"0"-13,0-4,5-6,2 1,-1 3,4 10,0 4,3 4,-1 0,3 5,-2 1,3 3,-3 1,3 1,-3 5</inkml:trace>
  <inkml:trace contextRef="#ctx0" brushRef="#br0" timeOffset="1217.452">1554 661,'-5'21,"2"-10,0 1,0 0,1-1,1 1,0 0,0 0,1 0,1 0,0 0,0 0,1 0,1-1,3 11,-4-19,0 0,0-1,0 1,0-1,1 1,-1-1,1 0,-1 0,1 0,0 0,0 0,0-1,0 1,0-1,0 0,0 0,0 0,1 0,-1 0,0-1,1 0,-1 1,0-1,1-1,-1 1,0 0,1-1,-1 1,1-1,89-41,20-55,-113 97,1-1,-1 1,1-1,0 1,-1-1,1 1,0-1,0 1,-1 0,1-1,0 1,0 0,-1 0,1-1,0 1,0 0,0 0,0 0,-1 0,1 0,0 0,0 0,0 0,-1 1,1-1,0 0,0 0,0 1,-1-1,1 0,0 1,-1-1,1 1,0-1,-1 1,1-1,0 1,-1 0,1-1,-1 1,1 0,-1-1,0 1,1 0,-1 0,0-1,1 1,-1 0,0 0,0-1,0 1,1 0,-1 0,0 0,0 0,0-1,0 1,-1 0,1 0,0 0,0-1,0 1,-1 0,1 0,0 0,-1-1,1 1,-1 0,4 17,47 67,-48-83,0 0,0 0,0 0,0 0,0 0,1 0,-1-1,1 1,-1-1,1 0,0 1,-1-1,1 0,0-1,0 1,0 0,0-1,0 0,-1 0,1 0,0 0,0 0,0 0,0-1,0 1,0-1,0 0,-1 0,1 0,0 0,1-1,12-9,-1 0,-1 0,0-2,-1 0,0 0,-1-1,0 0,-1-1,-1-1,1-2,2-7</inkml:trace>
  <inkml:trace contextRef="#ctx0" brushRef="#br0" timeOffset="1959.696">2543 604,'-2'-2,"0"1,0-1,1 0,-1 1,0-1,0 1,0 0,0 0,-1 0,1 0,0 0,0 0,-1 0,1 1,-1-1,1 1,0 0,-1 0,1 0,-1 0,1 0,0 0,-1 1,1-1,-1 1,1-1,0 1,0 0,-1 0,1 0,0 0,0 1,0-1,-2 2,-7 2,-1 1,1 0,0 1,1 0,-1 1,1 0,1 0,0 1,0 0,1 1,0 0,0 0,1 1,0 0,1 0,1 0,0 1,0 0,1 0,1 0,0 1,0-1,1 1,1 0,0 1,1-11,1 0,-1 1,1-1,0 0,0 0,0 1,0-1,1 0,-1 0,1 0,-1 0,1-1,0 1,1 0,-1-1,0 1,1-1,-1 0,1 0,0 0,-1 0,1 0,0-1,0 1,0-1,0 0,1 0,-1 0,0 0,0 0,1-1,-1 1,1-1,-1 0,0 0,1-1,-1 1,0 0,1-1,-1 0,0 0,0 0,0 0,3-2,26-11,1-2,-2-1,0-2,-2-1,0-1,-1-1,15-16,100-73,-143 110,1 0,0 0,-1 0,1 0,-1 0,1 0,0 0,0 1,-1-1,1 0,0 0,0 1,0-1,0 1,0-1,0 1,0-1,0 1,0-1,0 1,0 0,0 0,0-1,0 1,0 0,1 0,-1 0,0 0,0 0,0 1,0-1,0 0,0 0,0 1,0-1,0 1,0-1,0 1,0-1,0 1,0 0,0-1,0 1,-1 0,1 0,0-1,0 1,-1 0,1 0,-1 0,1 0,-1 0,1 0,-1 0,1 0,-5 20,2-17,1 0,-1 0,1 0,0 0,0 0,0 0,0 1,1-1,0 0,0 0,0 1,0-1,1 0,-1 0,1 0,0 0,1 0,-1 0,1 0,-1 0,1 0,0 0,1-1,-1 1,1-1,-1 0,1 0,0 0,0 0,0 0,1 0,-1-1,4 2,0-2,1 1,0-2,0 1,0-1,0-1,0 1,0-1,0-1,0 0,0 0,0 0,0-1,0 0,-1 0,1-1,-1 0,1-1,4-3,120-86,-112 76,0-1,-1 0,-2-2,1 0,-2-1,-1 0,9-17,-23 36,1-1,-1 1,1-1,-1 1,0-1,0 0,0 1,-1-1,1 0,0 1,-1-1,0 0,0 0,0 0,0 1,0-1,0 0,-1 0,1 0,-1 1,0-1,0 0,0 1,0-1,0 1,-1-1,1 1,-1 0,1-1,-1 1,0 0,0 0,0 0,0 0,0 1,-1-1,1 0,-1 1,1 0,-1-1,1 1,-1 0,1 0,-1 1,0-1,0 1,1-1,-1 1,0 0,0 0,0 0,0 0,1 0,-1 1,0-1,0 1,1 0,-1 0,-1 1,-5 0,0 1,0 0,1 0,0 1,0 0,0 1,0 0,0 0,1 1,0-1,0 2,1-1,-1 1,1 0,1 0,0 0,0 1,0 0,1 0,-3 8,7-12,1-1,0 1,0 0,1 0,-1-1,1 1,0-1,0 1,0-1,0 0,0 0,1 0,-1 0,1 0,0 0,0-1,0 1,0-1,1 0,-1 0,1 0,-1-1,1 1,-1-1,1 0,0 1,0-2,0 1,-1 0,1-1,0 0,0 0,0 0,0 0,3-1,14 4,24 4,-38-7,0 0,-1 0,1 0,-1 0,1 1,-1 1,0-1,1 1,-1 0,0 0,0 0,0 1,0 0,-1 1,1-1,-1 1,0 0,0 0,0 1,0-1,-1 1,0 0,0 0,0 1,-1-1,1 1,-1 0,0 1,4 46,-6-28</inkml:trace>
  <inkml:trace contextRef="#ctx0" brushRef="#br0" timeOffset="2431.539">3868 435,'-39'29,"0"2,2 1,1 2,2 2,-23 32,12 20,44-85,0 0,1 0,-1-1,1 1,-1 0,1 0,0 0,0 0,0 0,1 0,-1 0,1 0,0 0,-1-1,1 1,1 0,-1 0,0-1,1 1,-1-1,1 1,0-1,-1 0,1 1,0-1,1 0,-1 0,0 0,1-1,-1 1,1-1,8 3,1 0,0-1,-1-1,1 0,1 0,-1-2,0 1,0-1,0-1,0 0,0-1,0 0,0-1,-1-1,1 1,-1-2,0 0,0 0,0-1,-1 0,0 0,0-2,0 1,3-5,20-8,-13 9,0-2,-1-1,0 0,-1-1,-1-1,0 0,-1-2,-1 0,-1 0,0-2,8-15,1-7,-2-1,-2-1,-2-1,1-7,-13 36,-1 0,-1-1,0 1,-1-1,-1 1,-1-1,0 0,-1 1,-1-1,0 1,-2-1,0 1,-4-11,5 21,-1 0,-1 1,1-1,-1 1,0 0,0 0,0 0,-1 1,1 0,-1 0,0 0,0 1,-1 0,1 0,-1 0,0 1,1 0,-1 0,0 1,0 0,0 0,0 1,0 0,0 0,0 1,-1-1,2 1,-1 1,0 0,0 0,0 0,1 0,-1 1,1 0,0 1,0 0,0 0,0 0,1 0,-1 1,-2 3,-6 8,0 0,1 1,0 0,2 1,0 0,1 1,1 0,1 0,0 1,1 0,2 1,0-1,1 1,1 0,1 0,1 0,1 1,0-1,2 0,1 0,0 0,1 0,2-1,0 1,1-1,1-1,1 1,0-2,2 1,0-1,11 13,20 16,2-2,2-1,2-3,2-2,1-2,2-3,1-1,2-4,1-1,1-3,12 1,-48-16,0-1,1-1,0 0,0-2,1-1,0-1,0-1,20 0,-17-7,-8-3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3:3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213 148,'-20'100,"-5"-1,-4-1,-28 62,54-152,0 1,0-1,-1 1,0-1,-1 0,1-1,-2 1,1-1,-1 0,0 0,0 0,-3 1,9-9,0 1,0-1,0 1,0 0,0-1,0 1,0-1,0 1,0-1,0 1,0 0,0-1,0 1,0-1,-1 1,1 0,0-1,0 1,0 0,-1-1,1 1,0 0,0-1,-1 1,1 0,0-1,-1 1,1 0,-1 0,1-1,0 1,-1 0,1 0,0 0,-1 0,1 0,-1 0,1-1,-1 1,1 0,0 0,-1 0,1 0,-1 1,1-1,0 0,-1 0,1 0,-1 0,1 0,0 0,-1 1,1-1,-1 0,1 0,0 0,-1 1,1-1,0 0,-1 1,1-1,0 0,14-39,-12 34,33-67,2 1,4 2,3 2,2 2,33-33,22-2,-100 99,0 0,0 1,0-1,0 1,0-1,0 1,0-1,0 1,0 0,0-1,0 1,0 0,0 0,0 0,0 0,0 0,0 0,1 0,-1 0,0 0,0 0,0 1,0-1,0 0,0 1,0-1,0 1,0-1,0 1,0 0,-1-1,1 1,0 0,0 0,0-1,-1 1,1 0,0 0,-1 0,1 0,-1 0,1 0,-1 0,0 0,1 0,-1 0,0 0,0 0,1 0,-1 0,0 0,0 1,0-1,-1 0,1 1,1 64,-30 112,1 15,28-192,-1-1,1 1,0-1,-1 1,1-1,0 1,0-1,-1 1,1-1,0 1,0 0,0-1,0 1,0-1,0 1,0 0,0-1,0 1,0-1,0 1,0 0,1-1,-1 1,0-1,0 1,1-1,-1 1,0-1,1 1,-1-1,0 1,1-1,-1 1,1-1,-1 0,0 1,1-1,-1 0,1 1,-1-1,1 0,0 1,-1-1,1 0,-1 0,1 0,-1 0,1 0,0 0,-1 0,1 0,-1 0,1 0,0 0,-1 0,1 0,-1 0,1 0,-1 0,1-1,0 1,-1 0,28-30,23-50,3 3,4 2,3 3,3 2,3 2,-66 67,0 0,-1 0,1 0,0 0,-1 1,1-1,0 0,0 0,0 0,0 1,0-1,0 1,0-1,0 0,0 1,0 0,0-1,0 1,0 0,1-1,-1 1,0 0,0 0,0 0,0 0,1 0,-1 0,0 0,0 1,0-1,0 0,0 1,1-1,-1 1,0-1,0 1,0-1,0 1,0 0,-1-1,1 1,0 0,0 0,0 0,0 0,-1 0,1 0,-1 0,1 0,0 0,-1 0,0 0,1 0,-1 0,0 0,1 0,-1 1,0-1,0 0,0 0,0 0,0 0,0 1,0-1,-1 0,1 0,0 0,-1 1,-32 162,14-99,-15 134,34-175</inkml:trace>
  <inkml:trace contextRef="#ctx0" brushRef="#br0" timeOffset="295.534">1200 204,'-19'26,"1"1,1 0,1 1,1 1,2 0,0 1,-1 13,12-40,0 0,0 1,0 0,1-1,-1 1,1 0,0 0,1 0,-1 0,1 0,-1-1,1 1,0 0,0 0,1 0,-1 0,1 0,0 0,0 0,1 0,-1-1,1 1,-1 0,1-1,0 0,0 1,1-1,-1 0,1 0,0 0,-1 0,1-1,1 1,-1-1,0 1,0-1,1 0,-1-1,1 1,0-1,0 1,-1-1,3 0,5-3,1 0,-1-1,0-1,0 1,0-2,-1 0,0 0,1-1,-2 0,1 0,-1-1,0-1,7-7,-4 4,-1 1,0-2,-1 0,-1 0,0-1,0 0,-1 0,-1-1,0 0,3-12,-7 20,-1 0,1-1,-2 0,1 1,-1-1,0 0,0 0,-1 1,0-1,0 0,-1 0,0 0,0 0,0 1,-1-1,0 1,0-1,-1 1,0 0,0-1,0 2,-1-1,0 0,0 1,-2-2,-66-30,47 33</inkml:trace>
  <inkml:trace contextRef="#ctx0" brushRef="#br0" timeOffset="668.324">1624 232,'-4'30,"1"-13,0 1,1-1,1 0,1 1,1-1,0 1,1-1,2 6,-4-22,0 1,0-1,0 1,0-1,1 1,-1-1,1 1,-1-1,1 1,-1-1,1 0,0 1,0-1,0 0,0 1,0-1,0 0,0 0,0 0,0 0,0 0,1 0,-1 0,0-1,1 1,-1 0,0-1,1 1,-1-1,1 1,-1-1,1 0,-1 0,1 1,-1-1,1 0,-1-1,1 1,0 0,-1 0,1 0,-1-1,0 1,1-1,-1 1,1-1,-1 0,0 0,1 1,-1-1,0 0,0 0,1 0,-1 0,0-1,0 1,0 0,-1 0,1-1,1 0,102-146,30-82,-122 206,-1 5</inkml:trace>
  <inkml:trace contextRef="#ctx0" brushRef="#br0" timeOffset="1013.705">2047 289,'29'-9,"0"-1,-1-1,0-2,-1 0,-1-2,0-1,-1-1,0-1,10-12,-32 29,-1-1,1 0,0 0,-1 0,0 0,1 0,-1-1,0 1,0-1,0 1,0-1,-1 0,1 0,-1 1,1-1,-1 0,0-1,0 1,-1 0,1 0,-1 0,1 0,-1-1,0 1,0 0,-1 0,1-1,0 1,-1 0,0 0,0 0,0 0,0 0,0 0,-1 0,0 0,1 0,-1 1,0-1,0 1,0-1,-1 1,1 0,0 0,-1 0,0-1,-5 1,0 0,0 0,0 1,0 0,-1 0,1 1,0 0,0 0,-1 1,1 0,0 1,0-1,0 2,0-1,1 1,-1 0,1 1,0 0,-1 0,2 0,-5 4,-10 8,1 0,1 2,0 1,1 0,1 1,-2 5,13-19,0 1,1 0,0 0,0 0,0 0,1 1,0 0,0 0,1 0,0 0,1 1,0-1,0 1,1 0,0-1,0 1,1 0,0 0,1-1,0 1,0 0,1-1,0 1,0-1,1 1,0-1,1 0,0 0,3 4,6-2,1 0,0-1,0 0,1-1,0-1,1-1,0 0,0-1,0 0,0-1,1-1,-1-1,1 0,12-1,163-11,-162 6,3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2792 142,'-25'-7,"0"1,0 1,0 1,-1 2,1 0,-13 2,22 2,0 1,0 1,0 0,0 2,1-1,0 2,0 0,1 1,0 0,0 1,1 1,0 0,-8 8,18-15,-136 141,119-120,2 0,2 2,0 0,1 1,2 0,1 1,-8 25,-12 84,34 117,2-222,2-1,1-1,2 1,1-1,1-1,2 0,0 0,2-2,2 0,8 11,-6-13,1-1,2-2,0 0,1-1,1-1,1-2,1 0,0-2,1 0,1-2,9 2,11 2,0-2,0-2,2-2,-1-3,42 3,-69-9,0-2,1 0,-1-2,1 0,-1-1,0-2,8-2,195-51,12-46,-189 76,-20 12,-1 0,0-2,-2-1,0-1,-1-1,6-7,63-95,-77 93,-2 0,-1-1,-1-1,-1 0,-2 0,-2-1,0-1,-3 1,0-1,23-139,-27 151,-1 0,-1 0,-1 0,0 0,-2 0,0 1,-2-1,0 1,-1 1,-1 0,-1 0,-1 0,0 1,-1 1,-1 0,-15-14,-86-88,-32 14,106 84,0 1,-1 3,-1 1,0 2,-7 0,-95-17,-194 31,321 2,0 0,1 1,-1 0,1 1,-1 1,1 1,-11 6,6-4</inkml:trace>
  <inkml:trace contextRef="#ctx0" brushRef="#br0" timeOffset="2451.77">3075 1526,'0'0</inkml:trace>
  <inkml:trace contextRef="#ctx0" brushRef="#br0" timeOffset="3220.455">3075 1526,'-2'1,"0"-1,1 1,-1 0,1 0,-1 0,0-1,0 1,1-1,-1 1,0-1,0 0,0 0,1 0,-1 0,0 0,0 0,0 0,0-1,1 1,-1-1,0 1,0-1,1 0,-1 1,1-1,-1 0,0 0,1 0,0 0,-1-1,1 1,0 0,-1-1,1 1,0 0,-1-2,1 0,1 1,-1 0,-1 0,1 0,0 0,0 1,-1-1,1 0,-1 0,0 1,1-1,-1 1,0-1,0 1,0 0,0 0,0 0,0 0,0 0,0 0,0 1,-1-1,1 1,0-1,-1 1,1 0,0 0,0 0,-1 0,1 0,0 1,-1-1,1 0,0 1,0 0,0 0,0 0,0 0,0 0,0 0,0 0,0 1,0-1,0 0,1 1,-1 0,0-1,1 1,0 0,-1 0,1 0,0-1,1 1,-1-1,1 0,0 0,-1 0,1 1,0-1,0 0,0 0,0 1,0-1,0 0,0 0,0 1,0-1,1 0,-1 0,0 1,1-1,-1 0,1 0,-1 0,1 0,0 0,0 0,-1 0,1 0,0 0,0 0,0 0,0 0,0-1,0 1,0 0,0-1,0 1,0 0,1-1,-1 0,0 1,0-1,0 0,1 1,-1-1,1 0,60 4,-59-4,0 0,-1-1,1 1,0-1,-1 1,1-1,0 0,-1 0,1 0,-1 0,0-1,1 1,-1 0,0-1,0 0,0 0,0 1,0-1,0-1,0 1,-1 0,1 0,-1 0,0-1,1 1,-1-1,0 1,-1-1,1 1,0-1,-1 0,1 1,-1-1,0 0,0 0,0 1,0-1,0 0,-1 1,1-1,-1 0,0 1,0-1,0 1,0-3,-4 3,1 0,0 1,-1-1,1 1,-1 0,0 0,1 0,-1 1,0-1,1 1,-1 0,0 1,1-1,-1 1,0 0,1 0,-1 0,1 1,-1 0,1 0,0 0,0 0,0 0,0 1,0 0,0 0,1 0,-1 0,0 2,3-4,0 1,0 0,0-1,1 1,-1 0,0-1,1 1,-1 0,1 0,0 0,0 0,-1 0,1-1,0 1,1 0,-1 0,0 0,0 0,1 0,-1-1,1 1,0 0,-1 0,1-1,0 1,0 0,0-1,0 1,1-1,-1 0,0 1,0-1,1 0,-1 0,1 1,-1-1,1 0,0-1,-1 1,1 0,0 0,0-1,-1 1,1-1,0 1,0-1,0 0,0 0,0 0,-1 0,1 0,0 0,0 0,0-1,0 1,0-1,-1 1,2-2,49-12,-33 3</inkml:trace>
  <inkml:trace contextRef="#ctx0" brushRef="#br0" timeOffset="4444.012">3497 989,'-59'-48,"52"46,0 0,-1 1,1 0,0 0,0 0,-1 1,1 0,0 0,-1 1,1 0,0 0,0 1,-1 0,1 0,1 1,-1-1,0 2,1-1,-1 1,1 0,0 0,0 0,1 1,-1 0,1 0,0 1,0-1,1 1,0 0,0 1,0-1,1 1,0-1,0 1,0 0,1 0,0 0,1 0,0 0,0 1,0-1,1 0,0 1,0-1,1 1,0-1,2 1,1-1,0 0,0 0,1 0,0 0,0 0,0-1,1 0,0-1,0 1,1-1,0 0,-1 0,2-1,-1 0,0 0,1-1,0 0,-1 0,1-1,0 0,1-1,-1 1,0-1,0-1,1 0,-1 0,0 0,0-1,1-1,-1 1,0-1,7-3,165-46,-155 43</inkml:trace>
  <inkml:trace contextRef="#ctx0" brushRef="#br0" timeOffset="8153.08">2933 706,'-169'29,"-228"-28,199 26,28 1,-111 1,151-18,98-4,1-2,-1-1,0-2,0-1,-16-2,23 1</inkml:trace>
  <inkml:trace contextRef="#ctx0" brushRef="#br0" timeOffset="9570.911">1296 904,'38'-111,"-19"72,2 2,1 0,2 1,28-31,-51 66,-1 0,1 0,-1 0,1 0,0 0,-1 1,1-1,0 0,0 0,0 1,-1-1,1 0,0 1,0-1,0 1,0-1,0 1,0 0,0-1,0 1,0 0,0 0,1-1,-1 1,0 0,0 0,0 0,0 0,0 1,0-1,0 0,0 0,0 1,0-1,0 1,0-1,0 1,0-1,0 1,0-1,0 1,0 0,-1-1,1 1,0 0,0 0,-1 0,1 0,-1 0,1 0,-1-1,1 2,28 60,-25-51,52 158,-29-52,-4-19,-23-98,0 1,0-1,0 1,0-1,-1 1,1-1,0 1,0-1,-1 1,1-1,0 1,-1-1,1 1,0-1,-1 0,1 1,-1-1,1 0,-1 1,1-1,0 0,-1 0,1 1,-1-1,1 0,-1 0,0 0,1 0,-1 0,1 0,-1 0,1 0,-1 0,1 0,-1 0,1 0,-1 0,1 0,-1 0,1-1,-1 1,1 0,-1 0,1 0,-1-1,1 1,-1 0,1-1,-1 1,1-1,0 1,-1 0,1-1,0 1,-1-1,1 0,-38-22,33 20,-245-125,213 109,21 11</inkml:trace>
  <inkml:trace contextRef="#ctx0" brushRef="#br0" timeOffset="11567.093">83 312,'0'69,"-12"208,-23-1,7-106,20-126,16-59,-2-3</inkml:trace>
  <inkml:trace contextRef="#ctx0" brushRef="#br0" timeOffset="12186.112">421 481,'-146'149,"130"-137,-2-1,1 1,1 0,0 1,1 1,0 1,1 0,-1 3,14-17,-1 1,1 0,0 0,-1 0,1 0,0 0,0 0,0 1,0-1,1 0,-1 0,1 1,-1-1,1 0,0 1,0-1,0 1,0-1,0 0,0 1,1-1,-1 0,1 1,0-1,0 0,0 0,0 0,0 0,0 0,0 0,1 0,-1 0,1 0,0 1,77 46,-36-25,-36-19,0 0,0 1,-1 0,0 1,0-1,-1 1,0 0,0 1,0-1,-1 1,0 0,-1 0,18 25,-12-27</inkml:trace>
  <inkml:trace contextRef="#ctx0" brushRef="#br0" timeOffset="12650.644">844 593,'1'1,"0"1,1-1,-1 0,0 1,-1-1,1 0,0 1,0-1,-1 1,1 0,0-1,-1 1,0-1,1 1,-1 0,0-1,0 1,0 0,0-1,0 1,0 0,-1-1,1 1,0 0,-1-1,1 1,-1-1,0 1,1-1,-1 1,0-1,0 1,0-1,0 0,-1 1,-20 37,-2-1,-2-1,-1-2,-1 0,-13 8,-5 10,-31 31,77-83,-1-1,1 1,0-1,0 1,0-1,-1 0,1 1,0-1,0 0,-1 1,1-1,0 0,-1 1,1-1,0 0,-1 1,1-1,-1 0,1 0,0 0,-1 1,1-1,-1 0,1 0,-1 0,1 0,-1 0,1 0,0 0,-1 0,1 0,-1 0,1 0,-1 0,1 0,-1 0,1-1,0 1,-1 0,1 0,-1 0,1-1,0 1,-1 0,1 0,0-1,-1 1,1 0,0-1,-1 1,1 0,0-1,0 1,-1-1,1 1,0 0,0-1,0 1,0-1,-1 1,1-1,0 1,0 0,0-1,0 1,0-1,0 1,-2-14</inkml:trace>
  <inkml:trace contextRef="#ctx0" brushRef="#br0" timeOffset="13069.619">563 650,'10'6,"1"1,-1 1,0 0,-1 0,1 1,-2 0,1 1,5 8,-10-12,146 187,-63-81,-72-96</inkml:trace>
  <inkml:trace contextRef="#ctx0" brushRef="#br0" timeOffset="17167.646">760 1779,'92'-13,"1"3,65 3,65-20,144 28,-170-29,283 27,85 1,-340-28,-83 16,-93 5,0 1,1 3,-1 2,24 3,108-4,17-26,-29 17,85-8,-57-7,-107 26,103-11,-145 3,2 3,-1 1,0 3,9 2,128-29,-176 32,-4 2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4:5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0 508,'1'-2,"1"0,-1 0,1 0,-1 1,1-1,0 0,0 1,-1 0,1-1,0 1,1 0,-1 0,0 0,0 0,0 0,0 1,1-1,-1 1,0-1,1 1,-1 0,0 0,1 0,-1 0,1 0,0 0,138-15,98-20,6 8,-183 28,-57 4</inkml:trace>
  <inkml:trace contextRef="#ctx0" brushRef="#br0" timeOffset="498.263">423 113,'-8'37,"0"0,3 1,0-1,3 1,1 0,2 0,2 0,1 0,2-1,5 203,-36 361,25-272,-28-134,28-189,0-6</inkml:trace>
  <inkml:trace contextRef="#ctx0" brushRef="#br0" timeOffset="781.651">649 1017,'-34'38,"-25"27,-7 13,2-3,7-9,10-12,6-4,7-7,4-5,1-5,3-7,-1-4,5-1,2-4,3 0,1-2,2 0,4-2</inkml:trace>
  <inkml:trace contextRef="#ctx0" brushRef="#br0" timeOffset="1382.708">677 0,'-14'24,"-15"27,-7 15,-2 0,1-1,1-6,3-10,1-7,2-1,1-4,1-2,0-3,0-7,0-3,0 0,1 1,3 1,7-3</inkml:trace>
  <inkml:trace contextRef="#ctx0" brushRef="#br0" timeOffset="1735.915">1072 508,'-10'43,"-12"29,-3 12,3-4,0-11,5-12,4-11,0-13,2-8,3-2,-1-7,-1 0,3 2,2 2,2-2</inkml:trace>
  <inkml:trace contextRef="#ctx0" brushRef="#br0" timeOffset="2230.301">959 564,'65'-21,"1"3,0 3,63-7,-22 16,-104 6,1 0,-1 0,0 1,1-1,-1 1,0-1,1 1,-1 0,0 0,0 1,0-1,0 1,0-1,0 1,-1 0,1 0,0 0,-1 0,0 1,1-1,-1 1,0-1,0 1,-1 0,1 0,0 0,-1 0,0 0,1 2,-3 3,0-1,-1 1,0-1,-1 0,1 1,-1-1,-1 0,1-1,-1 1,0-1,-1 0,0 0,0 0,0 0,0-1,-1 0,0 0,0 0,-1-1,1 0,-1 0,0-1,-4 2,9-4,-38 22,-1-2,-1-1,-1-3,-15 4,56-21,1 0,-1 0,0 0,0 0,0 1,1-1,-1 0,0 1,1 0,-1-1,0 1,1 0,-1 0,1 0,-1 0,1 0,-1 0,1 1,0-1,0 0,0 1,-1-1,1 1,0-1,1 1,-1-1,0 1,0 0,1-1,-1 1,1 0,0-1,-1 1,1 0,0 0,0 0,0-1,0 1,0 0,0 0,1 0,80 75,-41-47,120 127,-101-110,-43-38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0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0 716,'226'17,"-187"-9,-1 1,1 2,-2 2,0 1,-1 2,5 4,13 8,-37-21,0 1,-1 1,0 0,0 1,-1 1,0 0,-1 1,0 1,-1 0,-1 1,0 0,0 2,87 127,-119-139,-89-36,2 23,106 9,1 0,-1 0,0-1,0 1,1 0,-1 0,0 0,0-1,1 1,-1 0,0 0,1-1,-1 1,1-1,-1 1,0-1,1 1,-1-1,1 1,-1-1,1 1,-1-1,1 0,0 1,-1-1,1 0,0 1,-1-1,1 0,0 1,0-1,0 0,0 0,0 1,0-1,0 0,0 0,0 1,0-1,0 0,0 1,0-1,0 0,1 0,-1 1,0-1,1 0,-1 1,0-1,1 1,-1-1,1 0,-1 1,1-1,30-28,-31 28,29-18,0 2,1 0,0 2,1 1,9-1,58-27,154-53,-227 91,-30 19,-243 210,143-125,96-89</inkml:trace>
  <inkml:trace contextRef="#ctx0" brushRef="#br0" timeOffset="1074.346">1101 96,'-20'9,"0"1,1 0,0 2,1 0,0 1,1 1,0 1,1 0,1 1,0 1,2 0,-11 17,18-26,1 0,-1 1,1 0,1 0,0 0,0 0,0 1,2 0,-1 0,1-1,0 1,1 1,0-1,1 0,0 0,1 0,0 0,0 0,1 0,0 0,1 0,0 0,1-1,0 0,0 0,1 0,0 0,1 0,0-1,5 6,1-5,1-1,-1 0,1 0,0-1,1-1,0 0,0-1,0-1,1 0,-1-1,1 0,0-2,0 1,0-2,0 0,0-1,-1 0,1-1,0-1,0 0,-1-1,0 0,0-2,0 1,0-2,-1 0,0 0,1-3,16-5,-1-1,-1-1,-1-2,0-1,-2 0,0-2,-1-1,-2-1,0-1,12-21,-29 38,0 0,-1-1,-1 0,0 1,0-1,0-1,-1 1,-1 0,1 0,-2-1,1 1,-1-1,-1 1,1 0,-2-1,1 1,-1 0,-1 0,0 0,0 0,0 0,-1 0,-1 1,1 0,-1 0,-1 0,0 1,0 0,0 0,-1 0,0 1,0-1,0 2,-1-1,0 1,0 1,0-1,-6-1,-12-3,-1 1,0 1,0 1,-1 1,0 2,0 1,0 1,0 1,-20 4,24-4,-18 2</inkml:trace>
  <inkml:trace contextRef="#ctx0" brushRef="#br0" timeOffset="1549.026">818 377,'230'-132,"-226"129,0 0,1 1,-1-1,1 1,0 0,-1 0,1 1,0-1,0 1,0 0,0 0,1 1,-1 0,0 0,0 0,0 0,0 1,0 0,0 0,0 0,0 0,0 1,0 0,0 0,-1 1,1-1,-1 1,0 0,0 0,2 1,101 102,-98-100,0 0,1 0,-1-1,1 0,0-1,1 0,-1-1,1 0,-1 0,1-1,0-1,0 1,0-2,0 0,0 0,0-1,0 0,0-1,-1 0,1-1,-1 0,1-1,-1 0,6-4,2-4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1723 470,'-180'12,"-126"69,98-21,56-14,151-46,0 1,0-1,0 1,1-1,-1 1,0-1,0 1,0 0,1-1,-1 1,0 0,1 0,-1 0,0-1,1 1,-1 0,1 0,-1 0,1 0,0 0,-1 0,1 0,0 0,0 0,0 0,0 0,0 0,0 0,0 0,0 0,0 0,0 0,0 0,1 0,-1 0,0 0,1 0,-1 0,1 0,-1 0,1-1,-1 1,1 0,0 0,-1 0,1-1,0 1,0 0,-1-1,1 1,0-1,0 1,1 0,49 27,239 24,-184-30,-106-22,1 1,0-1,0 1,0-1,-1 1,1-1,0 1,0 0,-1-1,1 1,-1 0,1-1,0 1,-1 0,0 0,1 0,-1-1,1 1,-1 0,0 0,0 0,1 0,-1 0,0 0,0 0,0 0,0 0,0-1,0 1,0 0,0 0,-1 0,1 0,0 0,0 0,-1 0,1-1,-1 1,1 0,-1 0,1 0,-1-1,1 1,-1 0,0-1,1 1,-1 0,0-1,0 1,1-1,-1 1,0-1,-44 31,-461 177,445-181,-159 87,218-113,-1-1,1 1,-1 0,1 0,-1 0,1 1,0-1,-1 0,1 1,0-1,0 1,0 0,0 0,0 0,1 0,-1 0,0 0,1 1,0-1,-1 0,1 1,0-1,0 1,0-1,1 1,-1-1,1 1,-1 0,1-1,0 1,0 0,0-1,0 1,1 0,-1-1,1 1,-1-1,1 1,0 0,0-1,0 0,1 1,-1-1,0 0,1 1,0-1,-1 0,16 6,-1-1,1-1,1-1,-1 0,1-1,-1-1,1 0,0-1,0-2,0 1,0-2,2-1,6 2,47-4,-1-3,-1-3,9-5,54-7,-15-3,-112 22,-7 1</inkml:trace>
  <inkml:trace contextRef="#ctx0" brushRef="#br0" timeOffset="3147.109">1 1148,'0'-17,"-1"-14,1 0,2 0,1 0,1 1,2-1,7-22,6 1,3 2,2 0,2 2,2 1,2 1,2 1,12-10,-11 15,5-8,2 1,2 3,2 1,16-9,-15 15,-32 25,0 0,1 1,0 0,1 1,0 0,1 2,0 0,0 0,1 2,0 0,0 1,0 0,9 0,-121-22,-16-11,109 37,1 0,-1 1,0-1,1 0,-1 1,0-1,0 0,0 1,1 0,-1 0,0-1,0 1,0 0,0 1,0-1,0 0,0 0,1 1,-1-1,0 1,0 0,0-1,1 1,-1 0,0 0,1 0,-1 0,1 0,-1 1,1-1,0 0,-1 1,1-1,0 1,0-1,0 1,0-1,0 1,1 0,-1 0,0-1,1 1,-1 0,1 0,-1 0,1 0,0-1,0 3,-11 167,-23 57,31-183,4-45,-1 0,1 1,0-1,0 0,-1 0,1 0,0 0,0 1,-1-1,1 0,0 0,0-1,0 1,-1 0,1 0,0 0,-1 0,1-1,0 1,0 0,-1-1,1 1,0 0,-1-1,1 1,-1-1,1 1,0-1,-1 0,1 1,-1-1,0 1,1-1,-1 0,1 1,-1-1,0 0,0 0,1 1,-1-1,0 0,0 1,0-1,0-1,0 2,141-230,-37 83,-79 101,-27 39</inkml:trace>
  <inkml:trace contextRef="#ctx0" brushRef="#br0" timeOffset="4364.206">2033 640,'-97'259,"30"-67,-18 24,83-255,23-31,3 1,3 1,3 1,3 2,4-1,8-19,25-21,-70 105,1 1,0 0,0-1,-1 1,1 0,0-1,0 1,-1 0,1 0,0 0,0 0,-1-1,1 1,0 0,0 0,0 1,-1-1,1 0,0 0,0 0,0 0,-1 1,1-1,0 0,-1 1,1-1,0 1,-1-1,1 1,0-1,-1 1,1-1,-1 1,1-1,-1 1,1 0,-1-1,1 1,-1 0,0 0,1-1,-1 1,0 0,0 0,0-1,1 1,-1 0,0 0,0-1,0 1,0 0,0 0,0 0,-1-1,1 2,12 55,-12-55,5 33,-1 0,-2 0,-1 1,-2-1,-1 0,-2 1,-3 4,2-23,1 1,0 0,2-1,0 1,1 0,0 1,2-1,0 0,3 10,-4-27,0 0,0-1,0 1,0-1,1 1,-1 0,0-1,1 1,-1-1,0 1,1-1,-1 1,1-1,-1 1,1-1,-1 1,1-1,-1 0,1 1,-1-1,1 0,0 1,-1-1,1 0,-1 0,1 0,0 0,-1 1,1-1,0 0,-1 0,1 0,0 0,-1 0,1-1,0 1,-1 0,1 0,-1 0,1 0,0-1,-1 1,1 0,-1-1,1 1,-1 0,1-1,-1 1,1-1,-1 1,1-1,-1 1,1-1,-1 1,0-1,1 1,-1-1,0 0,0 0,30-39,-27 36,159-294,-20 20,-128 257,-12 35,-12 41,9-53,-36 262,39-8,2-234,2-4</inkml:trace>
  <inkml:trace contextRef="#ctx0" brushRef="#br0" timeOffset="4763.423">2795 1063,'-9'-2,"1"-1,-1 1,0 0,1 1,-1 0,0 1,0 0,0 0,0 1,0 0,0 0,1 1,-1 0,0 1,1 0,0 0,0 1,0 0,0 0,0 1,1 0,0 0,0 1,0 0,1 0,0 1,0-1,0 1,0 3,3-6,0 0,0 0,1 1,0-1,0 1,0-1,0 1,1 0,0 0,0-1,0 1,0 0,1 0,0 0,0 0,0 0,1 0,0 0,0 0,0 0,0-1,1 1,0 0,0-1,0 1,0-1,1 0,-1 0,1 0,1 0,-1 0,0 0,1-1,0 0,-1 0,1 0,1 0,3 2,2-2,0-1,0 0,1-1,-1 0,0-1,1 0,-1 0,0-1,1 0,-1-1,0 0,0-1,0 0,0-1,-1 0,2-1,14-7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1,'-19'10,"-1"2,2-4,9-5,6-7,4 2,-3 1,-7 1,0 5,-1 2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2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0,'-24'10,"-4"2,9 0,12-2,12-8,9-4,4-2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91,'-41'44,"1"2,2 1,2 1,2 3,3 0,-4 14,31-60,0 1,1 1,-1-1,1 0,1 1,-1 0,1 0,0 0,1 0,-1 0,1 0,1 0,0 0,0 0,0 0,1 0,-1 0,2 1,-1-2,1 1,0 0,1 0,0 0,0-1,0 0,0 1,1-1,0-1,1 1,-1 0,1-1,0 0,1 0,5 4,5-1,2-1,-1 0,1-1,0-1,0 0,0-2,1 0,0-1,-1-1,1 0,0-2,0 0,-1-1,1-1,-1 0,14-6,1-3,-1-2,0-2,-2 0,0-2,-1-1,0-2,-2-1,0-1,-2-1,4-6,-20 23,0-1,0-1,-1 0,0 0,-1 0,0-1,0 0,-1 0,0-1,-1 0,-1 0,1 0,-2-1,1 1,-2-1,1 0,-2 0,0 0,0 0,-1 0,0 0,-1 0,0 0,-1 1,-2-4,-2 2,0 0,-1 0,-1 1,0 0,-1 1,0-1,-1 2,0-1,0 2,-1-1,-1 1,0 1,0 0,0 1,-1 0,0 1,0 0,-1 1,0 0,1 1,-2 1,1 0,0 1,-1 1,-9 0,-14-1</inkml:trace>
  <inkml:trace contextRef="#ctx0" brushRef="#br0" timeOffset="335.734">34 599,'325'-147,"-202"86,-122 60,1 0,-1 0,0 0,0 0,0 0,1 0,-1 0,0 0,1 1,-1-1,1 1,-1-1,1 1,-1-1,1 1,-1 0,1 0,0 0,-1-1,1 2,-1-1,1 0,-1 0,1 0,0 1,-1-1,1 1,-1-1,0 1,1 0,-1-1,1 1,-1 0,0 0,0 0,1 0,-1 0,0 0,0 1,0-1,0 0,0 0,-1 1,1-1,0 1,-1-1,1 1,6 33,-7-29,0 1,1-1,0 0,0 0,0 0,0 0,1-1,0 1,0 0,1-1,0 1,0-1,0 0,0 0,1 0,0 0,0 0,0-1,1 0,-1 0,1 0,0 0,0-1,0 0,4 1,1-2,0 0,1-1,-1 0,1 0,-1-2,1 1,-1-1,1-1,-1 0,0 0,0-1,0 0,0-1,0 0,-1 0,1-1,-1-1,10-4</inkml:trace>
  <inkml:trace contextRef="#ctx0" brushRef="#br0" timeOffset="2149.24">514 63,'0'-5,"-5"-1,-6 0,-7 6,-4 2,1 7,0 1,-2-1,3 3,1-1,2 3,1-1,2 2,4 3,3-1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2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1 370,'19'0,"21"0,8 0,1 0,-3 0,-4 0,-6-5,-3-1,-2 0,-3 1,0 2,0 1,-6-4,-1-1,1 1,1 1,-4 2</inkml:trace>
  <inkml:trace contextRef="#ctx0" brushRef="#br0" timeOffset="252.427">142 540,'38'0,"28"0,6 0,-3 0,-9 0,-10 0,-8 0,-8 0,-3 0,-3 0,-7 0</inkml:trace>
  <inkml:trace contextRef="#ctx0" brushRef="#br0" timeOffset="2234.172">1412 88,'0'0,"1"0,-1 1,0-1,1 0,-1 0,1 0,-1-1,0 1,1 0,-1 0,0 0,1 0,-1 0,0 0,1 0,-1-1,0 1,1 0,-1 0,0 0,0-1,1 1,-1 0,0 0,0-1,0 1,1 0,-1-1,0 1,0 0,0-1,0 1,1 0,-1-1,0 1,0 0,0-1,0 1,0 0,0-1,0 1,12 34,-8 8,-1 0,-2 0,-3 0,0 0,-9 37,-1 35,-3 70,-1-100,14-86,2-8</inkml:trace>
  <inkml:trace contextRef="#ctx0" brushRef="#br0" timeOffset="2550.908">1045 60,'253'-11,"27"-24,-260 32,5-1,0 1,0 0,0 2,0 1,0 1,0 1,8 3,-30-4,0-1,0 1,0 0,0 0,-1 0,1 1,0-1,-1 1,1-1,-1 1,0 0,0 0,1 0,-1 0,0 1,-1-1,1 0,0 1,-1-1,1 1,-1 0,0-1,0 1,0 0,0 0,0 0,-1-1,1 1,-1 0,0 0,0 0,0 0,0 0,0 0,-1 0,0 0,1 0,-1 0,0-1,0 2,-5 14</inkml:trace>
  <inkml:trace contextRef="#ctx0" brushRef="#br0" timeOffset="2805.107">904 850,'39'0,"40"-10,13-2,0-5,-7 1,-7-2,-13 2,-12 4,-10 4,-9 3,-8-2,-6 0,0 2,-4 1</inkml:trace>
  <inkml:trace contextRef="#ctx0" brushRef="#br0" timeOffset="3372.2">2004 625,'-2'-2,"0"0,0 0,0 1,0-1,-1 0,1 1,-1 0,1-1,-1 1,1 0,-1 1,1-1,-1 0,0 1,0-1,1 1,-1 0,0 0,0 0,1 0,-1 0,0 1,0-1,1 1,-1 0,0 0,1 0,-1 0,1 0,-1 1,1-1,0 1,0-1,-2 2,-59 73,60-72,1 0,0-1,0 1,1 0,-1 0,1 0,0 0,0 0,0 0,1 1,-1-1,1 0,0 0,0 1,1-1,-1 0,1 0,0 0,0 0,0 0,1 0,-1 0,1 0,0 0,0-1,0 1,1 0,-1-1,1 0,0 0,0 0,0 0,0 0,0-1,1 1,-1-1,1 0,0 0,0 0,0 0,0-1,0 0,0 0,0 0,0 0,1 0,104-23,-84 11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3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0 338,'273'-27,"-35"-3,-98 19,-84 1,-32 6</inkml:trace>
  <inkml:trace contextRef="#ctx0" brushRef="#br0" timeOffset="332.837">141 536,'18'-7,"-1"1,1 1,0 1,0 0,0 1,0 2,10-1,51-7,48-16,-53 8,0 4,2 3,20 2,-71 8</inkml:trace>
  <inkml:trace contextRef="#ctx0" brushRef="#br0" timeOffset="962.121">508 0,'112'100,"87"-2,-195-97,70 37,-72-37,0 1,0-1,0 0,0 1,-1 0,1-1,-1 1,1 0,-1 0,0 0,1 0,-1 0,0 0,0 0,-1 0,1 1,0-1,-1 0,1 0,-1 1,0-1,0 0,0 1,0-1,0 0,0 1,-1-1,1 0,-1 1,1-1,-1 0,-1 2,-8 12,-1 0,-1-1,0-1,0 0,-2-1,0 0,0-1,-15 10,-339 234,289-189,61-45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5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1,'527'0,"-515"0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7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0,'-216'337,"120"-244,75-77,4-2</inkml:trace>
  <inkml:trace contextRef="#ctx0" brushRef="#br0" timeOffset="419.489">0 0,'1'15,"0"0,1 0,1-1,1 1,0-1,0 1,1-1,1-1,1 1,0-1,0 0,1-1,1 1,0-2,1 1,9 8,52 75,0 44,-59-126,-1-6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0,'-16'52,"3"0,2 1,2 0,-1 49,-17 188,11-69,-1-88,5-124,9-32,25-65,-13 70</inkml:trace>
  <inkml:trace contextRef="#ctx0" brushRef="#br0" timeOffset="504.3">417 227,'-105'81,"5"5,-35 42,134-126,1-1,0 0,0 1,-1-1,1 1,0-1,0 0,1 1,-1-1,0 1,0-1,1 0,-1 1,1-1,-1 0,1 1,-1-1,1 0,0 1,0-1,0 0,-1 0,1 0,0 0,0 0,1 0,-1 0,0 0,0-1,0 1,1 0,-1-1,0 1,1-1,-1 1,0-1,1 0,-1 1,0-1,1 0,-1 0,1 0,-1 0,1 0,-1 0,0-1,1 1,-1 0,1-1,-1 1,6 1,4 1,0 1,0 0,-1 1,0 0,0 0,0 1,0 0,0 1,-1 0,0 1,-1-1,1 2,-1-1,-1 1,1 1,7 10,0 2,-1-1,-1 2,-2 0,0 0,-1 1,-1 0,1 8,17 3,-16-33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91,'22'113,"-14"191,-10-194,1-75,-2-1,-1 1,-2-1,-1 0,-2-1,-1 1,-10 18,5-22,10-24</inkml:trace>
  <inkml:trace contextRef="#ctx0" brushRef="#br0" timeOffset="613.6">1 147,'9'-11,"1"0,0 0,0 1,1 0,1 1,-1 1,2-1,-1 2,1 0,0 0,0 1,1 1,0 0,9-1,-11 1,2 1,-1 0,0 0,1 2,-1 0,1 0,0 1,-1 1,1 0,0 1,0 1,-1 0,1 0,-1 2,0-1,1 2,-2 0,1 0,-1 2,0-1,0 1,0 1,2 3,-10-8,-1 1,0 0,1 0,-2 0,1 1,0-1,-1 1,0-1,0 1,0 0,0 0,-1 0,0 0,0 0,0 0,-1 0,0 0,0 0,0 1,0-1,-1 0,0 0,0 0,-1 0,1 0,-1 0,0-1,0 1,-3 4,-4 8,-1 0,0-1,-1 0,-1 0,0-1,-1-1,-7 5,-267 209,284-227,1 0,0 0,-1 0,1 1,0-1,0 1,-1-1,1 1,0 0,1 0,-1 0,0 0,0 0,1 0,-1 0,1 0,0 1,0-1,0 1,0-1,0 1,0-1,1 1,-1 0,1-1,0 1,0-1,0 1,0 0,0-1,0 1,1 0,0-1,-1 1,1-1,0 1,0-1,0 1,0-1,1 0,-1 1,1-1,-1 0,2 1,15 12,1-1,1 0,0-1,1-2,0 0,17 6,37 20,41 33,-96-57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5:5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0 933,'225'-17,"-53"-13,-72 25,-93 10,-7 1</inkml:trace>
  <inkml:trace contextRef="#ctx0" brushRef="#br0" timeOffset="297.894">84 1102,'34'5,"15"1,5 0,-2-1,-6-1,-5-2,-5-1,-4-5,-2-3,-2 1,-6 1</inkml:trace>
  <inkml:trace contextRef="#ctx0" brushRef="#br0" timeOffset="1726.759">1552 510,'4'5,"-1"1,0 0,-1 1,1-1,-1 0,0 1,0-1,-1 1,0 0,0-1,-1 1,0 0,0 0,1 6,2 45,-3 0,-3 0,-2 0,-4 10,-2 224,11-291,0-12</inkml:trace>
  <inkml:trace contextRef="#ctx0" brushRef="#br0" timeOffset="2108.71">1129 537,'56'-17,"125"-21,28 10,-118 14,109-2,-198 16,1 0,0 1,-1-1,1 1,-1 0,0-1,1 1,-1 1,1-1,-1 0,0 0,0 1,0-1,0 1,0 0,0 0,0-1,-1 1,1 0,-1 1,1-1,-1 0,0 0,0 1,0-1,0 0,0 1,0-1,-1 1,1-1,-1 1,1-1,-1 1,0 0,0-1,-1 1,1-1,0 1,-1-1,0 2,-5 13</inkml:trace>
  <inkml:trace contextRef="#ctx0" brushRef="#br0" timeOffset="2481.142">1156 1271,'39'-4,"26"-3,13 1,-8-3,-10-1,-12 1,-7 3,-8 2,-3 2,-3 1,-1 1,0 0,-4-4,-2-2,-4 0</inkml:trace>
  <inkml:trace contextRef="#ctx0" brushRef="#br0" timeOffset="18333.135">1213 227,'312'0,"-142"-27,-31 20,-115 1</inkml:trace>
  <inkml:trace contextRef="#ctx0" brushRef="#br0" timeOffset="22655.47">1100 1,'-45'48,"2"2,3 2,1 2,4 2,1 0,-11 32,30-57,1 0,1 1,2 1,1 0,2 0,1 0,1 1,3 0,0 1,2-1,2 0,1 0,1 0,2 0,2 0,1-1,1 0,2 0,6 9,0-8,2 0,2-2,1 0,1-1,2-2,1 0,1-2,1-1,2-1,0-1,2-2,0-1,1-2,1-1,20 7,-30-15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39 932,'-34'34,"30"-66,11 6,1 0,1 1,2 1,0-1,1 2,2 0,0 0,2 1,0 1,2 1,0 0,13-10,-31 29,1-1,0 0,0 1,0-1,1 1,-1 0,0-1,1 1,-1 0,0 0,1 0,-1 0,1 0,0 0,-1 0,1 1,0-1,-1 0,1 1,0 0,0-1,0 1,-1 0,1 0,0 0,0 0,0 0,-1 0,1 0,0 1,0-1,0 1,-1-1,1 1,0 0,-1 0,1 0,-1 0,1 0,-1 0,1 0,-1 0,0 0,1 1,-1-1,0 1,0-1,0 1,0-1,27 117,-17-46,-11-70,0 0,0-1,0 1,0 0,0-1,1 1,-1 0,0-1,1 1,-1-1,1 1,-1 0,1-1,0 0,0 1,0-1,0 1,0-1,0 0,0 0,0 1,0-1,1 0,-1 0,0 0,1 0,-1-1,1 1,-1 0,1 0,-1-1,1 1,0-1,-1 0,1 1,0-1,-1 0,1 0,0 0,1 0,9-9,-1 0,0 0,0-1,0-1,-1 0,-1 0,0-1,-1 0,2-4,18-22,132-153,-160 190,1 0,-1 0,1 0,-1 0,1 0,0 0,-1 1,1-1,0 0,0 0,-1 1,1-1,0 0,0 1,0-1,0 1,0-1,0 1,0-1,0 1,0 0,0-1,0 1,0 0,0 0,0 0,0 0,0 0,1 0,-1 0,0 0,0 1,0-1,0 0,0 0,0 1,0-1,0 1,0-1,0 1,0 0,-1-1,1 1,0 0,0-1,0 1,-1 0,1 0,0 0,-1 0,1-1,-1 1,1 0,-1 0,0 0,1 0,-1 1,10 63,-11 253,1-316,0 0,0 0,0 0,0 0,1 0,-1 0,1 0,-1 0,1 0,0 0,0 0,0 0,0 0,0-1,0 1,0 0,0-1,1 1,-1-1,1 1,-1-1,1 0,0 0,-1 0,1 0,1 1,9-1</inkml:trace>
  <inkml:trace contextRef="#ctx0" brushRef="#br0" timeOffset="247.768">1167 396,'-19'38,"-11"32,-6 9,4-4,8-10,2-11,5-11,6-7,4-5,4-3,2-2,6-5,3-6</inkml:trace>
  <inkml:trace contextRef="#ctx0" brushRef="#br0" timeOffset="699.39">1026 453,'13'-23,"1"1,2 1,-1 0,2 1,1 0,1 2,0 0,13-8,-25 20,0 1,1 0,-1 1,1 0,0 0,0 0,0 1,0 0,1 1,-1 0,1 0,0 1,0 0,-1 0,1 1,0 0,0 1,-1 0,1 0,0 1,-1 0,1 0,-1 1,0 0,0 1,0 0,0 0,-4-2,0 1,0 0,0-1,0 1,-1 0,1 1,-1-1,0 1,0-1,0 1,-1 0,1 0,-1 0,0 1,0-1,0 0,-1 1,1-1,-1 1,0 0,-1-1,1 1,-1 0,0 0,0-1,0 1,-1 0,1-1,-1 1,0 0,-1-1,1 1,-1-1,0 0,0 1,0-1,-1 0,1 0,-1 0,-1 0,-84 68,45-44,-2 2,35-25,0 1,1-1,-1 2,1-1,0 1,1 1,-1-1,1 1,1 1,0 0,0 0,1 0,0 1,0 0,1 0,-1 3,6-8,-1-1,1 1,0-1,0 1,1 0,-1-1,1 1,0-1,0 1,0-1,1 0,0 1,0-1,0 0,0 0,0 0,1 0,0-1,0 1,0-1,0 0,0 1,1-1,1 1,97 55,-40 9,-55-63</inkml:trace>
  <inkml:trace contextRef="#ctx0" brushRef="#br0" timeOffset="1136.526">1647 142,'82'5,"-77"-4,0-1,0 1,1 0,-1 0,0 1,0 0,0 0,0 0,0 0,-1 1,1 0,-1 0,1 0,-1 0,0 1,-1 0,1 0,0 0,-1 0,0 0,0 1,0-1,-1 1,1 0,-1 0,0 0,-1 0,1 0,-1 0,0 0,0 1,-1-1,1 0,-1 1,-1 3,-19 55,17-60,1 0,-1 0,1 0,0 1,0-1,0 0,0 1,1 0,0-1,0 1,0 0,1 0,-1 0,1-1,0 1,0 0,1 0,0 0,0-1,0 1,0 0,1-1,-1 1,1-1,0 1,1-1,-1 0,1 0,0 0,0 0,0-1,1 2,7 1,0 0,1-1,-1 0,1 0,0-1,0-1,1 0,-1-1,10 1,-2-5,-3-2</inkml:trace>
  <inkml:trace contextRef="#ctx0" brushRef="#br0" timeOffset="1447.86">2155 0,'25'37,"-1"1,-2 0,-1 2,-2 0,-2 1,-2 1,-2 1,-1 0,-3 1,-1 0,-2 0,-2 0,-2 27,-4-47,0 0,-1 0,-1-1,-2 0,0 1,-1-2,-2 1,0-1,-1-1,-2 1,0-2,-1 0,-1 0,0-1,-2-1,0 0,-2-1,-22 14,-1-1,-2-3,0-1,-38 15,42-23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1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0 282,'196'-1,"-50"-25,-41 2,-87 13</inkml:trace>
  <inkml:trace contextRef="#ctx0" brushRef="#br0" timeOffset="284.77">254 1,'-5'33,"-1"21,0 6,1-2,2-6,1-8,1-6,0-5,1-3,0-2,1-1,-1 0,0 0,0-4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0,'-15'5,"-9"6,-1 7,9-1,12-2,11-9,10-6,1-7,3-3,-2 1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0,'-14'0,"-5"5,-4 2,2 4,4-5,11-3,5-1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2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35,'-35'22,"1"1,1 1,1 2,1 2,1 0,2 2,1 1,2 2,0 0,3 1,-17 34,33-58,1-1,0 1,1 0,0 1,0-1,1 1,1 0,0-1,0 1,1 0,0 0,1 0,1 0,-1 0,2 0,0 0,0 0,0-1,2 1,-1-1,1 1,1-1,0-1,0 1,1-1,0 0,1 0,0 0,0-1,1 0,4 3,1-2,0-1,1-1,0 0,0-1,1-1,0 0,0-1,0 0,0-2,0 1,1-2,-1 0,1-1,-1 0,1-2,13-2,11-3,0-2,-1-1,-1-2,0-2,34-18,-31 13,-2-1,0-3,-1-1,-2-1,32-30,-58 47,0-1,-1-1,0 1,0-2,-1 1,0-1,-1 0,0-1,-1 0,-1 0,0 0,0-1,-1 1,-1-1,0 0,0 0,-2 0,0-1,0 1,-1 0,-2-13,-1 11,-1 1,-1 0,-1 0,0 0,0 0,-2 1,1 0,-2 1,0-1,0 2,-1-1,0 2,-1-1,0 1,-1 1,0 0,-1 0,1 2,-2-1,1 2,-1 0,0 0,0 1,0 1,-1 0,0 1,0 1,0 0,0 1,0 1,-14-3,1 2,0 1,-1 1,1 1,0 2,0 0,0 2,1 1,-10 5,-10 6</inkml:trace>
  <inkml:trace contextRef="#ctx0" brushRef="#br0" timeOffset="400.409">146 486,'3'-4,"5"-14,1 0,2 0,-1 1,2 0,0 1,1 1,1 0,1 0,-1 1,2 1,0 1,1 0,6-2,-12 11,0 1,0 1,0 0,0 0,1 1,-1 0,0 1,1 1,-1 0,0 0,0 1,0 0,-1 1,1 0,-1 1,0 0,8 6,67 22,169 24,-248-55,0 0,0-1,1 0,-1 0,0 0,0-1,1 0,-1 0,0-1,0 0,1 0,-1 0,0-1,0 1,0-2,0 1,-1-1,4-1,3-7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283 451,'0'75,"11"211,0-175,-5 1,-5 39,-2-127</inkml:trace>
  <inkml:trace contextRef="#ctx0" brushRef="#br0" timeOffset="500.248">1 535,'58'-49,"2"2,2 3,2 3,63-30,-38 40,-88 30,1 1,0 0,0-1,0 1,0 0,0 0,0 0,0 0,0 1,-1-1,1 0,0 1,0 0,0-1,-1 1,1 0,0 0,0 0,-1 0,1 0,-1 0,1 0,-1 0,0 1,1-1,-1 1,0-1,0 1,0-1,0 1,0 0,0-1,0 1,-1 0,1 0,-1 0,1 0,-1-1,0 1,0 0,1 0,-1 0,-1 0,1 0,0 0,-2 11,-1-2,0 1,0 0,-1 0,-1-1,0 0,-1 0,0 0,0-1,-1 0,-1 0,-2 2,-12 20,17-24,2-5,0 0,0 0,0 0,0 0,1 1,0-1,-1 1,1-1,1 1,-1 0,0 0,1 0,0 0,0 0,0 0,0 0,1 0,0 0,-1 0,2 0,-1 1,0-1,1 0,0 0,0 0,0 0,0 0,1 0,-1 0,1-1,0 1,0 0,1-1,6 3,-1 0,2-1,-1-1,0 1,1-1,0-1,0 0,0-1,0 0,4 1,7 1,9 2,-25-6,1 0,-1 0,0 1,0-1,0 1,0 0,0 1,-1-1,1 1,0 0,-1 0,1 1,-1-1,0 1,1 0,-1 0,-1 0,1 1,0 0,-1-1,0 1,0 0,0 1,0-1,-1 0,2 4,-3 7,-2 0,1 0,-2 0,0-1,-1 1,0 0,-1-1,-1 0,0 0,-1 0,0-1,-1 1,-1-1,0-1,-1 0,0 0,-1-1,0 0,-1 0,0-1,0-1,-10 6,1-1,-1-1,0-1,-1-1,0-1,0-1,-1-1,-24 5,12-2,-5-5,26-9</inkml:trace>
  <inkml:trace contextRef="#ctx0" brushRef="#br0" timeOffset="1269.087">819 845,'-3'12,"1"0,0 0,1 0,0 0,1 0,1 0,0 0,0-1,1 1,0 0,1 0,5 10,-6-20,1-1,-1 1,1-1,-1 1,1-1,0 0,0 0,0-1,0 1,0 0,-1-1,1 0,0 0,0 0,0 0,0 0,0 0,0-1,0 0,0 1,0-1,0 0,-1 0,1-1,0 1,-1-1,1 1,-1-1,1 0,-1 0,0 0,0 0,0 0,0 0,1-2,9-4,177-122,-189 129,1 0,-1 1,1-1,-1 0,1 1,0-1,-1 0,1 1,0-1,-1 1,1-1,0 1,0-1,0 1,-1-1,1 1,0 0,0-1,0 1,0 0,0 0,0 0,-1 0,1 0,0 0,0 0,0 0,0 0,0 0,0 0,0 1,-1-1,1 0,0 1,0-1,0 0,-1 1,1-1,0 1,0-1,-1 1,1 0,0-1,-1 1,1 0,-1-1,1 1,-1 0,1 0,-1 0,1-1,-1 1,0 0,0 0,1 0,-1 0,0 0,0-1,0 1,0 0,0 0,0 0,0 0,0 0,0 0,-1 0,1 0,1 22,-1-18,-1 1,0-1,1 1,0 0,0-1,1 1,0 0,0-1,0 1,0-1,1 0,0 1,0-1,0 0,1 0,0 0,0 0,0-1,1 1,-1-1,1 0,0 0,0 0,0-1,1 1,0-1,-1 0,1 0,0 0,3 0,1-2,0-1,0 0,0-1,1 0,-1 0,0-1,0 0,0 0,-1-1,1 0,0-1,-1 0,0 0,0-1,0 0,-1 0,0-1,0 0,0 0,0-1,-1 0,0 0,-1 0,0-1,4-6,14-11,112-176,-128 191,11-28,-1-1,-2 0,-1-1,-3-1,-1 1,-1-2,-3 1,-2-1,-1-9,0 31,-2-1,-1 0,0 1,-2-1,0 1,-1 0,-1-1,-1 1,-1 1,0-1,-4-3,9 20,-1 0,0 1,1 0,-1-1,-1 1,1 0,0 0,0 0,-1 1,1-1,-1 0,1 1,-1-1,0 1,0 0,0 0,1 0,-1 1,0-1,0 1,0-1,0 1,0 0,0 0,0 0,0 1,0-1,0 1,0-1,0 1,0 0,0 0,0 0,1 1,-1-1,1 1,-1-1,1 1,-1 0,1 0,0 0,0 0,0 1,0-1,0 0,0 1,1 0,-1-1,1 1,0 0,0-1,-1 4,-6 13,0 1,2-1,0 2,1-1,1 1,1-1,1 1,1 0,0 0,2 0,0 0,3 5,-2 29,-1-25,1-1,2 0,1 1,1-1,2-1,1 0,1 0,1 0,1-1,2-1,11 15,34 53,-58-94,0 0,0 1,0-1,0 0,0 0,0 1,0-1,0 0,0 0,0 0,0 0,0 0,0-1,0 1,0 0,0 0,0-1,0 1,0-1,0 1,0-1,0 1,0-1,0 1,-1-1,1 0,0 1,0-1,-1 0,1 0,0 1,-1-1,1 0,-1 0,1 0,-1 0,0 0,1 0,-1 0,0 0,0 0,1 0,-1 0,0 0,0 0,0 0,0 0,-1 0,1 0,0 0,0 0,-1 0,1-1,2-18</inkml:trace>
  <inkml:trace contextRef="#ctx0" brushRef="#br0" timeOffset="1516.581">1215 422,'48'-5,"44"-6,17-6,3 0,3-3,-4 3,-7 0,-6-3,-11 2,-10 4,-18 5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5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39,'341'0,"-321"0,1-2,-1 0,0-1,0-1,-1-1,1-1,3-2,-5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46,'48'5,"20"1,4-4,-5-4,-10 0,-5-6,-6-1,-7 1,-9-2,-6-1,-6 3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4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1,'-9'2,"1"1,-1 0,0 1,1 0,0 0,0 1,0 0,1 0,-1 1,1 0,1 0,-1 1,1 0,0 0,0 0,1 1,0 0,-46 62,-3-2,-3-3,-36 30,-94 99,158-176,18-17</inkml:trace>
  <inkml:trace contextRef="#ctx0" brushRef="#br0" timeOffset="399.694">1 1,'154'204,"-25"-29,-104-141,2-1,1-2,1 0,2-2,0-2,7 3,-26-23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6:5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59 299,'0'-14,"0"21,-1 26,-26 168,16-14,-4-129,11-100,4 22,-1-14,2 0,1 0,1 0,2 0,9-28,7 6,3 0,2 2,3 1,1 1,3 1,9-6,-36 49,1-1,0 1,0 0,1 1,0-1,1 2,-1-1,1 1,1 0,-1 1,1 0,0 1,10-4,-17 8,-1-1,1 0,0 1,-1 0,1-1,0 1,0 0,-1 0,1 1,0-1,-1 0,1 1,0 0,-1 0,1-1,-1 1,1 1,-1-1,1 0,-1 1,0-1,0 1,0 0,0 0,0-1,0 1,0 1,-1-1,1 0,-1 0,1 1,0 1,21 86,-23-76,-1 0,0 0,-1 0,0-1,-1 1,-1-1,0 1,-1-1,0-1,-1 1,0-1,-1 0,-1 0,0 0,0-1,-1-1,-1 1,0-2,-7 7,-4 2,-1 0,0-2,-1-1,0-1,-1 0,-1-2,0-1,-1-1,-18 4,19-14,31-12,-1 10,0 1,1-1,-1 1,1 0,-1 0,1 0,-1 1,1 0,0 0,-1 0,1 1,-1 0,1 0,-1 0,1 1,-1-1,0 1,1 1,-1-1,0 1,-1 0,1 0,3 3,97 99,-72-65,-19-25,-11-11,0 0,0 0,0 0,0-1,0 0,1 1,0-1,0 0,-1-1,2 1,-1-1,0 0,0 0,1 0,-1-1,1 1,2 0,9-3</inkml:trace>
  <inkml:trace contextRef="#ctx0" brushRef="#br0" timeOffset="827.429">1103 186,'-8'5,"-41"22,1 3,2 1,1 3,2 1,1 3,-7 9,42-40,1 1,0-1,0 1,0 0,1 1,0-1,1 1,0 0,0 0,1 0,0 1,1-1,0 1,0-1,1 1,1 0,-1 0,1 0,1-1,0 1,0 0,1-1,1 1,-1-1,1 1,1-1,0 0,0 0,1-1,4 7,-3-8,0 0,0 0,1 0,1-1,-1 0,1 0,0-1,0 0,0 0,1-1,-1 0,1-1,0 0,0 0,1-1,-1 0,0 0,1-1,-1-1,1 0,-1 0,1 0,2-2,11-1,-1-1,1-1,-1-2,0 0,-1-1,0-1,0-1,-1-1,4-3,11-7,-1-1,-2-2,0-1,19-21,-42 37,0 0,-1 0,0-1,0 0,-2-1,1 0,-1 0,0 0,-1 0,-1-1,0 0,0 0,-1 0,-1-1,0 1,-1-1,0-3,-1 9,-1-1,-1 1,1 0,-1 0,0 0,-1 0,0 0,0 0,0 1,-1-1,0 1,0 0,-1 0,1 0,-1 1,-1 0,1 0,-1 0,0 0,0 1,-4-2,-4-3,0 1,-1 0,0 1,-1 1,1 1,-1 0,0 1,-1 0,-2 1,4 2,-1 1,1 0,-1 1,1 0,0 1,-1 1,1 1,0 0,1 1,-1 0,1 1,0 1,0 0,1 2,-174 134,177-134,-1 0,2 1,-1 1,1 0,1 0,0 0,1 1,0 0,0 1,1 0,1 0,1 0,-3 10,6-21,1 0,0 0,-1 0,1 0,0 0,0 0,1 0,-1 0,0 0,0 0,1 0,0 0,-1 0,1 0,0 0,0 0,0-1,0 1,0 0,0-1,0 1,1-1,-1 1,1-1,-1 1,1-1,-1 0,1 0,0 0,0 0,-1 0,1 0,0 0,0-1,0 1,0-1,0 1,0-1,0 0,0 0,0 0,0 0,2 0,88-17,16-54,-95 60,0 0,1 1,0 1,1 0,0 1,1 0,6-2,-16 9,-1 1,1-1,0 1,-1 0,1 1,-1-1,1 1,-1 0,1 1,-1-1,1 1,-1 0,0 0,0 1,0-1,0 1,-1 0,1 1,-1-1,0 1,0 0,0 0,0 0,0 0,-1 1,0 0,2 3,40 38,-38-43,-1 1,1-1,0 0,0 0,0-1,1 0,-1 0,0-1,1 0,-1 0,1 0,0-1,-1-1,1 1,-1-1,1 0,-1-1,1 0,10-5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1 604,'39'-11,"0"-3,-1-1,0-1,-2-3,0 0,-1-3,-1-1,-1-1,-1-2,-1-1,-1-1,-2-2,3-6,-18 21,39-51,3 3,3 2,14-7,-71 66,0 1,-1 0,1 0,0-1,0 1,0 0,0 0,-1 0,2 0,-1 0,0 0,0 0,0 0,0 1,1-1,-1 0,0 1,1-1,-1 1,0-1,1 1,-1 0,1-1,-1 1,0 0,1 0,-1 0,1 0,-1 0,1 1,-1-1,0 0,1 1,-1-1,1 1,-1-1,0 1,0-1,1 1,-1 0,0 0,0 0,0 0,0 0,0 0,0 0,0 0,1 1,1 13,-1 1,0 0,-1 0,-1-1,0 1,-1 0,-1 0,0-1,-3 8,-5 16,-2-1,-2 0,-1-1,-2-1,-1 0,-2-2,-1 0,-15 16,28-38,0-1,-1-1,-1 1,0-1,0-1,-1 0,0 0,-1-1,1-1,-1 0,-1-1,0 0,1 0,-2-2,1 1,-1-2,1 0,-1 0,0-2,-11 1,21-2,0-1,0 0,1 1,-1-1,1-1,-1 1,1 0,-1-1,1 0,0 0,0 0,0 0,0 0,0-1,0 1,1-1,-1 0,1 0,0 0,-1 0,2 0,-1 0,0-1,1 1,-1-1,1 1,0-1,0 1,0-1,1 0,-1 0,1 1,0-4,3-14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57.2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49 775,'0'4,"0"6,0 8,-4 7,-2 2,1 1,1 0,1-1,1-1,5-5,2-9,1-8</inkml:trace>
  <inkml:trace contextRef="#ctx0" brushRef="#br0" timeOffset="278.114">1 436,'0'-4,"0"-6,0 4,0 6,0 7,4 8,1 4,1-1</inkml:trace>
  <inkml:trace contextRef="#ctx0" brushRef="#br0" timeOffset="533.702">388 630,'-5'2,"-1"1,1-1,0 1,0 0,0 1,0-1,0 1,1 0,-1 0,1 1,0-1,1 1,-1 0,1 0,0 0,0 0,0 1,1-1,0 1,-1 4,1-6,1 0,0-1,0 1,1 0,-1 0,1 0,0 0,0 0,0 0,1 0,-1-1,1 1,0 0,0 0,0 0,1-1,-1 1,1-1,0 1,0-1,0 0,0 1,1-1,-1 0,1-1,0 1,0 0,0-1,0 1,0-1,0 0,1 0,-1-1,1 1,0 0,-1-1,1 0,0 0,0 0,0-1,3 2,-1-1,0 0,1 0,-1-1,1 0,-1 0,1 0,-1-1,1 0,-1 0,0-1,1 0,-1 0,0 0,0-1,0 0,-1 0,1 0,-1-1,1 0,-1 0,0 0,-1-1,3-2,-4 2,0 0,0-1,-1 0,0 1,0-1,0 0,0 0,-1 0,0-1,-1 1,1 0,-1 0,0 0,-1-1,1 1,-1 0,-1 0,1 0,-1 0,0 0,0 0,-1 1,1-1,-1 1,-1-1,1 1,-1 0,0 0,0 1,0-1,0 1,-1 0,0 0,0 0,0 1,0 0,-1 0,-5-2,8 4,-1 1,1 0,-1 0,1 0,-1 0,1 1,-1 0,1-1,-1 1,1 0,0 1,0-1,-1 1,1-1,0 1,0 0,1 0,-1 0,0 1,1-1,-1 0,1 1,0 0,0 0,0-1,0 1,0 1,0-1,1 0,0 0,0 0,0 1,0-1,0 1,0-1,1 1,0-1,0 4,1 15</inkml:trace>
  <inkml:trace contextRef="#ctx0" brushRef="#br0" timeOffset="917.19">775 702,'0'-2,"-2"-26,2 1,0-1,2 0,2 1,0-1,2 1,0 0,2 1,8-16,-16 41,0 0,0 0,0 1,0-1,1 0,-1 0,0 1,1-1,-1 0,0 0,1 1,-1-1,1 1,-1-1,1 0,0 1,-1-1,1 1,-1-1,1 1,0-1,-1 1,1 0,0-1,0 1,-1 0,1 0,0-1,0 1,0 0,-1 0,1 0,0 0,0 0,0 0,-1 0,1 0,0 0,0 1,-1-1,1 0,0 0,0 1,-1-1,1 0,0 1,-1-1,1 1,0-1,-1 1,1-1,-1 1,1 0,-1-1,1 1,-1-1,1 1,-1 0,1 0,-1-1,0 1,0 0,1 0,-1-1,28 67,-19-43,-8-21,0 0,1 1,-1-1,1 0,0 0,0 0,0 0,1 0,-1 0,1-1,-1 1,1-1,0 0,0 0,0 0,0 0,0 0,0 0,1-1,-1 0,1 1,-1-1,1-1,-1 1,1 0,-1-1,1 0,0 0,-1 0,1 0,-1-1,1 1,0-1,-1 0,1 0,-1 0,0 0,1-1,-1 1,0-1,0 0,0 0,0 0,0-1,0 1,-1-1,1 1,0-2,9-12,0-2,-1 1,0-2,-2 1,0-1,-1-1,-1 1,-1-1,-1-1,0-3,-1 3</inkml:trace>
  <inkml:trace contextRef="#ctx0" brushRef="#br0" timeOffset="1276.481">1549 0,'-34'31,"30"-30,-1 1,1 0,0 1,-1-1,1 1,0 0,0 0,1 0,-1 0,1 1,0-1,-1 1,2 0,-1 0,0 0,1 0,0 1,0-1,0 1,0-1,1 1,0 0,0-1,0 1,0 0,1 0,0 0,0 0,0-1,0 1,1 0,0 0,0 0,0-1,1 1,0 0,0-1,0 0,0 1,1 0,54 49,-50-51,-2 1,1 0,0 0,-1 1,0-1,0 1,0 0,-1 1,1-1,-1 1,-1 0,1 0,-1 0,0 0,0 1,-1-1,0 1,0 0,0 0,-1-1,0 1,0 0,-1 0,0 0,0 0,-2 5,0-3,-2-1,1 0,-1 0,0 0,-1 0,0-1,0 0,-1 0,0 0,0 0,0-1,-1 0,0-1,0 1,-1-1,1-1,-1 1,0-1,0-1,0 0,-1 0,0 0,1-1,-1 0,0-1,0 0,0 0,0-1,1 0,-2-1,-6-4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6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1,'-18'28,"1"2,1-1,1 2,2 0,1 1,2 0,1 1,1 0,0 8,7-37,1 0,-1 0,1 0,-1 0,1 0,0 0,1 0,-1 0,1 0,0 0,0 0,0-1,0 1,1 0,-1 0,1-1,0 1,0-1,0 0,1 1,-1-1,1 0,0 0,0-1,0 1,0 0,0-1,0 0,1 0,-1 0,1 0,0-1,-1 1,1-1,0 0,0 0,0 0,0 0,0-1,3 0,7 1,0 0,0-1,0-1,0-1,0 0,0 0,0-2,-1 0,1 0,-1-1,0-1,-1 0,1 0,-1-2,-1 1,1-1,-1-1,0 0,-1-1,0 0,-1-1,0 0,-1 0,0 0,-1-1,0-1,0 1,-2-1,1-1,-5 8,0-1,0 1,-1-1,0 1,0-1,0 0,-1 1,0-1,0 1,-1-1,1 1,-2 0,1-1,-1 1,1 0,-2 1,1-1,-1 0,0 1,0 0,0 0,-1 0,1 1,-1-1,-1 1,1 0,-4-3,-1 0,0 0,0 1,0 1,-1-1,0 2,0 0,0 0,0 1,-1 0,1 1,-1 0,0 1,-4 0,-49 8,38-3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09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1 480,'24'0,"22"0,9-5,-1-1,-5-1,-5 2,-6 2,-5-4,-2-1,-3 2,-1 1,0 2,-4 6,-7 7,-11 2,-6 4,-2-1</inkml:trace>
  <inkml:trace contextRef="#ctx0" brushRef="#br0" timeOffset="417.674">848 0,'-19'85,"3"0,4 1,4 0,4 1,5 60,-2-114,-2-1,-1 0,-1 0,-2 0,-1-1,-9 21,-2-17,26-63,2 14</inkml:trace>
  <inkml:trace contextRef="#ctx0" brushRef="#br0" timeOffset="830.59">1186 170,'-118'71,"3"5,-16 20,128-95,0 0,0 1,0-1,-1 1,1 0,1-1,-1 1,0 1,0-1,1 0,-1 1,1-1,0 1,0 0,0 0,0 0,0 0,1 0,-1 0,1 0,0 0,0 1,0-1,0 0,1 1,-1-1,1 1,0-1,0 1,0-1,0 1,1-1,-1 0,1 1,0-1,0 1,0-1,1 0,5 3,0 0,1 0,-1-1,1 0,0-1,1 0,-1 0,1-1,0 0,-1 0,10 1,17 6,-25-7,0 0,-1 0,1 1,-1 0,0 1,0 0,-1 0,1 1,-1 0,0 0,-1 1,1 0,-1 1,-1-1,1 1,-1 2,31 40,-23-44</inkml:trace>
  <inkml:trace contextRef="#ctx0" brushRef="#br0" timeOffset="1083.928">1412 226,'-10'38,"-7"33,-1 8,2-5,4-9,4-12,4-9,2-8,1-5,2-3,-1-2,1 0,5-4,0-2,1-4</inkml:trace>
  <inkml:trace contextRef="#ctx0" brushRef="#br0" timeOffset="1614.292">1299 254,'26'-16,"0"1,2 1,-1 1,2 1,-1 2,2 1,-1 2,1 0,16 0,-43 6,0 0,0 0,0 1,0-1,1 1,-1 0,0 0,0 0,1 1,-1-1,0 1,0-1,1 1,-1 0,0 0,0 1,0-1,0 0,-1 1,1 0,0 0,-1 0,1 0,-1 0,1 0,-1 1,0-1,0 1,0 0,-1-1,1 1,0 0,-1 0,0 0,0 0,0 0,0 0,0 1,-1-1,1 0,-1 0,0 1,0 1,-5 7,0-1,0 0,-1-1,-1 0,0 0,0 0,-1-1,0 0,-1 0,0-1,0 0,0 0,-1-1,-1-1,1 0,-1 0,-2 0,-24 18,-140 92,175-114,0 0,0 0,0 1,0-1,0 0,1 1,-1-1,1 1,-1-1,1 1,0 0,0 0,1-1,-1 1,0 0,1 0,0 0,-1 0,1 0,0 0,1 0,-1-1,0 1,1 0,0 0,0 0,0 0,0-1,0 1,0 0,1-1,-1 1,1-1,0 0,-1 1,1-1,0 0,0 0,1 0,-1 0,0-1,1 1,-1 0,3 0,124 59,-110-55,1 1,-2 1,1 1,-1 1,-1 0,1 2,9 7,7 48,-33-62,0-6</inkml:trace>
  <inkml:trace contextRef="#ctx0" brushRef="#br0" timeOffset="2033.93">1892 57,'11'0,"-6"-2,0 1,1 0,-1 0,1 0,-1 1,1 0,-1 0,1 0,-1 1,1-1,-1 1,1 1,-1-1,0 1,0 0,0 0,0 1,0-1,0 1,-1 0,1 0,-1 1,0-1,0 1,0 0,0 0,-1 1,1-1,-1 1,0-1,-1 1,1 0,-1 0,2 5,-5-2,1 0,-1 1,0-1,-1 0,0 0,0 0,-1 0,0-1,0 1,-1-1,0 1,0-1,-1 0,-4 4,-31 70,41-77,-1 0,0-1,1 1,0 0,0 0,0-1,0 1,1-1,-1 1,1-1,0 0,0 1,0-1,0 0,1 0,-1-1,1 1,0 0,0-1,0 1,0-1,0 0,0 0,0-1,1 1,-1 0,1-1,0 0,-1 0,1 0,0 0,-1-1,1 0,0 1,0-1,0 0,-1-1,1 1,0-1,0 0,-1 0,1 0,-1 0,3-2,69-24,-53 18</inkml:trace>
  <inkml:trace contextRef="#ctx0" brushRef="#br0" timeOffset="2401.136">2597 141,'-28'24,"0"2,2 0,1 2,1 1,1 1,2 1,1 1,1 1,-13 34,29-61,0 1,0-1,1 1,0-1,0 1,1 0,0 0,0-1,0 1,1 0,0 0,1 0,-1 0,1 0,1 0,-1 0,1-1,1 1,-1-1,1 1,0-1,0 0,1 0,-1 0,2-1,-1 1,0-1,3 2,4 0,0 0,1 0,0-2,0 1,1-1,-1-1,1 0,0-1,0 0,1-1,-1-1,0 0,1-1,-1 0,0-1,1 0,-1-1,0-1,0 0,0-1,-1 0,1-1,-1 0,0-1,3-2,0 1,0-1,-1 0,0-1,0 0,-1-1,0-1,-1 0,0 0,-1-1,0-1,-1 0,-1-1,0 1,0-2,-2 1,0-1,0 0,-2-1,0 0,0 0,-2 0,0 0,0 0,-1-11,-5 18,0 0,0 0,0 0,-1 0,-1 1,1 0,-2 0,1 0,-1 1,0-1,0 1,-1 1,0-1,0 1,-1 0,1 1,-1 0,-1 0,1 1,-1 0,1 0,-1 1,0 0,-1 0,1 1,-4 0,-18-3</inkml:trace>
  <inkml:trace contextRef="#ctx0" brushRef="#br0" timeOffset="2735.823">2287 508,'321'-111,"-317"109,0 0,0 0,0 0,0 1,1 0,-1 0,0 0,1 0,-1 1,1 0,-1 0,1 0,-1 0,0 0,1 1,-1 0,0 0,1 0,-1 1,0 0,0-1,0 1,0 1,0-1,-1 0,1 1,0 0,-1 0,3 3,-3 0,0 0,1 0,0 0,0 0,0-1,1 0,-1 0,1 0,1 0,-1-1,1 1,-1-2,1 1,0-1,1 1,-1-2,1 1,-1-1,1 0,0 0,-1-1,1 1,0-2,0 1,1-1,134-26,-118 23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5,'-85'133,"79"-126,-81 136,83-135,1 0,0 0,0 1,0-1,1 0,1 1,-1 0,2-1,-1 1,1 0,0-1,1 1,0 0,0-1,1 1,0-1,3 8,2-6,1-1,0 1,1-1,0 0,0-1,1 0,0-1,0 0,1 0,0-1,0-1,0 0,1 0,0-1,0-1,0 0,0 0,1-1,-1-1,0 0,1-1,3 0,12 0,0-1,0-1,0-2,0-1,-1 0,0-3,0 0,0-1,-2-2,1-1,-1 0,-1-2,15-12,-27 20,-2-1,1-1,-1 0,0 0,-1-1,0 0,0 0,-1-1,-1 0,1-1,-1 0,-1 0,0 0,-1-1,0 0,-1 0,0 0,-1-1,0 1,-1-1,0-2,-2 8,0-1,0 1,0-1,-1 0,0 1,-1-1,0 1,0-1,0 1,-1 0,0 0,0 0,-1 1,0-1,0 1,-1-1,0 2,0-1,0 0,-1 1,1 0,-1 0,0 1,-1-1,1 1,-1 1,-3-2,-11-4,0 1,0 1,-1 1,0 1,0 0,0 2,-23 0,1 0</inkml:trace>
  <inkml:trace contextRef="#ctx0" brushRef="#br0" timeOffset="320.611">0 401,'423'-208,"-423"208,2-2,0 0,1 1,-1-1,0 1,0 0,1 0,-1 0,1 0,-1 0,0 0,1 1,0-1,-1 1,1 0,-1 0,1 0,0 0,-1 0,1 0,-1 1,1-1,-1 1,1 0,-1 0,1 0,-1 0,0 0,1 0,-1 0,0 1,0 0,0-1,0 1,0 0,0 0,-1 0,2 1,3 18,-5-16,0 0,0 0,1 0,0 0,0-1,0 1,0-1,1 1,-1-1,1 0,0 0,1 0,-1 0,1-1,-1 1,1-1,4 3,10 2,0 0,0-2,1 0,-1-1,1 0,1-2,-1 0,0-2,1 0,-1-1,1 0,-1-2,1-1,-1 0,0-1,14-6,-8 5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1 819,'9'0,"9"0,5 0,4 0,2 0,1 0,0 0,0 0,0 0,-1 0,-1 0,1-5,-1-1,0 0,0 1,0 2,-4 1</inkml:trace>
  <inkml:trace contextRef="#ctx0" brushRef="#br0" timeOffset="253.182">56 1073,'39'-5,"26"-1,8 0,-4 1,-9-3,-10-1,-14 2</inkml:trace>
  <inkml:trace contextRef="#ctx0" brushRef="#br0" timeOffset="1852.427">1186 368,'29'4,"38"3,17-1,0-6,-1-3,-5-1,-5 0,-11 1,-7 1,-2 1,-11 0</inkml:trace>
  <inkml:trace contextRef="#ctx0" brushRef="#br0" timeOffset="1016.144">1356 622,'-10'38,"-3"27,1 8,2 0,3-7,3-9,1-11,3-8,0-5,0-4,-4-6,-2-4,0-8,1-7</inkml:trace>
  <inkml:trace contextRef="#ctx0" brushRef="#br0" timeOffset="1269.05">1073 649,'38'5,"37"2,16-1,1-1,-10-2,-10 0,-11-2,-7-1,-8 0,-7 0,-6 0,-2 0,-3-1,-1 1,-5 0</inkml:trace>
  <inkml:trace contextRef="#ctx0" brushRef="#br0" timeOffset="1524.899">819 1327,'48'-5,"40"-6,9-2,-1-2,-9 0,-13 3,-15 4,-7 3,-9-3,-6 1,-5 1,-3 1,-6 2</inkml:trace>
  <inkml:trace contextRef="#ctx0" brushRef="#br0" timeOffset="2255.376">2004 903,'34'0,"34"0,12 0,-4 0,-10 0,-11 0,-11 0,-7 0,-6 0,-7 0</inkml:trace>
  <inkml:trace contextRef="#ctx0" brushRef="#br0" timeOffset="2498.67">2314 706,'-9'43,"-4"29,1 7,2-6,8-9,4-12,7-9,1-13</inkml:trace>
  <inkml:trace contextRef="#ctx0" brushRef="#br0" timeOffset="3503.564">2568 1102,'25'-12,"-1"-1,-1-1,0-1,-1-2,17-15,-12 11,188-196,-206 209,-9 7,1-1,0 0,0 1,0-1,0 0,0 1,1 0,-1-1,0 1,1 0,-1-1,0 1,1 0,0 0,-1 0,1 0,0 1,-1-1,1 0,0 1,0-1,-1 1,1 0,0-1,0 1,0 0,0 0,0 0,-1 0,1 1,0-1,0 0,0 1,0-1,-1 1,1 0,0 0,-1-1,1 1,0 0,-1 0,1 1,-1-1,2 1,5 65,-9-61,1-1,-1 1,1-1,1 1,-1-1,1 1,0-1,0 1,0-1,1 0,0 1,0-1,0 0,1 0,0-1,0 1,0 0,0-1,1 0,0 1,1-4,0 1,0-1,0 0,0-1,0 1,0-1,0 0,0 0,0 0,0-1,0 0,0 0,0 0,-1 0,1-1,0 0,-1 0,1 0,-1-1,1 1,-1-1,0 0,0 0,1-3,4 1,26-17,0-2,-2-1,-1-2,12-13,-44 39,1 0,-1 0,0 0,1 0,-1 0,1 0,-1 0,1 0,0 0,-1 0,1 1,0-1,0 0,-1 0,1 1,0-1,0 1,0-1,0 0,0 1,0 0,0-1,0 1,0 0,0-1,0 1,0 0,0 0,0 0,0 0,0 0,0 0,0 0,0 0,0 0,0 1,0-1,0 0,0 1,0-1,0 1,0-1,0 1,0-1,0 1,0 0,0-1,-1 1,1 0,0 0,-1-1,1 1,0 0,-1 0,1 0,-1 0,-10 88,-2-41,11-38,-1-3,1-1,0 1,0 0,1-1,-1 1,1 0,1 0,-1-1,1 1,1 0,-1-1,1 1,0-1,0 1,1-1,1 2,9 5</inkml:trace>
  <inkml:trace contextRef="#ctx0" brushRef="#br0" timeOffset="6836.791">932 1,'-137'272,"117"-201,4 2,3 0,3 0,4 1,2 0,4 0,7 46,-7-95,2 0,1 1,2-2,0 1,1 0,2-1,0 0,1-1,2 0,0 0,2-1,0-1,1 0,2-1,1 1,-6-9,0 0,0-1,2-1,-1 0,1-1,0 0,1-1,0 0,1-1,-1-1,1 0,1-1,-1-1,1 0,-1-1,1-1,0 0,0-1,0-1,25-4,-7-1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678 255,'8'-3,"3"-2,0 0,0 0,1 1,0 0,0 1,0 1,0 0,0 0,1 1,-1 1,0 0,1 1,2 0,-13-1,0 1,0-1,0 1,0-1,0 1,-1 0,1 0,0-1,0 1,-1 0,1 1,0-1,-1 0,1 0,-1 1,0-1,1 1,-1-1,0 1,0 0,0-1,0 1,0 0,-1 0,1 0,0-1,-1 1,1 0,-1 0,0 0,0 0,1 0,-1 0,0 0,-1 0,1 0,0 0,-1 0,1 0,-1 0,0 0,-41 73,40-72,0-1,0 0,-1 1,1-1,0 0,0 1,1 0,-1-1,0 1,1 0,0 0,0 0,0 0,0 0,0 0,0 0,1 0,-1 0,1 1,0-1,0 0,0 0,1 0,-1 1,1-1,0 0,0 0,0 0,0 0,0 0,0 0,1-1,0 1,-1 0,1-1,0 1,0-1,1 1,-1-1,2 1,7 0,0 0,0-2,0 1,0-1,0-1,0 0,0 0,0-1,0-1,0 0,0 0,0-1,-1 0,1-1,-1-1,5-2,4-4</inkml:trace>
  <inkml:trace contextRef="#ctx0" brushRef="#br0" timeOffset="-821.324">143 480,'-5'39,"-2"26,1 8,1-4,2-9,0-10,2-9,-4-11,-1-10</inkml:trace>
  <inkml:trace contextRef="#ctx0" brushRef="#br0" timeOffset="-412.762">1 453,'33'-25,"1"2,1 1,0 2,2 1,1 2,31-9,-66 24,0 0,0 0,0 1,0-1,0 1,1 0,-1 0,0 0,1 0,-1 1,1 0,-1-1,1 1,-1 0,1 1,-1-1,0 1,1-1,-1 1,1 0,-1 0,0 1,0-1,0 0,0 1,0 0,0 0,0 0,0 0,-1 0,1 1,-1-1,0 1,1 0,-1 0,0-1,-1 1,1 0,0 1,-1-1,-2 11,-1 0,0-1,-1 0,-1 0,0 0,-1 0,0 0,-1-1,0 0,-1 0,-7 9,9-12,-97 99,44-56,56-50,-1 1,1 0,-1-1,1 1,0 0,0 0,0 0,1 0,-1 1,1-1,-1 0,1 1,0-1,0 1,1-1,-1 1,1-1,0 1,0-1,0 1,0 0,1-1,-1 1,1-1,0 1,0-1,0 0,0 1,1-1,-1 0,1 0,0 0,0 0,0 0,1 0,-1 0,0-1,1 1,0-1,0 0,2 2,107 77,-71-67,-26-15</inkml:trace>
  <inkml:trace contextRef="#ctx0" brushRef="#br0" timeOffset="1613.002">1244 0,'26'39,"-1"1,-2 1,-2 1,-2 1,6 21,-11-24,-2 1,-2 1,-1-1,-3 2,-1-1,-2 1,-2 32,-3-62,-1-1,0 0,0 0,-2 0,1 0,-1 0,-1-1,0 0,-1 0,0-1,0 0,-1 0,0 0,-1-1,0 0,-1-1,0 0,0-1,0 0,-1 0,-4 1,-4 2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1,'-28'19,"-10"12,6-1,14-4,10-7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0,'-20'10,"-10"7,4 2,7-3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199 363,'-16'11,"1"1,0 0,1 1,0 0,1 1,0 1,1 0,1 0,1 1,0 1,1 0,1 0,0 1,1 0,1 0,0 6,5-20,-1 0,1 1,1-1,-1 1,1-1,0 1,0-1,0 1,0-1,1 0,0 1,0-1,0 0,0 1,1-1,0 0,0 0,0 0,0 0,0 0,1-1,0 1,0-1,0 0,0 1,0-1,1-1,-1 1,1 0,0-1,0 0,0 0,0 0,0 0,0-1,0 1,1-1,-1 0,0-1,1 1,-1-1,5 0,5-3,1 0,-1-1,1-1,-1-1,-1 0,1-1,-1 0,0-1,-1 0,0-1,0 0,-1-1,0-1,0 0,-2 0,1-1,-1 0,-1-1,0 1,-1-2,-1 1,0-1,3-8,-6 14,1-1,-1 1,-1-1,1 0,-1 0,-1 0,0 0,0 0,-1 0,0 0,-1 0,1-1,-2 1,1 0,-2 0,1 1,-1-1,0 0,-1 1,0 0,0 0,-1 0,0 0,0 1,-1 0,0 0,0 0,0 1,-1 0,0 0,-2-1,3 2,0 0,0 1,-1-1,1 1,-1 0,0 1,0 0,-1 0,1 0,-1 1,1 0,-1 1,0-1,1 1,-1 1,0 0,0 0,0 0,1 1,-1 0,0 1,1 0,-1 0,1 0,-1 1,-4 3,10-3,-1 0,1 1,0 0,0-1,0 1,0 0,1 0,0 0,-1 0,2 0,-1 1,0-1,1 0,0 0,0 0,0 1,0-1,1 0,-1 0,1 0,0 0,1 1,-1-1,1-1,-1 1,1 0,0 0,1-1,-1 1,1-1,-1 0,1 1,0-1,0-1,1 1,-1 0,0-1,1 0,0 1,-1-1,2 0,14 10,1 0,1-2,0 0,0-1,1-1,0-1,0-1,1-1,12 1,42 7,-61-9,0-1,0 0,0-1,0-1,0-1,1 0,-1-1,2-1,9-4,-1 0,0-3,0 0,-1-1,0-1,-1-2,0 0,-1-2,-1 0,0-2,-1 0,-1-1,0-1,-2-2,-12 15,-1-1,0-1,-1 1,1-1,-2 1,1-1,-1-1,0 1,-1 0,0-1,0 1,-1-1,0 1,0-1,-1 0,0 1,-1-1,0 0,0 1,-1-1,0 1,0-1,-1 1,0 0,0 0,-1 0,-1 1,1-1,-1 1,0 0,0 0,-1 0,0 1,-1 0,1 0,-2 0,6 5,-1-1,0 0,0 1,0-1,0 1,0 0,-1 0,1 0,0 0,-1 1,1-1,0 1,-1 0,1 0,0 0,-1 1,1-1,0 1,-1 0,1-1,0 1,0 1,0-1,0 0,0 1,0 0,0 0,0 0,1 0,-1 0,1 0,-1 0,1 1,0 0,0-1,0 1,0 0,1 0,-1 0,1 0,0 0,-1 0,1 0,1 1,-1-1,0 0,1 1,0-1,0 0,0 1,0-1,0 0,1 1,-1-1,1 0,0 1,0-1,0 0,0 0,1 0,-1 0,1 0,1 1,5 4,1-1,0 0,0-1,0 1,1-2,0 0,0 0,0 0,0-2,1 1,0-1,0-1,0 0,0 0,0-1,0 0,2-1,24 0,-32-1,-1 0,1 0,0 0,0 1,0-1,-1 1,1 1,0-1,0 0,0 1,-1 0,1 0,0 1,-1-1,1 1,-1 0,0 0,0 1,1-1,-1 1,-1 0,1 0,0 0,-1 1,0-1,1 1,-1 0,-1 0,1 0,-1 0,2 2,4 189,-7-192,0 1,1-1,-1 0,1 0,0 1,0-1,0 0,1 0,-1-1,1 1,-1 0,1-1,0 0,0 0,0 1,0-2,1 1,-1 0,0-1,1 1,-1-1,1 0,0 0,-1-1,4 1,17 2</inkml:trace>
  <inkml:trace contextRef="#ctx0" brushRef="#br0" timeOffset="319.612">0 899,'285'-31,"-2"-13,117-39,-223 46,-24 3,-20 3,2 7,80-4,-185 27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1,'-10'0,"-7"5,-2 6,-1 1,6-1,12-3,5-7,2-9,6-3,0 1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1,3-1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0,-8 0,-8 0,-7 0,-7-5,-4-1,-1-1,-7 7,-7 3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29,'44'0,"28"-5,11-1,-3 0,-10 1,-13 2,-11 1,-13 1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2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4,'-6'-1,"0"0,-1 0,1 0,0 1,-1 0,1 1,0-1,-1 1,1 0,0 0,0 1,0 0,0 0,0 1,0-1,1 1,-1 1,1-1,0 1,-3 2,-6 6,0 2,1 0,0 1,1 0,1 0,1 1,0 1,1 0,1 0,0 1,1 0,1 0,1 1,1 0,0-1,2 2,-1 10,1-9,0 1,2 0,0-1,1 1,1 0,2-1,0 1,3 8,-5-23,1 1,0-1,0 1,1-1,0 0,0-1,0 1,1-1,0 0,0 0,1 0,0-1,0 1,0-1,0-1,1 1,0-1,0-1,0 1,0-1,1 0,-1-1,1 0,3 1,13 0,1-1,0-1,-1-2,1 0,-1-2,1 0,-1-2,0 0,-1-2,1-1,-1 0,-1-2,1-1,-2 0,0-2,0 0,-1-2,17-15,-27 23,-1 0,1-1,-1 0,-1-1,1 0,-2 0,1-1,-1 0,-1 0,0-1,0 0,-1 0,0 0,-1 0,0-1,-1 0,-1 0,0 0,0 0,-1 0,-1 0,0 0,0 0,-1-1,-1 1,0 0,-1 1,0-1,0 0,-2 1,1-1,-1 1,-1 1,0-1,-1 1,-2-3,-90-54,68 55</inkml:trace>
  <inkml:trace contextRef="#ctx0" brushRef="#br0" timeOffset="324.715">0 483,'32'-14,"17"-10,1 2,1 2,0 3,2 2,0 2,0 2,15 1,-50 11,0 0,0 2,0 0,0 1,0 0,-1 2,0 0,0 1,0 0,-1 2,0 0,1 1,5 2,-13-7,0 0,0-1,0 0,1 0,-1-1,1-1,0 1,0-2,0 1,0-1,0-1,0 0,5-1,10-4</inkml:trace>
  <inkml:trace contextRef="#ctx0" brushRef="#br0" timeOffset="2095.322">734 61,'-5'0,"-6"0,-2-5,-2-2,-5 1,-3 1,-2 2,-3-4,0-1,-1 2,0 1,0 6,0 4,6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33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1 566,'38'-9,"28"-4,6 1,-3-3,-9 2,-10 3,-9 2,-6 4,-9 2</inkml:trace>
  <inkml:trace contextRef="#ctx0" brushRef="#br0" timeOffset="1073.046">396 906,'285'-146,"-261"132,-1-1,-1 0,0-2,-1-1,-1 0,-1-2,-1 0,0-1,-2-1,2-4,3-37,-21 62,0-1,0 1,0-1,0 1,-1-1,1 1,-1 0,1-1,-1 1,1-1,-1 1,0 0,0-1,1 1,-1 0,0 0,0 0,0 0,0 0,-1 0,1 0,0 0,0 0,-1 0,1 1,0-1,-1 1,1-1,0 1,-1-1,1 1,-1 0,1-1,-1 1,1 0,-1 0,1 0,-1 0,1 1,-1-1,-1 1,-8 2,0 1,0 0,0 1,0 0,1 1,0 0,0 0,0 1,1 1,0-1,0 2,1-1,0 1,1 0,0 1,0 0,1 0,0 0,1 1,0 0,1 0,0 0,1 0,0 1,-1 7,3-15,1 0,-1 1,0-1,1 1,0-1,0 0,1 1,-1-1,1 1,0-1,0 0,0 0,0 1,1-1,0 0,0 0,0 0,0-1,1 1,-1 0,1-1,0 0,0 1,0-1,1 0,-1-1,1 1,-1-1,1 1,0-1,0 0,0-1,0 1,1-1,-1 1,0-1,0-1,1 1,20 2,-1 0,1-2,0-1,0-1,-1-2,1 0,-1-1,0-1,0-2,0 0,-1-2,0 0,0-2,-1 0,4-5,14-7,-1-2,-1-1,-2-3,18-17,-48 42,0-1,0 0,-1 0,1 0,-1 0,-1-1,1 0,-1 0,0 0,0 0,-1-1,0 0,0 0,0 1,-1-1,0-1,-1 1,1-5,-2 11,0 0,0-1,0 1,-1 0,1-1,-1 1,1 0,-1 0,1-1,-1 1,0 0,1 0,-1 0,0 0,0 0,0 0,0 0,0 0,0 0,0 0,0 1,0-1,0 0,-1 1,1-1,0 1,0-1,-1 1,1-1,0 1,-1 0,1 0,0 0,-1 0,1 0,-1 0,1 0,0 0,-1 0,1 1,0-1,0 1,-1-1,1 1,0-1,-1 1,-58 32,52-28,-1 1,1 0,1 0,-1 1,1 0,1 0,-1 1,1 0,0 0,1 1,0-1,0 1,1 0,0 0,1 1,0-1,0 1,1 0,0-1,1 1,0 0,1 0,0 0,1 3,0-9,1 0,-1 0,1-1,0 1,1-1,-1 0,0 0,1 0,0 0,0 0,0 0,0-1,0 1,1-1,-1 0,1 0,-1 0,1 0,0-1,-1 0,1 1,0-1,0-1,0 1,0-1,0 1,109-8,-85-2,-1-1,0-2,-1 0,0-2,-1-1,0 0,-1-2,-1-1,2-4,-15 14,-1 0,0 0,-1-1,0 0,0-1,-1 0,0 0,-1 0,0-1,-1 0,0 0,0 0,-1-1,-1 0,0 0,-1 0,0-1,-2 12,1 1,-1-1,0 0,0 1,0-1,0 0,0 1,-1-1,1 1,0-1,0 0,0 1,0-1,-1 0,1 1,0-1,-1 1,1-1,0 1,-1-1,1 1,-1-1,1 1,-1-1,1 1,-1 0,1-1,-1 1,1 0,-1-1,1 1,-1 0,0 0,1-1,-1 1,0 0,1 0,-1 0,1 0,-1 0,0 0,1 0,-1 0,0 0,1 0,-1 0,0 1,1-1,-1 0,1 0,-1 1,0-1,1 0,-1 1,1-1,-1 0,1 1,-1-1,1 1,-1-1,1 1,0-1,-29 32,21-18,0 1,1-1,1 1,1 0,0 1,0 0,2-1,-1 7,3-16,1 1,0-1,0 0,0 0,0 0,1 1,0-1,1 0,-1 0,1 0,0 0,0-1,1 1,0 0,0-1,0 0,1 0,0 0,0 0,0 0,0-1,5 4,-3-4,0 0,0 0,0 0,0-1,0 0,1 0,0-1,-1 0,1 0,0 0,0-1,0 0,0-1,0 1,1-1,-1-1,0 1,0-1,0 0,0-1,0 0,-1 0,1 0,3-3,16-7</inkml:trace>
  <inkml:trace contextRef="#ctx0" brushRef="#br0" timeOffset="1430.989">1863 2,'230'1,"-227"-2,0 1,0-1,-1 1,1 0,0 0,0 0,0 0,0 1,-1-1,1 1,0-1,0 1,-1 0,1 0,0 0,-1 1,1-1,-1 1,0-1,1 1,-1 0,0 0,0 0,0 0,0 0,-1 0,1 0,0 1,-1-1,0 1,0-1,1 1,-1 0,-1-1,1 1,0 0,-1 0,1-1,-1 1,0 0,0 0,0 0,0 0,-1-1,1 1,-1 2,-32 63,29-62,-1 1,1-1,0 1,1 0,0 1,0-1,0 0,1 1,0 0,1-1,-1 1,2 0,-1 0,1 0,0 5,4-9,-1 0,1 0,0 0,0 0,0-1,0 0,1 0,-1 0,1 0,0-1,0 0,0 0,0 0,0 0,0-1,0 0,1 0,-1 0,0-1,1 0,-1 0,0 0,1-1,-1 0,0 0,1 0,1-1,9 1,10 0</inkml:trace>
  <inkml:trace contextRef="#ctx0" brushRef="#br0" timeOffset="1815.407">2710 256,'-34'50,"2"1,3 2,1 1,4 1,-2 11,23-60,0 0,1 0,-1 0,1 1,1-1,0 1,0-1,0 1,0 0,1-1,0 1,1-1,-1 1,1 0,1-1,-1 1,1-1,0 0,0 1,1-1,0 0,0-1,1 1,-1 0,1-1,0 0,1 0,-1 0,1 0,0-1,0 0,0 0,3 1,6 2,1-1,0 0,1-1,-1-1,1-1,0 0,0-1,0-1,0 0,0-1,0-1,0 0,0-1,0-1,0 0,5-3,13-5,-1-1,0-2,-1-1,0-2,-2-1,27-20,-45 30,-1 0,0-1,0 0,-1-1,-1 0,1-1,-1 0,-1-1,0 1,-1-1,0-1,-1 0,-1 0,0 0,0 0,-1-1,-1 1,0-1,-1 0,-1 0,0-11,-2 17,-1 1,0-1,0 1,-1 0,0 0,-1 0,1 0,-1 1,-1-1,1 1,-1 0,0 0,0 1,-1-1,0 1,0 0,0 1,0 0,-1 0,0 0,-3-1,-6-3,0 2,0-1,0 2,-1 0,0 2,0-1,0 2,0 0,-4 1,-9 3,1 0,-1 3,1 0,0 2,0 0,0 3,1 0,1 1,0 2,0 1,2 1,-14 11,3-1</inkml:trace>
  <inkml:trace contextRef="#ctx0" brushRef="#br0" timeOffset="2064.261">2484 652,'393'-150,"-385"146,-1 1,1 0,0 1,0 0,-1 0,1 0,0 1,1 1,-1-1,0 1,0 1,0-1,0 1,0 1,0 0,0 0,-1 0,1 1,0 0,-1 0,4 4,10 6,-13-7,0-1,1 1,-1-2,1 1,1-1,-1 0,0-1,1 0,0 0,0-1,8 0,22 0,0-2,-1-2,1-1,0-2,14-6,-30 6</inkml:trace>
  <inkml:trace contextRef="#ctx0" brushRef="#br0" timeOffset="3530.558">4037 820,'-38'24,"-23"13,-5 5,3-5,13-4,14-7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1 602,'1'198,"-1"-193,0 0,0 0,0 0,1 0,0 0,0 0,1 0,-1 0,1 0,0 0,1-1,-1 1,1-1,-1 1,1-1,1 0,-1 0,1-1,-1 1,1-1,0 1,0-1,0 0,1-1,-1 1,1-1,0 0,-1 0,1 0,0-1,0 0,0 0,0 0,0 0,0-1,1 0,-1 0,0 0,0-1,3 0,12-10,-2-1,1 0,-2-1,0-1,0-1,-2-1,0 0,10-14,-18 22,129-174,-135 181,-1 0,1 0,-1 0,1 0,-1 0,1 1,-1-1,1 0,0 0,0 1,-1-1,1 0,0 1,0-1,0 1,0-1,-1 1,1-1,0 1,0 0,0-1,0 1,0 0,0 0,0 0,0-1,0 1,0 0,0 1,0-1,0 0,0 0,0 0,0 1,0-1,0 0,0 1,0-1,0 1,0-1,-1 1,1-1,0 1,0 0,0-1,-1 1,1 0,0 0,-1-1,1 1,-1 0,1 0,-1 0,1 0,-1 0,0 0,1 0,-1 0,0 0,0 0,0 0,0 1,15 39,29 56,-42-94,1 0,-1 0,1 0,-1-1,1 1,0-1,0 0,0 0,0 0,0 0,0 0,0-1,1 0,-1 1,1-1,-1 0,1-1,-1 1,1-1,0 1,-1-1,1 0,0-1,-1 1,1 0,-1-1,3 0,9-3,0 0,0 0,-1-2,0 0,0 0,0-1,0-1,-1 0,-1-1,1-1,0-1,3-3</inkml:trace>
  <inkml:trace contextRef="#ctx0" brushRef="#br0" timeOffset="3736.251">1299 67,'-44'-66,"25"94,-15 152,-35 141,38-160,23-130,6-26,0-1,0 0,1 1,0-1,0 1,0 0,0-1,1 1,0 0,0-1,0 1,0 0,1 0,-1-1,1 1,1-1,-1 1,2 3,-1-8,1 1,-1-1,1 0,-1 0,1 0,-1 0,1 0,-1-1,0 1,1-1,-1 1,0-1,1 0,-1 0,0 0,0 0,0 0,1-1,-1 1,-1-1,1 1,0-1,0 0,-1 1,1-1,-1 0,1 0,-1 0,1-2,3-1,88-99,-72 76,2 1,1 2,1 0,1 2,1 0,14-7,-40 29,0 0,0 1,0-1,0 0,0 0,0 1,0-1,0 0,0 1,0-1,1 1,-1 0,0-1,0 1,1 0,-1 0,0-1,0 1,1 0,-1 0,0 1,0-1,1 0,-1 0,0 1,0-1,0 0,1 1,-1-1,0 1,0 0,0-1,0 1,0 0,0 0,0-1,0 1,0 0,0 0,-1 0,1 0,0 0,0 1,1 55,-8-31,1-1,0 1,2 0,2 1,0-1,1 6,0-30,0 0,0 0,0 0,0-1,1 1,-1 0,1 0,-1 0,1 0,0 0,-1 0,1-1,0 1,0 0,0-1,0 1,1 0,-1-1,0 0,1 1,-1-1,1 0,-1 1,1-1,0 0,-1 0,1-1,0 1,0 0,1 0,14 0</inkml:trace>
  <inkml:trace contextRef="#ctx0" brushRef="#br0" timeOffset="4723.914">1779 688,'24'-4,"0"0,-1-1,0-2,0 0,0-2,-1 0,0-1,-1-2,13-8,-32 19,-1 1,1-1,0 0,0 1,0-1,-1 0,1 0,0-1,-1 1,1 0,-1 0,1-1,-1 1,0-1,0 1,0-1,1 0,-2 1,1-1,0 0,0 0,0 0,-1 1,1-1,-1 0,1 0,-1 0,0 0,0 0,0 0,0 0,0 0,-1 0,1 0,0 0,-1 0,1 0,-1 0,0 1,0-1,0 0,0 0,0 1,0-1,0 1,0-1,-1 1,1-1,-7 1,1-1,-1 1,1 1,-1 0,1 0,-1 0,0 1,1 0,-1 0,1 1,-1 0,1 0,0 1,0 0,0 0,0 1,1 0,-1 0,1 0,0 1,0 0,1 0,-1 1,1-2,0 0,0 1,0-1,0 1,1 0,0 0,0 1,1-1,-1 1,1 0,0 0,1 0,-1 0,1 1,0-1,1 0,0 1,0 0,0-1,1 1,0-1,0 1,1 0,-1-1,1 1,1-1,-1 1,1-1,1 0,-1 0,1 0,0 0,0 0,1 0,-1-1,1 1,1-1,-1 0,1-1,2 3,3-1,-1-1,1 0,1-1,-1 0,0-1,1 0,0 0,0-1,0 0,0-1,0-1,0 1,0-2,0 0,0 0,0-1,0 0,0-1,-1 0,1-1,-1 0,0 0,0-1,0-1,34-16,-2-1,0-3,-2-1,0-2,30-30,-51 43,-7 7,0 1,-1-2,0 0,0 0,-1-1,-1 0,1-1,-2 0,0 0,0-1,-1 0,-1-1,0 1,-1-1,-1 0,3-10,-7 23,0-1,1 0,-1 0,0 0,0 1,0-1,0 0,0 0,0 0,-1 1,1-1,0 0,-1 0,0 1,1-1,-1 0,0 1,0-1,0 1,0-1,0 1,0-1,0 1,-1 0,1-1,0 1,-1 0,1 0,-1 0,0 0,1 0,-1 0,0 1,1-1,-1 1,0-1,0 1,1-1,-1 1,0 0,0 0,0 0,1 0,-1 0,0 0,0 1,-1 0,-83 32,44 23,42-54,0-1,-1 1,1-1,0 1,0 0,0-1,0 1,0-1,1 1,-1 0,0-1,1 1,-1-1,1 1,-1-1,1 1,0-1,0 0,-1 1,1-1,0 0,0 0,1 1,-1-1,0 0,0 0,0 0,1 0,-1 0,0-1,1 1,-1 0,1-1,-1 1,1-1,-1 1,1-1,0 0,-1 0,1 1,0-1,172 3,-172-4,1 1,-1 0,0 0,0 0,1 1,-1-1,0 0,0 1,0 0,0-1,0 1,1 0,-1 0,0 0,-1 0,1 0,0 1,0-1,0 1,-1-1,1 1,-1-1,1 1,-1 0,0 0,0 0,1 0,-1 0,-1 0,1 0,0 0,0 0,-1 0,1 0,-1 1,0-1,0 0,0 0,0 1,0-1,0 0,0 0,-1 1,-33 92,33-93,0 0,0 0,0 0,1 0,-1 1,1-1,-1 0,1 1,0-1,-1 0,1 1,1-1,-1 0,0 1,0-1,1 0,-1 1,1-1,0 0,0 0,0 0,0 1,0-1,0 0,1-1,-1 1,0 0,1 0,0 0,-1-1,1 1,0-1,0 1,0-1,0 0,0 0,0 0,0 0,1 0,-1 0,0-1,0 1,1-1,-1 1,0-1,1 0,15 5,0-1,1-1,-1-1,1 0,-1-1,1-1,-1-1,1-1,-1 0,1-1,-1-1,0-1,-1-1,1 0,8-5,161-93,-163 89,0-2,-2 0,0-2,-1 0,10-13,-29 31,-1 1,1-1,-1 0,1 0,-1 0,1 0,-1 0,0-1,1 1,-1 0,0 0,0-1,0 1,0-1,0 1,0-1,0 0,-1 1,1-1,-1 0,1 1,-1-1,1 0,-1 1,0-1,0 0,0 0,0 0,0 1,-1-1,1 0,0 0,-1 1,1-1,-1 0,1 1,-1-1,0 1,0-1,0 1,0-1,0 1,0-1,0 1,-1 0,1 0,0-1,-1 1,1 0,-1 0,1 1,-1-1,1 0,-1 0,0 1,1-1,-1 1,0-1,0 1,1 0,-1 0,0 0,0 0,0 0,-12 2,0 1,-1 0,1 1,0 1,1 0,-1 1,1 0,0 1,1 1,0 0,0 0,0 1,1 1,1 0,0 1,0 0,-7 10,10-12,0 0,0 0,1 0,1 0,0 1,0 0,1 0,0 1,0-1,1 1,1-1,0 4,1-9,0 0,1-1,-1 1,1-1,0 1,1-1,-1 1,1-1,0 1,0-1,0 1,1-1,0 0,0 0,0 1,0-1,0-1,1 1,0 0,0-1,0 1,0-1,0 0,1 0,-1 0,1 0,0-1,0 1,0-1,1 0,20 7,0-1,0-1,1-1,-1-2,1 0,0-2,0-1,0-1,0-1,2-1,2-3,-5-2</inkml:trace>
  <inkml:trace contextRef="#ctx0" brushRef="#br0" timeOffset="5963.759">847 688,'-5'0,"3"0,3-5,5-7,2-5,4-5,0-4,-2-2,3 4,-2 1,-2 0,-3-1,-2-2,-7 0,-3 3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4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0 477,'45'-8,"0"-2,-1-3,0-1,32-16,-52 20,0 2,0-2,0 0,-1-2,-1 0,0-2,-1 0,0-2,-1 0,-1-1,0-1,1-5,-11 13,-2 3,-1 0,1 0,-1-1,-1 0,0 0,0 0,0-1,-1 1,0-1,-1 0,0 0,0-1,-1 1,1-7,-3 14,0 0,-1 0,1 0,0 0,-1 0,1 0,-1 0,0 0,0 0,1 1,-1-1,0 0,-1 0,1 1,0-1,0 1,-1-1,1 1,-1-1,1 1,-1 0,0 0,1 0,-1 0,0 0,0 0,0 0,0 1,0-1,0 1,0-1,0 1,0 0,0 0,0 0,0 0,0 0,0 0,0 0,0 1,0-1,0 1,0-1,1 1,-1 0,-1 0,-85 51,76-39,0 1,0 1,2-1,0 2,0-1,1 2,1-1,1 1,1 0,0 0,1 1,1 0,0 0,2 0,-1 15,3-28,1 0,-1-1,1 1,0 0,1 0,-1-1,1 1,0-1,0 0,0 1,1-1,0 0,-1 0,1-1,1 1,-1 0,0-1,1 0,0 0,0 0,0 0,0-1,0 0,0 1,1-1,-1-1,1 1,-1-1,1 0,4 1,6 1,0-1,0-1,1 0,-1-1,0 0,1-1,-1-1,0-1,3-1,9 0,-1-1,0-1,0-2,-1 0,0-2,0 0,-1-2,0-1,-1-1,-1 0,0-2,-1-1,-1-1,0 0,-2-1,0-1,-1-1,12-20,-28 39,1 1,-1-1,0 0,1 0,-1 0,0 0,0 0,0 0,-1 0,1 0,-1 0,1 0,-1-1,1 1,-1 0,0 0,0 0,0-1,0 1,-1 0,1 0,-1-1,1 1,-1 0,0 0,0 0,0 0,0 0,0 0,0 0,0 0,-1 1,1-1,-1 0,1 1,-1-1,1 1,-1 0,0-1,0 1,0 0,0 0,0 0,0 0,0 0,0 1,0-1,-1 1,0-1,-3 1,1 0,0 1,0-1,-1 1,1 0,0 0,0 1,0 0,0 0,0 0,1 0,-1 1,1 0,-1 0,1 0,0 0,0 1,0-1,1 1,-1 0,1 0,0 0,0 1,0-1,1 1,0 0,-2 3,-1 4,-1 1,2 0,0 0,0 0,1 1,1-1,0 1,1 0,1-1,0 4,2-11,0 0,0 1,1-1,0 0,0 0,1-1,-1 1,1-1,0 1,1-1,-1-1,1 1,0 0,0-1,1 0,-1-1,1 1,0-1,0 0,0 0,0-1,1 1,-1-1,1-1,-1 0,1 1,-1-2,1 1,0-1,-1 0,1-1,0 1,-1-1,1-1,-1 1,1-1,3-1,23-8,0-1,-1-2,0-1,-1-1,-1-2,-1-1,0-1,-1-1,19-21,-32 29,0 0,-1-1,-1 0,-1-1,0-1,-1 0,0 0,-1-1,-1-1,-1 1,4-14,-12 30,1-1,-1 0,0 0,1 1,-1-1,0 0,0 0,0 1,0-1,-1 0,1 0,0 1,-1-1,1 0,-1 1,0-1,0 1,1-1,-1 1,0-1,0 1,0-1,-1 1,1 0,0-1,0 1,-1 0,1 0,0 0,-1 0,0 0,1 1,-1-1,1 0,-1 1,0-1,1 1,-1-1,0 1,1 0,-1 0,0 0,0 0,1 0,-1 0,0 0,0 1,1-1,-1 0,0 1,1 0,-1-1,0 1,1 0,-1 0,1 0,0 0,-1 0,1 0,0 0,-1 0,1 1,0-1,0 1,0-1,0 1,0-1,0 1,0 0,-6 8,0 1,0 0,1 0,0 0,1 1,0-1,1 1,0 1,1-1,0 0,1 1,1-1,0 1,0 0,2 0,-1-1,1 1,1-1,3 11,-3-17,1-1,-1 1,1-1,0 0,0 0,1 0,0-1,0 1,0-1,0 0,0 0,1 0,0-1,0 1,0-1,0 0,0-1,1 1,-1-1,1 0,-1-1,1 1,0-1,0 0,0-1,0 1,0-1,0 0,-1-1,1 1,0-1,2-1,11-3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7:5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84 932,'5'0,"7"0,5 0,5 0,4 0,1 0,2 0,1 0,-1 0,1 0,-1 0,-1 0,1 0,-1-4,1-3,-1 1,0 2,-5 0</inkml:trace>
  <inkml:trace contextRef="#ctx0" brushRef="#br0" timeOffset="303.315">0 1215,'34'-5,"25"-6,7-2,-2 2,-8 3,-8 2,-8 3,-10 2</inkml:trace>
  <inkml:trace contextRef="#ctx0" brushRef="#br0" timeOffset="5230.225">1468 284,'-9'37,"1"1,2 0,2 0,1 1,2-1,2 5,-1-31,2 47,0-44,-1 0,-1 1,0-1,0 0,-2 0,0 0,-1 0,0 0,-1 0,-1 0,0-1,-2 2,-2-2</inkml:trace>
  <inkml:trace contextRef="#ctx0" brushRef="#br0" timeOffset="5742.724">1722 425,'-260'169,"195"-126,65-42,1 0,-1 0,1 0,0 0,0 0,-1 0,1 0,0 0,0 0,0 0,0 0,0-1,0 1,0-1,0 1,0 0,1-1,-1 0,0 1,0-1,0 0,1 1,-1-1,0 0,0 0,1 0,-1 0,0 0,0-1,0 1,1 0,0 0,14 1,-4-2,0 2,0-1,0 1,0 1,-1 0,1 1,0 0,-1 1,0 0,0 1,0 0,0 1,-1 0,0 1,5 3,58 58,-56-60</inkml:trace>
  <inkml:trace contextRef="#ctx0" brushRef="#br0" timeOffset="6067.42">2060 340,'-5'44,"-1"18,0 4,1-5,2-8,1-7,0-8,2-5,0-8</inkml:trace>
  <inkml:trace contextRef="#ctx0" brushRef="#br0" timeOffset="6583.18">1919 397,'37'-20,"1"2,0 2,1 2,1 1,0 2,1 1,12 1,-51 8,1-1,0 1,-1 0,1 0,0 0,0 0,-1 1,1-1,0 1,0 0,0 0,0 0,0 0,0 0,0 0,-1 1,1 0,0-1,0 1,0 0,-1 0,1 1,-1-1,1 0,-1 1,1 0,-1-1,0 1,0 0,0 0,0 0,0 1,0-1,0 0,-1 1,1-1,-1 1,0 0,0-1,0 1,0 0,0 0,-1-1,1 1,-1 1,-1 3,-1 0,0 0,0 1,-1-2,0 1,-1 0,1 0,-1-1,0 0,-1 0,0 0,0 0,0-1,0 0,-1 0,0 0,0-1,0 0,-125 68,110-62,14-7,-39 24,45-27,0 1,0-1,1 1,-1-1,0 1,1 0,-1-1,0 1,1 0,-1 0,1-1,-1 1,1 0,-1 0,1 0,0 0,-1 0,1-1,0 1,0 0,0 0,0 0,0 0,0 0,0 0,0 0,0 0,0 0,0 0,0 0,1-1,-1 1,0 0,1 0,-1 0,1 0,-1 0,1-1,-1 1,1 0,0-1,-1 1,1 0,0-1,-1 1,1-1,0 1,0-1,0 1,144 71,-105-39,-23-19</inkml:trace>
  <inkml:trace contextRef="#ctx0" brushRef="#br0" timeOffset="7070.121">2512 142,'104'12,"-101"-12,0 1,0-1,0 1,-1 0,1 0,0 0,0 1,-1-1,1 0,0 1,-1 0,0 0,1 0,-1 0,0 0,0 0,0 0,0 1,-1-1,1 1,0-1,-1 1,0 0,0 0,0-1,0 1,0 0,0 0,-1 0,0 0,1 0,-1 1,-22 47,19-48,1 0,0 0,0 0,0 0,0 1,1-1,-1 1,1-1,0 1,0 0,0 0,0-1,1 1,0 0,-1 0,2 0,-1 0,2-1,0 0,1 0,-1 0,1-1,0 1,0-1,0 0,0 1,1-1,-1-1,0 1,1 0,-1-1,1 0,0 1,-1-2,1 1,0 0,0-1,-1 1,1-1,0 0,0-1,0 1,0-1,1 0,1 1,100 9,-87-4</inkml:trace>
  <inkml:trace contextRef="#ctx0" brushRef="#br0" timeOffset="7666.678">1016 1018,'403'-77,"269"-6,-338 69,42 16,-105 0,-207-2,-38 0</inkml:trace>
  <inkml:trace contextRef="#ctx0" brushRef="#br0" timeOffset="8286.705">1665 1215,'-5'19,"-1"16,-5 3,0-2,1-1,3-2,3-2,1-1,2-2,1-4</inkml:trace>
  <inkml:trace contextRef="#ctx0" brushRef="#br0" timeOffset="8624.242">1411 1272,'44'0,"23"-5,5-2,0 1,-7-4,-10 0,-10 2,-8 2,-4 2,-5 2,-1 1,0 1,-6 5,-5 2</inkml:trace>
  <inkml:trace contextRef="#ctx0" brushRef="#br0" timeOffset="8900.627">1383 1582,'33'-10,"17"-2,3-1,-1-1,-5 0,-6 4,-10 2</inkml:trace>
  <inkml:trace contextRef="#ctx0" brushRef="#br0" timeOffset="9421.745">1496 1102,'4'-5,"8"-1,5 0,5 1,4 2,2 1,1 0,0 2,0 0,1 0,-1 1,0-1,-1 0,0 0,1 0,-1 0,0 0,-5 0</inkml:trace>
  <inkml:trace contextRef="#ctx0" brushRef="#br0" timeOffset="9917.75">2116 1328,'20'-5,"15"-1,7-1,1 2,-2 2,-3 1,-4-4,-2-1,-2 1,-6 1</inkml:trace>
  <inkml:trace contextRef="#ctx0" brushRef="#br0" timeOffset="10185.892">2314 1159,'-5'38,"-1"18,0 4,1-4,6-11,3-13</inkml:trace>
  <inkml:trace contextRef="#ctx0" brushRef="#br0" timeOffset="10805.686">2483 1441,'62'-74,"2"3,44-35,-107 104,-1 0,1 1,0-1,0 1,1-1,-1 1,0 0,0 0,1-1,-1 1,0 0,1 0,-1 0,1 0,0 0,-1 1,1-1,0 0,-1 1,1-1,0 1,0 0,-1 0,1-1,0 1,0 0,0 1,-1-1,1 0,0 0,0 1,0-1,-1 1,1-1,0 1,-1 0,1 0,-1 0,1 0,-1 0,1 0,-1 0,0 0,1 1,-1-1,0 0,0 1,0-1,1 2,-2-1,1 0,0 0,-1 0,1 0,0 0,0 0,0 0,0-1,1 1,-1 0,0-1,1 1,-1-1,1 1,-1-1,1 0,0 0,0 1,-1-1,1-1,0 1,0 0,0 0,0-1,0 1,0-1,0 1,0-1,0 0,0 0,1 0,-1 0,0 0,0-1,0 1,0-1,0 1,0-1,0 0,0 1,0-1,-1 0,1 0,0 0,0-1,-1 1,2-1,94-86,-42 55,-54 33,0 1,0 0,-1-1,1 1,0 0,-1 0,1 0,0-1,-1 1,1 0,-1 0,1 0,-1 0,0 0,1 0,-1 0,0 0,0 0,0 0,1 0,-1 0,0 0,0 0,-1 0,1 0,0 0,0 0,0 0,-1 0,1 0,0 0,-1 0,1 0,-1 0,1 0,-1-1,0 1,0 0,1 1,-6 13,2-4,0 0,0 0,1 0,0 1,1-1,0 1,1-1,1 1,0 7,4 0</inkml:trace>
  <inkml:trace contextRef="#ctx0" brushRef="#br0" timeOffset="11166.035">3302 989,'4'29,"3"19,-1 6,-1-1,-1-5,-2-6,-1-10</inkml:trace>
  <inkml:trace contextRef="#ctx0" brushRef="#br0" timeOffset="11586.989">3330 961,'11'1,"0"0,0 0,0 1,-1 1,1-1,-1 2,0 0,0 0,0 0,0 2,-1-1,0 1,0 0,0 1,-1 0,6 6,-13-10,0 0,0 0,0-1,0 1,-1 0,1 0,-1 0,0 0,0 0,0 0,0-1,0 1,-1 0,1 0,-1 0,0 0,0-1,0 1,0 0,0-1,-1 1,1-1,-1 1,1-1,-1 1,0-1,0 0,0 0,0 0,-1 0,1-1,0 1,-1-1,1 1,-1-1,0 0,1 0,-1 0,0 0,0 0,0-1,0 1,-47 39,50-37,0 0,0 0,0 0,1 0,-1 0,1 0,0 0,0 0,0 0,0 0,0 0,1 0,-1-1,1 1,0 0,0-1,0 0,0 1,0-1,0 0,1 0,-1 0,1-1,-1 1,1 0,0-1,0 0,3 2,10 9,38 36,-39-36</inkml:trace>
  <inkml:trace contextRef="#ctx0" brushRef="#br0" timeOffset="11989.943">3697 876,'15'-4,"-7"1,-1 1,1 0,-1 0,1 0,0 1,0 0,-1 1,1 0,0 0,0 0,0 1,0 0,-1 1,1 0,1 1,-7-1,0 1,-1 0,0 0,0 0,0 0,0 0,0 0,0 0,-1 0,1 0,-1 0,0 0,0 0,0 0,-1 1,1-1,-1 0,1 0,-1 0,0 0,0 0,-1-1,1 1,-1 0,1 0,-1-1,0 1,0-1,0 1,0-1,0 0,-3 2,-2 7,6-10,0 0,-1 0,1 0,0 1,0-1,0 1,0-1,0 1,0-1,0 1,0-1,1 1,-1 0,1-1,-1 1,1 0,-1-1,1 1,0 0,0 0,0-1,0 1,0 0,1 0,-1-1,0 1,1 0,-1 0,1-1,0 1,-1-1,1 1,0 0,0-1,0 0,0 1,0-1,0 0,1 1,-1-1,0 0,1 0,-1 0,1 0,-1 0,1 0,-1-1,1 1,0 0,-1-1,1 1,0-1,0 0,0 1,110 1,-86-3</inkml:trace>
  <inkml:trace contextRef="#ctx0" brushRef="#br0" timeOffset="15395.786">564 312,'4'-8,"-1"1,1-1,0 1,0 0,1 0,0 1,1 0,-1 0,1 0,0 0,0 1,1 0,0 0,0 1,0 0,0 0,0 1,1-1,0 2,0-1,0 1,0 0,0 1,1 0,-6 3,1 0,-1 1,0 0,0 0,0 0,-1 0,1 0,-1 1,1-1,-1 1,0-1,0 1,-1 0,1 0,-1 0,0 0,0 0,0 0,-1 0,1 0,-1 0,0 1,0-1,0 0,-1 0,1 0,-1 0,0 0,-1 0,1 0,-1 0,1 0,-1 0,0-1,-3 23,-19 278,15-207,4 0,4 1,9 64,-5-135,5 37,-4 1,-2 0,-2 0,-8 41,-16 67,23-173,1-1,0 1,-1 0,1-1,0 1,-1 0,1 0,-1 0,1 0,-1-1,1 1,-1 0,1 0,0 0,-1 0,1 0,-1 0,1 0,-1 0,1 0,-1 0,1 1,-1-1,1 0,0 0,-1 0,1 0,-1 1,1-1,0 0,-1 0,1 1,-1-1,1 0,0 1,0-1,-1 0,1 1,0-1,-1 1,1-1,0 0,0 1,0-1,0 1,-1-1,1 1,0-1,0 1,0-1,0 0,0 1,0-1,0 1,0-1,0 1,0-1,1 1,-1-1,0 1,0-1,0 0,0 1,1-1,-1 1,0-1,-6-37,31-111,5 28,38-85,11-13,59-187,-132 381,1 1,1-1,1 1,1 1,1 0,1 0,1 1,1 0,1 2,0-1,2 2,0 0,12-9,142-85,-150 102,0 2,0 0,1 2,0 0,0 1,0 1,8 1,111-22,58-6,-2 2,96 48,-199-10,1-3,0-5,4-4,37 1,283-28,156 31,-405 27,139-26,-306-2,-1 0,0 0,1 0,-1 1,0-1,0 1,1-1,-1 1,0 0,0 0,0 0,0 0,0 0,0 0,0 1,0-1,0 1,-1 0,1-1,-1 1,1 0,-1 0,1 0,-1 0,0 0,0 0,0 0,0 0,-1 0,1 1,0-1,-1 0,0 0,1 2,-13 83,5-58,-34 138,33-148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28:3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424 456,'11'-65,"-21"79,-108 257,-37 20,144-267,5-7</inkml:trace>
  <inkml:trace contextRef="#ctx0" brushRef="#br0" timeOffset="465.881">481 231,'-5'25,"1"-1,1 1,1 0,1 0,1 1,2-1,0 0,2-1,1 1,0 0,2-1,9 21,12 20,26 92,-18-17,-36-139,0 1,0-1,0 0,0 1,0-1,0 1,1-1,-1 0,1 1,-1-1,1 0,-1 1,1-1,0 0,-1 0,1 1,0-1,0 0,0 0,0 0,0 0,0 0,0 0,0-1,1 1,-1 0,0 0,0-1,1 1,-1-1,0 1,1-1,-1 0,1 1,-1-1,0 0,1 0,-1 0,1 0,-1 0,1 0,-1-1,0 1,1 0,-1-1,0 1,1-1,-1 1,0-1,0 0,1 0,-1 0,15-18,-1-1,-1 0,-1-2,0 1,-2-1,7-19,8-15,17-32,-4-1,-3-2,9-47,-37 104,-1 0,-2 0,-2-1,0 1,-3-21,-1 31</inkml:trace>
  <inkml:trace contextRef="#ctx0" brushRef="#br0" timeOffset="1137.637">1129 823,'110'-39,"-104"37,0 1,0-1,-1-1,1 1,0-1,-1 0,1 0,-1 0,0-1,0 0,0 0,-1 0,1 0,-1-1,0 0,0 0,-1 0,1 0,-1-1,-1 1,1-1,-1 0,0 0,0 0,0 0,-1 0,0-2,-1 6,-1 0,1 0,-1 0,0 0,0 0,0 0,0 1,0-1,0 0,-1 0,1 1,0-1,-1 1,0 0,1-1,-1 1,0 0,1 0,-1 0,0 0,0 0,0 0,0 1,0-1,0 0,0 1,0 0,0 0,0-1,0 1,-1 0,1 1,0-1,-2 0,-71 19,60-11,1 1,0 0,1 1,0 1,1 0,0 1,0 0,2 0,-1 2,2-1,-1 1,2 0,0 1,1 0,0 0,1 1,1 0,1 0,0 1,2-11,1 1,0 0,0 0,1-1,0 1,0 0,0 0,1 0,0 0,1-1,-1 1,1-1,1 1,-1-1,1 1,0-1,1 0,-1-1,1 1,0 0,0-1,1 0,0 0,0 0,0-1,0 0,1 0,0 0,0 0,0-1,0 0,0-1,0 1,1-1,0 0,-1-1,6 2,1 0,0-1,-1 0,1 0,0-1,0-1,0 0,0-1,0-1,-1 0,1 0,0-1,-1-1,0 0,1 0,-2-2,4-1,4-3</inkml:trace>
  <inkml:trace contextRef="#ctx0" brushRef="#br0" timeOffset="1581.187">1694 710,'-2'10,"1"1,1-1,0 1,0-1,1 1,1-1,0 0,0 0,1 1,0-1,0-1,1 1,1 0,0-1,0 0,0 0,1-1,1 1,-1-1,2-1,-1 1,3 1,-3-8,1-1,-1 0,1 0,0 0,-1-1,1 0,-1 0,1-1,-1 0,0 0,1-1,-1 1,-1-2,1 1,0-1,-1 0,0-1,0 1,0-1,0 0,-1-1,0 1,0-1,3-5,-2 5,70-62,-76 67,1 1,0-1,-1 1,1-1,0 1,0-1,0 1,-1-1,1 1,0 0,0 0,0-1,0 1,0 0,0 0,0 0,-1 0,1 0,0 0,0 0,0 0,0 0,0 1,0-1,0 0,-1 0,1 1,0-1,0 1,0-1,-1 1,1-1,0 1,0-1,-1 1,1 0,-1-1,1 1,0 0,-1-1,1 1,-1 0,0 0,1 0,-1 0,0-1,1 1,-1 0,0 0,0 0,0 0,0 0,0 0,4 60,-4-45,0-8,1-1,-1 1,2 0,-1 0,1-1,0 1,0-1,1 0,0 1,0-1,1-1,0 1,0 0,1-1,0 0,0 0,0 0,1-1,0 0,0 0,0 0,0-1,1 1,0-2,0 1,0-1,0 0,0 0,1-1,-1 0,1-1,0 1,-1-1,1-1,0 1,0-2,0 1,-1-1,1 0,4-1,-2-2,0 0,-1 0,0-1,0 0,0-1,0 0,-1 0,0 0,0-1,-1-1,0 1,0-1,-1-1,0 1,0-1,0-2,66-156,-70 164,21-76,-14 61</inkml:trace>
  <inkml:trace contextRef="#ctx0" brushRef="#br0" timeOffset="13254.844">3190 1077,'24'2,"0"-1,1-1,-1-1,0-1,0-1,-1-1,1-1,-1-1,0-2,0 0,-1-1,0-1,0-1,-1-1,-1-1,13-11,292-317,-245 297,-77 43,-1 1,0 0,1 0,-1 0,1 0,-1 0,0 0,1 0,-1 1,0-1,0 1,1 0,-1 0,0 0,0 0,0 0,0 0,0 0,0 1,0-1,0 1,0-1,-1 1,1 0,-1 0,1 0,-1 0,0 0,0 0,0 0,0 0,0 0,0 0,0 1,-1-1,1 0,-1 2,4 17,-1 1,-2-1,0 1,-1-1,-1 1,-3 18,0-21,0-1,-1 0,-2 0,1 0,-2-1,0 1,-1-2,-1 1,-1-2,0 1,-1-1,0-1,-1 0,-14 11,17-17,0 1,0-1,-1-1,0 0,0-1,-1 0,1 0,-1-1,-1-1,1 0,-1-1,1 0,-1-1,0 0,-6-1,16-1,1-1,-1 1,1-1,-1 0,1 0,-1 0,1 0,-1 0,1-1,0 1,0 0,0-1,0 0,0 0,0 0,0 1,1-2,-1 1,1 0,-1 0,1 0,0-1,0 1,0-1,0 1,0-1,0 1,1-1,-1 1,1-1,0 1,0-1,0 0,0 1,0-1,1 0,-1 1,1-1,-1 1,1-1,0 1,0-1,0 1,1 0,-1-1,0 1,1 0,-1 0,1 0,0 0,0 0,0 0,0 1,0-1,0 1,0-1,1 1,1-1,2-3,1 0,-1 0,1 1,-1 0,1 1,0-1,1 1,-1 0,0 1,1 0,0 0,-1 1,1 0,0 0,0 1,0 0,-1 0,1 1,0 0,0 0,-1 1,1 0,-1 0,1 1,-1-1,6 5,-9-5,14 7,0-1,1 0,0-1,0-1,0-1,1-1,0 0,4-1,-3-3,0 0,0-2,0 0,0-1,-1-1,1-1,-1-1,0-1,-1 0,1-2,-2 0,1-1,-1-1,11-9,0-5,-1-1,-1-1,-1-2,-2 0,-1-1,-1-2,-2 0,-1-2,-2 0,-1 0,8-27,-8 12,-1-1,-3 0,-2-1,-3 0,-1 0,-3-1,-2 1,-4-21,4 66,-1 0,0 0,0 0,-1-1,0 1,0 0,-1 0,1 0,-1 0,0 0,-1 1,0-1,-1-2,-7 37,10 203,58 125,-57-36,2-288,-2-32,0-1,0 0,0 1,0-1,-1 1,1-1,0 0,0 1,0-1,0 1,0-1,0 1,0-1,0 0,0 1,0-1,0 1,1-1,-1 1,0-1,0 0,0 1,0-1,1 0,-1 1,0-1,0 0,1 1,-1-1,0 0,1 1,-1-1,0 0,1 0,-1 1,0-1,1 0,-1 0,1 0,-1 0,0 0,1 1,-1-1,1 0,-1 0,1 0,-1 0,0 0,1 0,-1 0,1 0,-1 0,0-1,1 1,-1 0,1 0,-1 0,0 0,1-1,-1 1,1 0,-1 0,0-1,0 1,1 0,-1-1,9-9,1-2</inkml:trace>
  <inkml:trace contextRef="#ctx0" brushRef="#br0" timeOffset="13502.98">4403 513,'43'0,"29"0,12-5,1-1,-9 0,-8 1,-11-4,-5 1,-7 0,-7 3,-4 1,-3 2,-3 2,0-1,-1 2,-5-1</inkml:trace>
  <inkml:trace contextRef="#ctx0" brushRef="#br0" timeOffset="14955.004">5306 598,'12'218,"-12"-215,1 0,-1 0,0-1,1 1,0 0,0 0,-1-1,2 1,-1-1,0 1,0-1,1 1,-1-1,1 0,0 0,0 1,0-1,0-1,0 1,0 0,1 0,-1-1,0 1,1-1,-1 0,1 0,0 0,-1 0,1 0,0-1,0 1,-1-1,1 1,0-1,0 0,0 0,-1-1,1 1,0 0,0-1,-1 0,1 1,0-1,-1 0,1-1,-1 1,1 0,-1-1,3-1,73-92,-45 47,-27 40,16-20,-2 0,0-1,-2-1,-1-1,9-24,-18 36,-16 45,1 0,1 1,2-1,1 1,1 0,1 0,1 1,1-1,3 6,22 120,-24 249,-2-385,-1 1,-1-1,-1 0,0 0,-1 0,-1-1,-1 1,0-1,-1 0,-1-1,-1 0,0 0,0-1,-10 11,18-23,0 0,-1 0,1 0,-1-1,1 1,-1 0,1-1,-1 1,0-1,0 1,0-1,0 0,0 0,0 0,0 0,0 0,-1 0,1-1,0 1,0-1,-1 0,1 1,0-1,-1 0,1 0,0-1,-1 1,1 0,0-1,0 1,-1-1,1 0,0 0,0 0,0 0,0 0,0 0,0 0,0-1,0 1,0-1,1 0,-1 1,1-1,-1 0,1 0,0 0,0 0,-1 0,1 0,1 0,-1 0,0 0,0-3,-2-13,0-1,2 1,0-1,1 0,1 1,1-1,0 1,1-1,2 1,-1 0,2 0,1 1,0 0,1 0,0 0,2 1,0 0,1 1,0 0,1 1,1 0,9-8,312-351,-283 317,-2-3,-3-2,-3-2,25-49,-57 97,-1 0,-1-1,0 0,-2-1,0 0,0 0,-2 0,0-1,-1 0,0 0,-2 0,0 0,-1-1,-1 1,-1 0,0 0,-3-9,2 23,0 0,-1 1,1-1,-1 1,0 0,0-1,0 1,0 1,0-1,-1 0,1 1,-1 0,0 0,1 0,-1 0,0 0,0 1,0 0,-1 0,1 0,0 0,0 1,-1-1,1 1,0 0,0 0,-1 1,1-1,0 1,0 0,0 0,0 1,0-1,0 1,0 0,0 0,0 0,1 0,-1 1,1 0,0-1,0 1,0 0,0 1,0-1,0 0,1 1,0 0,0-1,0 1,0 0,0 0,-11 28,1-1,2 2,1-1,1 1,2 1,1-1,2 1,1 0,2 0,3 25,-3-42,-2-3,1 0,1 0,1 1,0-1,0 0,2 0,-1 0,2 0,0-1,1 1,0-1,1 0,0 0,1-1,0 0,1 0,2 1,-4-6,0 0,1 0,0-1,0 0,0 0,1-1,0 0,0 0,0-1,0 1,1-2,0 0,0 0,0 0,0-1,0 0,0-1,1 0,-1-1,0 0,1 0,-1-1,0 0,7-2,11-5,-1-1,0-1,-1-2,0 0,-1-2,-1 0,0-2,-1 0,0-2,-1 0,-2-2,0 0,8-11,7-41,-34 70,0 0,0 0,0 0,0 1,0-1,0 0,-1 0,1 0,-1 1,1-1,-1 0,0 0,0 1,1-1,-1 1,0-1,0 1,-1-1,1 1,0-1,0 1,-1 0,1 0,-1 0,1 0,-1 0,1 0,-1 0,0 0,1 1,-1-1,0 0,0 1,0 0,1-1,-1 1,0 0,0 0,0 0,0 0,1 0,-11 2,0 0,0 0,1 2,0-1,-1 1,1 1,1 0,-1 0,1 1,0 0,0 1,0 0,1 1,0 0,1 0,0 1,0 0,-5 10,8-13,1 0,0 0,0 1,1-1,-1 1,1 0,1 0,0 0,0 1,0-1,1 0,0 1,0-1,1 1,0-1,0 1,1-1,0 1,0-1,1 1,0-1,0 0,1 0,0 0,0 0,0-1,1 1,0-1,0 0,1 0,0 0,0 0,0-1,1 1,12 7,1-1,0-1,1 0,0-1,0-1,1-1,1-1,2 0,-14-4,1-1,-1 0,1-1,-1 1,1-2,0 0,-1 0,1-1,-1 0,9-2,-1-4</inkml:trace>
  <inkml:trace contextRef="#ctx0" brushRef="#br0" timeOffset="16640.518">1 1557,'136'-39,"45"3,156-4,-91 13,273 28,-288-29,181 27,-167-27,69 0,833 29,-787-2,-100-26,21 15,131-7,-32-8,-237 27,174-10,-135-5,1 8,50 10,-31-1,161-2,-338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0,'0'5,"0"11,0 8,0 4,0 3,0 0,0 0,0 0,-5-1,-1-1,0 0,1-1,1-4</inkml:trace>
  <inkml:trace contextRef="#ctx0" brushRef="#br0" timeOffset="296.254">0 480,'39'-4,"26"-8,8 0,-5 1,-8 2,-10 4,-13 1</inkml:trace>
  <inkml:trace contextRef="#ctx0" brushRef="#br0" timeOffset="713.834">113 593,'13'0,"-1"0,0 0,1 1,-1 0,1 1,-1 1,0 0,0 1,-1 0,1 0,3 3,-14-6,0 0,1-1,-1 1,0 0,0 0,1 0,-1 0,0 0,0 0,0 0,0 0,0 1,0-1,-1 0,1 1,0-1,-1 0,1 1,-1-1,1 1,-1-1,0 1,1-1,-1 1,0-1,0 1,0-1,0 1,-1-1,1 1,0-1,-1 1,1-1,0 1,-1-1,0 1,1-1,-1 0,0 1,0-1,0 0,0 0,0 0,0 1,-58 52,45-43,0 1,7-8,-1 1,1 0,1 1,-1 0,1 0,0 0,0 1,1 0,0 0,0 0,1 1,0-1,0 1,0 0,-1 7,6-12,1 0,-1 0,1-1,0 1,0-1,0 1,0-1,0 0,1 1,-1-1,0-1,1 1,0 0,-1 0,1-1,0 0,0 1,0-1,0 0,0-1,0 1,0 0,0-1,0 0,1 1,-1-1,0-1,0 1,0 0,0-1,0 0,3 0,-2 1,22 0</inkml:trace>
  <inkml:trace contextRef="#ctx0" brushRef="#br0" timeOffset="1440.753">480 791,'71'-91,"-22"26,2 3,3 2,30-23,-83 81,-1 1,1 0,-1 0,1-1,0 1,0 0,0 0,-1 0,1 0,0 0,0 0,1 0,-1 0,0 1,0-1,0 0,0 0,1 1,-1-1,0 1,1 0,-1-1,0 1,1 0,-1 0,0-1,1 1,-1 0,1 0,-1 1,0-1,1 0,-1 0,0 1,1-1,-1 1,0-1,1 1,-1 0,0-1,0 1,0 0,0 0,0 0,0 0,0-1,0 2,0-1,0 0,0 0,0 1,6 159,-6-160,-1 1,1-1,0 1,-1-1,1 1,0-1,0 1,0-1,0 1,0-1,0 0,1 0,-1 0,0 0,1 0,-1 0,0 0,1 0,-1 0,1 0,0-1,-1 1,1-1,-1 1,1-1,0 0,-1 1,1-1,0 0,0 0,-1 0,1-1,0 1,-1 0,1-1,0 1,-1-1,1 1,-1-1,1 0,-1 1,1-1,0-1,64-41,133-169,-198 211,-1 0,0 0,1 1,-1-1,1 0,-1 0,1 1,-1-1,1 1,0-1,-1 0,1 1,0-1,-1 1,1-1,0 1,0 0,-1-1,1 1,0 0,0-1,0 1,0 0,-1 0,1 0,0 0,0 0,0 0,0 0,0 0,-1 0,1 0,0 1,0-1,0 0,0 0,-1 1,1-1,0 1,0-1,-1 0,1 1,0 0,-1-1,1 1,0-1,-1 1,1 0,-1-1,1 1,-1 0,1 0,-1-1,0 1,1 0,-1 0,0 0,0 0,0-1,1 1,-1 0,0 0,0 0,0 0,0 0,0-1,-1 1,1 0,0 0,0 0,-15 106,2 15,13-117,1 0,0-1,0 1,0-1,1 1,0-1,-1 1,2-1,-1 0,0 0,1 0,0 0,0-1,0 1,1 1,13 7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1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85,'1'52,"-13"197,-45 35,41-226,18-100,5 19</inkml:trace>
  <inkml:trace contextRef="#ctx0" brushRef="#br0" timeOffset="351.819">4 113,'-1'0,"1"-1,0 1,-1-1,1 1,0-1,0 1,-1-1,1 1,0-1,0 1,0-1,-1 1,1-1,0 1,0-1,0 0,0 1,0-1,0 1,0-1,0 1,0-1,1 1,-1-1,0 0,0 1,0-1,1 1,-1-1,0 1,0-1,1 1,-1 0,1-1,-1 1,0-1,1 1,-1 0,1-1,-1 1,1 0,-1-1,1 1,-1 0,1 0,-1 0,1-1,-1 1,1 0,-1 0,1 0,0 0,-1 0,1 0,-1 0,1 0,-1 0,1 0,0 1,39-7,-39 6,453-55,-225 25,-205 29</inkml:trace>
  <inkml:trace contextRef="#ctx0" brushRef="#br0" timeOffset="957.113">851 339,'5'0,"6"0,6 0,5 0,4 0,2 0,1 0,0 0,1 0,-1 0,0 0,0 0,-5-4,-3-3,2 1,-5 1</inkml:trace>
  <inkml:trace contextRef="#ctx0" brushRef="#br0" timeOffset="1200.105">823 565,'34'0,"29"-5,10-1,-3-5,-9 0,-14 1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0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41 540,'-10'31,"1"1,2 1,1-1,2 1,1 0,2 0,1 0,1 0,2 0,2 3,-5-33,0 1,1-1,-1 0,1 0,0 0,0 0,0 0,0 0,0 0,0 0,1 0,0 0,-1-1,1 1,0-1,0 1,1-1,-1 0,0 0,1 0,-1 0,1 0,0 0,0-1,-1 1,1-1,0 0,0 0,0 0,0 0,1 0,-1-1,0 0,0 1,0-1,1 0,-1-1,3 1,5-7,-1 0,0 0,0-1,0 0,-1 0,-1-1,1-1,-1 1,-1-1,0-1,0 1,-1-1,0 0,1-7,29-42,66-55,-92 99,-3-1</inkml:trace>
  <inkml:trace contextRef="#ctx0" brushRef="#br0" timeOffset="250.697">41 343,'38'-5,"32"-7,5 0</inkml:trace>
  <inkml:trace contextRef="#ctx0" brushRef="#br0" timeOffset="1009.261">605 286,'13'-5,"-1"1,1 0,0 0,1 2,-1-1,1 2,-1 0,1 0,-1 2,14 1,-25-2,0 1,0-1,0 1,0-1,0 1,-1 0,1 0,0 0,0 0,-1 0,1 0,-1 1,1-1,-1 0,1 1,-1 0,0-1,0 1,0-1,0 1,0 0,0 0,0 0,0 0,-1-1,1 1,-1 0,0 0,1 0,-1 0,0 0,0 0,0 0,0 0,-1 0,1 0,0 0,-1 0,0 0,1 0,-1 0,-1 1,-47 74,23-53,19-20,1 1,-1 1,1-1,0 1,1 0,0 1,0-1,0 1,0 0,1 0,1 0,-1 1,1 0,-2 5,7-10,-1 0,0 0,1-1,0 1,0-1,0 0,0 1,0-1,0 0,0 0,1 0,-1 0,1-1,-1 1,1-1,0 1,0-1,0 0,0 0,0 0,0-1,0 1,0-1,0 1,0-1,0 0,0 0,0-1,0 1,0 0,0-1,0 0,1 0,1 1,201-33,-181 32</inkml:trace>
  <inkml:trace contextRef="#ctx0" brushRef="#br0" timeOffset="1946.776">238 370,'0'-4,"-5"-3,4 1,6 2,7 0,7 2,5 1,2 0,3 1,-4 1</inkml:trace>
  <inkml:trace contextRef="#ctx0" brushRef="#br0" timeOffset="2409.968">972 794,'43'-10,"29"-3,7 1,-6 2,-14-1,-13 0,-9 3,-12 2</inkml:trace>
  <inkml:trace contextRef="#ctx0" brushRef="#br0" timeOffset="2663.81">1170 596,'-5'39,"-1"26,0 8,1-5,1-8,7-15,7-14,2-14</inkml:trace>
  <inkml:trace contextRef="#ctx0" brushRef="#br0" timeOffset="2928.785">1819 173,'-5'38,"-1"28,0 6,1-3,2-9,0-10,7-13,2-9,0-4,4-5,5-7,0-5</inkml:trace>
  <inkml:trace contextRef="#ctx0" brushRef="#br0" timeOffset="3108.471">1508 681,'39'-5,"26"-6,13-2,-3-2,-9 0,-11 3,-11 4,-7 3,-5 2,-3 2,-8 1</inkml:trace>
  <inkml:trace contextRef="#ctx0" brushRef="#br0" timeOffset="3464.016">1621 822,'202'5,"-200"-4,-1-1,0 0,1 0,-1 0,0 1,0-1,1 1,-1-1,0 1,0-1,0 1,0 0,0-1,0 1,0 0,0 0,0 0,0 0,0 0,0 0,0 0,-1 0,1 0,-1 0,1 0,0 1,-1-1,0 0,1 0,-1 1,0-1,0 0,0 0,0 1,0-1,0 0,0 1,0-1,0 0,0 0,-1 1,1-1,-1 0,1 0,-1 1,1-1,-1 0,0 1,-43 49,3-19,30-25,0 1,0 0,1 1,0 0,1 1,0 0,0 0,-5 10,13-19,0 0,0 0,1 0,-1 1,0-1,1 0,-1 1,1-1,-1 1,1-1,0 0,-1 1,1-1,0 1,0-1,0 1,0-1,0 1,1-1,-1 0,0 1,1-1,-1 1,0-1,1 0,0 1,-1-1,1 0,0 1,0-1,0 0,0 0,0 0,0 0,0 0,0 0,0 0,0 0,1-1,-1 1,0 0,1-1,-1 1,0-1,1 1,-1-1,1 1,-1-1,0 0,2 0,81 5,-76-5,183-16,-171 10</inkml:trace>
  <inkml:trace contextRef="#ctx0" brushRef="#br0" timeOffset="12267.355">2553 370,'0'1,"1"-1,-1 0,1 1,-1-1,1 0,-1 1,1-1,-1 0,1 0,-1 0,1 1,0-1,-1 0,1 0,-1 0,1 0,0 0,-1 0,1 0,-1 0,1 0,0 0,-1-1,1 1,-1 0,1 0,-1-1,1 1,-1 0,1 0,-1-1,1 1,-1-1,1 1,-1 0,1-1,-1 1,0-1,1 1,-1-1,0 1,1-1,-1 0,0 1,0-1,0 1,1-1,-1 1,0-1,0 0,0 1,0-1,0 1,0-1,0 0,0 1,0-1,-1 1,1-1,0 0,0 1,0-1,-1 1,13 243,-7-217,0-11,-1 0,-1 0,0 0,-1 1,-1-1,-1 0,0 1,0-1,-2 1,0-1,0 1,-2-1,0 0,0-1,-5 9,-25 6,16-23</inkml:trace>
  <inkml:trace contextRef="#ctx0" brushRef="#br0" timeOffset="12627.539">2242 343,'195'-23,"134"17,-322 6,-1-1,0 1,1 1,-1-1,1 1,-1 0,0 0,0 1,0 0,0 0,0 1,0-1,0 1,-1 1,1-1,-1 1,0 0,0 0,0 0,-1 0,0 1,0 0,0 0,0 0,-1 1,2 2,-4 8</inkml:trace>
  <inkml:trace contextRef="#ctx0" brushRef="#br0" timeOffset="12881.473">2242 907,'43'-5,"29"-2,7 1,-6 1,-9 2,-12 0,-9 2,-8 1,-4 0,-4 0,0-4,-1-2,-5 0</inkml:trace>
  <inkml:trace contextRef="#ctx0" brushRef="#br0" timeOffset="13365.504">2299 88,'19'-10,"16"-2,7-5,1 1,3 3,-2 3,-3 4,-5 3,-2 2,-3 1,-2 1,-1-1,0 1,-6 0</inkml:trace>
  <inkml:trace contextRef="#ctx0" brushRef="#br0" timeOffset="14699.98">3033 850,'167'-67,"-135"48,-1-2,-1-2,-1-1,-2 0,0-3,-1 0,-2-1,2-6,2-44,-28 76,1 0,-1 1,0-1,0 0,0 0,-1 0,1 1,0-1,-1 0,1 0,-1 1,1-1,-1 0,0 1,0-1,0 1,0-1,0 1,0-1,0 1,0 0,-1 0,1-1,0 1,-1 0,1 0,-1 0,1 0,-1 1,0-1,1 0,-1 1,0-1,1 1,-1-1,0 1,0 0,1 0,-1 0,0 0,0 0,0 0,1 0,-1 1,-5 0,0 0,0 1,0 0,0 0,1 1,-1-1,1 1,-1 1,1 0,0 0,1 0,-1 0,1 1,-1 0,1 0,1 0,-1 1,-1 2,-67 114,66-109,4-10,1 0,-1 0,1 0,0 0,0 0,0 1,1-1,-1 1,1-1,0 1,0 0,0-1,0 1,1 0,-1 0,1 0,0 0,0-1,0 1,1 0,-1 0,1 0,0-1,0 1,1 0,-1-1,1 1,-1-1,1 0,0 1,1-1,-1 0,0 0,1 0,0 0,11 4,0-1,0 0,0-1,1-1,0 0,0-1,0-1,0 0,0-1,0 0,0-2,1 0,-1 0,0-1,0-1,1-1,3 1,0-1,0-1,0 0,-1-1,0-2,0 1,0-2,-1-1,0 0,-1-1,0 0,-1-2,-1 1,0-2,0 0,5-8,15-48,-33 68,-1 0,1 0,0 0,-1 0,0 0,0 0,1 0,-1 0,0 0,-1 0,1 0,0 0,-1 0,1 0,-1 0,1 0,-1 0,0 0,0 0,0 0,0 1,0-1,0 0,-1 1,1-1,0 1,-1-1,1 1,-1 0,0-1,1 1,-1 0,0 0,0 0,-1 0,-3 1,1 0,-1 0,0 1,1 0,0 0,-1 1,1-1,0 1,-1 0,1 1,0-1,1 1,-1 0,0 0,1 0,0 1,-1 0,1-1,1 2,-1-1,1 0,-1 1,1-1,0 1,1 0,-1 0,0 4,1-4,0 0,1-1,-1 1,1 0,1 0,-1 0,1 0,-1 0,1 0,1 0,-1 0,1 0,0 0,0 0,0 0,1-1,-1 1,1 0,0-1,1 1,-1-1,1 0,0 0,0 0,0 0,1 0,-1-1,1 0,0 1,0-1,0 0,0-1,0 1,1-1,-1 0,1 0,0 0,0-1,-1 0,1 0,0 0,0 0,1-1,14 3,-1-1,1-1,-1-1,1-1,-1-1,1 0,-1-2,0 0,0-1,0-1,-1 0,0-2,0 0,-1-1,0 0,0-2,-1 0,-1-1,0 0,0-2,-1 1,-1-2,0 0,-1 0,-1-1,-1-1,1 0,11-59,-22 74,1 0,-1 0,0-1,0 1,0 0,0 0,0-1,0 1,-1 0,1-1,-1 1,1 0,-1 0,0 0,0 0,0 0,0 0,0 0,-1 0,1 0,-1 0,1 1,-1-1,0 1,1-1,-1 1,0-1,0 1,0 0,0 0,-2-1,-1 3,0 0,-1 0,1 0,0 0,0 1,0 0,0 0,0 0,0 1,0 0,1-1,-1 2,1-1,0 0,0 1,0 0,1 0,-1 0,1 1,0-1,0 1,0-1,1 1,-2 3,-2 3,1-1,0 1,1 0,0 1,0-1,1 1,1-1,0 1,1 0,0 0,0 0,2 0,-1 0,1-1,1 1,0 0,1-7,-1-1,0 0,1 0,0 0,0 0,0 0,0-1,1 0,-1 1,1-1,0 0,0-1,0 1,0-1,0 0,1 0,-1 0,1 0,-1-1,1 0,0 0,0 0,-1 0,6-1,0 1,1 0,-1-1,1 0,-1-1,1-1,-1 1,0-2,0 1,1-1,-2-1,2 0,14-9</inkml:trace>
  <inkml:trace contextRef="#ctx0" brushRef="#br0" timeOffset="15052.206">4528 173,'233'39,"-230"-38,-1 0,0-1,0 1,0 0,0 0,0 0,0 0,0 1,-1-1,1 0,0 1,-1-1,1 1,-1 0,1-1,-1 1,0 0,0 0,0 0,0 0,0 0,0 0,0 0,-1 0,1 1,-1-1,0 0,1 0,-1 1,0-1,0 0,-1 0,1 0,0 1,-1-1,1 0,-1 0,0 0,1 0,-2 2,-4 12,4-14,0 1,0 0,1 0,-1 0,1 0,-1 0,1 0,0 1,0-1,1 0,-1 1,1-1,-1 0,1 1,0-1,0 1,1-1,-1 0,1 1,-1-1,1 0,0 1,0-1,1 0,-1 0,1 0,-1 0,1 0,0 0,0-1,1 1,-1-1,0 1,1-1,-1 0,1 0,2 2,4-1,-1-1,1 0,-1-1,1 0,-1 0,1-1,0 0,-1 0,1-1,0 0,-1 0,1-1,-1 0,4-2,-4 2,18-4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62,'9'-6,"0"0,1 1,0 0,0 0,0 1,0 0,1 1,0 0,5 0,-14 2,38-5,0 0,0 3,0 1,1 3,13 2,35-1,-61-2,-4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18,'15'0,"8"0,7 0,2 0,0 0,0 0,0 0,-2 0,-1 0,0 0,0 0,-1 0,0 0,0 0,-5-5,-1-1,-5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7,'0'-5,"0"4,0 6,0 7,0 7,0 4,0 4,0 1,0 2,0-1,0 1,0-1,0-4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52,'53'-5,"22"-1,3 0,-7-4,-10 0,-11 2,-15 2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3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0,'161'1,"-159"-1,0 0,0 0,-1 0,1 0,0 0,0 0,-1 1,1-1,0 0,0 1,-1-1,1 1,0 0,-1 0,1 0,-1 0,1 0,-1 0,1 0,-1 0,0 0,0 1,1-1,-1 0,0 1,0-1,0 1,-1 0,1-1,0 1,-1 0,1-1,-1 1,1 0,-1-1,0 1,1 0,-1 0,0 0,0-1,-1 1,1 0,0 0,0-1,-1 1,1 0,-1 0,0-1,0 1,1-1,-1 1,0 0,0-1,0 0,-1 2,-119 120,120-122,0-1,0 1,0 0,0 0,1 0,-1 0,0 0,0 0,1 0,-1 0,0 0,1 0,-1 0,1 1,0-1,-1 0,1 0,0 0,0 1,0-1,0 0,0 0,0 1,0-1,0 0,0 0,0 1,1-1,-1 0,1 0,-1 0,1 1,-1-1,1 0,-1 0,1 0,0 0,0 0,0 0,-1 0,1 0,0-1,0 1,0 0,0-1,1 1,-1 0,0-1,0 1,1-1,65 2,74-40,-118 33,-2 1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4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175 107,'-62'48,"48"-29,1 0,1 1,1 1,0 0,2 0,0 1,1 0,2 1,0-1,1 1,2 0,0 1,1-1,2 1,0-1,1 1,3 7,-2-20,0 0,0 0,2 0,-1 0,1-1,1 1,0-1,1 0,-1 0,6 6,-8-13,-1 1,1-1,-1 0,1 1,0-1,0-1,0 1,1 0,-1-1,0 1,1-1,0 0,0 0,-1-1,1 1,0-1,0 0,1 0,-1 0,0 0,0-1,0 0,0 0,1 0,-1 0,0-1,0 1,0-1,0 0,1 0,11-10,-4-1</inkml:trace>
  <inkml:trace contextRef="#ctx0" brushRef="#br0" timeOffset="867.226">372 727,'27'-54,"11"-13,2 2,3 1,43-47,-86 110,1 0,-1 1,1-1,-1 0,1 0,-1 1,1-1,0 0,-1 1,1-1,0 0,0 1,-1-1,1 1,0-1,0 1,0 0,0-1,0 1,-1 0,1 0,0-1,0 1,0 0,0 0,0 0,0 0,0 0,0 0,0 0,0 1,0-1,-1 0,1 0,0 1,0-1,0 1,0-1,0 1,-1-1,1 1,0-1,-1 1,1-1,0 1,-1 0,1 0,0-1,-1 1,1 0,-1 0,0 0,1 0,-1-1,0 1,1 0,-1 0,0 0,0 0,0 0,0 0,0 0,0 0,9 63,-9-61,-1 0,1 0,-1 0,1 0,0 0,0 0,0 0,0 0,1 1,0-1,-1 0,1 0,0 0,0 0,1-1,-1 1,0 0,1 0,0-1,0 1,0-1,0 0,0 1,0-1,0 0,1 0,-1 0,1-1,0 1,-1 0,1-1,0 0,0 0,0 0,0 0,0 0,0 0,0-1,0 0,0 1,0-1,4-1,6-3,-1-2,1 0,-1 0,0-2,0 1,-1-1,0-1,-1 0,1 0,-2-1,1-1,-2 1,1-1,2-6,9-7,66-69,-85 93,0 0,1 0,-1 0,1 0,-1 1,1-1,-1 0,0 1,1-1,-1 1,0 0,1-1,-1 1,0 0,0 0,0 0,0 0,0 0,0 0,0 0,0 0,0 0,0 1,-1-1,1 0,0 0,-1 1,1-1,-1 0,1 1,-1-1,0 1,0-1,0 1,0-1,0 0,0 1,0-1,0 1,0-1,0 1,-1-1,1 0,-1 1,0 0,4 13,14 60,-14-54,1-1,1 1,0-1,2 0,0 0,2 0,0-1,7 9,-4-13,0-4</inkml:trace>
  <inkml:trace contextRef="#ctx0" brushRef="#br0" timeOffset="3005.448">1529 247,'0'-4,"0"2,0 7,0 7,0 7,0 5,0 2,0 3,0 0,0 1,0 0,0-1,0 0,0-1,0 1,0-1,0-5</inkml:trace>
  <inkml:trace contextRef="#ctx0" brushRef="#br0" timeOffset="3575.518">1332 304,'26'-19,"0"0,1 2,1 1,0 2,1 0,1 2,0 2,24-6,-49 14,0 1,0 0,-1 0,1 0,0 1,0-1,0 1,0 0,0 1,0-1,0 1,0 0,0 0,0 1,-1-1,1 1,-1 0,1 0,-1 1,1-1,-1 1,0 0,0 0,-1 0,1 1,-1 0,1-1,-1 1,0 0,-1 0,1 1,-1-1,0 1,0-1,0 1,0-1,-1 1,0 0,0 0,0 0,0 2,-3 1,0 0,0 0,-1-1,0 1,0-1,-1 0,0 0,0 0,-1 0,0-1,0 0,0 0,-1 0,0-1,0 1,0-1,-1-1,1 1,-1-1,0-1,-1 1,1-1,-1 0,1-1,-1 0,0 0,0 0,6-2,0 0,0 1,0-1,0 1,0-1,1 1,-1 0,0-1,0 1,1 0,-1 0,1 0,-1 1,1-1,-1 0,1 1,0-1,-1 0,1 1,0 0,0-1,0 1,0 0,1-1,-1 1,0 0,1 0,-1 0,1-1,-1 1,1 0,0 0,0 0,0 0,0 0,0 0,1 0,-1 0,0-1,1 1,-1 0,1 0,0 0,0-1,0 1,0 0,0-1,0 1,0-1,0 1,0-1,1 1,-1-1,1 1,11 10,0 1,1-2,0 0,1 0,0-1,1-1,0-1,14 6,14 8,-25-11</inkml:trace>
  <inkml:trace contextRef="#ctx0" brushRef="#br0" timeOffset="4100.38">1840 21,'151'-20,"-150"20,0 0,0 0,0 0,0 0,0 0,0 0,0 0,0 0,0 0,-1 0,1 1,0-1,0 0,0 1,0-1,0 0,-1 1,1-1,0 1,0-1,-1 1,1 0,0-1,-1 1,1 0,-1-1,1 1,-1 0,1 0,-1 0,1-1,-1 1,0 0,1 0,-1 0,0 0,0 0,0 0,0-1,0 1,0 0,0 0,0 0,0 0,0 0,0 0,0 0,-1 0,-26 42,21-35,-1 2,4-9,0 1,1 0,-1 0,0 0,1 0,0 1,0-1,0 1,0-1,0 1,0 0,1 0,-1 0,1 0,0 0,0 0,0 0,0 0,0 0,1 1,-1-1,1 0,0 0,0 1,0-1,1 0,-1 0,1 1,-1-1,1 0,0 0,1 0,-1 0,0 0,1 0,0 0,-1-1,1 1,0 0,0-1,2 1,68 11,-48-14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2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1 539,'5'0,"6"0,6 0,5 0,4 0,2 0,1 0,0 0,-4-5,-2-1,0 0,1 1,0 2,3 0,0 2,0 1,-3-5,-7-1</inkml:trace>
  <inkml:trace contextRef="#ctx0" brushRef="#br0" timeOffset="411.82">114 398,'5'10,"1"7,0 6,-1 4,-2 3,-1 0,-1 0,0 0,-6-6,-1-1,-1 0,2 0,-3-3,-1-5</inkml:trace>
  <inkml:trace contextRef="#ctx0" brushRef="#br0" timeOffset="1698.668">904 201,'5'9,"-3"9,-3 5,0 4,0 2,-5 1,-2 0,1 0,2-1,1 1,2-2,1 1,0-1,1-9,0-9</inkml:trace>
  <inkml:trace contextRef="#ctx0" brushRef="#br0" timeOffset="2003.025">594 201,'29'-10,"23"-3,9 1,-3 2,0 3,-6 3,-7 2,-6 1,-5 1,-4 0,-6 1</inkml:trace>
  <inkml:trace contextRef="#ctx0" brushRef="#br0" timeOffset="2315.055">565 652,'34'-5,"25"-6,7-2,-2 2,-7 3,-9 2,-8 3,-6 1,-8-3,-5-1,0 1,-4 0</inkml:trace>
  <inkml:trace contextRef="#ctx0" brushRef="#br0" timeOffset="2807.656">649 59,'5'-5,"7"-1,5 0,5 1,4-3,2-1,1 2,0 1,1 3,-1 1,0 1,0 1,-1 0,1 0,-1 0,-5 1</inkml:trace>
  <inkml:trace contextRef="#ctx0" brushRef="#br0" timeOffset="3882.9">1412 115,'22'13,"24"107,-38-84,-2 1,-2 0,-1 0,-2 0,-1 0,-6 35,4-61,0 0,-1 0,0-1,-1 1,0-1,-1 0,0 0,-1 0,0 0,0-1,-1 0,0-1,0 1,-1-2,0 1,-1-1,0 0,0 0,0-1,-1-1,0 1,0-2,-9 4,-36 19,30-17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0:5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232 428,'-12'3,"1"1,0 1,1 0,-1 0,1 1,0 0,0 1,1 0,0 1,0-1,1 2,0-1,0 1,1 1,0-1,1 1,0 0,-3 7,0 3,0 1,1 0,0 0,2 1,1 0,1 0,1 0,0 1,2 6,-1-20,1-1,0 0,1 1,0-1,0 1,1-1,0 0,0 1,1-1,0 0,1 0,-1 0,2 0,-1-1,1 1,0-1,1 0,-1 0,1 0,1-1,-1 1,1-1,0-1,1 1,-1-1,1 0,0-1,1 1,-1-1,1-1,-1 0,1 0,7 2,3-6,0 0,0 0,0-2,0 0,-1-2,1 0,-1 0,0-2,-1 0,1-1,-1-1,-1 0,0-1,0 0,-1-2,0 1,1-4,9-3,-2 2,0-2,-2 0,0-1,-1-1,-1 0,-1-2,-1 0,2-4,-13 17,0 0,0 0,-1-1,0 1,-1-1,0 0,-1 0,1 0,-2 0,0-1,0 1,-1 0,0-1,-1 1,0 0,0 0,-1 0,-1 0,1 0,-2 0,1 0,-2 1,1-1,-6-4,0 1,0 0,-1 0,-1 1,0 0,-1 1,0 1,-1 0,0 0,-1 2,1 0,-2 0,1 1,-1 1,0 1,0 0,0 1,-1 1,0 1,1 0,-1 1,0 1,-2 0,-21 2,8 3</inkml:trace>
  <inkml:trace contextRef="#ctx0" brushRef="#br0" timeOffset="399.52">34 766,'151'-74,"-142"68,0 1,0 1,0 0,0 0,1 0,0 2,0-1,-1 1,1 0,1 1,-1 0,0 1,0 0,0 1,0 0,0 0,0 1,0 0,0 1,-1 0,1 1,-1 0,2 1,27 29,-34-29,0-1,1 1,-1-1,1 0,0 0,1 0,-1-1,0 0,1 0,0 0,0-1,0 1,0-1,0-1,3 1,-5-1,1-1,-1 1,0-1,1 0,-1 0,0 0,1-1,-1 1,0-1,0 0,0-1,1 1,-1-1,0 1,-1-1,1 0,0-1,0 1,-1-1,0 0,1 1,-1-1,0-1,2-1,3-12</inkml:trace>
  <inkml:trace contextRef="#ctx0" brushRef="#br0" timeOffset="899.564">401 4,'-4'0,"-3"5,-4 1,5 0,3-6,7-3,2-5,-4 2,3 4,-1 1</inkml:trace>
  <inkml:trace contextRef="#ctx0" brushRef="#br0" timeOffset="1379.901">739 117,'138'-45,"-61"46,-75-1,0 1,0-1,-1 1,1-1,0 1,-1 0,1-1,-1 1,1 0,-1 0,1 0,-1 0,0 1,1-1,-1 0,0 0,0 1,0-1,0 1,0-1,0 1,0-1,-1 1,1 0,0-1,-1 1,0 0,1-1,-1 1,0 0,0 0,0-1,0 1,0 0,0 0,0-1,-1 1,1 0,-1 0,1-1,-1 1,0 0,-69 94,42-66,20-21,6-8,0 0,0 0,0-1,0 1,1 1,-1-1,0 0,1 0,-1 1,1-1,-1 1,1-1,0 1,0-1,0 1,0 0,0 0,0 0,0-1,0 1,1 0,-1 0,1 0,-1 0,1 0,0 0,0 0,0 0,0 0,0 1,0-1,1 0,-1 0,1 0,-1-1,1 1,0 0,-1 0,1 0,0 0,0-1,1 1,-1 0,12 1,0-1,0 0,0-1,0-1,0 0,0 0,0-1,0-1,0 0,-1-1,12-4,32-5,29 5,-60 6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550 339,'1'-2,"0"0,1 1,-1-1,0 0,0 0,0 0,-1 0,1 0,0 0,-1 0,1-1,-1 1,0 0,0 0,0 0,0 0,0 0,0-1,-1 1,1 0,0 0,-1 0,0 0,0 0,1 0,-1 0,0 0,-1 0,1 0,0 1,0-1,-1 0,1 1,-1-1,0 1,1 0,-1-1,0 1,0 0,0 0,1 0,-1 0,0 0,-1 1,1-1,-1 0,-14-1,0 1,1 0,-1 1,0 0,0 2,0 0,1 1,-1 0,1 2,-10 3,17-6,-213 69,220-71,1 0,-1 0,0 0,0 1,1-1,-1 0,0 1,0-1,1 1,-1 0,1-1,-1 1,0 0,1 0,0 0,-1 0,1 1,0-1,-1 0,1 0,0 1,0-1,0 1,0-1,0 1,0-1,1 1,-1 0,0-1,1 1,-1 0,1 0,0-1,0 1,-1 0,1 0,0-1,1 1,-1 0,0 0,0-1,1 1,-1 0,1 0,-1-1,1 1,0-1,0 1,0 0,0-1,0 1,0-1,0 0,0 1,0-1,1 0,10 5,-1 0,1-1,0-1,1 0,-1-1,1 0,0-1,11 1,23 5,62 13,-108-21,0 1,0-1,0 1,0 0,0 0,0-1,-1 1,1 0,0 0,-1 0,1 0,0 0,-1 0,1 0,-1 0,1 0,-1 0,0 0,1 0,-1 0,0 0,0 0,0 1,0-1,0 0,0 0,0 0,0 0,0 0,-1 0,1 1,0-1,-1 0,1 0,-1 0,1 0,-1 0,0 0,1 0,-1-1,0 1,1 0,-1 0,-36 37,-84 42,92-63,1 1,0 1,1 1,1 1,-8 11,32-30,-1 1,1 0,0-1,0 1,1 0,-1 0,0 0,1 0,0 0,0 1,0-1,0 0,0 0,1 1,0-1,-1 1,1-1,0 0,1 1,-1-1,0 0,1 1,0-1,0 0,0 0,0 1,1-1,-1 0,1 0,-1 0,1-1,0 1,1 0,-1-1,0 1,1-1,-1 0,1 0,-1 0,1 0,0 0,2 1,11 4,-1 0,1-1,1-1,-1-1,1 0,0-1,-1 0,1-2,1 0,-1-1,0-1,0 0,0-1,2-1,-9 1,-1-1,0 0,0 0,0 0,-1-1,1 0,-1-1,0 0,0-1,0 1,-1-1,0-1,0 1,0-1,1-3,-8 10,16-16</inkml:trace>
  <inkml:trace contextRef="#ctx0" brushRef="#br0" timeOffset="399.265">464 1,'-10'6,"-1"1,1 0,0 0,0 2,1-1,0 1,1 0,0 1,0 0,1 0,1 0,-1 1,2 0,-1 1,2-1,-1 1,2 0,-1 0,2 0,0 1,0-1,1 0,0 1,2-1,0 9,0 85,1-14,-3-1,-13 76,-52 118,-11-32,72-229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8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12,'50'90,"-32"-42,-2 2,-2 0,-2 0,4 46,9 40,-21-116,-3-11,1 1,0-1,1 0,-1 1,2-1,-1 0,2-1,-1 1,1-1,1 2,-5-10,-1 1,1-1,0 1,0-1,-1 1,1-1,0 0,0 0,0 1,-1-1,1 0,0 0,0 0,0 0,0 0,0 0,-1 0,1 0,0 0,0 0,0-1,0 1,0 0,-1 0,1-1,0 1,0-1,-1 1,1-1,0 1,-1-1,1 1,0-1,-1 1,1-1,-1 0,1 1,-1-1,1 0,-1 0,1 0,-1 1,0-1,1 0,-1 0,22-42,-21 41,120-364,-37 174,-57 160,-15 27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0,-3 1,-8 1,-8 2,-8 1,-6 1,-3 0,-7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88,'38'-5,"32"-7,9-5,0 0,-7-3,-18 3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14,'24'-5,"0"1,0 1,0 2,1 0,-1 2,0 0,1 2,-1 1,13 4,-35-8,-1 0,1 0,-1 0,0 1,1-1,-1 1,0-1,0 1,1-1,-1 1,0 0,0-1,0 1,0 0,0 0,0 0,0 0,0 0,0 0,0 0,0 0,-1 0,1 0,0 1,-1-1,1 0,-1 1,1-1,-1 0,0 1,0-1,1 0,-1 1,0-1,0 0,0 1,0-1,-1 0,1 1,0-1,-1 0,1 1,-1-1,1 0,-1 1,1-1,-1 0,0 0,0 1,-52 49,21-29,23-17,1 0,-1 0,1 1,1 0,-1 1,1-1,0 1,1 1,0-1,0 1,0 0,1 1,-2 3,7-10,-1 1,1-1,0 0,0 0,0 0,0 1,0-1,0 0,0 0,1 0,-1 0,1 1,0-1,0 0,0 0,-1 0,2 0,-1-1,0 1,0 0,1 0,-1-1,1 1,-1-1,1 1,0-1,-1 1,1-1,0 0,0 0,0 0,0 0,0 0,0-1,0 1,2 0,81 17,-72-18,-1-1,1 0,0-1,-1 0,0-1,1 0,-1-1,0 0,-1-1,1-1,0-1,13-8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50,'0'34,"0"25,5 8,1-3,0-8,-1-8,-1-8,-2-5,-1-5,-1-2,0-1,0 0,0-1,-5 1,-1 1,-1-5</inkml:trace>
  <inkml:trace contextRef="#ctx0" brushRef="#br0" timeOffset="329.689">395 163,'-103'70,"3"4,-14 18,55-23,59-68,-1 1,0-1,0 1,0-1,1 1,-1-1,1 1,0 0,-1-1,1 1,0-1,0 1,0 0,0 0,0-1,0 1,0 0,1-1,-1 1,1-1,-1 1,1 0,-1-1,1 1,0-1,0 1,0-1,0 0,0 1,0-1,0 0,0 0,1 0,-1 0,0 0,1 0,-1 0,1 0,-1 0,1-1,-1 1,1-1,-1 1,1-1,0 1,-1-1,1 0,0 0,1 0,70 10,-63-10,0 1,0 0,0 0,0 1,0 0,-1 1,1 0,-1 0,0 1,1 0,-2 1,1 0,4 4,41 20,-34-24</inkml:trace>
  <inkml:trace contextRef="#ctx0" brushRef="#br0" timeOffset="901.128">904 276,'-19'20,"-12"19,-4 10,3 0,2-3,6-5,3-4,4-4,6-2,0-7,1-3,-2 0,1 2,-3 0,2-2</inkml:trace>
  <inkml:trace contextRef="#ctx0" brushRef="#br0" timeOffset="1155.129">537 305,'29'34,"18"20,7 6,-6-2,-6-12,-11-8,-5-11,-3-5,0-6,-4-1,0-4,0-3,-2-3</inkml:trace>
  <inkml:trace contextRef="#ctx0" brushRef="#br0" timeOffset="1530.92">1072 50,'23'-8,"-6"0,1 1,-1 1,1 1,1 1,-1 0,0 1,1 1,6 1,-23 1,-1-1,1 1,0 0,-1 0,1 0,0 0,-1 0,1 1,-1-1,1 0,-1 1,1-1,0 1,-1-1,0 1,1 0,-1 0,1 0,-1 0,0 0,0 0,1 0,-1 0,0 0,0 1,0-1,0 0,0 1,-1-1,1 0,0 1,-1-1,1 1,-1 0,1-1,-1 1,0-1,0 1,0 0,1-1,-2 1,1-1,0 1,0 0,0-1,-1 1,1-1,-37 69,24-55,9-12,-1 1,1-1,-1 1,1 1,0-1,1 0,-1 1,1 0,0 0,0 0,0 0,1 1,0-1,0 0,0 1,0 0,1-1,0 1,1 0,-1 0,1 0,0-1,0 1,1 0,0 0,0 0,2 5,2-7,1 0,1-1,-1 0,0 0,1 0,-1-1,1 0,0 0,0-1,0 1,0-2,0 1,0-1,0 0,0 0,0-1,0 0,1 0,10 0,127-25,-120 22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09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0,'0'5,"0"11,0 7,0 6,0 1,0 1,0 0,0 0,5-1,2-1,-1 0,4 0,0-1,-2-5</inkml:trace>
  <inkml:trace contextRef="#ctx0" brushRef="#br0" timeOffset="264.949">1 479,'38'-5,"32"-1,14 0,-3 1,-10-3,-13-1,-10 2,-10 2,-6 1,-4 2,-1 1,-6 1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57,'227'-12,"-39"-17,-119 15,-47 12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30,'33'0,"22"0,5-5,-2-1,-7 0,-6 1,-7 2,-5 0,-3 2,-2 1,-1 0,-5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1,'201'5,"-199"-5,-1 0,0 0,0 0,0 0,0 1,1-1,-1 0,0 1,0-1,0 1,0 0,0-1,0 1,0 0,0-1,0 1,0 0,-1 0,1 0,0 0,0 0,-1-1,1 2,-1-1,1 0,-1 0,1 0,-1 0,0 0,1 0,-1 0,0 1,0-1,0 0,0 0,0 0,0 0,0 1,0-1,0 0,-1 0,1 0,0 0,-1 0,1 1,-1-1,1 0,-1 0,0 0,1 0,-1 0,0-1,0 1,0 0,1 0,-1 0,0-1,0 1,0 0,0-1,0 1,-1-1,1 1,0-1,0 0,-1 1,-121 94,121-93,0-1,1 1,-1-1,1 1,-1 0,1-1,0 1,0 0,0 0,0 0,0 0,0 0,0 0,1 0,-1 0,1 0,0 0,-1 1,1-1,0 0,0 0,0 0,1 1,-1-1,0 0,1 0,-1 0,1 0,0 0,0 0,0 0,0 0,0 0,0 0,1-1,-1 1,0 0,1-1,-1 1,1-1,0 1,0-1,-1 0,1 0,0 0,0 0,0 0,0 0,0 0,0-1,0 1,1-1,9 4,0-1,0-1,0 0,1-1,-1 0,1-1,-1-1,0 0,1 0,-1-1,0-1,0 0,0 0,0-1,-1-1,0 0,1-1,-2 0,8-5,2-2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85 290,'0'38,"5"28,2 7,-1-5,-1-8,-2-10,-1-9,0-6,-7-9,-1-9</inkml:trace>
  <inkml:trace contextRef="#ctx0" brushRef="#br0" timeOffset="505.869">1 206,'18'-12,"0"2,1 0,1 2,0 0,0 1,0 0,1 2,0 1,0 0,0 2,11 0,-29 1,0 1,1 0,-1 0,1 1,-1-1,1 1,-1 0,0 0,1 0,-1 0,0 0,0 1,0 0,0-1,0 1,0 0,-1 0,1 1,0-1,-1 1,0-1,0 1,0 0,0 0,0-1,0 2,-1-1,1 0,-1 0,0 0,0 1,0-1,0 0,-1 1,1-1,-1 1,0-1,0 0,0 1,-1-1,1 1,-1-1,0 1,0-1,0 0,0 0,-1 1,-4 9,-1 0,0 0,-1-1,-1 0,0 0,-1-1,0-1,-1 1,2-2,0 0,1 0,0 1,0 0,1 1,0 0,1 0,0 0,1 1,-2 5,6-12,0-1,0 1,1 0,0 0,-1 0,2-1,-1 1,1 0,-1-1,1 1,1 0,-1-1,1 1,-1-1,1 1,0-1,1 0,-1 0,1 0,0 0,0 0,3 2,91 71,-35-32,-37-13,-18-15</inkml:trace>
  <inkml:trace contextRef="#ctx0" brushRef="#br0" timeOffset="1017.829">593 64,'14'-8,"1"0,1 1,-1 1,1 0,0 1,0 1,0 0,1 1,0 1,14 0,-28 2,-1 0,0-1,1 1,-1 0,0 0,1 1,-1-1,0 0,0 1,1 0,-1-1,0 1,0 0,0 0,0 0,0 0,0 1,0-1,0 0,0 1,0 0,-1-1,1 1,-1 0,1 0,-1 0,0-1,0 2,1-1,-1 0,-1 0,1 0,0 0,-1 1,1-1,-1 0,1 1,-1-1,0 0,0 1,0-1,-1 0,1 1,0-1,-1 0,1 0,-1 1,0-1,0 0,0 0,0 0,0 0,0 0,-1 0,1 0,-2 1,-101 114,103-116,0 0,0 1,0-1,0 0,0 1,1-1,-1 1,0-1,1 1,-1 0,1-1,-1 1,1-1,0 1,0 0,-1-1,1 1,1 0,-1-1,0 1,0 0,1-1,-1 1,0 0,1-1,0 1,-1-1,1 1,0-1,0 1,0-1,0 0,0 1,0-1,0 0,0 0,1 0,-1 0,0 0,1 0,-1 0,1 0,0 0,71 14,-48-14</inkml:trace>
  <inkml:trace contextRef="#ctx0" brushRef="#br0" timeOffset="1915.226">1327 177,'-15'2,"0"0,0 2,0-1,1 2,0 0,-1 1,2 0,-1 1,1 1,0 0,1 0,0 1,0 1,1 0,0 1,1 0,0 1,1 0,0 0,1 1,0 0,1 0,1 1,0 0,0 0,2 0,0 1,0 0,2 0,0 0,0 0,1 5,1-14,0 1,0 0,1 0,-1-1,1 1,1 0,-1-1,1 1,0-1,1 0,0 1,0-1,0 0,0-1,1 1,0-1,1 1,-1-1,1 0,0-1,0 1,0-1,0 0,1 0,0-1,0 0,0 0,0 0,0-1,1 0,-1 0,1 0,0-1,22 2,0-1,-1-2,1-1,-1-1,1-1,-1-2,0-1,0-1,-1-1,1-2,-2 0,0-2,0-1,-1-1,-1-1,0-1,10-10,-28 22,1 1,-1-1,0-1,-1 1,1-1,-1 0,0 0,0 0,0-1,-1 0,1 0,-2 0,1 0,-1-1,0 1,0-1,0 0,-1 0,0 0,-1 0,0 0,0-1,0 1,-1 0,0 0,0-1,-1 1,0 0,0 0,-1-1,0 1,0 1,0-1,-3-4,-4 2,0 0,-1 1,0 0,0 1,-1 0,0 1,0 0,-1 0,1 1,-1 1,0 0,-1 1,1 0,0 0,-1 2,0 0,1 0,-1 1,0 0,-7 2,-17-2</inkml:trace>
  <inkml:trace contextRef="#ctx0" brushRef="#br0" timeOffset="2244.291">960 629,'303'-141,"-298"139,-1 0,1-1,0 1,0-1,0 2,1-1,-1 0,0 1,1 0,-1 0,1 1,-1-1,0 1,1 0,-1 1,1 0,-1-1,1 2,-1-1,0 0,0 1,1 0,3 3,-4-2,2 4,0-1,1 0,0-1,0 1,0-2,1 1,0-1,0 0,0-1,0 0,0-1,1 0,6 1,63-6,-60-4</inkml:trace>
  <inkml:trace contextRef="#ctx0" brushRef="#br0" timeOffset="3033.32">1920 36,'30'-8,"1"2,-1 0,1 2,0 2,15 1,-30 0,-14 0,0 0,0 0,0 0,0 0,0 1,1-1,-1 1,0-1,0 1,1 0,-1 0,0 0,0 0,1 0,-1 0,0 1,0-1,0 1,1 0,-1 0,0-1,0 1,0 0,0 1,0-1,-1 0,1 1,0-1,0 1,-1-1,1 1,-1 0,0 0,1-1,-1 1,0 0,0 0,0 0,0 0,-1 1,1-1,0 0,-1 0,0 0,1 1,-1-1,0 0,0 0,0 2,-25 32,-3 19,30-52,0-1,0 1,0 0,1-1,-1 0,1 0,-1 0,1 0,0 0,0 0,0-1,0 1,0-1,0 0,0 0,0 0,1 0,-1 0,0-1,1 0,-1 1,0-1,1-1,-1 1,0 0,1-1,-1 1,0-1,4 1,70-13,-57 6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1,'0'538,"-11"-466,4-54</inkml:trace>
  <inkml:trace contextRef="#ctx0" brushRef="#br0" timeOffset="374.672">300 142,'-197'160,"194"-158,0-1,0 1,1-1,-1 1,0 0,1 0,-1 0,1 0,0 1,0-1,0 1,0-1,0 1,0 0,1 0,-1-1,1 1,0 0,0 1,0-1,0 0,0 0,1 0,-1 0,1 1,0-1,0 0,0 0,1 1,-1-1,1 0,0 0,0 0,0 0,0 0,0 0,2 2,129 50,-18 47,-97-88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0,'0'10,"0"12,0 8,0 4,0 0,5-1,2-1,-1-1,-1-1,3-5,1-3,-2-5</inkml:trace>
  <inkml:trace contextRef="#ctx0" brushRef="#br0" timeOffset="247.923">0 424,'44'-5,"37"-6,11-2,-2-2,-5 0,-14 3,-13 4,-12 3,-9 3,-6 1,-3 1,-2 0,-5 1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0 664,'8'5,"1"0,0-1,-1 0,1 0,1 0,-1-2,0 1,1-1,-1 0,1-1,0 0,0-1,-1 0,1 0,0-1,0 0,-1-1,1 0,-1-1,0 0,0 0,0-1,0 0,0-1,7-5,19-12,-2-2,-1-1,-1-2,-1-1,-1-1,10-16,16-14,168-187,-176 194,-37 39,1 0,1 0,0 1,1 0,0 1,1 1,8-5,-21 14,1 0,-1 1,1-1,0 0,-1 0,1 1,0-1,0 1,0 0,0-1,-1 1,1 0,0 0,0 0,0 1,0-1,-1 0,1 1,0-1,0 1,0-1,-1 1,1 0,0 0,-1 0,1 0,-1 0,1 0,-1 0,1 0,-1 0,0 1,0-1,0 1,0-1,0 1,0-1,0 1,0 0,0 0,16 73,-20-37,-2 0,-2-1,-1 1,-2-2,-1 0,-2 0,-1-1,-2 0,-11 14,18-32,-2 1,0-2,-1 1,-1-2,0 0,-1 0,-1-1,0-1,-1 0,0-1,-1-1,0-1,-1 0,0-1,0-1,-1-1,-12 3,-45 2,74-11,0-1,0 0,0 0,0 0,0 0,0 0,0 0,0-1,0 1,0 0,0-1,0 0,0 0,0 1,0-1,0 0,0-1,1 1,-1 0,1 0,-1-1,1 1,-1-1,1 1,0-1,-1 0,1 1,0-1,0 0,0 0,0 0,1 0,-1-1,0-15</inkml:trace>
  <inkml:trace contextRef="#ctx0" brushRef="#br0" timeOffset="321.072">1355 326,'-9'12,"-19"22,2 2,1 0,3 2,0 1,3 1,0 1,18-39,-1 0,1 1,0-1,-1 1,1-1,0 1,0 0,1-1,-1 1,0 0,1 0,0 0,0-1,0 1,0 0,0 0,0 0,1-1,-1 1,1 0,0 0,0-1,0 1,0-1,0 1,1-1,-1 1,1-1,0 0,-1 0,1 1,0-1,0 0,0-1,1 1,-1 0,0-1,1 1,0-1,11 1,0-2,0 1,1-2,-1 0,0-1,0 0,0-1,0-1,0 0,-1 0,1-2,-1 0,-1 0,1-1,-1-1,0 0,-1 0,0-1,0-1,-1 0,0 0,-1-1,0-1,3-4,-7 11,0 0,-1-1,1 1,-1-1,0 0,0 0,-1-1,0 1,0-1,-1 1,1-1,-1 0,-1 0,1 0,-1 0,-1 0,1 0,-1-1,-1 1,1 0,-1 0,0 0,-1 0,1 0,-1 0,-1 0,1 1,-1-1,-1 1,1 0,-1 0,0 0,0 0,-1 0,-4-4,-1 4,-1 0,1 0,-1 1,0 0,0 1,-1 1,1-1,-1 2,0 0,-5 0,-14-2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3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421 170,'-53'10,"50"-9,-24 14,0 1,1 2,1 0,0 2,2 0,0 2,2 0,-10 14,14-13,0 1,2 0,0 2,2 0,1 0,1 1,1 1,1-1,-3 24,10-47,1 1,0-1,0 1,1 0,-1-1,1 1,0 0,0-1,1 1,0-1,-1 1,1 0,1-1,-1 1,1-1,-1 0,1 0,1 1,-1-1,0-1,1 1,0 0,0-1,0 1,0-1,1 0,0 0,-1 0,1 0,0-1,0 1,0-1,0 0,1-1,-1 1,1-1,0 1,7 0,0 0,0 0,1-1,-1-1,0 0,1-1,-1 0,0-1,0 0,1-1,-2-1,1 1,4-4,11-5</inkml:trace>
  <inkml:trace contextRef="#ctx0" brushRef="#br0" timeOffset="303.349">844 339,'-14'16,"-11"11,0 0,2 2,1 1,2 1,1 0,1 2,-9 24,25-54,0 0,1 0,-1 0,1 1,0-1,0 0,0 1,1-1,-1 1,1-1,0 1,0-1,0 1,0-1,0 1,1-1,0 0,0 1,0-1,0 1,0-1,0 0,1 0,0 0,0 0,0 0,0 0,0 0,0-1,1 1,-1-1,1 0,0 1,0-1,0 0,0-1,0 1,0 0,0-1,0 0,3 1,13-1,0 0,0-2,0 0,0-1,0-1,0 0,-1-2,1 0,-1-1,-1-1,1 0,-1-2,0 0,9-8,-12 9,-1-2,-1 0,0 0,0-1,-1 0,0-1,-1-1,-1 1,0-2,0 1,-1-2,-5 9,0-1,0 1,0-1,-1 1,0-1,0 0,-1 0,0 0,0 0,0 0,-1 0,0 0,-1 0,1 0,-1 0,-1 1,1-1,-1 0,0 0,-1 1,0-1,0 1,0 0,-1 0,-3-6,1 7,1-1,-1 1,0 0,-1 0,1 1,-1 0,1 0,-1 0,-1 1,1 0,0 0,-1 1,1 0,-1 1,0-1,1 1,-1 1,-4 0,-7 3</inkml:trace>
  <inkml:trace contextRef="#ctx0" brushRef="#br0" timeOffset="804.396">1127 735,'86'-90,"-4"-3,68-100,-151 193,1-1,0 1,0-1,0 0,0 1,0-1,0 1,0-1,0 1,0-1,0 1,0-1,0 0,0 1,0-1,1 1,-1-1,0 1,0-1,1 1,-1-1,0 1,1 0,-1-1,0 1,1-1,-1 1,1 0,-1-1,0 1,1 0,-1-1,1 1,-1 0,1 0,-1-1,1 1,-1 0,1 0,0 0,-1 0,1 0,-1 0,1 0,-1 0,1 0,-1 0,1 0,0 0,-1 0,1 0,-1 1,1-1,-1 0,1 0,-1 1,1-1,-1 0,1 1,-6 18,0-7,1 1,1-1,0 1,0 0,1 0,1 0,0 0,1 1,0-1,1 0,1 0,0 0,0 0,2 0,-1-1,4 7,-2-15,0 0,0 0,1-1,-1 1,1-1,0-1,0 1,0-1,0 0,1 0,-1-1,0 0,1 0,-1 0,1-1,-1 0,0 0,1-1,-1 0,1 0,-1 0,0-1,0 0,1 0,-1 0,-1-1,1 0,0 0,-1-1,1 0,-1 1,3-5,6 0,-1-2,0 1,-1-1,0-1,-1 0,0-1,-1 0,0-1,-1 0,0-1,-1 1,0-2,-2 1,1-1,-2 0,0 0,-1 0,0-1,-1 0,-1-3,-2-7,0 2</inkml:trace>
  <inkml:trace contextRef="#ctx0" brushRef="#br0" timeOffset="1257.981">2341 114,'-182'126,"139"-74,44-50,0 0,-1-1,1 1,0 0,0-1,0 1,1 0,-1-1,0 1,0-1,1 0,-1 1,1-1,0 0,-1 0,1 0,0 0,-1 0,1-1,0 1,0 0,0-1,-1 1,1-1,0 0,0 0,0 1,0-1,0-1,0 1,0 0,2-1,8 3,94 33,-103-33,1 0,-1-1,0 1,0 0,0 1,0-1,-1 0,1 1,0 0,-1 0,0-1,0 1,0 1,0-1,0 0,0 0,-1 1,0-1,0 1,0-1,0 1,0-1,-1 1,1 0,-1-1,0 1,0 0,-1 3,-1 2,0-1,-1 1,0 0,-1-1,1 0,-2 0,1 0,-1 0,0-1,-1 1,1-2,-2 1,1 0,-1-1,0 0,0-1,-3 2,-139 72,128-71,2-2</inkml:trace>
  <inkml:trace contextRef="#ctx0" brushRef="#br0" timeOffset="1534.206">2849 1,'-15'43,"-4"24,0 5,5-4,3-10,5-9,2-9,3-6,1-4,0-2,1-1,-5-6,-6-5,-2-7</inkml:trace>
  <inkml:trace contextRef="#ctx0" brushRef="#br0" timeOffset="1790.274">2509 282,'44'-9,"37"-4,16 1,-5 3,-13 2,-10 3,-12 1,-6 2,-8 1,-5 1,-10 4,-9 2</inkml:trace>
  <inkml:trace contextRef="#ctx0" brushRef="#br0" timeOffset="1954.851">3300 481,'0'0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2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67,'-17'72,"-6"158,11-161,-3-1,-3 0,-10 20,18-60,2-5</inkml:trace>
  <inkml:trace contextRef="#ctx0" brushRef="#br0" timeOffset="264.661">1 179,'43'0,"33"-5,14-1,1-5,0 0,-7-4,-8 2,-6 2,-7-1,-4 1,-2 3,-6 2,-8-2,-5 0,-5 1,-3 2,-7 7,-7 3</inkml:trace>
  <inkml:trace contextRef="#ctx0" brushRef="#br0" timeOffset="650.604">988 405,'39'0,"26"-5,13-1,-3 0,-5 1,-8 2,-11 1,-9-4,-7-1,-5 0,-2 3,-2 0,1 2,-6 1</inkml:trace>
  <inkml:trace contextRef="#ctx0" brushRef="#br0" timeOffset="916.255">1327 235,'-10'39,"-3"22,1 5,2-3,3-9,8-7,3-8,1-5,5-4,0-7</inkml:trace>
  <inkml:trace contextRef="#ctx0" brushRef="#br0" timeOffset="1347.443">1807 67,'-27'345,"28"-323,0 0,2 0,0-1,1 1,2-1,0 0,1 0,7 13,-14-33,0 0,0 0,0 0,1 0,-1 0,0-1,0 1,1 0,-1 0,0 0,1 0,-1-1,1 1,-1 0,1 0,0-1,-1 1,1 0,-1-1,1 1,0 0,0-1,-1 1,1-1,0 0,0 1,0-1,0 0,0 1,-1-1,1 0,0 0,0 0,0 0,0 0,0 0,0 0,0 0,0 0,0 0,0 0,-1 0,1-1,0 1,0 0,0-1,0 1,-1-1,1 1,0-1,0 1,-1-1,1 0,0 1,-1-1,1 0,-1 1,1-1,0 0,26-54,-2-13,3 1,3 2,30-47,85-131,-136 225</inkml:trace>
  <inkml:trace contextRef="#ctx0" brushRef="#br0" timeOffset="1645.841">2287 321,'38'-5,"27"-2,8 1,-4-4,-10 1,-9 0,-8 3,-7 2,-5 2,-2 1,-6 1</inkml:trace>
  <inkml:trace contextRef="#ctx0" brushRef="#br0" timeOffset="9816.444">2400 575,'64'-6,"-47"8,22 0,0-2,1-1,-1-3,34-7,96-18,-145 24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4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1 339,'1'2,"0"0,1 0,-1-1,1 1,0 0,-1-1,1 1,0-1,0 1,0-1,0 0,0 0,0 0,0 0,0 0,1 0,-1-1,0 1,0-1,1 1,-1-1,0 0,1 0,-1 0,2 0,-1 0,69 4,0-3,0-3,0-3,4-3,150-9,115 18,-342-1</inkml:trace>
  <inkml:trace contextRef="#ctx0" brushRef="#br0" timeOffset="269.602">114 622,'38'-5,"42"-2,16 1,2 1,-6 1,-9 2,-9 1,-13 1,-7 0,-7 0,-8 0,-5 0,-3 0,-3 1,-1-1,-1 0,-4 0</inkml:trace>
  <inkml:trace contextRef="#ctx0" brushRef="#br0" timeOffset="735.874">762 1,'-65'77,"63"-75,1 1,-1 0,1 1,0-1,0 0,0 0,0 0,1 1,-1-1,1 0,0 1,0-1,0 0,0 1,1-1,-1 0,1 1,0-1,0 0,0 0,0 0,1 0,-1 0,1 0,-1 0,1 0,0 0,3 1,7 6,0-1,1-1,0 0,0-1,1-1,0 0,0 0,1-2,0 1,7-1,5 4,214 64,-237-72,0 1,0 0,0 0,1 1,-1-1,0 1,0 0,-1 0,1 0,0 0,-1 1,1-1,-1 1,0 0,0 0,0 0,0 1,0-1,-1 1,0-1,1 1,-1 0,-1 0,1 0,-1 0,1 0,-1 0,0 0,0 1,-1-1,0 0,1 1,-2 3,-6 3,-1 1,-1-1,0-1,-1 1,0-1,0-1,-1 0,0-1,-1 0,0-1,0 0,-1 0,0-2,-8 4,11-4,-274 157,249-147,-31 14,0 3,3 2,-14 13,50-28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5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29,'-4'-5,"-3"3,1 7,1 8,1 5,2 6,1 2,0 3,1 0,1 1,-1 0,0-1,0 0,1 0,-1-1,0-4</inkml:trace>
  <inkml:trace contextRef="#ctx0" brushRef="#br0" timeOffset="296.162">1 452,'23'-5,"29"-1,8-5,0-1,-1 3,-5 2,-8-2,-6 0,-6 2,-3 1,-3 3,-1 2,-5 5,-6 2</inkml:trace>
  <inkml:trace contextRef="#ctx0" brushRef="#br0" timeOffset="781.978">169 622,'30'-9,"-14"3,1 0,-1 2,1 0,0 1,1 0,-1 2,0 0,1 1,16 2,-33-2,0 0,0 0,0 0,1 0,-1 0,0 1,0-1,0 0,0 1,0-1,0 1,0-1,0 1,0 0,0-1,-1 1,1 0,0-1,0 1,0 0,-1 0,1 0,-1 0,1 0,0 0,-1 0,0 0,1 0,-1 0,0 0,1 0,-1 0,0 0,0 0,0 0,0 0,0 1,0-1,0 0,0 0,0 0,-1 0,1 0,0 0,-1 0,1 0,-1 0,1 0,-1 1,-37 47,33-44,-7 8,3-6,1 0,1 1,-1 0,1 0,1 1,0 0,0 0,0 0,1 1,1 0,0 0,0 0,1 1,0-1,-1 8,5-16,-1 1,1 0,0 0,-1 0,1-1,1 1,-1 0,0-1,1 1,-1-1,1 0,-1 1,1-1,0 0,0 0,0 0,1 0,-1 0,0-1,1 1,-1-1,1 1,-1-1,1 0,0 0,-1 0,1-1,0 1,0 0,0-1,0 0,93 2,9-38,-86 26</inkml:trace>
  <inkml:trace contextRef="#ctx0" brushRef="#br0" timeOffset="3253.165">1016 198,'-1'8,"-13"82,-5 0,-22 64,36-138,-2 1,0-2,0 1,-2-1,0 0,0-1,-2 0,0-1,0 0,-2 1,53-90,94-127,17 10,-150 192,0 0,-1 0,1 0,-1 0,1 0,0 1,0-1,-1 0,1 0,0 1,0-1,0 0,0 1,0-1,0 1,0 0,0-1,0 1,0-1,0 1,0 0,0 0,0 0,0 0,1 0,-1 0,0 0,0 0,0 0,0 0,0 1,0-1,0 0,0 1,0-1,0 1,0-1,0 1,0-1,0 1,0 0,0 0,-1-1,1 1,0 0,0 0,-1 0,1 0,-1 0,1 0,-1 0,1 0,-1 0,0 0,1 0,-1 0,0 0,0 0,0 0,1 0,-1 0,0 0,-1 1,1-1,0 0,0 0,0 0,-1 0,1 0,-1 0,3 200,-3-199,1-1,0 1,0-1,0 1,0 0,0-1,0 1,0-1,0 1,1 0,-1-1,1 1,-1-1,1 1,0-1,-1 1,1-1,0 0,0 1,0-1,0 0,0 0,0 1,0-1,1 0,-1 0,0 0,1 0,-1-1,0 1,1 0,-1-1,1 1,0-1,-1 1,1-1,-1 0,1 1,0-1,-1 0,1 0,-1 0,1 0,0-1,-1 1,1 0,-1-1,1 1,-1-1,1 1,-1-1,1 0,-1 0,2 0,95-119,-73 83,54-87,-78 124,-1 1,0-1,0 1,0-1,0 1,1-1,-1 0,0 1,0-1,1 1,-1-1,0 0,1 1,-1-1,0 0,1 0,-1 1,1-1,-1 0,0 0,1 1,-1-1,1 0,-1 0,1 0,-1 0,0 0,1 0,-1 0,1 0,-1 0,1 0,-1 0,1 0,-1 0,1 0,-1 0,1 0,-1 0,0-1,1 1,-1 0,1 0,-1-1,0 1,1 0,-1 0,0-1,1 1,-1 0,0-1,1 1,-1-1,0 1,0 0,1-1,-1 1,0-1,0 1,0-1,0 1,0-1,0 1,1 0,-1-1,0 1,0-1,0 1,-1-1,1 0,3 39,-3-34,-2 230,21-123,-23-95</inkml:trace>
  <inkml:trace contextRef="#ctx0" brushRef="#br0" timeOffset="7503.19">819 1,'-20'38,"0"37,2 15,9 2,11-5,10-8,8-8,5-10,3-7,7-8,1-1,6-5,-1-3,-2-4,2-2,-2-2,-2-6,-7-7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1:54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141 327,'0'48,"0"21,0 3,0-5,0-10,0-10,0-7,0-7,0-3,0-8</inkml:trace>
  <inkml:trace contextRef="#ctx0" brushRef="#br0" timeOffset="521.371">0 440,'32'-21,"1"2,1 1,0 1,1 2,1 1,0 2,2 2,66 2,-101 8,0 0,0 1,0 0,0-1,0 1,0 0,0 0,-1 1,1-1,0 0,-1 1,1 0,-1 0,1 0,-1 0,0 0,0 0,0 0,0 1,0-1,-1 1,1-1,-1 1,1 0,-1-1,0 1,0 0,0 0,-1 0,1 0,-1 0,1 2,-3 2,1 0,-2-1,1 1,-1-1,0 1,0-1,0 0,-1 0,0-1,0 1,-1-1,1 0,-1 0,0 0,-1 0,1-1,-1 0,0 0,0-1,0 0,0 0,-1 0,1-1,-1 0,0 0,-4 0,-23 14,9-5,-39 23,63-33,0 0,-1 0,1 0,0 0,0 1,-1-1,1 0,0 1,1-1,-1 1,0-1,0 1,1-1,-1 1,1 0,-1-1,1 1,-1 0,1 0,0-1,0 1,0 0,0 0,0-1,1 1,-1 0,0-1,1 1,-1 0,1-1,0 1,-1-1,1 1,0-1,0 1,0-1,94 85,7-3,-84-70</inkml:trace>
  <inkml:trace contextRef="#ctx0" brushRef="#br0" timeOffset="1038.069">621 159,'137'1,"-135"-1,0-1,1 2,-1-1,0 0,0 0,1 1,-1-1,0 1,0 0,0 0,0 0,0 0,0 0,0 0,0 0,0 1,0-1,-1 1,1-1,-1 1,1 0,-1-1,1 1,-1 0,0 0,0 0,0 0,0 0,0 0,0 1,-1-1,1 0,-1 0,0 0,1 1,-1-1,0 0,0 1,-1-1,1 0,0 0,-1 1,1-1,-1 0,0 0,1 0,-1 0,0 0,-1 0,1 0,0 0,-2 1,-108 118,111-119,-1 1,0-1,0 0,1 0,-1 0,1 0,0 0,0 0,0 1,0-1,0 0,0 0,0 0,1 0,-1 0,1 1,0-1,-1 0,1 0,0 0,0 0,0-1,0 1,1 0,-1 0,1-1,-1 1,1-1,-1 1,1-1,0 1,-1-1,1 0,0 0,0 0,0 0,0 0,0-1,0 1,0 0,1-1,-1 0,0 1,0-1,0 0,102 1,-81-8,-4 0</inkml:trace>
  <inkml:trace contextRef="#ctx0" brushRef="#br0" timeOffset="1331.018">931 581,'48'0,"21"0,3 0,-6 0,-9-4,-9-3,-9 1,-6 1,-3-3,-3 0,-5-4,-7 0</inkml:trace>
  <inkml:trace contextRef="#ctx0" brushRef="#br0" timeOffset="1588.39">1298 271,'-5'38,"-1"28,0 6,1-3,1-9,2-10,1-8,0-7,6-10,2-3,-1-6</inkml:trace>
  <inkml:trace contextRef="#ctx0" brushRef="#br0" timeOffset="1905.629">2060 243,'-5'39,"-6"21,-1 7,1-5,2-7,3-9,3-6,1-7,7-3,2-2,-1-1,0 0,-2-5</inkml:trace>
  <inkml:trace contextRef="#ctx0" brushRef="#br0" timeOffset="2204.385">1806 271,'19'0,"26"0,10 0,0 0,0 0,1-5,-4-1,-7 0,-1 1,-3 2,-4 0,-4 2,-2 1,-2 0,0 0,-2 5,-4 7,-7 0</inkml:trace>
  <inkml:trace contextRef="#ctx0" brushRef="#br0" timeOffset="2469.43">1693 751,'34'5,"34"-4,12-1,0-1,-7-1,-7 1,-11-5,-8-1,-9 1,-5 1,-4 1,-2 2,0-4,-1-1,-4 1</inkml:trace>
  <inkml:trace contextRef="#ctx0" brushRef="#br0" timeOffset="2806.718">1665 17,'24'0,"22"0,13 0,2 0,-6 0,-2 0,-5 0,-1 0,-5 0,-3 0,-4 0,-4 0,-1-5,-2-1,-5 0</inkml:trace>
  <inkml:trace contextRef="#ctx0" brushRef="#br0" timeOffset="3152.653">2596 17,'28'19,"-1"2,-1 0,-1 2,-1 1,-1 1,-1 1,-2 0,0 2,-2 1,11 22,-24-38,-1 0,0 1,-1 0,0-1,-1 1,-1 0,0 0,0 0,-2 0,0 0,0 0,-2 0,1 0,-2 0,0-1,0 0,-2 1,1-2,-2 1,1-1,-4 4,-2 6,0-1,-2 0,0-1,-2-1,0 0,-1-1,0-1,-2-1,0 0,-1-1,-18 10,-102 58,104-59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0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227 333,'-11'5,"-1"0,1 0,1 1,-1 0,1 1,0 0,1 1,0 0,0 1,1-1,0 2,0-1,1 1,0 0,1 1,0-1,1 1,0 0,0 1,-1 8,-2 6,2 0,0 1,2 0,1 0,1 0,1 1,1-1,4 23,-3-44,0 0,0 1,0-1,1 0,0 0,0 0,1 0,0 0,0 0,0 0,0-1,1 0,0 0,0 0,1 0,-1 0,1-1,0 0,0 0,1 0,-1-1,1 0,-1 0,1 0,0-1,0 1,5 0,1-1,0 1,1-2,-1 1,1-2,-1 1,1-2,0 0,-1 0,0-1,1-1,-1 0,0-1,10-4,3-1,-1-1,0-1,-1-1,-1-2,0 0,0-1,-2-1,0 0,-1-2,0-1,-2 0,0-1,-1-1,-1 0,-1-1,5-12,-16 28,-1 0,1 0,-1 0,0 0,0-1,-1 1,0-1,0 0,0 1,-1-1,0 1,0-1,-1 0,0 1,0-1,-1 1,1-1,-1 1,-1 0,1 0,-1 0,0 0,-1 0,1 1,-1-1,0 1,0 0,-1 0,0 0,0 1,-2-2,-5-2,-1 0,0 1,-1 0,1 1,-1 0,-1 1,1 1,0 1,-1 0,0 0,-15 0,-1 2</inkml:trace>
  <inkml:trace contextRef="#ctx0" brushRef="#br0" timeOffset="435.135">1 728,'10'-14,"1"0,0 0,1 1,0 1,1 0,1 1,0 0,0 1,1 1,0 0,1 1,0 0,0 2,1 0,-1 0,1 2,1 0,8 0,-20 5,0-1,-1 2,1-1,0 1,-1 0,1 0,-1 0,0 1,1 0,-1 0,-1 0,1 1,0-1,-1 1,0 0,0 1,0-1,0 1,-1-1,1 1,-1 0,-1 1,1-1,1 6,7 7,-8-15,0 1,0-1,0 0,0 0,1 0,-1 0,1-1,0 1,0-1,0 0,0 0,0 0,0-1,0 1,1-1,-1 0,1-1,-1 1,1-1,-1 0,0 0,1 0,-1 0,1-1,3 0,2-1,-1 0,1 0,-1-1,0 0,0 0,0-1,0-1,0 1,-1-1,0-1,4-3,2-4</inkml:trace>
  <inkml:trace contextRef="#ctx0" brushRef="#br0" timeOffset="1298.61">311 23,'5'0,"1"-5,5-1,-5-1,-7 2,-4 7,-7 2,0 6,-3 0,0 0</inkml:trace>
  <inkml:trace contextRef="#ctx0" brushRef="#br0" timeOffset="1728.281">593 23,'40'-7,"-25"4,0-1,1 2,-1 0,0 1,1 1,0 0,-1 1,0 1,1 0,8 3,-23-5,1 1,0-1,-1 1,1-1,0 1,-1-1,1 1,-1 0,1 0,-1 0,1 0,-1 0,0 0,0 0,1 0,-1 1,0-1,0 0,0 1,0-1,0 1,-1-1,1 1,0-1,-1 1,1 0,-1-1,1 1,-1 0,0 0,0-1,0 1,0 0,0-1,0 1,0 0,-1 0,1-1,0 1,-1 0,0-1,1 1,-1-1,0 1,0-1,0 1,0-1,0 0,0 1,0-1,0 0,-69 60,33-27,36-33,1-1,-1 1,0 0,1-1,-1 1,1 0,-1 0,1 0,0 0,-1 0,1-1,0 1,0 0,-1 0,1 0,0 0,0 0,0 0,0 0,0 0,0 0,0 0,1 0,-1 0,0 0,1 0,-1-1,0 1,1 0,-1 0,1 0,-1 0,1-1,-1 1,1 0,0-1,-1 1,1 0,0-1,0 1,0-1,-1 1,1-1,0 1,0-1,0 0,0 1,0-1,0 0,15 4,1-1,0 0,0-1,0-1,0-1,0 0,0-2,13-2,-1-1,-4-2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57,'41'-13,"0"2,0 1,0 2,1 2,25 0,-65 5,0 1,0-1,0 1,1 0,-1-1,0 1,0 0,1 0,-1 1,0-1,0 0,0 1,0-1,1 1,-1 0,0 0,0 0,0 0,0 0,-1 0,1 0,0 1,0-1,-1 1,1-1,-1 1,1 0,-1 0,0-1,1 1,-1 0,0 0,0 0,-1 0,1 0,0 1,-1-1,1 0,-1 0,1 0,-1 1,0-1,0 0,0 0,-1 0,1 1,0-1,-1 0,1 0,-1 1,-6 9,-1-1,0-1,0 1,-1-2,0 1,0-1,-1 0,-1-1,-5 3,-9 10,-88 82,111-101,1-1,0 1,0-1,1 1,-1-1,0 1,0-1,1 1,-1 0,1 0,-1-1,1 1,0 0,0 0,0-1,0 1,0 0,0 0,0 0,0-1,1 1,-1 0,1 0,0-1,-1 1,1-1,0 1,0 0,0-1,0 1,0-1,0 0,0 1,0-1,1 0,-1 0,1 0,-1 0,1 0,-1 0,1 0,-1 0,1-1,0 1,-1-1,1 1,0-1,0 1,0-1,89 10,-32-16,-34-1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0,'0'20,"0"15,0 6,0 2,0-2,0-3,0-3,0-3,0-2,0-2,0 0,5-5,2-2,-1 1,-1 1,-2-4</inkml:trace>
  <inkml:trace contextRef="#ctx0" brushRef="#br0" timeOffset="268.383">1 479,'33'0,"31"0,9 0,-3 0,-9 0,-10 0,-8 0,-7 0,-6-4,-1-3,-3 1,1 2,-6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09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1 311,'254'-28,"-56"0,-174 27</inkml:trace>
  <inkml:trace contextRef="#ctx0" brushRef="#br0" timeOffset="354.407">311 1,'-5'23,"-1"14,-1 5,2 0,2-3,1-2,0-4,2-1,0-3,0 0,0-1,1-1,-6-4,-1-1,0-1,6-3,3-4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0,'0'708,"0"-684</inkml:trace>
  <inkml:trace contextRef="#ctx0" brushRef="#br0" timeOffset="437.607">327 198,'-246'160,"171"-87,74-72,0 1,1-1,-1 0,0 0,1 1,0-1,-1 0,1 1,0-1,-1 0,1 1,0-1,0 0,0 1,0-1,0 0,1 1,-1-1,0 1,1-1,-1 0,0 0,1 1,0-1,-1 0,1 0,0 0,0 0,-1 1,1-1,0 0,0 0,0-1,0 1,1 0,-1 0,0 0,0-1,0 1,1-1,-1 1,0-1,0 1,1-1,-1 0,0 0,1 1,-1-1,1 0,73 7,-73-7,0 0,126 12,-122-10,-1 0,0 0,-1 0,1 0,0 1,-1 0,1 0,-1 0,0 1,0-1,0 1,-1 0,1 0,-1 0,0 1,0-1,0 1,-1 0,1-1,-1 1,0 0,-1 0,1 1,17 89,-10-89,1-5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12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57 313,'-10'44,"-3"27,1 8,2-6,3-9,8-12,3-10,1-6,5-11,0-3,-1-7</inkml:trace>
  <inkml:trace contextRef="#ctx0" brushRef="#br0" timeOffset="445.347">0 341,'7'-2,"17"-9,0 2,1 0,0 2,1 0,-1 2,1 1,0 1,1 2,14 0,-38 1,0 0,0 1,0-1,0 1,0 0,0-1,0 1,0 0,-1 1,1-1,0 1,-1-1,1 1,-1 0,1 0,-1 0,0 0,0 0,0 0,0 1,0-1,0 1,-1-1,1 1,-1 0,0-1,1 1,-2 0,1 0,0 0,0 0,-1 0,0 0,1 0,-1 0,0 0,-1 0,1 0,0 0,-1 0,0 0,0 0,0 0,0 0,0 0,0-1,-1 1,1 0,-1-1,0 1,-2 1,-7 9,-1 0,0-1,-1-1,-1 0,0-1,0 0,-1-1,-14 6,-61 44,86-55,0 0,0 1,1-1,0 1,0 0,1 0,-1 0,1 0,0 1,0-1,1 1,-1-1,1 1,0-1,1 1,0 0,0-1,0 1,0 0,1-1,0 1,0-1,0 1,1-1,0 1,0-1,1 0,-1 0,1 0,0 0,0 0,1-1,-1 1,1-1,0 0,0 0,0-1,1 1,-1-1,1 0,0 0,0 0,0-1,1 1,-1-1,0-1,3 1,91 33,-79-30</inkml:trace>
  <inkml:trace contextRef="#ctx0" brushRef="#br0" timeOffset="912.036">509 200,'9'0,"14"0,7 0,3 0,-4 5,-2 1,-6 5,-6 5,-6 5,-9-1,-5 0,-1 2,5-3,7-4,8-6,6 2,5-2,-2-2</inkml:trace>
  <inkml:trace contextRef="#ctx0" brushRef="#br0" timeOffset="1961.368">1243 341,'-22'9,"1"0,1 1,0 2,1 0,0 1,0 0,1 2,1 0,1 1,0 1,1 0,1 1,1 1,0 0,-2 6,8-12,1 1,0-1,1 1,1 0,0 0,1 0,0 0,1 1,1-1,0 1,1 0,1-1,0 1,1-1,1 1,0-1,0 0,2 2,-2-11,-1 1,1-1,0 0,0 0,1 0,0 0,0 0,0-1,0 1,0-1,1-1,0 1,0 0,0-1,0 0,1 0,-1-1,1 0,-1 1,1-2,0 1,0-1,0 0,0 0,0 0,0-1,0 0,4-1,11 0,0-1,-1-1,1-1,-1-1,0 0,-1-2,18-7,216-132,-205 114,-36 25,-1-1,-1-1,0 1,0-2,-1 1,0-1,0-1,-1 1,3-7,-9 13,1 0,-1 0,0 0,0-1,-1 1,1-1,-1 1,0-1,0 1,0-1,-1 0,0 1,0-1,0 0,0 1,-1-1,1 1,-1-1,-1 0,1 1,-1 0,1-1,-1 1,0 0,-1 0,1 0,-4-4,-9-10</inkml:trace>
  <inkml:trace contextRef="#ctx0" brushRef="#br0" timeOffset="2260.402">903 736,'329'-104,"-319"101,1 0,-1 1,1 0,-1 1,1 0,0 1,-1 0,1 1,0 0,-1 1,1 0,-1 1,1 0,-1 0,0 1,-1 0,1 1,4 3,-7-2,1-1,0 0,0 0,1 0,0-1,-1 0,1-1,0 0,1 0,-1-1,0 0,1-1,0 0,-1 0,1-1,-1 0,1-1,-1 0,1 0,4-2,51-19,-49 13</inkml:trace>
  <inkml:trace contextRef="#ctx0" brushRef="#br0" timeOffset="4474.887">1637 482,'-48'-78,"38"66,-2 0,1 1,-1 0,-1 1,0 1,0 0,-1 1,0 0,0 1,-1 0,0 1,-6-1,9 4,0-2,0 1,0 1,0 0,0 0,0 1,-1 1,1 0,-1 1,1 0,0 1,-12 2,-65 27,86-28,0-1,0 0,0 1,1-1,-1 1,1 0,-1 0,1 0,-1 0,1 0,0 0,0 1,0-1,0 1,1 0,-1-1,1 1,-1 0,1 0,0 0,0 0,0 0,1 0,-1 0,1 0,0 0,0 2,3 10</inkml:trace>
  <inkml:trace contextRef="#ctx0" brushRef="#br0" timeOffset="5098.314">1694 31,'24'-7,"0"1,0 1,1 1,0 1,-1 1,19 1,-42 1,1-1,-1 1,0-1,1 1,-1 0,0-1,1 1,-1 0,1 0,-1 0,0 0,1 0,-1 1,1-1,-1 0,0 0,1 1,-1-1,0 1,1 0,-1-1,0 1,0 0,1 0,-1-1,0 1,0 0,0 0,0 0,0 0,-1 1,1-1,0 0,0 0,-1 0,1 1,0-1,-1 0,0 1,1-1,-1 1,0-1,0 0,1 1,-1-1,0 1,0-1,-1 0,1 1,0-1,-109 104,100-97,7-7,0 0,-1 0,1 0,0 0,0 0,0 0,0 1,0-1,0 1,0 0,0-1,0 1,1 0,-1 0,1 0,0 0,-1 0,1 1,0-1,0 0,0 1,1-1,-1 0,1 1,-1-1,1 1,0-1,0 1,0-1,0 1,0-1,0 1,1-1,-1 0,1 1,0-1,0 0,-1 1,2-1,-1 0,0 0,0 0,2 2,4-1,0 0,1 0,-1-1,1-1,-1 1,1-1,0 0,-1-1,1 0,0 0,-1 0,1-1,0 0,-1-1,1 0,-1 0,1-1,1 0,42-9,-29 9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2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202 370,'-16'10,"1"1,0 0,0 1,1 0,1 2,0-1,1 2,0-1,1 2,1-1,1 2,0-1,1 1,0 0,2 1,0 0,1 0,0 3,5-18,0 1,0-1,1 1,-1-1,1 1,0-1,0 0,0 1,0-1,1 0,-1 0,1 0,0 0,0 0,0 0,0 0,0 0,1-1,-1 1,1-1,-1 0,1 0,0 0,0 0,0 0,0-1,1 1,-1-1,0 0,1 0,-1 0,1 0,-1-1,1 1,-1-1,3 0,7 1,0-1,0-1,0 0,0 0,-1-1,1-1,0 0,-1-1,8-4,-4 1,-1-1,0 0,-1-1,0-1,-1 0,1-1,-2 0,0-1,0-1,-1 0,-1 0,0-1,0-2,-6 9,1 0,-1 0,-1-1,0 0,0 0,0 0,-1 0,0 0,-1 0,0-1,0 1,-1-1,0 1,0 0,-1-1,0 1,0 0,-1-1,0 1,-1 0,0 0,0 0,0 1,-1-1,0 1,-1 0,0-1,1 3,0-1,0 1,0 0,-1 0,1 0,-1 1,0 0,-1-1,1 2,-1-1,0 1,0 0,0 0,0 0,0 1,-1 0,1 0,-1 1,1 0,-1 0,0 0,1 1,-1 0,0 1,1-1,-1 1,0 0,1 1,-1-1,1 1,0 1,0-1,0 1,0 0,0 1,0-1,-1 2,6-2,-1-1,1 1,0-1,0 1,0-1,0 1,0 0,0-1,1 1,-1 0,1-1,0 1,0 0,0 0,0 0,1-1,-1 1,1 0,-1-1,1 1,0 0,0-1,0 1,0-1,1 1,-1-1,1 0,-1 0,1 1,0-1,0 0,0 0,0-1,0 1,1 0,-1-1,0 1,1-1,-1 0,1 0,-1 0,1 0,0 0,-1-1,1 1,0-1,0 1,-1-1,1 0,0 0,0-1,-1 1,17 4,1-2,-1 0,1-1,-1-1,0-1,1-1,-1 0,0-2,0 0,0-1,-1-1,1-1,-1 0,-1-1,1-1,-2-1,1 0,-1-1,-1-1,0-1,-1 0,0-1,-1 0,0-1,-1 0,3-8,-11 14,0 0,-1 0,0 0,0 0,-1 0,0-1,-1 1,0-1,-1 1,0-1,0 0,-1-4,0 11,1-1,-1 1,0 0,0-1,0 1,0 0,0-1,-1 1,1 0,-1 0,0 0,0 0,0 0,-1 1,1-1,-1 1,1-1,-1 1,0 0,0 0,0 0,0 0,0 1,0-1,0 1,-1 0,1 0,0 0,-1 0,1 1,-1-1,1 1,-1 0,-1 0,-4 1,1-1,-1 2,1-1,0 1,0 1,0-1,0 1,0 1,0-1,1 2,0-1,0 1,0 0,-6 5,10-7,-1-1,1 2,0-1,0 0,0 0,1 1,-1 0,1-1,-1 1,1 0,1 0,-1 0,0 0,1 1,0-1,0 0,0 1,1-1,-1 0,1 1,0-1,0 1,1-1,-1 0,1 1,0-1,0 0,2 4,2-2,0 0,0 0,1 0,0-1,0 0,0 0,1-1,-1 0,1 0,0 0,0-1,1 0,-1-1,0 1,1-1,0-1,-1 1,1-1,0-1,0 1,7-2,13 5,31 3,-44-7,-1 1,1 1,-1 0,0 1,0 0,0 1,0 1,-1 0,1 1,2 3,-11-5,-1 1,0 0,0 0,0 0,-1 1,1-1,-1 1,-1 0,1 0,-1 0,0 0,0 0,-1 1,0-1,0 0,-1 1,1-1,-1 1,-1-1,1 1,-2 4,8 62,0-55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2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311 471,'-18'7,"1"0,-1 1,2 0,-1 2,1 0,1 1,0 0,0 1,2 1,-1 0,1 1,1 0,1 1,0 1,1-1,0 2,1-1,1 1,0 4,4-11,1-1,0 0,0 1,1-1,0 1,1-1,0 1,0 0,1 0,1 0,0-1,0 1,1 0,0-1,0 1,1-1,0 0,1 0,0 0,1 0,0 0,0-1,1 0,0 0,0-1,0 0,1 0,1 0,-1-1,1 0,0 0,0-1,1 0,-1 0,9 2,4-4,0-2,0 0,0-1,0-1,0-1,0-1,0-1,0-1,-1-1,0 0,0-2,-1 0,0-1,0-1,13-10,-6 8,-1 0,0-2,-1-1,-1-2,-1 0,0-1,-1-1,-1-1,0 0,-2-2,0 0,13-24,-29 40,0 0,0 0,0 0,-1 0,0 0,0 0,0 0,-1-1,0 1,0 0,0 0,-1-1,0 1,-1 0,1 0,-1 0,0 0,0 0,-1 1,0-1,0 1,0-1,-1 1,0 0,0 0,-2-2,-4-4,-1 0,0 1,0 0,-1 0,0 2,-1-1,0 2,0 0,-1 0,-8-2,1 2,-1 2,1 0,-1 2,0 0,0 1,-13 2,2-1</inkml:trace>
  <inkml:trace contextRef="#ctx0" brushRef="#br0" timeOffset="406.808">0 753,'67'1,"151"-13,-89-17,-119 27,0-1,0 2,0-1,1 1,-1 1,0 0,0 0,1 1,-1 1,0-1,0 2,0-1,0 1,-1 1,1 0,-1 0,0 1,0 0,0 1,2 2,74 21,-63-27</inkml:trace>
  <inkml:trace contextRef="#ctx0" brushRef="#br0" timeOffset="817.06">508 76,'-5'0,"-6"5,-2 6,2-3,8-4,3-6,3-4</inkml:trace>
  <inkml:trace contextRef="#ctx0" brushRef="#br0" timeOffset="1557.218">959 161,'8'-5,"0"1,0 0,0 1,1 0,-1 0,1 1,0 0,-1 0,1 1,0 0,0 0,0 1,0 1,8 0,-15-1,0 0,0 0,0 0,-1 0,1 0,0 0,0 0,0 0,-1 1,1-1,0 1,-1-1,1 1,0 0,-1 0,1 0,-1 0,1 0,-1 0,1 0,-1 0,0 0,0 1,1-1,-1 1,0-1,0 1,-1-1,1 1,0-1,0 1,-1 0,1-1,-1 1,1 0,-1 0,0-1,0 1,0 0,0 0,0 0,0-1,0 1,0 0,-1 0,1-1,-1 1,1 0,-1-1,0 1,0 0,0 1,-110 116,111-118,-1 0,1 0,0 0,-1 1,1-1,0 0,0 0,0 1,0-1,0 0,0 0,0 1,0-1,0 0,1 0,-1 1,1-1,-1 0,1 0,-1 0,1 0,0 0,-1 0,1 0,0 0,0 0,0 0,0 0,-1 0,1 0,1-1,-1 1,0 0,0-1,0 1,0-1,0 1,1-1,-1 0,0 1,0-1,0 0,1 0,0 0,61 7,-59-7,127-20,-111 14</inkml:trace>
  <inkml:trace contextRef="#ctx0" brushRef="#br0" timeOffset="2825.038">1580 669,'15'0,"13"0,13 0,4 0,-2 0,-2 0,-4 0,-4 0,-2 0,-1 0,-2-5,0-2,-1 1,1 1,-6 2</inkml:trace>
  <inkml:trace contextRef="#ctx0" brushRef="#br0" timeOffset="3454.901">1834 415,'-1'256,"-23"-142,-2-8,22-98</inkml:trace>
  <inkml:trace contextRef="#ctx0" brushRef="#br0" timeOffset="4436.897">2257 838,'60'-33,"-3"-2,-1-3,-1-3,-3-1,8-12,-7-29,-53 81,1 0,0 0,-1 0,1 0,-1 0,0 0,1 0,-1 0,0 0,0 0,-1 0,1 0,0 0,-1 0,1 0,-1 0,0 0,1 0,-1 0,0 0,0 0,0 0,-1 1,1-1,0 0,-1 1,1-1,-1 1,1 0,-1-1,0 1,1 0,-1 0,0 0,0 0,0 0,0 0,0 1,0-1,0 1,0-1,0 1,0 0,-1 0,-5 0,0 1,-1 0,1 1,0 0,0 0,0 1,0 0,1 0,-1 0,1 1,-1 1,2-1,-1 1,0 0,1 1,0-1,0 1,0 1,1-1,0 1,0 0,1 0,0 0,0 0,0 3,2-6,0 1,0 0,1-1,-1 1,1 0,0 0,1 0,-1 0,1 0,0 0,0 0,1 0,-1 0,1 0,0 0,1 0,-1 0,1 0,0-1,0 1,0-1,1 1,0-1,-1 0,2 0,-1 0,0 0,1-1,-1 1,1-1,0 0,0 0,4 1,2 3,1-2,-1 1,2-2,-1 1,0-1,1-1,0 0,-1-1,1 0,0-1,0 0,1-1,8 0,-5-4,-1 1,0-2,0 0,-1-1,0 0,0-1,0 0,0-2,-1 1,-1-2,0 1,0-2,-1 0,0 0,-1-1,0 0,-1-1,0 0,-1 0,0-1,-2 0,1 0,-2-1,4-12,-8-43,-1 69,0 0,-1 0,1 0,0 0,-1-1,1 1,-1 0,1 0,-1 0,0 0,0 0,1 0,-1 1,0-1,0 0,0 0,0 0,0 1,0-1,0 0,0 1,0-1,0 1,0 0,0-1,0 1,-1 0,1-1,0 1,0 0,0 0,-1 0,1 0,0 0,0 0,0 1,0-1,-1 0,1 1,0-1,0 1,0-1,0 1,0-1,0 1,0-1,0 1,0 0,0 0,0 0,1 0,-1-1,0 1,0 0,1 1,-7 5,0 0,1 1,0-1,0 2,1-1,0 1,0-1,1 1,0 0,1 1,0-1,0 1,1-1,0 1,1 0,0 0,1 0,0 0,0 0,2 3,-2-9,0 0,1 0,0-1,0 1,0 0,1 0,-1-1,1 1,0-1,0 1,0-1,0 0,0 0,1 0,0 0,-1 0,1 0,0-1,0 1,1-1,-1 0,0 0,1 0,-1 0,1-1,0 0,0 1,-1-1,1-1,1 1,125 5,-108-7,1-3,0-1,0 0,-1-2,1-1,-2-1,1 0,-2-2,1-1,-1 0,6-6,-21 14,8-3,-1-2,-1 0,0 0,0-1,-1 0,0-1,0 0,-2-1,1 0,-1 0,-1-1,0 0,4-13,-10 25,0 0,0-1,0 1,-1-1,1 1,0-1,-1 1,1-1,-1 1,1-1,-1 0,0 1,0-1,0 0,0 1,0-1,0 0,0 1,0-1,-1 0,1 1,-1-1,1 1,-1-1,1 1,-1-1,0 1,0-1,0 1,0 0,0-1,0 1,0 0,-1 0,1 0,0 0,0 0,-1 0,1 0,-1 0,1 0,-1 1,1-1,-1 1,0-1,1 1,-1 0,0-1,1 1,-1 0,0 0,1 0,-1 0,0 1,1-1,-1 0,1 1,-1-1,0 1,1-1,-1 1,1 0,-1 0,1 0,-1 0,-10 10,0 1,1 0,1 0,0 1,0 0,1 1,1 0,1 1,0 0,1 0,0 0,1 0,-3 16,6-27,0-1,0 1,1 0,-1 0,1-1,-1 1,1 1,1-1,-1 0,0 0,1 0,0 0,0 0,0 1,1-1,-1 0,1 0,0 0,0 0,0 0,1 0,-1 0,1-1,0 1,0 0,1-1,-1 1,1-1,-1 0,1 0,0 0,0 0,0-1,1 1,-1-1,1 1,-1-1,4 1,39-3,-27-6</inkml:trace>
  <inkml:trace contextRef="#ctx0" brushRef="#br0" timeOffset="4802.911">3274 76,'79'7,"101"23,-178-29,0 0,0 1,0-1,0 0,0 1,0-1,-1 1,1-1,-1 1,1 0,-1 0,1 0,-1-1,0 1,0 1,0-1,0 0,0 0,-1 0,1 0,0 1,-1-1,0 0,0 1,1-1,-2 0,1 1,0-1,0 0,-1 0,1 1,-1-1,1 0,-1 0,0 0,0 1,0-1,0 0,-1 0,1 0,-1 0,1-1,0 1,0 0,0 0,0 0,0 0,0 0,1 0,-1 0,1 0,-1 0,1 0,0 0,-1 0,1 1,0-1,1 0,-1 0,0 0,1 0,-1 0,1 0,-1 0,1 0,0 0,0 0,0 0,0 0,0 0,1-1,-1 1,0 0,1-1,0 1,-1-1,1 0,0 1,-1-1,1 0,0 0,0 0,0 0,0-1,0 1,0 0,0-1,1 1,106 2,-83-4</inkml:trace>
  <inkml:trace contextRef="#ctx0" brushRef="#br0" timeOffset="5255.116">4459 245,'-32'27,"1"1,2 1,0 2,2 1,2 1,1 1,1 1,2 1,-11 27,29-58,1 0,-1 0,1 0,0 1,0-1,1 0,0 1,0 0,0-1,0 1,1-1,0 1,0 0,1-1,-1 1,1 0,0-1,1 1,-1-1,1 0,0 1,1-1,-1 0,1 0,0 0,0-1,1 1,-1-1,2 1,8 5,2 0,-1 0,1-2,1 0,-1-1,2 0,-1-1,0-1,1 0,0-2,0 0,0 0,1-2,-1 0,1-1,-1-1,0-1,0 0,8-2,-10-1,1 1,-1-2,0 0,0-1,-1 0,0-1,0-1,-1 0,0-1,0 0,-1-1,-1 0,0-1,0 0,0-3,-5 8,0-1,-1 0,0-1,0 1,-1-1,0 0,-1 0,0 0,0-1,-1 1,0-1,0 1,-1-1,-1 1,0-1,0 0,-1 0,0 1,0-1,-1 1,0-1,-1 1,0 0,-1 0,-3-6,1 4,-2 1,1-1,-1 2,-1-1,0 1,0 0,-1 1,0 0,0 1,-1 0,1 1,-2 0,1 0,-1 1,-4-1,-24-6</inkml:trace>
  <inkml:trace contextRef="#ctx0" brushRef="#br0" timeOffset="5520.176">3979 669,'288'-44,"43"-22,-308 60,-20 4,-1 1,1-1,0 1,-1-1,1 1,0 0,0 0,0 1,0-1,0 0,0 1,0 0,0 0,1 0,-1 0,0 0,0 1,0-1,0 1,0 0,0 0,0 0,-1 0,1 0,0 1,0-1,-1 1,1 0,-1 0,1 0,-1 0,0 0,4 14,-6-13,1 0,-1 0,1 0,0 0,0 0,1 0,-1-1,1 1,-1 0,1-1,0 1,0-1,0 1,0-1,0 0,1 0,-1 0,1 0,-1 0,1-1,-1 1,1-1,0 0,0 0,0 0,0 0,8 1,0-1,0 0,0-1,0 0,0 0,0-2,0 1,0-1,-1-1,5-1,-2 1,12-3</inkml:trace>
  <inkml:trace contextRef="#ctx0" brushRef="#br0" timeOffset="5953.87">4910 19,'49'-7,"-26"3,1 1,1 0,-1 2,0 1,0 1,21 3,-44-4,-1 0,1 0,0 0,0 0,0 0,-1 0,1 0,0 0,0 0,0 0,-1 1,1-1,0 0,0 1,-1-1,1 0,0 1,-1-1,1 1,0-1,-1 1,1-1,-1 1,1 0,-1-1,1 1,-1 0,1-1,-1 1,0 0,1 0,-1-1,0 1,0 0,1 0,-1-1,0 1,0 0,0 0,0 0,0 0,0-1,0 1,0 0,-1 0,1 0,0-1,0 1,-1 0,1 0,0-1,-1 1,1 0,-1-1,1 1,-1 0,1-1,-1 1,-39 35,36-32,-94 72,97-75,0-1,0 1,0 0,1 0,-1 0,0 0,1 0,-1 0,0 0,1 0,0 0,-1 0,1 0,-1 1,1-1,0 0,0 0,0 0,0 0,0 1,0-1,0 0,0 0,0 0,1 1,-1-1,0 0,1 0,-1 0,1 0,-1 0,1 0,-1 0,1 0,0 0,0 0,-1 0,1 0,0 0,0-1,0 1,0 0,0-1,0 1,0-1,0 1,0-1,0 1,0-1,1 0,-1 1,0-1,64 16,142-44,-183 26</inkml:trace>
  <inkml:trace contextRef="#ctx0" brushRef="#br0" timeOffset="6288.976">5164 556,'29'0,"24"0,7 0,-1 0,-6-5,-7-1,-7 0,-5 1,-9 1</inkml:trace>
  <inkml:trace contextRef="#ctx0" brushRef="#br0" timeOffset="6542.345">5249 725,'34'10,"25"3,7-1,3-7,-6-5,-9-2,-9 0,-7-1,-6 1,-2-4,-3-2,0 2,-6 1</inkml:trace>
  <inkml:trace contextRef="#ctx0" brushRef="#br0" timeOffset="12270.924">6463 245,'0'1,"-1"-1,1 0,-1 1,1-1,-1 0,1 0,-1 1,0-1,1 0,-1 0,1 0,-1 0,0 0,1 0,-1 0,1 0,-1 0,0 0,1 0,-1 0,0 0,1 0,-1 0,1-1,-1 1,1 0,-1 0,1-1,-1 1,1-1,-1 1,1 0,-1-1,1 1,-1-1,1 1,0-1,-1 1,1-1,0 1,-1-1,1 1,0-1,0 1,0-1,-1 0,1 1,0-1,0 0,0 1,0-1,0 1,0-1,0 0,0 1,1-1,-1 1,0-1,0 0,0 1,1-1,-1 1,0-1,0 1,1-1,-50 24,-80 73,117-87,1 0,0 0,0 1,1 1,0 0,1 0,1 1,-1 0,2 0,0 1,0 0,1 0,1 1,0-1,1 1,-2 12,6-20,0 1,1 0,0-1,0 1,0-1,1 1,0-1,0 0,1 0,0 0,0 0,0 0,1-1,0 1,0-1,0 0,0 0,1 0,0-1,0 0,114 74,-97-67,0-2,1-1,0 0,1-2,-1-1,1-1,0 0,0-2,0-1,1-1,21-3,-36 1,-1 0,1 0,-1-2,0 1,1-1,-2 0,1-1,0 0,-1 0,0-1,1-1,7-7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4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1,'2'1,"0"1,0-1,-1 1,1-1,0 1,-1 0,1-1,-1 1,1 0,-1 0,0 0,0 1,0-1,0 0,0 0,0 0,-1 1,1-1,-1 0,0 1,1-1,-1 0,0 1,0-1,-1 1,2 0,-2 7,-1 1,0-1,0 0,-1 0,0-1,0 1,-1-1,-1 1,0-1,0 0,-1-1,1 0,-2 1,1-2,-1 1,-1-1,1 0,-1-1,-1 1,1-2,-1 1,0-1,0 0,0-1,-4 1,-32 14,23-14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4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0 339,'1'255,"0"-247,-1 0,2-1,-1 1,1 0,0-1,1 1,0-1,0 0,1 0,-1 0,1 0,1-1,0 1,0-1,0 0,0 0,1-1,0 0,0 0,0 0,1-1,0 0,0 0,0-1,0 0,0 0,1 0,-1-1,1 0,0-1,0 0,-1 0,1 0,0-1,0 0,0-1,0 0,-1 0,5-1,9-5,0-1,-1-1,0 0,0-2,-1 0,0-1,-1-1,-1 0,0-2,-1 0,0-1,1-2,5-3,38-43,-58 64,-1 0,0 0,0 0,0 0,1 0,-1 0,0 1,0-1,0 0,0 1,1-1,-1 0,0 1,0-1,0 1,0 0,0-1,0 1,0 0,0 0,0 0,-1-1,1 1,0 0,0 0,-1 0,1 0,-1 0,1 1,-1-1,1 0,-1 0,0 0,1 0,-1 0,0 1,0-1,0 0,0 0,0 0,0 1,0-1,0 0,-1 1,2 2,9 43,-10-38,1-1,0 1,0 0,1-1,0 1,0-1,1 1,0-1,0 0,1 0,0 0,1-1,0 0,0 1,0-2,1 1,0 0,0-1,1-1,0 1,0-1,0 0,0 0,8 2,-5-4,0-1,0 0,0 0,1-1,-1-1,0 0,1 0,-1-1,1 0,-1-1,0 0,0-1,0 0,0-1,-1 0,1 0,-1-1,0 0,0 0,0-1,-1-1,0 1,7-9,2-2,0-1,-1 0,-1-2,-1 0,-1 0,-1-2,-1 1,0-1,4-18,-7 18</inkml:trace>
  <inkml:trace contextRef="#ctx0" brushRef="#br0" timeOffset="1166.275">1383 1,'-4'15,"-21"81,4 1,4 1,4 11,12-89,0 0,2 0,0 0,1 0,1 0,1-1,1 1,1-1,7 17,-12-33,0-1,0 1,1 0,-1-1,1 1,-1-1,1 1,0-1,0 0,0 0,0 0,1 0,-1 0,1-1,-1 1,1 0,-1-1,1 0,0 0,-1 0,1 0,0 0,0 0,0-1,0 0,0 1,0-1,0 0,0 0,0-1,0 1,-1 0,3-1,83-51,66-78,-153 129,0-1,0 1,-1 0,1-1,0 1,0 0,0 0,0 0,0 0,0 0,1 0,-1 0,0 0,1 0,-1 1,0-1,1 0,-1 1,1-1,-1 1,0 0,1-1,-1 1,1 0,-1 0,1 0,0 0,-1 0,1 0,-1 1,1-1,-1 0,0 1,1-1,-1 1,1-1,-1 1,0 0,1 0,-1 0,0-1,0 1,0 0,0 1,0-1,1 1,14 101,-13-91,-4-5,2 0,-1 0,1 0,0 0,0 0,1 0,0-1,0 1,0 0,1-1,0 0,1 0,-1 0,1 0,0 0,1-1,-1 1,1-1,0 0,0-1,1 1,-1-1,1 0,0-1,0 1,4 1,4-4,-1 0,1-1,-1-1,1 0,-1 0,0-2,1 1,-1-2,-1 0,1 0,0-1,-1-1,0 0,0-1,-1 0,4-3,14-6,14-5,-1-3,-2-1,0-1,27-27,-62 50,0 0,0-1,-1 0,1 1,-1-1,0-1,-1 1,1-1,-1 1,1-1,-2 0,1 0,0-1,-1 1,0 0,0-1,-1 0,1 1,-1-1,0 0,-1 1,0-1,0 0,0 0,0 0,-1 1,0-3,-3 6,0 0,1 0,-1 0,0 1,0 0,0 0,0 0,-1 0,1 0,0 1,0 0,0 0,-1 0,1 0,0 1,0-1,0 1,0 0,0 1,0-1,0 1,0-1,0 1,1 1,-1-1,1 0,-1 1,-2 2,-13 7,1 1,1 0,0 1,1 1,1 1,0 0,1 1,1 1,0 0,2 0,0 1,1 1,1 0,-4 11,11-26,1-1,-1 1,1 0,0 0,1 0,-1-1,1 1,0 0,0 0,0 0,1 0,0 0,0-1,0 1,0 0,1-1,0 1,0-1,0 1,0-1,1 0,0 0,0 0,0 0,0-1,0 1,1-1,0 0,-1 0,1 0,0 0,1 0,-1-1,0 0,1 0,-1 0,1-1,0 0,3 1,20 3,-1-2,1-1,0-1,0-1,0-2,0-1,0-1,-1-1,1-1,14-7,24-10,-2-2,-1-3,42-27,-80 43,-1-2,0 0,-2-1,1-2,-2 0,0-1,-2-1,0-1,1-4,-18 22,-1 0,0 0,1 0,-1 0,0 0,-1-1,1 1,0 0,-1-1,1 1,-1-1,0 1,1 0,-1-1,-1 1,1-1,0 1,0-1,-1 1,0 0,1-1,-1 1,0 0,0 0,0-1,0 1,-1 0,1 0,-1 0,1 0,-1 1,1-1,-1 0,0 1,0-1,0 1,0-1,0 1,0 0,-1 0,1 0,0 0,0 0,-1 1,1-1,-1 1,1-1,0 1,-1 0,1 0,-1 0,1 0,-1 1,-1-1,-6 1,1 0,-1 1,1 0,-1 0,1 1,0 0,0 1,0 0,0 0,1 1,0 0,0 0,0 1,0 0,1 1,0-1,1 1,-1 1,1-1,1 1,-1 0,-3 8,9-13,-1-1,0 0,1 0,0 0,-1 1,1-1,0 0,0 1,0-1,0 0,1 0,-1 1,1-1,-1 0,1 0,0 0,0 0,0 0,0 0,0 0,0 0,0 0,1 0,-1 0,1-1,0 1,-1-1,1 1,0-1,0 0,0 1,0-1,0 0,0 0,0 0,0-1,0 1,0 0,1-1,-1 0,0 1,0-1,1 0,-1 0,0 0,0 0,1-1,-1 1,0-1,0 1,1-1,-1 0,0 0,0 0,0 0,1-1,15-3,-14 3,1 0,-1 0,0 0,1 1,-1-1,1 1,0 0,-1 0,1 1,0-1,0 1,-1 0,1 0,0 1,0 0,-1-1,1 2,-1-1,1 0,-1 1,1 0,-1 0,0 0,0 1,0-1,0 1,0 0,0 0,1 2,7 27,-10-27,-1 0,1 1,0-1,0-1,1 1,-1 0,1 0,0-1,0 0,1 1,-1-1,1-1,0 1,0 0,0-1,1 0,-1 0,14 3,0 0,0-2,0 0,1-1,0-1,-1 0,1-2,0 0,0-1,-1-1,1-1,-1 0,0-2,0 0,0-1,9-4,-14 6,55-14,-1-4,0-2,9-8,-58 24,0-2,-1 0,0 0,-1-2,0 0,-1-1,0 0,-1-1,0-1,-1 0,-1-1,6-12,-16 27,-1-1,0 0,0 0,0 0,-1 0,1 0,0 0,-1 0,1 0,-1-1,0 1,1 0,-1 0,0 0,0 0,-1 0,1-1,0 1,-1 0,1 0,-1 0,0 0,0 0,0 0,0 0,0 0,0 0,0 1,-1-1,1 0,0 1,-1-1,0 1,1-1,-1 1,0 0,0 0,1 0,-3-1,-2 0,0-1,0 1,0 1,0-1,-1 1,1 0,-1 1,1-1,0 1,-1 0,1 1,-1 0,0 0,-9 5,-1 0,1 1,0 1,1 1,-1 0,2 1,0 0,0 1,1 1,0 0,1 1,0 1,1-1,1 2,0-1,1 2,0-1,-4 13,8-21,1 0,-1 1,1 0,1 0,-1 0,1 0,1 1,0-1,0 1,0 0,1 0,1-1,-1 1,2 0,-1 0,1 0,0-1,1 1,0 0,0-1,1 0,0 1,0-1,1 0,0 0,1-1,0 1,0-1,0 0,3 2,4 0,-1 0,2 0,-1-1,1-1,0 0,0-1,1 0,0-1,0-1,0 0,1-1,-1-1,7 1,198 0,-148-5,-29 1,-8 1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2:4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1498,'60'-2,"0"-3,-1-2,0-3,0-2,26-11,-48 11,-1-1,-1-2,-1-1,0-2,-1-1,-1-2,25-21,-47 35,-1 0,-1-1,1 0,-1 0,-1-1,0 0,0-1,0 1,-2-1,1 0,-1-1,0 1,-1-1,-1 0,1 0,-2-1,1 1,-2-1,0 1,0-2,-1 10,0 1,0 0,0-1,-1 1,1-1,-1 1,1 0,-1-1,0 1,0 0,0 0,0 0,0-1,-1 1,1 1,-1-1,1 0,-1 0,0 0,0 1,1-1,-1 1,0-1,-1 1,1 0,0 0,0 0,0 0,-1 0,1 1,0-1,-1 1,1-1,0 1,-1 0,1 0,-1 0,1 0,-2 0,-4 1,1 0,0 0,0 1,0 0,0 0,0 0,0 1,0 0,1 1,-1-1,1 1,-5 4,0 3,1 0,1 0,0 1,0 0,1 0,1 1,0 0,0 0,2 1,0 0,0 0,1 0,1 0,0 1,1 0,1-1,0 1,1 0,1 0,0-1,2 7,-2-15,0 0,1 0,0 1,0-2,1 1,-1 0,1 0,0-1,1 1,-1-1,1 0,0 0,1-1,-1 1,1-1,0 0,0 0,0 0,0-1,1 1,-1-2,1 1,0 0,6 1,8 2,0 0,1-1,-1-1,1 0,0-2,19 0,-1-6,0-1,0-1,-1-2,0-2,0-2,-1-1,-1-2,0-1,-1-2,-1-2,-1 0,-1-3,9-8,-27 23,0 0,-1-1,0-1,0-1,-1 1,0-2,-1 0,0 0,-1-1,-1 0,0-1,0 0,-2 0,0-1,0 0,-1 0,1-7,-7 19,-1 0,1 1,-1-1,0 1,0-1,0 1,0 0,0-1,-1 1,1 0,-1 0,1 0,-1 0,0 0,1 0,-1 0,0 0,-1 1,1-1,0 1,0 0,-1-1,1 1,0 0,-1 0,1 1,-1-1,1 0,-1 1,0 0,1-1,-1 1,0 0,1 0,-1 1,1-1,-1 0,1 1,-1 0,0 0,1-1,0 1,-1 1,1-1,0 0,-1 1,1-1,0 1,0-1,0 1,0 0,1 0,-1 0,-1 2,-8 5,1 0,0 0,0 1,1 1,1 0,-1 0,2 1,0-1,0 2,1-1,0 1,1 0,1 0,0 0,1 1,0-1,1 1,0 0,2 0,-1 0,3 13,-2-21,1-1,0 0,0 0,0 0,1 0,0 0,0 0,0 0,1-1,-1 1,1-1,0 1,1-1,-1 0,1-1,-1 1,1 0,0-1,1 0,-1 0,0 0,1-1,0 1,-1-1,1 0,0 0,0-1,0 1,4-1,13 3,0 0,1-2,-1-1,0-1,1-1,9-1,3-4,1-2,-2 0,1-3,-1-1,-1-1,0-2,-1-1,-1-2,0-1,-2-1,0-1,-1-2,15-16,-35 32,0-1,0 1,0-1,-1-1,0 0,0 0,-1 0,-1 0,1-1,-2 0,1 0,-1-1,-1 1,0-1,0 0,-1 0,-1 0,0 0,0 0,-1 0,0 0,-1-2,1 11,0 0,0 0,0 0,-1 1,1-1,0 0,-1 0,1 0,-1 1,1-1,-1 0,0 1,0-1,0 0,0 1,0-1,0 1,0-1,-1 1,1 0,0 0,-1 0,1-1,-1 1,1 0,-1 1,0-1,1 0,-1 0,0 1,0-1,1 1,-1-1,0 1,0 0,0 0,0 0,1 0,-1 0,0 0,0 0,0 1,0-1,1 1,-1-1,0 1,0 0,1 0,-1 0,1 0,-2 0,-11 10,1 0,0 1,1 0,1 1,0 0,0 1,1 0,1 1,0 0,1 0,1 1,1 0,0 0,1 1,0 0,2 0,0 0,0 9,1-17,1-1,0 1,1 0,0-1,0 1,1 0,0-1,0 1,1-1,0 1,1-1,0 0,0 0,1 0,0 0,0-1,1 1,0-1,0 0,1 0,0-1,0 0,0 0,1 0,0-1,0 0,0 0,1-1,-1 0,1 0,0-1,7 2,99-5,-90-7</inkml:trace>
  <inkml:trace contextRef="#ctx0" brushRef="#br0" timeOffset="278.705">2654 1046,'38'-5,"32"-1,9 0,1 1,-9 2,-12-4,-10-1,-10 2,-6 0,-4 3,-2 1,-1-3,0-2,-4 1</inkml:trace>
  <inkml:trace contextRef="#ctx0" brushRef="#br0" timeOffset="554.333">2654 1356,'53'-4,"26"-3,11 1,-7-3,-6-1,-8 1,-11 3,-5-2,-7-1,-11 2</inkml:trace>
  <inkml:trace contextRef="#ctx0" brushRef="#br0" timeOffset="3853.879">4262 425,'0'341,"-28"-144,27-169,0-4</inkml:trace>
  <inkml:trace contextRef="#ctx0" brushRef="#br0" timeOffset="4482.264">4600 511,'-61'19,"29"-11,2 2,-1 1,2 2,-1 1,-1 2,-85 68,115-83,0-1,1 1,-1-1,0 1,1-1,-1 1,1-1,-1 1,1 0,-1 0,1-1,-1 1,1 0,0 0,-1-1,1 1,0 0,0 0,0 0,0-1,-1 1,1 0,0 0,0 0,1 0,-1-1,0 1,0 0,0 0,0 0,1 0,-1-1,0 1,1 0,-1 0,1-1,-1 1,1 0,-1-1,1 1,-1-1,1 1,0 0,-1-1,1 1,0-1,-1 0,1 1,0-1,0 1,-1-1,1 0,0 0,0 1,0-1,-1 0,2 0,55 14,-51-14,9 3,0-1,0 2,0 0,0 0,-1 2,0 0,0 0,0 2,-1-1,0 2,0 0,-1 0,0 1,-1 0,0 1,-1 1,0 0,6 9,-15-19,0 0,0 1,1-1,-1 0,1 0,-1 0,1-1,0 1,0 0,0-1,0 1,0-1,0 1,0-1,0 0,1 0,-1 0,0 0,1-1,-1 1,3 0,13-1</inkml:trace>
  <inkml:trace contextRef="#ctx0" brushRef="#br0" timeOffset="4850.86">4996 595,'0'14,"0"15,0 7,0 2,0-1,0-1,0-2,0-3,0-1,0-1,0-1,0-5</inkml:trace>
  <inkml:trace contextRef="#ctx0" brushRef="#br0" timeOffset="5342.2">4911 538,'296'5,"-246"12,-50-17,1 0,0 1,0-1,0 1,0-1,0 1,-1-1,1 1,0-1,0 1,-1 0,1-1,0 1,-1 0,1 0,-1-1,1 1,-1 0,0 0,1 0,-1 0,0 0,1 0,-1 0,0-1,0 1,0 0,0 0,0 0,0 0,0 0,0 0,0 0,0 0,-1 0,1 0,0 0,-1 0,1-1,0 1,-1 0,1 0,-1 0,1 0,-1-1,0 1,1 0,-1-1,0 1,0-1,1 1,-121 73,92-58,24-15,1 0,0 1,-1-1,1 1,0 0,0 0,0 0,0 0,0 1,1 0,-1-1,1 1,0 1,0-1,0 0,0 1,0 0,1-1,0 1,0 0,0 0,0 0,0 1,1-1,0 0,0 1,0-1,0 1,1-1,-1 1,4-1,1 0,-1 0,0 0,1 0,0 0,0-1,0 0,0 1,1-2,-1 1,1 0,-1-1,1 0,0 0,0 0,0-1,4 1,17 8,84 51,-96-51</inkml:trace>
  <inkml:trace contextRef="#ctx0" brushRef="#br0" timeOffset="5779.956">5504 341,'39'-1,"-23"0,0 0,0 1,1 1,-1 0,0 1,-1 1,1 0,0 1,-1 1,3 2,-16-7,0 1,-1-1,1 1,-1 0,1 0,0 0,-1 0,0 0,1 0,-1 0,0 0,1 0,-1 1,0-1,0 0,0 1,0-1,0 1,0 0,-1-1,1 1,0-1,-1 1,1 0,-1 0,0-1,0 1,1 0,-1 0,0-1,-1 1,1 0,0 0,0-1,-1 1,1 0,-1 0,1-1,-1 1,-49 56,23-31,27-27,-1 1,1 0,-1-1,1 1,-1 0,1-1,-1 1,1 0,0 0,0 0,-1-1,1 1,0 0,0 0,0 0,0-1,0 1,0 0,0 0,0 0,0 0,0-1,0 1,1 0,-1 0,0 0,0-1,1 1,-1 0,1 0,-1-1,1 1,-1 0,1-1,-1 1,1-1,-1 1,1-1,0 1,-1-1,1 1,0-1,0 1,-1-1,1 0,0 0,0 1,0-1,-1 0,1 0,0 0,0 0,0 0,0 0,-1 0,1 0,0 0,0 0,58 4,-55-4,114-2,-92 2</inkml:trace>
  <inkml:trace contextRef="#ctx0" brushRef="#br0" timeOffset="6965.235">3895 1244,'360'-30,"-124"4,265-4,-106 6,43-6,-160 5,138-35,-44 7,-320 53,-34 6</inkml:trace>
  <inkml:trace contextRef="#ctx0" brushRef="#br0" timeOffset="7633.832">4600 1498,'-4'5,"-3"6,1 6,2 5,0 4,-3-3,0 0,0 0,-3 1,1 2,1 1,2 1,-3-5,1-1,1 0,2-8,1-6</inkml:trace>
  <inkml:trace contextRef="#ctx0" brushRef="#br0" timeOffset="7980.536">4262 1555,'82'-19,"0"4,1 3,0 4,19 3,61 35,-110-29,-28-1</inkml:trace>
  <inkml:trace contextRef="#ctx0" brushRef="#br0" timeOffset="8398.324">4093 1922,'245'-67,"-212"60,0 1,0 1,0 2,1 2,-1 0,33 5,-4 8,-51-9,-1 0,1-1,0-1,0 0,0 0,0-1,0 0,0-1,0 0,4-1,6-4,-2 1</inkml:trace>
  <inkml:trace contextRef="#ctx0" brushRef="#br0" timeOffset="9015.019">4347 1413,'296'-17,"31"-24,-303 41</inkml:trace>
  <inkml:trace contextRef="#ctx0" brushRef="#br0" timeOffset="9395.489">5165 1667,'43'-5,"29"-1,7-5,-6 0,-9 1,-12 3,-14-3,-9 2,-10 0</inkml:trace>
  <inkml:trace contextRef="#ctx0" brushRef="#br0" timeOffset="9644.979">5447 1498,'-14'34,"-10"25,-1 7,5-2,4-8,11-8,11-12,8-13,3-10</inkml:trace>
  <inkml:trace contextRef="#ctx0" brushRef="#br0" timeOffset="10182.657">5673 1780,'253'-165,"-125"56,-91 81,-37 28,1 0,0-1,-1 1,1 0,0 0,0-1,-1 1,1 0,0 0,0 0,-1 0,1 0,0 0,0 0,-1 0,1 0,0 0,0 0,-1 1,1-1,0 0,-1 0,1 1,0-1,-1 0,1 1,0-1,-1 1,1-1,-1 1,1-1,-1 1,1-1,-1 1,1 0,-1-1,1 1,-1 0,0-1,0 1,1 0,-1 0,0-1,0 1,0 0,0 0,1-1,-1 1,0 0,-1 0,1-1,0 1,0 0,0 0,0-1,-1 1,-3 39,2-36,1 1,0 0,0-1,1 1,-1 0,1-1,0 1,0 0,1 0,-1-1,1 1,0 0,0-1,1 1,0-1,0 1,0-3,1-1,0 0,-1 0,1 0,0 0,0 0,-1-1,1 1,0-1,0 0,0 0,0 0,0 0,-1 0,1-1,0 0,0 1,0-1,-1 0,1 0,0 0,-1 0,1-1,-1 1,1-1,-1 0,0 1,0-1,1-1,-2 3,177-127,-177 126,-1 0,1 0,-1-1,1 1,0 0,-1 0,1 0,0 0,0 0,0 0,0 1,0-1,0 0,0 0,0 1,0-1,0 1,1-1,-1 1,0-1,0 1,1 0,-1-1,0 1,0 0,1 0,-1 0,0 0,1 0,-1 0,0 0,0 1,1-1,-1 0,0 1,0-1,0 1,1-1,-1 1,0 0,0-1,0 1,0 0,0 0,0 0,0 0,-1 0,1 0,0 0,0 0,-24 101,19-92,0 0,0 0,2 0,-1 1,1-1,1 1,0-1,0 1,1-1,0 7,5 6</inkml:trace>
  <inkml:trace contextRef="#ctx0" brushRef="#br0" timeOffset="10719.019">6745 1244,'-22'102,"4"-1,-1 69,-5-64,24-106,1-1,-1 1,1 0,-1 0,1 0,-1 0,0 0,1 0,-1 0,1 0,-1 0,1 0,-1 0,0 0,1 0,-1 1,1-1,-1 0,0 0,1 0,-1 1,0-1,1 0,-1 0,0 1,1-1,-1 0,0 0,1 1,-1-1,0 1,0-1,1 0,-1 1,0-1,0 0,0 1,0-1,0 1,1-1,-1 1,0-1,0 0,0 1,0-1,0 1,0-1,0 1,-1-1,1 0,0 1,0-1,0 1,0-1,0 0,-1 1,1-1,0 0,0 1,-1-1,1 0,0 1,0-1,-1 0,1 1,0-1,-1 0,1 0,-1 1,35-22,-24 14,10-7,1 1,0 1,1 1,0 0,0 2,1 1,1 0,0 2,8-1,-28 7,0 0,0 0,0 0,0 0,0 1,0 0,0 0,0 0,0 0,0 0,0 1,-1 0,1 0,0 0,-1 0,0 1,0-1,1 1,-1-1,-1 1,1 0,0 1,-1-1,1 0,-1 1,0-1,0 1,-1 0,1-1,-1 1,0 0,0 0,0 0,0 0,-1 0,1 0,-1 1,0-1,0 0,-1 0,1 0,-1 0,0 0,0 0,0 0,-1 0,1-1,-1 1,0 0,0-1,0 1,-2 1,-6 6,0-1,-1 1,0-2,-1 0,0 0,0-1,0 0,-1-1,-1-1,1 0,-1-1,0 0,0-1,0 0,-1-2,-10 2,19-3,0 0,0 0,0-1,0 1,0-1,0 0,0-1,0 0,0 0,0 0,0-1,0 1,-1-2,-17-9</inkml:trace>
  <inkml:trace contextRef="#ctx0" brushRef="#br0" timeOffset="11130.484">6972 1272,'187'-32,"-186"32,-1-1,1 1,0-1,0 1,0 0,0-1,0 1,0 0,0 0,0 0,0 0,0 0,0 0,0 0,0 0,0 0,0 0,0 0,0 0,0 1,0-1,-1 0,1 1,0-1,0 1,0-1,0 1,-1-1,1 1,0 0,0-1,-1 1,1 0,0 0,-1-1,1 1,-1 0,1 0,-1 0,0 0,1 0,-1 0,0 0,1 0,-1-1,0 1,0 0,0 0,0 0,0 0,0 0,0 0,0 0,-1 0,1 0,0 0,0 0,-1 0,1 0,-1 0,1 0,-1-1,1 1,-1 0,1 0,-1 0,-21 21,18-20,1 0,0 1,0-1,0 1,1 0,-1 0,1 0,-1 0,1 1,0-1,0 0,1 1,-1 0,1-1,-1 1,1 0,0 2,3-3,0 0,0-1,1 1,-1-1,0 1,1-1,0 0,0 0,0 0,-1 0,2-1,-1 1,0-1,0 0,0 0,1 0,-1 0,0 0,1-1,-1 0,1 0,-1 0,1 0,-1 0,0 0,1-1,2 0,0 1,142-3,-123 3</inkml:trace>
  <inkml:trace contextRef="#ctx0" brushRef="#br0" timeOffset="12786.187">3302 312,'9'-8,"0"0,0 1,0 0,1 0,0 1,1 0,-1 1,1 0,0 1,0 0,1 1,10-2,-20 6,0 0,0 0,0 0,0 0,0 0,0 1,0-1,-1 1,1-1,-1 1,1 0,-1 0,1 0,-1-1,0 1,0 0,0 1,0-1,0 0,0 0,-1 0,1 0,-1 1,0-1,1 0,-1 1,0-1,0 0,-1 0,1 1,0-1,-1 0,1 0,-1 1,0-1,0 0,0 0,0 0,0 0,0 0,0 0,-1 0,0 1,-1 4,-22 63,2 2,4 1,-9 67,22-58,4 0,4 0,10 76,4 311,10-185,-43-230,6-81,11-237,21 44,-12 102,6 1,4 0,6 2,6-8,111-262,-128 359,1 0,1 0,1 1,1 1,1 1,1 1,2 1,0 0,1 2,1 0,0 2,1 1,1 1,1 1,0 1,1 1,0 2,1 1,8-1,-7 0,-1 1,1 2,0 1,1 2,19-1,180 18,59 17,-106-19,0-7,143-18,-190 7,771-30,-495 65,-102 21,-61-38,-246-10,0 0,-1-1,1 1,-1 0,1 0,-1 0,1 1,-1-1,0 1,0-1,1 1,-1 0,0 0,-1 0,1 0,0 0,0 0,-1 0,0 0,1 1,-1-1,0 1,0-1,0 1,0-1,-1 1,1 0,-1-1,1 1,-1 0,0-1,0 1,0 0,-1 0,1-1,-1 1,1 0,-1-1,0 1,0-1,0 1,0-1,-2 3,0 13,-14 80,11-76,1 0,1 1,1-1,1 1,1 0,1 0,1 0,1 0,4 14,0-13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3:07.49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8103 1083,'-45'-58,"-3"3,-3 2,-2 2,-1 2,-3 3,-45-27,17 26,-3 4,-1 3,-1 5,-3 3,0 5,-2 3,0 5,-8 3,34 2,-260-49,-2 14,-141 5,-772 33,609 34,-567 98,987-90,1 10,2 9,3 9,-159 70,276-90,1 3,2 5,2 3,3 4,2 3,2 5,3 2,4 4,2 3,3 3,-28 44,49-54,3 3,3 2,3 1,3 2,4 2,2 1,4 1,3 1,4 1,3 0,3 1,4 1,3 15,4-33,2 0,4 0,1 0,4-1,2 0,3-1,3-1,2 0,2-1,4-2,1 0,3-2,2-1,3-2,33 38,-22-40,2-3,2-2,2-3,1-1,2-3,2-2,1-3,2-3,2-1,81 28,2-5,2-7,56 5,91 4,3-12,298 2,-153-35,0-19,431-67,-447 19,-3-18,-4-18,260-101,-363 84,-4-14,102-67,-250 106,-3-7,-5-6,-4-8,-5-6,3-14,-78 61,-3-3,-3-3,-4-2,-2-4,-5-2,-2-2,35-79,-66 115,-1 0,-3-2,-2 0,-2-1,-2-1,-2 0,-3 0,-1-1,-3 1,-3-1,-1 0,-3 0,-2 0,-3 1,-10-33,4 36,-3 2,-2 0,-1 1,-3 1,-1 1,-3 1,-1 2,-2 1,-1 1,-3 2,0 1,-32-23,0 7,-2 2,-2 3,-3 3,-1 4,-1 3,-2 3,-15-1,-84-15,-2 8,-2 7,-1 9,-1 7,0 8,-1 9,-56 11,-10 1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16:33:16.21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10135 2510,'-348'0,"118"27,-68 0,-111 3,-87-2,-832-27,-6-1,834-26,-121-5,-730 31,736-28,352 18,-78-20,138-3,-109-36,190 40,-344-93,378 93,2-4,2-4,1-3,2-4,-38-29,90 57,2-1,0-1,1-2,0 0,2-2,1-1,0 0,2-2,1-1,0 0,3-1,-9-17,18 26,0 0,1 0,1-1,1 0,1 0,0-1,1 1,1-1,1 0,1 1,1-1,1 0,0 1,1-1,1 1,1 0,1 0,6-13,6 2,0 2,2 0,1 1,1 1,1 1,1 1,2 1,0 2,10-6,48-30,2 4,46-19,50-14,4 7,150-39,209-31,-440 123,363-74,343-25,513-10,-488 94,1 37,90 42,231 79,-520-20,20 33,-331-51,-4 13,90 49,-277-89,-2 7,-3 5,-3 6,42 35,-144-90,0 1,-2 1,0 2,-1 0,-1 1,0 2,-2 0,-1 1,0 1,-2 0,-1 2,-1 0,-1 1,-1 0,-10-16,0-1,-1 1,-1 0,0 0,0-1,-1 1,0 0,-1 0,0 0,-1 0,0-1,0 1,-1-1,-1 1,0-1,0 0,-1-1,0 1,-1-1,-3 5,-13 15,-1-1,-1-1,-1-1,-1-1,-18 12,-41 23,-4-3,-1-4,-3-4,-2-4,-2-5,-2-3,-1-5,-41 5,-139 31,-2-13,-3-11,-83-7,7 3,259-27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49.8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1 264,'44'366,"9"-198,-47-164,1 0,0 0,-1-1,1 0,1 0,-1-1,0 0,1 0,-1-1,1 0,-1 0,1-1,-1 0,1 0,-1-1,1 0,-1 0,1-1,-1 0,0 0,1-1,1-1,16-1,594-97,-1-24,121-67,-461 122,-184 81,-91-12,-1 0,0-1,1 1,-1-1,0 0,-1 1,1-1,0 0,-1 0,0 0,1-1,-1 1,-1 0,1 0,0-1,-1 1,0 0,1-1,-1 1,0 0,-1-1,1 1,-1 0,1-1,-1 1,0 0,0 0,-1 0,0-2,0-7,7-187,-4 179</inkml:trace>
  <inkml:trace contextRef="#ctx0" brushRef="#br0" timeOffset="995.992">822 1329,'5'1,"-1"1,0-1,0-1,0 1,1 0,-1-1,0 0,0 0,1-1,-1 1,0-1,0 0,1 0,-1 0,0 0,0-1,0 0,-1 0,4-1,-3 1,20-7,-1-2,-1 0,0-1,0-1,-1-1,-1-2,0 1,-1-2,-1-1,-1 0,0-1,-2-1,0 0,-1-1,-1-1,-1 0,8-20,-25 29,-12 44,0 251,18-199,5 66,6 0,6 0,29 107,-30-88,-18-167,0 1,-1-1,1 1,-1-1,0 0,1 1,-1-1,0 0,0 0,1 0,-1 0,0-1,0 1,0 0,0-1,0 1,0-1,0 0,-1 0,1 0,0 0,0 0,0 0,0-1,0 1,0 0,0-1,0 0,0 0,0 1,0-1,1 0,-1 0,0-1,1 1,-1 0,0 0,1-1,-1 1,1-1,0 0,0 1,-1-1,1 0,0 0,0 1,1-1,-1 0,0-1,-14-8,-7 1,-1 0,-1 2,1 1,-1 1,0 1,-1 0,1 2,-1 2,0 0,1 1,-1 1,0 2,1 0,-1 1,1 2,1 1,-1 0,1 2,0 1,-1 1,-8 6,1 0,1 3,1 0,1 2,0 0,2 2,1 2,1 0,1 1,1 1,0 4,7-8</inkml:trace>
  <inkml:trace contextRef="#ctx0" brushRef="#br0" timeOffset="1395.974">798 1837,'173'-43,"157"-110,-189 77,-138 77,0 0,-1-1,1 1,0 0,-1 0,1 1,-1-1,1 1,-1-1,0 1,0 0,0-1,0 1,0 0,0 1,0-1,0 0,-1 0,1 1,-1-1,0 1,0-1,0 1,0 0,0-1,0 1,-1 0,0 0,1-1,-1 1,0 0,0 0,0 0,-1-1,1 1,-1 0,1 0,-1-1,0 1,0 0,0-1,-1 1,1-1,-1 1,2 27,2-4,1 1,1-1,1 0,1 0,2-1,0 1,2-2,4 7,-4-15</inkml:trace>
  <inkml:trace contextRef="#ctx0" brushRef="#br0" timeOffset="1975.941">2033 1715,'-4'-1,"0"0,0 1,-1-1,1 0,0 1,0 0,0 0,0 1,0-1,-1 1,1-1,0 1,0 1,0-1,0 1,1-1,-1 1,0 0,1 0,-1 1,1-1,0 1,-1-1,1 1,1 0,-1 1,0-1,1 0,0 1,-1-1,1 1,1 0,-1-1,0 1,1 0,0 0,0 2,8 119,-7-121,1-1,0 0,-1 0,1 0,1 1,-1-1,0 0,1 0,0-1,-1 1,1 0,0-1,1 1,-1-1,0 1,1-1,-1 0,1 0,0 0,-1 0,1-1,0 1,0-1,0 0,1 0,-1 0,0 0,0 0,0-1,1 1,-1-1,0 0,1 0,-1 0,0 0,1-1,0 0,1 0,-1 0,0-1,0 1,0-1,0 0,-1-1,1 1,-1 0,1-1,-1 0,0 0,0 0,0 0,0 0,0-1,-1 1,1-1,-1 0,0 0,0 1,-1-1,1-1,-1 1,0 0,0 0,0 0,-1-1,1 1,-1 0,0-1,0 1,-1 0,1 0,-1-1,0 0,0-5,-1 0,0 0,0 0,-1 0,0 0,0 1,-2-1,1 1,-1 0,0 0,-1 0,0 1,0 0,-1 0,-1-1,7 8,-1 0,1 0,-1-1,0 1,1 1,-1-1,0 0,0 0,1 0,-1 1,0-1,0 1,0 0,0-1,0 1,0 0,0 0,0 0,0 0,1 1,-1-1,0 0,0 1,0 0,0-1,0 1,1 0,-1 0,0 0,1 0,-1 0,1 0,-1 0,1 1,-1-1,1 0,0 1,0 0,-1-1,1 2,-7 12</inkml:trace>
  <inkml:trace contextRef="#ctx0" brushRef="#br0" timeOffset="2275.916">2323 1934,'-6'-100,"8"87,1-11,-2 8,0-1,1 0,1 1,0-1,2 1,0 0,0 1,1-1,1 1,1 0,0 0,1 1,5-5,52 4,-44 23</inkml:trace>
  <inkml:trace contextRef="#ctx0" brushRef="#br0" timeOffset="2869.004">2854 1474,'-5'3,"-1"-1,1 1,0 0,0 1,0-1,0 1,0 0,1 0,0 1,0-1,0 1,0 0,1 0,-1 0,1 0,-2 6,-30 133,35-140,0 0,0 0,1 0,-1 0,1 0,-1 0,1-1,1 1,-1 0,0 0,1-1,0 1,0-1,0 0,0 1,0-1,1 0,-1 0,1-1,0 1,0 0,0-1,0 0,0 1,1-1,-1-1,1 1,-1 0,1-1,0 0,-1 0,1 0,0 0,0 0,0-1,1 0,3 1,1 0,1-1,-1 0,0-1,0 0,-1 0,1-1,0 0,0-1,-1 0,1 0,-1-1,0 0,0 0,0-1,-1 0,0-1,0 1,0-1,0 0,5-8,3-5</inkml:trace>
  <inkml:trace contextRef="#ctx0" brushRef="#br0" timeOffset="3233.031">3121 1570,'-1'2,"0"-1,0 1,1 0,-1-1,1 1,-1 0,1-1,0 1,-1 0,1 0,0-1,0 1,0 0,1-1,-1 1,0 0,1 0,-1-1,1 1,-1 0,1-1,0 1,0-1,-1 1,1-1,0 1,0-1,1 0,-1 1,0-1,0 0,1 0,-1 0,1 0,-1 0,1 0,-1 0,1-1,-1 1,1 0,0-1,-1 1,1-1,0 0,0 0,-1 0,1 1,0-1,0-1,-1 1,1 0,0 0,-1-1,1 1,0-1,-1 1,1-1,0 0,0 0,9-6,-1-1,1 0,-2 0,1-1,-1 0,0-1,-1 0,0 0,-1-1,0 0,-1 0,0-1,0 1,-1-1,-1-1,0 1,-1-1,0 1,-1-1,-1 0,1-13,-2 24,0 0,-1-1,1 1,-1 0,1-1,-1 1,0 0,0 0,0 0,0 0,0 0,-1 0,1 0,-1 0,1 0,-1 0,0 1,1-1,-1 1,0-1,0 1,0 0,0 0,0 0,0 0,-1 0,1 0,0 0,0 1,-1-1,1 1,0 0,-1 0,1-1,-1 2,1-1,0 0,-1 0,1 1,0-1,0 1,-1 0,1 0,0 0,0 0,0 0,0 0,0 0,0 1,0-1,0 1,0-1,1 1,-1 0,1 0,-1 0,1 0,0 0,0 0,0 0,0 0,-1 2,-7 9,1 0,0 0,1 1,0 0,1 0,1 1,0-1,1 1,1 0,0 1,1-1,0 0,1 1,1-1,1 1,0-1,1 1,1-1,0 0,1 0,3 7,-5-18,0-1,0 0,0 0,1 1,-1-1,1 0,0-1,0 1,0-1,0 1,0-1,1 0,-1 0,1 0,-1 0,1-1,0 0,-1 1,1-1,0-1,0 1,0 0,0-1,0 0,0 0,0 0,0-1,0 1,0-1,-1 0,1 0,0 0,0 0,-1-1,1 0,0 0,0 0,126-85,-100 58,-5 2</inkml:trace>
  <inkml:trace contextRef="#ctx0" brushRef="#br0" timeOffset="3667.784">3677 1256,'-89'95,"87"-91,1 0,-1 0,1 0,0 0,0 0,0 0,1 1,0-1,0 0,0 0,0 1,0-1,1 0,0 0,0 1,0-1,0 0,1 0,-1 0,1 0,0-1,0 1,1 0,-1-1,1 0,0 1,0-1,0 0,0 0,0-1,1 1,-1-1,1 1,0-1,-1 0,1-1,0 1,0-1,0 1,1-1,-1 0,0-1,0 1,1-1,-1 0,0 0,0 0,1 0,-1-1,0 0,0 0,3-1,11-8,0-2,-1 0,-1-1,0 0,-1-2,0 1,-1-2,-1 0,0-1,-2 0,0-1,0 0,-2 0,0-1,-1-1,-1 1,-1-1,-1 0,-1-1,2-19,-1 23,-1 0,0 0,-1-1,-1 1,-1-1,-1 1,0-1,-1 1,-1-1,0 1,-1 0,-2 0,1 0,-2 0,0 1,-1 0,-1 0,0 0,-1 1,-1 1,0-1,-1 2,-1-1,9 12,-1 0,0 0,0 0,0 0,0 1,0 0,0 0,0 0,0 0,0 1,0-1,-1 1,1 0,0 1,0-1,0 1,-1-1,1 1,0 1,0-1,0 0,1 1,-1 0,0 0,0 0,1 0,-1 1,1-1,0 1,0 0,0 0,0 0,1 1,-1-1,1 0,-1 1,1 0,-65 147,65-135,0-1,0 1,1 0,1-1,1 1,0 0,1-1,1 1,0-1,2 0,-1 0,2 0,0 0,0-1,1 0,1-1,1 1,0-1,0-1,1 0,1 0,0-1,0 0,1-1,1-1,0 0,0 0,1-1,-1-1,2 0,-1-1,1-1,8 2,23 3,1-3,-1-1,1-3,1-1,-1-3,0-2,0-1,0-3,-1-2,11-5,-21 7</inkml:trace>
  <inkml:trace contextRef="#ctx0" brushRef="#br0" timeOffset="4600.71">3411 2248,'82'95,"-47"-41,-3 2,-2 1,-2 1,-4 2,-1 0,12 58,-35-118,1-1,-1 1,1-1,0 1,-1 0,1-1,0 1,-1 0,1 0,0 0,-1-1,1 1,0 0,-1 0,1 0,0 0,-1 0,1 0,0 0,-1 0,1 1,0-1,-1 0,1 0,0 0,-1 1,1-1,0 0,-1 1,1-1,-1 1,1-1,-1 0,1 1,-1-1,1 1,-1 0,1-1,-1 1,0-1,1 1,-1 0,0-1,1 1,-1 0,0-1,0 1,0 0,0-1,0 1,0 0,0-1,0 1,0 0,0 0,15-63,20-445,-35 506,-1-3,0-1,1 0,0 1,0-1,0 0,1 1,0-1,-1 1,1-1,1 1,-1-1,1 1,0 0,0 0,0 0,0 0,1 0,0 0,0 0,1-1,11-4</inkml:trace>
  <inkml:trace contextRef="#ctx0" brushRef="#br0" timeOffset="4851.09">4210 2272,'0'12,"0"13,0 6,0 6,0 0,0 3,0-2,0-2,0-5,4-6,1-4,5-5,-1-2,3-3,0-7,1-9,-1-3</inkml:trace>
  <inkml:trace contextRef="#ctx0" brushRef="#br0" timeOffset="5034.643">4113 1861,'-8'-5,"1"0,2 0</inkml:trace>
  <inkml:trace contextRef="#ctx0" brushRef="#br0" timeOffset="5441.795">4500 1691,'15'19,"-1"0,-1 1,-1 1,-1 0,-1 0,-1 1,-1 0,0 1,1 13,7 14,9 22,-4-18,-3 0,-2 1,-2 1,-3 0,3 53,-24-54,6-85,12 5,1 1,2-1,0 1,1 1,1 0,2 1,0 0,1 1,1 1,1 1,0 0,15-9,62-17,-93 45,1 0,-1 0,0-1,0 1,0 0,0 1,1-1,-1 0,0 1,0-1,0 1,0 0,0-1,0 1,0 0,0 0,0 1,0-1,-1 0,1 0,0 1,-1-1,1 1,-1 0,0-1,1 1,-1 0,0 0,0 0,0 0,0 0,-1 0,1 0,0 0,-1 0,1 0,-1 0,0 0,0 1,0-1,0 0,0 0,0 0,-1 0,1 0,-1 2,-4 18,0 0,-1 0,-2 0,0-1,-2 0,0-1,-1 0,-1-1,0 0,-2-1,0 0,-1-1,-1 0,-7 4,22-20,-2 3,0 0,-1 0,0 0,0-1,0 0,0 1,0-1,-1-1,1 1,-1-1,0 1,1-1,-1-1,0 1,0-1,-1 0,1 0,0 0,0-1,0 1,-1-1,-5-6</inkml:trace>
  <inkml:trace contextRef="#ctx0" brushRef="#br0" timeOffset="6186.622">5322 2369,'4'1,"0"0,0-1,1 0,-1 0,0 0,0 0,1-1,-1 1,0-1,0 0,0-1,0 1,0-1,0 1,0-1,-1 0,1-1,-1 1,1-1,-1 1,0-1,0 0,0 0,0 0,-1-1,1 1,-1-1,0 1,1-1,14-27,-1-1,-2 0,-1 0,-1-2,-2 1,-1-2,-2 1,-2-1,0 0,-3 0,-1-7,1 36,-1 0,-1-1,1 1,-1 0,0-1,0 1,-1 0,0-1,0 1,0 0,-1 0,0-1,0 1,-1 1,1-1,-1 0,-1 1,1-1,-1 1,-2-3,3 9,0 0,1 0,0 0,-1 0,1 1,0-1,-1 1,1-1,0 1,0 0,0 0,1 0,-1 0,0 0,1 0,-1 0,1 1,0-1,0 1,0-1,0 1,0-1,0 1,1-1,-1 1,1 0,0-1,0 1,0 0,0-1,0 1,1 0,0 2,-2-1,1 0,0 0,0 0,0-1,1 1,0 0,-1 0,1 0,1 0,-1-1,0 1,1-1,0 1,0-1,0 1,0-1,0 0,1 0,-1 0,1 0,0-1,0 1,0-1,0 1,1-1,-1 0,0-1,1 1,0 0,-1-1,1 0,0 0,-1 0,1 0,1 0,137-22,-33-16,-107 39,0 0,0 1,0-1,0 0,-1 1,0-1,1 1,-1 0,0-1,0 1,0 0,0 0,-1 0,1 0,-1 0,0-1,0 1,0 0,0 0,0 0,-1 0,1 0,-1 0,0 0,0-1,0 1,0 0,0-1,-1 1,1-1,0 0,0-1,-1 1,1 0,1 0,-1 0,0-1,0 1,1 0,-1 0,1 0,-1 0,1 0,0 0,0 1,0-1,0 0,0 0,0 0,1 0,-1 0,1 0,-1 0,1 0,0 0,0-1,-1 1,1 0,1 0,-1 0,0-1,0 1,1-1,-1 1,1-1,-1 0,1 1,0-1,-1 0,1 0,0 0,0 0,0 0,0-1,0 1,0-1,0 1,0-1,0 1,0-1,0 0,0 0,0 0,1-1,17-3</inkml:trace>
  <inkml:trace contextRef="#ctx0" brushRef="#br0" timeOffset="6806.229">6121 1739,'-22'3,"10"10,0 0,1 1,0 0,1 1,1 0,1 0,0 1,1 0,0 1,1 0,1 0,1 0,0 0,2 1,0-1,0 11,3-25,-1-1,1 0,-1 0,1 0,0 0,0 0,0 0,0 0,0 0,1 0,-1 0,0 0,1-1,-1 1,1-1,0 1,0-1,-1 0,1 1,0-1,0 0,0 0,0 0,1-1,-1 1,0 0,0-1,0 1,0-1,1 0,-1 0,0 0,0 0,1 0,-1 0,0-1,0 1,1-1,-1 0,0 1,0-1,0 0,0 0,0 0,0 0,0-1,-1 1,1-1,0 1,-1-1,1 1,-1-1,1 0,-1 0,0 0,0 0,0 0,0 0,0 0,0 0,212-264,-212 264,0 0,0 0,0 1,0-1,0 0,0 0,1 1,-1-1,0 1,1-1,0 1,-1-1,1 1,0 0,0 0,-1 0,1 0,0 0,0 0,0 1,0-1,0 1,0-1,1 1,-1 0,0 0,0 0,0 0,0 0,0 0,0 0,0 1,0-1,0 1,0 0,0 0,0-1,0 1,0 0,0 0,0 1,-1-1,1 0,0 1,-1-1,1 1,-1-1,0 1,0 0,1 0,-1-1,0 1,0 0,-1 0,1 0,0 0,-1 0,1 0,-1 0,1 0,-1 0,0 1,33 98,-32-99,0 1,0-1,0 0,1 0,-1 0,1 0,0 0,-1 0,1 0,0-1,0 1,0-1,0 1,1-1,-1 0,0 0,0 0,1 0,-1 0,1 0,-1-1,1 1,-1-1,1 0,-1 1,1-1,-1 0,1-1,0 1,-1 0,1-1,-1 1,0-1,1 0,-1 0,1 0,-1 0,0 0,1-2,14-9,-1-2,0 0,-1-1,-1-1,0 0,-1 0,-1-2,0 1,-2-2,0 1,-1-1,-1-1,-1 0,0 0,-2 0,3-17,5-33,-3-1,-3 0,-3 0,-4-1,-3-15,1 0,2 59,-20-133,19 161,1 1,0-1,0 0,0 1,0-1,-1 0,1 1,0-1,0 0,-1 1,1-1,0 0,-1 0,1 1,0-1,-1 0,1 0,0 0,-1 1,1-1,-1 0,1 0,0 0,-1 0,1 0,-1 0,1 0,0 0,-1 0,1 0,0 0,-1 0,1 0,-1 0,1 0,0 0,-1-1,1 1,-1 0,1 0,0 0,-1-1,1 1,0 0,0 0,-1-1,1 1,0 0,0-1,-1 1,1 0,-1 40,17 111,8 0,6-2,40 117,-28-138,-41-128,-1-1,0 1,0-1,0 1,0-1,0 1,1 0,-1-1,0 1,0 0,1-1,-1 1,0-1,0 1,1 0,-1 0,0-1,1 1,-1 0,0 0,1-1,-1 1,1 0,-1 0,0 0,1 0,-1-1,1 1,-1 0,1 0,-1 0,1 0,-1 0,0 0,1 0,-1 0,1 1,-1-1,1 0,-1 0,0 0,1 0,-1 0,1 1,-1-1,0 0,1 0,-1 1,0-1,1 0,-1 1,0-1,0 0,1 1,-1-1,0 0,0 1,1-1,-1 1,0-1,0 0,0 1,0-1,0 1,0-1,1 1,-1-1,3-13</inkml:trace>
  <inkml:trace contextRef="#ctx0" brushRef="#br0" timeOffset="7068.105">6508 1449,'4'-4,"6"-5,4-2,5-2,3 0,2-1,5 1,2 0,-1-3,4 1,-1 4,-1-1,-3 2,-1 2,-2 3,-1 2,-5 2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7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1778,'41'-7,"1"-2,-2-3,1 0,-2-3,0-1,-1-2,28-18,-51 28,0-1,-1 0,0-1,-1-1,0 0,-1-1,0 0,-1-1,0 0,-1-1,-1 0,0 0,0-1,-2 0,4-11,-12 18,-6 22,-45 234,0 95,-37 182,84-503,-1 0,-1-1,-1 1,0-1,-2-1,-1 0,0 0,-2-1,-6 8,12-19,0 0,0 0,-1 0,-1-1,1 0,-1 0,0-1,0 0,-1-1,0 0,0-1,0 0,0 0,-1-1,1 0,-1-1,0-1,0 1,0-2,-4 1,9-2,-1 0,0 0,1-1,-1 0,1 0,-1 0,1-1,0 0,0 0,0-1,0 1,1-1,-1-1,1 1,0-1,1 0,-1 0,1 0,0 0,0-1,0 0,1 0,0 0,0 0,0-2,-2-4,0-1,0 0,1 0,1 0,1 0,-1-1,2 1,0-1,1 1,0-1,1 1,1-7,1 6,0 0,1 1,0-1,1 1,0 0,2 1,-1-1,1 1,1 0,0 1,1 0,0 0,0 1,6-4,33-30,2 2,2 2,1 3,28-14,-46 36,1 1,1 2,0 2,0 1,1 2,0 1,33 0,166-10,-136-5,-112 55,-43 93,53-122,0 0,0 0,1 0,0 0,0 1,0-1,0 0,1 0,0 0,0 1,1-1,-1 0,1 0,0-1,0 1,1 0,-1-1,1 1,0-1,0 0,1 0,-1 0,1 0,0-1,0 1,1 0,1 0,-1 0,1-1,0 0,0 0,0 0,0 0,1-1,-1 0,1-1,-1 1,1-1,0-1,-1 1,1-1,0 0,-1 0,1-1,0 0,-1 0,1-1,-1 0,1 0,-1 0,0-1,0 0,0 0,0-1,-1 1,1-1,-1 0,0-1,0 0,0 1,2-5,0 3,1-1,-1 0,0-1,-1 1,0-1,0-1,-1 1,0-1,0 0,-1 0,0-1,-1 1,0-1,-1 0,1 1,-2-1,0 0,0 0,0 0,-1-1,-1 1,0 0,0 0,-1 1,-1-1,1 0,-1 0,-1 1,0 0,-2-4,0 5,0 1,-1 0,0 0,0 0,-1 1,0 0,0 1,0-1,-1 2,1-1,-1 1,0 0,0 1,-1 0,1 1,-1 0,0 0,1 1,-1 0,0 1,0 0,1 0,-1 1,0 1,1-1,-7 3,-7 3,4 0</inkml:trace>
  <inkml:trace contextRef="#ctx0" brushRef="#br0" timeOffset="263.429">1547 2399,'-9'-19,"1"-26,7-10,3 0,7 4,6 6,6 11,-1 6,1 9,1 1,3 5,1 4,-4-1,-1 1,2 7,-4 4</inkml:trace>
  <inkml:trace contextRef="#ctx0" brushRef="#br0" timeOffset="-1599.165">20823 790,'-8'13,"1"1,0 0,1 0,1 1,0-1,0 1,2 0,0 1,1-1,0 1,1-1,1 1,1 11,0-21,1 0,-1 0,1 0,0 0,1 0,-1-1,1 1,0-1,0 1,1-1,0 0,0-1,0 1,0 0,1-1,0 0,0 0,0-1,0 1,0-1,1 0,0-1,-1 1,1-1,0 0,0 0,0-1,0 0,1 0,-1 0,0-1,5 1,-1-1,0 0,0 0,1-1,-1 0,0-1,0 0,0-1,0 0,0 0,-1-1,1 0,-1-1,0 0,-1-1,1 0,-1 0,5-5,136-185,-112 128,-43 188,6-103,1 0,0-1,1 1,1 0,1 0,0-1,1 0,1 0,0 0,1-1,1 0,7 11,-14-24,-1-1,1 0,0 1,0-1,0 1,0-1,0 0,0 0,0 0,0 1,0-1,1 0,-1-1,0 1,1 0,-1 0,1 0,-1-1,1 1,-1-1,1 1,-1-1,1 0,-1 1,1-1,0 0,-1 0,1 0,-1 0,1-1,0 1,-1 0,1-1,-1 1,1-1,-1 1,1-1,-1 0,1 1,-1-1,0 0,1 0,-1 0,0 0,0 0,0-1,0 1,0 0,0 0,0-1,1 0,77-165,109-201,-185 361,-3 7,0-1,0 1,-1-1,1 1,0-1,0 0,0 1,0-1,0 1,0-1,0 1,0-1,1 1,-1-1,0 0,0 1,0-1,0 1,1-1,-1 1,0-1,1 1,-1 0,0-1,1 1,-1-1,0 1,1 0,-1-1,1 1,-1 0,1-1,-1 1,1 0,-1 0,1-1,-1 1,1 0,-1 0,1 0,0 0,-1 0,1 0,-1 0,1 0,-1 0,1 0,-1 0,1 0,0 0,-1 0,1 1,-1-1,1 0,-1 0,1 1,-1-1,1 0,-1 0,0 1,1-1,-1 1,1-1,-1 0,0 1,1-1,-1 1,0-1,0 1,1-1,19 62,-3 1,-3 1,-2 0,-4 1,-1 18,-1 381,-6-433,-1 0,-1 0,-2 0,-1-1,-1 0,-2 0,-1 0,-1-1,-8 16,17-43,1 1,-1-1,0 0,0 1,0-1,0 0,0 0,0 0,0 0,-1 0,1 0,-1 0,1 0,-1 0,0-1,0 1,0-1,0 1,0-1,0 0,0 0,0 0,-1 0,1 0,0 0,0-1,-1 1,1-1,-1 1,1-1,0 0,-1 0,1 0,-1-1,1 1,-1 0,1-1,0 0,-1 1,1-1,0 0,0 0,0 0,0 0,-1-1,2 1,-1-1,0 1,0-1,0 0,1 1,-2-3,-6-20,2 1,1-2,1 1,0-1,2 0,1 1,1-1,1 0,2 0,0 0,1 0,3-4,3-32,2 1,4 0,1 1,4 0,2 2,2 0,3 2,2 1,3 1,1 1,4 2,1 2,2 1,22-17,-42 45,1 1,1 0,0 2,2 0,-1 2,15-6,-31 17,0-1,0 1,0 1,1-1,-1 1,1 0,-1 1,1 0,0 0,0 1,0 0,-1 0,1 1,0 0,0 0,-1 0,1 1,-1 1,1-1,-1 1,0 1,0-1,0 1,-1 0,2 1,-2 1,0 0,0 0,-1 0,0 1,0 0,-1 0,0 0,0 1,0-1,-1 1,0 0,-1 0,0 0,0 0,-1 1,1-1,-2 0,1 1,-2-1,1 0,-2 8,0 2,0 0,-2 0,0 0,-2-1,0 1,0-1,-2-1,0 1,-6 9,4-14,0 1,-1-1,0-1,-1 0,0 0,0-2,-1 1,-1-1,1-1,-2-1,1 0,-1 0,0-2,0 0,0 0,-1-2,1 0,-1 0,0-2,0 0,0-1,0 0,0-1,0-1,0-1,1 0,-1-1,-11-5,1-3</inkml:trace>
  <inkml:trace contextRef="#ctx0" brushRef="#br0" timeOffset="-4901.528">17126 592,'-7'-5,"-1"1,0-1,0 1,0 1,0 0,-1 0,0 0,1 1,-1 0,0 1,0 0,0 0,0 1,0 0,0 1,0 0,0 0,1 1,-1 0,0 1,1 0,-1 0,1 1,0 0,0 0,1 1,-1 0,1 0,-2 3,-4 2,0 1,1 1,1 0,0 0,0 1,2 1,0 0,0 0,1 1,1 0,0 0,1 0,1 1,0 0,1 0,0 8,5-10,0 1,1-1,1 0,0 0,1-1,1 1,0-1,1 1,0-2,1 1,0-1,1 0,0 0,1-1,9 9,-12-12,1-1,0 0,1 0,-1 0,1-1,1 0,-1-1,1 0,0 0,0-1,0 0,1-1,-1 0,1 0,0-1,0 0,0-1,0 0,10 0,-3-7</inkml:trace>
  <inkml:trace contextRef="#ctx0" brushRef="#br0" timeOffset="-4538.208">17605 762,'-21'28,"1"0,2 2,0 0,2 1,2 1,0 0,-8 34,21-63,0 0,0 0,0 0,1 0,-1 0,1 0,-1 0,1 0,0 0,0 0,0 0,1 0,-1 1,1-1,0 0,-1-1,1 1,1 0,-1 0,0 0,1 0,-1-1,1 1,0-1,0 1,0-1,0 0,0 0,1 0,-1 0,1 0,-1 0,1-1,0 1,-1-1,1 0,0 1,0-2,3 2,7-2,1-1,0-1,-1 0,1 0,-1-2,0 0,0 0,0-1,0 0,-1-1,0-1,0 0,-1-1,0 0,0 0,-1-1,0-1,0 0,-1 0,-1-1,0 0,0 0,-1-1,4-9,-5 12,-1 0,0-1,0 0,-1 0,-1 0,0 0,0-1,-1 1,0-1,0 0,-2 0,1 0,-1 1,-1-1,0 0,0 0,-3-8,0 14,-1-1,1 1,-1 0,0 1,0-1,-1 1,1 0,-1 0,0 1,0 0,0 0,-1 0,1 0,-1 1,1 0,-1 1,0 0,0 0,1 0,-1 1,0 0,0 0,0 0,0 1,1 0,-1 1,0-1,1 1,-1 1,1-1,-1 1,1 0,0 1,1-1,-1 1,0 0,-4 5,-2 8</inkml:trace>
  <inkml:trace contextRef="#ctx0" brushRef="#br0" timeOffset="-3915.635">17917 1157,'188'-284,"-183"277,-3 3,-1 1,1 0,0-1,0 1,0 0,1 1,-1-1,1 0,-1 1,1-1,0 1,0 0,0 0,0 0,1 0,-1 0,2 0,-4 4,1-1,-1 0,0 0,0 1,1-1,-1 0,0 1,0 0,0-1,-1 1,1-1,0 1,0 0,-1 0,1-1,-1 1,0 0,1 0,-1 0,0-1,0 1,0 0,0 0,-1 0,1 0,0 2,0 32,-1-30,0 1,0-1,0 1,1-1,-1 1,2-1,-1 1,1-1,0 0,0 1,1-1,0 0,0 0,0 1,1-2,0 1,0 0,0 0,1-1,0 0,0 0,0 0,1 0,0-1,-1 0,2 1,1 0,0-6,0 0,0 0,0 0,0-1,0 0,0 0,-1-1,1 0,-1 0,1-1,-1 1,0-1,-1-1,1 1,-1-1,0 0,0 0,0 0,0-1,1-3,-2 5,142-166,-146 169,1 0,-1 0,1-1,0 1,0 0,-1 0,1 0,0 0,0 0,0 0,0 1,0-1,0 0,0 0,0 1,0-1,1 1,-1-1,0 1,0-1,0 1,1 0,-1-1,0 1,1 0,-1 0,0 0,0 0,1 0,-1 0,0 1,1-1,-1 0,0 1,0-1,0 0,1 1,-1 0,0-1,0 1,0 0,0-1,0 1,0 0,0 0,0 0,0 0,0 0,-1 0,1 0,0 0,-1 0,1 1,0 0,4 10,-1 0,0 1,-1 0,0 0,-1 0,-1 0,0 0,0 13,11 74,13-59,-9-29</inkml:trace>
  <inkml:trace contextRef="#ctx0" brushRef="#br0" timeOffset="-3567.838">18848 959,'33'-6,"0"-1,-1-2,1-1,-2-1,0-2,0-1,-1-2,8-6,-32 20,0-1,0 0,0 0,-1 0,1-1,-1 0,0 0,0 0,0 0,0-1,-1 0,0 0,0 0,0-1,-1 1,1-1,-1 0,-1 0,1 0,-1 0,0 0,-1-1,1 1,-1-1,0 1,-1-2,-1 6,0-1,0 1,0 0,0 0,0 0,-1 0,1 0,-1 0,0 0,1 0,-1 0,0 1,0-1,0 1,0-1,0 1,-1 0,1 0,0 0,-1 0,1 0,0 1,-1-1,1 1,-1-1,1 1,-1 0,1 0,-1 0,1 0,-1 1,1-1,-2 1,-79 27,61-14,0 1,1 1,0 0,2 2,0 0,1 1,1 1,0 1,-10 19,22-35,2 0,-1 1,0-1,1 1,0 0,1 0,-1 0,1 0,0 0,0 0,1 1,0-1,0 0,1 1,0-1,0 1,0-1,1 1,0-1,0 1,0-1,1 0,0 0,0 1,1-1,0-1,0 1,0 0,0-1,1 0,0 1,0-1,1-1,0 1,0-1,16 4,1-1,0-1,1-1,-1-1,1-2,0 0,0-1,-1-1,1-1,0-1,0-1,-1-1,1-1,-1-1,0-1,-1-1,14-7,-2 3</inkml:trace>
  <inkml:trace contextRef="#ctx0" brushRef="#br0" timeOffset="-3236.123">19835 705,'-6'4,"-19"9,1 1,0 2,1 0,1 1,-19 19,40-35,0 0,-1 0,1 0,0 0,-1 0,1 0,0 0,0 1,0-1,0 0,0 1,1-1,-1 0,0 1,0-1,1 1,-1-1,1 1,0 0,-1-1,1 1,0-1,0 1,0 0,0-1,0 1,0-1,1 1,-1 0,0-1,1 1,-1-1,1 1,0-1,-1 1,1-1,0 0,0 1,0-1,0 0,0 0,0 1,0-1,1 0,-1 0,0 0,1 0,-1-1,0 1,1 0,-1-1,1 1,-1-1,1 1,1 0,30 11,-25-11,1 1,-1 1,0 0,0 0,0 0,-1 1,1 0,-1 1,0-1,0 2,0-1,-1 1,0-1,0 2,0-1,-1 1,0 0,0 0,-1 0,1 1,-1 0,-2-1,-1 0,0 0,0 0,0 1,0-1,-1 0,-1 1,1-1,-1 0,0 0,-1 0,0 0,0 0,0 0,-1 0,0 0,0-1,-1 0,0 1,0-1,0-1,-1 1,0-1,0 1,-1 0,-3 2,-1 1,0-1,0-1,0 0,-1 0,0-1,0 0,-1-1,0-1,0 0,0 0,0-1,0 0,-6-1,-66-1,59-1</inkml:trace>
  <inkml:trace contextRef="#ctx0" brushRef="#br0" timeOffset="-68960.975">3918 169,'-17'407,"-13"-135,1-45,30-226,-1-1,0 1,0 0,0 0,0-1,0 1,0 0,-1 0,1-1,0 1,0 0,-1 0,1-1,0 1,0 0,-1-1,1 1,-1-1,1 1,-1 0,1-1,-1 1,1-1,-1 1,1-1,-1 0,0 1,1-1,-1 1,0-1,1 0,-1 0,0 1,0-1,1 0,-1 0,0 0,0 0,1 0,-1 0,0 0,0 0,1 0,-1 0,0 0,1-1,-1 1,0 0,0 0,1-1,-1 1,0-1,-5-9</inkml:trace>
  <inkml:trace contextRef="#ctx0" brushRef="#br0" timeOffset="-68589.938">3381 338,'118'-36,"2"6,1 4,1 6,64-1,-179 20,79-3,-70 5,1-1,-1 0,1-1,-1-1,0-1,0-1,0 0,0-1,0 0,3-3,0-6,-3 0</inkml:trace>
  <inkml:trace contextRef="#ctx0" brushRef="#br0" timeOffset="-68005">4482 0,'-16'71,"3"0,3 0,1 66,6-99,-3 623,6-661,5 47,-5-46,0 0,1-1,-1 1,0 0,0 0,1 0,-1-1,0 1,1 0,-1 0,1 0,-1-1,1 1,-1 0,1-1,0 1,-1-1,1 1,0-1,0 1,-1-1,1 1,0-1,0 0,-1 1,1-1,0 0,0 1,0-1,0 0,0 0,-1 0,1 0,0 0,0 0,0 0,0 0,0-1,0 1,-1 0,1 0,0-1,0 1,0 0,-1-1,1 1,0-1,0 1,-1-1,1 1,77-87,-17 6,-47 60,0 1,1 0,2 1,0 1,1 0,0 1,4-1,-21 17,1-1,-1 1,0-1,1 1,0 0,-1-1,1 1,0 0,-1 0,1 0,0 0,0 0,0 1,0-1,0 1,0-1,0 1,0 0,0-1,0 1,0 0,0 0,0 1,0-1,0 0,0 1,0-1,0 1,0 0,0-1,0 1,0 0,-1 0,1 0,0 1,-1-1,1 0,-1 0,1 1,-1-1,1 1,-1 0,0-1,0 1,0 0,0 0,0 0,0-1,-1 1,1 0,-1 0,1 0,-1 2,3 16,-2 1,-1 0,-1 0,0-1,-1 1,-2-1,0 1,-3 5,4-13,2-9,0 0,0 1,0-1,0 0,0 1,1-1,0 1,0-1,0 1,0-1,1 0,0 1,0-1,0 0,0 0,1 1,0-1,0 0,0 0,0-1,0 1,1 0,0-1,-1 1,1-1,1 0,-1 0,0 0,1-1,-1 1,1-1,2 2,23-12,-17-1</inkml:trace>
  <inkml:trace contextRef="#ctx0" brushRef="#br0" timeOffset="-67616.487">4991 1045,'47'-7,"0"-1,0-3,-1-1,-1-2,0-3,-1-1,17-12,-55 28,0-1,0 0,0 0,-1 0,1-1,-1 0,0 0,0 0,-1-1,1 0,-1 0,0 0,0 0,-1 0,0-1,0 0,0 0,0 0,-1 0,0 0,0 0,-1 0,1-1,-2 1,1-1,-1 1,0-1,0 1,0-1,-1 0,-2 4,-1-1,0 1,1 0,-1 0,0 0,0 0,-1 1,1 0,-1 0,1 0,-1 0,1 1,-1-1,0 1,0 0,0 1,0-1,0 1,0 0,1 0,-1 1,0-1,0 1,0 0,0 1,1-1,-1 1,1 0,-2 1,-13 4,0 1,1 1,0 1,1 0,0 1,1 1,0 1,1 0,0 1,1 0,1 2,0-1,1 2,1-1,1 2,0-1,-2 8,10-20,0-1,0 0,0 1,1 0,0-1,0 1,0 0,0 0,1-1,0 1,0 0,0 0,1 0,-1-1,1 1,0 0,1-1,-1 1,1-1,0 1,0-1,0 0,1 1,-1-1,1-1,0 1,0 0,0-1,1 1,-1-1,1 0,0 0,0 0,2 0,10 7,1 0,0-2,1 0,-1-1,2-1,-1 0,0-1,4-1,8 1,-1-1,1-2,0 0,0-3,0 0,0-2,-1-1,1-1,-1-2,0 0,28-13,-26 7</inkml:trace>
  <inkml:trace contextRef="#ctx0" brushRef="#br0" timeOffset="-64509.06">6683 254,'26'-6,"0"-2,-1 0,-1-2,1-1,-2 0,1-2,-2-1,0-1,0-1,-1-1,-17 14,1 0,0-1,-1 0,0 0,0 0,0 0,0-1,-1 0,0 1,0-1,0-1,-1 1,1 0,-1 0,0-1,-1 0,1 1,-1-1,0 0,-1 1,1-1,-1 0,0 0,-1 0,-16 21,-14 118,7 69,10 0,8 68,2-103,2-89,-4 0,-4-1,-2 0,-4-1,-4 0,-25 62,37-118,0 0,-2-1,-1 0,0 0,-1-1,-1-1,-1 0,0-1,-1 0,-16 12,27-25,-1 0,1 0,-1 0,0-1,0 1,0-1,0 0,-1-1,1 1,-1-1,1 0,0-1,-1 1,0-1,1 0,-1-1,1 1,-1-1,1 0,0 0,-1-1,1 1,0-1,0-1,0 1,0-1,0 1,0-1,1-1,0 1,-1-1,1 1,0-1,1-1,-1 1,1 0,0-1,0 0,0 1,0-3,-2-2,1-2,0 1,0 0,1-1,1 0,0 0,0 1,1-1,0 0,1 0,0-1,1 1,0 0,1 1,0-1,1 0,0 0,0 1,1 0,1 0,0 0,5-7,7-11,1 0,1 2,1 0,2 2,0 0,1 1,6-2,9-5,1 1,1 3,1 1,2 2,0 2,1 1,1 3,11-2,27 3,-59 14</inkml:trace>
  <inkml:trace contextRef="#ctx0" brushRef="#br0" timeOffset="-64188.178">7474 818,'-20'20,"1"1,1 0,0 2,2-1,1 2,1 0,1 1,1 1,1 0,-5 20,15-44,-1 1,1 0,0 0,1 0,-1 0,1 0,-1 0,1 0,0 0,0 0,0 0,0 0,1 0,-1 0,1 0,0 0,0 0,0 0,0 0,0-1,1 1,-1 0,1-1,0 1,-1-1,1 1,0-1,1 0,-1 0,0 0,1 0,-1 0,1-1,-1 1,1-1,0 0,0 0,0 1,0-2,0 1,12 0,1 0,-1-2,0 0,-1-1,1 0,0-1,0-1,-1 0,0-1,0 0,0-1,-1-1,1-1,-2 1,1-2,-1 0,0 0,-1-1,0-1,6-7,-10 9,0 0,-1 0,0 0,0-1,-1 0,0 0,0-1,-2 1,1-1,-1 0,0-5,-2 12,0-1,-1 0,1 1,-1-1,0 0,-1 1,1-1,-1 1,0-1,0 1,0-1,-1 1,1-1,-1 1,0 0,-1 0,1 0,-1 0,1 0,-1 1,0-1,-1 1,1 0,0 0,-1 0,0 0,0 1,-3-2,1 1,0 0,-1 1,0 0,1 0,-1 1,0 0,0 0,0 0,0 1,0 0,0 0,0 1,1 0,-1 0,0 1,0 0,1 0,-1 1,1-1,-1 1,1 1,0-1,1 1,-1 0,0 0,1 1,0 0,0 0,0 0,-13 16</inkml:trace>
  <inkml:trace contextRef="#ctx0" brushRef="#br0" timeOffset="-54948.444">11001 536,'-149'157,"94"-91,-239 302,234-301,60-67,0-1,0 1,0 0,1-1,-1 1,0 0,0 0,0-1,0 1,0 0,0-1,0 1,0 0,0-1,0 1,0 0,0-1,0 1,0-1,0 1,0 0,0 0,0-1,0 1,0 0,-1-1,1 1,0 0,0-1,0 1,-1 0,1 0,0-1,0 1,-1 0,1 0,0 0,0-1,-1 1,1 0,0 0,-1 0,1 0,0 0,-1-1,1 1,0 0,-1 0,1 0,0 0,-1 0,1 0,0 0,-1 0,1 0,7-15</inkml:trace>
  <inkml:trace contextRef="#ctx0" brushRef="#br0" timeOffset="-54566.575">10521 479,'2'15,"1"-1,0 0,0 0,1 0,1 0,1-1,0 1,0-1,1-1,1 0,4 5,95 92,-35-43,110 104,-114-69,-56-89,0-6</inkml:trace>
  <inkml:trace contextRef="#ctx0" brushRef="#br0" timeOffset="-56225.64">8038 903,'0'224,"5"-197,-5-28,0 1,0 0,0-1,0 1,0 0,0-1,0 1,0 0,0 0,0-1,0 1,0 0,0-1,0 1,0 0,0 0,1-1,-1 1,0 0,0 0,0-1,1 1,-1 0,0 0,0-1,0 1,1 0,-1 0,0 0,1 0,-1 0,0-1,0 1,1 0,-1 0,0 0,1 0,-1 0,0 0,1 0,-1 0,0 0,0 0,1 0,-1 0,0 0,1 0,-1 0,0 1,0-1,1 0,-1 0,0 0,1 0,-1 0,0 1,0-1,0 0,1 0,-1 1,0-1,0 0,0 0,1 1,89-277,-27 135,-63 141,1-1,-1 0,1 1,-1-1,1 1,0-1,-1 1,1-1,0 1,-1-1,1 1,0 0,0-1,-1 1,1 0,0 0,0 0,-1 0,1-1,0 1,0 0,0 0,0 0,-1 0,1 1,0-1,0 0,0 0,-1 0,1 1,0-1,0 0,-1 1,1-1,0 1,-1-1,1 1,0-1,-1 1,1-1,-1 1,1 0,-1-1,1 1,-1 0,1-1,-1 1,0 0,0 0,1-1,-1 1,0 0,0 0,0 0,1 0,17 46,9 35,-16-56</inkml:trace>
  <inkml:trace contextRef="#ctx0" brushRef="#br0" timeOffset="-55605.625">8377 1242,'204'-299,"-126"209,-78 89,0 0,1 1,-1-1,1 1,-1-1,1 0,-1 1,1-1,-1 1,1-1,-1 1,1 0,0-1,-1 1,1-1,0 1,-1 0,1 0,0-1,0 1,-1 0,1 0,0 0,0 0,-1 0,1 0,0 0,0 0,-1 0,1 0,0 0,0 1,-1-1,1 0,0 0,-1 1,1-1,0 0,-1 1,1-1,-1 1,1-1,0 1,-1-1,1 1,-1 0,1-1,-1 1,0-1,1 1,-1 0,0-1,1 1,-1 0,0 0,0-1,0 1,1 0,-1 0,0-1,0 1,0 0,0 0,0-1,-1 1,1 0,0 0,0-1,0 1,-5 57,-4-22,5-25,1-1,0 1,1 0,0 1,1-1,0 0,0 0,2 1,-1-1,1 0,1 3,-1-12,-1 0,1 0,0 0,0 0,0 0,0 0,0-1,0 1,1 0,-1-1,1 1,-1-1,1 1,-1-1,1 0,0 0,-1 0,1 0,0 0,0 0,0 0,0 0,0-1,0 1,0-1,0 0,0 1,0-1,0 0,0 0,0 0,1 0,-1-1,0 1,0-1,0 1,0-1,1 0,71-39,82-127,-83 98,-73 68,0 1,1-1,-1 1,1-1,-1 1,0 0,1-1,-1 1,1 0,-1-1,1 1,-1 0,1-1,-1 1,1 0,0 0,-1 0,1 0,-1-1,1 1,0 0,-1 0,1 0,-1 0,1 0,0 0,-1 1,1-1,-1 0,1 0,-1 0,1 0,0 1,-1-1,1 0,-1 1,1-1,-1 0,1 1,-1-1,0 1,1-1,-1 0,1 1,-1-1,0 1,0-1,1 1,-1 0,0-1,0 1,1-1,-1 1,0-1,0 1,0 0,0-1,0 1,0-1,0 1,0 0,0-1,0 1,0-1,0 1,-1 0,2 51,-1-44,-2-1,1 0,0 0,1 0,0 0,0 1,0-1,1 0,0 0,0 0,0 0,1-1,1 1,-1 0,1-1,0 1,0-1,1 0,0 0,0 0,0-1,1 1,-1-1,1 0,1 0,4 3,7-1</inkml:trace>
  <inkml:trace contextRef="#ctx0" brushRef="#br0" timeOffset="-21856.611">10747 169,'10'-5,"-2"-1,-2 5,-7 2,-3 6,-6 3,3-2,4-6,6-4,-1-1,-2 4,-1 3</inkml:trace>
  <inkml:trace contextRef="#ctx0" brushRef="#br0" timeOffset="-21402.6">11001 112,'-9'10,"-4"8,6 0,8-7,9-5,4-9,-7 1,-8 1,-5 5,-1-3,1-1</inkml:trace>
  <inkml:trace contextRef="#ctx0" brushRef="#br0" timeOffset="-19279.389">11509 678,'256'-30,"-86"20,-154 6,-9 2,-1 0,0 0,1 0,-1 1,1 1,0-1,-1 1,1 0,-1 0,1 1,0 0,-1 0,1 0,4 2,-5 3</inkml:trace>
  <inkml:trace contextRef="#ctx0" brushRef="#br0" timeOffset="-19027.542">11481 959,'34'0,"25"0,8 0,-4-4,-6-3,-9 1,-8 1,-6 2,-8 1</inkml:trace>
  <inkml:trace contextRef="#ctx0" brushRef="#br0" timeOffset="-18676.936">12441 705,'29'0,"19"0,6 0,-2 0,-8 0</inkml:trace>
  <inkml:trace contextRef="#ctx0" brushRef="#br0" timeOffset="-17772.604">12666 988,'35'-3,"0"-2,0-1,-1-1,0-3,0 0,-1-2,-1-2,28-15,-36 17,-1 0,1-2,-2 0,0-2,-1 0,-1-2,0 0,-1-1,-1-1,4-8,-6 8,-10 15,-1-1,0 0,0 0,0-1,-1 1,1-1,-2 0,1 0,-1 0,0-1,-1 1,1-1,-2 1,1-1,0-7,-3 14,0-1,0 0,0 1,0-1,0 0,0 1,-1-1,1 1,0 0,-1-1,1 1,-1 0,0 0,1 0,-1 0,0 0,0 1,1-1,-1 0,0 1,0-1,0 1,0 0,0 0,0 0,0 0,0 0,0 0,1 0,-1 0,0 1,0-1,0 1,0-1,0 1,1 0,-1 0,0 0,1 0,-1 0,0 0,1 0,-1 1,1-1,0 1,-1-1,1 1,0-1,0 1,0 0,-16 16,0 1,2 0,0 2,2-1,0 1,1 1,-1 6,10-24,0 1,1-1,-1 1,1 0,0 0,0 0,0 0,1 0,0 1,0-1,0 0,1 1,-1-1,1 0,1 1,-1-1,1 0,0 1,0-1,0 0,1 0,0 0,0 0,0 0,1 0,-1 0,1-1,0 1,1-1,-1 0,1 0,-1 0,1-1,1 1,-1-1,0 0,1 0,-1 0,1-1,0 1,0-1,2 0,18 2,0-1,1-1,0-2,-1 0,1-2,-1 0,1-2,-1-1,0-1,-1-1,1-1,-1-1,-1-2,0 0,0-1,-1-1,-1-2,0 0,-1-1,-1 0,16-19,-26 28,-1-1,0 0,-1 0,0 0,0-1,-1 0,0-1,0 1,-1-1,-1 0,0 0,0-1,0-2,-5 10,1 1,-1-1,0 0,0 1,0-1,0 1,0-1,-1 1,1-1,-1 1,0 0,0 0,0 0,0 0,0 0,0 0,0 1,0-1,-1 1,1-1,-1 1,1 0,-1 0,0 0,1 0,-1 0,0 1,0-1,1 1,-1 0,0 0,0 0,0 0,1 0,-1 1,0-1,0 1,1 0,-1-1,0 1,1 1,-1-1,1 0,-1 1,1-1,0 1,-1 0,-5 2,1 0,0 1,-1 0,2 0,-1 0,1 1,-1 0,2 0,-1 1,1-1,0 1,0 1,-3 6,6-10,0-1,1 1,0 0,-1 0,1-1,1 1,-1 0,1 0,-1 0,1 0,0 0,0 0,1 0,-1 0,1-1,0 1,0 0,0 0,1 0,-1-1,1 1,0-1,0 1,0-1,0 0,1 0,-1 0,1 0,0 0,2 1,1 1,1 0,0-1,0 0,0 0,0-1,0 0,1 0,-1-1,1 0,-1 0,1-1,0 0,0 0,0-1,0 0,0 0,0-1,0 0,-1-1,1 1,152-55,-138 43,0-1,-1-1,-1 0,0-2,-2 0,1-1,-2-1,-1-1,0 0,-2-1,7-13,-3-16,-18 49,0 0,0 1,0-1,0 0,0 0,0 0,0 0,0 0,0 0,0 0,0 1,-1-1,1 0,0 0,0 0,-1 0,1 1,-1-1,1 0,-1 0,1 1,-1-1,0 0,1 1,-1-1,0 1,1-1,-1 1,0-1,0 1,1-1,-1 1,0 0,0-1,0 1,0 0,1 0,-1 0,0-1,0 1,0 0,0 0,0 0,0 1,0-1,1 0,-1 0,0 0,0 1,0-1,0 0,1 1,-1-1,0 1,0-1,0 1,-6 3,0 1,0 0,1 1,0 0,-1 0,2 0,-1 1,1-1,0 1,1 1,-1-1,1 0,1 1,-1 0,0 4,-4 6,3-11,1 1,0 0,0 0,1 0,0 0,1 1,0-1,0 1,1 0,0-1,0 1,1 0,0 0,1-1,0 1,0 0,1-1,0 1,0-1,1 1,0-1,1 0,-1 0,2 0,-1-1,1 0,0 1,1-2,0 1,0-1,0 1,1-2,-1 1,6 2,104 49,-98-51</inkml:trace>
  <inkml:trace contextRef="#ctx0" brushRef="#br0" timeOffset="-15535.599">14530 903,'-9'7,"0"0,1 1,0 0,0 0,1 1,0 0,0 0,1 1,0-1,1 1,0 1,1-1,0 1,1 0,0 0,-1 8,3-18,1 0,-1 0,1 0,-1 0,1 0,0 1,0-1,-1 0,1 0,0 1,0-1,0 0,0 0,0 0,0 1,1-1,-1 0,0 0,1 0,-1 0,1 1,-1-1,1 0,-1 0,1 0,0 0,0 0,-1 0,1 0,0-1,0 1,0 0,0 0,0-1,0 1,0 0,0-1,0 1,0-1,1 0,-1 1,0-1,0 0,0 0,1 1,-1-1,0 0,0 0,0 0,1 0,-1-1,0 1,0 0,0-1,1 1,-1 0,0-1,1 0,9-7,1-1,-2-1,1 1,-2-2,1 1,-1-2,-1 1,0-1,4-8,-2 2,-9 14,1 0,0-1,0 1,0 0,0 1,1-1,-1 0,1 1,0-1,0 1,1 0,-1 0,1 0,-1 0,5-1,-6 5,-1 0,1 0,0 1,-1-1,1 1,-1-1,1 1,-1 0,0-1,0 1,0 0,0 0,0 0,0 0,0 0,0 0,-1 0,1 0,-1 0,0 0,1 0,-1 1,0 0,3 9,49 67,-50-77,0 0,0-1,1 1,-1-1,0 0,0 1,1-1,-1 0,1 0,-1 0,1-1,-1 1,1-1,-1 1,1-1,0 0,-1 0,1 0,-1 0,1-1,0 1,-1 0,1-1,-1 0,1 0,-1 0,1 0,-1 0,0 0,0-1,1 1,-1-1,0 1,0-1,0-1,2-1,0 0,0 0,0 0,0-1,-1 1,0-1,0 0,0 0,-1 0,0 0,0-1,0 1,0 0,-1-1,0 0,0 1,-1-1,1-1,-4-14</inkml:trace>
  <inkml:trace contextRef="#ctx0" brushRef="#br0" timeOffset="-15089.646">14530 169,'11'-6,"0"1,0 0,1 0,0 1,0 1,0 0,0 1,0 0,1 1,-1 0,0 1,1 0,-1 1,4 1,-14-1,0 0,0 1,0-1,0 0,0 1,-1 0,1-1,0 1,-1 0,1 0,-1 0,0 0,0 0,0 0,0 0,0 0,0 0,0 0,-1 1,1-1,-1 0,0 1,1-1,-1 0,0 1,-1-1,1 0,0 1,-1-1,1 0,-1 0,1 1,-1-1,0 0,0 0,0 0,0 0,-1 0,1 0,-1 0,1 0,-10 50,14-48,0 0,1 0,-1 0,1-1,0 1,0-1,0 0,0 0,0-1,1 1,-1-1,1 0,0 0,0-1,-1 1,1-1,0 0,0 0,0-1,1 1,-1-1,0-1,0 1,0 0,0-1,0 0,0 0,1-1,9 1,84 15,-79-9</inkml:trace>
  <inkml:trace contextRef="#ctx0" brushRef="#br0" timeOffset="-14741.991">15573 508,'-14'29,"-20"28,-8 10,-2-2,7-7,4-9,3-8,3-6,0-4,5-2,1-7,0-2,-1 1,-3-4,4 0,5-2</inkml:trace>
  <inkml:trace contextRef="#ctx0" brushRef="#br0" timeOffset="-14408.725">15178 508,'5'34,"16"25,9 7,4-7,2-9,-6-8,-3-7,-2-9,1-4,0-1,0-4,1 0,1 1,-5 3,-2-2,-3 1,-11-4,-6-4</inkml:trace>
  <inkml:trace contextRef="#ctx0" brushRef="#br0" timeOffset="2557.366">2338 2032,'-1'0,"0"-1,0 1,0-1,0 1,0 0,0-1,0 1,0 0,0 0,-1 0,1 0,0 0,0 0,0 0,0 0,0 0,0 0,0 1,0-1,0 0,0 1,0-1,0 1,0-1,0 1,0 0,0-1,0 1,0 0,1-1,-1 1,0 0,1 0,-1 0,0 0,1 0,-1 0,1 0,-1 0,1 0,0 0,-1 0,1 0,0 0,0 0,0 0,0 0,0 0,0 1,0-1,0 0,0 0,0 0,1 0,-1 1,2 26,1 0,2 0,0 0,2 0,1-1,1 0,8 15,-15-37,9 21,1 0,1-1,1-1,1 0,18 21,-33-44,1 0,-1-1,0 1,1 0,-1-1,1 1,-1-1,1 1,-1-1,1 1,0-1,-1 1,1-1,0 1,-1-1,1 0,0 1,-1-1,1 0,0 0,0 1,-1-1,1 0,0 0,0 0,-1 0,1 0,0 0,0 0,-1 0,1-1,0 1,0 0,-1 0,1-1,0 1,0 0,-1-1,1 1,0 0,-1-1,1 1,-1-1,1 1,-1-1,1 0,-1 1,1-1,-1 1,1-1,-1 0,0 1,1-1,-1 0,0 0,0 1,1-1,-1 0,17-55,-14 45,3-11,12-42,3 0,3 1,9-13,-2 24,-27 53</inkml:trace>
  <inkml:trace contextRef="#ctx0" brushRef="#br0" timeOffset="2812.394">2930 2257,'-5'29,"-1"19,0 6,1-6</inkml:trace>
  <inkml:trace contextRef="#ctx0" brushRef="#br0" timeOffset="3060.366">2789 1778,'0'0</inkml:trace>
  <inkml:trace contextRef="#ctx0" brushRef="#br0" timeOffset="3378.375">3071 1693,'94'431,"-86"-392,-2 0,-2 0,-2 1,-1 25,-1-66,0 1,1-1,-1 1,1-1,-1 0,1 1,-1-1,1 1,-1 0,1-1,0 1,-1-1,1 1,0 0,-1-1,1 1,0 0,-1 0,1 0,0-1,-1 1,1 0,0 0,0 0,-1 0,1 0,0 0,0 0,-1 1,1-1,0 0,-1 0,1 0,0 1,-1-1,1 0,0 1,-1-1,1 1,-1-1,1 1,-1-1,1 1,-1-1,1 1,-1-1,1 1,-1 0,0-1,1 1,-1 0,0-1,0 1,1 0,-1-1,0 1,0 0,0 0,0-1,0 1,6-6,5-5,0 0,1 1,0 1,1 0,-1 1,2 0,-1 0,1 2,0 0,0 0,0 1,1 1,-1 1,1 0,0 0,-1 2,3 0,-15 0,1 1,0 0,-1 0,1 0,0 0,-1 0,1 0,-1 1,0-1,1 1,-1 0,0-1,0 1,0 0,0 0,0 1,-1-1,1 0,-1 0,1 1,-1-1,0 1,0 0,0-1,0 1,-1 0,1-1,-1 1,1 0,-1 0,0-1,0 1,0 0,0 0,-1 0,1-1,-1 1,0 0,0-1,0 1,0 0,0-1,0 0,-1 1,1-1,-1 0,0 1,1-1,-1 0,0 0,0 0,-1-1,1 1,-2 1,-13 12,0 0,-1-2,-1 0,0-1,0-1,-1-1,-1 0,1-2,-2 0,1-1,-1-2,0 0,0-1,-5-1,-78 12,90-19</inkml:trace>
  <inkml:trace contextRef="#ctx0" brushRef="#br0" timeOffset="3943.016">3607 2484,'39'-21,"0"-1,-2-2,-1-2,-1-1,-2-2,0-1,-2-1,6-11,-31 37,0-1,-1 0,0-1,0 1,0-1,-1 0,0 0,0 0,-1-1,0 1,0-1,-1 0,0 0,0 0,-1 0,0 0,-1 0,1 0,-1 0,-1 0,-1-8,1 14,-1-1,0 1,1 0,-1 0,0 0,0 0,0 0,0 1,-1-1,1 0,0 1,-1 0,1 0,-1-1,0 1,1 1,-1-1,0 0,1 1,-1-1,0 1,0 0,1 0,-1 0,0 0,0 1,1-1,-1 1,0-1,1 1,-1 0,0 0,1 0,0 1,-1-1,1 0,-3 3,-2 0,0 0,1 0,-1 1,1 1,0-1,0 1,1 0,-1 0,1 0,0 1,1 0,-3 5,6-10,0 0,0 1,0-1,0 0,0 1,0-1,1 1,-1-1,1 1,0 0,0-1,0 1,0-1,0 1,0-1,1 1,-1-1,1 1,0-1,0 1,0-1,0 1,0-1,0 0,1 0,-1 0,1 0,-1 0,1 0,0 0,0 0,0-1,0 1,0 0,0-1,0 0,1 0,-1 1,97 23,-92-25,-1 0,1 0,-1 1,0-1,1 1,-1 1,0-1,0 1,0 1,0-1,0 1,0 0,0 0,-1 0,0 1,0 0,0 0,0 0,0 1,-1 0,0 0,0 0,0 0,-1 0,1 1,0 2,-3 1,0 0,0 0,-1 1,-1-1,1 0,-1 0,-1 0,0 0,0-1,-1 1,0 0,0-1,-1 0,0 0,-1 1,-10 28,8-19</inkml:trace>
  <inkml:trace contextRef="#ctx0" brushRef="#br0" timeOffset="4638.442">4511 2230,'-33'23,"2"2,0 2,2 0,1 2,1 1,2 2,-15 23,16 4,24-58,0 0,-1 0,1 1,0-1,0 0,1 0,-1 1,0-1,0 0,0 0,1 1,-1-1,1 0,-1 0,1 0,-1 0,1 0,0 0,0 0,-1 0,1 0,0 0,0 0,0 0,0 0,0-1,0 1,0 0,0-1,0 1,1-1,-1 1,0-1,0 0,0 1,1-1,-1 0,0 0,0 0,1 0,-1 0,0 0,0 0,2 0,15-4,0 0,0-2,0 0,0 0,-1-2,0 0,-1-1,0-1,0 0,-1-1,0-1,-1 0,-1-1,6-7,-14 16,12-13,55-32,-69 50,-1-1,0 1,0 0,1 0,-1 0,0 0,0 1,0-1,0 0,-1 1,1-1,0 1,-1 0,1 0,-1-1,1 1,-1 0,0 0,0 0,0 1,0-1,0 0,0 0,-1 0,1 1,-1-1,1 0,-1 1,0-1,0 2,6 15,-4-14,0 0,1-1,-1 1,1 0,0-1,0 0,0 0,1 0,-1 0,1-1,0 1,0-1,0 0,1 0,-1 0,1-1,-1 1,1-1,0 0,0-1,0 1,0-1,0 0,0 0,1 0,-1-1,0 0,5 0,4-1,-1 1,0-1,1-1,-1-1,0 0,0 0,0-1,-1-1,1 0,-1-1,0 0,-1-1,0 0,0-1,0 0,-1-1,0 0,0-1,-1 0,-1 0,0-1,6-9,-9 12,17-21,-2-1,-1-1,-1 0,-2-1,-1-1,-1-1,5-22,-18 49,8-21,-1-1,-2 0,-1-1,-1 1,-2-1,-1 0,-1 0,-2 0,-4-28,5 55,0-1,0 1,0 0,-1-1,1 1,-1 0,0 0,0 0,0 0,0 0,-1 1,1-1,-1 0,1 1,-1 0,0 0,0 0,0 0,0 0,-1 0,1 1,0 0,-1 0,1 0,0 0,-1 0,0 0,1 1,-1 0,1 0,-1 0,1 0,-1 0,0 1,1 0,-1-1,1 1,0 1,-1-1,1 0,0 1,0 0,-1-1,1 1,1 0,-1 1,0-1,0 1,1-1,0 1,-1 0,-8 14,1-1,1 2,0-1,2 1,0 0,1 1,1 0,0 0,2 0,0 0,1 1,1-1,1 1,0-1,2 1,0 2,-2-19,3 32,1 0,2-1,1 0,1 0,2 0,2-1,1-1,1 0,2-1,1 0,11 13,17 26,-49-87,-6 2</inkml:trace>
  <inkml:trace contextRef="#ctx0" brushRef="#br0" timeOffset="4883.59">4878 2144,'33'-4,"31"-3,9 1,-3 2,-4 0,-8 2,-10 1,-7 0,-7 1,-4 1,-2 4,-1 1,-6 0</inkml:trace>
  <inkml:trace contextRef="#ctx0" brushRef="#br0" timeOffset="5048.04">5583 2343,'9'33,"4"7,-1-4</inkml:trace>
  <inkml:trace contextRef="#ctx0" brushRef="#br0" timeOffset="5212.358">5498 1890,'0'0</inkml:trace>
  <inkml:trace contextRef="#ctx0" brushRef="#br0" timeOffset="5556.963">5809 2456,'75'-135,"-20"43,-54 92,0 0,1 0,-1 0,0 0,1 0,-1 1,0-1,0 1,1-1,-1 1,0-1,0 1,0 0,0-1,0 1,1 0,-1 0,-1 0,1 0,0 0,0 0,0 0,0 0,-1 0,1 0,-1 1,1-1,-1 0,1 0,-1 1,0-1,1 0,-1 1,0-1,0 0,0 2,1 2,0 1,0-1,1 0,-1 0,1 1,0-1,1 0,-1-1,1 1,0 0,1-1,-1 1,1-1,-1 0,1 0,0-1,1 1,-1-1,1 0,-1 0,1 0,0-1,0 0,0 0,0 0,1 0,-1-1,0 0,1 0,3 0,-2-1,-1-1,1 0,-1-1,0 1,1-1,-1 0,0-1,0 1,0-1,-1-1,1 1,-1-1,0 0,0 0,0 0,0-1,-1 0,1 1,2-7,19-14,-13 13</inkml:trace>
  <inkml:trace contextRef="#ctx0" brushRef="#br0" timeOffset="6014.293">6570 2230,'-19'8,"-1"1,2 2,-1 0,1 0,1 2,0 0,1 1,0 1,1 0,1 1,1 1,0 0,11-16,1 0,0 0,0 0,1 0,-1 1,0-1,0 0,0 0,1 1,-1-1,1 0,-1 1,1-1,-1 1,1-1,0 1,0-1,0 1,0-1,0 0,0 1,0-1,0 1,0-1,1 1,-1-1,1 1,-1-1,1 0,0 1,-1-1,1 0,0 0,0 1,0-1,0 0,0 0,0 0,0 0,0 0,0 0,0-1,1 1,-1 0,0-1,1 1,-1 0,0-1,1 0,-1 1,1-1,-1 0,1 0,-1 1,1-1,-1 0,0-1,1 1,-1 0,1 0,-1-1,2 1,149-44,-138 37,1 0,0 1,0 1,0 0,1 1,0 1,-1 0,1 1,0 1,0 0,1 2,-1 0,0 0,0 1,8 3,-14 3,1 0,-2 0,1 1,-1 0,-1 0,1 1,-2 1,1-1,-2 1,1 0,-1 1,-1-1,0 1,-1 0,0 1,-1-1,0 1,-1-1,-1 1,1 11,0-15,0 1,8 29,-1-1,-3 1,0 0,-3 0,-1 1,-2-1,-2 1,-1-1,-2 0,-7 24,7-50,-1 0,0-1,0 0,-1 0,0-1,-1 1,-1-2,0 1,0-1,-1-1,0 0,-1 0,0-1,0 0,-1-1,1 0,-2-1,1 0,-1-1,-6 1,16-4,-1-2,1 1,-1 0,1-1,0 0,-1 1,1-1,-1-1,1 1,-1 0,1-1,-1 0,1 0,0 0,-1 0,1 0,0-1,0 1,0-1,0 0,0 0,0 0,1 0,-1-1,1 1,-1-1,1 1,0-1,0 0,0 0,0 0,1 0,-1 0,0-2,-1-4,0-1,0 1,1-1,0 1,1-1,0 0,0 0,1 1,1-1,-1 0,2 0,-1 0,11-28,0 1,3 1,1 0,2 1,1 1,1 1,11-12,154-191,-154 202</inkml:trace>
  <inkml:trace contextRef="#ctx0" brushRef="#br0" timeOffset="9336.854">12413 2173,'-30'12,"12"-6,0 1,0 1,1 1,0 0,0 1,1 1,0 0,1 1,0 1,-4 6,17-18,1 0,0 1,0-1,0 0,0 0,1 0,-1 1,0-1,0 0,1 1,-1-1,1 1,-1-1,1 1,0-1,0 1,-1-1,1 1,0-1,0 1,1-1,-1 1,0-1,0 1,1-1,-1 1,1-1,-1 0,1 1,-1-1,1 0,0 1,0-1,0 0,0 0,0 1,0-1,0 0,0 0,0 0,0-1,1 1,-1 0,68 25,-51-21,-13-4,79 34,-81-34,-1 0,0 1,0-1,0 1,0-1,0 1,0 0,0 0,-1 0,1 0,-1 0,1 0,-1 0,0 1,0-1,0 0,0 1,0-1,-1 1,1-1,-1 1,0-1,1 1,-1-1,0 1,0-1,-1 1,1-1,0 1,-1-1,0 1,1-1,-2 1,-2 4,-1-1,0 0,-1 0,1-1,-1 1,0-1,-1-1,1 1,-1-1,0 0,0 0,0-1,-1 0,1-1,-1 1,1-1,-1-1,0 1,0-1,0-1,-13 5,-65-2,61-8</inkml:trace>
  <inkml:trace contextRef="#ctx0" brushRef="#br0" timeOffset="6803.781">8264 2117,'-50'2,"0"3,0 2,1 2,0 2,0 2,-21 10,66-22,0 0,-1 0,1 0,-1 0,1 1,0-1,0 1,0 0,0 0,0 1,0-1,1 1,-1 0,1 0,-1 0,1 0,0 1,1-1,-1 1,1 0,-1 0,1 0,0 0,0 2,3-3,1-1,0 1,0-1,0 1,0-1,1 0,-1 0,1 0,-1 0,1 0,0-1,0 1,-1-1,1 0,0 0,0 0,0 0,0 0,1-1,-1 1,0-1,0 0,0 0,0 0,1 0,0-1,9 2,-5 0,13 1,0 0,-1 1,1 2,-1 0,0 1,0 0,0 2,-1 1,7 4,-24-12,-1 0,1 0,-1 0,1 0,-1 0,1 1,-1-1,0 0,0 1,1-1,-1 1,0 0,0-1,-1 1,1 0,0-1,0 1,-1 0,1 0,-1 0,0-1,0 1,1 0,-1 0,0 0,0 0,-1 0,1 0,0-1,-1 1,1 0,-1 0,1 0,-1-1,0 1,0 0,0-1,0 1,0-1,0 1,0-1,-1 1,1-1,0 0,-1 0,0 1,-76 53,-88-8,108-41,39-9</inkml:trace>
  <inkml:trace contextRef="#ctx0" brushRef="#br0" timeOffset="7336.404">8518 2201,'-16'21,"2"0,0 2,1-1,1 2,1 0,1 0,2 1,0 0,-1 10,8-32,1-1,-1 1,1 0,0-1,0 1,0-1,0 1,0-1,1 1,-1 0,1-1,-1 1,1-1,0 0,0 1,0-1,1 0,-1 1,0-1,1 0,0 0,-1 0,1 0,0 0,0-1,0 1,0 0,0-1,0 0,0 1,1-1,-1 0,1 0,-1 0,0-1,1 1,0 0,-1-1,1 0,-1 0,1 1,-1-2,1 1,0 0,-1 0,1-1,-1 1,1-1,1-1,11-3,0 0,0-2,-1 0,0 0,0-2,0 1,-1-2,-1 0,0 0,0-1,-1-1,0 0,-1 0,-1-1,4-7,48-51,-59 68,0 1,-1-1,1 1,0 0,0 0,0 0,0 0,1 0,-1 0,1 0,-1 1,1-1,-1 1,1 0,0 0,0 0,-1 0,1 0,0 0,0 1,0 0,0-1,0 1,0 0,0 1,0-1,0 0,0 1,0-1,-1 1,1 0,0 0,0 0,-1 1,1-1,0 1,-1-1,0 1,1 0,-1 0,0 0,0 0,0 0,0 0,0 2,4 8,-1 1,-1 0,0 1,-1-1,0 1,-1-1,0 1,-1 0,-1 0,-1 2,4 36,6 14,-2 0,-4 1,-3-1,-2 1,-4-1,-2 0,-13 46,-60 49,80-156,-1-1,0 0,-1 0,1-1,-1 1,0 0,0-1,0 0,0 1,0-1,-1-1,0 1,1 0,-1-1,0 0,0 0,0 0,-1 0,1-1,0 1,-1-1,1 0,-1-1,1 1,-1-1,1 0,-1 0,1 0,-1 0,1-1,-1 0,1 0,-1 0,1-1,0 1,0-1,0 0,0 0,0 0,-3-3,1-6,0 0,0-1,2 1,-1-1,1 0,1 0,0 0,1-1,1 1,-1-1,2 1,0-1,0 0,1 1,2-4,-3-14,1 6,1 0,1 0,1 1,1-1,1 1,0 0,2 0,1 1,1 0,1 1,1 0,8-10,-2 3,-3 4</inkml:trace>
  <inkml:trace contextRef="#ctx0" brushRef="#br0" timeOffset="7735.419">9590 2117,'-44'18,"0"3,2 1,0 2,2 2,-20 17,10 13,49-55,1 0,-1 0,0 0,1 0,-1 1,1-1,-1 0,1 0,0 0,-1 1,1-1,0 0,0 1,0-1,0 0,0 0,0 1,0-1,1 0,-1 0,0 1,1-1,-1 0,1 0,-1 0,1 1,-1-1,1 0,0 0,0 0,-1 0,1 0,0 0,0 0,0-1,0 1,0 0,0 0,1-1,-1 1,0-1,0 1,0-1,0 1,1-1,-1 0,0 0,1 0,-1 1,0-1,0 0,1 0,-1-1,151 12,-137-9,-12-3,1 0,-1 1,0 0,0-1,0 1,0 0,1 1,-1-1,0 0,0 1,0 0,0 0,0 0,0 0,0 0,0 1,0-1,-1 1,1 0,0 0,-1 0,1 0,-1 0,0 0,0 1,0-1,0 1,0-1,-1 1,1 0,-1 0,1 0,-1 0,0 0,0 0,0 2,-5 1,1-1,-1 1,0-1,-1 0,1 0,-1-1,0 1,0-1,-1 0,1-1,-1 1,0-1,0 0,0 0,-5 1,-3 2,-218 118,170-100,49-24</inkml:trace>
  <inkml:trace contextRef="#ctx0" brushRef="#br0" timeOffset="7984.491">10183 1750,'-5'33,"-11"41,-2 16,-4 3,2-9,5-10,4-12,0-13,2-9,7-6,3-5,3-3,-1 0,0 0,-5-5,-3-5</inkml:trace>
  <inkml:trace contextRef="#ctx0" brushRef="#br0" timeOffset="8500.469">9760 2144,'413'18,"-391"-16,14 2,1-1,-1-2,1-1,-1-2,27-5,-42 2,-15 3,-1 0,1 1,-1-1,1 1,-1 0,1 1,0-1,0 1,-1 0,1 1,0-1,-1 1,1 1,0-1,-1 1,0-1,5 3,-1 2,0 0,1-1,0 0,0 0,1-1,-1-1,1 0,0 0,-1-1,1 0,0-1,1 0,-1-1,0 0,0-1,0 0,0-1,0 0,0-1,-1 0,1-1,-1 0,0 0,0-1,0 0,-1-1,1 0,-1-1,-1 0,1 0,5-8,-12 12,0 1,0-1,-1 1,1-1,-1 0,0 0,0 0,0 0,0 0,0 0,-1 0,1 0,-1 0,0 0,0 0,0 0,0 0,0 0,-1 0,0 0,1 0,-1 0,0 0,-1 0,1 0,0 1,-1-1,1 0,-1 1,0-1,0 1,0 0,0-1,-1 1,1 0,0 0,-1 1,1-1,-1 0,0 1,0 0,1-1,-1 1,0 0,0 0,0 1,0-1,0 1,0 0,-1-1,1 1,-2 1,-10 0,0 1,0 1,0 0,1 1,0 1,0 0,0 1,0 1,1 0,0 0,0 2,1-1,0 2,1-1,0 2,0-1,1 2,0-1,1 1,1 1,0-1,0 1,2 1,-1 0,2 0,0 0,0 0,2 1,-1-1,1 13,3-19,0-1,1 1,0 0,1 0,0 0,0-1,0 1,1-1,0 1,1-1,0 0,0-1,0 1,1 0,0-1,0 0,0-1,1 1,0-1,0 0,1 0,-1-1,1 1,0-2,0 1,0-1,1 0,-1 0,8 1,9 5</inkml:trace>
  <inkml:trace contextRef="#ctx0" brushRef="#br0" timeOffset="8988.384">11001 2511,'5'1,"0"-1,1 0,-1 0,0 0,0 0,0-1,0 0,0 0,0-1,0 1,-1-1,1 0,0 0,-1-1,1 1,-1-1,0 0,4-3,212-197,-161 170,-56 70,-13-10,8-25,1-1,-1 1,1 0,0 1,-1-1,1 0,0 0,0 0,1 1,-1-1,0 0,1 1,-1-1,1 1,0-1,0 0,0 1,0-1,0 1,1-1,-1 1,1-1,-1 0,1 1,0-1,0 0,0 0,0 0,0 1,1-1,-1 0,0 0,1-1,0 1,-1 0,1 0,1 0,9-1,0 0,0 0,0-1,0-1,0 0,0 0,0-1,0-1,-1 0,1-1,-1 0,0 0,0-1,0-1,-1 0,0 0,0-1,5-5,87-44,-100 55,-1 0,1 0,-1 0,1 0,0 0,-1 1,1-1,0 0,-1 1,1-1,0 1,0 0,0 0,-1 0,1 0,0 0,0 0,0 0,-1 0,1 1,0-1,0 1,-1-1,1 1,0 0,-1-1,1 1,0 0,-1 0,1 0,-1 0,0 1,1-1,-1 0,0 1,0-1,0 1,0-1,0 1,0-1,0 1,0 0,-1-1,1 1,-1 0,1 0,-1-1,0 1,0 0,1 0,-1 0,-1 0,4 49,-4-44,1 1,0 0,1-1,-1 1,1 0,1-1,0 1,0-1,0 1,1-1,0 0,1 2,7 5</inkml:trace>
  <inkml:trace contextRef="#ctx0" brushRef="#br0" timeOffset="13351.371">13796 2286,'-15'-3,"0"0,0 1,0 1,0 0,0 1,0 1,0 0,-1 1,2 1,-1 0,0 1,1 0,-1 1,1 1,0 0,1 1,0 1,0 0,1 1,0 0,0 1,1 0,0 1,1 0,0 0,1 1,0 1,1 0,0 0,1 0,1 1,0 0,0 0,-2 15,7-25,0-1,0 1,0 0,1-1,-1 1,1 0,0 0,0 0,0-1,1 1,-1 0,1-1,0 1,0 0,0-1,1 1,-1-1,1 1,0-1,0 0,0 0,0 0,1 0,-1 0,1 0,0-1,0 1,0-1,0 1,0-1,0 0,0-1,1 1,-1-1,3 2,11-2,0-1,0 0,0-1,0-1,0-1,0 0,-1-1,1-1,-1 0,0-1,-1-1,0-1,0 0,0-1,-1 0,0-1,-1-1,0 0,-1-1,11-12,-7 9,0-1,-1 0,0-1,-2-1,0 0,-1-1,0 0,2-8,-16 39,0 1,1 0,1 1,0-1,0 0,2 0,0 0,3 11,-2-16,1 1,0-1,1 0,0 0,0 0,0 0,1-1,1 0,-1 0,1-1,0 0,0 0,1-1,0 1,0-2,0 1,1-1,-1 0,1-1,0 0,0 0,0-1,0-1,9 2,7 2</inkml:trace>
  <inkml:trace contextRef="#ctx0" brushRef="#br0" timeOffset="13751.963">14275 2624,'21'-13,"0"0,-1-2,0 0,-2-2,18-18,-9 9,-14 13,50-31,-60 45,-1 0,0 1,0 0,0-1,0 1,0 0,-1 0,1 0,0 0,-1 0,1 1,-1-1,0 0,0 1,0-1,0 1,0-1,-1 1,1-1,-1 1,1 0,-1-1,0 1,0 0,3 10,-1-6,0 0,0-1,1 1,0-1,0 1,1-1,0 0,0 0,0-1,0 1,1-1,0 0,0 0,1 0,-1-1,1 0,0 0,0-1,1 1,-1-1,1 0,-1-1,1 0,0 0,0 0,0-1,0 0,5 0,-6 0,0 0,0 0,0-1,0 0,0 0,0 0,0-1,0 1,-1-2,1 1,0 0,0-1,-1 0,1-1,-1 1,1-1,-1 0,0 0,0-1,-1 0,1 1,-1-2,1 1,-1 0,-1-1,1 0,-1 0,1 0,-2 0,1 0,2-5,2-13</inkml:trace>
  <inkml:trace contextRef="#ctx0" brushRef="#br0" timeOffset="16856.447">15545 2257,'-12'-2,"0"1,0 0,-1 1,1 0,0 0,-1 2,1-1,0 2,0-1,0 2,0 0,1 0,-1 1,1 0,0 1,1 0,-1 1,1 0,1 1,-1 0,1 0,1 1,-1 0,1 1,1 0,0 0,-2 5,7-13,-4 5,0 0,1 0,-1 0,2 1,-1-1,1 1,0 0,0 0,1 1,0-1,1 1,0 0,0 0,1-1,0 1,0 0,1 0,1 0,-1 0,1 0,1 0,0 3,0-9,1 0,-1-1,0 0,0 1,1-1,-1 0,1 0,0 0,0-1,0 1,-1-1,1 1,1-1,-1 0,0 0,0 0,0-1,1 1,-1-1,0 0,0 0,1 0,-1 0,0 0,0-1,1 1,-1-1,0 0,0 0,0 0,89-49,-66 26,-1-1,-1-2,-1 0,-2-1,-1-1,-1-1,-1 0,1-7,5-37,-25 74,0 0,0-1,0 1,0 0,0 0,-1 0,1 0,0 0,0 0,0 0,0 0,0 0,0 0,0 0,0 1,0-1,0 1,0-1,0 0,0 1,0 0,0-1,0 1,1 0,-1-1,0 1,0 0,1 0,-1-1,0 1,1 0,-1 0,1 0,-1 0,1 0,0 0,-1 1,-6 6,0 0,0 1,1 0,0 0,1 1,0-1,0 1,1 0,1 1,0-1,0 1,1-1,0 1,1 0,0 0,0 0,1 0,1-1,0 1,2 7,-1-15,0 0,0 1,0-1,1-1,-1 1,1 0,0-1,0 1,0-1,0 0,0 0,1 0,-1 0,1 0,-1-1,1 0,-1 0,1 0,0 0,0 0,-1-1,1 1,0-1,0 0,2-1,97-14,-89 8,0-2,0 0,0 0,-1-1,-1-1,1 0,-2-1,0 0,0 0,-1-1,-1-1,0 0,5-11,-1 6,6-13,-1 0,-2-2,-1 0,-1 0,-2-2,-2 1,-1-1,-2-1,-1 0,-2 0,-2 0,-1 0,-4-31,-23-27,24 93,1 0,-1-1,0 1,0 0,0 0,0 0,0 1,0-1,-1 0,1 1,-1-1,1 1,-1 0,1 0,-1 0,0 0,0 0,1 1,-1-1,0 1,0 0,0 0,1 0,-1 0,0 0,0 1,0-1,1 1,-1 0,0-1,0 1,1 1,-1-1,-9 7,1 1,0-1,1 2,0 0,0 0,1 1,0 0,1 0,1 1,0 0,0 0,1 1,1 0,0 0,0 0,2 1,-2 7,4-20,-7 24,1-1,1 1,1 0,2 0,0 1,1-1,2 1,1-1,1 1,0-1,2 0,1 0,2 0,1 2,57 109,-62-131,0-1,0 1,1-1,0 0,0-1,0 1,0 0,0-1,1 0,0 0,-1 0,1-1,0 0,0 0,0 0,1 0,-1-1,0 0,1 0,-1 0,1-1,-1 0,1 0,-1 0,1-1,0 0,16-4,-3-2</inkml:trace>
  <inkml:trace contextRef="#ctx0" brushRef="#br0" timeOffset="17383.77">16166 2257,'-15'104,"15"-101,1 0,-1 0,1 1,0-1,0 0,0 0,0 0,0-1,1 1,-1 0,1 0,0-1,0 1,0-1,0 1,0-1,0 0,1 0,-1 0,1 0,0 0,-1-1,1 1,0-1,0 0,0 0,0 0,0 0,0 0,0-1,2 1,5-2,-1-1,1 0,0-1,-1 0,1 0,-1-1,0-1,-1 1,1-1,-1-1,1 1,-2-1,1-1,-1 0,0 0,0 0,-1-1,0 1,5-9,-9 13,80-126,-74 219,2 139,0-168,5 22,-4 1,-4 0,-3 7,-4-80,0 0,0 0,-1 1,0-1,-1 0,-1 0,1 0,-2-1,1 1,-2-1,1 1,-1-1,-1-1,0 1,0-1,-1 0,0 0,-1-1,0 1,4-4,-1-1,0 0,1 0,-1 0,0-1,-1 1,1-1,-1-1,1 1,-1-1,0 0,0 0,0 0,0-1,0 0,0 0,-1-1,1 1,0-2,0 1,0 0,-1-1,1 0,-1-1,5-1,-1 0,1 0,-1 0,1-1,0 1,1 0,-1-1,1 1,-1-1,1 0,0 0,0 1,1-1,-1 0,1 0,0 0,0 0,0 0,0 1,1-1,-1 0,1 0,0 0,0 1,1-1,-1 0,1 1,-1-1,1 1,1 0,-1 0,0 0,1-1,3-10,40-98,-36 94</inkml:trace>
  <inkml:trace contextRef="#ctx0" brushRef="#br0" timeOffset="17939.012">16787 2230,'233'-51,"-176"60,-56-9,0 1,1 0,-1 0,0 0,0-1,-1 1,1 0,0 0,0 0,0 0,-1 1,1-1,0 0,-1 0,1 0,-1 0,1 1,-1-1,0 0,1 1,-1-1,0 0,0 1,0-1,0 0,0 0,0 1,-1-1,1 0,0 1,-1-1,1 0,-1 0,1 0,-1 1,1-1,-1 0,0 0,0 0,0 0,0 0,-76 90,68-84,1-1,0 1,0 1,1 0,0 0,0 0,0 0,1 1,1 0,0 1,0-1,1 1,0 0,0 0,1 1,0-1,1 1,1-1,-1 1,2-1,-1 9,2-14,1-1,-1 1,1-1,0 1,0-1,0 0,0 0,1 0,-1 0,1 0,0-1,1 1,-1-1,0 0,1 0,0 0,0 0,0-1,0 0,0 1,0-2,1 1,-1 0,0-1,1 0,0 0,-1 0,1 0,0-1,1 0,10 1,-1-1,0-1,1 0,-1-1,0 0,0-2,0 0,11-4,54-34,-62 25</inkml:trace>
  <inkml:trace contextRef="#ctx0" brushRef="#br0" timeOffset="18185.088">16759 2427,'34'-10,"15"-2,29-5,5 1,-1-2,-10 2,-13 4,-6 4,-8 3,-6 3,-6 1,-3 7,-7 1</inkml:trace>
  <inkml:trace contextRef="#ctx0" brushRef="#br0" timeOffset="18890.39">17550 2399,'39'-8,"-1"-2,0-2,0-1,-1-2,13-8,-46 21,0 1,1-1,-1 0,0 0,-1 0,1-1,0 0,0 1,-1-1,0 0,0-1,1 1,-2 0,1-1,0 0,-1 1,0-1,0 0,1-2,-4 4,-1-1,1 1,-1 0,0 0,1 0,-1 0,0 0,0 0,0 1,0-1,-1 1,1-1,0 1,-1 0,1 0,-1 0,1 0,-1 0,1 1,-1-1,0 1,1-1,-1 1,0 0,1 0,-1 0,0 1,1-1,-3 1,-8 1,1 0,-1 1,1 1,0 0,0 0,0 1,1 1,0 0,0 0,0 1,1 0,0 1,0 0,1 1,0 0,1 1,-1 0,2 0,0 0,-1 2,-35 86,42-94,0-1,0 0,1 1,-1-1,1 1,0-1,0 1,0-1,0 1,1-1,-1 1,1-1,0 1,0-1,0 0,1 1,-1-1,1 0,-1 0,1 0,0 0,1 0,-1-1,0 1,1-1,-1 1,1-1,2 2,5 1,-1 0,1 0,0-1,1 0,-1-1,1 0,-1-1,1 0,0-1,0 0,0-1,0 0,0 0,0-1,-1-1,10-2,170-60,-151 48,16-9,0-1,-2-4,39-28,-87 55,1 0,-1 0,-1-1,1 0,0 0,-1 0,0 0,0-1,0 1,-1-1,1 0,-1-1,0 1,-1 0,1-1,0-3,-4 6,-1 0,1 1,-1 0,0-1,0 1,0 0,0 0,0 0,0 0,0 0,-1 0,1 1,-1-1,0 1,1 0,-1 0,0 0,0 0,1 0,-1 0,0 1,0-1,0 1,0 0,0 0,0 0,0 0,0 1,0-1,0 1,1 0,-1 0,0 0,-2 1,-10 4,0 0,1 1,0 1,0 0,0 1,1 0,1 1,0 0,0 1,1 1,0 0,1 0,1 1,0 0,0 1,1 0,-2 8,8-19,0 0,0 1,1-1,0 1,-1 0,1-1,1 1,-1 0,0 0,1 0,0-1,0 1,0 0,0 0,1 0,-1 0,1-1,0 1,0 0,0-1,1 1,0 0,-1-1,1 0,0 1,0-1,1 0,-1 0,1 0,0-1,-1 1,1 0,0-1,0 0,1 0,-1 0,0 0,1 0,0-1,-1 1,1-1,0 0,2 0,13 2,0-1,0-1,1 0,-1-2,0 0,1-1,-1-1,0-1,0-1,-1 0,1-1,-1-1,-1-1,1-1,7-5,13-8,-1-1,-1-2,-1-1,-1-2,-2-1,0-2,-2-1,-2-2,19-28,-37 51,-1-1,-1 0,0-1,-1 1,0-2,-1 1,0-1,-1 1,0-2,-2 1,1 0,-2-1,0 1,-1-1,0 0,-1 0,-1 1,0-1,-1 0,0 1,-2-1,-1-5,2 15,1 1,-1-1,0 1,-1-1,1 1,-1 0,0 0,0 1,0-1,0 1,-1 0,0 0,1 0,-1 1,0 0,0 0,0 0,0 0,-1 1,1 0,0 0,-1 0,1 1,-1-1,1 1,0 1,-1-1,1 1,-1 0,-2 1,-2 0,1 0,-1 1,1 1,0-1,0 1,0 1,1-1,-1 2,1-1,1 1,-1 0,1 1,0-1,0 2,1-1,-5 7,1 0,2 1,0-1,0 1,1 1,1-1,1 1,0 0,1 0,1 1,0-1,1 1,1 0,1-1,0 1,1 0,1-1,1 1,0-1,1 1,1-1,0 0,1-1,1 1,0-1,1-1,1 1,0-1,8 9,-4-10,0-1,1 0,0-1,1 0,0-1,1-1,-1-1,2 0,-1-1,1 0,0-1,1-2,4 1,6 0</inkml:trace>
  <inkml:trace contextRef="#ctx0" brushRef="#br0" timeOffset="22220.636">19722 2173,'-8'14,"0"1,0 0,1 0,1 1,1 0,0 0,1 0,1 1,0-1,1 16,1-24,0 1,1 0,1-1,-1 1,1 0,1-1,0 1,0-1,0 1,1-1,0 0,1 0,0-1,0 1,1-1,0 0,0 0,1 0,-1 0,2-1,3 3,-5-5,1-1,-1 1,1-2,-1 1,1 0,0-1,0 0,0-1,0 1,1-1,-1 0,0-1,0 1,1-1,-1-1,0 1,1-1,-1 0,0 0,0-1,0 0,0 0,0 0,0-1,-1 0,1 0,-1 0,0-1,1 0,16-14,-2-1,0 0,-1-2,0 0,-2-1,-1-1,-1-1,-1 0,0 0,-2-2,-1 1,-2-2,0 1,2-17,-6-35,-21 66,4 17</inkml:trace>
  <inkml:trace contextRef="#ctx0" brushRef="#br0" timeOffset="22702.459">20654 2117,'-53'24,"36"-18,0 2,0-1,1 2,0 0,1 1,0 1,0 0,2 1,-1 0,-9 13,22-22,0 0,0 0,1 0,-1 0,1 0,0 1,0-1,0 0,0 0,0 0,1 1,-1-1,1 0,0 0,0 0,0 0,1 0,-1 0,1 0,-1-1,1 1,0-1,0 1,0-1,0 1,1-1,-1 0,0 0,1 0,0 0,0-1,-1 1,1-1,0 0,0 1,0-1,0 0,0-1,1 1,0 0,11 7,22 9,-31-15,0 0,0 1,0 0,-1-1,1 2,-1-1,0 1,0 0,0 0,-1 0,1 1,-1-1,1 3,-4-6,0 1,0 0,-1 0,1 0,-1 0,1 0,-1 0,0 0,0 0,0-1,0 1,0 0,0 0,0 0,-1 0,1 0,-1 0,0 0,1 0,-1-1,0 1,0 0,0 0,0-1,0 1,-1-1,1 1,0-1,-1 0,1 1,-1-1,1 0,-1 0,0 0,1 0,-1 0,-66 33,-138 28,181-58</inkml:trace>
  <inkml:trace contextRef="#ctx0" brushRef="#br0" timeOffset="22953.346">21077 2230,'-19'33,"-11"21,-1 6,5-7</inkml:trace>
  <inkml:trace contextRef="#ctx0" brushRef="#br0" timeOffset="23122.144">20964 1778,'0'0</inkml:trace>
  <inkml:trace contextRef="#ctx0" brushRef="#br0" timeOffset="23528.586">21190 2568,'262'-301,"-262"300,0 0,0 1,0-1,0 1,0-1,0 1,1-1,-1 1,0-1,0 1,0-1,1 1,-1 0,0-1,0 1,1-1,-1 1,0-1,1 1,-1 0,0-1,1 1,-1 0,1 0,-1-1,1 1,-1 0,0 0,1-1,-1 1,1 0,-1 0,1 0,-1 0,1 0,-1 0,1 0,0 0,-1 0,1 0,-1 0,1 0,-1 0,1 0,-1 0,1 1,-1-1,0 0,1 0,-1 1,1-1,-1 0,1 0,-1 1,0-1,1 1,-1-1,0 0,1 1,-1-1,0 1,0-1,1 1,-1-1,0 1,2 36,-2-30,-1 2,0 0,1-1,0 1,1 0,0 0,0 0,1 0,0 0,1-1,0 1,0-1,0 0,1 0,1 0,-1 0,1-1,1 0,-1 0,1 0,1 0,-1-1,1 0,0-1,0 1,0-2,1 1,0-1,0 0,0 0,1-1,-1 0,1 0,2-1,1-3,0 0,0-1,0 0,0-1,-1-1,1 0,-1 0,0-1,0 0,-1-1,1-1,-1 1,-1-2,1 1,-1-1,-1-1,1 1,-1-1,-1-1,5-7,0 4,64-72,-61 72</inkml:trace>
  <inkml:trace contextRef="#ctx0" brushRef="#br0" timeOffset="24077.348">22234 2201,'-8'-1,"0"1,0 0,0 1,0-1,0 2,0-1,0 1,1 0,-1 1,0 0,1 0,0 0,0 1,0 0,0 1,0-1,1 1,-1 2,-3 0,1 1,0 0,1 1,-1 0,2 0,-1 1,2 0,-1 0,1 1,1-1,0 1,0 1,1-1,1 1,0-1,0 1,1 0,1 0,-1 3,3-12,-1-1,0 0,0 1,1-1,-1 0,1 1,0-1,0 0,0 0,0 0,0 0,0 0,0 0,1 0,-1 0,1 0,0 0,-1-1,1 1,0-1,0 1,0-1,0 0,0 0,0 1,0-2,0 1,1 0,-1 0,0-1,1 1,-1-1,0 0,1 1,82-15,100-114,-50 29,-125 92,2-2,1 1,-1 0,1 1,1 1,-1 0,1 1,0 0,1 1,-1 0,9 0,-21 4,1 1,0-1,0 0,-1 1,1 0,0-1,-1 1,1 0,0 0,-1 1,1-1,-1 0,0 1,1 0,-1-1,0 1,0 0,0 0,0 0,-1 1,1-1,0 0,-1 0,0 1,1-1,-1 1,0 0,0-1,-1 1,1 0,-1-1,1 1,4 93,-19-30,-3 0,-3-1,-17 37,37-100,-13 36,-1 1,-2-2,-2 0,-1 0,-2-2,-2-1,0-1,-3 0,0-2,-2-1,-7 3,-40 8,73-40,0-1,0 1,0 0,0-1,0 0,0 1,0-1,0 0,0 0,0 0,0 0,0 0,0-1,0 1,1-1,-1 1,0-1,0 0,0 1,0-1,1 0,-1 0,0 0,1-1,-1 1,1 0,-1-1,1 1,-1-1,1 1,0-1,0 0,0 1,0-1,0 0,0 0,1 0,-1 1,0-1,1-1,0-5,1-1,0 1,1-1,-1 1,2 0,-1-1,1 1,0 0,1 1,0-1,0 1,1-1,0 1,0 0,0 1,1-1,4-2,-1-2,40-44,2 2,3 3,1 2,3 3,2 2,1 2,32-12,117-39,-175 82</inkml:trace>
  <inkml:trace contextRef="#ctx0" brushRef="#br0" timeOffset="27038.336">1011 3161,'1'-2,"1"0,0 0,-1 1,1-1,0 0,0 1,0 0,0-1,0 1,0 0,1 0,-1 0,0 0,1 1,-1-1,0 0,1 1,-1 0,1 0,-1-1,0 2,1-1,-1 0,1 0,-1 1,0-1,1 1,-1 0,0-1,1 1,-1 1,0-3,-1 1,1 0,-1-1,1 1,0 0,-1 0,1 0,0 0,-1 0,1 1,-1-1,1 1,0-1,-1 1,1-1,-1 1,1 0,-1-1,0 1,1 0,-1 0,0 0,0 0,1 1,-1-1,0 0,0 0,0 1,0-1,-1 0,1 1,0-1,0 1,-1-1,1 1,-1 0,0-1,1 1,-1-1,0 1,0 0,0-1,0 1,0 0,0-1,-1 1,1-1,0 1,-1-1,1 1,-1 0,0-1,1 0,-1 1,0-1,0 1,0-1,0 0,0 0,0 1,-1-1,-12 9,-1-1,0-1,0 0,-1-1,0-1,0 0,0-2,-9 2,-2 2,-518 162,455-144,90-26,0 0,1 0,-1 0,1 0,-1 1,1-1,-1 0,0 0,1 0,-1 1,1-1,-1 0,0 0,1 1,-1-1,0 0,1 1,-1-1,0 0,1 1,-1-1,0 0,0 1,0-1,1 1,-1-1,0 1,0-1,0 0,0 1,0-1,0 1,0-1,0 1,0-1,0 1,0-1,0 0,0 1,0-1,0 1,0-1,-1 1,1-1,0 0,0 1,0-1,-1 1,1-1,0 0,-1 1,1-1,0 0,45 5,328-6,-365 0,0 1,1 0,-1 1,0-1,1 2,-1-1,0 1,0 0,0 1,0 0,-1 0,1 1,-1-1,0 2,0-1,0 1,-1 0,2 2,-7-5,-1 1,1 0,-1 0,0 0,0 0,0 0,0 0,0-1,-1 1,1 0,-1 0,0 0,0-1,0 1,0 0,0-1,-1 1,1-1,-1 1,1-1,-1 0,0 1,0-1,0 0,0 0,-1-1,1 1,0 0,-1-1,1 1,-1-1,1 0,-1 0,0 0,-2 0,-2 4,-258 134,128-74,-233 112,328-143,42-33,-1 0,0-1,1 1,-1 0,1 0,-1-1,1 1,-1 0,1 0,0 0,-1 0,1 0,0 0,0 0,0-1,0 1,-1 0,1 0,0 0,1 0,-1 0,0 0,0 0,0 0,0 0,1 0,-1 0,1-1,-1 1,0 0,1 0,-1 0,1-1,0 1,-1 0,1 0,0-1,-1 1,1-1,0 1,0 0,-1-1,1 0,0 1,0-1,0 1,0-1,0 0,0 0,0 1,-1-1,1 0,0 0,0 0,37 9,0-1,0-3,0 0,1-3,0-1,-1-2,1-2,29-5,239-44,-282 44</inkml:trace>
  <inkml:trace contextRef="#ctx0" brushRef="#br0" timeOffset="28088.493">1604 3302,'-94'168,"-127"207,68-171,148-188,24-31,-10 7,13-11,0 0,-2-1,0-1,-2-1,0 0,6-13,136-210,-95 140,-49 75,1 2,2 0,0 1,2 1,8-8,-29 35,0-1,0 1,0 0,0 0,1-1,-1 1,0 0,0-1,0 1,0-1,1 1,-1 0,0-1,1 1,-1 0,0-1,1 1,-1-1,1 1,-1-1,1 1,-1-1,1 0,-1 1,1-1,0 1,-1-1,1 0,-1 0,1 1,0-1,-1 0,1 0,0 0,-1 0,1 0,0 0,-1 0,1 0,0 0,0 0,-1 0,1 0,0 0,-1 0,1-1,-1 1,1 0,0 0,-1-1,1 1,-1-1,1 1,-1 0,1-1,-1 1,1-1,-1 1,1-1,-1 0,1 1,-1-1,0 0,-37 217,34-201,1 1,0 0,1 0,0 0,2 0,0 0,0 0,2 0,0 0,1-1,0 1,1-1,1 0,0 0,2-1,1 2,-8-13,1-1,-1 1,1-1,0 0,0 0,0 0,0 0,0 0,1 0,-1 0,0-1,1 1,0-1,-1 1,1-1,0 0,0 0,-1-1,1 1,0 0,0-1,0 0,0 0,0 0,0 0,0 0,0 0,-1-1,1 0,0 1,0-1,0 0,-1 0,1 0,0-1,-1 1,1-1,0 0,83-81,58-113,19-1,-140 176,-23 21,1-1,-1 1,0 0,1 0,-1-1,1 1,-1 0,0 0,1 0,-1 0,0 0,1 0,-1 0,1 0,-1 0,1 0,-1 0,0 0,1 0,-1 0,1 0,-1 0,0 0,1 0,-1 0,0 1,1-1,-1 0,1 0,-1 1,0-1,0 0,1 0,-1 1,0-1,1 0,-1 1,0-1,0 0,0 1,1-1,-1 0,0 1,0-1,0 1,0-1,0 0,0 1,0-1,1 1,-1-1,0 0,-1 1,1-1,0 1,0-1,0 0,0 1,0-1,0 1,0-1,-1 0,1 1,0-1,0 0,0 1,-1-1,1 1,-6 57,1-21,1-1,2 1,2 0,1 0,2 0,5 22,28 167,-26-124,-9-90</inkml:trace>
  <inkml:trace contextRef="#ctx0" brushRef="#br0" timeOffset="36787.28">1604 3077,'66'-1,"151"13,8 5,-201-20,-28-12,-128-53,118 54,3-1</inkml:trace>
  <inkml:trace contextRef="#ctx0" brushRef="#br0" timeOffset="37211.047">2930 3387,'29'0,"23"5,9 1,-2 0,-6-1,-8-2,-5-1,-16-1,-11 5,-13 0,-6 0</inkml:trace>
  <inkml:trace contextRef="#ctx0" brushRef="#br0" timeOffset="37461.076">2817 3641,'29'5,"28"1,10 5,-2 0,-7-1,-9-3,-8-2,-5-3,-5-1,-3 0,-6-2</inkml:trace>
  <inkml:trace contextRef="#ctx0" brushRef="#br0" timeOffset="38184.426">4171 3133,'-16'239,"-25"88,36-298,-1-24</inkml:trace>
  <inkml:trace contextRef="#ctx0" brushRef="#br0" timeOffset="38477.56">3579 3161,'829'-105,"-806"103,-11-1,1 0,0 2,0-1,0 2,0 0,1 0,-1 1,0 1,0 0,-1 1,1 0,0 1,-1 0,0 1,12 7,-22-10,-1 1,1 0,0-1,-1 1,0 0,0 0,1 0,-2 0,1 0,0 0,-1 0,1 0,-1 0,0 0,0 0,0 0,0 0,-1 0,1 1,-1-1,0 0,0 0,0-1,0 1,0 0,-1 0,1 0,-1-1,0 1,0-1,0 1,0-1,0 0,0 0,-1 0,1 0,-1 0,1 0,-1-1,0 1,0-1,0 0,-2 1,-12 10</inkml:trace>
  <inkml:trace contextRef="#ctx0" brushRef="#br0" timeOffset="38726.715">3664 3838,'124'8,"0"-5,0-6,0-6,46-11,-126 15,188-24,-128 15,-78 8</inkml:trace>
  <inkml:trace contextRef="#ctx0" brushRef="#br0" timeOffset="39241.475">5611 3415,'-333'223,"129"-62,197-154,-1 0,0-1,0 0,-1 0,0-1,0 0,0-1,-1 0,1 0,-7 1,13-4,0-1,0 1,0-1,0 0,0 0,0 0,0 0,0 0,0-1,0 1,0-1,0 0,0 0,1 0,-1 0,0 0,0-1,1 1,-1-1,1 0,-1 0,1 0,0 0,0 0,0 0,0-1,0 1,0-1,1 1,-1-1,1 0,0 1,0-1,0 0,0 0,-1-2,1-8,0 1,0 0,1-1,1 1,0-1,1 1,0 0,1 0,0 0,1 0,0 0,1 1,4-7,-3 3,-6 9,1 1,1 0,-1 0,1 0,0 0,0 0,0 0,1 1,-1-1,1 1,0-1,1 1,-1 0,1 0,-1 1,1-1,0 1,1 0,-1 0,1 0,-1 0,1 1,0 0,0 0,0 0,0 0,0 1,0 0,0 0,1 0,-1 1,0 0,0 0,1 0,-1 1,0 0,0 0,1 0,-1 0,0 1,0 0,4 2,117 103,-91-82,168 101,-62-57,-123-59</inkml:trace>
  <inkml:trace contextRef="#ctx0" brushRef="#br0" timeOffset="39691.428">4991 3217,'61'-16,"2"2,0 2,0 4,52 0,20 9,-135-2,0 1,0 0,-1 0,1 0,0-1,0 1,0 0,0 0,0-1,-1 1,1 0,0 0,0-1,0 1,0 0,0 0,0-1,0 1,0 0,0-1,0 1,0 0,0 0,0-1,0 1,0 0,0 0,1-1,-1 1,0 0,0 0,0-1,0 1,0 0,1 0,-1-1,0 1,0 0,0 0,1 0,-1 0,0-1,0 1,1 0,-1 0,0 0,0 0,1 0,-1 0,0 0,0 0,1 0,-1-1,0 1,0 0,1 0,-24-9,-144-54,160 61,1-1,0 0,0-1,0 0,0 0,0 0,1 0,-1-1,1 0,1 0,-1 0,1-1,0 0,-1-1,-3-10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7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1778,'41'-7,"1"-2,-2-3,1 0,-2-3,0-1,-1-2,28-18,-51 28,0-1,-1 0,0-1,-1-1,0 0,-1-1,0 0,-1-1,0 0,-1-1,-1 0,0 0,0-1,-2 0,4-11,-12 18,-6 22,-45 234,0 95,-37 182,84-503,-1 0,-1-1,-1 1,0-1,-2-1,-1 0,0 0,-2-1,-6 8,12-19,0 0,0 0,-1 0,-1-1,1 0,-1 0,0-1,0 0,-1-1,0 0,0-1,0 0,0 0,-1-1,1 0,-1-1,0-1,0 1,0-2,-4 1,9-2,-1 0,0 0,1-1,-1 0,1 0,-1 0,1-1,0 0,0 0,0-1,0 1,1-1,-1-1,1 1,0-1,1 0,-1 0,1 0,0 0,0-1,0 0,1 0,0 0,0 0,0-2,-2-4,0-1,0 0,1 0,1 0,1 0,-1-1,2 1,0-1,1 1,0-1,1 1,1-7,1 6,0 0,1 1,0-1,1 1,0 0,2 1,-1-1,1 1,1 0,0 1,1 0,0 0,0 1,6-4,33-30,2 2,2 2,1 3,28-14,-46 36,1 1,1 2,0 2,0 1,1 2,0 1,33 0,166-10,-136-5,-112 55,-43 93,53-122,0 0,0 0,1 0,0 0,0 1,0-1,0 0,1 0,0 0,0 1,1-1,-1 0,1 0,0-1,0 1,1 0,-1-1,1 1,0-1,0 0,1 0,-1 0,1 0,0-1,0 1,1 0,1 0,-1 0,1-1,0 0,0 0,0 0,0 0,1-1,-1 0,1-1,-1 1,1-1,0-1,-1 1,1-1,0 0,-1 0,1-1,0 0,-1 0,1-1,-1 0,1 0,-1 0,0-1,0 0,0 0,0-1,-1 1,1-1,-1 0,0-1,0 0,0 1,2-5,0 3,1-1,-1 0,0-1,-1 1,0-1,0-1,-1 1,0-1,0 0,-1 0,0-1,-1 1,0-1,-1 0,1 1,-2-1,0 0,0 0,0 0,-1-1,-1 1,0 0,0 0,-1 1,-1-1,1 0,-1 0,-1 1,0 0,-2-4,0 5,0 1,-1 0,0 0,0 0,-1 1,0 0,0 1,0-1,-1 2,1-1,-1 1,0 0,0 1,-1 0,1 1,-1 0,0 0,1 1,-1 0,0 1,0 0,1 0,-1 1,0 1,1-1,-7 3,-7 3,4 0</inkml:trace>
  <inkml:trace contextRef="#ctx0" brushRef="#br0" timeOffset="263.429">1547 2399,'-9'-19,"1"-26,7-10,3 0,7 4,6 6,6 11,-1 6,1 9,1 1,3 5,1 4,-4-1,-1 1,2 7,-4 4</inkml:trace>
  <inkml:trace contextRef="#ctx0" brushRef="#br0" timeOffset="-1599.165">20823 790,'-8'13,"1"1,0 0,1 0,1 1,0-1,0 1,2 0,0 1,1-1,0 1,1-1,1 1,1 11,0-21,1 0,-1 0,1 0,0 0,1 0,-1-1,1 1,0-1,0 1,1-1,0 0,0-1,0 1,0 0,1-1,0 0,0 0,0-1,0 1,0-1,1 0,0-1,-1 1,1-1,0 0,0 0,0-1,0 0,1 0,-1 0,0-1,5 1,-1-1,0 0,0 0,1-1,-1 0,0-1,0 0,0-1,0 0,0 0,-1-1,1 0,-1-1,0 0,-1-1,1 0,-1 0,5-5,136-185,-112 128,-43 188,6-103,1 0,0-1,1 1,1 0,1 0,0-1,1 0,1 0,0 0,1-1,1 0,7 11,-14-24,-1-1,1 0,0 1,0-1,0 1,0-1,0 0,0 0,0 0,0 1,0-1,1 0,-1-1,0 1,1 0,-1 0,1 0,-1-1,1 1,-1-1,1 1,-1-1,1 0,-1 1,1-1,0 0,-1 0,1 0,-1 0,1-1,0 1,-1 0,1-1,-1 1,1-1,-1 1,1-1,-1 0,1 1,-1-1,0 0,1 0,-1 0,0 0,0 0,0-1,0 1,0 0,0 0,0-1,1 0,77-165,109-201,-185 361,-3 7,0-1,0 1,-1-1,1 1,0-1,0 0,0 1,0-1,0 1,0-1,0 1,0-1,1 1,-1-1,0 0,0 1,0-1,0 1,1-1,-1 1,0-1,1 1,-1 0,0-1,1 1,-1-1,0 1,1 0,-1-1,1 1,-1 0,1-1,-1 1,1 0,-1 0,1-1,-1 1,1 0,-1 0,1 0,0 0,-1 0,1 0,-1 0,1 0,-1 0,1 0,-1 0,1 0,0 0,-1 0,1 1,-1-1,1 0,-1 0,1 1,-1-1,1 0,-1 0,0 1,1-1,-1 1,1-1,-1 0,0 1,1-1,-1 1,0-1,0 1,1-1,19 62,-3 1,-3 1,-2 0,-4 1,-1 18,-1 381,-6-433,-1 0,-1 0,-2 0,-1-1,-1 0,-2 0,-1 0,-1-1,-8 16,17-43,1 1,-1-1,0 0,0 1,0-1,0 0,0 0,0 0,0 0,-1 0,1 0,-1 0,1 0,-1 0,0-1,0 1,0-1,0 1,0-1,0 0,0 0,0 0,-1 0,1 0,0 0,0-1,-1 1,1-1,-1 1,1-1,0 0,-1 0,1 0,-1-1,1 1,-1 0,1-1,0 0,-1 1,1-1,0 0,0 0,0 0,0 0,-1-1,2 1,-1-1,0 1,0-1,0 0,1 1,-2-3,-6-20,2 1,1-2,1 1,0-1,2 0,1 1,1-1,1 0,2 0,0 0,1 0,3-4,3-32,2 1,4 0,1 1,4 0,2 2,2 0,3 2,2 1,3 1,1 1,4 2,1 2,2 1,22-17,-42 45,1 1,1 0,0 2,2 0,-1 2,15-6,-31 17,0-1,0 1,0 1,1-1,-1 1,1 0,-1 1,1 0,0 0,0 1,0 0,-1 0,1 1,0 0,0 0,-1 0,1 1,-1 1,1-1,-1 1,0 1,0-1,0 1,-1 0,2 1,-2 1,0 0,0 0,-1 0,0 1,0 0,-1 0,0 0,0 1,0-1,-1 1,0 0,-1 0,0 0,0 0,-1 1,1-1,-2 0,1 1,-2-1,1 0,-2 8,0 2,0 0,-2 0,0 0,-2-1,0 1,0-1,-2-1,0 1,-6 9,4-14,0 1,-1-1,0-1,-1 0,0 0,0-2,-1 1,-1-1,1-1,-2-1,1 0,-1 0,0-2,0 0,0 0,-1-2,1 0,-1 0,0-2,0 0,0-1,0 0,0-1,0-1,0-1,1 0,-1-1,-11-5,1-3</inkml:trace>
  <inkml:trace contextRef="#ctx0" brushRef="#br0" timeOffset="-4901.528">17126 592,'-7'-5,"-1"1,0-1,0 1,0 1,0 0,-1 0,0 0,1 1,-1 0,0 1,0 0,0 0,0 1,0 0,0 1,0 0,0 0,1 1,-1 0,0 1,1 0,-1 0,1 1,0 0,0 0,1 1,-1 0,1 0,-2 3,-4 2,0 1,1 1,1 0,0 0,0 1,2 1,0 0,0 0,1 1,1 0,0 0,1 0,1 1,0 0,1 0,0 8,5-10,0 1,1-1,1 0,0 0,1-1,1 1,0-1,1 1,0-2,1 1,0-1,1 0,0 0,1-1,9 9,-12-12,1-1,0 0,1 0,-1 0,1-1,1 0,-1-1,1 0,0 0,0-1,0 0,1-1,-1 0,1 0,0-1,0 0,0-1,0 0,10 0,-3-7</inkml:trace>
  <inkml:trace contextRef="#ctx0" brushRef="#br0" timeOffset="-4538.208">17605 762,'-21'28,"1"0,2 2,0 0,2 1,2 1,0 0,-8 34,21-63,0 0,0 0,0 0,1 0,-1 0,1 0,-1 0,1 0,0 0,0 0,0 0,1 0,-1 1,1-1,0 0,-1-1,1 1,1 0,-1 0,0 0,1 0,-1-1,1 1,0-1,0 1,0-1,0 0,0 0,1 0,-1 0,1 0,-1 0,1-1,0 1,-1-1,1 0,0 1,0-2,3 2,7-2,1-1,0-1,-1 0,1 0,-1-2,0 0,0 0,0-1,0 0,-1-1,0-1,0 0,-1-1,0 0,0 0,-1-1,0-1,0 0,-1 0,-1-1,0 0,0 0,-1-1,4-9,-5 12,-1 0,0-1,0 0,-1 0,-1 0,0 0,0-1,-1 1,0-1,0 0,-2 0,1 0,-1 1,-1-1,0 0,0 0,-3-8,0 14,-1-1,1 1,-1 0,0 1,0-1,-1 1,1 0,-1 0,0 1,0 0,0 0,-1 0,1 0,-1 1,1 0,-1 1,0 0,0 0,1 0,-1 1,0 0,0 0,0 0,0 1,1 0,-1 1,0-1,1 1,-1 1,1-1,-1 1,1 0,0 1,1-1,-1 1,0 0,-4 5,-2 8</inkml:trace>
  <inkml:trace contextRef="#ctx0" brushRef="#br0" timeOffset="-3915.635">17917 1157,'188'-284,"-183"277,-3 3,-1 1,1 0,0-1,0 1,0 0,1 1,-1-1,1 0,-1 1,1-1,0 1,0 0,0 0,0 0,1 0,-1 0,2 0,-4 4,1-1,-1 0,0 0,0 1,1-1,-1 0,0 1,0 0,0-1,-1 1,1-1,0 1,0 0,-1 0,1-1,-1 1,0 0,1 0,-1 0,0-1,0 1,0 0,0 0,-1 0,1 0,0 2,0 32,-1-30,0 1,0-1,0 1,1-1,-1 1,2-1,-1 1,1-1,0 0,0 1,1-1,0 0,0 0,0 1,1-2,0 1,0 0,0 0,1-1,0 0,0 0,0 0,1 0,0-1,-1 0,2 1,1 0,0-6,0 0,0 0,0 0,0-1,0 0,0 0,-1-1,1 0,-1 0,1-1,-1 1,0-1,-1-1,1 1,-1-1,0 0,0 0,0 0,0-1,1-3,-2 5,142-166,-146 169,1 0,-1 0,1-1,0 1,0 0,-1 0,1 0,0 0,0 0,0 0,0 1,0-1,0 0,0 0,0 1,0-1,1 1,-1-1,0 1,0-1,0 1,1 0,-1-1,0 1,1 0,-1 0,0 0,0 0,1 0,-1 0,0 1,1-1,-1 0,0 1,0-1,0 0,1 1,-1 0,0-1,0 1,0 0,0-1,0 1,0 0,0 0,0 0,0 0,0 0,-1 0,1 0,0 0,-1 0,1 1,0 0,4 10,-1 0,0 1,-1 0,0 0,-1 0,-1 0,0 0,0 13,11 74,13-59,-9-29</inkml:trace>
  <inkml:trace contextRef="#ctx0" brushRef="#br0" timeOffset="-3567.838">18848 959,'33'-6,"0"-1,-1-2,1-1,-2-1,0-2,0-1,-1-2,8-6,-32 20,0-1,0 0,0 0,-1 0,1-1,-1 0,0 0,0 0,0 0,0-1,-1 0,0 0,0 0,0-1,-1 1,1-1,-1 0,-1 0,1 0,-1 0,0 0,-1-1,1 1,-1-1,0 1,-1-2,-1 6,0-1,0 1,0 0,0 0,0 0,-1 0,1 0,-1 0,0 0,1 0,-1 0,0 1,0-1,0 1,0-1,0 1,-1 0,1 0,0 0,-1 0,1 0,0 1,-1-1,1 1,-1-1,1 1,-1 0,1 0,-1 0,1 0,-1 1,1-1,-2 1,-79 27,61-14,0 1,1 1,0 0,2 2,0 0,1 1,1 1,0 1,-10 19,22-35,2 0,-1 1,0-1,1 1,0 0,1 0,-1 0,1 0,0 0,0 0,1 1,0-1,0 0,1 1,0-1,0 1,0-1,1 1,0-1,0 1,0-1,1 0,0 0,0 1,1-1,0-1,0 1,0 0,0-1,1 0,0 1,0-1,1-1,0 1,0-1,16 4,1-1,0-1,1-1,-1-1,1-2,0 0,0-1,-1-1,1-1,0-1,0-1,-1-1,1-1,-1-1,0-1,-1-1,14-7,-2 3</inkml:trace>
  <inkml:trace contextRef="#ctx0" brushRef="#br0" timeOffset="-3236.123">19835 705,'-6'4,"-19"9,1 1,0 2,1 0,1 1,-19 19,40-35,0 0,-1 0,1 0,0 0,-1 0,1 0,0 0,0 1,0-1,0 0,0 1,1-1,-1 0,0 1,0-1,1 1,-1-1,1 1,0 0,-1-1,1 1,0-1,0 1,0 0,0-1,0 1,0-1,1 1,-1 0,0-1,1 1,-1-1,1 1,0-1,-1 1,1-1,0 0,0 1,0-1,0 0,0 0,0 1,0-1,1 0,-1 0,0 0,1 0,-1-1,0 1,1 0,-1-1,1 1,-1-1,1 1,1 0,30 11,-25-11,1 1,-1 1,0 0,0 0,0 0,-1 1,1 0,-1 1,0-1,0 2,0-1,-1 1,0-1,0 2,0-1,-1 1,0 0,0 0,-1 0,1 1,-1 0,-2-1,-1 0,0 0,0 0,0 1,0-1,-1 0,-1 1,1-1,-1 0,0 0,-1 0,0 0,0 0,0 0,-1 0,0 0,0-1,-1 0,0 1,0-1,0-1,-1 1,0-1,0 1,-1 0,-3 2,-1 1,0-1,0-1,0 0,-1 0,0-1,0 0,-1-1,0-1,0 0,0 0,0-1,0 0,-6-1,-66-1,59-1</inkml:trace>
  <inkml:trace contextRef="#ctx0" brushRef="#br0" timeOffset="-68960.975">3918 169,'-17'407,"-13"-135,1-45,30-226,-1-1,0 1,0 0,0 0,0-1,0 1,0 0,-1 0,1-1,0 1,0 0,-1 0,1-1,0 1,0 0,-1-1,1 1,-1-1,1 1,-1 0,1-1,-1 1,1-1,-1 1,1-1,-1 0,0 1,1-1,-1 1,0-1,1 0,-1 0,0 1,0-1,1 0,-1 0,0 0,0 0,1 0,-1 0,0 0,0 0,1 0,-1 0,0 0,1-1,-1 1,0 0,0 0,1-1,-1 1,0-1,-5-9</inkml:trace>
  <inkml:trace contextRef="#ctx0" brushRef="#br0" timeOffset="-68589.938">3381 338,'118'-36,"2"6,1 4,1 6,64-1,-179 20,79-3,-70 5,1-1,-1 0,1-1,-1-1,0-1,0-1,0 0,0-1,0 0,3-3,0-6,-3 0</inkml:trace>
  <inkml:trace contextRef="#ctx0" brushRef="#br0" timeOffset="-68005">4482 0,'-16'71,"3"0,3 0,1 66,6-99,-3 623,6-661,5 47,-5-46,0 0,1-1,-1 1,0 0,0 0,1 0,-1-1,0 1,1 0,-1 0,1 0,-1-1,1 1,-1 0,1-1,0 1,-1-1,1 1,0-1,0 1,-1-1,1 1,0-1,0 0,-1 1,1-1,0 0,0 1,0-1,0 0,0 0,-1 0,1 0,0 0,0 0,0 0,0 0,0-1,0 1,-1 0,1 0,0-1,0 1,0 0,-1-1,1 1,0-1,0 1,-1-1,1 1,77-87,-17 6,-47 60,0 1,1 0,2 1,0 1,1 0,0 1,4-1,-21 17,1-1,-1 1,0-1,1 1,0 0,-1-1,1 1,0 0,-1 0,1 0,0 0,0 0,0 1,0-1,0 1,0-1,0 1,0 0,0-1,0 1,0 0,0 0,0 1,0-1,0 0,0 1,0-1,0 1,0 0,0-1,0 1,0 0,-1 0,1 0,0 1,-1-1,1 0,-1 0,1 1,-1-1,1 1,-1 0,0-1,0 1,0 0,0 0,0 0,0-1,-1 1,1 0,-1 0,1 0,-1 2,3 16,-2 1,-1 0,-1 0,0-1,-1 1,-2-1,0 1,-3 5,4-13,2-9,0 0,0 1,0-1,0 0,0 1,1-1,0 1,0-1,0 1,0-1,1 0,0 1,0-1,0 0,0 0,1 1,0-1,0 0,0 0,0-1,0 1,1 0,0-1,-1 1,1-1,1 0,-1 0,0 0,1-1,-1 1,1-1,2 2,23-12,-17-1</inkml:trace>
  <inkml:trace contextRef="#ctx0" brushRef="#br0" timeOffset="-67616.487">4991 1045,'47'-7,"0"-1,0-3,-1-1,-1-2,0-3,-1-1,17-12,-55 28,0-1,0 0,0 0,-1 0,1-1,-1 0,0 0,0 0,-1-1,1 0,-1 0,0 0,0 0,-1 0,0-1,0 0,0 0,0 0,-1 0,0 0,0 0,-1 0,1-1,-2 1,1-1,-1 1,0-1,0 1,0-1,-1 0,-2 4,-1-1,0 1,1 0,-1 0,0 0,0 0,-1 1,1 0,-1 0,1 0,-1 0,1 1,-1-1,0 1,0 0,0 1,0-1,0 1,0 0,1 0,-1 1,0-1,0 1,0 0,0 1,1-1,-1 1,1 0,-2 1,-13 4,0 1,1 1,0 1,1 0,0 1,1 1,0 1,1 0,0 1,1 0,1 2,0-1,1 2,1-1,1 2,0-1,-2 8,10-20,0-1,0 0,0 1,1 0,0-1,0 1,0 0,0 0,1-1,0 1,0 0,0 0,1 0,-1-1,1 1,0 0,1-1,-1 1,1-1,0 1,0-1,0 0,1 1,-1-1,1-1,0 1,0 0,0-1,1 1,-1-1,1 0,0 0,0 0,2 0,10 7,1 0,0-2,1 0,-1-1,2-1,-1 0,0-1,4-1,8 1,-1-1,1-2,0 0,0-3,0 0,0-2,-1-1,1-1,-1-2,0 0,28-13,-26 7</inkml:trace>
  <inkml:trace contextRef="#ctx0" brushRef="#br0" timeOffset="-64509.06">6683 254,'26'-6,"0"-2,-1 0,-1-2,1-1,-2 0,1-2,-2-1,0-1,0-1,-1-1,-17 14,1 0,0-1,-1 0,0 0,0 0,0 0,0-1,-1 0,0 1,0-1,0-1,-1 1,1 0,-1 0,0-1,-1 0,1 1,-1-1,0 0,-1 1,1-1,-1 0,0 0,-1 0,-16 21,-14 118,7 69,10 0,8 68,2-103,2-89,-4 0,-4-1,-2 0,-4-1,-4 0,-25 62,37-118,0 0,-2-1,-1 0,0 0,-1-1,-1-1,-1 0,0-1,-1 0,-16 12,27-25,-1 0,1 0,-1 0,0-1,0 1,0-1,0 0,-1-1,1 1,-1-1,1 0,0-1,-1 1,0-1,1 0,-1-1,1 1,-1-1,1 0,0 0,-1-1,1 1,0-1,0-1,0 1,0-1,0 1,0-1,1-1,0 1,-1-1,1 1,0-1,1-1,-1 1,1 0,0-1,0 0,0 1,0-3,-2-2,1-2,0 1,0 0,1-1,1 0,0 0,0 1,1-1,0 0,1 0,0-1,1 1,0 0,1 1,0-1,1 0,0 0,0 1,1 0,1 0,0 0,5-7,7-11,1 0,1 2,1 0,2 2,0 0,1 1,6-2,9-5,1 1,1 3,1 1,2 2,0 2,1 1,1 3,11-2,27 3,-59 14</inkml:trace>
  <inkml:trace contextRef="#ctx0" brushRef="#br0" timeOffset="-64188.178">7474 818,'-20'20,"1"1,1 0,0 2,2-1,1 2,1 0,1 1,1 1,1 0,-5 20,15-44,-1 1,1 0,0 0,1 0,-1 0,1 0,-1 0,1 0,0 0,0 0,0 0,0 0,1 0,-1 0,1 0,0 0,0 0,0 0,0 0,0-1,1 1,-1 0,1-1,0 1,-1-1,1 1,0-1,1 0,-1 0,0 0,1 0,-1 0,1-1,-1 1,1-1,0 0,0 0,0 1,0-2,0 1,12 0,1 0,-1-2,0 0,-1-1,1 0,0-1,0-1,-1 0,0-1,0 0,0-1,-1-1,1-1,-2 1,1-2,-1 0,0 0,-1-1,0-1,6-7,-10 9,0 0,-1 0,0 0,0-1,-1 0,0 0,0-1,-2 1,1-1,-1 0,0-5,-2 12,0-1,-1 0,1 1,-1-1,0 0,-1 1,1-1,-1 1,0-1,0 1,0-1,-1 1,1-1,-1 1,0 0,-1 0,1 0,-1 0,1 0,-1 1,0-1,-1 1,1 0,0 0,-1 0,0 0,0 1,-3-2,1 1,0 0,-1 1,0 0,1 0,-1 1,0 0,0 0,0 0,0 1,0 0,0 0,0 1,1 0,-1 0,0 1,0 0,1 0,-1 1,1-1,-1 1,1 1,0-1,1 1,-1 0,0 0,1 1,0 0,0 0,0 0,-13 16</inkml:trace>
  <inkml:trace contextRef="#ctx0" brushRef="#br0" timeOffset="-54948.444">11001 536,'-149'157,"94"-91,-239 302,234-301,60-67,0-1,0 1,0 0,1-1,-1 1,0 0,0 0,0-1,0 1,0 0,0-1,0 1,0 0,0-1,0 1,0 0,0-1,0 1,0-1,0 1,0 0,0 0,0-1,0 1,0 0,-1-1,1 1,0 0,0-1,0 1,-1 0,1 0,0-1,0 1,-1 0,1 0,0 0,0-1,-1 1,1 0,0 0,-1 0,1 0,0 0,-1-1,1 1,0 0,-1 0,1 0,0 0,-1 0,1 0,0 0,-1 0,1 0,7-15</inkml:trace>
  <inkml:trace contextRef="#ctx0" brushRef="#br0" timeOffset="-54566.575">10521 479,'2'15,"1"-1,0 0,0 0,1 0,1 0,1-1,0 1,0-1,1-1,1 0,4 5,95 92,-35-43,110 104,-114-69,-56-89,0-6</inkml:trace>
  <inkml:trace contextRef="#ctx0" brushRef="#br0" timeOffset="-56225.64">8038 903,'0'224,"5"-197,-5-28,0 1,0 0,0-1,0 1,0 0,0-1,0 1,0 0,0 0,0-1,0 1,0 0,0-1,0 1,0 0,0 0,1-1,-1 1,0 0,0 0,0-1,1 1,-1 0,0 0,0-1,0 1,1 0,-1 0,0 0,1 0,-1 0,0-1,0 1,1 0,-1 0,0 0,1 0,-1 0,0 0,1 0,-1 0,0 0,0 0,1 0,-1 0,0 0,1 0,-1 0,0 1,0-1,1 0,-1 0,0 0,1 0,-1 0,0 1,0-1,0 0,1 0,-1 1,0-1,0 0,0 0,1 1,89-277,-27 135,-63 141,1-1,-1 0,1 1,-1-1,1 1,0-1,-1 1,1-1,0 1,-1-1,1 1,0 0,0-1,-1 1,1 0,0 0,0 0,-1 0,1-1,0 1,0 0,0 0,0 0,-1 0,1 1,0-1,0 0,0 0,-1 0,1 1,0-1,0 0,-1 1,1-1,0 1,-1-1,1 1,0-1,-1 1,1-1,-1 1,1 0,-1-1,1 1,-1 0,1-1,-1 1,0 0,0 0,1-1,-1 1,0 0,0 0,0 0,1 0,17 46,9 35,-16-56</inkml:trace>
  <inkml:trace contextRef="#ctx0" brushRef="#br0" timeOffset="-55605.625">8377 1242,'204'-299,"-126"209,-78 89,0 0,1 1,-1-1,1 1,-1-1,1 0,-1 1,1-1,-1 1,1-1,-1 1,1 0,0-1,-1 1,1-1,0 1,-1 0,1 0,0-1,0 1,-1 0,1 0,0 0,0 0,-1 0,1 0,0 0,0 0,-1 0,1 0,0 0,0 1,-1-1,1 0,0 0,-1 1,1-1,0 0,-1 1,1-1,-1 1,1-1,0 1,-1-1,1 1,-1 0,1-1,-1 1,0-1,1 1,-1 0,0-1,1 1,-1 0,0 0,0-1,0 1,1 0,-1 0,0-1,0 1,0 0,0 0,0-1,-1 1,1 0,0 0,0-1,0 1,-5 57,-4-22,5-25,1-1,0 1,1 0,0 1,1-1,0 0,0 0,2 1,-1-1,1 0,1 3,-1-12,-1 0,1 0,0 0,0 0,0 0,0 0,0-1,0 1,1 0,-1-1,1 1,-1-1,1 1,-1-1,1 0,0 0,-1 0,1 0,0 0,0 0,0 0,0 0,0-1,0 1,0-1,0 0,0 1,0-1,0 0,0 0,0 0,1 0,-1-1,0 1,0-1,0 1,0-1,1 0,71-39,82-127,-83 98,-73 68,0 1,1-1,-1 1,1-1,-1 1,0 0,1-1,-1 1,1 0,-1-1,1 1,-1 0,1-1,-1 1,1 0,0 0,-1 0,1 0,-1-1,1 1,0 0,-1 0,1 0,-1 0,1 0,0 0,-1 1,1-1,-1 0,1 0,-1 0,1 0,0 1,-1-1,1 0,-1 1,1-1,-1 0,1 1,-1-1,0 1,1-1,-1 0,1 1,-1-1,0 1,0-1,1 1,-1 0,0-1,0 1,1-1,-1 1,0-1,0 1,0 0,0-1,0 1,0-1,0 1,0 0,0-1,0 1,0-1,0 1,-1 0,2 51,-1-44,-2-1,1 0,0 0,1 0,0 0,0 1,0-1,1 0,0 0,0 0,0 0,1-1,1 1,-1 0,1-1,0 1,0-1,1 0,0 0,0 0,0-1,1 1,-1-1,1 0,1 0,4 3,7-1</inkml:trace>
  <inkml:trace contextRef="#ctx0" brushRef="#br0" timeOffset="-21856.611">10747 169,'10'-5,"-2"-1,-2 5,-7 2,-3 6,-6 3,3-2,4-6,6-4,-1-1,-2 4,-1 3</inkml:trace>
  <inkml:trace contextRef="#ctx0" brushRef="#br0" timeOffset="-21402.6">11001 112,'-9'10,"-4"8,6 0,8-7,9-5,4-9,-7 1,-8 1,-5 5,-1-3,1-1</inkml:trace>
  <inkml:trace contextRef="#ctx0" brushRef="#br0" timeOffset="-19279.389">11509 678,'256'-30,"-86"20,-154 6,-9 2,-1 0,0 0,1 0,-1 1,1 1,0-1,-1 1,1 0,-1 0,1 1,0 0,-1 0,1 0,4 2,-5 3</inkml:trace>
  <inkml:trace contextRef="#ctx0" brushRef="#br0" timeOffset="-19027.542">11481 959,'34'0,"25"0,8 0,-4-4,-6-3,-9 1,-8 1,-6 2,-8 1</inkml:trace>
  <inkml:trace contextRef="#ctx0" brushRef="#br0" timeOffset="-18676.936">12441 705,'29'0,"19"0,6 0,-2 0,-8 0</inkml:trace>
  <inkml:trace contextRef="#ctx0" brushRef="#br0" timeOffset="-17772.604">12666 988,'35'-3,"0"-2,0-1,-1-1,0-3,0 0,-1-2,-1-2,28-15,-36 17,-1 0,1-2,-2 0,0-2,-1 0,-1-2,0 0,-1-1,-1-1,4-8,-6 8,-10 15,-1-1,0 0,0 0,0-1,-1 1,1-1,-2 0,1 0,-1 0,0-1,-1 1,1-1,-2 1,1-1,0-7,-3 14,0-1,0 0,0 1,0-1,0 0,0 1,-1-1,1 1,0 0,-1-1,1 1,-1 0,0 0,1 0,-1 0,0 0,0 1,1-1,-1 0,0 1,0-1,0 1,0 0,0 0,0 0,0 0,0 0,0 0,1 0,-1 0,0 1,0-1,0 1,0-1,0 1,1 0,-1 0,0 0,1 0,-1 0,0 0,1 0,-1 1,1-1,0 1,-1-1,1 1,0-1,0 1,0 0,-16 16,0 1,2 0,0 2,2-1,0 1,1 1,-1 6,10-24,0 1,1-1,-1 1,1 0,0 0,0 0,0 0,1 0,0 1,0-1,0 0,1 1,-1-1,1 0,1 1,-1-1,1 0,0 1,0-1,0 0,1 0,0 0,0 0,0 0,1 0,-1 0,1-1,0 1,1-1,-1 0,1 0,-1 0,1-1,1 1,-1-1,0 0,1 0,-1 0,1-1,0 1,0-1,2 0,18 2,0-1,1-1,0-2,-1 0,1-2,-1 0,1-2,-1-1,0-1,-1-1,1-1,-1-1,-1-2,0 0,0-1,-1-1,-1-2,0 0,-1-1,-1 0,16-19,-26 28,-1-1,0 0,-1 0,0 0,0-1,-1 0,0-1,0 1,-1-1,-1 0,0 0,0-1,0-2,-5 10,1 1,-1-1,0 0,0 1,0-1,0 1,0-1,-1 1,1-1,-1 1,0 0,0 0,0 0,0 0,0 0,0 0,0 1,0-1,-1 1,1-1,-1 1,1 0,-1 0,0 0,1 0,-1 0,0 1,0-1,1 1,-1 0,0 0,0 0,0 0,1 0,-1 1,0-1,0 1,1 0,-1-1,0 1,1 1,-1-1,1 0,-1 1,1-1,0 1,-1 0,-5 2,1 0,0 1,-1 0,2 0,-1 0,1 1,-1 0,2 0,-1 1,1-1,0 1,0 1,-3 6,6-10,0-1,1 1,0 0,-1 0,1-1,1 1,-1 0,1 0,-1 0,1 0,0 0,0 0,1 0,-1 0,1-1,0 1,0 0,0 0,1 0,-1-1,1 1,0-1,0 1,0-1,0 0,1 0,-1 0,1 0,0 0,2 1,1 1,1 0,0-1,0 0,0 0,0-1,0 0,1 0,-1-1,1 0,-1 0,1-1,0 0,0 0,0-1,0 0,0 0,0-1,0 0,-1-1,1 1,152-55,-138 43,0-1,-1-1,-1 0,0-2,-2 0,1-1,-2-1,-1-1,0 0,-2-1,7-13,-3-16,-18 49,0 0,0 1,0-1,0 0,0 0,0 0,0 0,0 0,0 0,0 0,0 1,-1-1,1 0,0 0,0 0,-1 0,1 1,-1-1,1 0,-1 0,1 1,-1-1,0 0,1 1,-1-1,0 1,1-1,-1 1,0-1,0 1,1-1,-1 1,0 0,0-1,0 1,0 0,1 0,-1 0,0-1,0 1,0 0,0 0,0 0,0 1,0-1,1 0,-1 0,0 0,0 1,0-1,0 0,1 1,-1-1,0 1,0-1,0 1,-6 3,0 1,0 0,1 1,0 0,-1 0,2 0,-1 1,1-1,0 1,1 1,-1-1,1 0,1 1,-1 0,0 4,-4 6,3-11,1 1,0 0,0 0,1 0,0 0,1 1,0-1,0 1,1 0,0-1,0 1,1 0,0 0,1-1,0 1,0 0,1-1,0 1,0-1,1 1,0-1,1 0,-1 0,2 0,-1-1,1 0,0 1,1-2,0 1,0-1,0 1,1-2,-1 1,6 2,104 49,-98-51</inkml:trace>
  <inkml:trace contextRef="#ctx0" brushRef="#br0" timeOffset="-15535.599">14530 903,'-9'7,"0"0,1 1,0 0,0 0,1 1,0 0,0 0,1 1,0-1,1 1,0 1,1-1,0 1,1 0,0 0,-1 8,3-18,1 0,-1 0,1 0,-1 0,1 0,0 1,0-1,-1 0,1 0,0 1,0-1,0 0,0 0,0 0,0 1,1-1,-1 0,0 0,1 0,-1 0,1 1,-1-1,1 0,-1 0,1 0,0 0,0 0,-1 0,1 0,0-1,0 1,0 0,0 0,0-1,0 1,0 0,0-1,0 1,0-1,1 0,-1 1,0-1,0 0,0 0,1 1,-1-1,0 0,0 0,0 0,1 0,-1-1,0 1,0 0,0-1,1 1,-1 0,0-1,1 0,9-7,1-1,-2-1,1 1,-2-2,1 1,-1-2,-1 1,0-1,4-8,-2 2,-9 14,1 0,0-1,0 1,0 0,0 1,1-1,-1 0,1 1,0-1,0 1,1 0,-1 0,1 0,-1 0,5-1,-6 5,-1 0,1 0,0 1,-1-1,1 1,-1-1,1 1,-1 0,0-1,0 1,0 0,0 0,0 0,0 0,0 0,0 0,-1 0,1 0,-1 0,0 0,1 0,-1 1,0 0,3 9,49 67,-50-77,0 0,0-1,1 1,-1-1,0 0,0 1,1-1,-1 0,1 0,-1 0,1-1,-1 1,1-1,-1 1,1-1,0 0,-1 0,1 0,-1 0,1-1,0 1,-1 0,1-1,-1 0,1 0,-1 0,1 0,-1 0,0 0,0-1,1 1,-1-1,0 1,0-1,0-1,2-1,0 0,0 0,0 0,0-1,-1 1,0-1,0 0,0 0,-1 0,0 0,0-1,0 1,0 0,-1-1,0 0,0 1,-1-1,1-1,-4-14</inkml:trace>
  <inkml:trace contextRef="#ctx0" brushRef="#br0" timeOffset="-15089.646">14530 169,'11'-6,"0"1,0 0,1 0,0 1,0 1,0 0,0 1,0 0,1 1,-1 0,0 1,1 0,-1 1,4 1,-14-1,0 0,0 1,0-1,0 0,0 1,-1 0,1-1,0 1,-1 0,1 0,-1 0,0 0,0 0,0 0,0 0,0 0,0 0,0 0,-1 1,1-1,-1 0,0 1,1-1,-1 0,0 1,-1-1,1 0,0 1,-1-1,1 0,-1 0,1 1,-1-1,0 0,0 0,0 0,0 0,-1 0,1 0,-1 0,1 0,-10 50,14-48,0 0,1 0,-1 0,1-1,0 1,0-1,0 0,0 0,0-1,1 1,-1-1,1 0,0 0,0-1,-1 1,1-1,0 0,0 0,0-1,1 1,-1-1,0-1,0 1,0 0,0-1,0 0,0 0,1-1,9 1,84 15,-79-9</inkml:trace>
  <inkml:trace contextRef="#ctx0" brushRef="#br0" timeOffset="-14741.991">15573 508,'-14'29,"-20"28,-8 10,-2-2,7-7,4-9,3-8,3-6,0-4,5-2,1-7,0-2,-1 1,-3-4,4 0,5-2</inkml:trace>
  <inkml:trace contextRef="#ctx0" brushRef="#br0" timeOffset="-14408.725">15178 508,'5'34,"16"25,9 7,4-7,2-9,-6-8,-3-7,-2-9,1-4,0-1,0-4,1 0,1 1,-5 3,-2-2,-3 1,-11-4,-6-4</inkml:trace>
  <inkml:trace contextRef="#ctx0" brushRef="#br0" timeOffset="2557.366">2338 2032,'-1'0,"0"-1,0 1,0-1,0 1,0 0,0-1,0 1,0 0,0 0,-1 0,1 0,0 0,0 0,0 0,0 0,0 0,0 0,0 1,0-1,0 0,0 1,0-1,0 1,0-1,0 1,0 0,0-1,0 1,0 0,1-1,-1 1,0 0,1 0,-1 0,0 0,1 0,-1 0,1 0,-1 0,1 0,0 0,-1 0,1 0,0 0,0 0,0 0,0 0,0 0,0 1,0-1,0 0,0 0,0 0,1 0,-1 1,2 26,1 0,2 0,0 0,2 0,1-1,1 0,8 15,-15-37,9 21,1 0,1-1,1-1,1 0,18 21,-33-44,1 0,-1-1,0 1,1 0,-1-1,1 1,-1-1,1 1,-1-1,1 1,0-1,-1 1,1-1,0 1,-1-1,1 0,0 1,-1-1,1 0,0 0,0 1,-1-1,1 0,0 0,0 0,-1 0,1 0,0 0,0 0,-1 0,1-1,0 1,0 0,-1 0,1-1,0 1,0 0,-1-1,1 1,0 0,-1-1,1 1,-1-1,1 1,-1-1,1 0,-1 1,1-1,-1 1,1-1,-1 0,0 1,1-1,-1 0,0 0,0 1,1-1,-1 0,17-55,-14 45,3-11,12-42,3 0,3 1,9-13,-2 24,-27 53</inkml:trace>
  <inkml:trace contextRef="#ctx0" brushRef="#br0" timeOffset="2812.394">2930 2257,'-5'29,"-1"19,0 6,1-6</inkml:trace>
  <inkml:trace contextRef="#ctx0" brushRef="#br0" timeOffset="3060.366">2789 1778,'0'0</inkml:trace>
  <inkml:trace contextRef="#ctx0" brushRef="#br0" timeOffset="3378.375">3071 1693,'94'431,"-86"-392,-2 0,-2 0,-2 1,-1 25,-1-66,0 1,1-1,-1 1,1-1,-1 0,1 1,-1-1,1 1,-1 0,1-1,0 1,-1-1,1 1,0 0,-1-1,1 1,0 0,-1 0,1 0,0-1,-1 1,1 0,0 0,0 0,-1 0,1 0,0 0,0 0,-1 1,1-1,0 0,-1 0,1 0,0 1,-1-1,1 0,0 1,-1-1,1 1,-1-1,1 1,-1-1,1 1,-1-1,1 1,-1-1,1 1,-1 0,0-1,1 1,-1 0,0-1,0 1,1 0,-1-1,0 1,0 0,0 0,0-1,0 1,6-6,5-5,0 0,1 1,0 1,1 0,-1 1,2 0,-1 0,1 2,0 0,0 0,0 1,1 1,-1 1,1 0,0 0,-1 2,3 0,-15 0,1 1,0 0,-1 0,1 0,0 0,-1 0,1 0,-1 1,0-1,1 1,-1 0,0-1,0 1,0 0,0 0,0 1,-1-1,1 0,-1 0,1 1,-1-1,0 1,0 0,0-1,0 1,-1 0,1-1,-1 1,1 0,-1 0,0-1,0 1,0 0,0 0,-1 0,1-1,-1 1,0 0,0-1,0 1,0 0,0-1,0 0,-1 1,1-1,-1 0,0 1,1-1,-1 0,0 0,0 0,-1-1,1 1,-2 1,-13 12,0 0,-1-2,-1 0,0-1,0-1,-1-1,-1 0,1-2,-2 0,1-1,-1-2,0 0,0-1,-5-1,-78 12,90-19</inkml:trace>
  <inkml:trace contextRef="#ctx0" brushRef="#br0" timeOffset="3943.016">3607 2484,'39'-21,"0"-1,-2-2,-1-2,-1-1,-2-2,0-1,-2-1,6-11,-31 37,0-1,-1 0,0-1,0 1,0-1,-1 0,0 0,0 0,-1-1,0 1,0-1,-1 0,0 0,0 0,-1 0,0 0,-1 0,1 0,-1 0,-1 0,-1-8,1 14,-1-1,0 1,1 0,-1 0,0 0,0 0,0 0,0 1,-1-1,1 0,0 1,-1 0,1 0,-1-1,0 1,1 1,-1-1,0 0,1 1,-1-1,0 1,0 0,1 0,-1 0,0 0,0 1,1-1,-1 1,0-1,1 1,-1 0,0 0,1 0,0 1,-1-1,1 0,-3 3,-2 0,0 0,1 0,-1 1,1 1,0-1,0 1,1 0,-1 0,1 0,0 1,1 0,-3 5,6-10,0 0,0 1,0-1,0 0,0 1,0-1,1 1,-1-1,1 1,0 0,0-1,0 1,0-1,0 1,0-1,1 1,-1-1,1 1,0-1,0 1,0-1,0 1,0-1,0 0,1 0,-1 0,1 0,-1 0,1 0,0 0,0 0,0-1,0 1,0 0,0-1,0 0,1 0,-1 1,97 23,-92-25,-1 0,1 0,-1 1,0-1,1 1,-1 1,0-1,0 1,0 1,0-1,0 1,0 0,0 0,-1 0,0 1,0 0,0 0,0 0,0 1,-1 0,0 0,0 0,0 0,-1 0,1 1,0 2,-3 1,0 0,0 0,-1 1,-1-1,1 0,-1 0,-1 0,0 0,0-1,-1 1,0 0,0-1,-1 0,0 0,-1 1,-10 28,8-19</inkml:trace>
  <inkml:trace contextRef="#ctx0" brushRef="#br0" timeOffset="4638.442">4511 2230,'-33'23,"2"2,0 2,2 0,1 2,1 1,2 2,-15 23,16 4,24-58,0 0,-1 0,1 1,0-1,0 0,1 0,-1 1,0-1,0 0,0 0,1 1,-1-1,1 0,-1 0,1 0,-1 0,1 0,0 0,0 0,-1 0,1 0,0 0,0 0,0 0,0 0,0-1,0 1,0 0,0-1,0 1,1-1,-1 1,0-1,0 0,0 1,1-1,-1 0,0 0,0 0,1 0,-1 0,0 0,0 0,2 0,15-4,0 0,0-2,0 0,0 0,-1-2,0 0,-1-1,0-1,0 0,-1-1,0-1,-1 0,-1-1,6-7,-14 16,12-13,55-32,-69 50,-1-1,0 1,0 0,1 0,-1 0,0 0,0 1,0-1,0 0,-1 1,1-1,0 1,-1 0,1 0,-1-1,1 1,-1 0,0 0,0 0,0 1,0-1,0 0,0 0,-1 0,1 1,-1-1,1 0,-1 1,0-1,0 2,6 15,-4-14,0 0,1-1,-1 1,1 0,0-1,0 0,0 0,1 0,-1 0,1-1,0 1,0-1,0 0,1 0,-1 0,1-1,-1 1,1-1,0 0,0-1,0 1,0-1,0 0,0 0,1 0,-1-1,0 0,5 0,4-1,-1 1,0-1,1-1,-1-1,0 0,0 0,0-1,-1-1,1 0,-1-1,0 0,-1-1,0 0,0-1,0 0,-1-1,0 0,0-1,-1 0,-1 0,0-1,6-9,-9 12,17-21,-2-1,-1-1,-1 0,-2-1,-1-1,-1-1,5-22,-18 49,8-21,-1-1,-2 0,-1-1,-1 1,-2-1,-1 0,-1 0,-2 0,-4-28,5 55,0-1,0 1,0 0,-1-1,1 1,-1 0,0 0,0 0,0 0,0 0,-1 1,1-1,-1 0,1 1,-1 0,0 0,0 0,0 0,0 0,-1 0,1 1,0 0,-1 0,1 0,0 0,-1 0,0 0,1 1,-1 0,1 0,-1 0,1 0,-1 0,0 1,1 0,-1-1,1 1,0 1,-1-1,1 0,0 1,0 0,-1-1,1 1,1 0,-1 1,0-1,0 1,1-1,0 1,-1 0,-8 14,1-1,1 2,0-1,2 1,0 0,1 1,1 0,0 0,2 0,0 0,1 1,1-1,1 1,0-1,2 1,0 2,-2-19,3 32,1 0,2-1,1 0,1 0,2 0,2-1,1-1,1 0,2-1,1 0,11 13,17 26,-49-87,-6 2</inkml:trace>
  <inkml:trace contextRef="#ctx0" brushRef="#br0" timeOffset="4883.59">4878 2144,'33'-4,"31"-3,9 1,-3 2,-4 0,-8 2,-10 1,-7 0,-7 1,-4 1,-2 4,-1 1,-6 0</inkml:trace>
  <inkml:trace contextRef="#ctx0" brushRef="#br0" timeOffset="5048.04">5583 2343,'9'33,"4"7,-1-4</inkml:trace>
  <inkml:trace contextRef="#ctx0" brushRef="#br0" timeOffset="5212.358">5498 1890,'0'0</inkml:trace>
  <inkml:trace contextRef="#ctx0" brushRef="#br0" timeOffset="5556.963">5809 2456,'75'-135,"-20"43,-54 92,0 0,1 0,-1 0,0 0,1 0,-1 1,0-1,0 1,1-1,-1 1,0-1,0 1,0 0,0-1,0 1,1 0,-1 0,-1 0,1 0,0 0,0 0,0 0,0 0,-1 0,1 0,-1 1,1-1,-1 0,1 0,-1 1,0-1,1 0,-1 1,0-1,0 0,0 2,1 2,0 1,0-1,1 0,-1 0,1 1,0-1,1 0,-1-1,1 1,0 0,1-1,-1 1,1-1,-1 0,1 0,0-1,1 1,-1-1,1 0,-1 0,1 0,0-1,0 0,0 0,0 0,1 0,-1-1,0 0,1 0,3 0,-2-1,-1-1,1 0,-1-1,0 1,1-1,-1 0,0-1,0 1,0-1,-1-1,1 1,-1-1,0 0,0 0,0 0,0-1,-1 0,1 1,2-7,19-14,-13 13</inkml:trace>
  <inkml:trace contextRef="#ctx0" brushRef="#br0" timeOffset="6014.293">6570 2230,'-19'8,"-1"1,2 2,-1 0,1 0,1 2,0 0,1 1,0 1,1 0,1 1,1 1,0 0,11-16,1 0,0 0,0 0,1 0,-1 1,0-1,0 0,0 0,1 1,-1-1,1 0,-1 1,1-1,-1 1,1-1,0 1,0-1,0 1,0-1,0 0,0 1,0-1,0 1,0-1,1 1,-1-1,1 1,-1-1,1 0,0 1,-1-1,1 0,0 0,0 1,0-1,0 0,0 0,0 0,0 0,0 0,0 0,0-1,1 1,-1 0,0-1,1 1,-1 0,0-1,1 0,-1 1,1-1,-1 0,1 0,-1 1,1-1,-1 0,0-1,1 1,-1 0,1 0,-1-1,2 1,149-44,-138 37,1 0,0 1,0 1,0 0,1 1,0 1,-1 0,1 1,0 1,0 0,1 2,-1 0,0 0,0 1,8 3,-14 3,1 0,-2 0,1 1,-1 0,-1 0,1 1,-2 1,1-1,-2 1,1 0,-1 1,-1-1,0 1,-1 0,0 1,-1-1,0 1,-1-1,-1 1,1 11,0-15,0 1,8 29,-1-1,-3 1,0 0,-3 0,-1 1,-2-1,-2 1,-1-1,-2 0,-7 24,7-50,-1 0,0-1,0 0,-1 0,0-1,-1 1,-1-2,0 1,0-1,-1-1,0 0,-1 0,0-1,0 0,-1-1,1 0,-2-1,1 0,-1-1,-6 1,16-4,-1-2,1 1,-1 0,1-1,0 0,-1 1,1-1,-1-1,1 1,-1 0,1-1,-1 0,1 0,0 0,-1 0,1 0,0-1,0 1,0-1,0 0,0 0,0 0,1 0,-1-1,1 1,-1-1,1 1,0-1,0 0,0 0,0 0,1 0,-1 0,0-2,-1-4,0-1,0 1,1-1,0 1,1-1,0 0,0 0,1 1,1-1,-1 0,2 0,-1 0,11-28,0 1,3 1,1 0,2 1,1 1,1 1,11-12,154-191,-154 202</inkml:trace>
  <inkml:trace contextRef="#ctx0" brushRef="#br0" timeOffset="9336.854">12413 2173,'-30'12,"12"-6,0 1,0 1,1 1,0 0,0 1,1 1,0 0,1 1,0 1,-4 6,17-18,1 0,0 1,0-1,0 0,0 0,1 0,-1 1,0-1,0 0,1 1,-1-1,1 1,-1-1,1 1,0-1,0 1,-1-1,1 1,0-1,0 1,1-1,-1 1,0-1,0 1,1-1,-1 1,1-1,-1 0,1 1,-1-1,1 0,0 1,0-1,0 0,0 0,0 1,0-1,0 0,0 0,0 0,0-1,1 1,-1 0,68 25,-51-21,-13-4,79 34,-81-34,-1 0,0 1,0-1,0 1,0-1,0 1,0 0,0 0,-1 0,1 0,-1 0,1 0,-1 0,0 1,0-1,0 0,0 1,0-1,-1 1,1-1,-1 1,0-1,1 1,-1-1,0 1,0-1,-1 1,1-1,0 1,-1-1,0 1,1-1,-2 1,-2 4,-1-1,0 0,-1 0,1-1,-1 1,0-1,-1-1,1 1,-1-1,0 0,0 0,0-1,-1 0,1-1,-1 1,1-1,-1-1,0 1,0-1,0-1,-13 5,-65-2,61-8</inkml:trace>
  <inkml:trace contextRef="#ctx0" brushRef="#br0" timeOffset="6803.781">8264 2117,'-50'2,"0"3,0 2,1 2,0 2,0 2,-21 10,66-22,0 0,-1 0,1 0,-1 0,1 1,0-1,0 1,0 0,0 0,0 1,0-1,1 1,-1 0,1 0,-1 0,1 0,0 1,1-1,-1 1,1 0,-1 0,1 0,0 0,0 2,3-3,1-1,0 1,0-1,0 1,0-1,1 0,-1 0,1 0,-1 0,1 0,0-1,0 1,-1-1,1 0,0 0,0 0,0 0,0 0,1-1,-1 1,0-1,0 0,0 0,0 0,1 0,0-1,9 2,-5 0,13 1,0 0,-1 1,1 2,-1 0,0 1,0 0,0 2,-1 1,7 4,-24-12,-1 0,1 0,-1 0,1 0,-1 0,1 1,-1-1,0 0,0 1,1-1,-1 1,0 0,0-1,-1 1,1 0,0-1,0 1,-1 0,1 0,-1 0,0-1,0 1,1 0,-1 0,0 0,0 0,-1 0,1 0,0-1,-1 1,1 0,-1 0,1 0,-1-1,0 1,0 0,0-1,0 1,0-1,0 1,0-1,-1 1,1-1,0 0,-1 0,0 1,-76 53,-88-8,108-41,39-9</inkml:trace>
  <inkml:trace contextRef="#ctx0" brushRef="#br0" timeOffset="7336.404">8518 2201,'-16'21,"2"0,0 2,1-1,1 2,1 0,1 0,2 1,0 0,-1 10,8-32,1-1,-1 1,1 0,0-1,0 1,0-1,0 1,0-1,1 1,-1 0,1-1,-1 1,1-1,0 0,0 1,0-1,1 0,-1 1,0-1,1 0,0 0,-1 0,1 0,0 0,0-1,0 1,0 0,0-1,0 0,0 1,1-1,-1 0,1 0,-1 0,0-1,1 1,0 0,-1-1,1 0,-1 0,1 1,-1-2,1 1,0 0,-1 0,1-1,-1 1,1-1,1-1,11-3,0 0,0-2,-1 0,0 0,0-2,0 1,-1-2,-1 0,0 0,0-1,-1-1,0 0,-1 0,-1-1,4-7,48-51,-59 68,0 1,-1-1,1 1,0 0,0 0,0 0,0 0,1 0,-1 0,1 0,-1 1,1-1,-1 1,1 0,0 0,0 0,-1 0,1 0,0 0,0 1,0 0,0-1,0 1,0 0,0 1,0-1,0 0,0 1,0-1,-1 1,1 0,0 0,0 0,-1 1,1-1,0 1,-1-1,0 1,1 0,-1 0,0 0,0 0,0 0,0 0,0 2,4 8,-1 1,-1 0,0 1,-1-1,0 1,-1-1,0 1,-1 0,-1 0,-1 2,4 36,6 14,-2 0,-4 1,-3-1,-2 1,-4-1,-2 0,-13 46,-60 49,80-156,-1-1,0 0,-1 0,1-1,-1 1,0 0,0-1,0 0,0 1,0-1,-1-1,0 1,1 0,-1-1,0 0,0 0,0 0,-1 0,1-1,0 1,-1-1,1 0,-1-1,1 1,-1-1,1 0,-1 0,1 0,-1 0,1-1,-1 0,1 0,-1 0,1-1,0 1,0-1,0 0,0 0,0 0,-3-3,1-6,0 0,0-1,2 1,-1-1,1 0,1 0,0 0,1-1,1 1,-1-1,2 1,0-1,0 0,1 1,2-4,-3-14,1 6,1 0,1 0,1 1,1-1,1 1,0 0,2 0,1 1,1 0,1 1,1 0,8-10,-2 3,-3 4</inkml:trace>
  <inkml:trace contextRef="#ctx0" brushRef="#br0" timeOffset="7735.419">9590 2117,'-44'18,"0"3,2 1,0 2,2 2,-20 17,10 13,49-55,1 0,-1 0,0 0,1 0,-1 1,1-1,-1 0,1 0,0 0,-1 1,1-1,0 0,0 1,0-1,0 0,0 0,0 1,0-1,1 0,-1 0,0 1,1-1,-1 0,1 0,-1 0,1 1,-1-1,1 0,0 0,0 0,-1 0,1 0,0 0,0 0,0-1,0 1,0 0,0 0,1-1,-1 1,0-1,0 1,0-1,0 1,1-1,-1 0,0 0,1 0,-1 1,0-1,0 0,1 0,-1-1,151 12,-137-9,-12-3,1 0,-1 1,0 0,0-1,0 1,0 0,1 1,-1-1,0 0,0 1,0 0,0 0,0 0,0 0,0 0,0 1,0-1,-1 1,1 0,0 0,-1 0,1 0,-1 0,0 0,0 1,0-1,0 1,0-1,-1 1,1 0,-1 0,1 0,-1 0,0 0,0 0,0 2,-5 1,1-1,-1 1,0-1,-1 0,1 0,-1-1,0 1,0-1,-1 0,1-1,-1 1,0-1,0 0,0 0,-5 1,-3 2,-218 118,170-100,49-24</inkml:trace>
  <inkml:trace contextRef="#ctx0" brushRef="#br0" timeOffset="7984.491">10183 1750,'-5'33,"-11"41,-2 16,-4 3,2-9,5-10,4-12,0-13,2-9,7-6,3-5,3-3,-1 0,0 0,-5-5,-3-5</inkml:trace>
  <inkml:trace contextRef="#ctx0" brushRef="#br0" timeOffset="8500.469">9760 2144,'413'18,"-391"-16,14 2,1-1,-1-2,1-1,-1-2,27-5,-42 2,-15 3,-1 0,1 1,-1-1,1 1,-1 0,1 1,0-1,0 1,-1 0,1 1,0-1,-1 1,1 1,0-1,-1 1,0-1,5 3,-1 2,0 0,1-1,0 0,0 0,1-1,-1-1,1 0,0 0,-1-1,1 0,0-1,1 0,-1-1,0 0,0-1,0 0,0-1,0 0,0-1,-1 0,1-1,-1 0,0 0,0-1,0 0,-1-1,1 0,-1-1,-1 0,1 0,5-8,-12 12,0 1,0-1,-1 1,1-1,-1 0,0 0,0 0,0 0,0 0,0 0,-1 0,1 0,-1 0,0 0,0 0,0 0,0 0,0 0,-1 0,0 0,1 0,-1 0,0 0,-1 0,1 0,0 1,-1-1,1 0,-1 1,0-1,0 1,0 0,0-1,-1 1,1 0,0 0,-1 1,1-1,-1 0,0 1,0 0,1-1,-1 1,0 0,0 0,0 1,0-1,0 1,0 0,-1-1,1 1,-2 1,-10 0,0 1,0 1,0 0,1 1,0 1,0 0,0 1,0 1,1 0,0 0,0 2,1-1,0 2,1-1,0 2,0-1,1 2,0-1,1 1,1 1,0-1,0 1,2 1,-1 0,2 0,0 0,0 0,2 1,-1-1,1 13,3-19,0-1,1 1,0 0,1 0,0 0,0-1,0 1,1-1,0 1,1-1,0 0,0-1,0 1,1 0,0-1,0 0,0-1,1 1,0-1,0 0,1 0,-1-1,1 1,0-2,0 1,0-1,1 0,-1 0,8 1,9 5</inkml:trace>
  <inkml:trace contextRef="#ctx0" brushRef="#br0" timeOffset="8988.384">11001 2511,'5'1,"0"-1,1 0,-1 0,0 0,0 0,0-1,0 0,0 0,0-1,0 1,-1-1,1 0,0 0,-1-1,1 1,-1-1,0 0,4-3,212-197,-161 170,-56 70,-13-10,8-25,1-1,-1 1,1 0,0 1,-1-1,1 0,0 0,0 0,1 1,-1-1,0 0,1 1,-1-1,1 1,0-1,0 0,0 1,0-1,0 1,1-1,-1 1,1-1,-1 0,1 1,0-1,0 0,0 0,0 0,0 1,1-1,-1 0,0 0,1-1,0 1,-1 0,1 0,1 0,9-1,0 0,0 0,0-1,0-1,0 0,0 0,0-1,0-1,-1 0,1-1,-1 0,0 0,0-1,0-1,-1 0,0 0,0-1,5-5,87-44,-100 55,-1 0,1 0,-1 0,1 0,0 0,-1 1,1-1,0 0,-1 1,1-1,0 1,0 0,0 0,-1 0,1 0,0 0,0 0,0 0,-1 0,1 1,0-1,0 1,-1-1,1 1,0 0,-1-1,1 1,0 0,-1 0,1 0,-1 0,0 1,1-1,-1 0,0 1,0-1,0 1,0-1,0 1,0-1,0 1,0 0,-1-1,1 1,-1 0,1 0,-1-1,0 1,0 0,1 0,-1 0,-1 0,4 49,-4-44,1 1,0 0,1-1,-1 1,1 0,1-1,0 1,0-1,0 1,1-1,0 0,1 2,7 5</inkml:trace>
  <inkml:trace contextRef="#ctx0" brushRef="#br0" timeOffset="13351.371">13796 2286,'-15'-3,"0"0,0 1,0 1,0 0,0 1,0 1,0 0,-1 1,2 1,-1 0,0 1,1 0,-1 1,1 1,0 0,1 1,0 1,0 0,1 1,0 0,0 1,1 0,0 1,1 0,0 0,1 1,0 1,1 0,0 0,1 0,1 1,0 0,0 0,-2 15,7-25,0-1,0 1,0 0,1-1,-1 1,1 0,0 0,0 0,0-1,1 1,-1 0,1-1,0 1,0 0,0-1,1 1,-1-1,1 1,0-1,0 0,0 0,0 0,1 0,-1 0,1 0,0-1,0 1,0-1,0 1,0-1,0 0,0-1,1 1,-1-1,3 2,11-2,0-1,0 0,0-1,0-1,0-1,0 0,-1-1,1-1,-1 0,0-1,-1-1,0-1,0 0,0-1,-1 0,0-1,-1-1,0 0,-1-1,11-12,-7 9,0-1,-1 0,0-1,-2-1,0 0,-1-1,0 0,2-8,-16 39,0 1,1 0,1 1,0-1,0 0,2 0,0 0,3 11,-2-16,1 1,0-1,1 0,0 0,0 0,0 0,1-1,1 0,-1 0,1-1,0 0,0 0,1-1,0 1,0-2,0 1,1-1,-1 0,1-1,0 0,0 0,0-1,0-1,9 2,7 2</inkml:trace>
  <inkml:trace contextRef="#ctx0" brushRef="#br0" timeOffset="13751.963">14275 2624,'21'-13,"0"0,-1-2,0 0,-2-2,18-18,-9 9,-14 13,50-31,-60 45,-1 0,0 1,0 0,0-1,0 1,0 0,-1 0,1 0,0 0,-1 0,1 1,-1-1,0 0,0 1,0-1,0 1,0-1,-1 1,1-1,-1 1,1 0,-1-1,0 1,0 0,3 10,-1-6,0 0,0-1,1 1,0-1,0 1,1-1,0 0,0 0,0-1,0 1,1-1,0 0,0 0,1 0,-1-1,1 0,0 0,0-1,1 1,-1-1,1 0,-1-1,1 0,0 0,0 0,0-1,0 0,5 0,-6 0,0 0,0 0,0-1,0 0,0 0,0 0,0-1,0 1,-1-2,1 1,0 0,0-1,-1 0,1-1,-1 1,1-1,-1 0,0 0,0-1,-1 0,1 1,-1-2,1 1,-1 0,-1-1,1 0,-1 0,1 0,-2 0,1 0,2-5,2-13</inkml:trace>
  <inkml:trace contextRef="#ctx0" brushRef="#br0" timeOffset="16856.447">15545 2257,'-12'-2,"0"1,0 0,-1 1,1 0,0 0,-1 2,1-1,0 2,0-1,0 2,0 0,1 0,-1 1,1 0,0 1,1 0,-1 1,1 0,1 1,-1 0,1 0,1 1,-1 0,1 1,1 0,0 0,-2 5,7-13,-4 5,0 0,1 0,-1 0,2 1,-1-1,1 1,0 0,0 0,1 1,0-1,1 1,0 0,0 0,1-1,0 1,0 0,1 0,1 0,-1 0,1 0,1 0,0 3,0-9,1 0,-1-1,0 0,0 1,1-1,-1 0,1 0,0 0,0-1,0 1,-1-1,1 1,1-1,-1 0,0 0,0 0,0-1,1 1,-1-1,0 0,0 0,1 0,-1 0,0 0,0-1,1 1,-1-1,0 0,0 0,0 0,89-49,-66 26,-1-1,-1-2,-1 0,-2-1,-1-1,-1-1,-1 0,1-7,5-37,-25 74,0 0,0-1,0 1,0 0,0 0,-1 0,1 0,0 0,0 0,0 0,0 0,0 0,0 0,0 0,0 1,0-1,0 1,0-1,0 0,0 1,0 0,0-1,0 1,1 0,-1-1,0 1,0 0,1 0,-1-1,0 1,1 0,-1 0,1 0,-1 0,1 0,0 0,-1 1,-6 6,0 0,0 1,1 0,0 0,1 1,0-1,0 1,1 0,1 1,0-1,0 1,1-1,0 1,1 0,0 0,0 0,1 0,1-1,0 1,2 7,-1-15,0 0,0 1,0-1,1-1,-1 1,1 0,0-1,0 1,0-1,0 0,0 0,1 0,-1 0,1 0,-1-1,1 0,-1 0,1 0,0 0,0 0,-1-1,1 1,0-1,0 0,2-1,97-14,-89 8,0-2,0 0,0 0,-1-1,-1-1,1 0,-2-1,0 0,0 0,-1-1,-1-1,0 0,5-11,-1 6,6-13,-1 0,-2-2,-1 0,-1 0,-2-2,-2 1,-1-1,-2-1,-1 0,-2 0,-2 0,-1 0,-4-31,-23-27,24 93,1 0,-1-1,0 1,0 0,0 0,0 0,0 1,0-1,-1 0,1 1,-1-1,1 1,-1 0,1 0,-1 0,0 0,0 0,1 1,-1-1,0 1,0 0,0 0,1 0,-1 0,0 0,0 1,0-1,1 1,-1 0,0-1,0 1,1 1,-1-1,-9 7,1 1,0-1,1 2,0 0,0 0,1 1,0 0,1 0,1 1,0 0,0 0,1 1,1 0,0 0,0 0,2 1,-2 7,4-20,-7 24,1-1,1 1,1 0,2 0,0 1,1-1,2 1,1-1,1 1,0-1,2 0,1 0,2 0,1 2,57 109,-62-131,0-1,0 1,1-1,0 0,0-1,0 1,0 0,0-1,1 0,0 0,-1 0,1-1,0 0,0 0,0 0,1 0,-1-1,0 0,1 0,-1 0,1-1,-1 0,1 0,-1 0,1-1,0 0,16-4,-3-2</inkml:trace>
  <inkml:trace contextRef="#ctx0" brushRef="#br0" timeOffset="17383.77">16166 2257,'-15'104,"15"-101,1 0,-1 0,1 1,0-1,0 0,0 0,0 0,0-1,1 1,-1 0,1 0,0-1,0 1,0-1,0 1,0-1,0 0,1 0,-1 0,1 0,0 0,-1-1,1 1,0-1,0 0,0 0,0 0,0 0,0 0,0-1,2 1,5-2,-1-1,1 0,0-1,-1 0,1 0,-1-1,0-1,-1 1,1-1,-1-1,1 1,-2-1,1-1,-1 0,0 0,0 0,-1-1,0 1,5-9,-9 13,80-126,-74 219,2 139,0-168,5 22,-4 1,-4 0,-3 7,-4-80,0 0,0 0,-1 1,0-1,-1 0,-1 0,1 0,-2-1,1 1,-2-1,1 1,-1-1,-1-1,0 1,0-1,-1 0,0 0,-1-1,0 1,4-4,-1-1,0 0,1 0,-1 0,0-1,-1 1,1-1,-1-1,1 1,-1-1,0 0,0 0,0 0,0-1,0 0,0 0,-1-1,1 1,0-2,0 1,0 0,-1-1,1 0,-1-1,5-1,-1 0,1 0,-1 0,1-1,0 1,1 0,-1-1,1 1,-1-1,1 0,0 0,0 1,1-1,-1 0,1 0,0 0,0 0,0 0,0 1,1-1,-1 0,1 0,0 0,0 1,1-1,-1 0,1 1,-1-1,1 1,1 0,-1 0,0 0,1-1,3-10,40-98,-36 94</inkml:trace>
  <inkml:trace contextRef="#ctx0" brushRef="#br0" timeOffset="17939.012">16787 2230,'233'-51,"-176"60,-56-9,0 1,1 0,-1 0,0 0,0-1,-1 1,1 0,0 0,0 0,0 0,-1 1,1-1,0 0,-1 0,1 0,-1 0,1 1,-1-1,0 0,1 1,-1-1,0 0,0 1,0-1,0 0,0 0,0 1,-1-1,1 0,0 1,-1-1,1 0,-1 0,1 0,-1 1,1-1,-1 0,0 0,0 0,0 0,0 0,-76 90,68-84,1-1,0 1,0 1,1 0,0 0,0 0,0 0,1 1,1 0,0 1,0-1,1 1,0 0,0 0,1 1,0-1,1 1,1-1,-1 1,2-1,-1 9,2-14,1-1,-1 1,1-1,0 1,0-1,0 0,0 0,1 0,-1 0,1 0,0-1,1 1,-1-1,0 0,1 0,0 0,0 0,0-1,0 0,0 1,0-2,1 1,-1 0,0-1,1 0,0 0,-1 0,1 0,0-1,1 0,10 1,-1-1,0-1,1 0,-1-1,0 0,0-2,0 0,11-4,54-34,-62 25</inkml:trace>
  <inkml:trace contextRef="#ctx0" brushRef="#br0" timeOffset="18185.088">16759 2427,'34'-10,"15"-2,29-5,5 1,-1-2,-10 2,-13 4,-6 4,-8 3,-6 3,-6 1,-3 7,-7 1</inkml:trace>
  <inkml:trace contextRef="#ctx0" brushRef="#br0" timeOffset="18890.39">17550 2399,'39'-8,"-1"-2,0-2,0-1,-1-2,13-8,-46 21,0 1,1-1,-1 0,0 0,-1 0,1-1,0 0,0 1,-1-1,0 0,0-1,1 1,-2 0,1-1,0 0,-1 1,0-1,0 0,1-2,-4 4,-1-1,1 1,-1 0,0 0,1 0,-1 0,0 0,0 0,0 1,0-1,-1 1,1-1,0 1,-1 0,1 0,-1 0,1 0,-1 0,1 1,-1-1,0 1,1-1,-1 1,0 0,1 0,-1 0,0 1,1-1,-3 1,-8 1,1 0,-1 1,1 1,0 0,0 0,0 1,1 1,0 0,0 0,0 1,1 0,0 1,0 0,1 1,0 0,1 1,-1 0,2 0,0 0,-1 2,-35 86,42-94,0-1,0 0,1 1,-1-1,1 1,0-1,0 1,0-1,0 1,1-1,-1 1,1-1,0 1,0-1,0 0,1 1,-1-1,1 0,-1 0,1 0,0 0,1 0,-1-1,0 1,1-1,-1 1,1-1,2 2,5 1,-1 0,1 0,0-1,1 0,-1-1,1 0,-1-1,1 0,0-1,0 0,0-1,0 0,0 0,0-1,-1-1,10-2,170-60,-151 48,16-9,0-1,-2-4,39-28,-87 55,1 0,-1 0,-1-1,1 0,0 0,-1 0,0 0,0-1,0 1,-1-1,1 0,-1-1,0 1,-1 0,1-1,0-3,-4 6,-1 0,1 1,-1 0,0-1,0 1,0 0,0 0,0 0,0 0,0 0,-1 0,1 1,-1-1,0 1,1 0,-1 0,0 0,0 0,1 0,-1 0,0 1,0-1,0 1,0 0,0 0,0 0,0 0,0 1,0-1,0 1,1 0,-1 0,0 0,-2 1,-10 4,0 0,1 1,0 1,0 0,0 1,1 0,1 1,0 0,0 1,1 1,0 0,1 0,1 1,0 0,0 1,1 0,-2 8,8-19,0 0,0 1,1-1,0 1,-1 0,1-1,1 1,-1 0,0 0,1 0,0-1,0 1,0 0,0 0,1 0,-1 0,1-1,0 1,0 0,0-1,1 1,0 0,-1-1,1 0,0 1,0-1,1 0,-1 0,1 0,0-1,-1 1,1 0,0-1,0 0,1 0,-1 0,0 0,1 0,0-1,-1 1,1-1,0 0,2 0,13 2,0-1,0-1,1 0,-1-2,0 0,1-1,-1-1,0-1,0-1,-1 0,1-1,-1-1,-1-1,1-1,7-5,13-8,-1-1,-1-2,-1-1,-1-2,-2-1,0-2,-2-1,-2-2,19-28,-37 51,-1-1,-1 0,0-1,-1 1,0-2,-1 1,0-1,-1 1,0-2,-2 1,1 0,-2-1,0 1,-1-1,0 0,-1 0,-1 1,0-1,-1 0,0 1,-2-1,-1-5,2 15,1 1,-1-1,0 1,-1-1,1 1,-1 0,0 0,0 1,0-1,0 1,-1 0,0 0,1 0,-1 1,0 0,0 0,0 0,0 0,-1 1,1 0,0 0,-1 0,1 1,-1-1,1 1,0 1,-1-1,1 1,-1 0,-2 1,-2 0,1 0,-1 1,1 1,0-1,0 1,0 1,1-1,-1 2,1-1,1 1,-1 0,1 1,0-1,0 2,1-1,-5 7,1 0,2 1,0-1,0 1,1 1,1-1,1 1,0 0,1 0,1 1,0-1,1 1,1 0,1-1,0 1,1 0,1-1,1 1,0-1,1 1,1-1,0 0,1-1,1 1,0-1,1-1,1 1,0-1,8 9,-4-10,0-1,1 0,0-1,1 0,0-1,1-1,-1-1,2 0,-1-1,1 0,0-1,1-2,4 1,6 0</inkml:trace>
  <inkml:trace contextRef="#ctx0" brushRef="#br0" timeOffset="22220.636">19722 2173,'-8'14,"0"1,0 0,1 0,1 1,1 0,0 0,1 0,1 1,0-1,1 16,1-24,0 1,1 0,1-1,-1 1,1 0,1-1,0 1,0-1,0 1,1-1,0 0,1 0,0-1,0 1,1-1,0 0,0 0,1 0,-1 0,2-1,3 3,-5-5,1-1,-1 1,1-2,-1 1,1 0,0-1,0 0,0-1,0 1,1-1,-1 0,0-1,0 1,1-1,-1-1,0 1,1-1,-1 0,0 0,0-1,0 0,0 0,0 0,0-1,-1 0,1 0,-1 0,0-1,1 0,16-14,-2-1,0 0,-1-2,0 0,-2-1,-1-1,-1-1,-1 0,0 0,-2-2,-1 1,-2-2,0 1,2-17,-6-35,-21 66,4 17</inkml:trace>
  <inkml:trace contextRef="#ctx0" brushRef="#br0" timeOffset="22702.459">20654 2117,'-53'24,"36"-18,0 2,0-1,1 2,0 0,1 1,0 1,0 0,2 1,-1 0,-9 13,22-22,0 0,0 0,1 0,-1 0,1 0,0 1,0-1,0 0,0 0,0 0,1 1,-1-1,1 0,0 0,0 0,0 0,1 0,-1 0,1 0,-1-1,1 1,0-1,0 1,0-1,0 1,1-1,-1 0,0 0,1 0,0 0,0-1,-1 1,1-1,0 0,0 1,0-1,0 0,0-1,1 1,0 0,11 7,22 9,-31-15,0 0,0 1,0 0,-1-1,1 2,-1-1,0 1,0 0,0 0,-1 0,1 1,-1-1,1 3,-4-6,0 1,0 0,-1 0,1 0,-1 0,1 0,-1 0,0 0,0 0,0-1,0 1,0 0,0 0,0 0,-1 0,1 0,-1 0,0 0,1 0,-1-1,0 1,0 0,0 0,0-1,0 1,-1-1,1 1,0-1,-1 0,1 1,-1-1,1 0,-1 0,0 0,1 0,-1 0,-66 33,-138 28,181-58</inkml:trace>
  <inkml:trace contextRef="#ctx0" brushRef="#br0" timeOffset="22953.346">21077 2230,'-19'33,"-11"21,-1 6,5-7</inkml:trace>
  <inkml:trace contextRef="#ctx0" brushRef="#br0" timeOffset="23122.144">20964 1778,'0'0</inkml:trace>
  <inkml:trace contextRef="#ctx0" brushRef="#br0" timeOffset="23528.586">21190 2568,'262'-301,"-262"300,0 0,0 1,0-1,0 1,0-1,0 1,1-1,-1 1,0-1,0 1,0-1,1 1,-1 0,0-1,0 1,1-1,-1 1,0-1,1 1,-1 0,0-1,1 1,-1 0,1 0,-1-1,1 1,-1 0,0 0,1-1,-1 1,1 0,-1 0,1 0,-1 0,1 0,-1 0,1 0,0 0,-1 0,1 0,-1 0,1 0,-1 0,1 0,-1 0,1 1,-1-1,0 0,1 0,-1 1,1-1,-1 0,1 0,-1 1,0-1,1 1,-1-1,0 0,1 1,-1-1,0 1,0-1,1 1,-1-1,0 1,2 36,-2-30,-1 2,0 0,1-1,0 1,1 0,0 0,0 0,1 0,0 0,1-1,0 1,0-1,0 0,1 0,1 0,-1 0,1-1,1 0,-1 0,1 0,1 0,-1-1,1 0,0-1,0 1,0-2,1 1,0-1,0 0,0 0,1-1,-1 0,1 0,2-1,1-3,0 0,0-1,0 0,0-1,-1-1,1 0,-1 0,0-1,0 0,-1-1,1-1,-1 1,-1-2,1 1,-1-1,-1-1,1 1,-1-1,-1-1,5-7,0 4,64-72,-61 72</inkml:trace>
  <inkml:trace contextRef="#ctx0" brushRef="#br0" timeOffset="24077.348">22234 2201,'-8'-1,"0"1,0 0,0 1,0-1,0 2,0-1,0 1,1 0,-1 1,0 0,1 0,0 0,0 1,0 0,0 1,0-1,1 1,-1 2,-3 0,1 1,0 0,1 1,-1 0,2 0,-1 1,2 0,-1 0,1 1,1-1,0 1,0 1,1-1,1 1,0-1,0 1,1 0,1 0,-1 3,3-12,-1-1,0 0,0 1,1-1,-1 0,1 1,0-1,0 0,0 0,0 0,0 0,0 0,0 0,1 0,-1 0,1 0,0 0,-1-1,1 1,0-1,0 1,0-1,0 0,0 0,0 1,0-2,0 1,1 0,-1 0,0-1,1 1,-1-1,0 0,1 1,82-15,100-114,-50 29,-125 92,2-2,1 1,-1 0,1 1,1 1,-1 0,1 1,0 0,1 1,-1 0,9 0,-21 4,1 1,0-1,0 0,-1 1,1 0,0-1,-1 1,1 0,0 0,-1 1,1-1,-1 0,0 1,1 0,-1-1,0 1,0 0,0 0,0 0,-1 1,1-1,0 0,-1 0,0 1,1-1,-1 1,0 0,0-1,-1 1,1 0,-1-1,1 1,4 93,-19-30,-3 0,-3-1,-17 37,37-100,-13 36,-1 1,-2-2,-2 0,-1 0,-2-2,-2-1,0-1,-3 0,0-2,-2-1,-7 3,-40 8,73-40,0-1,0 1,0 0,0-1,0 0,0 1,0-1,0 0,0 0,0 0,0 0,0 0,0-1,0 1,1-1,-1 1,0-1,0 0,0 1,0-1,1 0,-1 0,0 0,1-1,-1 1,1 0,-1-1,1 1,-1-1,1 1,0-1,0 0,0 1,0-1,0 0,0 0,1 0,-1 1,0-1,1-1,0-5,1-1,0 1,1-1,-1 1,2 0,-1-1,1 1,0 0,1 1,0-1,0 1,1-1,0 1,0 0,0 1,1-1,4-2,-1-2,40-44,2 2,3 3,1 2,3 3,2 2,1 2,32-12,117-39,-175 82</inkml:trace>
  <inkml:trace contextRef="#ctx0" brushRef="#br0" timeOffset="27038.336">1011 3161,'1'-2,"1"0,0 0,-1 1,1-1,0 0,0 1,0 0,0-1,0 1,0 0,1 0,-1 0,0 0,1 1,-1-1,0 0,1 1,-1 0,1 0,-1-1,0 2,1-1,-1 0,1 0,-1 1,0-1,1 1,-1 0,0-1,1 1,-1 1,0-3,-1 1,1 0,-1-1,1 1,0 0,-1 0,1 0,0 0,-1 0,1 1,-1-1,1 1,0-1,-1 1,1-1,-1 1,1 0,-1-1,0 1,1 0,-1 0,0 0,0 0,1 1,-1-1,0 0,0 0,0 1,0-1,-1 0,1 1,0-1,0 1,-1-1,1 1,-1 0,0-1,1 1,-1-1,0 1,0 0,0-1,0 1,0 0,0-1,-1 1,1-1,0 1,-1-1,1 1,-1 0,0-1,1 0,-1 1,0-1,0 1,0-1,0 0,0 0,0 1,-1-1,-12 9,-1-1,0-1,0 0,-1-1,0-1,0 0,0-2,-9 2,-2 2,-518 162,455-144,90-26,0 0,1 0,-1 0,1 0,-1 1,1-1,-1 0,0 0,1 0,-1 1,1-1,-1 0,0 0,1 1,-1-1,0 0,1 1,-1-1,0 0,1 1,-1-1,0 0,0 1,0-1,1 1,-1-1,0 1,0-1,0 0,0 1,0-1,0 1,0-1,0 1,0-1,0 1,0-1,0 0,0 1,0-1,0 1,0-1,-1 1,1-1,0 0,0 1,0-1,-1 1,1-1,0 0,-1 1,1-1,0 0,45 5,328-6,-365 0,0 1,1 0,-1 1,0-1,1 2,-1-1,0 1,0 0,0 1,0 0,-1 0,1 1,-1-1,0 2,0-1,0 1,-1 0,2 2,-7-5,-1 1,1 0,-1 0,0 0,0 0,0 0,0 0,0-1,-1 1,1 0,-1 0,0 0,0-1,0 1,0 0,0-1,-1 1,1-1,-1 1,1-1,-1 0,0 1,0-1,0 0,0 0,-1-1,1 1,0 0,-1-1,1 1,-1-1,1 0,-1 0,0 0,-2 0,-2 4,-258 134,128-74,-233 112,328-143,42-33,-1 0,0-1,1 1,-1 0,1 0,-1-1,1 1,-1 0,1 0,0 0,-1 0,1 0,0 0,0 0,0-1,0 1,-1 0,1 0,0 0,1 0,-1 0,0 0,0 0,0 0,0 0,1 0,-1 0,1-1,-1 1,0 0,1 0,-1 0,1-1,0 1,-1 0,1 0,0-1,-1 1,1-1,0 1,0 0,-1-1,1 0,0 1,0-1,0 1,0-1,0 0,0 0,0 1,-1-1,1 0,0 0,0 0,37 9,0-1,0-3,0 0,1-3,0-1,-1-2,1-2,29-5,239-44,-282 44</inkml:trace>
  <inkml:trace contextRef="#ctx0" brushRef="#br0" timeOffset="28088.493">1604 3302,'-94'168,"-127"207,68-171,148-188,24-31,-10 7,13-11,0 0,-2-1,0-1,-2-1,0 0,6-13,136-210,-95 140,-49 75,1 2,2 0,0 1,2 1,8-8,-29 35,0-1,0 1,0 0,0 0,1-1,-1 1,0 0,0-1,0 1,0-1,1 1,-1 0,0-1,1 1,-1 0,0-1,1 1,-1-1,1 1,-1-1,1 1,-1-1,1 0,-1 1,1-1,0 1,-1-1,1 0,-1 0,1 1,0-1,-1 0,1 0,0 0,-1 0,1 0,0 0,-1 0,1 0,0 0,0 0,-1 0,1 0,0 0,-1 0,1-1,-1 1,1 0,0 0,-1-1,1 1,-1-1,1 1,-1 0,1-1,-1 1,1-1,-1 1,1-1,-1 0,1 1,-1-1,0 0,-37 217,34-201,1 1,0 0,1 0,0 0,2 0,0 0,0 0,2 0,0 0,1-1,0 1,1-1,1 0,0 0,2-1,1 2,-8-13,1-1,-1 1,1-1,0 0,0 0,0 0,0 0,0 0,1 0,-1 0,0-1,1 1,0-1,-1 1,1-1,0 0,0 0,-1-1,1 1,0 0,0-1,0 0,0 0,0 0,0 0,0 0,0 0,-1-1,1 0,0 1,0-1,0 0,-1 0,1 0,0-1,-1 1,1-1,0 0,83-81,58-113,19-1,-140 176,-23 21,1-1,-1 1,0 0,1 0,-1-1,1 1,-1 0,0 0,1 0,-1 0,0 0,1 0,-1 0,1 0,-1 0,1 0,-1 0,0 0,1 0,-1 0,1 0,-1 0,0 0,1 0,-1 0,0 1,1-1,-1 0,1 0,-1 1,0-1,0 0,1 0,-1 1,0-1,1 0,-1 1,0-1,0 0,0 1,1-1,-1 0,0 1,0-1,0 1,0-1,0 0,0 1,0-1,1 1,-1-1,0 0,-1 1,1-1,0 1,0-1,0 0,0 1,0-1,0 1,0-1,-1 0,1 1,0-1,0 0,0 1,-1-1,1 1,-6 57,1-21,1-1,2 1,2 0,1 0,2 0,5 22,28 167,-26-124,-9-90</inkml:trace>
  <inkml:trace contextRef="#ctx0" brushRef="#br0" timeOffset="36787.28">1604 3077,'66'-1,"151"13,8 5,-201-20,-28-12,-128-53,118 54,3-1</inkml:trace>
  <inkml:trace contextRef="#ctx0" brushRef="#br0" timeOffset="37211.047">2930 3387,'29'0,"23"5,9 1,-2 0,-6-1,-8-2,-5-1,-16-1,-11 5,-13 0,-6 0</inkml:trace>
  <inkml:trace contextRef="#ctx0" brushRef="#br0" timeOffset="37461.076">2817 3641,'29'5,"28"1,10 5,-2 0,-7-1,-9-3,-8-2,-5-3,-5-1,-3 0,-6-2</inkml:trace>
  <inkml:trace contextRef="#ctx0" brushRef="#br0" timeOffset="38184.426">4171 3133,'-16'239,"-25"88,36-298,-1-24</inkml:trace>
  <inkml:trace contextRef="#ctx0" brushRef="#br0" timeOffset="38477.56">3579 3161,'829'-105,"-806"103,-11-1,1 0,0 2,0-1,0 2,0 0,1 0,-1 1,0 1,0 0,-1 1,1 0,0 1,-1 0,0 1,12 7,-22-10,-1 1,1 0,0-1,-1 1,0 0,0 0,1 0,-2 0,1 0,0 0,-1 0,1 0,-1 0,0 0,0 0,0 0,0 0,-1 0,1 1,-1-1,0 0,0 0,0-1,0 1,0 0,-1 0,1 0,-1-1,0 1,0-1,0 1,0-1,0 0,0 0,-1 0,1 0,-1 0,1 0,-1-1,0 1,0-1,0 0,-2 1,-12 10</inkml:trace>
  <inkml:trace contextRef="#ctx0" brushRef="#br0" timeOffset="38726.715">3664 3838,'124'8,"0"-5,0-6,0-6,46-11,-126 15,188-24,-128 15,-78 8</inkml:trace>
  <inkml:trace contextRef="#ctx0" brushRef="#br0" timeOffset="39241.475">5611 3415,'-333'223,"129"-62,197-154,-1 0,0-1,0 0,-1 0,0-1,0 0,0-1,-1 0,1 0,-7 1,13-4,0-1,0 1,0-1,0 0,0 0,0 0,0 0,0 0,0-1,0 1,0-1,0 0,0 0,1 0,-1 0,0 0,0-1,1 1,-1-1,1 0,-1 0,1 0,0 0,0 0,0 0,0-1,0 1,0-1,1 1,-1-1,1 0,0 1,0-1,0 0,0 0,-1-2,1-8,0 1,0 0,1-1,1 1,0-1,1 1,0 0,1 0,0 0,1 0,0 0,1 1,4-7,-3 3,-6 9,1 1,1 0,-1 0,1 0,0 0,0 0,0 0,1 1,-1-1,1 1,0-1,1 1,-1 0,1 0,-1 1,1-1,0 1,1 0,-1 0,1 0,-1 0,1 1,0 0,0 0,0 0,0 0,0 1,0 0,0 0,1 0,-1 1,0 0,0 0,1 0,-1 1,0 0,0 0,1 0,-1 0,0 1,0 0,4 2,117 103,-91-82,168 101,-62-57,-123-59</inkml:trace>
  <inkml:trace contextRef="#ctx0" brushRef="#br0" timeOffset="39691.428">4991 3217,'61'-16,"2"2,0 2,0 4,52 0,20 9,-135-2,0 1,0 0,-1 0,1 0,0-1,0 1,0 0,0 0,0-1,-1 1,1 0,0 0,0-1,0 1,0 0,0 0,0-1,0 1,0 0,0-1,0 1,0 0,0 0,0-1,0 1,0 0,0 0,1-1,-1 1,0 0,0 0,0-1,0 1,0 0,1 0,-1-1,0 1,0 0,0 0,1 0,-1 0,0-1,0 1,1 0,-1 0,0 0,0 0,1 0,-1 0,0 0,0 0,1 0,-1-1,0 1,0 0,1 0,-24-9,-144-54,160 61,1-1,0 0,0-1,0 0,0 0,0 0,1 0,-1-1,1 0,1 0,-1 0,1-1,0 0,-1-1,-3-10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0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923 339,'-6'-3,"0"0,0 0,0 1,-1 0,1 0,-1 0,1 1,-1 0,0 1,1-1,-1 1,0 0,0 1,1 0,-1 0,0 0,-1 2,-13-1,-321 48,127-6,232-30,183 21,-199-35,1 0,-1 0,1 0,-1 0,1 1,-1-1,1 1,-1-1,1 1,-1-1,1 1,-1 0,0 0,1 0,-1 0,0 0,0 0,0 0,0 0,0 0,0 0,0 1,0-1,0 0,-1 1,1-1,0 1,-1-1,0 1,1-1,-1 1,0-1,1 1,-1-1,0 1,0-1,0 1,0 0,-1-1,1 1,0-1,-1 1,1-1,-1 1,1-1,-1 0,0 1,0-1,1 0,-1 1,0-1,0 0,-1 1,-12 12,-1 0,0-2,-1 1,-1-2,0 0,-14 7,-11 7,-203 145,193-99,51-69,1-1,-1 1,1 0,-1 0,1 0,0 1,0-1,0 0,0 0,0 0,0 0,0 0,1 0,-1 0,1 0,-1 0,1 0,0 0,0-1,0 1,0 0,0 0,0-1,0 1,1-1,-1 1,1-1,-1 1,1-1,-1 0,1 0,0 1,0-1,-1-1,1 1,0 0,0 0,0-1,0 1,1-1,22 8,1-1,-1-2,1 0,0-2,0-1,0-1,0-1,0-1,1-2,1-1,-3 0,124-34,-144 35,1 0,-1 0,1 0,-1-1,0 1,0-1,0 0,-1-1,0 1,0-1,0 0,0 0,-1 0,1-1,-1 1,-1-1,1 0,-1 0,0 0,0 0,-1 0,0 0,0 0,-4-80,-4 61</inkml:trace>
  <inkml:trace contextRef="#ctx0" brushRef="#br0" timeOffset="264.846">500 1,'-19'49,"2"2,2 0,3 0,2 1,2 1,2 0,3 0,2 0,5 43,-5 53,-22 82,-31-8,50-203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0,'15'5,"18"1,9 1,3-2,-3-2,-3-1,-3 0,-3-2,-3 0,-1 0,-1 0,-1-1,1 1,-5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1,'34'10,"25"2,8 0,-3-2,-8-3,-8-2,-8-3,-6-1,-3-1,-3 0,-6-1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1 317,'81'12,"0"-4,71-2,-102-4,-14 0,76-9,-111 6,0-1,0 1,0-1,0 0,-1 1,1-1,-1 0,1 0,-1 1,1-1,-1 0,0 0,0 0,0 1,0-1,-1 0,1 0,0 0,-1 1,1-1,-1 0,1 0,-1 1,0-1,0 0,0 1,0-1,0 1,0 0,0-1,-1 1,1 0,0-1,-1 1,1 0,-1 0,1 0,-1 0,1 1,-1-1,0 0,0 1,0-1,-283-173,212 90,63 66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0 509,'0'-28,"15"0,0 1,2 1,1 0,2 1,11-12,-5 7,1 1,2 1,1 1,0 2,2 1,35-20,-66 43,0 0,0 0,1 0,-1 0,0 0,1 0,-1 1,0-1,1 0,-1 1,1-1,-1 1,1-1,-1 1,1 0,-1 0,1 0,0-1,-1 2,1-1,-1 0,1 0,-1 0,1 1,0-1,-1 1,0-1,1 1,-1 0,1-1,-1 1,0 0,1 0,-1 0,0 0,0 0,0 0,0 0,0 1,0-1,0 0,0 1,0-1,-1 0,1 1,0-1,-1 1,1-1,-1 1,0-1,1 1,-1-1,0 1,0 0,0-1,0 2,-5 29,3-28,0 1,0-1,1 0,-1 1,1-1,0 1,1-1,-1 1,1-1,0 1,0 0,0-1,1 1,-1-1,1 1,0-1,1 1,-1-1,1 1,0-1,0 0,0 0,0 0,1 0,0-1,0 1,0-1,0 1,0-1,1 0,-1 0,1 0,0-1,0 1,6-3,1 0,-1-1,0 0,0 0,0-1,0 0,0-1,0 0,-1-1,1 0,-1 0,0-1,0 0,0 0,-1-1,0-1,0 1,-1-1,1-1,-2 1,2-2,-2 3,155-126,-159 131,-1 0,1-1,0 1,0 0,-1 0,1 0,0 0,0 0,0 1,0-1,0 0,0 1,0 0,0-1,0 1,1 0,-1 0,0 0,0 0,0 0,0 1,0-1,0 1,0-1,0 1,0 0,0 0,0 0,0 0,0 0,-1 0,1 1,0-1,-1 0,1 1,-1-1,0 1,1 0,-1-1,0 1,0 0,0 0,0 0,0 0,-1 0,1 0,0 0,-1 0,1 0,-1 1,-12 110,-1-53,12-51,-1 75,2-82,0 0,0-1,0 1,1 0,-1 0,1-1,-1 1,1 0,0-1,-1 1,1-1,0 1,0-1,0 1,1-1,-1 1,0-1,0 0,1 0,-1 0,1 0,-1 0,1 0,-1 0,1 0,0 0,-1-1,1 1,0-1,-1 1,1-1,0 0,0 0,0 1,-1-1,1-1,0 1,0 0,0 0,-1-1,2 1,40-18,-24 7</inkml:trace>
  <inkml:trace contextRef="#ctx0" brushRef="#br0" timeOffset="419.08">1609 1,'-57'39,"2"2,2 3,2 2,2 2,0 5,43-46,-1-2,1 1,0 0,0 0,0 0,1 1,0 0,0 0,1 1,0-1,0 1,1 0,0 0,0 0,1 0,0 0,0 1,1-1,0 4,2-10,0 0,0 0,0 1,0-1,0 0,0 0,1-1,-1 1,1 0,-1 0,1-1,0 1,0-1,0 1,0-1,0 0,0 1,0-1,0 0,0-1,1 1,-1 0,0-1,1 1,-1-1,0 0,1 1,-1-1,0-1,1 1,-1 0,75-12,-54 2,-2-1,1-1,-1-1,-1-1,-1 0,0-2,10-10,-10 10,162-156,-181 171,1 0,-1-1,1 1,-1 0,1 0,-1 0,1 0,0 0,0 0,0 0,-1 0,1 0,0 0,0 0,0 0,1 1,-1-1,0 0,0 1,0-1,0 1,1-1,-1 1,0 0,0-1,1 1,-1 0,0 0,1 0,-1 0,0 0,0 0,1 0,-1 0,0 1,1-1,-1 1,0-1,0 1,0-1,1 1,-1-1,0 1,0 0,0 0,0 0,0-1,0 1,0 0,-1 0,1 0,0 0,0 1,-1-1,1 0,-1 0,1 0,21 170,-20-164,1 0,0 0,1 0,0-1,0 1,0-1,1 0,0-1,0 1,0-1,1 0,0 0,0 0,0-1,0 0,1 0,-1-1,1 1,0-2,0 1,1-1,-1 0,0 0,1-1,-1 0,1 0,-1-1,1 0,-1-1,1 1,5-2,-10 0,1 1,0-1,-1 0,1-1,-1 1,0 0,0-1,0 0,0 0,0 0,-1 0,1 0,-1 0,0-1,0 1,0-1,1-3,6-15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868 284,'-2'-2,"1"0,-1 0,1 0,-1 0,1 1,-1-1,0 1,0-1,0 1,0 0,0 0,0 0,0 0,0 0,-1 0,1 0,0 1,0-1,-1 1,1 0,0 0,-1 0,1 0,0 0,-1 0,0 0,-23 0,1 1,-1 1,1 1,0 1,0 2,0 0,-17 8,7-4,-307 100,303-83,38-27,1 1,-1 0,1-1,-1 1,1 0,-1-1,1 1,0 0,-1 0,1 0,0-1,0 1,0 0,-1 0,1 0,0-1,0 1,0 0,0 0,0 0,0 0,1-1,-1 1,0 0,0 0,1 0,-1-1,0 1,1 0,-1-1,1 1,-1 0,1-1,-1 1,1 0,-1-1,1 1,-1-1,1 1,0-1,0 1,-1-1,1 1,0-1,-1 0,1 1,0-1,0 0,0 0,-1 0,1 0,0 0,1 0,15 5,0-2,1-1,-1 0,1-1,0-1,-1 0,12-3,17 1,2 0,-26 0,0 2,0 0,-1 0,1 2,0 1,-1 1,6 2,-26-6,0 0,1 0,-1 0,0 0,0 0,1 0,-1 1,0-1,0 0,1 1,-1-1,0 1,0-1,0 1,0 0,0-1,0 1,0 0,0 0,0 0,0-1,0 1,0 0,-1 0,1 0,0 1,-1-1,1 0,-1 0,1 0,-1 0,1 1,-1-1,0 0,0 0,0 1,0-1,0 0,0 0,0 1,0-1,0 0,0 0,-1 1,1-1,0 0,-1 0,1 0,-1 1,0-1,1 0,-1 0,0 0,0 0,1 0,-2 0,-11 9,-1 0,0-2,0 1,-1-2,-1 0,1 0,-1-2,-5 2,-37 15,-37 21,2 4,-56 40,75-29,71-55,0-1,1 1,-1-1,1 1,0 0,0 0,0 0,0 0,0 0,1 0,0 0,-1 1,1-1,0 1,1-1,-1 1,0-1,1 1,0-1,0 1,0-1,0 1,1-1,0 3,3-1,-1 0,2 0,-1 0,0-1,1 0,0 0,0 0,0 0,0-1,1 0,-1 0,1 0,0-1,0 0,0 0,0-1,0 1,0-1,3 0,28 2,0-1,1-2,-1-1,1-2,35-8,31-2,-16-9,-82 13,-5 0</inkml:trace>
  <inkml:trace contextRef="#ctx0" brushRef="#br0" timeOffset="319.454">1207 369,'-149'466,"99"-330,43-111,5-21,0 1,0-1,1 0,0 0,0 1,0-1,0 1,1-1,-1 1,1-1,0 1,1-1,-1 1,1-1,0 1,0-1,0 0,1 1,0 1,0-5,-1-1,1 1,0 0,-1-1,1 1,0-1,0 1,-1-1,1 0,0 0,0 0,-1 0,1 0,0 0,0 0,-1-1,1 1,0 0,0-1,-1 0,1 1,-1-1,1 0,0 0,-1 0,0 0,1 0,-1 0,1 0,-1-1,0 1,0 0,0-1,0 1,0-1,0 0,14-14</inkml:trace>
  <inkml:trace contextRef="#ctx0" brushRef="#br0" timeOffset="589.06">1094 481,'38'0,"28"0,6 0,-3 0,-9 0,-10-5,-9-1,-6 0,-5 1,-2 2,-6 5,-11 3,-9 6,-8 0,-4-1</inkml:trace>
  <inkml:trace contextRef="#ctx0" brushRef="#br0" timeOffset="831.574">953 792,'33'0,"17"0,18-4,3-3,-7 1,-8 1,-5 1,-6 2,-6-4,-4-1,-5 1,-1 2,-6-4,-7-1</inkml:trace>
  <inkml:trace contextRef="#ctx0" brushRef="#br0" timeOffset="1260.099">1094 227,'89'-7,"0"5,68 6,-42 0,-79-2,-12-1,-46-3,-17-4,0-1,0-2,0-1,1-3,1 0,-21-13,55 26,1-1,-1 0,0 0,0 0,1 0,-1 0,1 0,-1-1,1 1,0-1,-1 0,1 0,0 0,0 0,0 0,0 0,1-1,-1 1,1-1,-1 1,1-1,0 1,0-1,0 0,0 1,0-1,1 0,-1 0,1 0,0 0,0 1,0-1,0 0,0 0,1 0,-1 0,1 0,0 1,0-1,0 0,0 1,0-1,1 1,-1-1,1 1,-1-1,1 1,0 0,0 0,0 0,2-2,45-16,-25 15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7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1778,'41'-7,"1"-2,-2-3,1 0,-2-3,0-1,-1-2,28-18,-51 28,0-1,-1 0,0-1,-1-1,0 0,-1-1,0 0,-1-1,0 0,-1-1,-1 0,0 0,0-1,-2 0,4-11,-12 18,-6 22,-45 234,0 95,-37 182,84-503,-1 0,-1-1,-1 1,0-1,-2-1,-1 0,0 0,-2-1,-6 8,12-19,0 0,0 0,-1 0,-1-1,1 0,-1 0,0-1,0 0,-1-1,0 0,0-1,0 0,0 0,-1-1,1 0,-1-1,0-1,0 1,0-2,-4 1,9-2,-1 0,0 0,1-1,-1 0,1 0,-1 0,1-1,0 0,0 0,0-1,0 1,1-1,-1-1,1 1,0-1,1 0,-1 0,1 0,0 0,0-1,0 0,1 0,0 0,0 0,0-2,-2-4,0-1,0 0,1 0,1 0,1 0,-1-1,2 1,0-1,1 1,0-1,1 1,1-7,1 6,0 0,1 1,0-1,1 1,0 0,2 1,-1-1,1 1,1 0,0 1,1 0,0 0,0 1,6-4,33-30,2 2,2 2,1 3,28-14,-46 36,1 1,1 2,0 2,0 1,1 2,0 1,33 0,166-10,-136-5,-112 55,-43 93,53-122,0 0,0 0,1 0,0 0,0 1,0-1,0 0,1 0,0 0,0 1,1-1,-1 0,1 0,0-1,0 1,1 0,-1-1,1 1,0-1,0 0,1 0,-1 0,1 0,0-1,0 1,1 0,1 0,-1 0,1-1,0 0,0 0,0 0,0 0,1-1,-1 0,1-1,-1 1,1-1,0-1,-1 1,1-1,0 0,-1 0,1-1,0 0,-1 0,1-1,-1 0,1 0,-1 0,0-1,0 0,0 0,0-1,-1 1,1-1,-1 0,0-1,0 0,0 1,2-5,0 3,1-1,-1 0,0-1,-1 1,0-1,0-1,-1 1,0-1,0 0,-1 0,0-1,-1 1,0-1,-1 0,1 1,-2-1,0 0,0 0,0 0,-1-1,-1 1,0 0,0 0,-1 1,-1-1,1 0,-1 0,-1 1,0 0,-2-4,0 5,0 1,-1 0,0 0,0 0,-1 1,0 0,0 1,0-1,-1 2,1-1,-1 1,0 0,0 1,-1 0,1 1,-1 0,0 0,1 1,-1 0,0 1,0 0,1 0,-1 1,0 1,1-1,-7 3,-7 3,4 0</inkml:trace>
  <inkml:trace contextRef="#ctx0" brushRef="#br0" timeOffset="263.429">1547 2399,'-9'-19,"1"-26,7-10,3 0,7 4,6 6,6 11,-1 6,1 9,1 1,3 5,1 4,-4-1,-1 1,2 7,-4 4</inkml:trace>
  <inkml:trace contextRef="#ctx0" brushRef="#br0" timeOffset="-1599.165">20823 790,'-8'13,"1"1,0 0,1 0,1 1,0-1,0 1,2 0,0 1,1-1,0 1,1-1,1 1,1 11,0-21,1 0,-1 0,1 0,0 0,1 0,-1-1,1 1,0-1,0 1,1-1,0 0,0-1,0 1,0 0,1-1,0 0,0 0,0-1,0 1,0-1,1 0,0-1,-1 1,1-1,0 0,0 0,0-1,0 0,1 0,-1 0,0-1,5 1,-1-1,0 0,0 0,1-1,-1 0,0-1,0 0,0-1,0 0,0 0,-1-1,1 0,-1-1,0 0,-1-1,1 0,-1 0,5-5,136-185,-112 128,-43 188,6-103,1 0,0-1,1 1,1 0,1 0,0-1,1 0,1 0,0 0,1-1,1 0,7 11,-14-24,-1-1,1 0,0 1,0-1,0 1,0-1,0 0,0 0,0 0,0 1,0-1,1 0,-1-1,0 1,1 0,-1 0,1 0,-1-1,1 1,-1-1,1 1,-1-1,1 0,-1 1,1-1,0 0,-1 0,1 0,-1 0,1-1,0 1,-1 0,1-1,-1 1,1-1,-1 1,1-1,-1 0,1 1,-1-1,0 0,1 0,-1 0,0 0,0 0,0-1,0 1,0 0,0 0,0-1,1 0,77-165,109-201,-185 361,-3 7,0-1,0 1,-1-1,1 1,0-1,0 0,0 1,0-1,0 1,0-1,0 1,0-1,1 1,-1-1,0 0,0 1,0-1,0 1,1-1,-1 1,0-1,1 1,-1 0,0-1,1 1,-1-1,0 1,1 0,-1-1,1 1,-1 0,1-1,-1 1,1 0,-1 0,1-1,-1 1,1 0,-1 0,1 0,0 0,-1 0,1 0,-1 0,1 0,-1 0,1 0,-1 0,1 0,0 0,-1 0,1 1,-1-1,1 0,-1 0,1 1,-1-1,1 0,-1 0,0 1,1-1,-1 1,1-1,-1 0,0 1,1-1,-1 1,0-1,0 1,1-1,19 62,-3 1,-3 1,-2 0,-4 1,-1 18,-1 381,-6-433,-1 0,-1 0,-2 0,-1-1,-1 0,-2 0,-1 0,-1-1,-8 16,17-43,1 1,-1-1,0 0,0 1,0-1,0 0,0 0,0 0,0 0,-1 0,1 0,-1 0,1 0,-1 0,0-1,0 1,0-1,0 1,0-1,0 0,0 0,0 0,-1 0,1 0,0 0,0-1,-1 1,1-1,-1 1,1-1,0 0,-1 0,1 0,-1-1,1 1,-1 0,1-1,0 0,-1 1,1-1,0 0,0 0,0 0,0 0,-1-1,2 1,-1-1,0 1,0-1,0 0,1 1,-2-3,-6-20,2 1,1-2,1 1,0-1,2 0,1 1,1-1,1 0,2 0,0 0,1 0,3-4,3-32,2 1,4 0,1 1,4 0,2 2,2 0,3 2,2 1,3 1,1 1,4 2,1 2,2 1,22-17,-42 45,1 1,1 0,0 2,2 0,-1 2,15-6,-31 17,0-1,0 1,0 1,1-1,-1 1,1 0,-1 1,1 0,0 0,0 1,0 0,-1 0,1 1,0 0,0 0,-1 0,1 1,-1 1,1-1,-1 1,0 1,0-1,0 1,-1 0,2 1,-2 1,0 0,0 0,-1 0,0 1,0 0,-1 0,0 0,0 1,0-1,-1 1,0 0,-1 0,0 0,0 0,-1 1,1-1,-2 0,1 1,-2-1,1 0,-2 8,0 2,0 0,-2 0,0 0,-2-1,0 1,0-1,-2-1,0 1,-6 9,4-14,0 1,-1-1,0-1,-1 0,0 0,0-2,-1 1,-1-1,1-1,-2-1,1 0,-1 0,0-2,0 0,0 0,-1-2,1 0,-1 0,0-2,0 0,0-1,0 0,0-1,0-1,0-1,1 0,-1-1,-11-5,1-3</inkml:trace>
  <inkml:trace contextRef="#ctx0" brushRef="#br0" timeOffset="-4901.528">17126 592,'-7'-5,"-1"1,0-1,0 1,0 1,0 0,-1 0,0 0,1 1,-1 0,0 1,0 0,0 0,0 1,0 0,0 1,0 0,0 0,1 1,-1 0,0 1,1 0,-1 0,1 1,0 0,0 0,1 1,-1 0,1 0,-2 3,-4 2,0 1,1 1,1 0,0 0,0 1,2 1,0 0,0 0,1 1,1 0,0 0,1 0,1 1,0 0,1 0,0 8,5-10,0 1,1-1,1 0,0 0,1-1,1 1,0-1,1 1,0-2,1 1,0-1,1 0,0 0,1-1,9 9,-12-12,1-1,0 0,1 0,-1 0,1-1,1 0,-1-1,1 0,0 0,0-1,0 0,1-1,-1 0,1 0,0-1,0 0,0-1,0 0,10 0,-3-7</inkml:trace>
  <inkml:trace contextRef="#ctx0" brushRef="#br0" timeOffset="-4538.208">17605 762,'-21'28,"1"0,2 2,0 0,2 1,2 1,0 0,-8 34,21-63,0 0,0 0,0 0,1 0,-1 0,1 0,-1 0,1 0,0 0,0 0,0 0,1 0,-1 1,1-1,0 0,-1-1,1 1,1 0,-1 0,0 0,1 0,-1-1,1 1,0-1,0 1,0-1,0 0,0 0,1 0,-1 0,1 0,-1 0,1-1,0 1,-1-1,1 0,0 1,0-2,3 2,7-2,1-1,0-1,-1 0,1 0,-1-2,0 0,0 0,0-1,0 0,-1-1,0-1,0 0,-1-1,0 0,0 0,-1-1,0-1,0 0,-1 0,-1-1,0 0,0 0,-1-1,4-9,-5 12,-1 0,0-1,0 0,-1 0,-1 0,0 0,0-1,-1 1,0-1,0 0,-2 0,1 0,-1 1,-1-1,0 0,0 0,-3-8,0 14,-1-1,1 1,-1 0,0 1,0-1,-1 1,1 0,-1 0,0 1,0 0,0 0,-1 0,1 0,-1 1,1 0,-1 1,0 0,0 0,1 0,-1 1,0 0,0 0,0 0,0 1,1 0,-1 1,0-1,1 1,-1 1,1-1,-1 1,1 0,0 1,1-1,-1 1,0 0,-4 5,-2 8</inkml:trace>
  <inkml:trace contextRef="#ctx0" brushRef="#br0" timeOffset="-3915.635">17917 1157,'188'-284,"-183"277,-3 3,-1 1,1 0,0-1,0 1,0 0,1 1,-1-1,1 0,-1 1,1-1,0 1,0 0,0 0,0 0,1 0,-1 0,2 0,-4 4,1-1,-1 0,0 0,0 1,1-1,-1 0,0 1,0 0,0-1,-1 1,1-1,0 1,0 0,-1 0,1-1,-1 1,0 0,1 0,-1 0,0-1,0 1,0 0,0 0,-1 0,1 0,0 2,0 32,-1-30,0 1,0-1,0 1,1-1,-1 1,2-1,-1 1,1-1,0 0,0 1,1-1,0 0,0 0,0 1,1-2,0 1,0 0,0 0,1-1,0 0,0 0,0 0,1 0,0-1,-1 0,2 1,1 0,0-6,0 0,0 0,0 0,0-1,0 0,0 0,-1-1,1 0,-1 0,1-1,-1 1,0-1,-1-1,1 1,-1-1,0 0,0 0,0 0,0-1,1-3,-2 5,142-166,-146 169,1 0,-1 0,1-1,0 1,0 0,-1 0,1 0,0 0,0 0,0 0,0 1,0-1,0 0,0 0,0 1,0-1,1 1,-1-1,0 1,0-1,0 1,1 0,-1-1,0 1,1 0,-1 0,0 0,0 0,1 0,-1 0,0 1,1-1,-1 0,0 1,0-1,0 0,1 1,-1 0,0-1,0 1,0 0,0-1,0 1,0 0,0 0,0 0,0 0,0 0,-1 0,1 0,0 0,-1 0,1 1,0 0,4 10,-1 0,0 1,-1 0,0 0,-1 0,-1 0,0 0,0 13,11 74,13-59,-9-29</inkml:trace>
  <inkml:trace contextRef="#ctx0" brushRef="#br0" timeOffset="-3567.838">18848 959,'33'-6,"0"-1,-1-2,1-1,-2-1,0-2,0-1,-1-2,8-6,-32 20,0-1,0 0,0 0,-1 0,1-1,-1 0,0 0,0 0,0 0,0-1,-1 0,0 0,0 0,0-1,-1 1,1-1,-1 0,-1 0,1 0,-1 0,0 0,-1-1,1 1,-1-1,0 1,-1-2,-1 6,0-1,0 1,0 0,0 0,0 0,-1 0,1 0,-1 0,0 0,1 0,-1 0,0 1,0-1,0 1,0-1,0 1,-1 0,1 0,0 0,-1 0,1 0,0 1,-1-1,1 1,-1-1,1 1,-1 0,1 0,-1 0,1 0,-1 1,1-1,-2 1,-79 27,61-14,0 1,1 1,0 0,2 2,0 0,1 1,1 1,0 1,-10 19,22-35,2 0,-1 1,0-1,1 1,0 0,1 0,-1 0,1 0,0 0,0 0,1 1,0-1,0 0,1 1,0-1,0 1,0-1,1 1,0-1,0 1,0-1,1 0,0 0,0 1,1-1,0-1,0 1,0 0,0-1,1 0,0 1,0-1,1-1,0 1,0-1,16 4,1-1,0-1,1-1,-1-1,1-2,0 0,0-1,-1-1,1-1,0-1,0-1,-1-1,1-1,-1-1,0-1,-1-1,14-7,-2 3</inkml:trace>
  <inkml:trace contextRef="#ctx0" brushRef="#br0" timeOffset="-3236.123">19835 705,'-6'4,"-19"9,1 1,0 2,1 0,1 1,-19 19,40-35,0 0,-1 0,1 0,0 0,-1 0,1 0,0 0,0 1,0-1,0 0,0 1,1-1,-1 0,0 1,0-1,1 1,-1-1,1 1,0 0,-1-1,1 1,0-1,0 1,0 0,0-1,0 1,0-1,1 1,-1 0,0-1,1 1,-1-1,1 1,0-1,-1 1,1-1,0 0,0 1,0-1,0 0,0 0,0 1,0-1,1 0,-1 0,0 0,1 0,-1-1,0 1,1 0,-1-1,1 1,-1-1,1 1,1 0,30 11,-25-11,1 1,-1 1,0 0,0 0,0 0,-1 1,1 0,-1 1,0-1,0 2,0-1,-1 1,0-1,0 2,0-1,-1 1,0 0,0 0,-1 0,1 1,-1 0,-2-1,-1 0,0 0,0 0,0 1,0-1,-1 0,-1 1,1-1,-1 0,0 0,-1 0,0 0,0 0,0 0,-1 0,0 0,0-1,-1 0,0 1,0-1,0-1,-1 1,0-1,0 1,-1 0,-3 2,-1 1,0-1,0-1,0 0,-1 0,0-1,0 0,-1-1,0-1,0 0,0 0,0-1,0 0,-6-1,-66-1,59-1</inkml:trace>
  <inkml:trace contextRef="#ctx0" brushRef="#br0" timeOffset="-68960.975">3918 169,'-17'407,"-13"-135,1-45,30-226,-1-1,0 1,0 0,0 0,0-1,0 1,0 0,-1 0,1-1,0 1,0 0,-1 0,1-1,0 1,0 0,-1-1,1 1,-1-1,1 1,-1 0,1-1,-1 1,1-1,-1 1,1-1,-1 0,0 1,1-1,-1 1,0-1,1 0,-1 0,0 1,0-1,1 0,-1 0,0 0,0 0,1 0,-1 0,0 0,0 0,1 0,-1 0,0 0,1-1,-1 1,0 0,0 0,1-1,-1 1,0-1,-5-9</inkml:trace>
  <inkml:trace contextRef="#ctx0" brushRef="#br0" timeOffset="-68589.938">3381 338,'118'-36,"2"6,1 4,1 6,64-1,-179 20,79-3,-70 5,1-1,-1 0,1-1,-1-1,0-1,0-1,0 0,0-1,0 0,3-3,0-6,-3 0</inkml:trace>
  <inkml:trace contextRef="#ctx0" brushRef="#br0" timeOffset="-68005">4482 0,'-16'71,"3"0,3 0,1 66,6-99,-3 623,6-661,5 47,-5-46,0 0,1-1,-1 1,0 0,0 0,1 0,-1-1,0 1,1 0,-1 0,1 0,-1-1,1 1,-1 0,1-1,0 1,-1-1,1 1,0-1,0 1,-1-1,1 1,0-1,0 0,-1 1,1-1,0 0,0 1,0-1,0 0,0 0,-1 0,1 0,0 0,0 0,0 0,0 0,0-1,0 1,-1 0,1 0,0-1,0 1,0 0,-1-1,1 1,0-1,0 1,-1-1,1 1,77-87,-17 6,-47 60,0 1,1 0,2 1,0 1,1 0,0 1,4-1,-21 17,1-1,-1 1,0-1,1 1,0 0,-1-1,1 1,0 0,-1 0,1 0,0 0,0 0,0 1,0-1,0 1,0-1,0 1,0 0,0-1,0 1,0 0,0 0,0 1,0-1,0 0,0 1,0-1,0 1,0 0,0-1,0 1,0 0,-1 0,1 0,0 1,-1-1,1 0,-1 0,1 1,-1-1,1 1,-1 0,0-1,0 1,0 0,0 0,0 0,0-1,-1 1,1 0,-1 0,1 0,-1 2,3 16,-2 1,-1 0,-1 0,0-1,-1 1,-2-1,0 1,-3 5,4-13,2-9,0 0,0 1,0-1,0 0,0 1,1-1,0 1,0-1,0 1,0-1,1 0,0 1,0-1,0 0,0 0,1 1,0-1,0 0,0 0,0-1,0 1,1 0,0-1,-1 1,1-1,1 0,-1 0,0 0,1-1,-1 1,1-1,2 2,23-12,-17-1</inkml:trace>
  <inkml:trace contextRef="#ctx0" brushRef="#br0" timeOffset="-67616.487">4991 1045,'47'-7,"0"-1,0-3,-1-1,-1-2,0-3,-1-1,17-12,-55 28,0-1,0 0,0 0,-1 0,1-1,-1 0,0 0,0 0,-1-1,1 0,-1 0,0 0,0 0,-1 0,0-1,0 0,0 0,0 0,-1 0,0 0,0 0,-1 0,1-1,-2 1,1-1,-1 1,0-1,0 1,0-1,-1 0,-2 4,-1-1,0 1,1 0,-1 0,0 0,0 0,-1 1,1 0,-1 0,1 0,-1 0,1 1,-1-1,0 1,0 0,0 1,0-1,0 1,0 0,1 0,-1 1,0-1,0 1,0 0,0 1,1-1,-1 1,1 0,-2 1,-13 4,0 1,1 1,0 1,1 0,0 1,1 1,0 1,1 0,0 1,1 0,1 2,0-1,1 2,1-1,1 2,0-1,-2 8,10-20,0-1,0 0,0 1,1 0,0-1,0 1,0 0,0 0,1-1,0 1,0 0,0 0,1 0,-1-1,1 1,0 0,1-1,-1 1,1-1,0 1,0-1,0 0,1 1,-1-1,1-1,0 1,0 0,0-1,1 1,-1-1,1 0,0 0,0 0,2 0,10 7,1 0,0-2,1 0,-1-1,2-1,-1 0,0-1,4-1,8 1,-1-1,1-2,0 0,0-3,0 0,0-2,-1-1,1-1,-1-2,0 0,28-13,-26 7</inkml:trace>
  <inkml:trace contextRef="#ctx0" brushRef="#br0" timeOffset="-64509.06">6683 254,'26'-6,"0"-2,-1 0,-1-2,1-1,-2 0,1-2,-2-1,0-1,0-1,-1-1,-17 14,1 0,0-1,-1 0,0 0,0 0,0 0,0-1,-1 0,0 1,0-1,0-1,-1 1,1 0,-1 0,0-1,-1 0,1 1,-1-1,0 0,-1 1,1-1,-1 0,0 0,-1 0,-16 21,-14 118,7 69,10 0,8 68,2-103,2-89,-4 0,-4-1,-2 0,-4-1,-4 0,-25 62,37-118,0 0,-2-1,-1 0,0 0,-1-1,-1-1,-1 0,0-1,-1 0,-16 12,27-25,-1 0,1 0,-1 0,0-1,0 1,0-1,0 0,-1-1,1 1,-1-1,1 0,0-1,-1 1,0-1,1 0,-1-1,1 1,-1-1,1 0,0 0,-1-1,1 1,0-1,0-1,0 1,0-1,0 1,0-1,1-1,0 1,-1-1,1 1,0-1,1-1,-1 1,1 0,0-1,0 0,0 1,0-3,-2-2,1-2,0 1,0 0,1-1,1 0,0 0,0 1,1-1,0 0,1 0,0-1,1 1,0 0,1 1,0-1,1 0,0 0,0 1,1 0,1 0,0 0,5-7,7-11,1 0,1 2,1 0,2 2,0 0,1 1,6-2,9-5,1 1,1 3,1 1,2 2,0 2,1 1,1 3,11-2,27 3,-59 14</inkml:trace>
  <inkml:trace contextRef="#ctx0" brushRef="#br0" timeOffset="-64188.178">7474 818,'-20'20,"1"1,1 0,0 2,2-1,1 2,1 0,1 1,1 1,1 0,-5 20,15-44,-1 1,1 0,0 0,1 0,-1 0,1 0,-1 0,1 0,0 0,0 0,0 0,0 0,1 0,-1 0,1 0,0 0,0 0,0 0,0 0,0-1,1 1,-1 0,1-1,0 1,-1-1,1 1,0-1,1 0,-1 0,0 0,1 0,-1 0,1-1,-1 1,1-1,0 0,0 0,0 1,0-2,0 1,12 0,1 0,-1-2,0 0,-1-1,1 0,0-1,0-1,-1 0,0-1,0 0,0-1,-1-1,1-1,-2 1,1-2,-1 0,0 0,-1-1,0-1,6-7,-10 9,0 0,-1 0,0 0,0-1,-1 0,0 0,0-1,-2 1,1-1,-1 0,0-5,-2 12,0-1,-1 0,1 1,-1-1,0 0,-1 1,1-1,-1 1,0-1,0 1,0-1,-1 1,1-1,-1 1,0 0,-1 0,1 0,-1 0,1 0,-1 1,0-1,-1 1,1 0,0 0,-1 0,0 0,0 1,-3-2,1 1,0 0,-1 1,0 0,1 0,-1 1,0 0,0 0,0 0,0 1,0 0,0 0,0 1,1 0,-1 0,0 1,0 0,1 0,-1 1,1-1,-1 1,1 1,0-1,1 1,-1 0,0 0,1 1,0 0,0 0,0 0,-13 16</inkml:trace>
  <inkml:trace contextRef="#ctx0" brushRef="#br0" timeOffset="-54948.444">11001 536,'-149'157,"94"-91,-239 302,234-301,60-67,0-1,0 1,0 0,1-1,-1 1,0 0,0 0,0-1,0 1,0 0,0-1,0 1,0 0,0-1,0 1,0 0,0-1,0 1,0-1,0 1,0 0,0 0,0-1,0 1,0 0,-1-1,1 1,0 0,0-1,0 1,-1 0,1 0,0-1,0 1,-1 0,1 0,0 0,0-1,-1 1,1 0,0 0,-1 0,1 0,0 0,-1-1,1 1,0 0,-1 0,1 0,0 0,-1 0,1 0,0 0,-1 0,1 0,7-15</inkml:trace>
  <inkml:trace contextRef="#ctx0" brushRef="#br0" timeOffset="-54566.575">10521 479,'2'15,"1"-1,0 0,0 0,1 0,1 0,1-1,0 1,0-1,1-1,1 0,4 5,95 92,-35-43,110 104,-114-69,-56-89,0-6</inkml:trace>
  <inkml:trace contextRef="#ctx0" brushRef="#br0" timeOffset="-56225.64">8038 903,'0'224,"5"-197,-5-28,0 1,0 0,0-1,0 1,0 0,0-1,0 1,0 0,0 0,0-1,0 1,0 0,0-1,0 1,0 0,0 0,1-1,-1 1,0 0,0 0,0-1,1 1,-1 0,0 0,0-1,0 1,1 0,-1 0,0 0,1 0,-1 0,0-1,0 1,1 0,-1 0,0 0,1 0,-1 0,0 0,1 0,-1 0,0 0,0 0,1 0,-1 0,0 0,1 0,-1 0,0 1,0-1,1 0,-1 0,0 0,1 0,-1 0,0 1,0-1,0 0,1 0,-1 1,0-1,0 0,0 0,1 1,89-277,-27 135,-63 141,1-1,-1 0,1 1,-1-1,1 1,0-1,-1 1,1-1,0 1,-1-1,1 1,0 0,0-1,-1 1,1 0,0 0,0 0,-1 0,1-1,0 1,0 0,0 0,0 0,-1 0,1 1,0-1,0 0,0 0,-1 0,1 1,0-1,0 0,-1 1,1-1,0 1,-1-1,1 1,0-1,-1 1,1-1,-1 1,1 0,-1-1,1 1,-1 0,1-1,-1 1,0 0,0 0,1-1,-1 1,0 0,0 0,0 0,1 0,17 46,9 35,-16-56</inkml:trace>
  <inkml:trace contextRef="#ctx0" brushRef="#br0" timeOffset="-55605.625">8377 1242,'204'-299,"-126"209,-78 89,0 0,1 1,-1-1,1 1,-1-1,1 0,-1 1,1-1,-1 1,1-1,-1 1,1 0,0-1,-1 1,1-1,0 1,-1 0,1 0,0-1,0 1,-1 0,1 0,0 0,0 0,-1 0,1 0,0 0,0 0,-1 0,1 0,0 0,0 1,-1-1,1 0,0 0,-1 1,1-1,0 0,-1 1,1-1,-1 1,1-1,0 1,-1-1,1 1,-1 0,1-1,-1 1,0-1,1 1,-1 0,0-1,1 1,-1 0,0 0,0-1,0 1,1 0,-1 0,0-1,0 1,0 0,0 0,0-1,-1 1,1 0,0 0,0-1,0 1,-5 57,-4-22,5-25,1-1,0 1,1 0,0 1,1-1,0 0,0 0,2 1,-1-1,1 0,1 3,-1-12,-1 0,1 0,0 0,0 0,0 0,0 0,0-1,0 1,1 0,-1-1,1 1,-1-1,1 1,-1-1,1 0,0 0,-1 0,1 0,0 0,0 0,0 0,0 0,0-1,0 1,0-1,0 0,0 1,0-1,0 0,0 0,0 0,1 0,-1-1,0 1,0-1,0 1,0-1,1 0,71-39,82-127,-83 98,-73 68,0 1,1-1,-1 1,1-1,-1 1,0 0,1-1,-1 1,1 0,-1-1,1 1,-1 0,1-1,-1 1,1 0,0 0,-1 0,1 0,-1-1,1 1,0 0,-1 0,1 0,-1 0,1 0,0 0,-1 1,1-1,-1 0,1 0,-1 0,1 0,0 1,-1-1,1 0,-1 1,1-1,-1 0,1 1,-1-1,0 1,1-1,-1 0,1 1,-1-1,0 1,0-1,1 1,-1 0,0-1,0 1,1-1,-1 1,0-1,0 1,0 0,0-1,0 1,0-1,0 1,0 0,0-1,0 1,0-1,0 1,-1 0,2 51,-1-44,-2-1,1 0,0 0,1 0,0 0,0 1,0-1,1 0,0 0,0 0,0 0,1-1,1 1,-1 0,1-1,0 1,0-1,1 0,0 0,0 0,0-1,1 1,-1-1,1 0,1 0,4 3,7-1</inkml:trace>
  <inkml:trace contextRef="#ctx0" brushRef="#br0" timeOffset="-21856.611">10747 169,'10'-5,"-2"-1,-2 5,-7 2,-3 6,-6 3,3-2,4-6,6-4,-1-1,-2 4,-1 3</inkml:trace>
  <inkml:trace contextRef="#ctx0" brushRef="#br0" timeOffset="-21402.6">11001 112,'-9'10,"-4"8,6 0,8-7,9-5,4-9,-7 1,-8 1,-5 5,-1-3,1-1</inkml:trace>
  <inkml:trace contextRef="#ctx0" brushRef="#br0" timeOffset="-19279.389">11509 678,'256'-30,"-86"20,-154 6,-9 2,-1 0,0 0,1 0,-1 1,1 1,0-1,-1 1,1 0,-1 0,1 1,0 0,-1 0,1 0,4 2,-5 3</inkml:trace>
  <inkml:trace contextRef="#ctx0" brushRef="#br0" timeOffset="-19027.542">11481 959,'34'0,"25"0,8 0,-4-4,-6-3,-9 1,-8 1,-6 2,-8 1</inkml:trace>
  <inkml:trace contextRef="#ctx0" brushRef="#br0" timeOffset="-18676.936">12441 705,'29'0,"19"0,6 0,-2 0,-8 0</inkml:trace>
  <inkml:trace contextRef="#ctx0" brushRef="#br0" timeOffset="-17772.604">12666 988,'35'-3,"0"-2,0-1,-1-1,0-3,0 0,-1-2,-1-2,28-15,-36 17,-1 0,1-2,-2 0,0-2,-1 0,-1-2,0 0,-1-1,-1-1,4-8,-6 8,-10 15,-1-1,0 0,0 0,0-1,-1 1,1-1,-2 0,1 0,-1 0,0-1,-1 1,1-1,-2 1,1-1,0-7,-3 14,0-1,0 0,0 1,0-1,0 0,0 1,-1-1,1 1,0 0,-1-1,1 1,-1 0,0 0,1 0,-1 0,0 0,0 1,1-1,-1 0,0 1,0-1,0 1,0 0,0 0,0 0,0 0,0 0,0 0,1 0,-1 0,0 1,0-1,0 1,0-1,0 1,1 0,-1 0,0 0,1 0,-1 0,0 0,1 0,-1 1,1-1,0 1,-1-1,1 1,0-1,0 1,0 0,-16 16,0 1,2 0,0 2,2-1,0 1,1 1,-1 6,10-24,0 1,1-1,-1 1,1 0,0 0,0 0,0 0,1 0,0 1,0-1,0 0,1 1,-1-1,1 0,1 1,-1-1,1 0,0 1,0-1,0 0,1 0,0 0,0 0,0 0,1 0,-1 0,1-1,0 1,1-1,-1 0,1 0,-1 0,1-1,1 1,-1-1,0 0,1 0,-1 0,1-1,0 1,0-1,2 0,18 2,0-1,1-1,0-2,-1 0,1-2,-1 0,1-2,-1-1,0-1,-1-1,1-1,-1-1,-1-2,0 0,0-1,-1-1,-1-2,0 0,-1-1,-1 0,16-19,-26 28,-1-1,0 0,-1 0,0 0,0-1,-1 0,0-1,0 1,-1-1,-1 0,0 0,0-1,0-2,-5 10,1 1,-1-1,0 0,0 1,0-1,0 1,0-1,-1 1,1-1,-1 1,0 0,0 0,0 0,0 0,0 0,0 0,0 1,0-1,-1 1,1-1,-1 1,1 0,-1 0,0 0,1 0,-1 0,0 1,0-1,1 1,-1 0,0 0,0 0,0 0,1 0,-1 1,0-1,0 1,1 0,-1-1,0 1,1 1,-1-1,1 0,-1 1,1-1,0 1,-1 0,-5 2,1 0,0 1,-1 0,2 0,-1 0,1 1,-1 0,2 0,-1 1,1-1,0 1,0 1,-3 6,6-10,0-1,1 1,0 0,-1 0,1-1,1 1,-1 0,1 0,-1 0,1 0,0 0,0 0,1 0,-1 0,1-1,0 1,0 0,0 0,1 0,-1-1,1 1,0-1,0 1,0-1,0 0,1 0,-1 0,1 0,0 0,2 1,1 1,1 0,0-1,0 0,0 0,0-1,0 0,1 0,-1-1,1 0,-1 0,1-1,0 0,0 0,0-1,0 0,0 0,0-1,0 0,-1-1,1 1,152-55,-138 43,0-1,-1-1,-1 0,0-2,-2 0,1-1,-2-1,-1-1,0 0,-2-1,7-13,-3-16,-18 49,0 0,0 1,0-1,0 0,0 0,0 0,0 0,0 0,0 0,0 0,0 1,-1-1,1 0,0 0,0 0,-1 0,1 1,-1-1,1 0,-1 0,1 1,-1-1,0 0,1 1,-1-1,0 1,1-1,-1 1,0-1,0 1,1-1,-1 1,0 0,0-1,0 1,0 0,1 0,-1 0,0-1,0 1,0 0,0 0,0 0,0 1,0-1,1 0,-1 0,0 0,0 1,0-1,0 0,1 1,-1-1,0 1,0-1,0 1,-6 3,0 1,0 0,1 1,0 0,-1 0,2 0,-1 1,1-1,0 1,1 1,-1-1,1 0,1 1,-1 0,0 4,-4 6,3-11,1 1,0 0,0 0,1 0,0 0,1 1,0-1,0 1,1 0,0-1,0 1,1 0,0 0,1-1,0 1,0 0,1-1,0 1,0-1,1 1,0-1,1 0,-1 0,2 0,-1-1,1 0,0 1,1-2,0 1,0-1,0 1,1-2,-1 1,6 2,104 49,-98-51</inkml:trace>
  <inkml:trace contextRef="#ctx0" brushRef="#br0" timeOffset="-15535.599">14530 903,'-9'7,"0"0,1 1,0 0,0 0,1 1,0 0,0 0,1 1,0-1,1 1,0 1,1-1,0 1,1 0,0 0,-1 8,3-18,1 0,-1 0,1 0,-1 0,1 0,0 1,0-1,-1 0,1 0,0 1,0-1,0 0,0 0,0 0,0 1,1-1,-1 0,0 0,1 0,-1 0,1 1,-1-1,1 0,-1 0,1 0,0 0,0 0,-1 0,1 0,0-1,0 1,0 0,0 0,0-1,0 1,0 0,0-1,0 1,0-1,1 0,-1 1,0-1,0 0,0 0,1 1,-1-1,0 0,0 0,0 0,1 0,-1-1,0 1,0 0,0-1,1 1,-1 0,0-1,1 0,9-7,1-1,-2-1,1 1,-2-2,1 1,-1-2,-1 1,0-1,4-8,-2 2,-9 14,1 0,0-1,0 1,0 0,0 1,1-1,-1 0,1 1,0-1,0 1,1 0,-1 0,1 0,-1 0,5-1,-6 5,-1 0,1 0,0 1,-1-1,1 1,-1-1,1 1,-1 0,0-1,0 1,0 0,0 0,0 0,0 0,0 0,0 0,-1 0,1 0,-1 0,0 0,1 0,-1 1,0 0,3 9,49 67,-50-77,0 0,0-1,1 1,-1-1,0 0,0 1,1-1,-1 0,1 0,-1 0,1-1,-1 1,1-1,-1 1,1-1,0 0,-1 0,1 0,-1 0,1-1,0 1,-1 0,1-1,-1 0,1 0,-1 0,1 0,-1 0,0 0,0-1,1 1,-1-1,0 1,0-1,0-1,2-1,0 0,0 0,0 0,0-1,-1 1,0-1,0 0,0 0,-1 0,0 0,0-1,0 1,0 0,-1-1,0 0,0 1,-1-1,1-1,-4-14</inkml:trace>
  <inkml:trace contextRef="#ctx0" brushRef="#br0" timeOffset="-15089.646">14530 169,'11'-6,"0"1,0 0,1 0,0 1,0 1,0 0,0 1,0 0,1 1,-1 0,0 1,1 0,-1 1,4 1,-14-1,0 0,0 1,0-1,0 0,0 1,-1 0,1-1,0 1,-1 0,1 0,-1 0,0 0,0 0,0 0,0 0,0 0,0 0,0 0,-1 1,1-1,-1 0,0 1,1-1,-1 0,0 1,-1-1,1 0,0 1,-1-1,1 0,-1 0,1 1,-1-1,0 0,0 0,0 0,0 0,-1 0,1 0,-1 0,1 0,-10 50,14-48,0 0,1 0,-1 0,1-1,0 1,0-1,0 0,0 0,0-1,1 1,-1-1,1 0,0 0,0-1,-1 1,1-1,0 0,0 0,0-1,1 1,-1-1,0-1,0 1,0 0,0-1,0 0,0 0,1-1,9 1,84 15,-79-9</inkml:trace>
  <inkml:trace contextRef="#ctx0" brushRef="#br0" timeOffset="-14741.991">15573 508,'-14'29,"-20"28,-8 10,-2-2,7-7,4-9,3-8,3-6,0-4,5-2,1-7,0-2,-1 1,-3-4,4 0,5-2</inkml:trace>
  <inkml:trace contextRef="#ctx0" brushRef="#br0" timeOffset="-14408.725">15178 508,'5'34,"16"25,9 7,4-7,2-9,-6-8,-3-7,-2-9,1-4,0-1,0-4,1 0,1 1,-5 3,-2-2,-3 1,-11-4,-6-4</inkml:trace>
  <inkml:trace contextRef="#ctx0" brushRef="#br0" timeOffset="2557.366">2338 2032,'-1'0,"0"-1,0 1,0-1,0 1,0 0,0-1,0 1,0 0,0 0,-1 0,1 0,0 0,0 0,0 0,0 0,0 0,0 0,0 1,0-1,0 0,0 1,0-1,0 1,0-1,0 1,0 0,0-1,0 1,0 0,1-1,-1 1,0 0,1 0,-1 0,0 0,1 0,-1 0,1 0,-1 0,1 0,0 0,-1 0,1 0,0 0,0 0,0 0,0 0,0 0,0 1,0-1,0 0,0 0,0 0,1 0,-1 1,2 26,1 0,2 0,0 0,2 0,1-1,1 0,8 15,-15-37,9 21,1 0,1-1,1-1,1 0,18 21,-33-44,1 0,-1-1,0 1,1 0,-1-1,1 1,-1-1,1 1,-1-1,1 1,0-1,-1 1,1-1,0 1,-1-1,1 0,0 1,-1-1,1 0,0 0,0 1,-1-1,1 0,0 0,0 0,-1 0,1 0,0 0,0 0,-1 0,1-1,0 1,0 0,-1 0,1-1,0 1,0 0,-1-1,1 1,0 0,-1-1,1 1,-1-1,1 1,-1-1,1 0,-1 1,1-1,-1 1,1-1,-1 0,0 1,1-1,-1 0,0 0,0 1,1-1,-1 0,17-55,-14 45,3-11,12-42,3 0,3 1,9-13,-2 24,-27 53</inkml:trace>
  <inkml:trace contextRef="#ctx0" brushRef="#br0" timeOffset="2812.394">2930 2257,'-5'29,"-1"19,0 6,1-6</inkml:trace>
  <inkml:trace contextRef="#ctx0" brushRef="#br0" timeOffset="3060.366">2789 1778,'0'0</inkml:trace>
  <inkml:trace contextRef="#ctx0" brushRef="#br0" timeOffset="3378.375">3071 1693,'94'431,"-86"-392,-2 0,-2 0,-2 1,-1 25,-1-66,0 1,1-1,-1 1,1-1,-1 0,1 1,-1-1,1 1,-1 0,1-1,0 1,-1-1,1 1,0 0,-1-1,1 1,0 0,-1 0,1 0,0-1,-1 1,1 0,0 0,0 0,-1 0,1 0,0 0,0 0,-1 1,1-1,0 0,-1 0,1 0,0 1,-1-1,1 0,0 1,-1-1,1 1,-1-1,1 1,-1-1,1 1,-1-1,1 1,-1-1,1 1,-1 0,0-1,1 1,-1 0,0-1,0 1,1 0,-1-1,0 1,0 0,0 0,0-1,0 1,6-6,5-5,0 0,1 1,0 1,1 0,-1 1,2 0,-1 0,1 2,0 0,0 0,0 1,1 1,-1 1,1 0,0 0,-1 2,3 0,-15 0,1 1,0 0,-1 0,1 0,0 0,-1 0,1 0,-1 1,0-1,1 1,-1 0,0-1,0 1,0 0,0 0,0 1,-1-1,1 0,-1 0,1 1,-1-1,0 1,0 0,0-1,0 1,-1 0,1-1,-1 1,1 0,-1 0,0-1,0 1,0 0,0 0,-1 0,1-1,-1 1,0 0,0-1,0 1,0 0,0-1,0 0,-1 1,1-1,-1 0,0 1,1-1,-1 0,0 0,0 0,-1-1,1 1,-2 1,-13 12,0 0,-1-2,-1 0,0-1,0-1,-1-1,-1 0,1-2,-2 0,1-1,-1-2,0 0,0-1,-5-1,-78 12,90-19</inkml:trace>
  <inkml:trace contextRef="#ctx0" brushRef="#br0" timeOffset="3943.016">3607 2484,'39'-21,"0"-1,-2-2,-1-2,-1-1,-2-2,0-1,-2-1,6-11,-31 37,0-1,-1 0,0-1,0 1,0-1,-1 0,0 0,0 0,-1-1,0 1,0-1,-1 0,0 0,0 0,-1 0,0 0,-1 0,1 0,-1 0,-1 0,-1-8,1 14,-1-1,0 1,1 0,-1 0,0 0,0 0,0 0,0 1,-1-1,1 0,0 1,-1 0,1 0,-1-1,0 1,1 1,-1-1,0 0,1 1,-1-1,0 1,0 0,1 0,-1 0,0 0,0 1,1-1,-1 1,0-1,1 1,-1 0,0 0,1 0,0 1,-1-1,1 0,-3 3,-2 0,0 0,1 0,-1 1,1 1,0-1,0 1,1 0,-1 0,1 0,0 1,1 0,-3 5,6-10,0 0,0 1,0-1,0 0,0 1,0-1,1 1,-1-1,1 1,0 0,0-1,0 1,0-1,0 1,0-1,1 1,-1-1,1 1,0-1,0 1,0-1,0 1,0-1,0 0,1 0,-1 0,1 0,-1 0,1 0,0 0,0 0,0-1,0 1,0 0,0-1,0 0,1 0,-1 1,97 23,-92-25,-1 0,1 0,-1 1,0-1,1 1,-1 1,0-1,0 1,0 1,0-1,0 1,0 0,0 0,-1 0,0 1,0 0,0 0,0 0,0 1,-1 0,0 0,0 0,0 0,-1 0,1 1,0 2,-3 1,0 0,0 0,-1 1,-1-1,1 0,-1 0,-1 0,0 0,0-1,-1 1,0 0,0-1,-1 0,0 0,-1 1,-10 28,8-19</inkml:trace>
  <inkml:trace contextRef="#ctx0" brushRef="#br0" timeOffset="4638.442">4511 2230,'-33'23,"2"2,0 2,2 0,1 2,1 1,2 2,-15 23,16 4,24-58,0 0,-1 0,1 1,0-1,0 0,1 0,-1 1,0-1,0 0,0 0,1 1,-1-1,1 0,-1 0,1 0,-1 0,1 0,0 0,0 0,-1 0,1 0,0 0,0 0,0 0,0 0,0-1,0 1,0 0,0-1,0 1,1-1,-1 1,0-1,0 0,0 1,1-1,-1 0,0 0,0 0,1 0,-1 0,0 0,0 0,2 0,15-4,0 0,0-2,0 0,0 0,-1-2,0 0,-1-1,0-1,0 0,-1-1,0-1,-1 0,-1-1,6-7,-14 16,12-13,55-32,-69 50,-1-1,0 1,0 0,1 0,-1 0,0 0,0 1,0-1,0 0,-1 1,1-1,0 1,-1 0,1 0,-1-1,1 1,-1 0,0 0,0 0,0 1,0-1,0 0,0 0,-1 0,1 1,-1-1,1 0,-1 1,0-1,0 2,6 15,-4-14,0 0,1-1,-1 1,1 0,0-1,0 0,0 0,1 0,-1 0,1-1,0 1,0-1,0 0,1 0,-1 0,1-1,-1 1,1-1,0 0,0-1,0 1,0-1,0 0,0 0,1 0,-1-1,0 0,5 0,4-1,-1 1,0-1,1-1,-1-1,0 0,0 0,0-1,-1-1,1 0,-1-1,0 0,-1-1,0 0,0-1,0 0,-1-1,0 0,0-1,-1 0,-1 0,0-1,6-9,-9 12,17-21,-2-1,-1-1,-1 0,-2-1,-1-1,-1-1,5-22,-18 49,8-21,-1-1,-2 0,-1-1,-1 1,-2-1,-1 0,-1 0,-2 0,-4-28,5 55,0-1,0 1,0 0,-1-1,1 1,-1 0,0 0,0 0,0 0,0 0,-1 1,1-1,-1 0,1 1,-1 0,0 0,0 0,0 0,0 0,-1 0,1 1,0 0,-1 0,1 0,0 0,-1 0,0 0,1 1,-1 0,1 0,-1 0,1 0,-1 0,0 1,1 0,-1-1,1 1,0 1,-1-1,1 0,0 1,0 0,-1-1,1 1,1 0,-1 1,0-1,0 1,1-1,0 1,-1 0,-8 14,1-1,1 2,0-1,2 1,0 0,1 1,1 0,0 0,2 0,0 0,1 1,1-1,1 1,0-1,2 1,0 2,-2-19,3 32,1 0,2-1,1 0,1 0,2 0,2-1,1-1,1 0,2-1,1 0,11 13,17 26,-49-87,-6 2</inkml:trace>
  <inkml:trace contextRef="#ctx0" brushRef="#br0" timeOffset="4883.59">4878 2144,'33'-4,"31"-3,9 1,-3 2,-4 0,-8 2,-10 1,-7 0,-7 1,-4 1,-2 4,-1 1,-6 0</inkml:trace>
  <inkml:trace contextRef="#ctx0" brushRef="#br0" timeOffset="5048.04">5583 2343,'9'33,"4"7,-1-4</inkml:trace>
  <inkml:trace contextRef="#ctx0" brushRef="#br0" timeOffset="5212.358">5498 1890,'0'0</inkml:trace>
  <inkml:trace contextRef="#ctx0" brushRef="#br0" timeOffset="5556.963">5809 2456,'75'-135,"-20"43,-54 92,0 0,1 0,-1 0,0 0,1 0,-1 1,0-1,0 1,1-1,-1 1,0-1,0 1,0 0,0-1,0 1,1 0,-1 0,-1 0,1 0,0 0,0 0,0 0,0 0,-1 0,1 0,-1 1,1-1,-1 0,1 0,-1 1,0-1,1 0,-1 1,0-1,0 0,0 2,1 2,0 1,0-1,1 0,-1 0,1 1,0-1,1 0,-1-1,1 1,0 0,1-1,-1 1,1-1,-1 0,1 0,0-1,1 1,-1-1,1 0,-1 0,1 0,0-1,0 0,0 0,0 0,1 0,-1-1,0 0,1 0,3 0,-2-1,-1-1,1 0,-1-1,0 1,1-1,-1 0,0-1,0 1,0-1,-1-1,1 1,-1-1,0 0,0 0,0 0,0-1,-1 0,1 1,2-7,19-14,-13 13</inkml:trace>
  <inkml:trace contextRef="#ctx0" brushRef="#br0" timeOffset="6014.293">6570 2230,'-19'8,"-1"1,2 2,-1 0,1 0,1 2,0 0,1 1,0 1,1 0,1 1,1 1,0 0,11-16,1 0,0 0,0 0,1 0,-1 1,0-1,0 0,0 0,1 1,-1-1,1 0,-1 1,1-1,-1 1,1-1,0 1,0-1,0 1,0-1,0 0,0 1,0-1,0 1,0-1,1 1,-1-1,1 1,-1-1,1 0,0 1,-1-1,1 0,0 0,0 1,0-1,0 0,0 0,0 0,0 0,0 0,0 0,0-1,1 1,-1 0,0-1,1 1,-1 0,0-1,1 0,-1 1,1-1,-1 0,1 0,-1 1,1-1,-1 0,0-1,1 1,-1 0,1 0,-1-1,2 1,149-44,-138 37,1 0,0 1,0 1,0 0,1 1,0 1,-1 0,1 1,0 1,0 0,1 2,-1 0,0 0,0 1,8 3,-14 3,1 0,-2 0,1 1,-1 0,-1 0,1 1,-2 1,1-1,-2 1,1 0,-1 1,-1-1,0 1,-1 0,0 1,-1-1,0 1,-1-1,-1 1,1 11,0-15,0 1,8 29,-1-1,-3 1,0 0,-3 0,-1 1,-2-1,-2 1,-1-1,-2 0,-7 24,7-50,-1 0,0-1,0 0,-1 0,0-1,-1 1,-1-2,0 1,0-1,-1-1,0 0,-1 0,0-1,0 0,-1-1,1 0,-2-1,1 0,-1-1,-6 1,16-4,-1-2,1 1,-1 0,1-1,0 0,-1 1,1-1,-1-1,1 1,-1 0,1-1,-1 0,1 0,0 0,-1 0,1 0,0-1,0 1,0-1,0 0,0 0,0 0,1 0,-1-1,1 1,-1-1,1 1,0-1,0 0,0 0,0 0,1 0,-1 0,0-2,-1-4,0-1,0 1,1-1,0 1,1-1,0 0,0 0,1 1,1-1,-1 0,2 0,-1 0,11-28,0 1,3 1,1 0,2 1,1 1,1 1,11-12,154-191,-154 202</inkml:trace>
  <inkml:trace contextRef="#ctx0" brushRef="#br0" timeOffset="9336.854">12413 2173,'-30'12,"12"-6,0 1,0 1,1 1,0 0,0 1,1 1,0 0,1 1,0 1,-4 6,17-18,1 0,0 1,0-1,0 0,0 0,1 0,-1 1,0-1,0 0,1 1,-1-1,1 1,-1-1,1 1,0-1,0 1,-1-1,1 1,0-1,0 1,1-1,-1 1,0-1,0 1,1-1,-1 1,1-1,-1 0,1 1,-1-1,1 0,0 1,0-1,0 0,0 0,0 1,0-1,0 0,0 0,0 0,0-1,1 1,-1 0,68 25,-51-21,-13-4,79 34,-81-34,-1 0,0 1,0-1,0 1,0-1,0 1,0 0,0 0,-1 0,1 0,-1 0,1 0,-1 0,0 1,0-1,0 0,0 1,0-1,-1 1,1-1,-1 1,0-1,1 1,-1-1,0 1,0-1,-1 1,1-1,0 1,-1-1,0 1,1-1,-2 1,-2 4,-1-1,0 0,-1 0,1-1,-1 1,0-1,-1-1,1 1,-1-1,0 0,0 0,0-1,-1 0,1-1,-1 1,1-1,-1-1,0 1,0-1,0-1,-13 5,-65-2,61-8</inkml:trace>
  <inkml:trace contextRef="#ctx0" brushRef="#br0" timeOffset="6803.781">8264 2117,'-50'2,"0"3,0 2,1 2,0 2,0 2,-21 10,66-22,0 0,-1 0,1 0,-1 0,1 1,0-1,0 1,0 0,0 0,0 1,0-1,1 1,-1 0,1 0,-1 0,1 0,0 1,1-1,-1 1,1 0,-1 0,1 0,0 0,0 2,3-3,1-1,0 1,0-1,0 1,0-1,1 0,-1 0,1 0,-1 0,1 0,0-1,0 1,-1-1,1 0,0 0,0 0,0 0,0 0,1-1,-1 1,0-1,0 0,0 0,0 0,1 0,0-1,9 2,-5 0,13 1,0 0,-1 1,1 2,-1 0,0 1,0 0,0 2,-1 1,7 4,-24-12,-1 0,1 0,-1 0,1 0,-1 0,1 1,-1-1,0 0,0 1,1-1,-1 1,0 0,0-1,-1 1,1 0,0-1,0 1,-1 0,1 0,-1 0,0-1,0 1,1 0,-1 0,0 0,0 0,-1 0,1 0,0-1,-1 1,1 0,-1 0,1 0,-1-1,0 1,0 0,0-1,0 1,0-1,0 1,0-1,-1 1,1-1,0 0,-1 0,0 1,-76 53,-88-8,108-41,39-9</inkml:trace>
  <inkml:trace contextRef="#ctx0" brushRef="#br0" timeOffset="7336.404">8518 2201,'-16'21,"2"0,0 2,1-1,1 2,1 0,1 0,2 1,0 0,-1 10,8-32,1-1,-1 1,1 0,0-1,0 1,0-1,0 1,0-1,1 1,-1 0,1-1,-1 1,1-1,0 0,0 1,0-1,1 0,-1 1,0-1,1 0,0 0,-1 0,1 0,0 0,0-1,0 1,0 0,0-1,0 0,0 1,1-1,-1 0,1 0,-1 0,0-1,1 1,0 0,-1-1,1 0,-1 0,1 1,-1-2,1 1,0 0,-1 0,1-1,-1 1,1-1,1-1,11-3,0 0,0-2,-1 0,0 0,0-2,0 1,-1-2,-1 0,0 0,0-1,-1-1,0 0,-1 0,-1-1,4-7,48-51,-59 68,0 1,-1-1,1 1,0 0,0 0,0 0,0 0,1 0,-1 0,1 0,-1 1,1-1,-1 1,1 0,0 0,0 0,-1 0,1 0,0 0,0 1,0 0,0-1,0 1,0 0,0 1,0-1,0 0,0 1,0-1,-1 1,1 0,0 0,0 0,-1 1,1-1,0 1,-1-1,0 1,1 0,-1 0,0 0,0 0,0 0,0 0,0 2,4 8,-1 1,-1 0,0 1,-1-1,0 1,-1-1,0 1,-1 0,-1 0,-1 2,4 36,6 14,-2 0,-4 1,-3-1,-2 1,-4-1,-2 0,-13 46,-60 49,80-156,-1-1,0 0,-1 0,1-1,-1 1,0 0,0-1,0 0,0 1,0-1,-1-1,0 1,1 0,-1-1,0 0,0 0,0 0,-1 0,1-1,0 1,-1-1,1 0,-1-1,1 1,-1-1,1 0,-1 0,1 0,-1 0,1-1,-1 0,1 0,-1 0,1-1,0 1,0-1,0 0,0 0,0 0,-3-3,1-6,0 0,0-1,2 1,-1-1,1 0,1 0,0 0,1-1,1 1,-1-1,2 1,0-1,0 0,1 1,2-4,-3-14,1 6,1 0,1 0,1 1,1-1,1 1,0 0,2 0,1 1,1 0,1 1,1 0,8-10,-2 3,-3 4</inkml:trace>
  <inkml:trace contextRef="#ctx0" brushRef="#br0" timeOffset="7735.419">9590 2117,'-44'18,"0"3,2 1,0 2,2 2,-20 17,10 13,49-55,1 0,-1 0,0 0,1 0,-1 1,1-1,-1 0,1 0,0 0,-1 1,1-1,0 0,0 1,0-1,0 0,0 0,0 1,0-1,1 0,-1 0,0 1,1-1,-1 0,1 0,-1 0,1 1,-1-1,1 0,0 0,0 0,-1 0,1 0,0 0,0 0,0-1,0 1,0 0,0 0,1-1,-1 1,0-1,0 1,0-1,0 1,1-1,-1 0,0 0,1 0,-1 1,0-1,0 0,1 0,-1-1,151 12,-137-9,-12-3,1 0,-1 1,0 0,0-1,0 1,0 0,1 1,-1-1,0 0,0 1,0 0,0 0,0 0,0 0,0 0,0 1,0-1,-1 1,1 0,0 0,-1 0,1 0,-1 0,0 0,0 1,0-1,0 1,0-1,-1 1,1 0,-1 0,1 0,-1 0,0 0,0 0,0 2,-5 1,1-1,-1 1,0-1,-1 0,1 0,-1-1,0 1,0-1,-1 0,1-1,-1 1,0-1,0 0,0 0,-5 1,-3 2,-218 118,170-100,49-24</inkml:trace>
  <inkml:trace contextRef="#ctx0" brushRef="#br0" timeOffset="7984.491">10183 1750,'-5'33,"-11"41,-2 16,-4 3,2-9,5-10,4-12,0-13,2-9,7-6,3-5,3-3,-1 0,0 0,-5-5,-3-5</inkml:trace>
  <inkml:trace contextRef="#ctx0" brushRef="#br0" timeOffset="8500.469">9760 2144,'413'18,"-391"-16,14 2,1-1,-1-2,1-1,-1-2,27-5,-42 2,-15 3,-1 0,1 1,-1-1,1 1,-1 0,1 1,0-1,0 1,-1 0,1 1,0-1,-1 1,1 1,0-1,-1 1,0-1,5 3,-1 2,0 0,1-1,0 0,0 0,1-1,-1-1,1 0,0 0,-1-1,1 0,0-1,1 0,-1-1,0 0,0-1,0 0,0-1,0 0,0-1,-1 0,1-1,-1 0,0 0,0-1,0 0,-1-1,1 0,-1-1,-1 0,1 0,5-8,-12 12,0 1,0-1,-1 1,1-1,-1 0,0 0,0 0,0 0,0 0,0 0,-1 0,1 0,-1 0,0 0,0 0,0 0,0 0,0 0,-1 0,0 0,1 0,-1 0,0 0,-1 0,1 0,0 1,-1-1,1 0,-1 1,0-1,0 1,0 0,0-1,-1 1,1 0,0 0,-1 1,1-1,-1 0,0 1,0 0,1-1,-1 1,0 0,0 0,0 1,0-1,0 1,0 0,-1-1,1 1,-2 1,-10 0,0 1,0 1,0 0,1 1,0 1,0 0,0 1,0 1,1 0,0 0,0 2,1-1,0 2,1-1,0 2,0-1,1 2,0-1,1 1,1 1,0-1,0 1,2 1,-1 0,2 0,0 0,0 0,2 1,-1-1,1 13,3-19,0-1,1 1,0 0,1 0,0 0,0-1,0 1,1-1,0 1,1-1,0 0,0-1,0 1,1 0,0-1,0 0,0-1,1 1,0-1,0 0,1 0,-1-1,1 1,0-2,0 1,0-1,1 0,-1 0,8 1,9 5</inkml:trace>
  <inkml:trace contextRef="#ctx0" brushRef="#br0" timeOffset="8988.384">11001 2511,'5'1,"0"-1,1 0,-1 0,0 0,0 0,0-1,0 0,0 0,0-1,0 1,-1-1,1 0,0 0,-1-1,1 1,-1-1,0 0,4-3,212-197,-161 170,-56 70,-13-10,8-25,1-1,-1 1,1 0,0 1,-1-1,1 0,0 0,0 0,1 1,-1-1,0 0,1 1,-1-1,1 1,0-1,0 0,0 1,0-1,0 1,1-1,-1 1,1-1,-1 0,1 1,0-1,0 0,0 0,0 0,0 1,1-1,-1 0,0 0,1-1,0 1,-1 0,1 0,1 0,9-1,0 0,0 0,0-1,0-1,0 0,0 0,0-1,0-1,-1 0,1-1,-1 0,0 0,0-1,0-1,-1 0,0 0,0-1,5-5,87-44,-100 55,-1 0,1 0,-1 0,1 0,0 0,-1 1,1-1,0 0,-1 1,1-1,0 1,0 0,0 0,-1 0,1 0,0 0,0 0,0 0,-1 0,1 1,0-1,0 1,-1-1,1 1,0 0,-1-1,1 1,0 0,-1 0,1 0,-1 0,0 1,1-1,-1 0,0 1,0-1,0 1,0-1,0 1,0-1,0 1,0 0,-1-1,1 1,-1 0,1 0,-1-1,0 1,0 0,1 0,-1 0,-1 0,4 49,-4-44,1 1,0 0,1-1,-1 1,1 0,1-1,0 1,0-1,0 1,1-1,0 0,1 2,7 5</inkml:trace>
  <inkml:trace contextRef="#ctx0" brushRef="#br0" timeOffset="13351.371">13796 2286,'-15'-3,"0"0,0 1,0 1,0 0,0 1,0 1,0 0,-1 1,2 1,-1 0,0 1,1 0,-1 1,1 1,0 0,1 1,0 1,0 0,1 1,0 0,0 1,1 0,0 1,1 0,0 0,1 1,0 1,1 0,0 0,1 0,1 1,0 0,0 0,-2 15,7-25,0-1,0 1,0 0,1-1,-1 1,1 0,0 0,0 0,0-1,1 1,-1 0,1-1,0 1,0 0,0-1,1 1,-1-1,1 1,0-1,0 0,0 0,0 0,1 0,-1 0,1 0,0-1,0 1,0-1,0 1,0-1,0 0,0-1,1 1,-1-1,3 2,11-2,0-1,0 0,0-1,0-1,0-1,0 0,-1-1,1-1,-1 0,0-1,-1-1,0-1,0 0,0-1,-1 0,0-1,-1-1,0 0,-1-1,11-12,-7 9,0-1,-1 0,0-1,-2-1,0 0,-1-1,0 0,2-8,-16 39,0 1,1 0,1 1,0-1,0 0,2 0,0 0,3 11,-2-16,1 1,0-1,1 0,0 0,0 0,0 0,1-1,1 0,-1 0,1-1,0 0,0 0,1-1,0 1,0-2,0 1,1-1,-1 0,1-1,0 0,0 0,0-1,0-1,9 2,7 2</inkml:trace>
  <inkml:trace contextRef="#ctx0" brushRef="#br0" timeOffset="13751.963">14275 2624,'21'-13,"0"0,-1-2,0 0,-2-2,18-18,-9 9,-14 13,50-31,-60 45,-1 0,0 1,0 0,0-1,0 1,0 0,-1 0,1 0,0 0,-1 0,1 1,-1-1,0 0,0 1,0-1,0 1,0-1,-1 1,1-1,-1 1,1 0,-1-1,0 1,0 0,3 10,-1-6,0 0,0-1,1 1,0-1,0 1,1-1,0 0,0 0,0-1,0 1,1-1,0 0,0 0,1 0,-1-1,1 0,0 0,0-1,1 1,-1-1,1 0,-1-1,1 0,0 0,0 0,0-1,0 0,5 0,-6 0,0 0,0 0,0-1,0 0,0 0,0 0,0-1,0 1,-1-2,1 1,0 0,0-1,-1 0,1-1,-1 1,1-1,-1 0,0 0,0-1,-1 0,1 1,-1-2,1 1,-1 0,-1-1,1 0,-1 0,1 0,-2 0,1 0,2-5,2-13</inkml:trace>
  <inkml:trace contextRef="#ctx0" brushRef="#br0" timeOffset="16856.447">15545 2257,'-12'-2,"0"1,0 0,-1 1,1 0,0 0,-1 2,1-1,0 2,0-1,0 2,0 0,1 0,-1 1,1 0,0 1,1 0,-1 1,1 0,1 1,-1 0,1 0,1 1,-1 0,1 1,1 0,0 0,-2 5,7-13,-4 5,0 0,1 0,-1 0,2 1,-1-1,1 1,0 0,0 0,1 1,0-1,1 1,0 0,0 0,1-1,0 1,0 0,1 0,1 0,-1 0,1 0,1 0,0 3,0-9,1 0,-1-1,0 0,0 1,1-1,-1 0,1 0,0 0,0-1,0 1,-1-1,1 1,1-1,-1 0,0 0,0 0,0-1,1 1,-1-1,0 0,0 0,1 0,-1 0,0 0,0-1,1 1,-1-1,0 0,0 0,0 0,89-49,-66 26,-1-1,-1-2,-1 0,-2-1,-1-1,-1-1,-1 0,1-7,5-37,-25 74,0 0,0-1,0 1,0 0,0 0,-1 0,1 0,0 0,0 0,0 0,0 0,0 0,0 0,0 0,0 1,0-1,0 1,0-1,0 0,0 1,0 0,0-1,0 1,1 0,-1-1,0 1,0 0,1 0,-1-1,0 1,1 0,-1 0,1 0,-1 0,1 0,0 0,-1 1,-6 6,0 0,0 1,1 0,0 0,1 1,0-1,0 1,1 0,1 1,0-1,0 1,1-1,0 1,1 0,0 0,0 0,1 0,1-1,0 1,2 7,-1-15,0 0,0 1,0-1,1-1,-1 1,1 0,0-1,0 1,0-1,0 0,0 0,1 0,-1 0,1 0,-1-1,1 0,-1 0,1 0,0 0,0 0,-1-1,1 1,0-1,0 0,2-1,97-14,-89 8,0-2,0 0,0 0,-1-1,-1-1,1 0,-2-1,0 0,0 0,-1-1,-1-1,0 0,5-11,-1 6,6-13,-1 0,-2-2,-1 0,-1 0,-2-2,-2 1,-1-1,-2-1,-1 0,-2 0,-2 0,-1 0,-4-31,-23-27,24 93,1 0,-1-1,0 1,0 0,0 0,0 0,0 1,0-1,-1 0,1 1,-1-1,1 1,-1 0,1 0,-1 0,0 0,0 0,1 1,-1-1,0 1,0 0,0 0,1 0,-1 0,0 0,0 1,0-1,1 1,-1 0,0-1,0 1,1 1,-1-1,-9 7,1 1,0-1,1 2,0 0,0 0,1 1,0 0,1 0,1 1,0 0,0 0,1 1,1 0,0 0,0 0,2 1,-2 7,4-20,-7 24,1-1,1 1,1 0,2 0,0 1,1-1,2 1,1-1,1 1,0-1,2 0,1 0,2 0,1 2,57 109,-62-131,0-1,0 1,1-1,0 0,0-1,0 1,0 0,0-1,1 0,0 0,-1 0,1-1,0 0,0 0,0 0,1 0,-1-1,0 0,1 0,-1 0,1-1,-1 0,1 0,-1 0,1-1,0 0,16-4,-3-2</inkml:trace>
  <inkml:trace contextRef="#ctx0" brushRef="#br0" timeOffset="17383.77">16166 2257,'-15'104,"15"-101,1 0,-1 0,1 1,0-1,0 0,0 0,0 0,0-1,1 1,-1 0,1 0,0-1,0 1,0-1,0 1,0-1,0 0,1 0,-1 0,1 0,0 0,-1-1,1 1,0-1,0 0,0 0,0 0,0 0,0 0,0-1,2 1,5-2,-1-1,1 0,0-1,-1 0,1 0,-1-1,0-1,-1 1,1-1,-1-1,1 1,-2-1,1-1,-1 0,0 0,0 0,-1-1,0 1,5-9,-9 13,80-126,-74 219,2 139,0-168,5 22,-4 1,-4 0,-3 7,-4-80,0 0,0 0,-1 1,0-1,-1 0,-1 0,1 0,-2-1,1 1,-2-1,1 1,-1-1,-1-1,0 1,0-1,-1 0,0 0,-1-1,0 1,4-4,-1-1,0 0,1 0,-1 0,0-1,-1 1,1-1,-1-1,1 1,-1-1,0 0,0 0,0 0,0-1,0 0,0 0,-1-1,1 1,0-2,0 1,0 0,-1-1,1 0,-1-1,5-1,-1 0,1 0,-1 0,1-1,0 1,1 0,-1-1,1 1,-1-1,1 0,0 0,0 1,1-1,-1 0,1 0,0 0,0 0,0 0,0 1,1-1,-1 0,1 0,0 0,0 1,1-1,-1 0,1 1,-1-1,1 1,1 0,-1 0,0 0,1-1,3-10,40-98,-36 94</inkml:trace>
  <inkml:trace contextRef="#ctx0" brushRef="#br0" timeOffset="17939.012">16787 2230,'233'-51,"-176"60,-56-9,0 1,1 0,-1 0,0 0,0-1,-1 1,1 0,0 0,0 0,0 0,-1 1,1-1,0 0,-1 0,1 0,-1 0,1 1,-1-1,0 0,1 1,-1-1,0 0,0 1,0-1,0 0,0 0,0 1,-1-1,1 0,0 1,-1-1,1 0,-1 0,1 0,-1 1,1-1,-1 0,0 0,0 0,0 0,0 0,-76 90,68-84,1-1,0 1,0 1,1 0,0 0,0 0,0 0,1 1,1 0,0 1,0-1,1 1,0 0,0 0,1 1,0-1,1 1,1-1,-1 1,2-1,-1 9,2-14,1-1,-1 1,1-1,0 1,0-1,0 0,0 0,1 0,-1 0,1 0,0-1,1 1,-1-1,0 0,1 0,0 0,0 0,0-1,0 0,0 1,0-2,1 1,-1 0,0-1,1 0,0 0,-1 0,1 0,0-1,1 0,10 1,-1-1,0-1,1 0,-1-1,0 0,0-2,0 0,11-4,54-34,-62 25</inkml:trace>
  <inkml:trace contextRef="#ctx0" brushRef="#br0" timeOffset="18185.088">16759 2427,'34'-10,"15"-2,29-5,5 1,-1-2,-10 2,-13 4,-6 4,-8 3,-6 3,-6 1,-3 7,-7 1</inkml:trace>
  <inkml:trace contextRef="#ctx0" brushRef="#br0" timeOffset="18890.39">17550 2399,'39'-8,"-1"-2,0-2,0-1,-1-2,13-8,-46 21,0 1,1-1,-1 0,0 0,-1 0,1-1,0 0,0 1,-1-1,0 0,0-1,1 1,-2 0,1-1,0 0,-1 1,0-1,0 0,1-2,-4 4,-1-1,1 1,-1 0,0 0,1 0,-1 0,0 0,0 0,0 1,0-1,-1 1,1-1,0 1,-1 0,1 0,-1 0,1 0,-1 0,1 1,-1-1,0 1,1-1,-1 1,0 0,1 0,-1 0,0 1,1-1,-3 1,-8 1,1 0,-1 1,1 1,0 0,0 0,0 1,1 1,0 0,0 0,0 1,1 0,0 1,0 0,1 1,0 0,1 1,-1 0,2 0,0 0,-1 2,-35 86,42-94,0-1,0 0,1 1,-1-1,1 1,0-1,0 1,0-1,0 1,1-1,-1 1,1-1,0 1,0-1,0 0,1 1,-1-1,1 0,-1 0,1 0,0 0,1 0,-1-1,0 1,1-1,-1 1,1-1,2 2,5 1,-1 0,1 0,0-1,1 0,-1-1,1 0,-1-1,1 0,0-1,0 0,0-1,0 0,0 0,0-1,-1-1,10-2,170-60,-151 48,16-9,0-1,-2-4,39-28,-87 55,1 0,-1 0,-1-1,1 0,0 0,-1 0,0 0,0-1,0 1,-1-1,1 0,-1-1,0 1,-1 0,1-1,0-3,-4 6,-1 0,1 1,-1 0,0-1,0 1,0 0,0 0,0 0,0 0,0 0,-1 0,1 1,-1-1,0 1,1 0,-1 0,0 0,0 0,1 0,-1 0,0 1,0-1,0 1,0 0,0 0,0 0,0 0,0 1,0-1,0 1,1 0,-1 0,0 0,-2 1,-10 4,0 0,1 1,0 1,0 0,0 1,1 0,1 1,0 0,0 1,1 1,0 0,1 0,1 1,0 0,0 1,1 0,-2 8,8-19,0 0,0 1,1-1,0 1,-1 0,1-1,1 1,-1 0,0 0,1 0,0-1,0 1,0 0,0 0,1 0,-1 0,1-1,0 1,0 0,0-1,1 1,0 0,-1-1,1 0,0 1,0-1,1 0,-1 0,1 0,0-1,-1 1,1 0,0-1,0 0,1 0,-1 0,0 0,1 0,0-1,-1 1,1-1,0 0,2 0,13 2,0-1,0-1,1 0,-1-2,0 0,1-1,-1-1,0-1,0-1,-1 0,1-1,-1-1,-1-1,1-1,7-5,13-8,-1-1,-1-2,-1-1,-1-2,-2-1,0-2,-2-1,-2-2,19-28,-37 51,-1-1,-1 0,0-1,-1 1,0-2,-1 1,0-1,-1 1,0-2,-2 1,1 0,-2-1,0 1,-1-1,0 0,-1 0,-1 1,0-1,-1 0,0 1,-2-1,-1-5,2 15,1 1,-1-1,0 1,-1-1,1 1,-1 0,0 0,0 1,0-1,0 1,-1 0,0 0,1 0,-1 1,0 0,0 0,0 0,0 0,-1 1,1 0,0 0,-1 0,1 1,-1-1,1 1,0 1,-1-1,1 1,-1 0,-2 1,-2 0,1 0,-1 1,1 1,0-1,0 1,0 1,1-1,-1 2,1-1,1 1,-1 0,1 1,0-1,0 2,1-1,-5 7,1 0,2 1,0-1,0 1,1 1,1-1,1 1,0 0,1 0,1 1,0-1,1 1,1 0,1-1,0 1,1 0,1-1,1 1,0-1,1 1,1-1,0 0,1-1,1 1,0-1,1-1,1 1,0-1,8 9,-4-10,0-1,1 0,0-1,1 0,0-1,1-1,-1-1,2 0,-1-1,1 0,0-1,1-2,4 1,6 0</inkml:trace>
  <inkml:trace contextRef="#ctx0" brushRef="#br0" timeOffset="22220.636">19722 2173,'-8'14,"0"1,0 0,1 0,1 1,1 0,0 0,1 0,1 1,0-1,1 16,1-24,0 1,1 0,1-1,-1 1,1 0,1-1,0 1,0-1,0 1,1-1,0 0,1 0,0-1,0 1,1-1,0 0,0 0,1 0,-1 0,2-1,3 3,-5-5,1-1,-1 1,1-2,-1 1,1 0,0-1,0 0,0-1,0 1,1-1,-1 0,0-1,0 1,1-1,-1-1,0 1,1-1,-1 0,0 0,0-1,0 0,0 0,0 0,0-1,-1 0,1 0,-1 0,0-1,1 0,16-14,-2-1,0 0,-1-2,0 0,-2-1,-1-1,-1-1,-1 0,0 0,-2-2,-1 1,-2-2,0 1,2-17,-6-35,-21 66,4 17</inkml:trace>
  <inkml:trace contextRef="#ctx0" brushRef="#br0" timeOffset="22702.459">20654 2117,'-53'24,"36"-18,0 2,0-1,1 2,0 0,1 1,0 1,0 0,2 1,-1 0,-9 13,22-22,0 0,0 0,1 0,-1 0,1 0,0 1,0-1,0 0,0 0,0 0,1 1,-1-1,1 0,0 0,0 0,0 0,1 0,-1 0,1 0,-1-1,1 1,0-1,0 1,0-1,0 1,1-1,-1 0,0 0,1 0,0 0,0-1,-1 1,1-1,0 0,0 1,0-1,0 0,0-1,1 1,0 0,11 7,22 9,-31-15,0 0,0 1,0 0,-1-1,1 2,-1-1,0 1,0 0,0 0,-1 0,1 1,-1-1,1 3,-4-6,0 1,0 0,-1 0,1 0,-1 0,1 0,-1 0,0 0,0 0,0-1,0 1,0 0,0 0,0 0,-1 0,1 0,-1 0,0 0,1 0,-1-1,0 1,0 0,0 0,0-1,0 1,-1-1,1 1,0-1,-1 0,1 1,-1-1,1 0,-1 0,0 0,1 0,-1 0,-66 33,-138 28,181-58</inkml:trace>
  <inkml:trace contextRef="#ctx0" brushRef="#br0" timeOffset="22953.346">21077 2230,'-19'33,"-11"21,-1 6,5-7</inkml:trace>
  <inkml:trace contextRef="#ctx0" brushRef="#br0" timeOffset="23122.144">20964 1778,'0'0</inkml:trace>
  <inkml:trace contextRef="#ctx0" brushRef="#br0" timeOffset="23528.586">21190 2568,'262'-301,"-262"300,0 0,0 1,0-1,0 1,0-1,0 1,1-1,-1 1,0-1,0 1,0-1,1 1,-1 0,0-1,0 1,1-1,-1 1,0-1,1 1,-1 0,0-1,1 1,-1 0,1 0,-1-1,1 1,-1 0,0 0,1-1,-1 1,1 0,-1 0,1 0,-1 0,1 0,-1 0,1 0,0 0,-1 0,1 0,-1 0,1 0,-1 0,1 0,-1 0,1 1,-1-1,0 0,1 0,-1 1,1-1,-1 0,1 0,-1 1,0-1,1 1,-1-1,0 0,1 1,-1-1,0 1,0-1,1 1,-1-1,0 1,2 36,-2-30,-1 2,0 0,1-1,0 1,1 0,0 0,0 0,1 0,0 0,1-1,0 1,0-1,0 0,1 0,1 0,-1 0,1-1,1 0,-1 0,1 0,1 0,-1-1,1 0,0-1,0 1,0-2,1 1,0-1,0 0,0 0,1-1,-1 0,1 0,2-1,1-3,0 0,0-1,0 0,0-1,-1-1,1 0,-1 0,0-1,0 0,-1-1,1-1,-1 1,-1-2,1 1,-1-1,-1-1,1 1,-1-1,-1-1,5-7,0 4,64-72,-61 72</inkml:trace>
  <inkml:trace contextRef="#ctx0" brushRef="#br0" timeOffset="24077.348">22234 2201,'-8'-1,"0"1,0 0,0 1,0-1,0 2,0-1,0 1,1 0,-1 1,0 0,1 0,0 0,0 1,0 0,0 1,0-1,1 1,-1 2,-3 0,1 1,0 0,1 1,-1 0,2 0,-1 1,2 0,-1 0,1 1,1-1,0 1,0 1,1-1,1 1,0-1,0 1,1 0,1 0,-1 3,3-12,-1-1,0 0,0 1,1-1,-1 0,1 1,0-1,0 0,0 0,0 0,0 0,0 0,0 0,1 0,-1 0,1 0,0 0,-1-1,1 1,0-1,0 1,0-1,0 0,0 0,0 1,0-2,0 1,1 0,-1 0,0-1,1 1,-1-1,0 0,1 1,82-15,100-114,-50 29,-125 92,2-2,1 1,-1 0,1 1,1 1,-1 0,1 1,0 0,1 1,-1 0,9 0,-21 4,1 1,0-1,0 0,-1 1,1 0,0-1,-1 1,1 0,0 0,-1 1,1-1,-1 0,0 1,1 0,-1-1,0 1,0 0,0 0,0 0,-1 1,1-1,0 0,-1 0,0 1,1-1,-1 1,0 0,0-1,-1 1,1 0,-1-1,1 1,4 93,-19-30,-3 0,-3-1,-17 37,37-100,-13 36,-1 1,-2-2,-2 0,-1 0,-2-2,-2-1,0-1,-3 0,0-2,-2-1,-7 3,-40 8,73-40,0-1,0 1,0 0,0-1,0 0,0 1,0-1,0 0,0 0,0 0,0 0,0 0,0-1,0 1,1-1,-1 1,0-1,0 0,0 1,0-1,1 0,-1 0,0 0,1-1,-1 1,1 0,-1-1,1 1,-1-1,1 1,0-1,0 0,0 1,0-1,0 0,0 0,1 0,-1 1,0-1,1-1,0-5,1-1,0 1,1-1,-1 1,2 0,-1-1,1 1,0 0,1 1,0-1,0 1,1-1,0 1,0 0,0 1,1-1,4-2,-1-2,40-44,2 2,3 3,1 2,3 3,2 2,1 2,32-12,117-39,-175 82</inkml:trace>
  <inkml:trace contextRef="#ctx0" brushRef="#br0" timeOffset="27038.336">1011 3161,'1'-2,"1"0,0 0,-1 1,1-1,0 0,0 1,0 0,0-1,0 1,0 0,1 0,-1 0,0 0,1 1,-1-1,0 0,1 1,-1 0,1 0,-1-1,0 2,1-1,-1 0,1 0,-1 1,0-1,1 1,-1 0,0-1,1 1,-1 1,0-3,-1 1,1 0,-1-1,1 1,0 0,-1 0,1 0,0 0,-1 0,1 1,-1-1,1 1,0-1,-1 1,1-1,-1 1,1 0,-1-1,0 1,1 0,-1 0,0 0,0 0,1 1,-1-1,0 0,0 0,0 1,0-1,-1 0,1 1,0-1,0 1,-1-1,1 1,-1 0,0-1,1 1,-1-1,0 1,0 0,0-1,0 1,0 0,0-1,-1 1,1-1,0 1,-1-1,1 1,-1 0,0-1,1 0,-1 1,0-1,0 1,0-1,0 0,0 0,0 1,-1-1,-12 9,-1-1,0-1,0 0,-1-1,0-1,0 0,0-2,-9 2,-2 2,-518 162,455-144,90-26,0 0,1 0,-1 0,1 0,-1 1,1-1,-1 0,0 0,1 0,-1 1,1-1,-1 0,0 0,1 1,-1-1,0 0,1 1,-1-1,0 0,1 1,-1-1,0 0,0 1,0-1,1 1,-1-1,0 1,0-1,0 0,0 1,0-1,0 1,0-1,0 1,0-1,0 1,0-1,0 0,0 1,0-1,0 1,0-1,-1 1,1-1,0 0,0 1,0-1,-1 1,1-1,0 0,-1 1,1-1,0 0,45 5,328-6,-365 0,0 1,1 0,-1 1,0-1,1 2,-1-1,0 1,0 0,0 1,0 0,-1 0,1 1,-1-1,0 2,0-1,0 1,-1 0,2 2,-7-5,-1 1,1 0,-1 0,0 0,0 0,0 0,0 0,0-1,-1 1,1 0,-1 0,0 0,0-1,0 1,0 0,0-1,-1 1,1-1,-1 1,1-1,-1 0,0 1,0-1,0 0,0 0,-1-1,1 1,0 0,-1-1,1 1,-1-1,1 0,-1 0,0 0,-2 0,-2 4,-258 134,128-74,-233 112,328-143,42-33,-1 0,0-1,1 1,-1 0,1 0,-1-1,1 1,-1 0,1 0,0 0,-1 0,1 0,0 0,0 0,0-1,0 1,-1 0,1 0,0 0,1 0,-1 0,0 0,0 0,0 0,0 0,1 0,-1 0,1-1,-1 1,0 0,1 0,-1 0,1-1,0 1,-1 0,1 0,0-1,-1 1,1-1,0 1,0 0,-1-1,1 0,0 1,0-1,0 1,0-1,0 0,0 0,0 1,-1-1,1 0,0 0,0 0,37 9,0-1,0-3,0 0,1-3,0-1,-1-2,1-2,29-5,239-44,-282 44</inkml:trace>
  <inkml:trace contextRef="#ctx0" brushRef="#br0" timeOffset="28088.493">1604 3302,'-94'168,"-127"207,68-171,148-188,24-31,-10 7,13-11,0 0,-2-1,0-1,-2-1,0 0,6-13,136-210,-95 140,-49 75,1 2,2 0,0 1,2 1,8-8,-29 35,0-1,0 1,0 0,0 0,1-1,-1 1,0 0,0-1,0 1,0-1,1 1,-1 0,0-1,1 1,-1 0,0-1,1 1,-1-1,1 1,-1-1,1 1,-1-1,1 0,-1 1,1-1,0 1,-1-1,1 0,-1 0,1 1,0-1,-1 0,1 0,0 0,-1 0,1 0,0 0,-1 0,1 0,0 0,0 0,-1 0,1 0,0 0,-1 0,1-1,-1 1,1 0,0 0,-1-1,1 1,-1-1,1 1,-1 0,1-1,-1 1,1-1,-1 1,1-1,-1 0,1 1,-1-1,0 0,-37 217,34-201,1 1,0 0,1 0,0 0,2 0,0 0,0 0,2 0,0 0,1-1,0 1,1-1,1 0,0 0,2-1,1 2,-8-13,1-1,-1 1,1-1,0 0,0 0,0 0,0 0,0 0,1 0,-1 0,0-1,1 1,0-1,-1 1,1-1,0 0,0 0,-1-1,1 1,0 0,0-1,0 0,0 0,0 0,0 0,0 0,0 0,-1-1,1 0,0 1,0-1,0 0,-1 0,1 0,0-1,-1 1,1-1,0 0,83-81,58-113,19-1,-140 176,-23 21,1-1,-1 1,0 0,1 0,-1-1,1 1,-1 0,0 0,1 0,-1 0,0 0,1 0,-1 0,1 0,-1 0,1 0,-1 0,0 0,1 0,-1 0,1 0,-1 0,0 0,1 0,-1 0,0 1,1-1,-1 0,1 0,-1 1,0-1,0 0,1 0,-1 1,0-1,1 0,-1 1,0-1,0 0,0 1,1-1,-1 0,0 1,0-1,0 1,0-1,0 0,0 1,0-1,1 1,-1-1,0 0,-1 1,1-1,0 1,0-1,0 0,0 1,0-1,0 1,0-1,-1 0,1 1,0-1,0 0,0 1,-1-1,1 1,-6 57,1-21,1-1,2 1,2 0,1 0,2 0,5 22,28 167,-26-124,-9-90</inkml:trace>
  <inkml:trace contextRef="#ctx0" brushRef="#br0" timeOffset="36787.28">1604 3077,'66'-1,"151"13,8 5,-201-20,-28-12,-128-53,118 54,3-1</inkml:trace>
  <inkml:trace contextRef="#ctx0" brushRef="#br0" timeOffset="37211.047">2930 3387,'29'0,"23"5,9 1,-2 0,-6-1,-8-2,-5-1,-16-1,-11 5,-13 0,-6 0</inkml:trace>
  <inkml:trace contextRef="#ctx0" brushRef="#br0" timeOffset="37461.076">2817 3641,'29'5,"28"1,10 5,-2 0,-7-1,-9-3,-8-2,-5-3,-5-1,-3 0,-6-2</inkml:trace>
  <inkml:trace contextRef="#ctx0" brushRef="#br0" timeOffset="38184.426">4171 3133,'-16'239,"-25"88,36-298,-1-24</inkml:trace>
  <inkml:trace contextRef="#ctx0" brushRef="#br0" timeOffset="38477.56">3579 3161,'829'-105,"-806"103,-11-1,1 0,0 2,0-1,0 2,0 0,1 0,-1 1,0 1,0 0,-1 1,1 0,0 1,-1 0,0 1,12 7,-22-10,-1 1,1 0,0-1,-1 1,0 0,0 0,1 0,-2 0,1 0,0 0,-1 0,1 0,-1 0,0 0,0 0,0 0,0 0,-1 0,1 1,-1-1,0 0,0 0,0-1,0 1,0 0,-1 0,1 0,-1-1,0 1,0-1,0 1,0-1,0 0,0 0,-1 0,1 0,-1 0,1 0,-1-1,0 1,0-1,0 0,-2 1,-12 10</inkml:trace>
  <inkml:trace contextRef="#ctx0" brushRef="#br0" timeOffset="38726.715">3664 3838,'124'8,"0"-5,0-6,0-6,46-11,-126 15,188-24,-128 15,-78 8</inkml:trace>
  <inkml:trace contextRef="#ctx0" brushRef="#br0" timeOffset="39241.475">5611 3415,'-333'223,"129"-62,197-154,-1 0,0-1,0 0,-1 0,0-1,0 0,0-1,-1 0,1 0,-7 1,13-4,0-1,0 1,0-1,0 0,0 0,0 0,0 0,0 0,0-1,0 1,0-1,0 0,0 0,1 0,-1 0,0 0,0-1,1 1,-1-1,1 0,-1 0,1 0,0 0,0 0,0 0,0-1,0 1,0-1,1 1,-1-1,1 0,0 1,0-1,0 0,0 0,-1-2,1-8,0 1,0 0,1-1,1 1,0-1,1 1,0 0,1 0,0 0,1 0,0 0,1 1,4-7,-3 3,-6 9,1 1,1 0,-1 0,1 0,0 0,0 0,0 0,1 1,-1-1,1 1,0-1,1 1,-1 0,1 0,-1 1,1-1,0 1,1 0,-1 0,1 0,-1 0,1 1,0 0,0 0,0 0,0 0,0 1,0 0,0 0,1 0,-1 1,0 0,0 0,1 0,-1 1,0 0,0 0,1 0,-1 0,0 1,0 0,4 2,117 103,-91-82,168 101,-62-57,-123-59</inkml:trace>
  <inkml:trace contextRef="#ctx0" brushRef="#br0" timeOffset="39691.428">4991 3217,'61'-16,"2"2,0 2,0 4,52 0,20 9,-135-2,0 1,0 0,-1 0,1 0,0-1,0 1,0 0,0 0,0-1,-1 1,1 0,0 0,0-1,0 1,0 0,0 0,0-1,0 1,0 0,0-1,0 1,0 0,0 0,0-1,0 1,0 0,0 0,1-1,-1 1,0 0,0 0,0-1,0 1,0 0,1 0,-1-1,0 1,0 0,0 0,1 0,-1 0,0-1,0 1,1 0,-1 0,0 0,0 0,1 0,-1 0,0 0,0 0,1 0,-1-1,0 1,0 0,1 0,-24-9,-144-54,160 61,1-1,0 0,0-1,0 0,0 0,0 0,1 0,-1-1,1 0,1 0,-1 0,1-1,0 0,-1-1,-3-10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0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923 339,'-6'-3,"0"0,0 0,0 1,-1 0,1 0,-1 0,1 1,-1 0,0 1,1-1,-1 1,0 0,0 1,1 0,-1 0,0 0,-1 2,-13-1,-321 48,127-6,232-30,183 21,-199-35,1 0,-1 0,1 0,-1 0,1 1,-1-1,1 1,-1-1,1 1,-1-1,1 1,-1 0,0 0,1 0,-1 0,0 0,0 0,0 0,0 0,0 0,0 0,0 1,0-1,0 0,-1 1,1-1,0 1,-1-1,0 1,1-1,-1 1,0-1,1 1,-1-1,0 1,0-1,0 1,0 0,-1-1,1 1,0-1,-1 1,1-1,-1 1,1-1,-1 0,0 1,0-1,1 0,-1 1,0-1,0 0,-1 1,-12 12,-1 0,0-2,-1 1,-1-2,0 0,-14 7,-11 7,-203 145,193-99,51-69,1-1,-1 1,1 0,-1 0,1 0,0 1,0-1,0 0,0 0,0 0,0 0,0 0,1 0,-1 0,1 0,-1 0,1 0,0 0,0-1,0 1,0 0,0 0,0-1,0 1,1-1,-1 1,1-1,-1 1,1-1,-1 0,1 0,0 1,0-1,-1-1,1 1,0 0,0 0,0-1,0 1,1-1,22 8,1-1,-1-2,1 0,0-2,0-1,0-1,0-1,0-1,1-2,1-1,-3 0,124-34,-144 35,1 0,-1 0,1 0,-1-1,0 1,0-1,0 0,-1-1,0 1,0-1,0 0,0 0,-1 0,1-1,-1 1,-1-1,1 0,-1 0,0 0,0 0,-1 0,0 0,0 0,-4-80,-4 61</inkml:trace>
  <inkml:trace contextRef="#ctx0" brushRef="#br0" timeOffset="264.846">500 1,'-19'49,"2"2,2 0,3 0,2 1,2 1,2 0,3 0,2 0,5 43,-5 53,-22 82,-31-8,50-203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0,'15'5,"18"1,9 1,3-2,-3-2,-3-1,-3 0,-3-2,-3 0,-1 0,-1 0,-1-1,1 1,-5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1,'34'10,"25"2,8 0,-3-2,-8-3,-8-2,-8-3,-6-1,-3-1,-3 0,-6-1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1 317,'81'12,"0"-4,71-2,-102-4,-14 0,76-9,-111 6,0-1,0 1,0-1,0 0,-1 1,1-1,-1 0,1 0,-1 1,1-1,-1 0,0 0,0 0,0 1,0-1,-1 0,1 0,0 0,-1 1,1-1,-1 0,1 0,-1 1,0-1,0 0,0 1,0-1,0 1,0 0,0-1,-1 1,1 0,0-1,-1 1,1 0,-1 0,1 0,-1 0,1 1,-1-1,0 0,0 1,0-1,-283-173,212 90,63 66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0 509,'0'-28,"15"0,0 1,2 1,1 0,2 1,11-12,-5 7,1 1,2 1,1 1,0 2,2 1,35-20,-66 43,0 0,0 0,1 0,-1 0,0 0,1 0,-1 1,0-1,1 0,-1 1,1-1,-1 1,1-1,-1 1,1 0,-1 0,1 0,0-1,-1 2,1-1,-1 0,1 0,-1 0,1 1,0-1,-1 1,0-1,1 1,-1 0,1-1,-1 1,0 0,1 0,-1 0,0 0,0 0,0 0,0 0,0 1,0-1,0 0,0 1,0-1,-1 0,1 1,0-1,-1 1,1-1,-1 1,0-1,1 1,-1-1,0 1,0 0,0-1,0 2,-5 29,3-28,0 1,0-1,1 0,-1 1,1-1,0 1,1-1,-1 1,1-1,0 1,0 0,0-1,1 1,-1-1,1 1,0-1,1 1,-1-1,1 1,0-1,0 0,0 0,0 0,1 0,0-1,0 1,0-1,0 1,0-1,1 0,-1 0,1 0,0-1,0 1,6-3,1 0,-1-1,0 0,0 0,0-1,0 0,0-1,0 0,-1-1,1 0,-1 0,0-1,0 0,0 0,-1-1,0-1,0 1,-1-1,1-1,-2 1,2-2,-2 3,155-126,-159 131,-1 0,1-1,0 1,0 0,-1 0,1 0,0 0,0 0,0 1,0-1,0 0,0 1,0 0,0-1,0 1,1 0,-1 0,0 0,0 0,0 0,0 1,0-1,0 1,0-1,0 1,0 0,0 0,0 0,0 0,0 0,-1 0,1 1,0-1,-1 0,1 1,-1-1,0 1,1 0,-1-1,0 1,0 0,0 0,0 0,0 0,-1 0,1 0,0 0,-1 0,1 0,-1 1,-12 110,-1-53,12-51,-1 75,2-82,0 0,0-1,0 1,1 0,-1 0,1-1,-1 1,1 0,0-1,-1 1,1-1,0 1,0-1,0 1,1-1,-1 1,0-1,0 0,1 0,-1 0,1 0,-1 0,1 0,-1 0,1 0,0 0,-1-1,1 1,0-1,-1 1,1-1,0 0,0 0,0 1,-1-1,1-1,0 1,0 0,0 0,-1-1,2 1,40-18,-24 7</inkml:trace>
  <inkml:trace contextRef="#ctx0" brushRef="#br0" timeOffset="419.08">1609 1,'-57'39,"2"2,2 3,2 2,2 2,0 5,43-46,-1-2,1 1,0 0,0 0,0 0,1 1,0 0,0 0,1 1,0-1,0 1,1 0,0 0,0 0,1 0,0 0,0 1,1-1,0 4,2-10,0 0,0 0,0 1,0-1,0 0,0 0,1-1,-1 1,1 0,-1 0,1-1,0 1,0-1,0 1,0-1,0 0,0 1,0-1,0 0,0-1,1 1,-1 0,0-1,1 1,-1-1,0 0,1 1,-1-1,0-1,1 1,-1 0,75-12,-54 2,-2-1,1-1,-1-1,-1-1,-1 0,0-2,10-10,-10 10,162-156,-181 171,1 0,-1-1,1 1,-1 0,1 0,-1 0,1 0,0 0,0 0,0 0,-1 0,1 0,0 0,0 0,0 0,1 1,-1-1,0 0,0 1,0-1,0 1,1-1,-1 1,0 0,0-1,1 1,-1 0,0 0,1 0,-1 0,0 0,0 0,1 0,-1 0,0 1,1-1,-1 1,0-1,0 1,0-1,1 1,-1-1,0 1,0 0,0 0,0 0,0-1,0 1,0 0,-1 0,1 0,0 0,0 1,-1-1,1 0,-1 0,1 0,21 170,-20-164,1 0,0 0,1 0,0-1,0 1,0-1,1 0,0-1,0 1,0-1,1 0,0 0,0 0,0-1,0 0,1 0,-1-1,1 1,0-2,0 1,1-1,-1 0,0 0,1-1,-1 0,1 0,-1-1,1 0,-1-1,1 1,5-2,-10 0,1 1,0-1,-1 0,1-1,-1 1,0 0,0-1,0 0,0 0,0 0,-1 0,1 0,-1 0,0-1,0 1,0-1,1-3,6-15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868 284,'-2'-2,"1"0,-1 0,1 0,-1 0,1 1,-1-1,0 1,0-1,0 1,0 0,0 0,0 0,0 0,0 0,-1 0,1 0,0 1,0-1,-1 1,1 0,0 0,-1 0,1 0,0 0,-1 0,0 0,-23 0,1 1,-1 1,1 1,0 1,0 2,0 0,-17 8,7-4,-307 100,303-83,38-27,1 1,-1 0,1-1,-1 1,1 0,-1-1,1 1,0 0,-1 0,1 0,0-1,0 1,0 0,-1 0,1 0,0-1,0 1,0 0,0 0,0 0,0 0,1-1,-1 1,0 0,0 0,1 0,-1-1,0 1,1 0,-1-1,1 1,-1 0,1-1,-1 1,1 0,-1-1,1 1,-1-1,1 1,0-1,0 1,-1-1,1 1,0-1,-1 0,1 1,0-1,0 0,0 0,-1 0,1 0,0 0,1 0,15 5,0-2,1-1,-1 0,1-1,0-1,-1 0,12-3,17 1,2 0,-26 0,0 2,0 0,-1 0,1 2,0 1,-1 1,6 2,-26-6,0 0,1 0,-1 0,0 0,0 0,1 0,-1 1,0-1,0 0,1 1,-1-1,0 1,0-1,0 1,0 0,0-1,0 1,0 0,0 0,0 0,0-1,0 1,0 0,-1 0,1 0,0 1,-1-1,1 0,-1 0,1 0,-1 0,1 1,-1-1,0 0,0 0,0 1,0-1,0 0,0 0,0 1,0-1,0 0,0 0,-1 1,1-1,0 0,-1 0,1 0,-1 1,0-1,1 0,-1 0,0 0,0 0,1 0,-2 0,-11 9,-1 0,0-2,0 1,-1-2,-1 0,1 0,-1-2,-5 2,-37 15,-37 21,2 4,-56 40,75-29,71-55,0-1,1 1,-1-1,1 1,0 0,0 0,0 0,0 0,0 0,1 0,0 0,-1 1,1-1,0 1,1-1,-1 1,0-1,1 1,0-1,0 1,0-1,0 1,1-1,0 3,3-1,-1 0,2 0,-1 0,0-1,1 0,0 0,0 0,0 0,0-1,1 0,-1 0,1 0,0-1,0 0,0 0,0-1,0 1,0-1,3 0,28 2,0-1,1-2,-1-1,1-2,35-8,31-2,-16-9,-82 13,-5 0</inkml:trace>
  <inkml:trace contextRef="#ctx0" brushRef="#br0" timeOffset="319.454">1207 369,'-149'466,"99"-330,43-111,5-21,0 1,0-1,1 0,0 0,0 1,0-1,0 1,1-1,-1 1,1-1,0 1,1-1,-1 1,1-1,0 1,0-1,0 0,1 1,0 1,0-5,-1-1,1 1,0 0,-1-1,1 1,0-1,0 1,-1-1,1 0,0 0,0 0,-1 0,1 0,0 0,0 0,-1-1,1 1,0 0,0-1,-1 0,1 1,-1-1,1 0,0 0,-1 0,0 0,1 0,-1 0,1 0,-1-1,0 1,0 0,0-1,0 1,0-1,0 0,14-14</inkml:trace>
  <inkml:trace contextRef="#ctx0" brushRef="#br0" timeOffset="589.06">1094 481,'38'0,"28"0,6 0,-3 0,-9 0,-10-5,-9-1,-6 0,-5 1,-2 2,-6 5,-11 3,-9 6,-8 0,-4-1</inkml:trace>
  <inkml:trace contextRef="#ctx0" brushRef="#br0" timeOffset="831.574">953 792,'33'0,"17"0,18-4,3-3,-7 1,-8 1,-5 1,-6 2,-6-4,-4-1,-5 1,-1 2,-6-4,-7-1</inkml:trace>
  <inkml:trace contextRef="#ctx0" brushRef="#br0" timeOffset="1260.099">1094 227,'89'-7,"0"5,68 6,-42 0,-79-2,-12-1,-46-3,-17-4,0-1,0-2,0-1,1-3,1 0,-21-13,55 26,1-1,-1 0,0 0,0 0,1 0,-1 0,1 0,-1-1,1 1,0-1,-1 0,1 0,0 0,0 0,0 0,0 0,1-1,-1 1,1-1,-1 1,1-1,0 1,0-1,0 0,0 1,0-1,1 0,-1 0,1 0,0 0,0 1,0-1,0 0,0 0,1 0,-1 0,1 0,0 1,0-1,0 0,0 1,0-1,1 1,-1-1,1 1,-1-1,1 1,0 0,0 0,0 0,2-2,45-16,-25 15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4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0 592,'34'-5,"35"-1,10 0,2-4,-8 0,-12 2,-12 2,-9 2,-6 7,-5 2,-11 1,-10-1</inkml:trace>
  <inkml:trace contextRef="#ctx0" brushRef="#br0" timeOffset="303.909">312 311,'-5'33,"-2"31,1 9,1-3,2-9,0-10,2-8,1-8,0-4,0-3,0-1,1-1,-1 0,0-4</inkml:trace>
  <inkml:trace contextRef="#ctx0" brushRef="#br0" timeOffset="1464.826">678 846,'18'1,"1"0,-1-1,1-1,-1-1,0-1,1 0,-1-1,-1-1,1-1,-1-1,11-5,-14 5,0-1,0 0,-1-1,0-1,0 0,-1-1,-1 0,1-1,-2 0,0-1,0 0,-2 0,1-1,-2 0,3-6,2 0,-9 16,0-1,0 1,0 0,-1-1,0 0,1 0,-2 0,1 0,0 0,-1 0,0 0,0 0,-1-1,0 1,1 0,-2 0,1-1,-1 5,-1 0,1 0,-1 0,1 0,-1 1,0-1,1 0,-1 1,0 0,1-1,-1 1,0 0,1 0,-1 0,0 0,0 0,1 0,-1 0,0 0,1 1,-1-1,0 1,1 0,-1-1,1 1,-1 0,1 0,-1 0,1 0,-1 0,1 0,0 0,0 0,0 1,-1-1,1 0,0 1,1-1,-2 1,-1 1,-8 6,0 2,0-1,1 1,0 1,1 0,0 0,1 1,0 0,1 0,1 1,0 0,1 0,0 0,1 1,1-1,0 1,0 4,3-15,1 0,-1 0,1 0,-1-1,1 1,0 0,0 0,1-1,-1 1,1 0,0-1,0 0,0 1,0-1,1 0,-1 0,1 0,0 0,0-1,0 1,0-1,0 0,0 0,1 0,-1 0,1 0,0-1,-1 0,1 0,0 0,0 0,0 0,-1-1,1 1,0-1,0 0,0-1,0 1,0 0,2-2,20 3,1-2,-1-1,1-1,-1-2,0 0,0-1,-1-2,0-1,0-1,-1-1,0-1,11-8,15-13,-1-2,-2-3,-2-1,3-7,10-35,-56 79,-1 0,0 0,0-1,0 1,0 0,-1-1,1 1,-1-1,1 1,-1 0,0-1,0 1,0-1,0 1,0-1,-1 1,1-1,-1 1,1-1,-1 1,0 0,0-1,0 1,0 0,-1 0,1 0,-1 0,1 0,-1 0,1 0,-1 0,0 1,0-1,0 1,0-1,0 1,-2-1,-2-1,0 1,0 0,0 0,-1 0,1 1,-1 0,1 0,-1 1,0 0,1 0,-1 0,1 1,-1 0,1 0,-1 0,1 1,-1 0,1 1,0-1,0 1,0 0,1 1,-1-1,1 1,-5 4,-3 3,0 0,1 1,1 0,0 1,0 0,1 1,1 0,1 0,-6 13,11-23,1 0,0 0,0 0,0 1,0-1,1 1,0-1,0 1,0 0,1 0,-1-1,1 1,0 0,0 0,1-1,-1 1,1 0,0-1,1 1,-1-1,1 1,0-1,0 1,0-1,0 0,1 0,0 0,0 0,0-1,0 1,0-1,1 0,0 0,0 0,11 4,1 0,-1-2,1 0,1-1,-1 0,0-1,1-1,0-1,-1-1,1 0,0-1,-1 0,1-1,-1-1,1-1,-1-1,0 0,-1-1,1 0,-1-1,13-9,-5 4,-1-1,0-1,0-1,-2-1,0-1,-1 0,0-2,-2 0,0-1,-1 0,-2-2,0 0,0-1,-11 19,0-1,0 1,-1-1,1 1,-1-1,0 0,0 0,-1 0,0 0,0 0,0 0,0 0,-1-1,0 1,0 0,0 0,-1 0,1-1,-1 1,0 0,-1 0,1 0,-1 0,-1-1,0 6,1-1,-1 0,0 1,0 0,0-1,0 1,0 0,0 0,1 1,-1-1,0 1,0-1,0 1,0 0,1 0,-1 0,1 1,-1-1,0 0,1 1,0 0,-1 0,1-1,0 1,0 1,0-1,0 0,1 0,-1 1,1-1,-1 1,1-1,-1 2,-7 8,0 0,1 1,0 0,1 0,0 0,1 1,1 0,0 1,1-1,0 1,1 0,1 0,0 0,2 0,-1 0,2 0,0 4,2-9,0 0,0-1,1 0,0 0,0 0,1-1,0 1,1-1,0 0,0 0,1-1,0 0,0 0,1-1,0 0,0 0,0-1,1 0,-1 0,1-1,0 0,1 0,-1-1,1-1,-1 0,1 0,0 0,0-2,0 1,0-1,0 0,-1-1,1 0,0-1,7-2,22-15,-25 7</inkml:trace>
  <inkml:trace contextRef="#ctx0" brushRef="#br0" timeOffset="1924.775">2202 57,'41'-14,"1"3,0 1,0 3,21-2,-61 8,0 1,1-1,-1 0,0 1,1-1,-1 1,1-1,-1 1,1 0,-1 0,0 0,1 1,-1-1,1 1,-1-1,0 1,1 0,-1-1,0 1,0 0,1 1,-1-1,0 0,0 1,-1-1,1 1,0 0,0-1,-1 1,1 0,-1 0,1 0,-1 0,0 0,0 0,0 1,0-1,0 0,0 1,-1-1,1 0,-1 1,0-1,0 1,1-1,-2 0,1 1,0-1,-1 2,-116 149,116-151,0 0,1 0,-1 0,1-1,0 1,0 0,-1 0,1 0,0 0,1 0,-1-1,0 1,0 0,1 0,-1 0,1 0,0-1,-1 1,1 0,0-1,0 1,0-1,0 1,0-1,1 1,-1-1,0 1,1-1,-1 0,1 0,-1 0,1 0,-1 0,1 0,0 0,0-1,-1 1,1-1,0 1,0-1,0 1,-1-1,2 0,91 5,-82-6,14 0</inkml:trace>
  <inkml:trace contextRef="#ctx0" brushRef="#br0" timeOffset="2352.064">3190 197,'-24'34,"-18"30,-5 14,-1-2,3-9,5-11,4-5,4-7,2-6,1-4,2-4,-1-2,1 0,0-2,-1-3,5-7</inkml:trace>
  <inkml:trace contextRef="#ctx0" brushRef="#br0" timeOffset="2634.607">2710 282,'59'79,"4"-1,3-4,3-3,11 4,58 61,-135-134,-1 1,1-1,-1 1,0-1,0 1,0 0,0 0,0 0,-1 0,1 0,-1 0,0 0,0 1,0-1,0 0,-1 1,1-1,-1 0,0 1,0-1,0 1,0-1,-1 0,1 1,-1-1,-1 3,-4-1</inkml:trace>
  <inkml:trace contextRef="#ctx0" brushRef="#br0" timeOffset="3014.536">3303 113,'25'-15,"0"1,1 1,0 1,1 2,1 0,0 2,0 1,9 0,-35 6,-1 1,1-1,-1 1,1 0,0-1,-1 1,1 0,0 0,-1 0,1 0,0 0,-1 0,1 1,-1-1,1 0,0 1,-1 0,1-1,-1 1,1 0,-1-1,1 1,-1 0,0 0,1 0,-1 1,0-1,0 0,0 0,0 1,0-1,0 0,0 1,0-1,-1 1,1-1,0 1,-1 0,0-1,1 1,-1-1,0 1,0 0,1-1,-1 1,-1 0,1-1,0 1,0 0,-1-1,1 1,-1 0,1-1,-1 1,1-1,-2 2,-109 123,103-119,2 0,-1 1,1 1,0-1,1 1,0 0,0 0,1 0,0 0,1 1,0 0,1 0,0 0,0 0,1 0,0 0,1 0,2-5,1-1,0 0,0 0,0-1,1 1,-1-1,1 1,0-1,0 0,0-1,0 1,0-1,1 1,-1-1,1 0,-1-1,1 1,0-1,0 0,0 0,-1-1,1 1,0-1,0 0,0-1,0 1,0-1,0 0,0 0,1-1,135-22,-123 17</inkml:trace>
  <inkml:trace contextRef="#ctx0" brushRef="#br0" timeOffset="3530.439">4009 592,'34'-9,"34"-4,16 1,-2-3,-5 2,-6 2,-10 4,-12 3,-3-3,-5 0,-5 1,-4 2,-2 1,-11 2,-14 0,-12 5,-6 3</inkml:trace>
  <inkml:trace contextRef="#ctx0" brushRef="#br0" timeOffset="3784.679">3924 846,'38'0,"47"-5,18-1,1 0,-7-4,-16 1,-12 1,-7-3,-11 0,-8 3,-2 2,-4-2,-2-1,-4 3,-1 1,-6 2</inkml:trace>
  <inkml:trace contextRef="#ctx0" brushRef="#br0" timeOffset="4039.69">5335 424,'-40'24,"1"2,2 1,0 3,2 1,1 1,-15 21,-6 40,54-90,0 0,0 0,1 0,-1 1,1-1,0 0,0 0,0 0,0 0,0 0,1 1,-1-1,1 0,0 0,0 0,0 0,1-1,-1 1,1 0,-1 0,1-1,0 1,0-1,0 1,0-1,0 0,1 0,-1 0,1 0,-1 0,1-1,2 2,9 3,1 1,0-2,1 0,-1-1,1-1,0 0,0-1,0 0,0-2,0 0,0-1,0 0,0-1,0-1,0-1,-1 0,1-1,-1 0,0-1,4-4,5-3</inkml:trace>
  <inkml:trace contextRef="#ctx0" brushRef="#br0" timeOffset="4366.531">5786 424,'-30'28,"2"2,1 1,1 1,2 1,1 2,-14 28,35-60,-1 0,1 1,0 0,1-1,-1 1,0 0,1 0,0 0,0 0,0 0,1 0,-1 0,1 0,0 0,0 0,1 0,-1 0,1 0,-1 0,1 0,1 0,-1 0,1 0,-1-1,1 1,0 0,0-1,0 0,1 1,0-1,-1 0,1 0,0 0,0-1,0 1,1-1,-1 1,1-1,-1 0,1-1,3 2,10 0,0 0,0-1,0-1,0-1,1-1,-1 0,0-1,0 0,0-2,0 0,6-3,-13 4,1 0,-1-1,0 0,0-1,0 1,-1-2,1 0,-1 0,-1-1,1 0,-1 0,0-1,-1 0,0 0,0-1,-1 1,0-2,0 1,-1-1,0 0,-1 0,0 0,-1 0,0-1,0 0,-1 1,-1-1,0 0,0-2,-4 6,0 0,0 0,-1 0,0 0,0 1,-1 0,1-1,-1 2,-1-1,1 1,-1-1,0 1,0 1,0-1,-1 1,0 1,0-1,0 1,0 0,0 0,0 1,-1 0,1 1,-1-1,0 1,1 1,-1 0,0 0,0 0,1 1,-1 0,1 0,-1 1,1 0,-1 1,1-1,0 1,0 1,0-1,0 1,1 0,-2 2,-10 11</inkml:trace>
  <inkml:trace contextRef="#ctx0" brushRef="#br0" timeOffset="4804.696">6125 791,'4'-21,"0"1,1 0,1 0,1 1,1-1,1 2,0-1,1 1,1 1,1-1,0 2,2 0,-1 1,2 0,0 1,14-10,-29 24,1-1,0 0,0 1,0-1,-1 1,1-1,0 1,0-1,0 1,0 0,0-1,0 1,0 0,0 0,0 0,0 0,0-1,0 2,0-1,0 0,0 0,0 0,0 0,0 1,0-1,0 0,0 1,0-1,0 1,0-1,0 1,0-1,-1 1,1 0,0-1,0 1,-1 0,1 0,0 0,-1-1,1 1,-1 0,1 1,10 48,-8-31,-2-12,1 0,0 0,1 0,-1-1,1 1,1 0,-1-1,1 0,0 0,0 0,1 0,0-1,0 0,0 1,1-2,-1 1,1-1,0 0,1 0,-1-1,0 1,1-2,0 1,0-1,0 0,0 0,4 1,1 0,-1-1,0 0,1-1,-1 0,1-1,0 0,-1-1,1 0,-1-1,0 0,1-1,-1 0,0 0,0-2,-1 1,1-1,-1-1,0 0,-1 0,6-6,-11 9,0-1,-1 0,1 0,-1-1,0 1,0-1,0 1,0-1,-1 0,0 0,0 0,-1 0,1-1,-1 1,0 0,0-1,-1 1,0-1,0 1,0-1,0 1,-1 0,0-1,0 1,-1-1,-5-12</inkml:trace>
  <inkml:trace contextRef="#ctx0" brushRef="#br0" timeOffset="5253.679">7085 254,'-195'136,"193"-136,1 1,-1-1,1 0,-1 1,1-1,0 1,-1 0,1-1,0 1,-1 0,1 0,0 0,0 0,0 0,0 0,0 0,0 0,0 0,0 0,0 0,1 1,-1-1,0 0,1 1,-1-1,1 1,-1-1,1 1,0-1,0 0,-1 1,1-1,0 1,0-1,1 1,-1-1,0 1,0-1,1 1,-1-1,1 1,-1-1,1 0,0 1,-1-1,1 0,0 0,0 1,0-1,0 0,0 0,0 0,0 0,0 0,1 0,-1-1,1 2,87 17,-74-17,1 0,-1 1,0 1,0 1,0 0,0 0,-1 2,2 1,-13-6,0 0,0 0,0 0,-1 1,1-1,0 1,-1 0,0-1,0 1,1 0,-2 1,1-1,0 0,-1 0,1 1,-1-1,0 1,0-1,-1 1,1 0,-1-1,1 1,-1 0,0-1,-1 1,1-1,-1 1,1 0,-1-1,0 1,0-1,-1 1,0 1,-1 3,-1 0,0-1,-1 1,1-1,-1 0,-1 0,1-1,-1 0,-1 1,1-2,-1 1,0-1,-7 4,-170 71,138-66,26-11</inkml:trace>
  <inkml:trace contextRef="#ctx0" brushRef="#br0" timeOffset="5520.955">7706 0,'-5'34,"-6"34,-2 12,2 0,3-7,2-12,3-12,1-9,2-6,0-5,1-2,-1-1,1 0,-1 0,-5-4,-6-6,-1-5</inkml:trace>
  <inkml:trace contextRef="#ctx0" brushRef="#br0" timeOffset="5764.858">7283 424,'33'-5,"31"3,9 2,-3 2,-9-1,-10 5,-8 1,-8 0,-4 3,-3 5,-1 5,-6-2</inkml:trace>
  <inkml:trace contextRef="#ctx0" brushRef="#br0" timeOffset="5918.845">8044 734,'0'14,"0"5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44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121 335,'34'21,"59"94,73 117,-84-113,-82-118,1 0,-1 0,0 1,0-1,0 0,1 0,-1 0,0 0,1 0,-1 0,1 0,0 0,-1 0,1 0,0 0,-1-1,1 1,0 0,0 0,0-1,0 1,-1 0,1-1,0 1,0-1,0 1,0-1,1 0,-1 1,0-1,0 0,0 0,0 0,0 0,0 0,0 0,0 0,1 0,-1 0,0 0,0-1,0 1,0 0,0-1,0 1,0-1,0 1,0-1,0 1,0-1,0 0,-1 1,2-2,2-12</inkml:trace>
  <inkml:trace contextRef="#ctx0" brushRef="#br0" timeOffset="568.664">629 279,'-112'95,"89"-70,-96 86,-69 82,14-16,166-167,3-3</inkml:trace>
  <inkml:trace contextRef="#ctx0" brushRef="#br0" timeOffset="1192.425">404 81,'-5'0,"-2"5,1 6,1-3,6-4,4-6,-5-4,-2 5,-6 2,0 5,4 3,4-1</inkml:trace>
  <inkml:trace contextRef="#ctx0" brushRef="#br0" timeOffset="1743.649">771 53,'56'-23,"-23"13,-23 6,-1 1,1 0,0 0,0 1,0 0,1 0,-1 2,0-1,1 1,-1 0,9 2,-17-1,0-1,0 1,-1 0,1-1,0 1,-1 0,1 0,-1 0,1 0,-1 0,0 0,1 0,-1 0,0 1,0-1,0 1,0-1,0 1,0-1,0 1,0-1,0 1,-1 0,1-1,-1 1,1 0,-1 0,0-1,0 1,0 0,0 0,0 0,0-1,0 1,0 0,-1 0,1-1,-1 1,1 0,-1-1,0 1,0 0,0 0,-45 69,44-69,-17 20,14-18,1 0,-1 0,1 0,0 0,1 1,-1 0,1 0,0 0,0 0,1 0,-1 1,1-1,0 1,1 0,-1 0,1 1,3-4,0 0,0-1,0 1,1 0,-1-1,1 1,0-1,-1 0,1 0,0 0,0-1,0 1,1-1,-1 1,0-1,1 0,-1 0,0 0,1-1,-1 1,1-1,-1 0,1 0,-1 0,1-1,-1 1,3-1,-2 1,114-2,-93 2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3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4892 201,'-1'-1,"1"1,-1-1,1 1,-1 0,1 0,-1-1,1 1,-1 0,0 0,1-1,-1 1,1 0,-1 0,0 0,1 0,-1 0,1 0,-1 0,0 0,1 0,-1 0,1 0,-1 1,0-1,1 0,-1 0,1 0,-1 1,1-1,-1 0,1 1,-1-1,1 1,-1-1,1 0,0 1,-1-1,1 1,-1-1,1 1,0-1,0 1,-1-1,1 1,0 0,0-1,0 1,-1-1,1 1,0 0,0-1,0 1,0-1,0 1,0 0,0-1,0 1,1-1,-1 1,-6 43,6-43,-11 291,-24-13,1-81,18-170,9-24</inkml:trace>
  <inkml:trace contextRef="#ctx0" brushRef="#br0" timeOffset="297.041">4326 483,'47'-29,"1"2,2 1,0 3,34-9,-33 12,1 2,0 3,1 2,0 2,1 3,34 0,-29 4,1-2,-1-2,-1-4,44-13,-92 22,0-1,0 1,0-2,-1 1,0-1,0-1,0 0,-1 0,1 0,-1-1,-1 0,5-5,-2-2</inkml:trace>
  <inkml:trace contextRef="#ctx0" brushRef="#br0" timeOffset="718.958">5512 314,'-2'9,"-30"94,6 1,3 1,6 1,1 31,14-131,1 0,0 0,1 0,-1-1,1 1,0 0,1 0,-1 0,1 0,0 0,1 0,-1 0,1-1,1 1,-1-1,1 1,0-1,0 0,0 0,1 0,-1 0,1-1,0 0,1 1,-1-2,1 1,0 0,0-1,0 0,0 0,0 0,1-1,-1 0,1 0,0 0,0-1,0 0,2 1,12-5,0-1,-1-1,0-1,0 0,0-2,-1 0,0-1,0-1,12-8,-10 6,214-144,-233 154,0 0,0 1,0-1,1 1,-1-1,0 1,1-1,-1 1,1 0,-1 0,1 0,0 0,0 0,-1 0,1 0,0 1,0-1,0 0,0 1,0 0,0-1,0 1,0 0,0 0,0 0,0 0,-1 0,1 1,0-1,0 1,0-1,0 1,0 0,0 0,-1-1,1 1,0 0,-1 1,1-1,0 0,-1 0,0 1,1-1,-1 1,0-1,0 1,1 0,-1-1,-1 1,1 0,0 0,0 0,-1-1,1 3,3 50,-5-48,0-1,1 1,0 0,0 0,1 0,-1-1,1 1,1 0,-1 0,1-1,0 1,0-1,0 0,1 1,0-1,0 0,0-1,1 1,0-1,0 1,0-1,0 0,3 2,-2-3,1-1,0 1,0-1,0 0,1 0,-1 0,0-1,1 0,-1-1,1 1,-1-1,1 0,-1-1,1 0,-1 0,0 0,1-1,-1 0,5-2,5 0,6-1</inkml:trace>
  <inkml:trace contextRef="#ctx0" brushRef="#br0" timeOffset="1051.022">6387 935,'173'-79,"-160"73,0 1,0-2,-1 1,0-2,0 0,-1 0,0-1,0 0,-1-1,0 0,-1-1,0 0,-1 0,0-1,-1 0,0 0,-1-1,0 0,2-10,-8 20,1 1,-1 0,0 0,0 0,-1-1,1 1,0 0,-1 0,0 0,1 0,-1 0,0 0,0 0,0 0,0 0,0 0,-1 0,1 1,0-1,-1 0,0 1,1-1,-1 1,0 0,0-1,1 1,-1 0,0 0,0 0,0 0,-1 1,1-1,0 1,0-1,0 1,0 0,0-1,-2 1,-85 9,74 0,-1 0,2 0,-1 2,1 0,1 0,0 1,0 1,1 0,1 1,0 0,1 1,1 0,0 0,1 1,0 2,4-13,1 0,-1 0,1 0,1 0,-1 0,1 1,-1-1,2 1,-1-1,1 1,-1 0,1 0,1 0,-1-1,1 1,0 0,1 0,0 0,-1 0,2 0,-1-1,1 1,0 0,0-1,0 1,1-1,0 0,0 0,0 0,0 0,1-1,0 1,0-1,0 0,3 2,15 4,1-1,0-1,0-1,1-1,0-1,0-1,0-1,0-1,1-1,-1-1,1-1,-1-2,24-4,125-33,-142 33</inkml:trace>
  <inkml:trace contextRef="#ctx0" brushRef="#br0" timeOffset="26120.584">3621 2008,'-5'13,"1"0,0 1,1 0,1-1,0 1,1 0,0 0,1 1,1-1,0 0,3 11,-2-20,0-1,0 0,0 0,1 0,0 0,0 0,0 0,0-1,0 1,1-1,-1 0,1 0,0 0,0 0,0-1,1 0,-1 0,0 0,1 0,-1-1,1 1,0-1,-1 0,1-1,0 1,0-1,0 0,-1 0,1-1,0 1,0-1,-1 0,1 0,0-1,-1 1,1-1,-1 0,2-1,14-6,0-1,-1-1,0-1,-1-1,-1 0,0-1,0-1,-1 0,-1-1,0-3,9-3,-10 39,-13 23,8 49,-8-87,0 1,0 0,1-1,-1 1,1-1,-1 0,1 1,0-1,0 0,0 0,0 0,0 0,1 0,-1-1,0 1,1-1,0 1,-1-1,1 0,0 0,-1 0,1 0,0-1,0 1,0-1,0 0,-1 1,1-1,1-1,8-1,1-1,0-1,-1 0,1-1,-1 0,-1-1,1 0,-1-1,0-1,0 1,-1-2,0 1,-1-1,0-1,0 0,-1 0,0-1,-1 0,0 0,0 0,0-5,27-84,-34 100,0-1,1 1,-1-1,0 1,0-1,0 1,0-1,1 1,-1-1,0 1,0-1,1 1,-1-1,0 1,1 0,-1-1,1 1,-1-1,0 1,1 0,-1 0,1-1,-1 1,1 0,-1 0,1 0,-1-1,1 1,-1 0,1 0,-1 0,1 0,-1 0,1 0,-1 0,1 0,0 0,-1 0,1 0,-1 0,1 1,-1-1,1 0,-1 0,1 0,-1 1,0-1,1 0,-1 1,1-1,-1 0,0 1,1-1,-1 1,0-1,1 0,-1 1,0-1,1 1,-1-1,0 1,0-1,0 1,0-1,23 37,-21-33,112 235,-102-202,-1 0,-3 0,0 1,-3 0,0 12,0-5,-3-26,-1 0,0 0,-2 0,0 0,-1-1,-1 1,-1-1,-1 1,0-1,-1 0,-1-1,-6 11,12-25,0 0,-1 0,1 0,-1 0,0-1,0 1,0 0,0-1,0 0,-1 1,1-1,-1 0,1 0,-1 0,0 0,0-1,0 1,0-1,0 0,0 0,0 0,0 0,-1 0,1-1,0 0,-1 1,1-1,0 0,0-1,-1 1,1 0,0-1,0 0,-1 0,1 0,0 0,0 0,0-1,0 1,0-1,1 0,-1 0,0 0,1 0,0-1,-1 1,1 0,0-1,0 0,0 1,0-1,1 0,-1 0,1 0,-1-3,-2-17,1 0,1-1,1 1,1 0,2-1,0 1,1 0,1 0,7-21,3 2,2 0,2 1,1 1,3 1,1 0,1 2,3 1,0 1,3 1,0 2,2 1,24-17,-43 36,-1 1,1 1,1 1,0 0,0 0,1 2,0 0,1 0,-1 1,1 1,15-2,-26 7,0 0,0 1,-1 0,1 0,0 0,-1 1,1-1,-1 1,1 0,-1 1,0-1,0 1,0 0,0 0,0 0,-1 0,1 1,-1-1,0 1,0 0,0 0,-1 0,0 0,1 0,-1 1,-1-1,1 1,0 0,-1-1,0 1,-1 0,1 0,-1-1,1 1,-1 0,-1 0,1 0,-1-1,0 1,0 0,0 0,-1-1,1 1,-1-1,0 1,-3 3,0 5,-2-1,1 1,-1-1,-1 0,0-1,-1 0,0 0,0-1,-1 0,-1-1,0 0,0 0,0-1,-1-1,-1 0,1-1,-1 0,0-1,0 0,0-1,-1 0,0-1,-13 1,23-4,1 0,-1-1,1 1,-1 0,1-1,-1 0,1 0,0 0,-1 0,1-1,0 1,0-1,0 0,0 0,0 0,0 0,0 0,1-1,-1 1,1-1,0 0,0 0,0 0,0 0,0 0,1 0,-1 0,1-1,-6-18</inkml:trace>
  <inkml:trace contextRef="#ctx0" brushRef="#br0" timeOffset="22823.328">488 1951,'-13'-5,"-1"1,0 1,0 0,-1 1,1 0,0 1,-1 0,1 2,-1 0,1 0,0 1,0 1,0 0,0 1,0 1,0 0,1 1,0 0,0 1,1 0,0 1,0 1,1 0,0 0,1 1,-6 7,15-16,0 0,0 1,0-1,0 1,0-1,0 1,0 0,0-1,1 1,-1 0,1-1,0 1,-1 0,1 0,0-1,0 1,0 0,0 0,0-1,0 1,1 0,-1 0,1-1,-1 1,1 0,-1-1,1 1,0 0,0-1,0 1,0-1,0 1,0-1,0 0,1 0,-1 1,0-1,1 0,-1 0,1 0,-1 0,1-1,0 1,-1 0,1-1,0 1,-1-1,1 1,0-1,0 0,-1 0,2 1,131 35,-39-5,-92-30,0 0,-1 1,1-1,-1 0,1 1,-1 0,1 0,-1 0,0 0,0 0,0 0,0 0,0 0,-1 1,1-1,-1 1,0 0,1-1,-1 1,0 0,0 0,-1-1,1 1,-1 0,1 0,-1 0,0 0,0 0,0 0,0 0,-1 2,-3 2,-1 0,0 0,0-1,0 1,0-1,-1-1,0 1,-1-1,1 0,-1 0,0-1,0 0,0 0,-1 0,1-1,-1-1,-1 1,-10 6,-207 77,158-58,72-20,5-10</inkml:trace>
  <inkml:trace contextRef="#ctx0" brushRef="#br0" timeOffset="23391.968">771 1471,'-7'14,"1"-1,0 1,1 1,1-1,0 1,1-1,0 1,0 13,0-8,-8 89,5 1,8 109,1-59,-5-122,1-26,1 0,-1 0,2 1,0-1,0 0,1 0,1 0,0 0,1 3,-3-13,-1-1,1 0,0 1,-1-1,1 0,0 0,0 1,0-1,0 0,0 0,0 0,0 0,0 0,0 0,0-1,1 1,-1 0,0 0,1-1,-1 1,0-1,1 0,-1 1,1-1,-1 0,1 0,-1 1,0-1,1 0,-1-1,1 1,-1 0,1 0,-1-1,1 1,-1 0,0-1,1 0,-1 1,0-1,1 0,-1 0,52-41,118-131,-171 172,1 0,0 0,-1 0,1 0,0 0,0 0,-1 0,1 0,0 1,0-1,0 0,0 0,0 1,0-1,0 1,0-1,0 1,0 0,1-1,-1 1,0 0,0 0,0-1,0 1,1 0,-1 0,0 1,0-1,0 0,0 0,1 0,-1 1,0-1,0 1,0-1,0 1,0-1,0 1,0-1,0 1,0 0,0 0,0 0,0-1,-1 1,1 0,0 0,-1 0,1 0,0 0,-1 0,0 0,1 0,-1 1,1-1,-1 0,0 0,0 0,2 56,-3-53,0 1,0 0,1 0,-1-1,1 1,0 0,1 0,-1 0,1-1,0 1,0 0,1-1,-1 1,1-1,0 1,0-1,0 0,1 0,0 0,-1 0,1 0,1 0,2 2,11 2</inkml:trace>
  <inkml:trace contextRef="#ctx0" brushRef="#br0" timeOffset="23719.523">1476 2035,'-19'25,"0"0,2 1,1 0,1 2,1 0,2 0,1 1,-7 26,18-51,-1-1,0 1,1-1,0 1,0-1,0 1,0 0,0-1,1 1,0-1,0 1,0-1,0 1,0-1,1 0,-1 1,1-1,0 0,0 0,0 0,0-1,1 1,-1 0,1-1,0 1,0-1,-1 0,1 0,1 0,-1-1,0 1,0-1,1 1,-1-1,1 0,-1 0,1-1,-1 1,1-1,-1 0,1 1,0-2,-1 1,1 0,-1-1,1 0,-1 1,1-2,6 0,-1 0,1-1,-1-1,0 0,0 0,0-1,-1 0,1 0,-1-1,0 0,-1 0,0-1,0 0,0 0,-1-1,0 0,0 0,-1 0,0-1,0 0,-1 0,0 0,-1 0,0-1,-1 1,0-1,0 0,-1 0,0 0,0 0,-2 0,1 1,-1-1,0 0,-1 0,-2-6,3 13,0 0,0 0,0 1,0-1,-1 0,1 1,-1-1,0 0,0 1,0 0,0 0,0-1,0 1,0 0,-1 1,1-1,-1 0,0 1,1-1,-1 1,0 0,0 0,0 0,0 0,0 1,0-1,0 1,0-1,0 1,0 0,0 1,0-1,0 0,-94 39,77-24</inkml:trace>
  <inkml:trace contextRef="#ctx0" brushRef="#br0" timeOffset="24240.889">1759 2148,'-47'93,"46"-90,1-1,-1 1,0-1,1 0,-1 1,1-1,0 1,0-1,0 1,0-1,0 1,1-1,-1 1,1-1,0 1,-1-1,1 0,0 1,0-1,1 0,-1 0,0 0,1 0,-1 0,1 0,0 0,-1 0,1-1,0 1,0-1,0 1,0-1,1 0,-1 0,0 0,0 0,1 0,-1 0,1-1,9 1,0 0,1-1,-1-1,0 0,0-1,-1 0,1-1,0-1,-1 1,1-2,-1 1,0-2,-1 1,1-2,-1 1,0-1,-1-1,0 0,0 0,-1-1,0 0,0 0,-1-1,4-6,-7 11,10 2,-18 30,0-6,6-16,0 0,0 0,1 0,-1 0,1 0,0 0,0-1,1 1,-1-1,1 0,0 0,0-1,0 1,1-1,-1 0,1 0,0 0,0 0,0-1,0 0,0 0,1 0,-1-1,1 0,-1 0,1 0,-1-1,1 0,-1 0,1 0,-1 0,1-1,-1 0,1 0,-1-1,0 0,3-1,6-4,-1-1,1-1,-1 0,-1-1,0 0,0-1,-1-1,-1 1,0-2,0 1,-1-1,-1-1,6-12,-2-21,-14 30</inkml:trace>
  <inkml:trace contextRef="#ctx0" brushRef="#br0" timeOffset="24639.865">2887 1951,'-5'2,"-15"2,0 1,1 1,-1 1,1 1,1 0,0 1,0 1,1 1,0 1,-8 7,24-18,0-1,0 1,0 0,0 0,0 0,0-1,1 1,-1 0,0 0,0 1,1-1,-1 0,0 0,1 0,-1 0,1 0,0 1,-1-1,1 0,0 0,0 1,0-1,0 0,0 0,0 1,0-1,0 0,0 1,1-1,-1 0,1 0,-1 0,0 1,1-1,0 0,-1 0,1 0,0 0,0 0,-1 0,1 0,0 0,0 0,0-1,0 1,1 0,57 22,-50-21,6 2,77 31,-90-34,0 0,0 1,0-1,0 1,0-1,-1 1,1 0,-1-1,1 1,-1 0,0 0,0 0,0 0,0 1,0-1,0 0,0 0,-1 0,1 1,-1-1,0 0,1 1,-1-1,0 0,0 1,-1-1,1 0,0 1,-1-1,0 0,1 1,-1-1,0 0,0 0,0 0,0 0,-1 0,-1 2,-2 2,-1 0,0 0,0-1,-1 1,0-1,0-1,0 1,0-1,-1-1,0 1,0-1,0-1,0 1,0-1,0-1,0 0,-1 0,-1 0,-72-18,64 6</inkml:trace>
  <inkml:trace contextRef="#ctx0" brushRef="#br0" timeOffset="29136.915">6077 1866,'108'-37,"-60"16,-1-2,0-2,-2-2,-1-3,-35 25,-1 0,1 0,-1-1,-1-1,1 1,-1-1,0 0,-1-1,1 0,-1 0,-1 0,0 0,0-1,-1 0,0 0,0-1,-4 9,1 0,-1 1,0-1,1 0,-1 0,0 0,0 0,0 1,0-1,0 0,0 0,0 0,0 0,0 0,0 1,0-1,-1 0,1 0,0 0,-1 1,1-1,0 0,-1 0,1 1,-1-1,1 0,-1 1,0-1,1 0,-1 1,0-1,1 1,-1-1,0 1,1-1,-1 1,0 0,0-1,0 1,0 0,1 0,-1-1,0 1,0 0,0 0,0 0,0 0,1 0,-1 0,0 0,0 1,0-1,0 0,1 0,-1 1,0-1,0 0,0 1,1-1,-48 29,34-11,-1 1,2 1,1 0,0 1,2 0,0 1,1 0,1 0,2 1,0 0,1 0,1 1,2-1,0 1,1 8,-3 8,-9 294,10-137,2-164,-2 1,-1-1,-2 0,-1 0,-2 0,-11 29,14-48,0 0,-2 0,1 0,-2-1,1 0,-2 0,0-1,0 0,-1-1,-1 0,0-1,0 0,-1-1,0-1,-14 7,13-7,0 0,0-1,-1-1,0 0,-1-2,1 1,-1-2,0 0,1-1,-1 0,-15-1,28-2,0 1,0-1,0 0,1 0,-1 0,0 0,1 0,-1-1,1 1,-1-1,1 0,0 1,0-1,0 0,0 0,0-1,0 1,0 0,0-1,1 1,0-1,-1 1,1-1,0 0,0 1,0-1,1 0,-1 0,1 0,-1 1,1-1,0 0,0 0,1-2,29-94,-8 67,2 0,2 2,0 1,2 1,1 1,2 2,4-2,13-13,36-29,2 3,41-20,-79 62,-36 23</inkml:trace>
  <inkml:trace contextRef="#ctx0" brushRef="#br0" timeOffset="29490.023">6838 2205,'-20'12,"1"2,0 0,1 1,0 1,2 0,0 1,0 1,2 1,0 0,1 1,1 0,1 1,1 0,-3 10,12-28,0 0,1-1,-1 1,1 0,-1 0,1 0,0-1,0 1,0 0,0 0,1 0,-1-1,1 1,0 0,-1-1,1 1,0 0,1-1,-1 1,0-1,1 1,0-1,-1 0,1 0,0 0,0 0,0 0,0 0,1 0,-1-1,0 1,1-1,-1 0,1 1,-1-1,1 0,0-1,-1 1,1 0,0-1,0 1,0-1,-1 0,1 0,0 0,0-1,0 1,-1 0,3-2,13-2,0-1,-1-1,0-1,0-1,-1 0,0-1,0-1,-1 0,0-1,-1-1,12-12,-18 18,-1-2,1 1,-2-1,1 0,-1-1,0 0,-1 0,0 0,0 0,-1-1,-1 0,1 1,-1-2,-1 1,0 0,-1 0,0-1,0 1,-1-1,0 1,-1 0,0-1,-2-8,1 16,0 0,1-1,-1 1,0 0,0 0,-1 0,1 1,-1-1,1 0,-1 1,0 0,0 0,0 0,0 0,0 0,-1 0,1 1,-1-1,1 1,-1 0,1 0,-1 1,1-1,-1 1,0-1,1 1,-1 0,0 1,1-1,-1 1,0-1,1 1,-22 8</inkml:trace>
  <inkml:trace contextRef="#ctx0" brushRef="#br0" timeOffset="29769.462">7205 2515,'-9'-14,"1"-20,7-8,8-2,8 1,2 4,2 4,3 7,2 4,3 6,-4 1,-1 4,0 3,2 5,1 2,-3 7,-6 2</inkml:trace>
  <inkml:trace contextRef="#ctx0" brushRef="#br0" timeOffset="2197.806">7882 455,'65'-11,"-1"-1,-1-4,-1-2,0-3,-1-3,11-8,-56 26,-1 0,0 0,0-2,-1 0,1 0,-2-1,1-1,-1-1,-1 1,0-2,-1 0,0 0,-1-1,0 0,-1-1,0 0,-1-1,2-5,-9 16,-1 0,1 0,-1 0,1 0,-1 0,-1 1,1-1,0 0,-1 0,0 0,0 0,0 0,0 1,-1-1,1 0,-1 1,0-1,0 1,0 0,0 0,-1-1,0 1,1 1,-1-1,0 0,0 1,0 0,-1-1,1 1,-1 1,1-1,-1 0,0 1,1 0,-1 0,0 0,0 0,0 0,0 1,0 0,1 0,-1 0,0 0,0 0,0 1,-3 1,0-1,0 1,1 0,-1 0,1 0,0 1,0 0,0 0,0 1,0 0,1 0,-1 0,1 1,0-1,0 1,1 1,0-1,0 0,0 1,0 0,1 0,0 0,0 1,1-1,-1 0,2 1,-1 2,-6 20,3 0,0 1,2 0,1-1,2 15,4 76,5 1,8 22,14 207,-31-340,2 27,-3-1,-1 1,-1-1,-2 0,-5 12,8-40,0 0,0 0,-1 0,0-1,0 1,-1-1,0 0,0 0,-1 0,0-1,0 1,-1-1,0 0,0-1,0 0,0 1,-1-2,0 1,0-1,0 0,0-1,-1 0,0 0,1 0,-1-1,-4 0,5-1,0 0,0-1,0 0,0 0,1 0,-1-1,0 0,0-1,1 1,-1-1,1-1,-1 1,1-1,0 0,0 0,0-1,0 0,1 0,0 0,-1-1,1 0,1 0,-1 0,1-1,0 1,0-1,1 0,0 0,0 0,0-1,-3-4,2 0,0 0,0 0,1 0,0-1,1 0,0 1,1-1,0 0,1 0,1 1,0-1,0 0,1 0,0 1,1-1,2-3,9-11,1 1,1 1,1 0,1 1,1 0,1 2,1 1,1 0,1 1,1 2,0 0,1 2,0 0,2 2,-1 1,2 1,4 0,2-2,-5 3</inkml:trace>
  <inkml:trace contextRef="#ctx0" brushRef="#br0" timeOffset="2484.987">8927 568,'-32'14,"1"2,1 1,1 2,0 0,2 2,0 1,-23 26,44-42,0 1,0-1,1 1,0 1,0-1,1 1,0-1,1 1,-1 1,2-1,-1 1,2-6,1 0,-1 0,1 0,0 0,0 0,0 0,1 0,-1 0,0 0,1 0,0 0,0 0,0 0,0 0,1 0,-1-1,1 1,-1 0,1-1,0 1,0-1,0 0,0 0,1 0,-1 0,0 0,1 0,0 0,-1-1,1 1,0-1,1 0,9 3,1-1,0-1,0 0,0-1,0 0,0-1,0-1,0 0,0-1,0-1,0 0,0 0,-1-2,0 0,0 0,0-1,0-1,0 0,-2 2,0-1,0 1,0-2,-1 0,0 0,0 0,-1-2,0 1,0-1,-1 0,0-1,-1 0,0 0,0 0,-1-1,-1 0,0 0,0-1,-1 0,0 1,-1-1,-1-1,0 1,0 0,-1-10,-1 18,-1 0,1 1,-1-1,0 0,0 0,0 0,-1 0,1 1,-1-1,0 1,0-1,0 1,0 0,-1 0,1 0,-1 0,0 0,-3-2,-12-7</inkml:trace>
  <inkml:trace contextRef="#ctx0" brushRef="#br0" timeOffset="2747.868">9350 991,'-5'-29,"-1"-14,5-19,2-4,2 5,4 12,2 11,3 5,6 10,-2 3,3 6,-3-1,1 4,-3 7,-3 5</inkml:trace>
  <inkml:trace contextRef="#ctx0" brushRef="#br0" timeOffset="3237.319">9633 907,'34'-49,"2"1,2 2,42-39,-1 26,-78 60,1 0,-1 0,1 0,-1 0,0 0,1 0,-1 1,0-1,0 0,0 1,0-1,0 1,0-1,0 1,-1 0,1-1,0 1,-1 0,1-1,-1 1,0 0,0 0,1-1,-1 1,0 0,-1 0,1-1,0 1,0 0,-1 0,1-1,-1 2,1 1,-1-1,1 0,-1 1,1-1,0 0,0 1,0-1,0 0,1 0,-1 1,1-1,0 0,0 0,0 0,0 0,1 0,-1 0,1 0,0 0,0-1,0 1,0 0,0-1,1 0,-1 1,1-1,-1 0,1-1,0 1,0 0,0-1,0 1,0-1,2 1,11-1,0 0,-1 0,1-2,0 0,-1-1,1 0,-1-2,1 0,-1 0,0-1,-1-1,1-1,-1 0,-1 0,1-2,2-2,68-31,-83 41,0 0,1 0,-1 0,0 0,1 1,-1-1,0 1,1-1,-1 1,1-1,-1 1,1 0,-1 0,1 0,-1 0,1 0,-1 0,1 0,-1 0,1 1,-1-1,0 0,1 1,-1 0,1-1,-1 1,0 0,1-1,-1 1,0 0,0 0,0 0,0 0,0 0,0 0,0 1,0-1,0 0,0 0,-1 1,1-1,0 0,-1 1,1-1,-1 1,0-1,1 1,-1-1,0 1,2 63,-3-59,0 0,0 0,1 0,0 0,0 0,1 0,-1 0,1 0,0 0,1 0,0 0,0 0,0-1,0 1,1-1,0 1,0-1,1 0,-1 0,1 0,0 0,50 25,-35-25</inkml:trace>
  <inkml:trace contextRef="#ctx0" brushRef="#br0" timeOffset="34695.566">8362 2148,'0'0,"0"0,-1-1,1 1,-1-1,1 1,-1 0,1 0,-1-1,0 1,1 0,-1 0,1 0,-1 0,1-1,-1 1,0 0,1 0,-1 0,1 0,-1 0,0 1,1-1,-1 0,1 0,-1 0,0 0,1 1,-1-1,1 0,-1 0,1 1,-1-1,1 1,-1-1,1 0,0 1,-1-1,1 1,-1-1,1 1,0-1,-1 1,1-1,0 1,0-1,0 1,-1 0,1-1,0 1,0-1,0 1,0 0,0-1,0 1,0-1,0 1,0 0,0-1,0 1,1-1,-1 1,0-1,0 1,12 51,-9-40,31 135,-4-40,-30-106,0-1,0 1,1 0,-1-1,0 1,0-1,0 1,1-1,-1 1,0-1,1 1,-1-1,1 1,-1-1,0 1,1-1,-1 1,1-1,-1 0,1 1,-1-1,1 0,-1 0,1 1,0-1,-1 0,1 0,-1 0,1 0,-1 0,1 1,0-1,-1 0,1 0,0 0,-1-1,1 1,-1 0,1 0,0 0,-1 0,1-1,-1 1,1 0,-1 0,1-1,-1 1,1 0,-1-1,1 1,-1-1,1 1,-1-1,0 1,1-1,-1 1,0-1,1 1,-1-1,0 1,0-1,0 0,18-40,-16 37,114-261,-63 125,-64 168,8-4,0-1</inkml:trace>
  <inkml:trace contextRef="#ctx0" brushRef="#br0" timeOffset="34960.398">8956 2289,'-10'34,"-3"15,6 0,8-8,5-17,0-11</inkml:trace>
  <inkml:trace contextRef="#ctx0" brushRef="#br0" timeOffset="35224.64">8983 1809,'0'0</inkml:trace>
  <inkml:trace contextRef="#ctx0" brushRef="#br0" timeOffset="35560.072">9266 1668,'-8'59,"3"-1,3 1,2 0,3 0,2-1,9 38,9-8,4 57,-27-45,1-99,1-1,-1 1,1 0,-1-1,1 1,-1-1,1 1,-1-1,1 0,0 0,-1 0,1 0,-1 0,1 0,0 0,-1 0,1 0,-1-1,1 1,-1-1,1 1,-1-1,1 0,-1 0,0 1,1-1,-1 0,0 0,1 0,-1-1,0 1,0 0,0 0,0 0,0-1,-1 1,1-1,0 1,-1 0,1-2,3 0,24-21,0 1,2 2,0 1,2 2,0 1,1 1,0 2,1 1,22-5,-54 17,1-1,0 1,0 0,0 0,0 0,1 0,-1 1,0-1,0 1,0 0,1 0,-1 0,0 0,0 0,1 1,-1 0,0-1,0 1,0 0,0 1,0-1,0 0,0 1,-1 0,1-1,0 1,-1 0,1 1,-1-1,0 0,0 1,0-1,0 1,0-1,0 1,-1 0,0 0,1 0,-1 0,0 0,0 0,0 0,-1 0,1 1,-1-1,0 0,0 0,0 1,0-1,-1 0,1 0,-1 0,0 3,-6 6,0-1,-1-1,0 1,-1-2,0 1,0-1,-1 0,0-1,-1 0,1-1,-1 0,-1-1,0 0,0 0,-9 2,1 1,1-1,-1 0,-1-1,1-2,-1 0,0-1,0-1,-1-1,1-1,-1-1,-4-1,-13-16,27 5</inkml:trace>
  <inkml:trace contextRef="#ctx0" brushRef="#br0" timeOffset="36190.612">9858 2487,'51'-40,"-3"-2,-1-3,-2-1,-2-2,27-40,-66 83,0 1,0-2,0 1,-1 0,0-1,0 1,0-1,-1 0,0 0,0 0,0 0,-1 0,0 0,0-1,-1 1,0 0,0-1,0 1,0 0,-1 0,0-1,-1 1,0 0,1 0,-2 0,1 0,-1 1,0-1,-2-2,1 7,-1-1,0 1,1 1,-1-1,0 1,1 0,-1 0,0 0,0 1,1-1,-1 1,0 0,1 1,-1-1,1 1,0 0,-1 0,1 0,0 1,0-1,0 1,1 0,-1 0,1 1,-1-1,1 1,0-1,0 1,1 0,-1 0,1 0,-1 2,1-3,1 0,-1 0,1 0,0 0,0 0,0 0,0 0,1 0,-1 0,1 1,0-1,0 0,0 0,0 1,0-1,1 0,-1 0,1 0,0 0,0 0,0 0,1 0,-1 0,1 0,-1 0,1 0,0-1,0 1,0-1,0 1,1-1,-1 0,1 0,-1 0,1 0,0-1,0 1,-1-1,1 1,0-1,1 0,36 17,-34-17,0 0,0 1,0 0,0 0,0 0,0 1,-1 0,1 0,-1 1,0-1,1 1,-2 0,1 1,0-1,-1 1,0 0,0 0,-1 0,1 0,-1 1,0-1,0 1,-1 0,0 0,0 0,0 0,-1 0,0 0,0 1,-26 78,14-60</inkml:trace>
  <inkml:trace contextRef="#ctx0" brushRef="#br0" timeOffset="36932.092">10648 2176,'-39'28,"0"1,2 2,2 1,-32 37,38-10,28-57,1-1,0 1,0-1,0 0,0 1,0-1,0 1,1-1,-1 1,0-1,1 0,-1 1,1-1,0 0,-1 1,1-1,0 0,0 0,0 0,-1 0,1 0,1 0,-1 0,0 0,0 0,0 0,0 0,1-1,-1 1,0 0,0-1,1 1,-1-1,1 0,-1 1,0-1,1 0,-1 0,1 0,-1 0,1 0,-1 0,1 0,10-2,0 0,-1 0,1-1,-1-1,1 0,-1 0,-1-1,1-1,-1 1,1-2,-2 1,1-2,-1 1,0-1,-1-1,1 1,-2-1,1-1,4-8,65-61,-76 78,-1 1,1-1,0 1,0-1,-1 0,1 1,0-1,0 1,0 0,-1-1,1 1,0-1,0 1,0 0,0 0,0 0,0 0,0-1,-1 1,1 0,0 1,0-1,0 0,0 0,0 0,0 0,0 1,0-1,-1 0,1 1,0-1,0 1,0-1,-1 1,1-1,0 1,0 0,-1-1,1 1,-1 0,1-1,-1 1,1 0,-1 0,1 0,-1-1,1 1,-1 0,0 0,0 0,1 1,5 55,-5-43,-1-8,1 1,-1-1,2 1,-1-1,0 0,1 1,1-1,-1 0,1 0,0 0,0-1,0 1,1-1,0 1,0-1,0-1,1 1,0 0,0-1,0 0,0 0,1-1,-1 1,1-1,0 0,0-1,0 0,0 0,1 0,-1 0,0-1,1 0,-1-1,1 1,-1-1,7-1,10-7,0-1,-1-1,0-1,-1-1,0-1,-1 0,0-2,-2 0,1-2,-2 0,0 0,-1-2,-1 0,-1-1,-1 0,1-3,8-11,-1-1,-2-1,-1 0,-2-2,-2 0,-1-1,-2 0,-2 0,-1-1,-2-1,0-39,-4 67,-1 0,-1 0,0-1,0 1,-2 0,0 0,0 0,-1 0,0 0,-1 1,-1 0,0-1,-1 1,-6-10,11 20,0 0,-1 1,1-1,0 0,-1 0,0 1,1-1,-1 1,0-1,0 1,0 0,0-1,0 1,0 0,0 1,0-1,0 0,0 0,0 1,-1 0,1-1,0 1,-1 0,1 0,0 0,0 0,-1 0,1 1,0-1,0 1,-1 0,1-1,0 1,0 0,0 0,0 0,0 1,0-1,0 0,1 1,-1-1,0 1,0 1,-57 85,45-47,1 0,2 1,1 0,3 1,0 9,7-17,1 0,1 0,2 0,1-1,2 1,6 13,-10-37,43 169,-36-144,-8-32,0 1,0-1,-1 1,1 0,-1 0,0-1,0 1,-1 0,0 0,1 0,-2 0,1 0,0-1,-1 1,0 0,0 0,-1-1,1 1,-3 3,2-7,0 0,0 0,0-1,0 1,0 0,-1-1,1 0,0 1,0-1,0 0,-1 0,1-1,0 1,0 0,-1-1,1 1,0-1,0 0,0 1,0-1,0 0,0 0,0-1,0 1,0 0,1-1,-1 1,0-1,1 1,-1-1,1 0,0 0,-1 1,1-1,0 0,0 0,0 0,0-1,0 0,-11-14</inkml:trace>
  <inkml:trace contextRef="#ctx0" brushRef="#br0" timeOffset="37191.577">10988 2064,'33'0,"36"5,10 1,-3 0,-10-1,-12-2,-9-1,-8 4,-6 1,-3-1,-1-1,-1-2,-5-1</inkml:trace>
  <inkml:trace contextRef="#ctx0" brushRef="#br0" timeOffset="37356.619">11665 2289,'0'34,"5"10,1-6,0-10</inkml:trace>
  <inkml:trace contextRef="#ctx0" brushRef="#br0" timeOffset="37929.854">11890 2346,'1'-6,"0"1,0-1,0 1,1 0,0 0,0-1,0 1,1 1,0-1,0 0,0 1,0-1,1 1,-1 0,1 0,0 0,1 1,-1-1,1 1,0 0,-3 3,1 1,-1-1,0 1,0 0,1 0,-1 0,0 0,0 0,0 1,0-1,0 1,-1-1,1 1,0 0,-1-1,1 1,-1 0,1 0,-1 0,0 0,0 0,0 0,0 1,0-1,-1 0,1 1,9 15,-7-15,0 0,0 0,0 0,1 0,-1-1,1 1,-1-1,1 0,0 0,0-1,0 1,0-1,0 0,0 0,0 0,0 0,0-1,1 0,-1 0,0 0,0 0,1 0,-1-1,0 0,0 0,0 0,4-2,104-54,-106 53,0 0,0 0,0-1,-1 0,0 0,0 0,0-1,0 1,-1-1,0 0,-1 0,1-1,-1 1,0-1,-1 0,1-2,-2-10</inkml:trace>
  <inkml:trace contextRef="#ctx0" brushRef="#br0" timeOffset="38442.284">12511 2120,'-39'38,"-64"83,102-119,-1-1,1 1,0 0,0 0,0 0,0-1,0 1,0 0,0 0,0 0,1 0,-1 1,1-1,0 0,0 0,-1 0,1 0,1 0,-1 0,0 1,0-1,1 0,-1 0,1 0,0 0,0 0,-1 0,1 0,1 0,-1-1,0 1,0 0,1-1,-1 1,1 0,-1-1,1 0,-1 1,1-1,0 0,0 0,0 0,0 0,0 0,0 0,0-1,0 1,0-1,0 1,0-1,0 0,0 0,1 0,134-61,54-30,-189 90,-1 0,0 0,0 0,0-1,0 1,0 0,0 0,0 1,0-1,1 0,-1 0,0 1,0-1,1 0,-1 1,0-1,1 1,-1 0,1-1,-1 1,1 0,-1 0,1 0,-1 0,0 0,1 0,-1 1,1-1,-1 0,0 1,1-1,-1 1,1-1,-1 1,0 0,0-1,1 1,-1 0,0 0,0 0,0 0,0 0,0 0,0 0,0 0,0 1,4 126,-8-83,18 339,-12-361,0 1,-2-1,-1 1,-1-1,0 1,-2-1,-1 1,-1-1,-1-1,-1 1,-1-1,0 0,-2 0,-1-1,0-1,-11 14,17-28,1-1,0-1,-1 1,0-1,0 0,-1 0,1 0,-1-1,1 1,-1-2,0 1,-1 0,1-1,0 0,0-1,-1 0,1 0,-1 0,0 0,1-1,-1 0,1-1,-1 0,1 0,-1 0,1 0,-1-1,1 0,0-1,0 1,0-1,0 0,1-1,-1 1,1-1,0 0,0-1,0 1,0-1,-2-4,-4-12,1-1,1 0,0-1,2 0,1 0,1 0,1-1,-1-20,-4-9,5 24</inkml:trace>
  <inkml:trace contextRef="#ctx0" brushRef="#br0" timeOffset="38947.757">11777 1809,'-10'10,"-2"7,-1 2</inkml:trace>
  <inkml:trace contextRef="#ctx0" brushRef="#br0" timeOffset="72390.241">348 3193,'-1'-1,"0"1,1 0,-1 0,1-1,-1 1,0 0,1 0,-1 0,0 0,1 0,-1 0,0 0,1 0,-1 0,0 0,1 0,-1 0,1 0,-1 1,0-1,1 0,-1 0,1 1,-1-1,0 0,1 1,-1-1,1 1,-1-1,1 1,0-1,-1 1,1-1,-1 1,1-1,0 1,0-1,-1 1,1 0,0-1,0 1,-1-1,1 1,0 0,0 0,-9 14,0 1,1 1,1 0,0 0,1 0,1 1,1 0,1 0,0 0,1 0,1 7,0-17,0-1,1 1,0 0,1-1,0 1,0 0,0-1,1 1,0-1,0 1,1-1,0 0,1 0,-1 0,1 0,1-1,-1 0,1 0,0 0,0 0,1-1,0 1,0-2,0 1,0-1,1 0,0 0,0 0,0-1,0 0,0-1,1 1,-1-2,2 1,9-2,0-1,-1-1,1-1,-1 0,0-1,0-1,0-1,0 0,-1-1,0-1,-1-1,0 0,0-1,-1 0,0-1,0-1,-2 0,1-1,-2 0,6-8,33-72,-49 89,1 1,-1-1,-1 1,1-1,0 1,-1-1,0 0,0 1,0-1,0 1,0-1,-1 0,0 1,1-1,-1 1,-1-1,1 1,0 0,-1 0,0-1,0 1,0 0,0 0,0 1,0-1,-1 0,0 0,2 2,-1 1,1-1,-1 0,1 1,-1-1,1 1,-1 0,1-1,-1 1,0 0,1 0,-1 0,1 0,-1 0,0 0,1 1,-1-1,1 0,-1 1,1-1,-1 1,1 0,-1-1,1 1,0 0,-1 0,1 0,0 0,0 0,0 0,0 0,0 0,0 1,-1 0,-11 14</inkml:trace>
  <inkml:trace contextRef="#ctx0" brushRef="#br0" timeOffset="73358.999">1730 2853,'10'29,"2"10</inkml:trace>
  <inkml:trace contextRef="#ctx0" brushRef="#br0" timeOffset="72867.724">1448 3193,'-7'-2,"-1"1,0 0,0 0,0 1,0 0,1 0,-1 1,0 0,0 0,0 1,1 0,-1 0,1 1,-1 0,1 0,-3 3,7-5,0 0,-1 0,1 0,0 1,0-1,1 1,-1 0,0 0,0 0,1 0,-1 0,1 0,0 1,0-1,0 1,0 0,0 0,0 0,1-1,-1 2,1-1,0 0,0 0,0 0,1 0,-1 1,1-1,-1 0,1 1,0-1,0 0,1 1,-1-1,1 0,0 0,-1 1,1-1,1 0,-1 0,0 0,1 0,0 0,-1 0,1-1,0 1,2 1,70 43,-65-43,-1 0,1 0,-1 1,0 0,0 1,0 0,-1 0,0 1,0-1,-1 2,0-1,0 1,4 6,-9-10,1 0,-1 0,0 0,0 0,0 1,-1-1,0 0,0 0,0 1,0-1,0 0,-1 0,0 0,0 1,0-1,0 0,-1 0,1 0,-1 0,0-1,-1 1,1 0,0-1,-1 0,0 1,-2 1,-93 65,84-64,-1 1,1-1,-1 0,0-1,0 0,0-1,-1-1,1-1,-1 0,-8-1,23-1,-1 1,1-1,-1 0,0 0,1 0,-1 0,1-1,-1 1,1 0,-1-1,1 1,0-1,-1 1,1-1,-1 0,1 0,0 1,0-1,-1 0,1 0,0 0,0 0,0 0,0-1,0 1,0 0,1 0,-1-1,0 1,0-1,1 1,-1 0,1-1,0 1,-1-1,1 1,0-1,0 1,0-1,0 1,0-1,0 0,0 1,0-1,1 1,-1-1,1 1,-1 0,1-1,0 1,-1-1,1 1,0 0,0 0,0-1,0 1,0 0,0 0,0 0,0 0,1 0,15-18</inkml:trace>
  <inkml:trace contextRef="#ctx0" brushRef="#br0" timeOffset="73121.125">1815 3277,'-9'33,"-4"27,1 6,7-2,4-8,7-13,3-13</inkml:trace>
  <inkml:trace contextRef="#ctx0" brushRef="#br0" timeOffset="73675.681">2097 3587,'18'-53,"2"1,2 0,3 2,14-20,8 4,-45 66,-1-1,0 1,0 0,0-1,0 1,0 0,1 0,-1 0,0 0,0 0,0 1,0-1,0 0,0 0,1 1,-1-1,0 1,0-1,0 1,0-1,0 1,0 0,0-1,-1 1,1 0,0 0,0 0,0 0,-1-1,1 1,0 0,-1 0,1 0,-1 0,1 1,-1-1,0 0,1 0,-1 0,0 0,0 0,0 0,0 1,0-1,0 0,0 0,0 0,0 0,-1 1,1-1,0 0,-1 0,1 0,-1 0,1 0,-1 0,1 7,2 12,1-1,1 1,0-1,2 0,0 0,1 0,1 1,-5-14,0 0,1 0,-1-1,1 0,0 1,1-1,-1-1,1 1,0-1,0 0,0 0,0 0,1 0,0-1,0 0,0-1,0 1,0-1,0 0,1 0,-1-1,1 0,1 0,2-1,0 0,-1-1,1-1,0 1,-1-1,0-1,1 0,-1 0,0-1,-1 0,1 0,-1-1,1 0,-1-1,-1 0,1 0,-1-1,0 1,-1-2,0 1,0-1,0 0,-1 0,0 0,-1-1,1 0,-2 0,1 0,-1 0,1-8,3-2,1 3</inkml:trace>
  <inkml:trace contextRef="#ctx0" brushRef="#br0" timeOffset="74271.018">3225 3164,'-37'21,"1"2,1 2,1 1,1 1,1 2,1 1,-22 30,42-47,1 0,0 1,0 1,1 0,1 0,1 0,0 1,-3 14,8-25,0 0,1 1,0-1,0 1,1-1,-1 1,1 0,0-1,1 1,-1-1,1 1,0-1,1 1,-1-1,1 0,0 1,0-1,1 0,-1 0,1-1,0 1,1 0,-1-1,1 0,0 0,0 0,0 0,2 1,1-1,-1-1,0 1,1-1,0 0,0 0,0-1,0 0,0 0,0-1,1 0,-1 0,1-1,-1 0,0 0,1 0,-1-1,0-1,1 1,-1-1,0 0,0 0,0-1,-1 0,1-1,0 1,-1-1,0 0,0-1,0 1,-1-1,2-2,43-37,-1-2,-3-3,-1-1,9-18,-44 55,-7 8,0 0,1 0,-1 0,1 1,0-1,1 1,-1 0,1 0,0 1,0-1,0 1,0 0,3-1,-6 6,-1-1,1 1,0-1,0 1,-1-1,1 1,-1 0,1 0,-1 0,0 0,0 0,1 0,-2 0,1 0,0 0,0 1,-1-1,1 0,-1 1,0-1,1 0,-1 1,0-1,0 0,-1 1,1-1,-1 0,1 1,0 1,8 426,-6-414,6 35,-2 1,-3 0,-1 0,-3 0,-3 0,-1-1,-6 21,10-66,-1 0,1 0,-1-1,0 1,0 0,0-1,-1 1,0-1,0 0,-1 0,1 0,-1-1,0 1,0-1,-1 0,1 0,-1 0,0-1,0 1,0-1,0 0,-1-1,1 1,-1-1,1 0,-1-1,0 1,0-1,-3 0,4 0,0 0,0 0,0 0,0-1,0 0,0 0,0 0,0-1,0 1,0-1,0 0,0-1,0 1,1-1,-1 0,0 0,1-1,0 1,-1-1,1 0,0 0,0 0,1-1,-1 0,1 1,0-1,0 0,0 0,0-1,0 0,-2-8,0 0,1 0,1-1,0 1,0-1,2 0,-1 0,2 0,0 0,1 0,0 0,1 1,0-1,2 0,-1 1,2-1,-1 1,2 0,0 1,0-1,1 1,1 1,0-1,1 1,0 1,0-1,1 2,3-3,17-15,1 2,1 0,1 3,1 0,1 2,10-2,74-29,-95 45</inkml:trace>
  <inkml:trace contextRef="#ctx0" brushRef="#br0" timeOffset="76840.756">4665 3587,'20'0,"9"3,1-2,0 0,0-3,-1 0,1-2,-1-1,0-1,0-2,0-1,-1-1,-1-1,0-1,22-15,-45 25,0-1,1 0,-1 0,-1-1,1 1,0-1,-1 0,0 0,0 0,0 0,0-1,-1 1,0-1,0 0,0 0,0 1,-1-1,0 0,0 0,0 0,0-1,-1 1,0 0,0 0,0 0,-1 0,0 0,0 0,0 0,-1 0,1 0,-1 0,0 0,-1 1,1-1,-1 1,0 0,0 0,0 0,0 0,-1 0,0 1,0-1,-1 0,-7-1,0 0,0 1,-1 1,1 0,-1 1,0 0,0 0,0 2,0 0,0 0,0 1,1 1,-1 0,0 0,1 2,-1-1,1 2,0 0,0 0,1 1,-1 0,1 1,-9 8,7-6,1 1,0 1,1 0,0 0,0 2,2-1,-1 1,2 0,-1 1,2 0,0 0,1 1,0 0,1 0,1 0,0 1,1-1,1 1,0 7,4-13,0 1,1-1,1 0,0 0,0 0,1-1,0 0,1 0,-1 0,2 0,-1-1,1 0,1 0,0-1,0 0,0-1,1 1,-1-1,1-1,1 0,-1 0,1-1,0 0,0-1,0 0,1 0,-1-1,1-1,-1 0,8 0,15 4,-1-2,1-2,-1-1,1-1,0-2,-1-1,0-1,0-2,0-1,-1-2,0-1,-1-2,0 0,-1-2,-1-1,17-13,-24 11</inkml:trace>
  <inkml:trace contextRef="#ctx0" brushRef="#br0" timeOffset="77341.115">5569 3785,'34'-18,"-1"-1,0-2,-2-1,0-1,18-19,-22 19,-16 14,19-14,0-2,-1-2,-2 0,0-2,-2-1,18-29,-33 25,-10 35,0-1,0 1,0-1,0 0,0 1,-1-1,1 1,0-1,0 1,0-1,-1 0,1 1,0-1,-1 0,1 1,0-1,-1 0,1 1,0-1,-1 0,1 0,-1 1,1-1,0 0,-1 0,1 0,-1 0,1 1,-1-1,1 0,-1 0,1 0,0 0,-1 0,1 0,-1 0,1 0,-1-1,1 1,-1 0,1 0,-1 0,1 0,0 0,-1-1,1 1,-1 0,1 0,0-1,-1 1,1 0,0-1,-1 1,1 0,0-1,0 1,-1-1,1 1,0 0,0-1,0 1,0-1,-1 1,1-1,0 1,0-1,0 1,0-1,-9 11,1-1,0 1,0 0,1 1,0 0,1 0,1 1,-1 0,2-1,0 2,0-1,1 0,1 1,0 0,0-1,1 1,1 0,0 0,1-1,1 1,0 0,0-1,4 9,-4-16,0 1,1-1,0 0,1 0,-1-1,1 1,-1-1,2 1,-1-1,0-1,1 1,-1 0,1-1,0 0,0 0,1-1,-1 1,0-1,1 0,0-1,-1 1,1-1,2 0,138 0,-113-6,0-2,-1-1,1-2,-2-1,1-1,-2-2,0-1,0-1,-2-2,0 0,-1-3,9-8,-21 17,-2 3,0 0,0-1,-1 0,0 0,0-2,-1 1,-1-1,0-1,-1 0,0 0,-1-1,-1 0,0-1,-1 0,0 1,-1-2,0-2,-5 16,0 0,0 1,1-1,-1 1,0-1,-1 0,1 1,0-1,0 1,-1-1,1 0,-1 1,1-1,-1 1,0-1,1 1,-1 0,0-1,0 1,0 0,0-1,0 1,-1 0,1 0,0 0,0 0,-1 0,1 0,-1 1,1-1,-1 0,1 1,-1-1,1 1,-1-1,1 1,-1 0,0 0,1-1,-1 1,1 0,-1 1,0-1,1 0,-1 0,0 1,1-1,-1 1,1-1,-1 1,1 0,-1-1,1 1,0 0,-1 0,-11 10</inkml:trace>
  <inkml:trace contextRef="#ctx0" brushRef="#br0" timeOffset="78009.991">6951 3644,'37'-11,"-1"-1,0-2,-2-1,1-2,-2-1,0-2,-2-1,15-13,-41 31,-1 1,1-1,-1 0,0 0,0 0,0 0,0-1,-1 0,1 0,-1 0,0 0,0 0,0-1,-1 1,0-1,0 0,0 1,0-1,-1 0,1 0,-1 0,-1-1,1 1,-1 0,0 0,0 0,0 0,-1-1,1 1,-1 0,-1 0,1 0,-1 0,0 0,0 1,0-1,-1 1,0-2,-4 2,1 1,-1 0,1 0,-1 1,0 0,0 0,0 1,0 0,0 0,0 1,-1-1,1 2,0-1,0 1,0 0,0 0,0 1,0 0,0 0,0 1,1 0,-1 0,1 0,0 1,0 0,0 0,1 1,-4 2,-6 3,-1 1,1 1,1 0,0 1,1 1,0 0,1 0,1 1,0 1,1 0,1 0,0 1,1 0,1 1,1 0,1 0,0 0,1 1,1-1,-1 18,5-31,-1 0,1 0,0 0,1 0,-1 0,1 0,0-1,0 1,1-1,-1 1,1-1,0 0,0 0,0 0,1 0,-1-1,1 1,0-1,0 0,0 0,1-1,-1 1,1-1,-1 0,1 0,0 0,0-1,-1 1,6-1,6 3,0-2,1 0,-1-1,1-1,0 0,-1-1,1-1,10-2,35-11,-1-2,0-3,-2-2,0-3,-2-2,0-3,-3-3,0-1,-3-3,32-30,-65 51,0-1,-1 0,-1-2,0 0,-1 0,-2-2,0 1,3-10,-14 27,0 0,-1 1,1-1,-1 0,0 1,1-1,-2 0,1 0,0 0,0 0,-1 0,0 0,0 0,0 0,0 0,0 0,0 0,-1-1,1 1,-1 1,0-1,0 0,0 0,-1 0,1 0,0 1,-1-1,0 1,0-1,0 1,0 0,0-1,0 1,0 0,-1 0,1 1,-1-1,1 0,-1 1,0 0,0-1,-2 1,-7 1,0 1,0 0,0 1,0 0,0 1,0 1,1 0,-1 0,1 1,0 0,0 1,1 1,-6 4,1-3,3-2,1 0,-1 1,1 0,0 1,1 0,0 1,0 0,1 0,0 1,1 1,0-1,0 1,1 0,1 1,0 0,0 0,6-9,-1 0,1 0,0 0,-1 0,1-1,1 1,-1 0,0 0,1 0,-1 0,1-1,0 1,0 0,0-1,0 1,1 0,-1-1,1 0,-1 1,1-1,0 0,0 0,0 0,0 0,0 0,0 0,1-1,-1 1,1-1,-1 1,1-1,0 0,90 29,-50-23,-23-5,1 1,-1 1,-1 0,1 2,-1 0,1 1,-2 1,5 4,-19-10,0 1,-1 0,1 0,-1 1,0-1,0 1,0-1,-1 1,1 0,-1 0,0 0,0 0,-1 1,1-1,-1 1,0-1,0 1,0-1,0 1,-1-1,0 1,0 0,0-1,-1 1,1-1,-1 1,0-1,-1 1,1-1,-1 1,1-1,-1 0,-1 0,1 0,-8 21</inkml:trace>
  <inkml:trace contextRef="#ctx0" brushRef="#br0" timeOffset="78618.588">8589 3333,'-25'6,"0"0,1 1,0 2,0 0,1 2,0 0,1 2,0 0,1 2,-13 11,28-23,1 1,-1 1,0-1,1 1,0-1,0 1,1 1,-1-1,1 1,0 0,1 0,-1 0,1 0,0 1,1-1,-1 1,1 0,1-1,-1 1,1 0,1 0,-1 0,1 0,0 0,1 0,-1 0,1 0,1 0,0 0,-1 0,2-1,-1 1,3 2,1-4,0-1,1 0,-1 0,1-1,0 0,0 0,1-1,-1 0,0 0,1-1,-1 0,1 0,-1 0,1-1,0 0,-1-1,1 0,-1 0,1-1,-1 1,0-2,1 1,-1-1,0 0,0 0,-1-1,1 0,-1 0,5-5,261-215,-272 223,1-1,0 1,-1 0,1-1,0 1,0 0,0-1,0 1,0 0,0 0,0 0,0 0,0 0,1 0,-1 1,0-1,1 0,-1 0,0 1,1-1,-1 1,1-1,-1 1,1 0,-1 0,1 0,-1 0,1 0,-1 0,1 0,-1 0,1 0,-1 1,1-1,-1 0,1 1,-1 0,1-1,-1 1,0 0,0-1,1 1,-1 0,0 0,0 0,0 0,0 1,0-1,0 0,0 0,0 0,0 1,-1-1,1 1,0-1,-1 0,0 1,1 1,5 142,68 239,-72-370,5 19,-2 1,-2 0,-1-1,-1 2,-2-1,-3 19,1-34,0 0,-2 0,0 0,-1-1,-1 0,-1 0,0 0,-1-1,-1 0,-1-1,0 0,-1-1,-1-1,-9 10,15-19,-1 0,1-1,0 1,-1-2,0 1,0-1,0 0,-1-1,1 0,0 0,-1 0,1-1,-9-1,13 1,0-1,1 0,-1 0,0 0,0-1,0 0,0 1,1-1,-1 0,0-1,1 1,-1-1,1 0,-1 1,1-2,0 1,0 0,0-1,0 1,0-1,1 0,-1 0,1 0,0 0,-1 0,1 0,1-1,-1 1,0-1,1 1,-1-3,-1-157,3 159,7-30,1 0,1 1,2 0,2 0,1 1,1 1,2 0,1 1,1 1,2 1,0 1,2 1,1 0,1 2,1 1,16-10,-18 12,-6 4</inkml:trace>
  <inkml:trace contextRef="#ctx0" brushRef="#br0" timeOffset="79258.002">9321 3419,'-9'9,"1"1,0 0,0 1,1 0,0 0,1 0,0 1,1 0,0 0,1 0,1 1,0-1,-1 8,3-14,0 0,1 0,0 1,0-1,0 0,1 0,0 0,0 1,0-1,1 0,0 0,0-1,1 1,-1 0,1-1,1 1,-1-1,1 0,0 0,0 0,0-1,1 1,-1-1,1 0,0-1,0 1,1-1,2 2,0-2,0 0,0 0,0-1,0 0,0-1,1 1,-1-2,1 1,-1-1,1 0,-1-1,0 0,1 0,-1-1,0 0,0-1,0 0,0 0,1-1,139-88,-116 63,-1-2,-2-1,-1-2,23-36,33-69,-84 139,0-1,0 0,1 1,-1-1,0 1,0-1,1 1,-1-1,0 1,1-1,-1 1,0-1,1 1,-1-1,1 1,-1 0,1-1,-1 1,1-1,-1 1,1 0,-1 0,1-1,-1 1,1 0,-1 0,1 0,0 0,-1 0,1-1,-1 1,1 0,0 0,-1 0,1 1,-1-1,1 0,0 0,-1 0,1 0,-1 1,1-1,-1 0,1 0,-1 1,1-1,-1 0,1 1,-1-1,1 1,-1-1,0 0,1 1,-1-1,1 1,-1 0,11 37,-9-27,42 233,33 2,-50-171,-3 0,-3 1,-4 3,-14-70,-1 1,0 0,-1 0,0 0,0 0,-1 0,-1 0,0 0,0 0,-1 0,0 0,0-1,-1 1,-1-1,1 1,-2-1,1 0,-1-1,-1 1,1-1,-1 0,-1 0,0-1,0 0,0 0,-1 0,0-1,0 0,0-1,-1 0,0 0,-3 0,8-4,1 0,-1 0,1-1,-1 1,0-1,1 0,-1 0,1 0,-1-1,0 1,1-1,-1 0,1 0,-1 0,1 0,0-1,0 0,-1 1,1-1,0 0,0 0,1-1,-1 1,0-1,1 1,-1-1,1 0,0 0,0 0,0 0,0 0,1 0,-1-1,1 1,0-1,0-1,-4-9,2-1,0 1,1-1,0 1,1-1,1 0,0 1,2-8,2 4,2 0,0 1,1 0,0 1,2-1,0 1,1 1,0 0,1 0,1 1,0 0,1 1,0 1,1 0,1 1,0 0,0 1,1 1,0 0,13-4,7-1,2 1,0 1,0 2,1 2,0 2,1 1,-1 2,1 1,0 3,31 4,-42-4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9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1 884,'21'0,"-4"1,0-1,0 0,0-1,0-1,0-1,-1 0,1-1,-1-1,15-7,1-2,-2-2,0-1,-1-2,0 0,-2-2,0-1,14-18,112-165,-152 203,0-1,0 1,0 0,1 0,-1-1,1 1,-1 0,1 1,0-1,0 0,0 0,0 1,0-1,0 1,0-1,1 1,-1 0,0 0,1 0,-1 0,1 1,-1-1,1 1,-1-1,1 1,-1 0,1 0,0 0,-1 0,1 0,-1 1,1-1,-1 1,1 0,-1-1,1 1,-1 0,0 1,1-1,-1 0,0 1,0-1,0 1,1 1,8 7,0 0,-1 1,0 0,-1 0,0 1,-1 0,0 1,-1 0,0 0,-1 1,-1-1,0 1,-1 0,1 10,-7-12,0-1,0 1,-2-1,1 0,-2 0,1 0,-1-1,-1 1,0-1,0 0,-1-1,-1 0,1 0,-1 0,-1-1,0 0,0-1,0 0,-1 0,0-1,0 0,-2 0,2 1,-4 4,-2 0,1-1,-1 0,-1-1,0-1,0-1,-1 0,0-1,0-1,-16 2,33-7,0 1,-1-1,1 1,-1-1,1 0,-1 0,1 0,-1 0,1 0,-1 0,1 0,-1-1,1 1,0 0,-1-1,1 1,-1-1,1 0,0 1,0-1,-1 0,1 0,0 0,0 0,0 0,0 0,0 0,0 0,0 0,0 0,0-1,1 1,-1 0,0-1,1 1,-1 0,1-1,0 1,-1-1,1 1,0-1,0 1,0-1,0 1,0-1,0 1,0-1,1 1,-1 0,0-1,1 1,-1-1,1 1,0 0,-1-1,1 1,0 0,0 0,0-1,95-62,-74 54</inkml:trace>
  <inkml:trace contextRef="#ctx0" brushRef="#br0" timeOffset="1850.322">932 601,'-10'68,"7"-62,1 0,0 0,1 1,0-1,0 1,0-1,1 1,0-1,0 1,0-1,1 1,0-1,0 0,1 1,0-1,0 0,0 0,1 0,2 4,-3-8,0 0,0 0,0 0,0 0,0 0,0-1,0 1,1-1,-1 1,1-1,-1 0,1 0,-1 0,1 0,0-1,-1 1,1-1,0 1,0-1,-1 0,1 0,0 0,0-1,-1 1,1-1,0 1,-1-1,1 0,0 0,-1 0,1 0,76-46,-62 32,-1 0,-1-2,0 0,-1-1,-1 0,-1-1,0 0,6-18,-6 15,-11 20,3-2,-1-1,0 0,-1 1,1-1,-1-1,0 1,0 0,-1 0,1-1,-1 1,-1-1,1 1,-1-1,1 1,-2-1,1-1,-13 37,5-2,1 0,1 1,2-1,1 1,1 0,1 0,1 1,2-1,4 19,30 170,-13 26,-19-225,-2-1,0 1,0-1,-2 1,0 0,-2-1,0 1,-1-1,0 1,-2-1,0 0,-1 0,-1-1,0 0,-1 0,-1-1,-1 0,-1 0,0-1,0-1,-2 0,0 0,-6 5,11-14,-1 0,1 0,-1-1,0 0,0-1,0 0,0 0,-1-1,1 0,-1-1,1 1,-1-2,0 0,1 0,-1-1,1 0,-1 0,1-1,-1 0,1-1,-2-1,6-1,0-1,0 1,1-1,0 0,0 0,1-1,-1 1,2-1,-1 0,0 0,1 0,1 0,-1 0,1 0,0 0,1-1,0 1,0 0,0-1,1 1,0 0,1 0,-1 0,1 0,3-5,4-28,3 0,1 2,2 0,1 0,3 1,0 2,3 0,0 1,14-14,39-42,4 3,4 4,61-47,-87 85,61-66,-88-6,-30 117,0-1,0 1,0-1,0 0,0 1,0-1,0 0,1 1,-1-1,0 0,0 1,0-1,1 1,-1-1,0 1,1-1,-1 0,1 1,-1-1,0 1,1 0,-1-1,1 1,-1-1,1 1,-1 0,1-1,0 1,-1 0,1 0,-1-1,1 1,0 0,-1 0,1 0,0 0,-1 0,1 0,0 0,-1 0,1 0,-1 0,1 0,0 0,-1 0,1 1,0-1,-1 0,1 0,-1 1,1-1,-1 0,1 1,-1-1,1 1,-1-1,1 0,-1 1,1-1,-1 1,0 0,1-1,26 39,-25-35,10 19,-1 0,-1 0,-1 2,-1-1,-1 1,-1 0,2 22,-7-42,0 0,-1 0,0 0,0 0,0 0,0 0,-1 0,0 0,0 0,0 0,-1 0,0 0,0-1,0 1,0 0,-1-1,1 0,-1 0,0 0,-1 0,1 0,-1 0,1-1,-1 0,0 0,0 0,-1 0,1 0,-1-1,1 0,-1 0,0 0,0-1,1 1,-1-1,0-1,-5 2,-39 3,177 19,-128-24,19 2,1 0,-1-2,0 0,0-1,1-1,-1 0,0-2,-1 0,1-2,-1 1,3-3,8-7,0-2,-1 0,-1-2,-1 0,-1-2,0-1,-2-1,-1-1,0-1,-2-1,-1-1,-1-1,14-29,-26 36,0 0,-1-1,-1 1,-1-1,-1 0,-1 0,-1 0,0 0,-2 0,-1-3,3 19,0 1,-1 0,1 0,-1-1,0 1,0 0,0 0,-1 0,0 0,0 0,0 0,-1 0,1 1,-1-1,0 1,0 0,-1 0,1 0,-1 0,0 1,0-1,0 1,-1 0,1 0,-1 1,0-1,-4-1,6 4,0 1,1-1,-1 1,0 0,1 0,-1 0,1 0,-1 0,1 1,0-1,-1 1,1-1,0 1,0 0,0 0,0 0,1 0,-1 0,0 0,1 0,0 1,-1-1,1 1,0-1,0 1,0-1,1 1,-1 1,-12 78,12-54,1-1,2 1,1 0,1-1,2 0,0 0,8 17,30 105,-40-133,-1 0,0 0,-1 0,-1 1,0-1,-1 1,-1-1,-1 1,-3 15,5-31,0-1,0 1,0-1,0 1,0-1,-1 1,1 0,0-1,0 1,0-1,0 1,-1-1,1 0,0 1,0-1,-1 1,1-1,0 1,-1-1,1 0,0 1,-1-1,1 0,-1 1,1-1,0 0,-1 1,1-1,-1 0,1 0,-1 0,1 0,-1 1,1-1,-1 0,1 0,-1 0,0 0,1 0,-1 0,1 0,-1 0,1 0,-1-1,1 1,-1 0,1 0,-1 0,1-1,-1 1,1 0,0 0,-1-1,1 1,-1 0,1-1,0 1,-1-1,1 1,0 0,-1-1,1 1,0-1,-18-30,11 12</inkml:trace>
  <inkml:trace contextRef="#ctx0" brushRef="#br0" timeOffset="2102.004">1976 488,'29'5,"38"-4,13-1,2-1,-8-5,-12-2,-7-4,-7 0,-8-3,-6 2,-4 2,-6-1,-4 1,1 2,1 3,-3 3</inkml:trace>
  <inkml:trace contextRef="#ctx0" brushRef="#br0" timeOffset="2484.573">2597 573,'12'5,"0"-2,0 1,0-1,0-1,0 0,1-1,-1 0,1-1,-1-1,1 0,-1 0,0-1,1-1,-1 0,0-1,-1 0,1 0,2-3,-9 3,0 1,-1-2,0 1,0 0,0-1,0 1,-1-1,1 0,-1-1,-1 1,1 0,-1-1,0 0,2-5,-3 9,-1 0,1-1,0 1,-1-1,1 1,-1-1,0 1,0-1,0 1,0-1,0 1,-1-1,1 1,-1-1,1 1,-1 0,0-1,0 1,0 0,0-1,-1 1,1 0,0 0,-1 0,0 0,1 0,-1 1,0-1,0 0,0 1,0-1,0 1,0 0,-1 0,0-1,-4 2,1 0,-1 0,0 1,1 0,-1 0,0 0,1 1,-1 0,1 0,0 1,0 0,0 0,0 0,0 1,0 0,1 0,0 0,0 1,-3 3,-8 4,6-6,0 1,0-1,0 2,1-1,1 1,-1 0,1 1,0 0,1 1,0-1,1 1,0 1,0-1,1 1,1 0,0 0,0 0,1 1,0-1,1 1,1 0,0 0,0 0,1-1,1 1,0 2,1-7,1 0,-1-1,1 0,1 1,-1-1,1 0,0-1,0 1,1-1,0 0,0 0,0 0,0-1,1 0,-1 0,1 0,0 0,1-1,-1 0,1-1,-1 1,1-1,0-1,-1 1,1-1,3 0,3 1,1-2,0 1,-1-2,1 0,-1 0,1-1,-1-1,0 0,0-1,0-1,0 0,-1 0,3-3,3-2</inkml:trace>
  <inkml:trace contextRef="#ctx0" brushRef="#br0" timeOffset="3040.255">2964 742,'-1'2,"1"0,-1 0,1 0,0 0,0 0,0 0,0 0,0 0,0 0,0 0,1 1,-1-1,1 0,-1 0,1 0,0-1,0 1,0 0,0 0,0 0,0-1,0 1,1 0,-1-1,0 1,1-1,0 1,-1-1,1 0,0 0,0 0,-1 0,1 0,0 0,0-1,0 1,0 0,0-1,0 0,0 1,0-1,1 0,10-8,0 0,-1-1,0-1,-1 0,0 0,0-1,-1-1,6-7,-3 3,101-109,-114 126,0-1,0 1,0 0,0-1,0 1,1 0,-1 0,0-1,0 1,1-1,-1 1,1 0,-1-1,0 1,1-1,-1 1,1-1,0 1,-1-1,1 1,-1-1,1 1,0-1,-1 0,1 1,0-1,-1 0,1 0,0 1,-1-1,1 0,0 0,0 0,-1 0,1 0,0 0,0 0,-1 0,1 0,0-1,0 1,-1 0,1 0,0-1,-1 1,1 0,0-1,-1 1,1-1,-1 1,1-1,-1 1,1-1,-1 1,1-1,-1 1,1-1,-1 0,0 1,1-1,-1 0,0 0,-4 32,2-28,0-1,1 1,0 0,-1-1,1 1,0 0,0 0,1 0,-1 0,1 0,-1 0,1 0,0 0,0 0,0 0,1 0,-1 0,1 0,0-1,-1 1,1 0,0 0,1 0,-1-1,0 1,1 0,0-1,-1 0,1 1,0-1,0 0,1 0,-1 0,0 0,1 0,-1 0,1-1,-1 1,1-1,2 1,8-3,-1-2,0 1,1-1,-1-1,0 0,-1-1,1 0,-1-1,0 0,0-1,-1 0,9-8,18-9,54-29,-89 54,0 0,-1 0,1 0,0 1,-1-1,1 1,-1-1,1 1,-1-1,1 1,-1 0,0 0,0-1,0 1,0 0,0 0,-1 0,1 0,0 0,-1 0,0 0,1 1,-1-1,0 0,0 0,0 0,0 0,-1 0,1 0,0 1,-1-1,1 2,0 20,-1-18,0 0,0 0,1 1,0-1,0 0,0 0,1 1,0-1,0 0,0 0,1 0,0 0,0 0,1 0,-1-1,1 1,1-1,-1 0,1 0,0 0,0 0,0 0,1-1,-1 0,4 2,11 1</inkml:trace>
  <inkml:trace contextRef="#ctx0" brushRef="#br0" timeOffset="3469.602">4149 404,'-164'88,"162"-88,0 1,0-1,0 1,0 0,0 0,1 0,-1 0,0 0,0 1,1-1,-1 0,1 1,-1-1,1 1,0 0,-1-1,1 1,0 0,0 0,0 0,1 0,-1 0,0 0,1 0,-1 0,1 0,-1 0,1 0,0 0,0 0,0 0,0 1,1-1,-1 0,0 0,1 0,0 0,-1 0,1 0,0 0,1 1,156 58,-154-59,0 1,0-1,0 1,-1 0,1 0,-1 0,0 1,0-1,0 1,0 0,0 0,-1 0,0 0,1 0,-2 0,1 0,0 1,-1-1,0 1,0 0,0-1,-1 1,0-1,1 1,-2 0,1-1,0 1,-1 0,0-1,0 1,0-1,-1 1,0-1,1 0,-2 1,1-1,0 0,-1 0,-1 1,-1 1,0 1,-1-1,0 0,0-1,0 0,-1 0,1 0,-1-1,0 0,-1 0,1 0,-1-1,0-1,1 1,-1-1,0 0,-1-1,1 0,0 0,0-1,0 0,-1-1,1 1,0-1,-5-2,7 2,-1 0,1 0,0-1,-1 0,1 0,0-1,0 1,1-1,-1-1,1 1,-1-1,1 0,0 0,0 0,-3-5,-3-5</inkml:trace>
  <inkml:trace contextRef="#ctx0" brushRef="#br0" timeOffset="8180.173">5334 601,'-6'-7,"0"0,-1 0,0 0,0 1,0 1,-1-1,0 1,0 0,0 1,-1 0,0 0,0 1,0 0,0 0,0 1,0 0,0 1,-1 0,1 1,-1-1,1 2,-1 0,1 0,0 0,-6 3,-7 4,1 0,0 2,1 1,0 1,0 0,1 1,1 2,0-1,1 2,1 0,-10 14,21-25,0 1,1-1,0 1,0 1,0-1,1 0,0 1,0 0,0-1,1 1,0 0,1 0,-1 0,1 1,1-1,-1 0,1 0,1 1,-1-1,1 0,0 0,1 0,0 0,0 0,0 0,1 0,0 0,3 3,1-6,1 1,0-2,1 1,-1-1,0-1,1 1,0-1,-1-1,1 0,0 0,0 0,0-1,0-1,0 0,-1 0,8-2,7-1,-1-1,0-2,0 0,-1-1,0-2,0 0,-1-1,0 0,-1-2,0-1,-1 0,13-14,-6 3,-2-1,-1-1,-1-1,-2-1,15-28,-13 22,-21 35,1 1,-1 0,0-1,0 1,1 0,-1-1,1 1,-1 0,1-1,-1 1,1-1,-1 1,1-1,-1 1,1-1,0 1,-1-1,1 0,-1 1,1-1,0 0,0 0,-1 1,1-1,0 0,-1 0,1 0,0 0,0 0,-1 0,1 0,0 0,0 0,-1 0,1 0,0-1,0 1,-1 0,1 0,0-1,-1 1,1 0,0-1,-1 1,1-1,-1 1,1-1,-1 1,1-1,-1 1,1-1,-1 0,1 1,-1-1,0 0,1 1,-1-1,0 0,0 1,0-1,1 0,-1 0,3 31,-2-20,0 1,0-1,1 0,0 0,1 0,0-1,0 1,1 0,1-1,-1 0,3 2,62 64,-45-58</inkml:trace>
  <inkml:trace contextRef="#ctx0" brushRef="#br0" timeOffset="8640.633">5701 855,'63'-56,"-2"-2,-2-4,0-5,-42 47,48-68,-80 144,12-48,0 0,0 0,1 1,0-1,0 1,1 0,0 0,1-1,0 1,0 0,1 0,0-1,0 1,1 0,0-1,3 8,-2-10,1 0,-1 0,1-1,1 1,-1-1,1 0,-1 0,1 0,1-1,-1 0,1 0,-1 0,1 0,0-1,1 0,-1-1,0 1,1-1,-1 0,1-1,0 0,0 0,-1 0,1-1,0 0,0 0,0-1,2 0,2 0,0-1,-1 0,1 0,-1-1,1-1,-1 0,0 0,-1-1,1 0,-1 0,0-1,0-1,-1 1,0-2,0 1,0-1,5-7,-4 3,-1-1,0 0,-1 0,-1-1,0 1,0-1,-2-1,4-12,-2 6,0 3</inkml:trace>
  <inkml:trace contextRef="#ctx0" brushRef="#br0" timeOffset="9274.149">6943 517,'-58'32,"4"-3,3 2,0 2,2 2,-21 22,25-2,45-54,-1 0,0 0,1 0,-1 0,1 0,-1 0,1 0,0 0,-1 1,1-1,0 0,0 0,0 0,0 0,0 0,0 1,0-1,0 0,0 0,0 0,1 0,-1 0,1 0,-1 0,0 0,1 0,0 0,-1 0,1 0,0 0,-1 0,1 0,0 0,0 0,0-1,0 1,-1 0,1-1,0 1,0-1,0 1,1-1,-1 1,0-1,0 0,0 1,0-1,0 0,0 0,0 0,1 0,-1 0,0 0,0 0,0 0,0-1,1 1,16-2,0 0,0-1,0-1,-1 0,1-2,-1 0,0-1,-1 0,1-2,-1 0,-1-1,34-20,76-33,-121 62,-1 1,1 0,-1 0,0 0,1 1,-1-1,0 1,1 0,-1 0,0 0,0 0,1 0,-1 1,0 0,-1-1,1 1,0 0,0 0,-1 1,1-1,-1 0,0 1,0 0,0-1,0 1,0 0,1 3,35 33,-26-34,0-1,0 0,1-1,-1 0,1 0,-1-2,1 0,0 0,0-1,0 0,-1-1,1-1,0 0,-1-1,1 0,-1-1,0 0,11-6,-6-1,1-1,-2 0,1-2,-2 0,0 0,-1-2,0 0,-1-1,-5 8,6-9,-1-1,-1-1,-1 0,-1-1,0 0,-2 0,0-1,-2 0,0 0,-1-1,-2 0,0 0,-1 0,-2 0,0 0,-1 0,-2 0,0 1,-5-18,6 31,0 0,-1 1,0-1,0 1,-1 0,0 0,-1 0,1 1,-1-1,-1 1,0 0,0 0,0 1,0 0,-1 0,0 1,-1-1,-5-2,10 7,0 0,0 0,1 1,-1-1,0 1,0 0,0 0,0 0,0 0,0 0,0 0,0 1,0 0,0-1,1 1,-1 0,0 0,1 1,-1-1,0 0,1 1,-1 0,1 0,0-1,0 1,0 1,0-1,-2 2,-46 71,40-56,1 1,0 0,2 0,0 1,1 0,2 0,0 1,1-1,1 1,1 0,1-1,0 1,2 0,1 0,1-1,0 0,2 0,0 0,5 8,-3-8,1-1,1 0,1-1,0 0,1 0,2-2,0 1,0-2,2 0,0 0,0-2,4 2,-17-14,0-1,-1 0,1 1,0-1,0 0,0-1,0 1,0 0,0-1,0 0,0 1,0-1,0 0,1-1,-1 1,0-1,0 1,0-1,0 0,0 0,-1 0,1 0,0-1,0 1,-1-1,1 0,-1 1,1-1,1-2,10-6</inkml:trace>
  <inkml:trace contextRef="#ctx0" brushRef="#br0" timeOffset="9788.648">7733 488,'-6'13,"0"0,1 0,1 1,0 0,1 0,0 0,2 0,-1 0,1 0,1 1,1-1,0 0,1 0,0 0,1 0,3 8,-4-19,-1 0,1 0,0 0,0 0,0 0,0 0,0-1,1 1,-1-1,1 0,0 0,0 1,0-2,0 1,0 0,0-1,0 1,1-1,-1 0,0 0,1 0,-1-1,1 1,-1-1,0 0,1 0,-1 0,1 0,-1-1,1 1,-1-1,1 0,-1 0,0 0,1-1,7-2,1-1,-1 0,0-1,0 0,-1 0,0-2,0 1,0-1,3-5,2-1,-1-1,-1-1,0 0,-1-1,-1 0,-1-1,0 0,6-17,7-16,-26 77,-6 25,2 0,2 1,3 0,2 0,2 12,0 28,-1 465,-19-433,17-120,0-1,0 0,-1 1,1-1,-1 0,1 0,-1 0,0 0,0 0,0 0,-1-1,1 1,-1-1,1 0,-1 1,0-1,0 0,0-1,0 1,0 0,0-1,-1 0,1 0,0 0,-1 0,1 0,-1-1,1 1,-1-1,1 0,-1 0,1 0,-3-1,0 0,1-1,-1 0,1 0,-1 0,1 0,0-1,0 0,0 0,0 0,1-1,-1 1,1-1,0-1,0 1,0 0,1-1,0 0,-1 1,2-1,-1-1,0 1,1 0,0-1,1 1,-1-1,0-4,-13-152,29 1,-7 128</inkml:trace>
  <inkml:trace contextRef="#ctx0" brushRef="#br0" timeOffset="16370.789">8439 488,'73'-27,"-31"13,1 1,0 3,0 1,1 2,9 2,-51 4,0 0,0 1,-1-1,1 0,0 1,0 0,0-1,0 1,0 0,0 0,0 0,0 0,0 1,0-1,0 0,0 1,0 0,0-1,0 1,0 0,0 0,0 0,-1 0,1 0,-1 0,1 1,0-1,-1 0,0 1,1-1,-1 1,0 0,0-1,0 1,0 0,0 0,0 0,-1 0,1 0,0 0,-1-1,0 1,1 2,-5 5,0 1,-1-1,0-1,0 1,-1-1,0 1,0-2,-1 1,0-1,-1 0,1 0,-2 0,-32 33,1 5,17-21,1 1,0 2,2 0,2 1,0 1,-2 8,19-36,-1 1,1 0,0 0,0 0,0 0,0 0,0 0,0 0,0 1,1-1,-1 0,1 0,0 1,0-1,0 0,0 0,0 1,0-1,0 0,1 0,-1 1,1-1,0 0,-1 0,1 0,0 0,0 0,1 0,-1 0,0 0,1 0,-1-1,1 1,-1 0,1-1,0 1,0-1,0 0,0 0,0 1,0-1,0 0,0-1,0 1,0 0,0-1,3 1,15 1,1-1,0-1,0-1,0-1,-1-1,1-1,-1 0,6-3,13-2,2-11,-29 8</inkml:trace>
  <inkml:trace contextRef="#ctx0" brushRef="#br0" timeOffset="16685.092">8297 658,'25'4,"40"3,15-2,3 0,-7-1,-13-2,-11-6,-10-2,-8 0,-4 1,-3-3,-1-1,0 2,-5-3,-1 0,-4 1</inkml:trace>
  <inkml:trace contextRef="#ctx0" brushRef="#br0" timeOffset="17470.729">9144 630,'22'2,"-1"-2,1 0,0-1,-1-1,0-1,1 0,-1-2,-1-1,1 0,-1-2,0 0,0-1,-1-1,12-9,-28 17,0 0,0 0,-1 0,1 0,-1 0,0-1,1 1,-1-1,0 1,0-1,0 0,-1 0,1 0,-1 0,0 0,0 0,0 0,0 0,0 0,0-1,-1 1,0 0,0-1,0 1,0 0,0-1,-1 1,1 0,-1 0,0-1,0 1,0 0,0 0,-1 0,1 0,-1 0,0 0,0 1,0-1,0 1,0-1,0 1,-1 0,1-1,-1 1,0 1,0-1,1 0,-1 1,-2-1,-9-1,-1 0,0 1,0 1,0 0,0 2,0-1,0 2,0 0,0 1,1 0,-1 1,1 1,0 0,0 1,0 0,1 1,0 1,0 0,-3 4,-2-1,1 1,0 1,1 1,0 0,1 1,0 1,-7 12,18-24,1 0,0 1,0 0,1 0,-1 0,1 0,0 0,1 1,-1-1,1 0,0 1,0-1,1 1,-1-1,1 1,0 0,1-1,0 1,0-1,0 1,0-1,1 0,0 1,0-1,0 0,1 0,-1 0,1-1,0 1,1-1,2 3,7 4,1 0,1-1,0 0,1-2,0 1,0-2,0 0,1-1,0-1,0-1,1 0,-1-1,1-1,0 0,-1-2,1 0,0-1,0 0,-1-2,4-1,1 3,0-2,0 0,0-1,-1-2,0 0,1-1,-2-1,1-1,-2-1,1 0,-1-2,-1 0,0-1,0-1,2-4,-8 4</inkml:trace>
  <inkml:trace contextRef="#ctx0" brushRef="#br0" timeOffset="18051.127">10076 488,'-57'11,"0"3,1 3,-52 23,-4 21,108-58,1-1,0 1,0 0,0 0,0 0,1 1,-1-1,1 1,0-1,0 1,0 0,0 0,1 0,0 0,-1 0,2 0,-1 0,0 0,1 0,-1 0,1 1,1-1,-1 0,0 0,1 0,0 1,0-1,1 2,4 2,-1-1,1 0,1-1,0 1,0-1,0 0,0-1,1 0,0 0,0-1,0 1,1-2,-1 1,1-1,0-1,0 0,0 0,0 0,1-2,-1 1,0-1,0 0,1-1,1 0,23-1,-1-2,1-2,-1-1,0-1,-1-2,0-1,0-2,-1-1,-1-1,0-2,-2-1,6-5,-9 9,-2-1,1-1,-2 0,0-2,-1-1,-1-1,-1 0,-1-1,0-1,-2-1,-1-1,0 0,-2-1,-1 0,-1-1,6-21,-14 37,-1 0,0-1,0 1,-1-1,0 1,-1-1,0 1,-1-1,0 1,-1-1,0 1,0 0,-1 0,0 0,-1 0,0 0,-1 1,0-1,-1 1,1 1,-2-1,1 1,-1 0,-1 0,1 1,-1 0,0 0,-1 1,0 0,-8-4,5 6,-1 0,1 1,0 0,-1 1,1 0,-1 1,0 1,1 0,-1 0,1 1,-1 1,0 0,1 1,0 0,0 1,0 1,0-1,1 2,0 0,0 0,0 1,1 0,-1 1,2 0,-1 1,2 0,-1 0,1 1,0 0,1 0,0 1,1 0,0 0,1 1,0-1,1 1,0 0,1 1,-2 9,4-7,0 0,1 0,1 0,1 0,0 0,0 0,2 0,0-1,0 1,2-1,0 0,0 0,1-1,1 0,0 0,1-1,9 10,7 5,2-1,1-2,1-1,1-1,1-1,0-2,2-1,0-1,25 7,-52-21,37 16,-28-14,-1 1,1 1,-1 0,0 1,0 1,-1 0,0 1,10 10,-11-1,-7-4</inkml:trace>
  <inkml:trace contextRef="#ctx0" brushRef="#br0" timeOffset="33174.695">819 2153,'-3'-3,"1"-1,-1 1,0 0,0 0,-1 1,1-1,-1 1,1-1,-1 1,0 0,1 1,-1-1,0 1,-1-1,1 1,0 0,0 1,0-1,0 1,-1 0,1 0,0 0,0 0,-1 1,-2 0,-16 4,0 1,0 0,0 2,1 0,1 2,-1 0,2 1,-1 2,2 0,-1 1,2 0,0 2,1 0,-2 4,-135 147,152-166,0 1,0 0,0 0,0 0,0 0,0 1,1-1,-1 1,1-1,0 1,-1-1,1 1,0 0,1-1,-1 1,0 0,1 0,0-1,-1 1,1 0,0 0,1 0,-1 0,0-1,1 1,-1 0,1 0,0-1,0 1,0 0,1-1,-1 1,0-1,1 1,0-1,-1 0,1 0,0 0,0 0,3 2,15 5,0 0,1-2,0 0,0-2,1 0,0-1,0-2,0 0,0-1,0-1,0-1,0-1,0-1,-1-1,11-4,212-48,-206 48</inkml:trace>
  <inkml:trace contextRef="#ctx0" brushRef="#br0" timeOffset="33493.519">1327 2238,'-30'11,"1"1,0 1,1 1,0 1,1 2,1 1,1 1,-13 13,29-24,0 0,0 1,1 0,0 0,1 1,0 0,0 0,1 1,-1 3,6-11,-1 1,1 0,0-1,0 1,0 0,0 0,1 0,-1-1,1 1,0 0,0 0,0 0,1 0,0 0,-1 0,1-1,1 1,-1 0,0-1,1 1,0-1,0 1,0-1,0 0,0 0,1 0,-1 0,1 0,0 0,0 0,4 2,0-1,0 1,1-1,-1 0,1-1,0 0,0 0,0 0,0-1,0-1,0 1,1-1,-1-1,1 1,-1-1,0-1,1 0,-1 0,1 0,-1-1,1-1,169-67,-166 64,17-7,-1-1,0-2,-1-1,-1-1,-1-1,0-1,-2-1,0-1,11-16,-29 33,-1 0,0 0,0 0,0 0,-1-1,0 0,0 0,0 0,-1 0,0 0,0 0,0-1,-1 1,0-1,0 1,-1-1,0 1,0-1,0 1,-1-1,0 1,0-1,-1 1,0-1,0 1,0 0,-1 0,0 0,0 0,0 1,-1-1,-6-2,0 0,0 1,-1 0,0 1,0 0,0 1,-1 0,0 1,0 0,0 1,-1 0,1 1,-1 0,1 1,-1 1,1 0,-1 0,0 2,1-1,-1 2,1-1,0 2,0-1,0 2,0 0,1 0,-11 7,-4 5</inkml:trace>
  <inkml:trace contextRef="#ctx0" brushRef="#br0" timeOffset="34022.335">1666 2520,'0'0,"1"-1,-1 1,1 0,-1-1,0 1,1 0,-1 0,1-1,-1 1,1 0,-1 0,1 0,-1 0,1-1,-1 1,1 0,-1 0,1 0,-1 0,1 0,-1 1,1-1,-1 0,1 0,-1 0,1 0,-1 0,1 1,-1-1,1 0,-1 1,1-1,-1 0,0 1,1-1,-1 0,1 1,-1-1,0 0,0 1,1-1,-1 1,0-1,0 1,1-1,-1 1,0-1,0 1,0-1,0 1,0-1,0 1,0-1,0 1,0-1,0 1,0-1,0 1,0-1,0 1,0-1,-1 1,1 0,18-11,-1-1,-1 0,1-1,-2-1,0 0,0-1,-1-1,4-6,-15 18,93-120,-78 111,-14 39,-3-15,0-6,0 0,1 1,0-1,0 0,0 0,1 0,0 0,0-1,1 1,-1-1,1 0,0 0,1 0,-1-1,1 1,0-1,0 0,0 0,1-1,-1 1,1-1,0-1,0 1,0-1,0 0,0 0,1-1,-1 0,0 0,1 0,-1-1,1 0,-1 0,1 0,-1-1,0 0,1-1,-1 1,0-1,0 0,5-3,4-2,-2 0,1 0,-1-1,0-1,-1 0,0-1,0-1,-1 1,-1-2,0 1,0-2,-1 1,0-1,-2-1,1 1,-2-1,1 0,0-8,-4-1,-5 4</inkml:trace>
  <inkml:trace contextRef="#ctx0" brushRef="#br0" timeOffset="34433.104">2908 2125,'-17'-2,"1"0,-1 1,1 0,-1 2,1 0,-1 1,1 0,0 1,0 1,0 1,-6 2,13-3,0-1,1 1,0 1,-1-1,2 1,-1 1,0 0,1 0,0 0,-5 7,10-11,1 0,-1 0,0 0,1 0,-1 0,1 1,0-1,0 1,0-1,0 1,0-1,1 1,-1-1,1 1,-1 0,1-1,0 1,0 0,0-1,1 1,-1 0,1-1,-1 1,1 0,0-1,0 1,0-1,0 0,0 1,1-1,-1 0,1 1,-1-1,1 0,0 0,0-1,0 1,0 0,1 0,77 39,-72-39,-1 0,0 0,1 1,-1 0,0 1,-1-1,1 1,-1 1,1-1,-1 1,-1 0,1 1,-1-1,0 1,4 6,-7-9,-1 0,-1-1,1 1,0 0,-1 0,1 0,-1 0,0-1,0 1,0 0,0 0,-1 0,1 0,-1-1,1 1,-1 0,0 0,0-1,-1 1,1-1,0 1,-1-1,1 1,-1-1,0 0,0 0,0 0,0 0,0 0,-1 0,0 0,-79 45,70-41,-1-1,1 0,-1-1,0 0,0-1,0-1,-1 0,1-1,-1 0,1-1,-6-1,-6-5</inkml:trace>
  <inkml:trace contextRef="#ctx0" brushRef="#br0" timeOffset="35071.408">3105 2125,'26'268,"-5"-145,-19-122,-1-1,0 1,0-1,0 1,1-1,-1 1,0-1,0 0,1 0,-1 0,0 0,0 0,1 0,-1 0,0 0,0 0,1 0,-1-1,0 1,0-1,1 1,-1-1,0 1,0-1,0 1,0-1,0 0,0 0,0 0,0 0,0 1,0-1,0 0,-1 0,1-1,0 1,-1 0,1 0,-1 0,1 0,-1-1,1 1,-1 0,0 0,0-1,0 1,0 0,0 0,0-1,0 1,3-5,164-285,-150 256,-13 27</inkml:trace>
  <inkml:trace contextRef="#ctx0" brushRef="#br0" timeOffset="35710.405">3556 2463,'40'-13,"-1"-1,0-3,-1-1,-1-1,22-17,-53 33,0 0,-1 0,1-1,-1 0,1 0,-1 0,0-1,-1 1,1-1,-1 0,0-1,0 1,-1-1,1 1,-1-1,-1 0,1 0,-1-1,0 1,0-1,-4 3,-1 1,1 0,-1 0,0 0,0 1,0-1,0 1,0-1,-1 1,1 0,-1 0,1 1,-1-1,0 1,1 0,-1-1,0 2,0-1,0 0,0 1,0 0,0 0,0 0,0 0,0 1,0 0,0-1,-2 2,-6 1,-1 1,1 1,0-1,0 2,0 0,1 0,0 1,0 1,1 0,0 0,0 1,1 0,0 0,1 1,0 1,0-1,1 1,0 0,1 1,1 0,0 0,-3 9,7-16,-1 1,1-1,0 1,0-1,1 1,0 0,0-1,0 1,0 0,1-1,0 1,0 0,1-1,-1 1,1-1,1 0,-1 0,1 0,0 0,0 0,0 0,0-1,1 1,0-1,0 0,0 0,0 0,1-1,0 0,-1 0,1 0,0 0,1-1,-1 0,0 0,1 0,-1 0,1-1,-1 0,1 0,0-1,2 0,14 2,1-1,-1 0,1-2,-1-1,1-1,-1-1,0-1,0 0,-1-2,1-1,-1 0,-1-2,0 0,0-1,5-5,20-18,-1-1,-2-2,-1-3,35-42,-70 74,0 1,-1-1,1-1,-2 1,1 0,-1-1,0 0,-1 0,0 0,-1-1,0 1,0-1,-1 1,0-1,-1 0,0 1,0-1,-1 1,0-1,-1 0,-2 6,1 0,-1 1,0-1,0 1,-1 0,1 0,-1 0,1 1,-1-1,0 1,0 0,0 0,0 1,0 0,0 0,-1 0,1 0,0 1,0 0,-1 0,1 0,0 1,-1 0,1 0,0 0,0 0,0 1,0 0,0 0,0 0,-4 4,0-2,0 0,0 1,0 0,1 0,0 1,0 0,0 1,1-1,0 1,0 1,0 0,-2 4,7-9,0 0,0 1,0-1,0 0,1 1,-1 0,1-1,0 1,0 0,0 0,1 0,-1-1,1 1,0 0,0 0,1 0,-1 0,1 0,-1 0,1-1,0 1,1 0,-1-1,1 1,-1-1,1 1,0-1,1 0,-1 0,0 0,1 0,0 0,0 0,10 8,1 0,0-1,0-1,1-1,0 0,1 0,0-2,0 0,12 2,65 29,-86-34,-1 0,1 0,-1 1,0 0,0 0,0 1,0 0,-1 0,0 0,0 0,0 1,-1 0,0 0,0 0,0 0,-1 1,0 0,0 0,0-1,-1 1,0 1,-1-1,0 0,0 0,0 1,-1-1,0 0,0 1,-1-1,0 0,0 0,-1 1,0-1,0 0,-1 0,-3 5,-13 27,11-21</inkml:trace>
  <inkml:trace contextRef="#ctx0" brushRef="#br0" timeOffset="36062.805">4657 2238,'0'42,"1"-1,3 0,1 0,2 0,1 0,3-1,2 1,42 49,-53-87,0-1,1 0,-1 1,1-1,0 0,0 0,0 0,0 0,0-1,0 1,0-1,0 0,1 0,-1 0,1 0,-1-1,0 1,1-1,-1 0,1 0,-1 0,1-1,-1 1,1-1,-1 0,0 0,1 0,0 0,8-7,1-1,-2 0,1-1,-1 0,-1 0,0-1,-1-1,0 0,0 0,-1-1,-1 0,3-6,13-20,87-188,-100 198,-3 5</inkml:trace>
  <inkml:trace contextRef="#ctx0" brushRef="#br0" timeOffset="36808.902">5533 2295,'-45'13,"2"2,-1 2,2 1,1 3,0 1,-28 22,61-40,1 0,-1 1,1 0,0 0,1 0,-1 1,1 0,0 0,1 1,0-1,0 1,0 1,1-1,0 1,0-1,0 1,1 0,1 0,-1 1,2-1,-1 0,1 1,0-1,0 1,1 0,1 2,0-8,0 1,0-1,0 0,1 0,-1 0,1 0,0 0,0 0,0 0,0-1,1 1,-1-1,1 0,-1 0,1 1,0-2,0 1,0 0,0 0,0-1,0 0,1 0,-1 0,0 0,1 0,-1-1,0 1,3-1,100-8,-76-4,-1-2,0-1,-1-1,0-1,-2-2,12-10,-24 19,97-87,-99 97,-24 28,8-18,2-6,1 1,0-1,0 0,0 1,1-1,-1 1,1-1,0 1,0-1,1 1,0-1,-1 0,1 1,1-1,-1 0,1 0,-1 1,1-1,0 0,1-1,-1 1,1 0,0-1,-1 1,2-1,-1 0,0 0,1 0,-1-1,1 1,0-1,0 0,-1 0,2 0,-1 0,0-1,0 1,1-1,-1 0,0-1,1 1,-1-1,1 0,18 1,0-1,0-1,0-1,0-1,-1-1,1-2,-1 0,0-1,0-1,-1-1,0-1,-1 0,0-2,-1 0,0-2,-1 0,10-10,-5 6,-1-1,-1-1,0-1,-1-1,-2 0,0-2,-2 0,0-1,-2-1,-1 0,6-15,-4-12,-1-1,-3 0,-3 0,1-42,-6 72,-1 1,-1 0,-1-1,-2 1,0-1,-1 1,-2 0,0 0,-8-21,12 42,0-1,0 0,0 0,0 1,0-1,-1 1,1-1,-1 1,0-1,0 1,1 0,-2 0,1 0,0 0,0 0,-1 1,1-1,0 1,-1-1,0 1,1 0,-1 0,0 0,0 0,1 1,-1-1,0 1,0-1,0 1,0 0,0 0,0 0,0 1,1-1,-1 1,0 0,0 0,0-1,1 2,-1-1,1 0,-1 1,1-1,-1 1,1-1,0 1,-1 0,1 0,0 0,-1 3,-8 11,1 0,1 1,0 0,2 1,0 0,0 0,2 1,0-1,2 1,0 0,0 1,2-1,1 0,0 0,1 1,2-1,-1 0,2 0,1 0,0-1,7 31,2-2,2 0,3 0,1-2,2 0,2-1,2-2,3 1,30 51,-114-123,28 11,3-1</inkml:trace>
  <inkml:trace contextRef="#ctx0" brushRef="#br0" timeOffset="37060.447">5900 2182,'33'-10,"36"-3,15-4,3 1,-9 3,-7 3,-7 5,-9 1,-10 8,-2 3,-4-1,-3 5,-4-1,-2-1,-6 2,-8 0</inkml:trace>
  <inkml:trace contextRef="#ctx0" brushRef="#br0" timeOffset="37228.106">7056 2463,'0'29,"0"5,0-9,0-12,0-10</inkml:trace>
  <inkml:trace contextRef="#ctx0" brushRef="#br0" timeOffset="37864.318">7395 2153,'-29'56,"19"-39,2 0,0 0,0 0,2 1,0 0,1 1,1-1,-1 13,4-23,1-1,-1 1,1 0,0 0,1 0,0-1,0 1,1 0,0-1,0 1,1-1,0 0,0 0,1 0,-1 0,2 0,-1-1,1 1,0-1,0-1,0 1,2 0,4 0,0-1,0 0,0 0,0-2,1 1,0-1,-1-1,1 0,0-1,0 0,0-1,0 0,0-1,0-1,0 1,0-2,0 0,-1 0,0-1,1 0,-1-1,-1-1,1 1,-1-2,0 1,0-2,3-2,-1 3,-1-1,1 0,-1 0,-1-1,0-1,0 0,-1 0,0-1,-1 0,0 0,-1-1,0 0,0 0,-2-1,0 0,0 0,-1 0,0 0,-2-1,1 1,-2-1,1 0,-2 0,-1-13,0 23,0-1,-1 1,0-1,0 1,0 0,0 0,0 0,-1 0,0 0,0 0,0 1,0 0,-1-1,1 1,-1 0,0 1,0-1,0 1,0-1,0 1,-1 0,1 1,0-1,-1 1,0 0,1 0,-1 0,0 1,1 0,-1 0,0 0,-145 25,79-2,42-11</inkml:trace>
  <inkml:trace contextRef="#ctx0" brushRef="#br0" timeOffset="43365.162">6999 1984,'0'5,"5"1,6 0,2-5,-2 0,-7 2,-5 4,-7 6,-1 5,4 0,5-7,5-7,3-8,0-4</inkml:trace>
  <inkml:trace contextRef="#ctx0" brushRef="#br0" timeOffset="44361.91">8213 2125,'-28'90,"16"-45,-2-1,-2-1,-2 0,-1-1,-3-1,-9 12,-15 22,50-67,13-29,-13 16,111-160,-27-17,-74 154,-14 28,0 1,0-1,-1 0,1 1,0-1,0 1,0-1,1 0,-1 1,0-1,0 1,0-1,0 0,0 1,0-1,0 0,1 1,-1-1,0 0,0 1,1-1,-1 0,0 1,0-1,1 0,-1 0,0 1,1-1,-1 0,0 0,1 1,-1-1,0 0,1 0,-1 0,0 0,1 0,-1 0,1 0,-1 0,0 0,1 0,-1 0,1 0,-1 0,0 0,1 0,-1 0,1 0,-1 0,0 0,1-1,-1 1,0 0,1 0,-1 0,0-1,1 1,-1 0,0 0,0-1,1 1,-1 0,0-1,0 1,1 0,-1-1,0 1,0-1,28 164,-26-157,1 0,0 0,1-1,0 1,0-1,0 0,0 0,1 0,-1-1,1 1,1-1,-1 0,1-1,-1 1,1-1,0 0,0-1,0 1,0-1,1-1,-1 1,1-1,-1 0,1 0,-1-1,1 0,0 0,-1 0,1-1,-1 0,1 0,-1-1,0 0,1 0,1-2,5-2,0-2,-1 0,0 0,-1-1,0-1,0 1,-1-2,0 0,-1 0,0 0,-1-1,2-4,-1 2,-1-1,0-1,-1 1,0-1,-2 0,0-1,0 1,-2-1,0 0,-1 0,0 0,-2 0,0 0,-2-14,-3 8,-2 5</inkml:trace>
  <inkml:trace contextRef="#ctx0" brushRef="#br0" timeOffset="44962.166">9031 2069,'0'4,"-4"8,2-5,2-7,6-4,2-1</inkml:trace>
  <inkml:trace contextRef="#ctx0" brushRef="#br0" timeOffset="45446.257">8975 2549,'5'-5,"1"3,-5 7,3 3,0-6,4-2,1-6,-6-3,-4 6,-6 3,-6 2,3 0,8 0,10-5,2-3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7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1778,'41'-7,"1"-2,-2-3,1 0,-2-3,0-1,-1-2,28-18,-51 28,0-1,-1 0,0-1,-1-1,0 0,-1-1,0 0,-1-1,0 0,-1-1,-1 0,0 0,0-1,-2 0,4-11,-12 18,-6 22,-45 234,0 95,-37 182,84-503,-1 0,-1-1,-1 1,0-1,-2-1,-1 0,0 0,-2-1,-6 8,12-19,0 0,0 0,-1 0,-1-1,1 0,-1 0,0-1,0 0,-1-1,0 0,0-1,0 0,0 0,-1-1,1 0,-1-1,0-1,0 1,0-2,-4 1,9-2,-1 0,0 0,1-1,-1 0,1 0,-1 0,1-1,0 0,0 0,0-1,0 1,1-1,-1-1,1 1,0-1,1 0,-1 0,1 0,0 0,0-1,0 0,1 0,0 0,0 0,0-2,-2-4,0-1,0 0,1 0,1 0,1 0,-1-1,2 1,0-1,1 1,0-1,1 1,1-7,1 6,0 0,1 1,0-1,1 1,0 0,2 1,-1-1,1 1,1 0,0 1,1 0,0 0,0 1,6-4,33-30,2 2,2 2,1 3,28-14,-46 36,1 1,1 2,0 2,0 1,1 2,0 1,33 0,166-10,-136-5,-112 55,-43 93,53-122,0 0,0 0,1 0,0 0,0 1,0-1,0 0,1 0,0 0,0 1,1-1,-1 0,1 0,0-1,0 1,1 0,-1-1,1 1,0-1,0 0,1 0,-1 0,1 0,0-1,0 1,1 0,1 0,-1 0,1-1,0 0,0 0,0 0,0 0,1-1,-1 0,1-1,-1 1,1-1,0-1,-1 1,1-1,0 0,-1 0,1-1,0 0,-1 0,1-1,-1 0,1 0,-1 0,0-1,0 0,0 0,0-1,-1 1,1-1,-1 0,0-1,0 0,0 1,2-5,0 3,1-1,-1 0,0-1,-1 1,0-1,0-1,-1 1,0-1,0 0,-1 0,0-1,-1 1,0-1,-1 0,1 1,-2-1,0 0,0 0,0 0,-1-1,-1 1,0 0,0 0,-1 1,-1-1,1 0,-1 0,-1 1,0 0,-2-4,0 5,0 1,-1 0,0 0,0 0,-1 1,0 0,0 1,0-1,-1 2,1-1,-1 1,0 0,0 1,-1 0,1 1,-1 0,0 0,1 1,-1 0,0 1,0 0,1 0,-1 1,0 1,1-1,-7 3,-7 3,4 0</inkml:trace>
  <inkml:trace contextRef="#ctx0" brushRef="#br0" timeOffset="263.429">1547 2399,'-9'-19,"1"-26,7-10,3 0,7 4,6 6,6 11,-1 6,1 9,1 1,3 5,1 4,-4-1,-1 1,2 7,-4 4</inkml:trace>
  <inkml:trace contextRef="#ctx0" brushRef="#br0" timeOffset="-1599.165">20823 790,'-8'13,"1"1,0 0,1 0,1 1,0-1,0 1,2 0,0 1,1-1,0 1,1-1,1 1,1 11,0-21,1 0,-1 0,1 0,0 0,1 0,-1-1,1 1,0-1,0 1,1-1,0 0,0-1,0 1,0 0,1-1,0 0,0 0,0-1,0 1,0-1,1 0,0-1,-1 1,1-1,0 0,0 0,0-1,0 0,1 0,-1 0,0-1,5 1,-1-1,0 0,0 0,1-1,-1 0,0-1,0 0,0-1,0 0,0 0,-1-1,1 0,-1-1,0 0,-1-1,1 0,-1 0,5-5,136-185,-112 128,-43 188,6-103,1 0,0-1,1 1,1 0,1 0,0-1,1 0,1 0,0 0,1-1,1 0,7 11,-14-24,-1-1,1 0,0 1,0-1,0 1,0-1,0 0,0 0,0 0,0 1,0-1,1 0,-1-1,0 1,1 0,-1 0,1 0,-1-1,1 1,-1-1,1 1,-1-1,1 0,-1 1,1-1,0 0,-1 0,1 0,-1 0,1-1,0 1,-1 0,1-1,-1 1,1-1,-1 1,1-1,-1 0,1 1,-1-1,0 0,1 0,-1 0,0 0,0 0,0-1,0 1,0 0,0 0,0-1,1 0,77-165,109-201,-185 361,-3 7,0-1,0 1,-1-1,1 1,0-1,0 0,0 1,0-1,0 1,0-1,0 1,0-1,1 1,-1-1,0 0,0 1,0-1,0 1,1-1,-1 1,0-1,1 1,-1 0,0-1,1 1,-1-1,0 1,1 0,-1-1,1 1,-1 0,1-1,-1 1,1 0,-1 0,1-1,-1 1,1 0,-1 0,1 0,0 0,-1 0,1 0,-1 0,1 0,-1 0,1 0,-1 0,1 0,0 0,-1 0,1 1,-1-1,1 0,-1 0,1 1,-1-1,1 0,-1 0,0 1,1-1,-1 1,1-1,-1 0,0 1,1-1,-1 1,0-1,0 1,1-1,19 62,-3 1,-3 1,-2 0,-4 1,-1 18,-1 381,-6-433,-1 0,-1 0,-2 0,-1-1,-1 0,-2 0,-1 0,-1-1,-8 16,17-43,1 1,-1-1,0 0,0 1,0-1,0 0,0 0,0 0,0 0,-1 0,1 0,-1 0,1 0,-1 0,0-1,0 1,0-1,0 1,0-1,0 0,0 0,0 0,-1 0,1 0,0 0,0-1,-1 1,1-1,-1 1,1-1,0 0,-1 0,1 0,-1-1,1 1,-1 0,1-1,0 0,-1 1,1-1,0 0,0 0,0 0,0 0,-1-1,2 1,-1-1,0 1,0-1,0 0,1 1,-2-3,-6-20,2 1,1-2,1 1,0-1,2 0,1 1,1-1,1 0,2 0,0 0,1 0,3-4,3-32,2 1,4 0,1 1,4 0,2 2,2 0,3 2,2 1,3 1,1 1,4 2,1 2,2 1,22-17,-42 45,1 1,1 0,0 2,2 0,-1 2,15-6,-31 17,0-1,0 1,0 1,1-1,-1 1,1 0,-1 1,1 0,0 0,0 1,0 0,-1 0,1 1,0 0,0 0,-1 0,1 1,-1 1,1-1,-1 1,0 1,0-1,0 1,-1 0,2 1,-2 1,0 0,0 0,-1 0,0 1,0 0,-1 0,0 0,0 1,0-1,-1 1,0 0,-1 0,0 0,0 0,-1 1,1-1,-2 0,1 1,-2-1,1 0,-2 8,0 2,0 0,-2 0,0 0,-2-1,0 1,0-1,-2-1,0 1,-6 9,4-14,0 1,-1-1,0-1,-1 0,0 0,0-2,-1 1,-1-1,1-1,-2-1,1 0,-1 0,0-2,0 0,0 0,-1-2,1 0,-1 0,0-2,0 0,0-1,0 0,0-1,0-1,0-1,1 0,-1-1,-11-5,1-3</inkml:trace>
  <inkml:trace contextRef="#ctx0" brushRef="#br0" timeOffset="-4901.528">17126 592,'-7'-5,"-1"1,0-1,0 1,0 1,0 0,-1 0,0 0,1 1,-1 0,0 1,0 0,0 0,0 1,0 0,0 1,0 0,0 0,1 1,-1 0,0 1,1 0,-1 0,1 1,0 0,0 0,1 1,-1 0,1 0,-2 3,-4 2,0 1,1 1,1 0,0 0,0 1,2 1,0 0,0 0,1 1,1 0,0 0,1 0,1 1,0 0,1 0,0 8,5-10,0 1,1-1,1 0,0 0,1-1,1 1,0-1,1 1,0-2,1 1,0-1,1 0,0 0,1-1,9 9,-12-12,1-1,0 0,1 0,-1 0,1-1,1 0,-1-1,1 0,0 0,0-1,0 0,1-1,-1 0,1 0,0-1,0 0,0-1,0 0,10 0,-3-7</inkml:trace>
  <inkml:trace contextRef="#ctx0" brushRef="#br0" timeOffset="-4538.208">17605 762,'-21'28,"1"0,2 2,0 0,2 1,2 1,0 0,-8 34,21-63,0 0,0 0,0 0,1 0,-1 0,1 0,-1 0,1 0,0 0,0 0,0 0,1 0,-1 1,1-1,0 0,-1-1,1 1,1 0,-1 0,0 0,1 0,-1-1,1 1,0-1,0 1,0-1,0 0,0 0,1 0,-1 0,1 0,-1 0,1-1,0 1,-1-1,1 0,0 1,0-2,3 2,7-2,1-1,0-1,-1 0,1 0,-1-2,0 0,0 0,0-1,0 0,-1-1,0-1,0 0,-1-1,0 0,0 0,-1-1,0-1,0 0,-1 0,-1-1,0 0,0 0,-1-1,4-9,-5 12,-1 0,0-1,0 0,-1 0,-1 0,0 0,0-1,-1 1,0-1,0 0,-2 0,1 0,-1 1,-1-1,0 0,0 0,-3-8,0 14,-1-1,1 1,-1 0,0 1,0-1,-1 1,1 0,-1 0,0 1,0 0,0 0,-1 0,1 0,-1 1,1 0,-1 1,0 0,0 0,1 0,-1 1,0 0,0 0,0 0,0 1,1 0,-1 1,0-1,1 1,-1 1,1-1,-1 1,1 0,0 1,1-1,-1 1,0 0,-4 5,-2 8</inkml:trace>
  <inkml:trace contextRef="#ctx0" brushRef="#br0" timeOffset="-3915.635">17917 1157,'188'-284,"-183"277,-3 3,-1 1,1 0,0-1,0 1,0 0,1 1,-1-1,1 0,-1 1,1-1,0 1,0 0,0 0,0 0,1 0,-1 0,2 0,-4 4,1-1,-1 0,0 0,0 1,1-1,-1 0,0 1,0 0,0-1,-1 1,1-1,0 1,0 0,-1 0,1-1,-1 1,0 0,1 0,-1 0,0-1,0 1,0 0,0 0,-1 0,1 0,0 2,0 32,-1-30,0 1,0-1,0 1,1-1,-1 1,2-1,-1 1,1-1,0 0,0 1,1-1,0 0,0 0,0 1,1-2,0 1,0 0,0 0,1-1,0 0,0 0,0 0,1 0,0-1,-1 0,2 1,1 0,0-6,0 0,0 0,0 0,0-1,0 0,0 0,-1-1,1 0,-1 0,1-1,-1 1,0-1,-1-1,1 1,-1-1,0 0,0 0,0 0,0-1,1-3,-2 5,142-166,-146 169,1 0,-1 0,1-1,0 1,0 0,-1 0,1 0,0 0,0 0,0 0,0 1,0-1,0 0,0 0,0 1,0-1,1 1,-1-1,0 1,0-1,0 1,1 0,-1-1,0 1,1 0,-1 0,0 0,0 0,1 0,-1 0,0 1,1-1,-1 0,0 1,0-1,0 0,1 1,-1 0,0-1,0 1,0 0,0-1,0 1,0 0,0 0,0 0,0 0,0 0,-1 0,1 0,0 0,-1 0,1 1,0 0,4 10,-1 0,0 1,-1 0,0 0,-1 0,-1 0,0 0,0 13,11 74,13-59,-9-29</inkml:trace>
  <inkml:trace contextRef="#ctx0" brushRef="#br0" timeOffset="-3567.838">18848 959,'33'-6,"0"-1,-1-2,1-1,-2-1,0-2,0-1,-1-2,8-6,-32 20,0-1,0 0,0 0,-1 0,1-1,-1 0,0 0,0 0,0 0,0-1,-1 0,0 0,0 0,0-1,-1 1,1-1,-1 0,-1 0,1 0,-1 0,0 0,-1-1,1 1,-1-1,0 1,-1-2,-1 6,0-1,0 1,0 0,0 0,0 0,-1 0,1 0,-1 0,0 0,1 0,-1 0,0 1,0-1,0 1,0-1,0 1,-1 0,1 0,0 0,-1 0,1 0,0 1,-1-1,1 1,-1-1,1 1,-1 0,1 0,-1 0,1 0,-1 1,1-1,-2 1,-79 27,61-14,0 1,1 1,0 0,2 2,0 0,1 1,1 1,0 1,-10 19,22-35,2 0,-1 1,0-1,1 1,0 0,1 0,-1 0,1 0,0 0,0 0,1 1,0-1,0 0,1 1,0-1,0 1,0-1,1 1,0-1,0 1,0-1,1 0,0 0,0 1,1-1,0-1,0 1,0 0,0-1,1 0,0 1,0-1,1-1,0 1,0-1,16 4,1-1,0-1,1-1,-1-1,1-2,0 0,0-1,-1-1,1-1,0-1,0-1,-1-1,1-1,-1-1,0-1,-1-1,14-7,-2 3</inkml:trace>
  <inkml:trace contextRef="#ctx0" brushRef="#br0" timeOffset="-3236.123">19835 705,'-6'4,"-19"9,1 1,0 2,1 0,1 1,-19 19,40-35,0 0,-1 0,1 0,0 0,-1 0,1 0,0 0,0 1,0-1,0 0,0 1,1-1,-1 0,0 1,0-1,1 1,-1-1,1 1,0 0,-1-1,1 1,0-1,0 1,0 0,0-1,0 1,0-1,1 1,-1 0,0-1,1 1,-1-1,1 1,0-1,-1 1,1-1,0 0,0 1,0-1,0 0,0 0,0 1,0-1,1 0,-1 0,0 0,1 0,-1-1,0 1,1 0,-1-1,1 1,-1-1,1 1,1 0,30 11,-25-11,1 1,-1 1,0 0,0 0,0 0,-1 1,1 0,-1 1,0-1,0 2,0-1,-1 1,0-1,0 2,0-1,-1 1,0 0,0 0,-1 0,1 1,-1 0,-2-1,-1 0,0 0,0 0,0 1,0-1,-1 0,-1 1,1-1,-1 0,0 0,-1 0,0 0,0 0,0 0,-1 0,0 0,0-1,-1 0,0 1,0-1,0-1,-1 1,0-1,0 1,-1 0,-3 2,-1 1,0-1,0-1,0 0,-1 0,0-1,0 0,-1-1,0-1,0 0,0 0,0-1,0 0,-6-1,-66-1,59-1</inkml:trace>
  <inkml:trace contextRef="#ctx0" brushRef="#br0" timeOffset="-68960.975">3918 169,'-17'407,"-13"-135,1-45,30-226,-1-1,0 1,0 0,0 0,0-1,0 1,0 0,-1 0,1-1,0 1,0 0,-1 0,1-1,0 1,0 0,-1-1,1 1,-1-1,1 1,-1 0,1-1,-1 1,1-1,-1 1,1-1,-1 0,0 1,1-1,-1 1,0-1,1 0,-1 0,0 1,0-1,1 0,-1 0,0 0,0 0,1 0,-1 0,0 0,0 0,1 0,-1 0,0 0,1-1,-1 1,0 0,0 0,1-1,-1 1,0-1,-5-9</inkml:trace>
  <inkml:trace contextRef="#ctx0" brushRef="#br0" timeOffset="-68589.938">3381 338,'118'-36,"2"6,1 4,1 6,64-1,-179 20,79-3,-70 5,1-1,-1 0,1-1,-1-1,0-1,0-1,0 0,0-1,0 0,3-3,0-6,-3 0</inkml:trace>
  <inkml:trace contextRef="#ctx0" brushRef="#br0" timeOffset="-68005">4482 0,'-16'71,"3"0,3 0,1 66,6-99,-3 623,6-661,5 47,-5-46,0 0,1-1,-1 1,0 0,0 0,1 0,-1-1,0 1,1 0,-1 0,1 0,-1-1,1 1,-1 0,1-1,0 1,-1-1,1 1,0-1,0 1,-1-1,1 1,0-1,0 0,-1 1,1-1,0 0,0 1,0-1,0 0,0 0,-1 0,1 0,0 0,0 0,0 0,0 0,0-1,0 1,-1 0,1 0,0-1,0 1,0 0,-1-1,1 1,0-1,0 1,-1-1,1 1,77-87,-17 6,-47 60,0 1,1 0,2 1,0 1,1 0,0 1,4-1,-21 17,1-1,-1 1,0-1,1 1,0 0,-1-1,1 1,0 0,-1 0,1 0,0 0,0 0,0 1,0-1,0 1,0-1,0 1,0 0,0-1,0 1,0 0,0 0,0 1,0-1,0 0,0 1,0-1,0 1,0 0,0-1,0 1,0 0,-1 0,1 0,0 1,-1-1,1 0,-1 0,1 1,-1-1,1 1,-1 0,0-1,0 1,0 0,0 0,0 0,0-1,-1 1,1 0,-1 0,1 0,-1 2,3 16,-2 1,-1 0,-1 0,0-1,-1 1,-2-1,0 1,-3 5,4-13,2-9,0 0,0 1,0-1,0 0,0 1,1-1,0 1,0-1,0 1,0-1,1 0,0 1,0-1,0 0,0 0,1 1,0-1,0 0,0 0,0-1,0 1,1 0,0-1,-1 1,1-1,1 0,-1 0,0 0,1-1,-1 1,1-1,2 2,23-12,-17-1</inkml:trace>
  <inkml:trace contextRef="#ctx0" brushRef="#br0" timeOffset="-67616.487">4991 1045,'47'-7,"0"-1,0-3,-1-1,-1-2,0-3,-1-1,17-12,-55 28,0-1,0 0,0 0,-1 0,1-1,-1 0,0 0,0 0,-1-1,1 0,-1 0,0 0,0 0,-1 0,0-1,0 0,0 0,0 0,-1 0,0 0,0 0,-1 0,1-1,-2 1,1-1,-1 1,0-1,0 1,0-1,-1 0,-2 4,-1-1,0 1,1 0,-1 0,0 0,0 0,-1 1,1 0,-1 0,1 0,-1 0,1 1,-1-1,0 1,0 0,0 1,0-1,0 1,0 0,1 0,-1 1,0-1,0 1,0 0,0 1,1-1,-1 1,1 0,-2 1,-13 4,0 1,1 1,0 1,1 0,0 1,1 1,0 1,1 0,0 1,1 0,1 2,0-1,1 2,1-1,1 2,0-1,-2 8,10-20,0-1,0 0,0 1,1 0,0-1,0 1,0 0,0 0,1-1,0 1,0 0,0 0,1 0,-1-1,1 1,0 0,1-1,-1 1,1-1,0 1,0-1,0 0,1 1,-1-1,1-1,0 1,0 0,0-1,1 1,-1-1,1 0,0 0,0 0,2 0,10 7,1 0,0-2,1 0,-1-1,2-1,-1 0,0-1,4-1,8 1,-1-1,1-2,0 0,0-3,0 0,0-2,-1-1,1-1,-1-2,0 0,28-13,-26 7</inkml:trace>
  <inkml:trace contextRef="#ctx0" brushRef="#br0" timeOffset="-64509.06">6683 254,'26'-6,"0"-2,-1 0,-1-2,1-1,-2 0,1-2,-2-1,0-1,0-1,-1-1,-17 14,1 0,0-1,-1 0,0 0,0 0,0 0,0-1,-1 0,0 1,0-1,0-1,-1 1,1 0,-1 0,0-1,-1 0,1 1,-1-1,0 0,-1 1,1-1,-1 0,0 0,-1 0,-16 21,-14 118,7 69,10 0,8 68,2-103,2-89,-4 0,-4-1,-2 0,-4-1,-4 0,-25 62,37-118,0 0,-2-1,-1 0,0 0,-1-1,-1-1,-1 0,0-1,-1 0,-16 12,27-25,-1 0,1 0,-1 0,0-1,0 1,0-1,0 0,-1-1,1 1,-1-1,1 0,0-1,-1 1,0-1,1 0,-1-1,1 1,-1-1,1 0,0 0,-1-1,1 1,0-1,0-1,0 1,0-1,0 1,0-1,1-1,0 1,-1-1,1 1,0-1,1-1,-1 1,1 0,0-1,0 0,0 1,0-3,-2-2,1-2,0 1,0 0,1-1,1 0,0 0,0 1,1-1,0 0,1 0,0-1,1 1,0 0,1 1,0-1,1 0,0 0,0 1,1 0,1 0,0 0,5-7,7-11,1 0,1 2,1 0,2 2,0 0,1 1,6-2,9-5,1 1,1 3,1 1,2 2,0 2,1 1,1 3,11-2,27 3,-59 14</inkml:trace>
  <inkml:trace contextRef="#ctx0" brushRef="#br0" timeOffset="-64188.178">7474 818,'-20'20,"1"1,1 0,0 2,2-1,1 2,1 0,1 1,1 1,1 0,-5 20,15-44,-1 1,1 0,0 0,1 0,-1 0,1 0,-1 0,1 0,0 0,0 0,0 0,0 0,1 0,-1 0,1 0,0 0,0 0,0 0,0 0,0-1,1 1,-1 0,1-1,0 1,-1-1,1 1,0-1,1 0,-1 0,0 0,1 0,-1 0,1-1,-1 1,1-1,0 0,0 0,0 1,0-2,0 1,12 0,1 0,-1-2,0 0,-1-1,1 0,0-1,0-1,-1 0,0-1,0 0,0-1,-1-1,1-1,-2 1,1-2,-1 0,0 0,-1-1,0-1,6-7,-10 9,0 0,-1 0,0 0,0-1,-1 0,0 0,0-1,-2 1,1-1,-1 0,0-5,-2 12,0-1,-1 0,1 1,-1-1,0 0,-1 1,1-1,-1 1,0-1,0 1,0-1,-1 1,1-1,-1 1,0 0,-1 0,1 0,-1 0,1 0,-1 1,0-1,-1 1,1 0,0 0,-1 0,0 0,0 1,-3-2,1 1,0 0,-1 1,0 0,1 0,-1 1,0 0,0 0,0 0,0 1,0 0,0 0,0 1,1 0,-1 0,0 1,0 0,1 0,-1 1,1-1,-1 1,1 1,0-1,1 1,-1 0,0 0,1 1,0 0,0 0,0 0,-13 16</inkml:trace>
  <inkml:trace contextRef="#ctx0" brushRef="#br0" timeOffset="-54948.444">11001 536,'-149'157,"94"-91,-239 302,234-301,60-67,0-1,0 1,0 0,1-1,-1 1,0 0,0 0,0-1,0 1,0 0,0-1,0 1,0 0,0-1,0 1,0 0,0-1,0 1,0-1,0 1,0 0,0 0,0-1,0 1,0 0,-1-1,1 1,0 0,0-1,0 1,-1 0,1 0,0-1,0 1,-1 0,1 0,0 0,0-1,-1 1,1 0,0 0,-1 0,1 0,0 0,-1-1,1 1,0 0,-1 0,1 0,0 0,-1 0,1 0,0 0,-1 0,1 0,7-15</inkml:trace>
  <inkml:trace contextRef="#ctx0" brushRef="#br0" timeOffset="-54566.575">10521 479,'2'15,"1"-1,0 0,0 0,1 0,1 0,1-1,0 1,0-1,1-1,1 0,4 5,95 92,-35-43,110 104,-114-69,-56-89,0-6</inkml:trace>
  <inkml:trace contextRef="#ctx0" brushRef="#br0" timeOffset="-56225.64">8038 903,'0'224,"5"-197,-5-28,0 1,0 0,0-1,0 1,0 0,0-1,0 1,0 0,0 0,0-1,0 1,0 0,0-1,0 1,0 0,0 0,1-1,-1 1,0 0,0 0,0-1,1 1,-1 0,0 0,0-1,0 1,1 0,-1 0,0 0,1 0,-1 0,0-1,0 1,1 0,-1 0,0 0,1 0,-1 0,0 0,1 0,-1 0,0 0,0 0,1 0,-1 0,0 0,1 0,-1 0,0 1,0-1,1 0,-1 0,0 0,1 0,-1 0,0 1,0-1,0 0,1 0,-1 1,0-1,0 0,0 0,1 1,89-277,-27 135,-63 141,1-1,-1 0,1 1,-1-1,1 1,0-1,-1 1,1-1,0 1,-1-1,1 1,0 0,0-1,-1 1,1 0,0 0,0 0,-1 0,1-1,0 1,0 0,0 0,0 0,-1 0,1 1,0-1,0 0,0 0,-1 0,1 1,0-1,0 0,-1 1,1-1,0 1,-1-1,1 1,0-1,-1 1,1-1,-1 1,1 0,-1-1,1 1,-1 0,1-1,-1 1,0 0,0 0,1-1,-1 1,0 0,0 0,0 0,1 0,17 46,9 35,-16-56</inkml:trace>
  <inkml:trace contextRef="#ctx0" brushRef="#br0" timeOffset="-55605.625">8377 1242,'204'-299,"-126"209,-78 89,0 0,1 1,-1-1,1 1,-1-1,1 0,-1 1,1-1,-1 1,1-1,-1 1,1 0,0-1,-1 1,1-1,0 1,-1 0,1 0,0-1,0 1,-1 0,1 0,0 0,0 0,-1 0,1 0,0 0,0 0,-1 0,1 0,0 0,0 1,-1-1,1 0,0 0,-1 1,1-1,0 0,-1 1,1-1,-1 1,1-1,0 1,-1-1,1 1,-1 0,1-1,-1 1,0-1,1 1,-1 0,0-1,1 1,-1 0,0 0,0-1,0 1,1 0,-1 0,0-1,0 1,0 0,0 0,0-1,-1 1,1 0,0 0,0-1,0 1,-5 57,-4-22,5-25,1-1,0 1,1 0,0 1,1-1,0 0,0 0,2 1,-1-1,1 0,1 3,-1-12,-1 0,1 0,0 0,0 0,0 0,0 0,0-1,0 1,1 0,-1-1,1 1,-1-1,1 1,-1-1,1 0,0 0,-1 0,1 0,0 0,0 0,0 0,0 0,0-1,0 1,0-1,0 0,0 1,0-1,0 0,0 0,0 0,1 0,-1-1,0 1,0-1,0 1,0-1,1 0,71-39,82-127,-83 98,-73 68,0 1,1-1,-1 1,1-1,-1 1,0 0,1-1,-1 1,1 0,-1-1,1 1,-1 0,1-1,-1 1,1 0,0 0,-1 0,1 0,-1-1,1 1,0 0,-1 0,1 0,-1 0,1 0,0 0,-1 1,1-1,-1 0,1 0,-1 0,1 0,0 1,-1-1,1 0,-1 1,1-1,-1 0,1 1,-1-1,0 1,1-1,-1 0,1 1,-1-1,0 1,0-1,1 1,-1 0,0-1,0 1,1-1,-1 1,0-1,0 1,0 0,0-1,0 1,0-1,0 1,0 0,0-1,0 1,0-1,0 1,-1 0,2 51,-1-44,-2-1,1 0,0 0,1 0,0 0,0 1,0-1,1 0,0 0,0 0,0 0,1-1,1 1,-1 0,1-1,0 1,0-1,1 0,0 0,0 0,0-1,1 1,-1-1,1 0,1 0,4 3,7-1</inkml:trace>
  <inkml:trace contextRef="#ctx0" brushRef="#br0" timeOffset="-21856.611">10747 169,'10'-5,"-2"-1,-2 5,-7 2,-3 6,-6 3,3-2,4-6,6-4,-1-1,-2 4,-1 3</inkml:trace>
  <inkml:trace contextRef="#ctx0" brushRef="#br0" timeOffset="-21402.6">11001 112,'-9'10,"-4"8,6 0,8-7,9-5,4-9,-7 1,-8 1,-5 5,-1-3,1-1</inkml:trace>
  <inkml:trace contextRef="#ctx0" brushRef="#br0" timeOffset="-19279.389">11509 678,'256'-30,"-86"20,-154 6,-9 2,-1 0,0 0,1 0,-1 1,1 1,0-1,-1 1,1 0,-1 0,1 1,0 0,-1 0,1 0,4 2,-5 3</inkml:trace>
  <inkml:trace contextRef="#ctx0" brushRef="#br0" timeOffset="-19027.542">11481 959,'34'0,"25"0,8 0,-4-4,-6-3,-9 1,-8 1,-6 2,-8 1</inkml:trace>
  <inkml:trace contextRef="#ctx0" brushRef="#br0" timeOffset="-18676.936">12441 705,'29'0,"19"0,6 0,-2 0,-8 0</inkml:trace>
  <inkml:trace contextRef="#ctx0" brushRef="#br0" timeOffset="-17772.604">12666 988,'35'-3,"0"-2,0-1,-1-1,0-3,0 0,-1-2,-1-2,28-15,-36 17,-1 0,1-2,-2 0,0-2,-1 0,-1-2,0 0,-1-1,-1-1,4-8,-6 8,-10 15,-1-1,0 0,0 0,0-1,-1 1,1-1,-2 0,1 0,-1 0,0-1,-1 1,1-1,-2 1,1-1,0-7,-3 14,0-1,0 0,0 1,0-1,0 0,0 1,-1-1,1 1,0 0,-1-1,1 1,-1 0,0 0,1 0,-1 0,0 0,0 1,1-1,-1 0,0 1,0-1,0 1,0 0,0 0,0 0,0 0,0 0,0 0,1 0,-1 0,0 1,0-1,0 1,0-1,0 1,1 0,-1 0,0 0,1 0,-1 0,0 0,1 0,-1 1,1-1,0 1,-1-1,1 1,0-1,0 1,0 0,-16 16,0 1,2 0,0 2,2-1,0 1,1 1,-1 6,10-24,0 1,1-1,-1 1,1 0,0 0,0 0,0 0,1 0,0 1,0-1,0 0,1 1,-1-1,1 0,1 1,-1-1,1 0,0 1,0-1,0 0,1 0,0 0,0 0,0 0,1 0,-1 0,1-1,0 1,1-1,-1 0,1 0,-1 0,1-1,1 1,-1-1,0 0,1 0,-1 0,1-1,0 1,0-1,2 0,18 2,0-1,1-1,0-2,-1 0,1-2,-1 0,1-2,-1-1,0-1,-1-1,1-1,-1-1,-1-2,0 0,0-1,-1-1,-1-2,0 0,-1-1,-1 0,16-19,-26 28,-1-1,0 0,-1 0,0 0,0-1,-1 0,0-1,0 1,-1-1,-1 0,0 0,0-1,0-2,-5 10,1 1,-1-1,0 0,0 1,0-1,0 1,0-1,-1 1,1-1,-1 1,0 0,0 0,0 0,0 0,0 0,0 0,0 1,0-1,-1 1,1-1,-1 1,1 0,-1 0,0 0,1 0,-1 0,0 1,0-1,1 1,-1 0,0 0,0 0,0 0,1 0,-1 1,0-1,0 1,1 0,-1-1,0 1,1 1,-1-1,1 0,-1 1,1-1,0 1,-1 0,-5 2,1 0,0 1,-1 0,2 0,-1 0,1 1,-1 0,2 0,-1 1,1-1,0 1,0 1,-3 6,6-10,0-1,1 1,0 0,-1 0,1-1,1 1,-1 0,1 0,-1 0,1 0,0 0,0 0,1 0,-1 0,1-1,0 1,0 0,0 0,1 0,-1-1,1 1,0-1,0 1,0-1,0 0,1 0,-1 0,1 0,0 0,2 1,1 1,1 0,0-1,0 0,0 0,0-1,0 0,1 0,-1-1,1 0,-1 0,1-1,0 0,0 0,0-1,0 0,0 0,0-1,0 0,-1-1,1 1,152-55,-138 43,0-1,-1-1,-1 0,0-2,-2 0,1-1,-2-1,-1-1,0 0,-2-1,7-13,-3-16,-18 49,0 0,0 1,0-1,0 0,0 0,0 0,0 0,0 0,0 0,0 0,0 1,-1-1,1 0,0 0,0 0,-1 0,1 1,-1-1,1 0,-1 0,1 1,-1-1,0 0,1 1,-1-1,0 1,1-1,-1 1,0-1,0 1,1-1,-1 1,0 0,0-1,0 1,0 0,1 0,-1 0,0-1,0 1,0 0,0 0,0 0,0 1,0-1,1 0,-1 0,0 0,0 1,0-1,0 0,1 1,-1-1,0 1,0-1,0 1,-6 3,0 1,0 0,1 1,0 0,-1 0,2 0,-1 1,1-1,0 1,1 1,-1-1,1 0,1 1,-1 0,0 4,-4 6,3-11,1 1,0 0,0 0,1 0,0 0,1 1,0-1,0 1,1 0,0-1,0 1,1 0,0 0,1-1,0 1,0 0,1-1,0 1,0-1,1 1,0-1,1 0,-1 0,2 0,-1-1,1 0,0 1,1-2,0 1,0-1,0 1,1-2,-1 1,6 2,104 49,-98-51</inkml:trace>
  <inkml:trace contextRef="#ctx0" brushRef="#br0" timeOffset="-15535.599">14530 903,'-9'7,"0"0,1 1,0 0,0 0,1 1,0 0,0 0,1 1,0-1,1 1,0 1,1-1,0 1,1 0,0 0,-1 8,3-18,1 0,-1 0,1 0,-1 0,1 0,0 1,0-1,-1 0,1 0,0 1,0-1,0 0,0 0,0 0,0 1,1-1,-1 0,0 0,1 0,-1 0,1 1,-1-1,1 0,-1 0,1 0,0 0,0 0,-1 0,1 0,0-1,0 1,0 0,0 0,0-1,0 1,0 0,0-1,0 1,0-1,1 0,-1 1,0-1,0 0,0 0,1 1,-1-1,0 0,0 0,0 0,1 0,-1-1,0 1,0 0,0-1,1 1,-1 0,0-1,1 0,9-7,1-1,-2-1,1 1,-2-2,1 1,-1-2,-1 1,0-1,4-8,-2 2,-9 14,1 0,0-1,0 1,0 0,0 1,1-1,-1 0,1 1,0-1,0 1,1 0,-1 0,1 0,-1 0,5-1,-6 5,-1 0,1 0,0 1,-1-1,1 1,-1-1,1 1,-1 0,0-1,0 1,0 0,0 0,0 0,0 0,0 0,0 0,-1 0,1 0,-1 0,0 0,1 0,-1 1,0 0,3 9,49 67,-50-77,0 0,0-1,1 1,-1-1,0 0,0 1,1-1,-1 0,1 0,-1 0,1-1,-1 1,1-1,-1 1,1-1,0 0,-1 0,1 0,-1 0,1-1,0 1,-1 0,1-1,-1 0,1 0,-1 0,1 0,-1 0,0 0,0-1,1 1,-1-1,0 1,0-1,0-1,2-1,0 0,0 0,0 0,0-1,-1 1,0-1,0 0,0 0,-1 0,0 0,0-1,0 1,0 0,-1-1,0 0,0 1,-1-1,1-1,-4-14</inkml:trace>
  <inkml:trace contextRef="#ctx0" brushRef="#br0" timeOffset="-15089.646">14530 169,'11'-6,"0"1,0 0,1 0,0 1,0 1,0 0,0 1,0 0,1 1,-1 0,0 1,1 0,-1 1,4 1,-14-1,0 0,0 1,0-1,0 0,0 1,-1 0,1-1,0 1,-1 0,1 0,-1 0,0 0,0 0,0 0,0 0,0 0,0 0,0 0,-1 1,1-1,-1 0,0 1,1-1,-1 0,0 1,-1-1,1 0,0 1,-1-1,1 0,-1 0,1 1,-1-1,0 0,0 0,0 0,0 0,-1 0,1 0,-1 0,1 0,-10 50,14-48,0 0,1 0,-1 0,1-1,0 1,0-1,0 0,0 0,0-1,1 1,-1-1,1 0,0 0,0-1,-1 1,1-1,0 0,0 0,0-1,1 1,-1-1,0-1,0 1,0 0,0-1,0 0,0 0,1-1,9 1,84 15,-79-9</inkml:trace>
  <inkml:trace contextRef="#ctx0" brushRef="#br0" timeOffset="-14741.991">15573 508,'-14'29,"-20"28,-8 10,-2-2,7-7,4-9,3-8,3-6,0-4,5-2,1-7,0-2,-1 1,-3-4,4 0,5-2</inkml:trace>
  <inkml:trace contextRef="#ctx0" brushRef="#br0" timeOffset="-14408.725">15178 508,'5'34,"16"25,9 7,4-7,2-9,-6-8,-3-7,-2-9,1-4,0-1,0-4,1 0,1 1,-5 3,-2-2,-3 1,-11-4,-6-4</inkml:trace>
  <inkml:trace contextRef="#ctx0" brushRef="#br0" timeOffset="2557.366">2338 2032,'-1'0,"0"-1,0 1,0-1,0 1,0 0,0-1,0 1,0 0,0 0,-1 0,1 0,0 0,0 0,0 0,0 0,0 0,0 0,0 1,0-1,0 0,0 1,0-1,0 1,0-1,0 1,0 0,0-1,0 1,0 0,1-1,-1 1,0 0,1 0,-1 0,0 0,1 0,-1 0,1 0,-1 0,1 0,0 0,-1 0,1 0,0 0,0 0,0 0,0 0,0 0,0 1,0-1,0 0,0 0,0 0,1 0,-1 1,2 26,1 0,2 0,0 0,2 0,1-1,1 0,8 15,-15-37,9 21,1 0,1-1,1-1,1 0,18 21,-33-44,1 0,-1-1,0 1,1 0,-1-1,1 1,-1-1,1 1,-1-1,1 1,0-1,-1 1,1-1,0 1,-1-1,1 0,0 1,-1-1,1 0,0 0,0 1,-1-1,1 0,0 0,0 0,-1 0,1 0,0 0,0 0,-1 0,1-1,0 1,0 0,-1 0,1-1,0 1,0 0,-1-1,1 1,0 0,-1-1,1 1,-1-1,1 1,-1-1,1 0,-1 1,1-1,-1 1,1-1,-1 0,0 1,1-1,-1 0,0 0,0 1,1-1,-1 0,17-55,-14 45,3-11,12-42,3 0,3 1,9-13,-2 24,-27 53</inkml:trace>
  <inkml:trace contextRef="#ctx0" brushRef="#br0" timeOffset="2812.394">2930 2257,'-5'29,"-1"19,0 6,1-6</inkml:trace>
  <inkml:trace contextRef="#ctx0" brushRef="#br0" timeOffset="3060.366">2789 1778,'0'0</inkml:trace>
  <inkml:trace contextRef="#ctx0" brushRef="#br0" timeOffset="3378.375">3071 1693,'94'431,"-86"-392,-2 0,-2 0,-2 1,-1 25,-1-66,0 1,1-1,-1 1,1-1,-1 0,1 1,-1-1,1 1,-1 0,1-1,0 1,-1-1,1 1,0 0,-1-1,1 1,0 0,-1 0,1 0,0-1,-1 1,1 0,0 0,0 0,-1 0,1 0,0 0,0 0,-1 1,1-1,0 0,-1 0,1 0,0 1,-1-1,1 0,0 1,-1-1,1 1,-1-1,1 1,-1-1,1 1,-1-1,1 1,-1-1,1 1,-1 0,0-1,1 1,-1 0,0-1,0 1,1 0,-1-1,0 1,0 0,0 0,0-1,0 1,6-6,5-5,0 0,1 1,0 1,1 0,-1 1,2 0,-1 0,1 2,0 0,0 0,0 1,1 1,-1 1,1 0,0 0,-1 2,3 0,-15 0,1 1,0 0,-1 0,1 0,0 0,-1 0,1 0,-1 1,0-1,1 1,-1 0,0-1,0 1,0 0,0 0,0 1,-1-1,1 0,-1 0,1 1,-1-1,0 1,0 0,0-1,0 1,-1 0,1-1,-1 1,1 0,-1 0,0-1,0 1,0 0,0 0,-1 0,1-1,-1 1,0 0,0-1,0 1,0 0,0-1,0 0,-1 1,1-1,-1 0,0 1,1-1,-1 0,0 0,0 0,-1-1,1 1,-2 1,-13 12,0 0,-1-2,-1 0,0-1,0-1,-1-1,-1 0,1-2,-2 0,1-1,-1-2,0 0,0-1,-5-1,-78 12,90-19</inkml:trace>
  <inkml:trace contextRef="#ctx0" brushRef="#br0" timeOffset="3943.016">3607 2484,'39'-21,"0"-1,-2-2,-1-2,-1-1,-2-2,0-1,-2-1,6-11,-31 37,0-1,-1 0,0-1,0 1,0-1,-1 0,0 0,0 0,-1-1,0 1,0-1,-1 0,0 0,0 0,-1 0,0 0,-1 0,1 0,-1 0,-1 0,-1-8,1 14,-1-1,0 1,1 0,-1 0,0 0,0 0,0 0,0 1,-1-1,1 0,0 1,-1 0,1 0,-1-1,0 1,1 1,-1-1,0 0,1 1,-1-1,0 1,0 0,1 0,-1 0,0 0,0 1,1-1,-1 1,0-1,1 1,-1 0,0 0,1 0,0 1,-1-1,1 0,-3 3,-2 0,0 0,1 0,-1 1,1 1,0-1,0 1,1 0,-1 0,1 0,0 1,1 0,-3 5,6-10,0 0,0 1,0-1,0 0,0 1,0-1,1 1,-1-1,1 1,0 0,0-1,0 1,0-1,0 1,0-1,1 1,-1-1,1 1,0-1,0 1,0-1,0 1,0-1,0 0,1 0,-1 0,1 0,-1 0,1 0,0 0,0 0,0-1,0 1,0 0,0-1,0 0,1 0,-1 1,97 23,-92-25,-1 0,1 0,-1 1,0-1,1 1,-1 1,0-1,0 1,0 1,0-1,0 1,0 0,0 0,-1 0,0 1,0 0,0 0,0 0,0 1,-1 0,0 0,0 0,0 0,-1 0,1 1,0 2,-3 1,0 0,0 0,-1 1,-1-1,1 0,-1 0,-1 0,0 0,0-1,-1 1,0 0,0-1,-1 0,0 0,-1 1,-10 28,8-19</inkml:trace>
  <inkml:trace contextRef="#ctx0" brushRef="#br0" timeOffset="4638.442">4511 2230,'-33'23,"2"2,0 2,2 0,1 2,1 1,2 2,-15 23,16 4,24-58,0 0,-1 0,1 1,0-1,0 0,1 0,-1 1,0-1,0 0,0 0,1 1,-1-1,1 0,-1 0,1 0,-1 0,1 0,0 0,0 0,-1 0,1 0,0 0,0 0,0 0,0 0,0-1,0 1,0 0,0-1,0 1,1-1,-1 1,0-1,0 0,0 1,1-1,-1 0,0 0,0 0,1 0,-1 0,0 0,0 0,2 0,15-4,0 0,0-2,0 0,0 0,-1-2,0 0,-1-1,0-1,0 0,-1-1,0-1,-1 0,-1-1,6-7,-14 16,12-13,55-32,-69 50,-1-1,0 1,0 0,1 0,-1 0,0 0,0 1,0-1,0 0,-1 1,1-1,0 1,-1 0,1 0,-1-1,1 1,-1 0,0 0,0 0,0 1,0-1,0 0,0 0,-1 0,1 1,-1-1,1 0,-1 1,0-1,0 2,6 15,-4-14,0 0,1-1,-1 1,1 0,0-1,0 0,0 0,1 0,-1 0,1-1,0 1,0-1,0 0,1 0,-1 0,1-1,-1 1,1-1,0 0,0-1,0 1,0-1,0 0,0 0,1 0,-1-1,0 0,5 0,4-1,-1 1,0-1,1-1,-1-1,0 0,0 0,0-1,-1-1,1 0,-1-1,0 0,-1-1,0 0,0-1,0 0,-1-1,0 0,0-1,-1 0,-1 0,0-1,6-9,-9 12,17-21,-2-1,-1-1,-1 0,-2-1,-1-1,-1-1,5-22,-18 49,8-21,-1-1,-2 0,-1-1,-1 1,-2-1,-1 0,-1 0,-2 0,-4-28,5 55,0-1,0 1,0 0,-1-1,1 1,-1 0,0 0,0 0,0 0,0 0,-1 1,1-1,-1 0,1 1,-1 0,0 0,0 0,0 0,0 0,-1 0,1 1,0 0,-1 0,1 0,0 0,-1 0,0 0,1 1,-1 0,1 0,-1 0,1 0,-1 0,0 1,1 0,-1-1,1 1,0 1,-1-1,1 0,0 1,0 0,-1-1,1 1,1 0,-1 1,0-1,0 1,1-1,0 1,-1 0,-8 14,1-1,1 2,0-1,2 1,0 0,1 1,1 0,0 0,2 0,0 0,1 1,1-1,1 1,0-1,2 1,0 2,-2-19,3 32,1 0,2-1,1 0,1 0,2 0,2-1,1-1,1 0,2-1,1 0,11 13,17 26,-49-87,-6 2</inkml:trace>
  <inkml:trace contextRef="#ctx0" brushRef="#br0" timeOffset="4883.59">4878 2144,'33'-4,"31"-3,9 1,-3 2,-4 0,-8 2,-10 1,-7 0,-7 1,-4 1,-2 4,-1 1,-6 0</inkml:trace>
  <inkml:trace contextRef="#ctx0" brushRef="#br0" timeOffset="5048.04">5583 2343,'9'33,"4"7,-1-4</inkml:trace>
  <inkml:trace contextRef="#ctx0" brushRef="#br0" timeOffset="5212.358">5498 1890,'0'0</inkml:trace>
  <inkml:trace contextRef="#ctx0" brushRef="#br0" timeOffset="5556.963">5809 2456,'75'-135,"-20"43,-54 92,0 0,1 0,-1 0,0 0,1 0,-1 1,0-1,0 1,1-1,-1 1,0-1,0 1,0 0,0-1,0 1,1 0,-1 0,-1 0,1 0,0 0,0 0,0 0,0 0,-1 0,1 0,-1 1,1-1,-1 0,1 0,-1 1,0-1,1 0,-1 1,0-1,0 0,0 2,1 2,0 1,0-1,1 0,-1 0,1 1,0-1,1 0,-1-1,1 1,0 0,1-1,-1 1,1-1,-1 0,1 0,0-1,1 1,-1-1,1 0,-1 0,1 0,0-1,0 0,0 0,0 0,1 0,-1-1,0 0,1 0,3 0,-2-1,-1-1,1 0,-1-1,0 1,1-1,-1 0,0-1,0 1,0-1,-1-1,1 1,-1-1,0 0,0 0,0 0,0-1,-1 0,1 1,2-7,19-14,-13 13</inkml:trace>
  <inkml:trace contextRef="#ctx0" brushRef="#br0" timeOffset="6014.293">6570 2230,'-19'8,"-1"1,2 2,-1 0,1 0,1 2,0 0,1 1,0 1,1 0,1 1,1 1,0 0,11-16,1 0,0 0,0 0,1 0,-1 1,0-1,0 0,0 0,1 1,-1-1,1 0,-1 1,1-1,-1 1,1-1,0 1,0-1,0 1,0-1,0 0,0 1,0-1,0 1,0-1,1 1,-1-1,1 1,-1-1,1 0,0 1,-1-1,1 0,0 0,0 1,0-1,0 0,0 0,0 0,0 0,0 0,0 0,0-1,1 1,-1 0,0-1,1 1,-1 0,0-1,1 0,-1 1,1-1,-1 0,1 0,-1 1,1-1,-1 0,0-1,1 1,-1 0,1 0,-1-1,2 1,149-44,-138 37,1 0,0 1,0 1,0 0,1 1,0 1,-1 0,1 1,0 1,0 0,1 2,-1 0,0 0,0 1,8 3,-14 3,1 0,-2 0,1 1,-1 0,-1 0,1 1,-2 1,1-1,-2 1,1 0,-1 1,-1-1,0 1,-1 0,0 1,-1-1,0 1,-1-1,-1 1,1 11,0-15,0 1,8 29,-1-1,-3 1,0 0,-3 0,-1 1,-2-1,-2 1,-1-1,-2 0,-7 24,7-50,-1 0,0-1,0 0,-1 0,0-1,-1 1,-1-2,0 1,0-1,-1-1,0 0,-1 0,0-1,0 0,-1-1,1 0,-2-1,1 0,-1-1,-6 1,16-4,-1-2,1 1,-1 0,1-1,0 0,-1 1,1-1,-1-1,1 1,-1 0,1-1,-1 0,1 0,0 0,-1 0,1 0,0-1,0 1,0-1,0 0,0 0,0 0,1 0,-1-1,1 1,-1-1,1 1,0-1,0 0,0 0,0 0,1 0,-1 0,0-2,-1-4,0-1,0 1,1-1,0 1,1-1,0 0,0 0,1 1,1-1,-1 0,2 0,-1 0,11-28,0 1,3 1,1 0,2 1,1 1,1 1,11-12,154-191,-154 202</inkml:trace>
  <inkml:trace contextRef="#ctx0" brushRef="#br0" timeOffset="9336.854">12413 2173,'-30'12,"12"-6,0 1,0 1,1 1,0 0,0 1,1 1,0 0,1 1,0 1,-4 6,17-18,1 0,0 1,0-1,0 0,0 0,1 0,-1 1,0-1,0 0,1 1,-1-1,1 1,-1-1,1 1,0-1,0 1,-1-1,1 1,0-1,0 1,1-1,-1 1,0-1,0 1,1-1,-1 1,1-1,-1 0,1 1,-1-1,1 0,0 1,0-1,0 0,0 0,0 1,0-1,0 0,0 0,0 0,0-1,1 1,-1 0,68 25,-51-21,-13-4,79 34,-81-34,-1 0,0 1,0-1,0 1,0-1,0 1,0 0,0 0,-1 0,1 0,-1 0,1 0,-1 0,0 1,0-1,0 0,0 1,0-1,-1 1,1-1,-1 1,0-1,1 1,-1-1,0 1,0-1,-1 1,1-1,0 1,-1-1,0 1,1-1,-2 1,-2 4,-1-1,0 0,-1 0,1-1,-1 1,0-1,-1-1,1 1,-1-1,0 0,0 0,0-1,-1 0,1-1,-1 1,1-1,-1-1,0 1,0-1,0-1,-13 5,-65-2,61-8</inkml:trace>
  <inkml:trace contextRef="#ctx0" brushRef="#br0" timeOffset="6803.781">8264 2117,'-50'2,"0"3,0 2,1 2,0 2,0 2,-21 10,66-22,0 0,-1 0,1 0,-1 0,1 1,0-1,0 1,0 0,0 0,0 1,0-1,1 1,-1 0,1 0,-1 0,1 0,0 1,1-1,-1 1,1 0,-1 0,1 0,0 0,0 2,3-3,1-1,0 1,0-1,0 1,0-1,1 0,-1 0,1 0,-1 0,1 0,0-1,0 1,-1-1,1 0,0 0,0 0,0 0,0 0,1-1,-1 1,0-1,0 0,0 0,0 0,1 0,0-1,9 2,-5 0,13 1,0 0,-1 1,1 2,-1 0,0 1,0 0,0 2,-1 1,7 4,-24-12,-1 0,1 0,-1 0,1 0,-1 0,1 1,-1-1,0 0,0 1,1-1,-1 1,0 0,0-1,-1 1,1 0,0-1,0 1,-1 0,1 0,-1 0,0-1,0 1,1 0,-1 0,0 0,0 0,-1 0,1 0,0-1,-1 1,1 0,-1 0,1 0,-1-1,0 1,0 0,0-1,0 1,0-1,0 1,0-1,-1 1,1-1,0 0,-1 0,0 1,-76 53,-88-8,108-41,39-9</inkml:trace>
  <inkml:trace contextRef="#ctx0" brushRef="#br0" timeOffset="7336.404">8518 2201,'-16'21,"2"0,0 2,1-1,1 2,1 0,1 0,2 1,0 0,-1 10,8-32,1-1,-1 1,1 0,0-1,0 1,0-1,0 1,0-1,1 1,-1 0,1-1,-1 1,1-1,0 0,0 1,0-1,1 0,-1 1,0-1,1 0,0 0,-1 0,1 0,0 0,0-1,0 1,0 0,0-1,0 0,0 1,1-1,-1 0,1 0,-1 0,0-1,1 1,0 0,-1-1,1 0,-1 0,1 1,-1-2,1 1,0 0,-1 0,1-1,-1 1,1-1,1-1,11-3,0 0,0-2,-1 0,0 0,0-2,0 1,-1-2,-1 0,0 0,0-1,-1-1,0 0,-1 0,-1-1,4-7,48-51,-59 68,0 1,-1-1,1 1,0 0,0 0,0 0,0 0,1 0,-1 0,1 0,-1 1,1-1,-1 1,1 0,0 0,0 0,-1 0,1 0,0 0,0 1,0 0,0-1,0 1,0 0,0 1,0-1,0 0,0 1,0-1,-1 1,1 0,0 0,0 0,-1 1,1-1,0 1,-1-1,0 1,1 0,-1 0,0 0,0 0,0 0,0 0,0 2,4 8,-1 1,-1 0,0 1,-1-1,0 1,-1-1,0 1,-1 0,-1 0,-1 2,4 36,6 14,-2 0,-4 1,-3-1,-2 1,-4-1,-2 0,-13 46,-60 49,80-156,-1-1,0 0,-1 0,1-1,-1 1,0 0,0-1,0 0,0 1,0-1,-1-1,0 1,1 0,-1-1,0 0,0 0,0 0,-1 0,1-1,0 1,-1-1,1 0,-1-1,1 1,-1-1,1 0,-1 0,1 0,-1 0,1-1,-1 0,1 0,-1 0,1-1,0 1,0-1,0 0,0 0,0 0,-3-3,1-6,0 0,0-1,2 1,-1-1,1 0,1 0,0 0,1-1,1 1,-1-1,2 1,0-1,0 0,1 1,2-4,-3-14,1 6,1 0,1 0,1 1,1-1,1 1,0 0,2 0,1 1,1 0,1 1,1 0,8-10,-2 3,-3 4</inkml:trace>
  <inkml:trace contextRef="#ctx0" brushRef="#br0" timeOffset="7735.419">9590 2117,'-44'18,"0"3,2 1,0 2,2 2,-20 17,10 13,49-55,1 0,-1 0,0 0,1 0,-1 1,1-1,-1 0,1 0,0 0,-1 1,1-1,0 0,0 1,0-1,0 0,0 0,0 1,0-1,1 0,-1 0,0 1,1-1,-1 0,1 0,-1 0,1 1,-1-1,1 0,0 0,0 0,-1 0,1 0,0 0,0 0,0-1,0 1,0 0,0 0,1-1,-1 1,0-1,0 1,0-1,0 1,1-1,-1 0,0 0,1 0,-1 1,0-1,0 0,1 0,-1-1,151 12,-137-9,-12-3,1 0,-1 1,0 0,0-1,0 1,0 0,1 1,-1-1,0 0,0 1,0 0,0 0,0 0,0 0,0 0,0 1,0-1,-1 1,1 0,0 0,-1 0,1 0,-1 0,0 0,0 1,0-1,0 1,0-1,-1 1,1 0,-1 0,1 0,-1 0,0 0,0 0,0 2,-5 1,1-1,-1 1,0-1,-1 0,1 0,-1-1,0 1,0-1,-1 0,1-1,-1 1,0-1,0 0,0 0,-5 1,-3 2,-218 118,170-100,49-24</inkml:trace>
  <inkml:trace contextRef="#ctx0" brushRef="#br0" timeOffset="7984.491">10183 1750,'-5'33,"-11"41,-2 16,-4 3,2-9,5-10,4-12,0-13,2-9,7-6,3-5,3-3,-1 0,0 0,-5-5,-3-5</inkml:trace>
  <inkml:trace contextRef="#ctx0" brushRef="#br0" timeOffset="8500.469">9760 2144,'413'18,"-391"-16,14 2,1-1,-1-2,1-1,-1-2,27-5,-42 2,-15 3,-1 0,1 1,-1-1,1 1,-1 0,1 1,0-1,0 1,-1 0,1 1,0-1,-1 1,1 1,0-1,-1 1,0-1,5 3,-1 2,0 0,1-1,0 0,0 0,1-1,-1-1,1 0,0 0,-1-1,1 0,0-1,1 0,-1-1,0 0,0-1,0 0,0-1,0 0,0-1,-1 0,1-1,-1 0,0 0,0-1,0 0,-1-1,1 0,-1-1,-1 0,1 0,5-8,-12 12,0 1,0-1,-1 1,1-1,-1 0,0 0,0 0,0 0,0 0,0 0,-1 0,1 0,-1 0,0 0,0 0,0 0,0 0,0 0,-1 0,0 0,1 0,-1 0,0 0,-1 0,1 0,0 1,-1-1,1 0,-1 1,0-1,0 1,0 0,0-1,-1 1,1 0,0 0,-1 1,1-1,-1 0,0 1,0 0,1-1,-1 1,0 0,0 0,0 1,0-1,0 1,0 0,-1-1,1 1,-2 1,-10 0,0 1,0 1,0 0,1 1,0 1,0 0,0 1,0 1,1 0,0 0,0 2,1-1,0 2,1-1,0 2,0-1,1 2,0-1,1 1,1 1,0-1,0 1,2 1,-1 0,2 0,0 0,0 0,2 1,-1-1,1 13,3-19,0-1,1 1,0 0,1 0,0 0,0-1,0 1,1-1,0 1,1-1,0 0,0-1,0 1,1 0,0-1,0 0,0-1,1 1,0-1,0 0,1 0,-1-1,1 1,0-2,0 1,0-1,1 0,-1 0,8 1,9 5</inkml:trace>
  <inkml:trace contextRef="#ctx0" brushRef="#br0" timeOffset="8988.384">11001 2511,'5'1,"0"-1,1 0,-1 0,0 0,0 0,0-1,0 0,0 0,0-1,0 1,-1-1,1 0,0 0,-1-1,1 1,-1-1,0 0,4-3,212-197,-161 170,-56 70,-13-10,8-25,1-1,-1 1,1 0,0 1,-1-1,1 0,0 0,0 0,1 1,-1-1,0 0,1 1,-1-1,1 1,0-1,0 0,0 1,0-1,0 1,1-1,-1 1,1-1,-1 0,1 1,0-1,0 0,0 0,0 0,0 1,1-1,-1 0,0 0,1-1,0 1,-1 0,1 0,1 0,9-1,0 0,0 0,0-1,0-1,0 0,0 0,0-1,0-1,-1 0,1-1,-1 0,0 0,0-1,0-1,-1 0,0 0,0-1,5-5,87-44,-100 55,-1 0,1 0,-1 0,1 0,0 0,-1 1,1-1,0 0,-1 1,1-1,0 1,0 0,0 0,-1 0,1 0,0 0,0 0,0 0,-1 0,1 1,0-1,0 1,-1-1,1 1,0 0,-1-1,1 1,0 0,-1 0,1 0,-1 0,0 1,1-1,-1 0,0 1,0-1,0 1,0-1,0 1,0-1,0 1,0 0,-1-1,1 1,-1 0,1 0,-1-1,0 1,0 0,1 0,-1 0,-1 0,4 49,-4-44,1 1,0 0,1-1,-1 1,1 0,1-1,0 1,0-1,0 1,1-1,0 0,1 2,7 5</inkml:trace>
  <inkml:trace contextRef="#ctx0" brushRef="#br0" timeOffset="13351.371">13796 2286,'-15'-3,"0"0,0 1,0 1,0 0,0 1,0 1,0 0,-1 1,2 1,-1 0,0 1,1 0,-1 1,1 1,0 0,1 1,0 1,0 0,1 1,0 0,0 1,1 0,0 1,1 0,0 0,1 1,0 1,1 0,0 0,1 0,1 1,0 0,0 0,-2 15,7-25,0-1,0 1,0 0,1-1,-1 1,1 0,0 0,0 0,0-1,1 1,-1 0,1-1,0 1,0 0,0-1,1 1,-1-1,1 1,0-1,0 0,0 0,0 0,1 0,-1 0,1 0,0-1,0 1,0-1,0 1,0-1,0 0,0-1,1 1,-1-1,3 2,11-2,0-1,0 0,0-1,0-1,0-1,0 0,-1-1,1-1,-1 0,0-1,-1-1,0-1,0 0,0-1,-1 0,0-1,-1-1,0 0,-1-1,11-12,-7 9,0-1,-1 0,0-1,-2-1,0 0,-1-1,0 0,2-8,-16 39,0 1,1 0,1 1,0-1,0 0,2 0,0 0,3 11,-2-16,1 1,0-1,1 0,0 0,0 0,0 0,1-1,1 0,-1 0,1-1,0 0,0 0,1-1,0 1,0-2,0 1,1-1,-1 0,1-1,0 0,0 0,0-1,0-1,9 2,7 2</inkml:trace>
  <inkml:trace contextRef="#ctx0" brushRef="#br0" timeOffset="13751.963">14275 2624,'21'-13,"0"0,-1-2,0 0,-2-2,18-18,-9 9,-14 13,50-31,-60 45,-1 0,0 1,0 0,0-1,0 1,0 0,-1 0,1 0,0 0,-1 0,1 1,-1-1,0 0,0 1,0-1,0 1,0-1,-1 1,1-1,-1 1,1 0,-1-1,0 1,0 0,3 10,-1-6,0 0,0-1,1 1,0-1,0 1,1-1,0 0,0 0,0-1,0 1,1-1,0 0,0 0,1 0,-1-1,1 0,0 0,0-1,1 1,-1-1,1 0,-1-1,1 0,0 0,0 0,0-1,0 0,5 0,-6 0,0 0,0 0,0-1,0 0,0 0,0 0,0-1,0 1,-1-2,1 1,0 0,0-1,-1 0,1-1,-1 1,1-1,-1 0,0 0,0-1,-1 0,1 1,-1-2,1 1,-1 0,-1-1,1 0,-1 0,1 0,-2 0,1 0,2-5,2-13</inkml:trace>
  <inkml:trace contextRef="#ctx0" brushRef="#br0" timeOffset="16856.447">15545 2257,'-12'-2,"0"1,0 0,-1 1,1 0,0 0,-1 2,1-1,0 2,0-1,0 2,0 0,1 0,-1 1,1 0,0 1,1 0,-1 1,1 0,1 1,-1 0,1 0,1 1,-1 0,1 1,1 0,0 0,-2 5,7-13,-4 5,0 0,1 0,-1 0,2 1,-1-1,1 1,0 0,0 0,1 1,0-1,1 1,0 0,0 0,1-1,0 1,0 0,1 0,1 0,-1 0,1 0,1 0,0 3,0-9,1 0,-1-1,0 0,0 1,1-1,-1 0,1 0,0 0,0-1,0 1,-1-1,1 1,1-1,-1 0,0 0,0 0,0-1,1 1,-1-1,0 0,0 0,1 0,-1 0,0 0,0-1,1 1,-1-1,0 0,0 0,0 0,89-49,-66 26,-1-1,-1-2,-1 0,-2-1,-1-1,-1-1,-1 0,1-7,5-37,-25 74,0 0,0-1,0 1,0 0,0 0,-1 0,1 0,0 0,0 0,0 0,0 0,0 0,0 0,0 0,0 1,0-1,0 1,0-1,0 0,0 1,0 0,0-1,0 1,1 0,-1-1,0 1,0 0,1 0,-1-1,0 1,1 0,-1 0,1 0,-1 0,1 0,0 0,-1 1,-6 6,0 0,0 1,1 0,0 0,1 1,0-1,0 1,1 0,1 1,0-1,0 1,1-1,0 1,1 0,0 0,0 0,1 0,1-1,0 1,2 7,-1-15,0 0,0 1,0-1,1-1,-1 1,1 0,0-1,0 1,0-1,0 0,0 0,1 0,-1 0,1 0,-1-1,1 0,-1 0,1 0,0 0,0 0,-1-1,1 1,0-1,0 0,2-1,97-14,-89 8,0-2,0 0,0 0,-1-1,-1-1,1 0,-2-1,0 0,0 0,-1-1,-1-1,0 0,5-11,-1 6,6-13,-1 0,-2-2,-1 0,-1 0,-2-2,-2 1,-1-1,-2-1,-1 0,-2 0,-2 0,-1 0,-4-31,-23-27,24 93,1 0,-1-1,0 1,0 0,0 0,0 0,0 1,0-1,-1 0,1 1,-1-1,1 1,-1 0,1 0,-1 0,0 0,0 0,1 1,-1-1,0 1,0 0,0 0,1 0,-1 0,0 0,0 1,0-1,1 1,-1 0,0-1,0 1,1 1,-1-1,-9 7,1 1,0-1,1 2,0 0,0 0,1 1,0 0,1 0,1 1,0 0,0 0,1 1,1 0,0 0,0 0,2 1,-2 7,4-20,-7 24,1-1,1 1,1 0,2 0,0 1,1-1,2 1,1-1,1 1,0-1,2 0,1 0,2 0,1 2,57 109,-62-131,0-1,0 1,1-1,0 0,0-1,0 1,0 0,0-1,1 0,0 0,-1 0,1-1,0 0,0 0,0 0,1 0,-1-1,0 0,1 0,-1 0,1-1,-1 0,1 0,-1 0,1-1,0 0,16-4,-3-2</inkml:trace>
  <inkml:trace contextRef="#ctx0" brushRef="#br0" timeOffset="17383.77">16166 2257,'-15'104,"15"-101,1 0,-1 0,1 1,0-1,0 0,0 0,0 0,0-1,1 1,-1 0,1 0,0-1,0 1,0-1,0 1,0-1,0 0,1 0,-1 0,1 0,0 0,-1-1,1 1,0-1,0 0,0 0,0 0,0 0,0 0,0-1,2 1,5-2,-1-1,1 0,0-1,-1 0,1 0,-1-1,0-1,-1 1,1-1,-1-1,1 1,-2-1,1-1,-1 0,0 0,0 0,-1-1,0 1,5-9,-9 13,80-126,-74 219,2 139,0-168,5 22,-4 1,-4 0,-3 7,-4-80,0 0,0 0,-1 1,0-1,-1 0,-1 0,1 0,-2-1,1 1,-2-1,1 1,-1-1,-1-1,0 1,0-1,-1 0,0 0,-1-1,0 1,4-4,-1-1,0 0,1 0,-1 0,0-1,-1 1,1-1,-1-1,1 1,-1-1,0 0,0 0,0 0,0-1,0 0,0 0,-1-1,1 1,0-2,0 1,0 0,-1-1,1 0,-1-1,5-1,-1 0,1 0,-1 0,1-1,0 1,1 0,-1-1,1 1,-1-1,1 0,0 0,0 1,1-1,-1 0,1 0,0 0,0 0,0 0,0 1,1-1,-1 0,1 0,0 0,0 1,1-1,-1 0,1 1,-1-1,1 1,1 0,-1 0,0 0,1-1,3-10,40-98,-36 94</inkml:trace>
  <inkml:trace contextRef="#ctx0" brushRef="#br0" timeOffset="17939.012">16787 2230,'233'-51,"-176"60,-56-9,0 1,1 0,-1 0,0 0,0-1,-1 1,1 0,0 0,0 0,0 0,-1 1,1-1,0 0,-1 0,1 0,-1 0,1 1,-1-1,0 0,1 1,-1-1,0 0,0 1,0-1,0 0,0 0,0 1,-1-1,1 0,0 1,-1-1,1 0,-1 0,1 0,-1 1,1-1,-1 0,0 0,0 0,0 0,0 0,-76 90,68-84,1-1,0 1,0 1,1 0,0 0,0 0,0 0,1 1,1 0,0 1,0-1,1 1,0 0,0 0,1 1,0-1,1 1,1-1,-1 1,2-1,-1 9,2-14,1-1,-1 1,1-1,0 1,0-1,0 0,0 0,1 0,-1 0,1 0,0-1,1 1,-1-1,0 0,1 0,0 0,0 0,0-1,0 0,0 1,0-2,1 1,-1 0,0-1,1 0,0 0,-1 0,1 0,0-1,1 0,10 1,-1-1,0-1,1 0,-1-1,0 0,0-2,0 0,11-4,54-34,-62 25</inkml:trace>
  <inkml:trace contextRef="#ctx0" brushRef="#br0" timeOffset="18185.088">16759 2427,'34'-10,"15"-2,29-5,5 1,-1-2,-10 2,-13 4,-6 4,-8 3,-6 3,-6 1,-3 7,-7 1</inkml:trace>
  <inkml:trace contextRef="#ctx0" brushRef="#br0" timeOffset="18890.39">17550 2399,'39'-8,"-1"-2,0-2,0-1,-1-2,13-8,-46 21,0 1,1-1,-1 0,0 0,-1 0,1-1,0 0,0 1,-1-1,0 0,0-1,1 1,-2 0,1-1,0 0,-1 1,0-1,0 0,1-2,-4 4,-1-1,1 1,-1 0,0 0,1 0,-1 0,0 0,0 0,0 1,0-1,-1 1,1-1,0 1,-1 0,1 0,-1 0,1 0,-1 0,1 1,-1-1,0 1,1-1,-1 1,0 0,1 0,-1 0,0 1,1-1,-3 1,-8 1,1 0,-1 1,1 1,0 0,0 0,0 1,1 1,0 0,0 0,0 1,1 0,0 1,0 0,1 1,0 0,1 1,-1 0,2 0,0 0,-1 2,-35 86,42-94,0-1,0 0,1 1,-1-1,1 1,0-1,0 1,0-1,0 1,1-1,-1 1,1-1,0 1,0-1,0 0,1 1,-1-1,1 0,-1 0,1 0,0 0,1 0,-1-1,0 1,1-1,-1 1,1-1,2 2,5 1,-1 0,1 0,0-1,1 0,-1-1,1 0,-1-1,1 0,0-1,0 0,0-1,0 0,0 0,0-1,-1-1,10-2,170-60,-151 48,16-9,0-1,-2-4,39-28,-87 55,1 0,-1 0,-1-1,1 0,0 0,-1 0,0 0,0-1,0 1,-1-1,1 0,-1-1,0 1,-1 0,1-1,0-3,-4 6,-1 0,1 1,-1 0,0-1,0 1,0 0,0 0,0 0,0 0,0 0,-1 0,1 1,-1-1,0 1,1 0,-1 0,0 0,0 0,1 0,-1 0,0 1,0-1,0 1,0 0,0 0,0 0,0 0,0 1,0-1,0 1,1 0,-1 0,0 0,-2 1,-10 4,0 0,1 1,0 1,0 0,0 1,1 0,1 1,0 0,0 1,1 1,0 0,1 0,1 1,0 0,0 1,1 0,-2 8,8-19,0 0,0 1,1-1,0 1,-1 0,1-1,1 1,-1 0,0 0,1 0,0-1,0 1,0 0,0 0,1 0,-1 0,1-1,0 1,0 0,0-1,1 1,0 0,-1-1,1 0,0 1,0-1,1 0,-1 0,1 0,0-1,-1 1,1 0,0-1,0 0,1 0,-1 0,0 0,1 0,0-1,-1 1,1-1,0 0,2 0,13 2,0-1,0-1,1 0,-1-2,0 0,1-1,-1-1,0-1,0-1,-1 0,1-1,-1-1,-1-1,1-1,7-5,13-8,-1-1,-1-2,-1-1,-1-2,-2-1,0-2,-2-1,-2-2,19-28,-37 51,-1-1,-1 0,0-1,-1 1,0-2,-1 1,0-1,-1 1,0-2,-2 1,1 0,-2-1,0 1,-1-1,0 0,-1 0,-1 1,0-1,-1 0,0 1,-2-1,-1-5,2 15,1 1,-1-1,0 1,-1-1,1 1,-1 0,0 0,0 1,0-1,0 1,-1 0,0 0,1 0,-1 1,0 0,0 0,0 0,0 0,-1 1,1 0,0 0,-1 0,1 1,-1-1,1 1,0 1,-1-1,1 1,-1 0,-2 1,-2 0,1 0,-1 1,1 1,0-1,0 1,0 1,1-1,-1 2,1-1,1 1,-1 0,1 1,0-1,0 2,1-1,-5 7,1 0,2 1,0-1,0 1,1 1,1-1,1 1,0 0,1 0,1 1,0-1,1 1,1 0,1-1,0 1,1 0,1-1,1 1,0-1,1 1,1-1,0 0,1-1,1 1,0-1,1-1,1 1,0-1,8 9,-4-10,0-1,1 0,0-1,1 0,0-1,1-1,-1-1,2 0,-1-1,1 0,0-1,1-2,4 1,6 0</inkml:trace>
  <inkml:trace contextRef="#ctx0" brushRef="#br0" timeOffset="22220.636">19722 2173,'-8'14,"0"1,0 0,1 0,1 1,1 0,0 0,1 0,1 1,0-1,1 16,1-24,0 1,1 0,1-1,-1 1,1 0,1-1,0 1,0-1,0 1,1-1,0 0,1 0,0-1,0 1,1-1,0 0,0 0,1 0,-1 0,2-1,3 3,-5-5,1-1,-1 1,1-2,-1 1,1 0,0-1,0 0,0-1,0 1,1-1,-1 0,0-1,0 1,1-1,-1-1,0 1,1-1,-1 0,0 0,0-1,0 0,0 0,0 0,0-1,-1 0,1 0,-1 0,0-1,1 0,16-14,-2-1,0 0,-1-2,0 0,-2-1,-1-1,-1-1,-1 0,0 0,-2-2,-1 1,-2-2,0 1,2-17,-6-35,-21 66,4 17</inkml:trace>
  <inkml:trace contextRef="#ctx0" brushRef="#br0" timeOffset="22702.459">20654 2117,'-53'24,"36"-18,0 2,0-1,1 2,0 0,1 1,0 1,0 0,2 1,-1 0,-9 13,22-22,0 0,0 0,1 0,-1 0,1 0,0 1,0-1,0 0,0 0,0 0,1 1,-1-1,1 0,0 0,0 0,0 0,1 0,-1 0,1 0,-1-1,1 1,0-1,0 1,0-1,0 1,1-1,-1 0,0 0,1 0,0 0,0-1,-1 1,1-1,0 0,0 1,0-1,0 0,0-1,1 1,0 0,11 7,22 9,-31-15,0 0,0 1,0 0,-1-1,1 2,-1-1,0 1,0 0,0 0,-1 0,1 1,-1-1,1 3,-4-6,0 1,0 0,-1 0,1 0,-1 0,1 0,-1 0,0 0,0 0,0-1,0 1,0 0,0 0,0 0,-1 0,1 0,-1 0,0 0,1 0,-1-1,0 1,0 0,0 0,0-1,0 1,-1-1,1 1,0-1,-1 0,1 1,-1-1,1 0,-1 0,0 0,1 0,-1 0,-66 33,-138 28,181-58</inkml:trace>
  <inkml:trace contextRef="#ctx0" brushRef="#br0" timeOffset="22953.346">21077 2230,'-19'33,"-11"21,-1 6,5-7</inkml:trace>
  <inkml:trace contextRef="#ctx0" brushRef="#br0" timeOffset="23122.144">20964 1778,'0'0</inkml:trace>
  <inkml:trace contextRef="#ctx0" brushRef="#br0" timeOffset="23528.586">21190 2568,'262'-301,"-262"300,0 0,0 1,0-1,0 1,0-1,0 1,1-1,-1 1,0-1,0 1,0-1,1 1,-1 0,0-1,0 1,1-1,-1 1,0-1,1 1,-1 0,0-1,1 1,-1 0,1 0,-1-1,1 1,-1 0,0 0,1-1,-1 1,1 0,-1 0,1 0,-1 0,1 0,-1 0,1 0,0 0,-1 0,1 0,-1 0,1 0,-1 0,1 0,-1 0,1 1,-1-1,0 0,1 0,-1 1,1-1,-1 0,1 0,-1 1,0-1,1 1,-1-1,0 0,1 1,-1-1,0 1,0-1,1 1,-1-1,0 1,2 36,-2-30,-1 2,0 0,1-1,0 1,1 0,0 0,0 0,1 0,0 0,1-1,0 1,0-1,0 0,1 0,1 0,-1 0,1-1,1 0,-1 0,1 0,1 0,-1-1,1 0,0-1,0 1,0-2,1 1,0-1,0 0,0 0,1-1,-1 0,1 0,2-1,1-3,0 0,0-1,0 0,0-1,-1-1,1 0,-1 0,0-1,0 0,-1-1,1-1,-1 1,-1-2,1 1,-1-1,-1-1,1 1,-1-1,-1-1,5-7,0 4,64-72,-61 72</inkml:trace>
  <inkml:trace contextRef="#ctx0" brushRef="#br0" timeOffset="24077.348">22234 2201,'-8'-1,"0"1,0 0,0 1,0-1,0 2,0-1,0 1,1 0,-1 1,0 0,1 0,0 0,0 1,0 0,0 1,0-1,1 1,-1 2,-3 0,1 1,0 0,1 1,-1 0,2 0,-1 1,2 0,-1 0,1 1,1-1,0 1,0 1,1-1,1 1,0-1,0 1,1 0,1 0,-1 3,3-12,-1-1,0 0,0 1,1-1,-1 0,1 1,0-1,0 0,0 0,0 0,0 0,0 0,0 0,1 0,-1 0,1 0,0 0,-1-1,1 1,0-1,0 1,0-1,0 0,0 0,0 1,0-2,0 1,1 0,-1 0,0-1,1 1,-1-1,0 0,1 1,82-15,100-114,-50 29,-125 92,2-2,1 1,-1 0,1 1,1 1,-1 0,1 1,0 0,1 1,-1 0,9 0,-21 4,1 1,0-1,0 0,-1 1,1 0,0-1,-1 1,1 0,0 0,-1 1,1-1,-1 0,0 1,1 0,-1-1,0 1,0 0,0 0,0 0,-1 1,1-1,0 0,-1 0,0 1,1-1,-1 1,0 0,0-1,-1 1,1 0,-1-1,1 1,4 93,-19-30,-3 0,-3-1,-17 37,37-100,-13 36,-1 1,-2-2,-2 0,-1 0,-2-2,-2-1,0-1,-3 0,0-2,-2-1,-7 3,-40 8,73-40,0-1,0 1,0 0,0-1,0 0,0 1,0-1,0 0,0 0,0 0,0 0,0 0,0-1,0 1,1-1,-1 1,0-1,0 0,0 1,0-1,1 0,-1 0,0 0,1-1,-1 1,1 0,-1-1,1 1,-1-1,1 1,0-1,0 0,0 1,0-1,0 0,0 0,1 0,-1 1,0-1,1-1,0-5,1-1,0 1,1-1,-1 1,2 0,-1-1,1 1,0 0,1 1,0-1,0 1,1-1,0 1,0 0,0 1,1-1,4-2,-1-2,40-44,2 2,3 3,1 2,3 3,2 2,1 2,32-12,117-39,-175 82</inkml:trace>
  <inkml:trace contextRef="#ctx0" brushRef="#br0" timeOffset="27038.336">1011 3161,'1'-2,"1"0,0 0,-1 1,1-1,0 0,0 1,0 0,0-1,0 1,0 0,1 0,-1 0,0 0,1 1,-1-1,0 0,1 1,-1 0,1 0,-1-1,0 2,1-1,-1 0,1 0,-1 1,0-1,1 1,-1 0,0-1,1 1,-1 1,0-3,-1 1,1 0,-1-1,1 1,0 0,-1 0,1 0,0 0,-1 0,1 1,-1-1,1 1,0-1,-1 1,1-1,-1 1,1 0,-1-1,0 1,1 0,-1 0,0 0,0 0,1 1,-1-1,0 0,0 0,0 1,0-1,-1 0,1 1,0-1,0 1,-1-1,1 1,-1 0,0-1,1 1,-1-1,0 1,0 0,0-1,0 1,0 0,0-1,-1 1,1-1,0 1,-1-1,1 1,-1 0,0-1,1 0,-1 1,0-1,0 1,0-1,0 0,0 0,0 1,-1-1,-12 9,-1-1,0-1,0 0,-1-1,0-1,0 0,0-2,-9 2,-2 2,-518 162,455-144,90-26,0 0,1 0,-1 0,1 0,-1 1,1-1,-1 0,0 0,1 0,-1 1,1-1,-1 0,0 0,1 1,-1-1,0 0,1 1,-1-1,0 0,1 1,-1-1,0 0,0 1,0-1,1 1,-1-1,0 1,0-1,0 0,0 1,0-1,0 1,0-1,0 1,0-1,0 1,0-1,0 0,0 1,0-1,0 1,0-1,-1 1,1-1,0 0,0 1,0-1,-1 1,1-1,0 0,-1 1,1-1,0 0,45 5,328-6,-365 0,0 1,1 0,-1 1,0-1,1 2,-1-1,0 1,0 0,0 1,0 0,-1 0,1 1,-1-1,0 2,0-1,0 1,-1 0,2 2,-7-5,-1 1,1 0,-1 0,0 0,0 0,0 0,0 0,0-1,-1 1,1 0,-1 0,0 0,0-1,0 1,0 0,0-1,-1 1,1-1,-1 1,1-1,-1 0,0 1,0-1,0 0,0 0,-1-1,1 1,0 0,-1-1,1 1,-1-1,1 0,-1 0,0 0,-2 0,-2 4,-258 134,128-74,-233 112,328-143,42-33,-1 0,0-1,1 1,-1 0,1 0,-1-1,1 1,-1 0,1 0,0 0,-1 0,1 0,0 0,0 0,0-1,0 1,-1 0,1 0,0 0,1 0,-1 0,0 0,0 0,0 0,0 0,1 0,-1 0,1-1,-1 1,0 0,1 0,-1 0,1-1,0 1,-1 0,1 0,0-1,-1 1,1-1,0 1,0 0,-1-1,1 0,0 1,0-1,0 1,0-1,0 0,0 0,0 1,-1-1,1 0,0 0,0 0,37 9,0-1,0-3,0 0,1-3,0-1,-1-2,1-2,29-5,239-44,-282 44</inkml:trace>
  <inkml:trace contextRef="#ctx0" brushRef="#br0" timeOffset="28088.493">1604 3302,'-94'168,"-127"207,68-171,148-188,24-31,-10 7,13-11,0 0,-2-1,0-1,-2-1,0 0,6-13,136-210,-95 140,-49 75,1 2,2 0,0 1,2 1,8-8,-29 35,0-1,0 1,0 0,0 0,1-1,-1 1,0 0,0-1,0 1,0-1,1 1,-1 0,0-1,1 1,-1 0,0-1,1 1,-1-1,1 1,-1-1,1 1,-1-1,1 0,-1 1,1-1,0 1,-1-1,1 0,-1 0,1 1,0-1,-1 0,1 0,0 0,-1 0,1 0,0 0,-1 0,1 0,0 0,0 0,-1 0,1 0,0 0,-1 0,1-1,-1 1,1 0,0 0,-1-1,1 1,-1-1,1 1,-1 0,1-1,-1 1,1-1,-1 1,1-1,-1 0,1 1,-1-1,0 0,-37 217,34-201,1 1,0 0,1 0,0 0,2 0,0 0,0 0,2 0,0 0,1-1,0 1,1-1,1 0,0 0,2-1,1 2,-8-13,1-1,-1 1,1-1,0 0,0 0,0 0,0 0,0 0,1 0,-1 0,0-1,1 1,0-1,-1 1,1-1,0 0,0 0,-1-1,1 1,0 0,0-1,0 0,0 0,0 0,0 0,0 0,0 0,-1-1,1 0,0 1,0-1,0 0,-1 0,1 0,0-1,-1 1,1-1,0 0,83-81,58-113,19-1,-140 176,-23 21,1-1,-1 1,0 0,1 0,-1-1,1 1,-1 0,0 0,1 0,-1 0,0 0,1 0,-1 0,1 0,-1 0,1 0,-1 0,0 0,1 0,-1 0,1 0,-1 0,0 0,1 0,-1 0,0 1,1-1,-1 0,1 0,-1 1,0-1,0 0,1 0,-1 1,0-1,1 0,-1 1,0-1,0 0,0 1,1-1,-1 0,0 1,0-1,0 1,0-1,0 0,0 1,0-1,1 1,-1-1,0 0,-1 1,1-1,0 1,0-1,0 0,0 1,0-1,0 1,0-1,-1 0,1 1,0-1,0 0,0 1,-1-1,1 1,-6 57,1-21,1-1,2 1,2 0,1 0,2 0,5 22,28 167,-26-124,-9-90</inkml:trace>
  <inkml:trace contextRef="#ctx0" brushRef="#br0" timeOffset="36787.28">1604 3077,'66'-1,"151"13,8 5,-201-20,-28-12,-128-53,118 54,3-1</inkml:trace>
  <inkml:trace contextRef="#ctx0" brushRef="#br0" timeOffset="37211.047">2930 3387,'29'0,"23"5,9 1,-2 0,-6-1,-8-2,-5-1,-16-1,-11 5,-13 0,-6 0</inkml:trace>
  <inkml:trace contextRef="#ctx0" brushRef="#br0" timeOffset="37461.076">2817 3641,'29'5,"28"1,10 5,-2 0,-7-1,-9-3,-8-2,-5-3,-5-1,-3 0,-6-2</inkml:trace>
  <inkml:trace contextRef="#ctx0" brushRef="#br0" timeOffset="38184.426">4171 3133,'-16'239,"-25"88,36-298,-1-24</inkml:trace>
  <inkml:trace contextRef="#ctx0" brushRef="#br0" timeOffset="38477.56">3579 3161,'829'-105,"-806"103,-11-1,1 0,0 2,0-1,0 2,0 0,1 0,-1 1,0 1,0 0,-1 1,1 0,0 1,-1 0,0 1,12 7,-22-10,-1 1,1 0,0-1,-1 1,0 0,0 0,1 0,-2 0,1 0,0 0,-1 0,1 0,-1 0,0 0,0 0,0 0,0 0,-1 0,1 1,-1-1,0 0,0 0,0-1,0 1,0 0,-1 0,1 0,-1-1,0 1,0-1,0 1,0-1,0 0,0 0,-1 0,1 0,-1 0,1 0,-1-1,0 1,0-1,0 0,-2 1,-12 10</inkml:trace>
  <inkml:trace contextRef="#ctx0" brushRef="#br0" timeOffset="38726.715">3664 3838,'124'8,"0"-5,0-6,0-6,46-11,-126 15,188-24,-128 15,-78 8</inkml:trace>
  <inkml:trace contextRef="#ctx0" brushRef="#br0" timeOffset="39241.475">5611 3415,'-333'223,"129"-62,197-154,-1 0,0-1,0 0,-1 0,0-1,0 0,0-1,-1 0,1 0,-7 1,13-4,0-1,0 1,0-1,0 0,0 0,0 0,0 0,0 0,0-1,0 1,0-1,0 0,0 0,1 0,-1 0,0 0,0-1,1 1,-1-1,1 0,-1 0,1 0,0 0,0 0,0 0,0-1,0 1,0-1,1 1,-1-1,1 0,0 1,0-1,0 0,0 0,-1-2,1-8,0 1,0 0,1-1,1 1,0-1,1 1,0 0,1 0,0 0,1 0,0 0,1 1,4-7,-3 3,-6 9,1 1,1 0,-1 0,1 0,0 0,0 0,0 0,1 1,-1-1,1 1,0-1,1 1,-1 0,1 0,-1 1,1-1,0 1,1 0,-1 0,1 0,-1 0,1 1,0 0,0 0,0 0,0 0,0 1,0 0,0 0,1 0,-1 1,0 0,0 0,1 0,-1 1,0 0,0 0,1 0,-1 0,0 1,0 0,4 2,117 103,-91-82,168 101,-62-57,-123-59</inkml:trace>
  <inkml:trace contextRef="#ctx0" brushRef="#br0" timeOffset="39691.428">4991 3217,'61'-16,"2"2,0 2,0 4,52 0,20 9,-135-2,0 1,0 0,-1 0,1 0,0-1,0 1,0 0,0 0,0-1,-1 1,1 0,0 0,0-1,0 1,0 0,0 0,0-1,0 1,0 0,0-1,0 1,0 0,0 0,0-1,0 1,0 0,0 0,1-1,-1 1,0 0,0 0,0-1,0 1,0 0,1 0,-1-1,0 1,0 0,0 0,1 0,-1 0,0-1,0 1,1 0,-1 0,0 0,0 0,1 0,-1 0,0 0,0 0,1 0,-1-1,0 1,0 0,1 0,-24-9,-144-54,160 61,1-1,0 0,0-1,0 0,0 0,0 0,1 0,-1-1,1 0,1 0,-1 0,1-1,0 0,-1-1,-3-10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0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923 339,'-6'-3,"0"0,0 0,0 1,-1 0,1 0,-1 0,1 1,-1 0,0 1,1-1,-1 1,0 0,0 1,1 0,-1 0,0 0,-1 2,-13-1,-321 48,127-6,232-30,183 21,-199-35,1 0,-1 0,1 0,-1 0,1 1,-1-1,1 1,-1-1,1 1,-1-1,1 1,-1 0,0 0,1 0,-1 0,0 0,0 0,0 0,0 0,0 0,0 0,0 1,0-1,0 0,-1 1,1-1,0 1,-1-1,0 1,1-1,-1 1,0-1,1 1,-1-1,0 1,0-1,0 1,0 0,-1-1,1 1,0-1,-1 1,1-1,-1 1,1-1,-1 0,0 1,0-1,1 0,-1 1,0-1,0 0,-1 1,-12 12,-1 0,0-2,-1 1,-1-2,0 0,-14 7,-11 7,-203 145,193-99,51-69,1-1,-1 1,1 0,-1 0,1 0,0 1,0-1,0 0,0 0,0 0,0 0,0 0,1 0,-1 0,1 0,-1 0,1 0,0 0,0-1,0 1,0 0,0 0,0-1,0 1,1-1,-1 1,1-1,-1 1,1-1,-1 0,1 0,0 1,0-1,-1-1,1 1,0 0,0 0,0-1,0 1,1-1,22 8,1-1,-1-2,1 0,0-2,0-1,0-1,0-1,0-1,1-2,1-1,-3 0,124-34,-144 35,1 0,-1 0,1 0,-1-1,0 1,0-1,0 0,-1-1,0 1,0-1,0 0,0 0,-1 0,1-1,-1 1,-1-1,1 0,-1 0,0 0,0 0,-1 0,0 0,0 0,-4-80,-4 61</inkml:trace>
  <inkml:trace contextRef="#ctx0" brushRef="#br0" timeOffset="264.846">500 1,'-19'49,"2"2,2 0,3 0,2 1,2 1,2 0,3 0,2 0,5 43,-5 53,-22 82,-31-8,50-203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0,'15'5,"18"1,9 1,3-2,-3-2,-3-1,-3 0,-3-2,-3 0,-1 0,-1 0,-1-1,1 1,-5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1,'34'10,"25"2,8 0,-3-2,-8-3,-8-2,-8-3,-6-1,-3-1,-3 0,-6-1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1 317,'81'12,"0"-4,71-2,-102-4,-14 0,76-9,-111 6,0-1,0 1,0-1,0 0,-1 1,1-1,-1 0,1 0,-1 1,1-1,-1 0,0 0,0 0,0 1,0-1,-1 0,1 0,0 0,-1 1,1-1,-1 0,1 0,-1 1,0-1,0 0,0 1,0-1,0 1,0 0,0-1,-1 1,1 0,0-1,-1 1,1 0,-1 0,1 0,-1 0,1 1,-1-1,0 0,0 1,0-1,-283-173,212 90,63 66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0 509,'0'-28,"15"0,0 1,2 1,1 0,2 1,11-12,-5 7,1 1,2 1,1 1,0 2,2 1,35-20,-66 43,0 0,0 0,1 0,-1 0,0 0,1 0,-1 1,0-1,1 0,-1 1,1-1,-1 1,1-1,-1 1,1 0,-1 0,1 0,0-1,-1 2,1-1,-1 0,1 0,-1 0,1 1,0-1,-1 1,0-1,1 1,-1 0,1-1,-1 1,0 0,1 0,-1 0,0 0,0 0,0 0,0 0,0 1,0-1,0 0,0 1,0-1,-1 0,1 1,0-1,-1 1,1-1,-1 1,0-1,1 1,-1-1,0 1,0 0,0-1,0 2,-5 29,3-28,0 1,0-1,1 0,-1 1,1-1,0 1,1-1,-1 1,1-1,0 1,0 0,0-1,1 1,-1-1,1 1,0-1,1 1,-1-1,1 1,0-1,0 0,0 0,0 0,1 0,0-1,0 1,0-1,0 1,0-1,1 0,-1 0,1 0,0-1,0 1,6-3,1 0,-1-1,0 0,0 0,0-1,0 0,0-1,0 0,-1-1,1 0,-1 0,0-1,0 0,0 0,-1-1,0-1,0 1,-1-1,1-1,-2 1,2-2,-2 3,155-126,-159 131,-1 0,1-1,0 1,0 0,-1 0,1 0,0 0,0 0,0 1,0-1,0 0,0 1,0 0,0-1,0 1,1 0,-1 0,0 0,0 0,0 0,0 1,0-1,0 1,0-1,0 1,0 0,0 0,0 0,0 0,0 0,-1 0,1 1,0-1,-1 0,1 1,-1-1,0 1,1 0,-1-1,0 1,0 0,0 0,0 0,0 0,-1 0,1 0,0 0,-1 0,1 0,-1 1,-12 110,-1-53,12-51,-1 75,2-82,0 0,0-1,0 1,1 0,-1 0,1-1,-1 1,1 0,0-1,-1 1,1-1,0 1,0-1,0 1,1-1,-1 1,0-1,0 0,1 0,-1 0,1 0,-1 0,1 0,-1 0,1 0,0 0,-1-1,1 1,0-1,-1 1,1-1,0 0,0 0,0 1,-1-1,1-1,0 1,0 0,0 0,-1-1,2 1,40-18,-24 7</inkml:trace>
  <inkml:trace contextRef="#ctx0" brushRef="#br0" timeOffset="419.08">1609 1,'-57'39,"2"2,2 3,2 2,2 2,0 5,43-46,-1-2,1 1,0 0,0 0,0 0,1 1,0 0,0 0,1 1,0-1,0 1,1 0,0 0,0 0,1 0,0 0,0 1,1-1,0 4,2-10,0 0,0 0,0 1,0-1,0 0,0 0,1-1,-1 1,1 0,-1 0,1-1,0 1,0-1,0 1,0-1,0 0,0 1,0-1,0 0,0-1,1 1,-1 0,0-1,1 1,-1-1,0 0,1 1,-1-1,0-1,1 1,-1 0,75-12,-54 2,-2-1,1-1,-1-1,-1-1,-1 0,0-2,10-10,-10 10,162-156,-181 171,1 0,-1-1,1 1,-1 0,1 0,-1 0,1 0,0 0,0 0,0 0,-1 0,1 0,0 0,0 0,0 0,1 1,-1-1,0 0,0 1,0-1,0 1,1-1,-1 1,0 0,0-1,1 1,-1 0,0 0,1 0,-1 0,0 0,0 0,1 0,-1 0,0 1,1-1,-1 1,0-1,0 1,0-1,1 1,-1-1,0 1,0 0,0 0,0 0,0-1,0 1,0 0,-1 0,1 0,0 0,0 1,-1-1,1 0,-1 0,1 0,21 170,-20-164,1 0,0 0,1 0,0-1,0 1,0-1,1 0,0-1,0 1,0-1,1 0,0 0,0 0,0-1,0 0,1 0,-1-1,1 1,0-2,0 1,1-1,-1 0,0 0,1-1,-1 0,1 0,-1-1,1 0,-1-1,1 1,5-2,-10 0,1 1,0-1,-1 0,1-1,-1 1,0 0,0-1,0 0,0 0,0 0,-1 0,1 0,-1 0,0-1,0 1,0-1,1-3,6-15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868 284,'-2'-2,"1"0,-1 0,1 0,-1 0,1 1,-1-1,0 1,0-1,0 1,0 0,0 0,0 0,0 0,0 0,-1 0,1 0,0 1,0-1,-1 1,1 0,0 0,-1 0,1 0,0 0,-1 0,0 0,-23 0,1 1,-1 1,1 1,0 1,0 2,0 0,-17 8,7-4,-307 100,303-83,38-27,1 1,-1 0,1-1,-1 1,1 0,-1-1,1 1,0 0,-1 0,1 0,0-1,0 1,0 0,-1 0,1 0,0-1,0 1,0 0,0 0,0 0,0 0,1-1,-1 1,0 0,0 0,1 0,-1-1,0 1,1 0,-1-1,1 1,-1 0,1-1,-1 1,1 0,-1-1,1 1,-1-1,1 1,0-1,0 1,-1-1,1 1,0-1,-1 0,1 1,0-1,0 0,0 0,-1 0,1 0,0 0,1 0,15 5,0-2,1-1,-1 0,1-1,0-1,-1 0,12-3,17 1,2 0,-26 0,0 2,0 0,-1 0,1 2,0 1,-1 1,6 2,-26-6,0 0,1 0,-1 0,0 0,0 0,1 0,-1 1,0-1,0 0,1 1,-1-1,0 1,0-1,0 1,0 0,0-1,0 1,0 0,0 0,0 0,0-1,0 1,0 0,-1 0,1 0,0 1,-1-1,1 0,-1 0,1 0,-1 0,1 1,-1-1,0 0,0 0,0 1,0-1,0 0,0 0,0 1,0-1,0 0,0 0,-1 1,1-1,0 0,-1 0,1 0,-1 1,0-1,1 0,-1 0,0 0,0 0,1 0,-2 0,-11 9,-1 0,0-2,0 1,-1-2,-1 0,1 0,-1-2,-5 2,-37 15,-37 21,2 4,-56 40,75-29,71-55,0-1,1 1,-1-1,1 1,0 0,0 0,0 0,0 0,0 0,1 0,0 0,-1 1,1-1,0 1,1-1,-1 1,0-1,1 1,0-1,0 1,0-1,0 1,1-1,0 3,3-1,-1 0,2 0,-1 0,0-1,1 0,0 0,0 0,0 0,0-1,1 0,-1 0,1 0,0-1,0 0,0 0,0-1,0 1,0-1,3 0,28 2,0-1,1-2,-1-1,1-2,35-8,31-2,-16-9,-82 13,-5 0</inkml:trace>
  <inkml:trace contextRef="#ctx0" brushRef="#br0" timeOffset="319.454">1207 369,'-149'466,"99"-330,43-111,5-21,0 1,0-1,1 0,0 0,0 1,0-1,0 1,1-1,-1 1,1-1,0 1,1-1,-1 1,1-1,0 1,0-1,0 0,1 1,0 1,0-5,-1-1,1 1,0 0,-1-1,1 1,0-1,0 1,-1-1,1 0,0 0,0 0,-1 0,1 0,0 0,0 0,-1-1,1 1,0 0,0-1,-1 0,1 1,-1-1,1 0,0 0,-1 0,0 0,1 0,-1 0,1 0,-1-1,0 1,0 0,0-1,0 1,0-1,0 0,14-14</inkml:trace>
  <inkml:trace contextRef="#ctx0" brushRef="#br0" timeOffset="589.06">1094 481,'38'0,"28"0,6 0,-3 0,-9 0,-10-5,-9-1,-6 0,-5 1,-2 2,-6 5,-11 3,-9 6,-8 0,-4-1</inkml:trace>
  <inkml:trace contextRef="#ctx0" brushRef="#br0" timeOffset="831.574">953 792,'33'0,"17"0,18-4,3-3,-7 1,-8 1,-5 1,-6 2,-6-4,-4-1,-5 1,-1 2,-6-4,-7-1</inkml:trace>
  <inkml:trace contextRef="#ctx0" brushRef="#br0" timeOffset="1260.099">1094 227,'89'-7,"0"5,68 6,-42 0,-79-2,-12-1,-46-3,-17-4,0-1,0-2,0-1,1-3,1 0,-21-13,55 26,1-1,-1 0,0 0,0 0,1 0,-1 0,1 0,-1-1,1 1,0-1,-1 0,1 0,0 0,0 0,0 0,0 0,1-1,-1 1,1-1,-1 1,1-1,0 1,0-1,0 0,0 1,0-1,1 0,-1 0,1 0,0 0,0 1,0-1,0 0,0 0,1 0,-1 0,1 0,0 1,0-1,0 0,0 1,0-1,1 1,-1-1,1 1,-1-1,1 1,0 0,0 0,0 0,2-2,45-16,-25 15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4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0 592,'34'-5,"35"-1,10 0,2-4,-8 0,-12 2,-12 2,-9 2,-6 7,-5 2,-11 1,-10-1</inkml:trace>
  <inkml:trace contextRef="#ctx0" brushRef="#br0" timeOffset="303.909">312 311,'-5'33,"-2"31,1 9,1-3,2-9,0-10,2-8,1-8,0-4,0-3,0-1,1-1,-1 0,0-4</inkml:trace>
  <inkml:trace contextRef="#ctx0" brushRef="#br0" timeOffset="1464.826">678 846,'18'1,"1"0,-1-1,1-1,-1-1,0-1,1 0,-1-1,-1-1,1-1,-1-1,11-5,-14 5,0-1,0 0,-1-1,0-1,0 0,-1-1,-1 0,1-1,-2 0,0-1,0 0,-2 0,1-1,-2 0,3-6,2 0,-9 16,0-1,0 1,0 0,-1-1,0 0,1 0,-2 0,1 0,0 0,-1 0,0 0,0 0,-1-1,0 1,1 0,-2 0,1-1,-1 5,-1 0,1 0,-1 0,1 0,-1 1,0-1,1 0,-1 1,0 0,1-1,-1 1,0 0,1 0,-1 0,0 0,0 0,1 0,-1 0,0 0,1 1,-1-1,0 1,1 0,-1-1,1 1,-1 0,1 0,-1 0,1 0,-1 0,1 0,0 0,0 0,0 1,-1-1,1 0,0 1,1-1,-2 1,-1 1,-8 6,0 2,0-1,1 1,0 1,1 0,0 0,1 1,0 0,1 0,1 1,0 0,1 0,0 0,1 1,1-1,0 1,0 4,3-15,1 0,-1 0,1 0,-1-1,1 1,0 0,0 0,1-1,-1 1,1 0,0-1,0 0,0 1,0-1,1 0,-1 0,1 0,0 0,0-1,0 1,0-1,0 0,0 0,1 0,-1 0,1 0,0-1,-1 0,1 0,0 0,0 0,0 0,-1-1,1 1,0-1,0 0,0-1,0 1,0 0,2-2,20 3,1-2,-1-1,1-1,-1-2,0 0,0-1,-1-2,0-1,0-1,-1-1,0-1,11-8,15-13,-1-2,-2-3,-2-1,3-7,10-35,-56 79,-1 0,0 0,0-1,0 1,0 0,-1-1,1 1,-1-1,1 1,-1 0,0-1,0 1,0-1,0 1,0-1,-1 1,1-1,-1 1,1-1,-1 1,0 0,0-1,0 1,0 0,-1 0,1 0,-1 0,1 0,-1 0,1 0,-1 0,0 1,0-1,0 1,0-1,0 1,-2-1,-2-1,0 1,0 0,0 0,-1 0,1 1,-1 0,1 0,-1 1,0 0,1 0,-1 0,1 1,-1 0,1 0,-1 0,1 1,-1 0,1 1,0-1,0 1,0 0,1 1,-1-1,1 1,-5 4,-3 3,0 0,1 1,1 0,0 1,0 0,1 1,1 0,1 0,-6 13,11-23,1 0,0 0,0 0,0 1,0-1,1 1,0-1,0 1,0 0,1 0,-1-1,1 1,0 0,0 0,1-1,-1 1,1 0,0-1,1 1,-1-1,1 1,0-1,0 1,0-1,0 0,1 0,0 0,0 0,0-1,0 1,0-1,1 0,0 0,0 0,11 4,1 0,-1-2,1 0,1-1,-1 0,0-1,1-1,0-1,-1-1,1 0,0-1,-1 0,1-1,-1-1,1-1,-1-1,0 0,-1-1,1 0,-1-1,13-9,-5 4,-1-1,0-1,0-1,-2-1,0-1,-1 0,0-2,-2 0,0-1,-1 0,-2-2,0 0,0-1,-11 19,0-1,0 1,-1-1,1 1,-1-1,0 0,0 0,-1 0,0 0,0 0,0 0,0 0,-1-1,0 1,0 0,0 0,-1 0,1-1,-1 1,0 0,-1 0,1 0,-1 0,-1-1,0 6,1-1,-1 0,0 1,0 0,0-1,0 1,0 0,0 0,1 1,-1-1,0 1,0-1,0 1,0 0,1 0,-1 0,1 1,-1-1,0 0,1 1,0 0,-1 0,1-1,0 1,0 1,0-1,0 0,1 0,-1 1,1-1,-1 1,1-1,-1 2,-7 8,0 0,1 1,0 0,1 0,0 0,1 1,1 0,0 1,1-1,0 1,1 0,1 0,0 0,2 0,-1 0,2 0,0 4,2-9,0 0,0-1,1 0,0 0,0 0,1-1,0 1,1-1,0 0,0 0,1-1,0 0,0 0,1-1,0 0,0 0,0-1,1 0,-1 0,1-1,0 0,1 0,-1-1,1-1,-1 0,1 0,0 0,0-2,0 1,0-1,0 0,-1-1,1 0,0-1,7-2,22-15,-25 7</inkml:trace>
  <inkml:trace contextRef="#ctx0" brushRef="#br0" timeOffset="1924.775">2202 57,'41'-14,"1"3,0 1,0 3,21-2,-61 8,0 1,1-1,-1 0,0 1,1-1,-1 1,1-1,-1 1,1 0,-1 0,0 0,1 1,-1-1,1 1,-1-1,0 1,1 0,-1-1,0 1,0 0,1 1,-1-1,0 0,0 1,-1-1,1 1,0 0,0-1,-1 1,1 0,-1 0,1 0,-1 0,0 0,0 0,0 1,0-1,0 0,0 1,-1-1,1 0,-1 1,0-1,0 1,1-1,-2 0,1 1,0-1,-1 2,-116 149,116-151,0 0,1 0,-1 0,1-1,0 1,0 0,-1 0,1 0,0 0,1 0,-1-1,0 1,0 0,1 0,-1 0,1 0,0-1,-1 1,1 0,0-1,0 1,0-1,0 1,0-1,1 1,-1-1,0 1,1-1,-1 0,1 0,-1 0,1 0,-1 0,1 0,0 0,0-1,-1 1,1-1,0 1,0-1,0 1,-1-1,2 0,91 5,-82-6,14 0</inkml:trace>
  <inkml:trace contextRef="#ctx0" brushRef="#br0" timeOffset="2352.064">3190 197,'-24'34,"-18"30,-5 14,-1-2,3-9,5-11,4-5,4-7,2-6,1-4,2-4,-1-2,1 0,0-2,-1-3,5-7</inkml:trace>
  <inkml:trace contextRef="#ctx0" brushRef="#br0" timeOffset="2634.607">2710 282,'59'79,"4"-1,3-4,3-3,11 4,58 61,-135-134,-1 1,1-1,-1 1,0-1,0 1,0 0,0 0,0 0,-1 0,1 0,-1 0,0 0,0 1,0-1,0 0,-1 1,1-1,-1 0,0 1,0-1,0 1,0-1,-1 0,1 1,-1-1,-1 3,-4-1</inkml:trace>
  <inkml:trace contextRef="#ctx0" brushRef="#br0" timeOffset="3014.536">3303 113,'25'-15,"0"1,1 1,0 1,1 2,1 0,0 2,0 1,9 0,-35 6,-1 1,1-1,-1 1,1 0,0-1,-1 1,1 0,0 0,-1 0,1 0,0 0,-1 0,1 1,-1-1,1 0,0 1,-1 0,1-1,-1 1,1 0,-1-1,1 1,-1 0,0 0,1 0,-1 1,0-1,0 0,0 0,0 1,0-1,0 0,0 1,0-1,-1 1,1-1,0 1,-1 0,0-1,1 1,-1-1,0 1,0 0,1-1,-1 1,-1 0,1-1,0 1,0 0,-1-1,1 1,-1 0,1-1,-1 1,1-1,-2 2,-109 123,103-119,2 0,-1 1,1 1,0-1,1 1,0 0,0 0,1 0,0 0,1 1,0 0,1 0,0 0,0 0,1 0,0 0,1 0,2-5,1-1,0 0,0 0,0-1,1 1,-1-1,1 1,0-1,0 0,0-1,0 1,0-1,1 1,-1-1,1 0,-1-1,1 1,0-1,0 0,0 0,-1-1,1 1,0-1,0 0,0-1,0 1,0-1,0 0,0 0,1-1,135-22,-123 17</inkml:trace>
  <inkml:trace contextRef="#ctx0" brushRef="#br0" timeOffset="3530.439">4009 592,'34'-9,"34"-4,16 1,-2-3,-5 2,-6 2,-10 4,-12 3,-3-3,-5 0,-5 1,-4 2,-2 1,-11 2,-14 0,-12 5,-6 3</inkml:trace>
  <inkml:trace contextRef="#ctx0" brushRef="#br0" timeOffset="3784.679">3924 846,'38'0,"47"-5,18-1,1 0,-7-4,-16 1,-12 1,-7-3,-11 0,-8 3,-2 2,-4-2,-2-1,-4 3,-1 1,-6 2</inkml:trace>
  <inkml:trace contextRef="#ctx0" brushRef="#br0" timeOffset="4039.69">5335 424,'-40'24,"1"2,2 1,0 3,2 1,1 1,-15 21,-6 40,54-90,0 0,0 0,1 0,-1 1,1-1,0 0,0 0,0 0,0 0,0 0,1 1,-1-1,1 0,0 0,0 0,0 0,1-1,-1 1,1 0,-1 0,1-1,0 1,0-1,0 1,0-1,0 0,1 0,-1 0,1 0,-1 0,1-1,2 2,9 3,1 1,0-2,1 0,-1-1,1-1,0 0,0-1,0 0,0-2,0 0,0-1,0 0,0-1,0-1,0-1,-1 0,1-1,-1 0,0-1,4-4,5-3</inkml:trace>
  <inkml:trace contextRef="#ctx0" brushRef="#br0" timeOffset="4366.531">5786 424,'-30'28,"2"2,1 1,1 1,2 1,1 2,-14 28,35-60,-1 0,1 1,0 0,1-1,-1 1,0 0,1 0,0 0,0 0,0 0,1 0,-1 0,1 0,0 0,0 0,1 0,-1 0,1 0,-1 0,1 0,1 0,-1 0,1 0,-1-1,1 1,0 0,0-1,0 0,1 1,0-1,-1 0,1 0,0 0,0-1,0 1,1-1,-1 1,1-1,-1 0,1-1,3 2,10 0,0 0,0-1,0-1,0-1,1-1,-1 0,0-1,0 0,0-2,0 0,6-3,-13 4,1 0,-1-1,0 0,0-1,0 1,-1-2,1 0,-1 0,-1-1,1 0,-1 0,0-1,-1 0,0 0,0-1,-1 1,0-2,0 1,-1-1,0 0,-1 0,0 0,-1 0,0-1,0 0,-1 1,-1-1,0 0,0-2,-4 6,0 0,0 0,-1 0,0 0,0 1,-1 0,1-1,-1 2,-1-1,1 1,-1-1,0 1,0 1,0-1,-1 1,0 1,0-1,0 1,0 0,0 0,0 1,-1 0,1 1,-1-1,0 1,1 1,-1 0,0 0,0 0,1 1,-1 0,1 0,-1 1,1 0,-1 1,1-1,0 1,0 1,0-1,0 1,1 0,-2 2,-10 11</inkml:trace>
  <inkml:trace contextRef="#ctx0" brushRef="#br0" timeOffset="4804.696">6125 791,'4'-21,"0"1,1 0,1 0,1 1,1-1,1 2,0-1,1 1,1 1,1-1,0 2,2 0,-1 1,2 0,0 1,14-10,-29 24,1-1,0 0,0 1,0-1,-1 1,1-1,0 1,0-1,0 1,0 0,0-1,0 1,0 0,0 0,0 0,0 0,0-1,0 2,0-1,0 0,0 0,0 0,0 0,0 1,0-1,0 0,0 1,0-1,0 1,0-1,0 1,0-1,-1 1,1 0,0-1,0 1,-1 0,1 0,0 0,-1-1,1 1,-1 0,1 1,10 48,-8-31,-2-12,1 0,0 0,1 0,-1-1,1 1,1 0,-1-1,1 0,0 0,0 0,1 0,0-1,0 0,0 1,1-2,-1 1,1-1,0 0,1 0,-1-1,0 1,1-2,0 1,0-1,0 0,0 0,4 1,1 0,-1-1,0 0,1-1,-1 0,1-1,0 0,-1-1,1 0,-1-1,0 0,1-1,-1 0,0 0,0-2,-1 1,1-1,-1-1,0 0,-1 0,6-6,-11 9,0-1,-1 0,1 0,-1-1,0 1,0-1,0 1,0-1,-1 0,0 0,0 0,-1 0,1-1,-1 1,0 0,0-1,-1 1,0-1,0 1,0-1,0 1,-1 0,0-1,0 1,-1-1,-5-12</inkml:trace>
  <inkml:trace contextRef="#ctx0" brushRef="#br0" timeOffset="5253.679">7085 254,'-195'136,"193"-136,1 1,-1-1,1 0,-1 1,1-1,0 1,-1 0,1-1,0 1,-1 0,1 0,0 0,0 0,0 0,0 0,0 0,0 0,0 0,0 0,0 0,1 1,-1-1,0 0,1 1,-1-1,1 1,-1-1,1 1,0-1,0 0,-1 1,1-1,0 1,0-1,1 1,-1-1,0 1,0-1,1 1,-1-1,1 1,-1-1,1 0,0 1,-1-1,1 0,0 0,0 1,0-1,0 0,0 0,0 0,0 0,0 0,1 0,-1-1,1 2,87 17,-74-17,1 0,-1 1,0 1,0 1,0 0,0 0,-1 2,2 1,-13-6,0 0,0 0,0 0,-1 1,1-1,0 1,-1 0,0-1,0 1,1 0,-2 1,1-1,0 0,-1 0,1 1,-1-1,0 1,0-1,-1 1,1 0,-1-1,1 1,-1 0,0-1,-1 1,1-1,-1 1,1 0,-1-1,0 1,0-1,-1 1,0 1,-1 3,-1 0,0-1,-1 1,1-1,-1 0,-1 0,1-1,-1 0,-1 1,1-2,-1 1,0-1,-7 4,-170 71,138-66,26-11</inkml:trace>
  <inkml:trace contextRef="#ctx0" brushRef="#br0" timeOffset="5520.955">7706 0,'-5'34,"-6"34,-2 12,2 0,3-7,2-12,3-12,1-9,2-6,0-5,1-2,-1-1,1 0,-1 0,-5-4,-6-6,-1-5</inkml:trace>
  <inkml:trace contextRef="#ctx0" brushRef="#br0" timeOffset="5764.858">7283 424,'33'-5,"31"3,9 2,-3 2,-9-1,-10 5,-8 1,-8 0,-4 3,-3 5,-1 5,-6-2</inkml:trace>
  <inkml:trace contextRef="#ctx0" brushRef="#br0" timeOffset="5918.845">8044 734,'0'14,"0"5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44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121 335,'34'21,"59"94,73 117,-84-113,-82-118,1 0,-1 0,0 1,0-1,0 0,1 0,-1 0,0 0,1 0,-1 0,1 0,0 0,-1 0,1 0,0 0,-1-1,1 1,0 0,0 0,0-1,0 1,-1 0,1-1,0 1,0-1,0 1,0-1,1 0,-1 1,0-1,0 0,0 0,0 0,0 0,0 0,0 0,0 0,1 0,-1 0,0 0,0-1,0 1,0 0,0-1,0 1,0-1,0 1,0-1,0 1,0-1,0 0,-1 1,2-2,2-12</inkml:trace>
  <inkml:trace contextRef="#ctx0" brushRef="#br0" timeOffset="568.664">629 279,'-112'95,"89"-70,-96 86,-69 82,14-16,166-167,3-3</inkml:trace>
  <inkml:trace contextRef="#ctx0" brushRef="#br0" timeOffset="1192.425">404 81,'-5'0,"-2"5,1 6,1-3,6-4,4-6,-5-4,-2 5,-6 2,0 5,4 3,4-1</inkml:trace>
  <inkml:trace contextRef="#ctx0" brushRef="#br0" timeOffset="1743.649">771 53,'56'-23,"-23"13,-23 6,-1 1,1 0,0 0,0 1,0 0,1 0,-1 2,0-1,1 1,-1 0,9 2,-17-1,0-1,0 1,-1 0,1-1,0 1,-1 0,1 0,-1 0,1 0,-1 0,0 0,1 0,-1 0,0 1,0-1,0 1,0-1,0 1,0-1,0 1,0-1,0 1,-1 0,1-1,-1 1,1 0,-1 0,0-1,0 1,0 0,0 0,0 0,0-1,0 1,0 0,-1 0,1-1,-1 1,1 0,-1-1,0 1,0 0,0 0,-45 69,44-69,-17 20,14-18,1 0,-1 0,1 0,0 0,1 1,-1 0,1 0,0 0,0 0,1 0,-1 1,1-1,0 1,1 0,-1 0,1 1,3-4,0 0,0-1,0 1,1 0,-1-1,1 1,0-1,-1 0,1 0,0 0,0-1,0 1,1-1,-1 1,0-1,1 0,-1 0,0 0,1-1,-1 1,1-1,-1 0,1 0,-1 0,1-1,-1 1,3-1,-2 1,114-2,-93 2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3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4892 201,'-1'-1,"1"1,-1-1,1 1,-1 0,1 0,-1-1,1 1,-1 0,0 0,1-1,-1 1,1 0,-1 0,0 0,1 0,-1 0,1 0,-1 0,0 0,1 0,-1 0,1 0,-1 1,0-1,1 0,-1 0,1 0,-1 1,1-1,-1 0,1 1,-1-1,1 1,-1-1,1 0,0 1,-1-1,1 1,-1-1,1 1,0-1,0 1,-1-1,1 1,0 0,0-1,0 1,-1-1,1 1,0 0,0-1,0 1,0-1,0 1,0 0,0-1,0 1,1-1,-1 1,-6 43,6-43,-11 291,-24-13,1-81,18-170,9-24</inkml:trace>
  <inkml:trace contextRef="#ctx0" brushRef="#br0" timeOffset="297.041">4326 483,'47'-29,"1"2,2 1,0 3,34-9,-33 12,1 2,0 3,1 2,0 2,1 3,34 0,-29 4,1-2,-1-2,-1-4,44-13,-92 22,0-1,0 1,0-2,-1 1,0-1,0-1,0 0,-1 0,1 0,-1-1,-1 0,5-5,-2-2</inkml:trace>
  <inkml:trace contextRef="#ctx0" brushRef="#br0" timeOffset="718.958">5512 314,'-2'9,"-30"94,6 1,3 1,6 1,1 31,14-131,1 0,0 0,1 0,-1-1,1 1,0 0,1 0,-1 0,1 0,0 0,1 0,-1 0,1-1,1 1,-1-1,1 1,0-1,0 0,0 0,1 0,-1 0,1-1,0 0,1 1,-1-2,1 1,0 0,0-1,0 0,0 0,0 0,1-1,-1 0,1 0,0 0,0-1,0 0,2 1,12-5,0-1,-1-1,0-1,0 0,0-2,-1 0,0-1,0-1,12-8,-10 6,214-144,-233 154,0 0,0 1,0-1,1 1,-1-1,0 1,1-1,-1 1,1 0,-1 0,1 0,0 0,0 0,-1 0,1 0,0 1,0-1,0 0,0 1,0 0,0-1,0 1,0 0,0 0,0 0,0 0,-1 0,1 1,0-1,0 1,0-1,0 1,0 0,0 0,-1-1,1 1,0 0,-1 1,1-1,0 0,-1 0,0 1,1-1,-1 1,0-1,0 1,1 0,-1-1,-1 1,1 0,0 0,0 0,-1-1,1 3,3 50,-5-48,0-1,1 1,0 0,0 0,1 0,-1-1,1 1,1 0,-1 0,1-1,0 1,0-1,0 0,1 1,0-1,0 0,0-1,1 1,0-1,0 1,0-1,0 0,3 2,-2-3,1-1,0 1,0-1,0 0,1 0,-1 0,0-1,1 0,-1-1,1 1,-1-1,1 0,-1-1,1 0,-1 0,0 0,1-1,-1 0,5-2,5 0,6-1</inkml:trace>
  <inkml:trace contextRef="#ctx0" brushRef="#br0" timeOffset="1051.022">6387 935,'173'-79,"-160"73,0 1,0-2,-1 1,0-2,0 0,-1 0,0-1,0 0,-1-1,0 0,-1-1,0 0,-1 0,0-1,-1 0,0 0,-1-1,0 0,2-10,-8 20,1 1,-1 0,0 0,0 0,-1-1,1 1,0 0,-1 0,0 0,1 0,-1 0,0 0,0 0,0 0,0 0,0 0,-1 0,1 1,0-1,-1 0,0 1,1-1,-1 1,0 0,0-1,1 1,-1 0,0 0,0 0,0 0,-1 1,1-1,0 1,0-1,0 1,0 0,0-1,-2 1,-85 9,74 0,-1 0,2 0,-1 2,1 0,1 0,0 1,0 1,1 0,1 1,0 0,1 1,1 0,0 0,1 1,0 2,4-13,1 0,-1 0,1 0,1 0,-1 0,1 1,-1-1,2 1,-1-1,1 1,-1 0,1 0,1 0,-1-1,1 1,0 0,1 0,0 0,-1 0,2 0,-1-1,1 1,0 0,0-1,0 1,1-1,0 0,0 0,0 0,0 0,1-1,0 1,0-1,0 0,3 2,15 4,1-1,0-1,0-1,1-1,0-1,0-1,0-1,0-1,1-1,-1-1,1-1,-1-2,24-4,125-33,-142 33</inkml:trace>
  <inkml:trace contextRef="#ctx0" brushRef="#br0" timeOffset="26120.584">3621 2008,'-5'13,"1"0,0 1,1 0,1-1,0 1,1 0,0 0,1 1,1-1,0 0,3 11,-2-20,0-1,0 0,0 0,1 0,0 0,0 0,0 0,0-1,0 1,1-1,-1 0,1 0,0 0,0 0,0-1,1 0,-1 0,0 0,1 0,-1-1,1 1,0-1,-1 0,1-1,0 1,0-1,0 0,-1 0,1-1,0 1,0-1,-1 0,1 0,0-1,-1 1,1-1,-1 0,2-1,14-6,0-1,-1-1,0-1,-1-1,-1 0,0-1,0-1,-1 0,-1-1,0-3,9-3,-10 39,-13 23,8 49,-8-87,0 1,0 0,1-1,-1 1,1-1,-1 0,1 1,0-1,0 0,0 0,0 0,0 0,1 0,-1-1,0 1,1-1,0 1,-1-1,1 0,0 0,-1 0,1 0,0-1,0 1,0-1,0 0,-1 1,1-1,1-1,8-1,1-1,0-1,-1 0,1-1,-1 0,-1-1,1 0,-1-1,0-1,0 1,-1-2,0 1,-1-1,0-1,0 0,-1 0,0-1,-1 0,0 0,0 0,0-5,27-84,-34 100,0-1,1 1,-1-1,0 1,0-1,0 1,0-1,1 1,-1-1,0 1,0-1,1 1,-1-1,0 1,1 0,-1-1,1 1,-1-1,0 1,1 0,-1 0,1-1,-1 1,1 0,-1 0,1 0,-1-1,1 1,-1 0,1 0,-1 0,1 0,-1 0,1 0,-1 0,1 0,0 0,-1 0,1 0,-1 0,1 1,-1-1,1 0,-1 0,1 0,-1 1,0-1,1 0,-1 1,1-1,-1 0,0 1,1-1,-1 1,0-1,1 0,-1 1,0-1,1 1,-1-1,0 1,0-1,0 1,0-1,23 37,-21-33,112 235,-102-202,-1 0,-3 0,0 1,-3 0,0 12,0-5,-3-26,-1 0,0 0,-2 0,0 0,-1-1,-1 1,-1-1,-1 1,0-1,-1 0,-1-1,-6 11,12-25,0 0,-1 0,1 0,-1 0,0-1,0 1,0 0,0-1,0 0,-1 1,1-1,-1 0,1 0,-1 0,0 0,0-1,0 1,0-1,0 0,0 0,0 0,0 0,-1 0,1-1,0 0,-1 1,1-1,0 0,0-1,-1 1,1 0,0-1,0 0,-1 0,1 0,0 0,0 0,0-1,0 1,0-1,1 0,-1 0,0 0,1 0,0-1,-1 1,1 0,0-1,0 0,0 1,0-1,1 0,-1 0,1 0,-1-3,-2-17,1 0,1-1,1 1,1 0,2-1,0 1,1 0,1 0,7-21,3 2,2 0,2 1,1 1,3 1,1 0,1 2,3 1,0 1,3 1,0 2,2 1,24-17,-43 36,-1 1,1 1,1 1,0 0,0 0,1 2,0 0,1 0,-1 1,1 1,15-2,-26 7,0 0,0 1,-1 0,1 0,0 0,-1 1,1-1,-1 1,1 0,-1 1,0-1,0 1,0 0,0 0,0 0,-1 0,1 1,-1-1,0 1,0 0,0 0,-1 0,0 0,1 0,-1 1,-1-1,1 1,0 0,-1-1,0 1,-1 0,1 0,-1-1,1 1,-1 0,-1 0,1 0,-1-1,0 1,0 0,0 0,-1-1,1 1,-1-1,0 1,-3 3,0 5,-2-1,1 1,-1-1,-1 0,0-1,-1 0,0 0,0-1,-1 0,-1-1,0 0,0 0,0-1,-1-1,-1 0,1-1,-1 0,0-1,0 0,0-1,-1 0,0-1,-13 1,23-4,1 0,-1-1,1 1,-1 0,1-1,-1 0,1 0,0 0,-1 0,1-1,0 1,0-1,0 0,0 0,0 0,0 0,0 0,1-1,-1 1,1-1,0 0,0 0,0 0,0 0,0 0,1 0,-1 0,1-1,-6-18</inkml:trace>
  <inkml:trace contextRef="#ctx0" brushRef="#br0" timeOffset="22823.328">488 1951,'-13'-5,"-1"1,0 1,0 0,-1 1,1 0,0 1,-1 0,1 2,-1 0,1 0,0 1,0 1,0 0,0 1,0 1,0 0,1 1,0 0,0 1,1 0,0 1,0 1,1 0,0 0,1 1,-6 7,15-16,0 0,0 1,0-1,0 1,0-1,0 1,0 0,0-1,1 1,-1 0,1-1,0 1,-1 0,1 0,0-1,0 1,0 0,0 0,0-1,0 1,1 0,-1 0,1-1,-1 1,1 0,-1-1,1 1,0 0,0-1,0 1,0-1,0 1,0-1,0 0,1 0,-1 1,0-1,1 0,-1 0,1 0,-1 0,1-1,0 1,-1 0,1-1,0 1,-1-1,1 1,0-1,0 0,-1 0,2 1,131 35,-39-5,-92-30,0 0,-1 1,1-1,-1 0,1 1,-1 0,1 0,-1 0,0 0,0 0,0 0,0 0,0 0,-1 1,1-1,-1 1,0 0,1-1,-1 1,0 0,0 0,-1-1,1 1,-1 0,1 0,-1 0,0 0,0 0,0 0,0 0,-1 2,-3 2,-1 0,0 0,0-1,0 1,0-1,-1-1,0 1,-1-1,1 0,-1 0,0-1,0 0,0 0,-1 0,1-1,-1-1,-1 1,-10 6,-207 77,158-58,72-20,5-10</inkml:trace>
  <inkml:trace contextRef="#ctx0" brushRef="#br0" timeOffset="23391.968">771 1471,'-7'14,"1"-1,0 1,1 1,1-1,0 1,1-1,0 1,0 13,0-8,-8 89,5 1,8 109,1-59,-5-122,1-26,1 0,-1 0,2 1,0-1,0 0,1 0,1 0,0 0,1 3,-3-13,-1-1,1 0,0 1,-1-1,1 0,0 0,0 1,0-1,0 0,0 0,0 0,0 0,0 0,0 0,0-1,1 1,-1 0,0 0,1-1,-1 1,0-1,1 0,-1 1,1-1,-1 0,1 0,-1 1,0-1,1 0,-1-1,1 1,-1 0,1 0,-1-1,1 1,-1 0,0-1,1 0,-1 1,0-1,1 0,-1 0,52-41,118-131,-171 172,1 0,0 0,-1 0,1 0,0 0,0 0,-1 0,1 0,0 1,0-1,0 0,0 0,0 1,0-1,0 1,0-1,0 1,0 0,1-1,-1 1,0 0,0 0,0-1,0 1,1 0,-1 0,0 1,0-1,0 0,0 0,1 0,-1 1,0-1,0 1,0-1,0 1,0-1,0 1,0-1,0 1,0 0,0 0,0 0,0-1,-1 1,1 0,0 0,-1 0,1 0,0 0,-1 0,0 0,1 0,-1 1,1-1,-1 0,0 0,0 0,2 56,-3-53,0 1,0 0,1 0,-1-1,1 1,0 0,1 0,-1 0,1-1,0 1,0 0,1-1,-1 1,1-1,0 1,0-1,0 0,1 0,0 0,-1 0,1 0,1 0,2 2,11 2</inkml:trace>
  <inkml:trace contextRef="#ctx0" brushRef="#br0" timeOffset="23719.523">1476 2035,'-19'25,"0"0,2 1,1 0,1 2,1 0,2 0,1 1,-7 26,18-51,-1-1,0 1,1-1,0 1,0-1,0 1,0 0,0-1,1 1,0-1,0 1,0-1,0 1,0-1,1 0,-1 1,1-1,0 0,0 0,0 0,0-1,1 1,-1 0,1-1,0 1,0-1,-1 0,1 0,1 0,-1-1,0 1,0-1,1 1,-1-1,1 0,-1 0,1-1,-1 1,1-1,-1 0,1 1,0-2,-1 1,1 0,-1-1,1 0,-1 1,1-2,6 0,-1 0,1-1,-1-1,0 0,0 0,0-1,-1 0,1 0,-1-1,0 0,-1 0,0-1,0 0,0 0,-1-1,0 0,0 0,-1 0,0-1,0 0,-1 0,0 0,-1 0,0-1,-1 1,0-1,0 0,-1 0,0 0,0 0,-2 0,1 1,-1-1,0 0,-1 0,-2-6,3 13,0 0,0 0,0 1,0-1,-1 0,1 1,-1-1,0 0,0 1,0 0,0 0,0-1,0 1,0 0,-1 1,1-1,-1 0,0 1,1-1,-1 1,0 0,0 0,0 0,0 0,0 1,0-1,0 1,0-1,0 1,0 0,0 1,0-1,0 0,-94 39,77-24</inkml:trace>
  <inkml:trace contextRef="#ctx0" brushRef="#br0" timeOffset="24240.889">1759 2148,'-47'93,"46"-90,1-1,-1 1,0-1,1 0,-1 1,1-1,0 1,0-1,0 1,0-1,0 1,1-1,-1 1,1-1,0 1,-1-1,1 0,0 1,0-1,1 0,-1 0,0 0,1 0,-1 0,1 0,0 0,-1 0,1-1,0 1,0-1,0 1,0-1,1 0,-1 0,0 0,0 0,1 0,-1 0,1-1,9 1,0 0,1-1,-1-1,0 0,0-1,-1 0,1-1,0-1,-1 1,1-2,-1 1,0-2,-1 1,1-2,-1 1,0-1,-1-1,0 0,0 0,-1-1,0 0,0 0,-1-1,4-6,-7 11,10 2,-18 30,0-6,6-16,0 0,0 0,1 0,-1 0,1 0,0 0,0-1,1 1,-1-1,1 0,0 0,0-1,0 1,1-1,-1 0,1 0,0 0,0 0,0-1,0 0,0 0,1 0,-1-1,1 0,-1 0,1 0,-1-1,1 0,-1 0,1 0,-1 0,1-1,-1 0,1 0,-1-1,0 0,3-1,6-4,-1-1,1-1,-1 0,-1-1,0 0,0-1,-1-1,-1 1,0-2,0 1,-1-1,-1-1,6-12,-2-21,-14 30</inkml:trace>
  <inkml:trace contextRef="#ctx0" brushRef="#br0" timeOffset="24639.865">2887 1951,'-5'2,"-15"2,0 1,1 1,-1 1,1 1,1 0,0 1,0 1,1 1,0 1,-8 7,24-18,0-1,0 1,0 0,0 0,0 0,0-1,1 1,-1 0,0 0,0 1,1-1,-1 0,0 0,1 0,-1 0,1 0,0 1,-1-1,1 0,0 0,0 1,0-1,0 0,0 0,0 1,0-1,0 0,0 1,1-1,-1 0,1 0,-1 0,0 1,1-1,0 0,-1 0,1 0,0 0,0 0,-1 0,1 0,0 0,0 0,0-1,0 1,1 0,57 22,-50-21,6 2,77 31,-90-34,0 0,0 1,0-1,0 1,0-1,-1 1,1 0,-1-1,1 1,-1 0,0 0,0 0,0 0,0 1,0-1,0 0,0 0,-1 0,1 1,-1-1,0 0,1 1,-1-1,0 0,0 1,-1-1,1 0,0 1,-1-1,0 0,1 1,-1-1,0 0,0 0,0 0,0 0,-1 0,-1 2,-2 2,-1 0,0 0,0-1,-1 1,0-1,0-1,0 1,0-1,-1-1,0 1,0-1,0-1,0 1,0-1,0-1,0 0,-1 0,-1 0,-72-18,64 6</inkml:trace>
  <inkml:trace contextRef="#ctx0" brushRef="#br0" timeOffset="29136.915">6077 1866,'108'-37,"-60"16,-1-2,0-2,-2-2,-1-3,-35 25,-1 0,1 0,-1-1,-1-1,1 1,-1-1,0 0,-1-1,1 0,-1 0,-1 0,0 0,0-1,-1 0,0 0,0-1,-4 9,1 0,-1 1,0-1,1 0,-1 0,0 0,0 0,0 1,0-1,0 0,0 0,0 0,0 0,0 0,0 1,0-1,-1 0,1 0,0 0,-1 1,1-1,0 0,-1 0,1 1,-1-1,1 0,-1 1,0-1,1 0,-1 1,0-1,1 1,-1-1,0 1,1-1,-1 1,0 0,0-1,0 1,0 0,1 0,-1-1,0 1,0 0,0 0,0 0,0 0,1 0,-1 0,0 0,0 1,0-1,0 0,1 0,-1 1,0-1,0 0,0 1,1-1,-48 29,34-11,-1 1,2 1,1 0,0 1,2 0,0 1,1 0,1 0,2 1,0 0,1 0,1 1,2-1,0 1,1 8,-3 8,-9 294,10-137,2-164,-2 1,-1-1,-2 0,-1 0,-2 0,-11 29,14-48,0 0,-2 0,1 0,-2-1,1 0,-2 0,0-1,0 0,-1-1,-1 0,0-1,0 0,-1-1,0-1,-14 7,13-7,0 0,0-1,-1-1,0 0,-1-2,1 1,-1-2,0 0,1-1,-1 0,-15-1,28-2,0 1,0-1,0 0,1 0,-1 0,0 0,1 0,-1-1,1 1,-1-1,1 0,0 1,0-1,0 0,0 0,0-1,0 1,0 0,0-1,1 1,0-1,-1 1,1-1,0 0,0 1,0-1,1 0,-1 0,1 0,-1 1,1-1,0 0,0 0,1-2,29-94,-8 67,2 0,2 2,0 1,2 1,1 1,2 2,4-2,13-13,36-29,2 3,41-20,-79 62,-36 23</inkml:trace>
  <inkml:trace contextRef="#ctx0" brushRef="#br0" timeOffset="29490.023">6838 2205,'-20'12,"1"2,0 0,1 1,0 1,2 0,0 1,0 1,2 1,0 0,1 1,1 0,1 1,1 0,-3 10,12-28,0 0,1-1,-1 1,1 0,-1 0,1 0,0-1,0 1,0 0,0 0,1 0,-1-1,1 1,0 0,-1-1,1 1,0 0,1-1,-1 1,0-1,1 1,0-1,-1 0,1 0,0 0,0 0,0 0,0 0,1 0,-1-1,0 1,1-1,-1 0,1 1,-1-1,1 0,0-1,-1 1,1 0,0-1,0 1,0-1,-1 0,1 0,0 0,0-1,0 1,-1 0,3-2,13-2,0-1,-1-1,0-1,0-1,-1 0,0-1,0-1,-1 0,0-1,-1-1,12-12,-18 18,-1-2,1 1,-2-1,1 0,-1-1,0 0,-1 0,0 0,0 0,-1-1,-1 0,1 1,-1-2,-1 1,0 0,-1 0,0-1,0 1,-1-1,0 1,-1 0,0-1,-2-8,1 16,0 0,1-1,-1 1,0 0,0 0,-1 0,1 1,-1-1,1 0,-1 1,0 0,0 0,0 0,0 0,0 0,-1 0,1 1,-1-1,1 1,-1 0,1 0,-1 1,1-1,-1 1,0-1,1 1,-1 0,0 1,1-1,-1 1,0-1,1 1,-22 8</inkml:trace>
  <inkml:trace contextRef="#ctx0" brushRef="#br0" timeOffset="29769.462">7205 2515,'-9'-14,"1"-20,7-8,8-2,8 1,2 4,2 4,3 7,2 4,3 6,-4 1,-1 4,0 3,2 5,1 2,-3 7,-6 2</inkml:trace>
  <inkml:trace contextRef="#ctx0" brushRef="#br0" timeOffset="2197.806">7882 455,'65'-11,"-1"-1,-1-4,-1-2,0-3,-1-3,11-8,-56 26,-1 0,0 0,0-2,-1 0,1 0,-2-1,1-1,-1-1,-1 1,0-2,-1 0,0 0,-1-1,0 0,-1-1,0 0,-1-1,2-5,-9 16,-1 0,1 0,-1 0,1 0,-1 0,-1 1,1-1,0 0,-1 0,0 0,0 0,0 0,0 1,-1-1,1 0,-1 1,0-1,0 1,0 0,0 0,-1-1,0 1,1 1,-1-1,0 0,0 1,0 0,-1-1,1 1,-1 1,1-1,-1 0,0 1,1 0,-1 0,0 0,0 0,0 0,0 1,0 0,1 0,-1 0,0 0,0 0,0 1,-3 1,0-1,0 1,1 0,-1 0,1 0,0 1,0 0,0 0,0 1,0 0,1 0,-1 0,1 1,0-1,0 1,1 1,0-1,0 0,0 1,0 0,1 0,0 0,0 1,1-1,-1 0,2 1,-1 2,-6 20,3 0,0 1,2 0,1-1,2 15,4 76,5 1,8 22,14 207,-31-340,2 27,-3-1,-1 1,-1-1,-2 0,-5 12,8-40,0 0,0 0,-1 0,0-1,0 1,-1-1,0 0,0 0,-1 0,0-1,0 1,-1-1,0 0,0-1,0 0,0 1,-1-2,0 1,0-1,0 0,0-1,-1 0,0 0,1 0,-1-1,-4 0,5-1,0 0,0-1,0 0,0 0,1 0,-1-1,0 0,0-1,1 1,-1-1,1-1,-1 1,1-1,0 0,0 0,0-1,0 0,1 0,0 0,-1-1,1 0,1 0,-1 0,1-1,0 1,0-1,1 0,0 0,0 0,0-1,-3-4,2 0,0 0,0 0,1 0,0-1,1 0,0 1,1-1,0 0,1 0,1 1,0-1,0 0,1 0,0 1,1-1,2-3,9-11,1 1,1 1,1 0,1 1,1 0,1 2,1 1,1 0,1 1,1 2,0 0,1 2,0 0,2 2,-1 1,2 1,4 0,2-2,-5 3</inkml:trace>
  <inkml:trace contextRef="#ctx0" brushRef="#br0" timeOffset="2484.987">8927 568,'-32'14,"1"2,1 1,1 2,0 0,2 2,0 1,-23 26,44-42,0 1,0-1,1 1,0 1,0-1,1 1,0-1,1 1,-1 1,2-1,-1 1,2-6,1 0,-1 0,1 0,0 0,0 0,0 0,1 0,-1 0,0 0,1 0,0 0,0 0,0 0,0 0,1 0,-1-1,1 1,-1 0,1-1,0 1,0-1,0 0,0 0,1 0,-1 0,0 0,1 0,0 0,-1-1,1 1,0-1,1 0,9 3,1-1,0-1,0 0,0-1,0 0,0-1,0-1,0 0,0-1,0-1,0 0,0 0,-1-2,0 0,0 0,0-1,0-1,0 0,-2 2,0-1,0 1,0-2,-1 0,0 0,0 0,-1-2,0 1,0-1,-1 0,0-1,-1 0,0 0,0 0,-1-1,-1 0,0 0,0-1,-1 0,0 1,-1-1,-1-1,0 1,0 0,-1-10,-1 18,-1 0,1 1,-1-1,0 0,0 0,0 0,-1 0,1 1,-1-1,0 1,0-1,0 1,0 0,-1 0,1 0,-1 0,0 0,-3-2,-12-7</inkml:trace>
  <inkml:trace contextRef="#ctx0" brushRef="#br0" timeOffset="2747.868">9350 991,'-5'-29,"-1"-14,5-19,2-4,2 5,4 12,2 11,3 5,6 10,-2 3,3 6,-3-1,1 4,-3 7,-3 5</inkml:trace>
  <inkml:trace contextRef="#ctx0" brushRef="#br0" timeOffset="3237.319">9633 907,'34'-49,"2"1,2 2,42-39,-1 26,-78 60,1 0,-1 0,1 0,-1 0,0 0,1 0,-1 1,0-1,0 0,0 1,0-1,0 1,0-1,0 1,-1 0,1-1,0 1,-1 0,1-1,-1 1,0 0,0 0,1-1,-1 1,0 0,-1 0,1-1,0 1,0 0,-1 0,1-1,-1 2,1 1,-1-1,1 0,-1 1,1-1,0 0,0 1,0-1,0 0,1 0,-1 1,1-1,0 0,0 0,0 0,0 0,1 0,-1 0,1 0,0 0,0-1,0 1,0 0,0-1,1 0,-1 1,1-1,-1 0,1-1,0 1,0 0,0-1,0 1,0-1,2 1,11-1,0 0,-1 0,1-2,0 0,-1-1,1 0,-1-2,1 0,-1 0,0-1,-1-1,1-1,-1 0,-1 0,1-2,2-2,68-31,-83 41,0 0,1 0,-1 0,0 0,1 1,-1-1,0 1,1-1,-1 1,1-1,-1 1,1 0,-1 0,1 0,-1 0,1 0,-1 0,1 0,-1 0,1 1,-1-1,0 0,1 1,-1 0,1-1,-1 1,0 0,1-1,-1 1,0 0,0 0,0 0,0 0,0 0,0 0,0 1,0-1,0 0,0 0,-1 1,1-1,0 0,-1 1,1-1,-1 1,0-1,1 1,-1-1,0 1,2 63,-3-59,0 0,0 0,1 0,0 0,0 0,1 0,-1 0,1 0,0 0,1 0,0 0,0 0,0-1,0 1,1-1,0 1,0-1,1 0,-1 0,1 0,0 0,50 25,-35-25</inkml:trace>
  <inkml:trace contextRef="#ctx0" brushRef="#br0" timeOffset="34695.566">8362 2148,'0'0,"0"0,-1-1,1 1,-1-1,1 1,-1 0,1 0,-1-1,0 1,1 0,-1 0,1 0,-1 0,1-1,-1 1,0 0,1 0,-1 0,1 0,-1 0,0 1,1-1,-1 0,1 0,-1 0,0 0,1 1,-1-1,1 0,-1 0,1 1,-1-1,1 1,-1-1,1 0,0 1,-1-1,1 1,-1-1,1 1,0-1,-1 1,1-1,0 1,0-1,0 1,-1 0,1-1,0 1,0-1,0 1,0 0,0-1,0 1,0-1,0 1,0 0,0-1,0 1,1-1,-1 1,0-1,0 1,12 51,-9-40,31 135,-4-40,-30-106,0-1,0 1,1 0,-1-1,0 1,0-1,0 1,1-1,-1 1,0-1,1 1,-1-1,1 1,-1-1,0 1,1-1,-1 1,1-1,-1 0,1 1,-1-1,1 0,-1 0,1 1,0-1,-1 0,1 0,-1 0,1 0,-1 0,1 1,0-1,-1 0,1 0,0 0,-1-1,1 1,-1 0,1 0,0 0,-1 0,1-1,-1 1,1 0,-1 0,1-1,-1 1,1 0,-1-1,1 1,-1-1,1 1,-1-1,0 1,1-1,-1 1,0-1,1 1,-1-1,0 1,0-1,0 0,18-40,-16 37,114-261,-63 125,-64 168,8-4,0-1</inkml:trace>
  <inkml:trace contextRef="#ctx0" brushRef="#br0" timeOffset="34960.398">8956 2289,'-10'34,"-3"15,6 0,8-8,5-17,0-11</inkml:trace>
  <inkml:trace contextRef="#ctx0" brushRef="#br0" timeOffset="35224.64">8983 1809,'0'0</inkml:trace>
  <inkml:trace contextRef="#ctx0" brushRef="#br0" timeOffset="35560.072">9266 1668,'-8'59,"3"-1,3 1,2 0,3 0,2-1,9 38,9-8,4 57,-27-45,1-99,1-1,-1 1,1 0,-1-1,1 1,-1-1,1 1,-1-1,1 0,0 0,-1 0,1 0,-1 0,1 0,0 0,-1 0,1 0,-1-1,1 1,-1-1,1 1,-1-1,1 0,-1 0,0 1,1-1,-1 0,0 0,1 0,-1-1,0 1,0 0,0 0,0 0,0-1,-1 1,1-1,0 1,-1 0,1-2,3 0,24-21,0 1,2 2,0 1,2 2,0 1,1 1,0 2,1 1,22-5,-54 17,1-1,0 1,0 0,0 0,0 0,1 0,-1 1,0-1,0 1,0 0,1 0,-1 0,0 0,0 0,1 1,-1 0,0-1,0 1,0 0,0 1,0-1,0 0,0 1,-1 0,1-1,0 1,-1 0,1 1,-1-1,0 0,0 1,0-1,0 1,0-1,0 1,-1 0,0 0,1 0,-1 0,0 0,0 0,0 0,-1 0,1 1,-1-1,0 0,0 0,0 1,0-1,-1 0,1 0,-1 0,0 3,-6 6,0-1,-1-1,0 1,-1-2,0 1,0-1,-1 0,0-1,-1 0,1-1,-1 0,-1-1,0 0,0 0,-9 2,1 1,1-1,-1 0,-1-1,1-2,-1 0,0-1,0-1,-1-1,1-1,-1-1,-4-1,-13-16,27 5</inkml:trace>
  <inkml:trace contextRef="#ctx0" brushRef="#br0" timeOffset="36190.612">9858 2487,'51'-40,"-3"-2,-1-3,-2-1,-2-2,27-40,-66 83,0 1,0-2,0 1,-1 0,0-1,0 1,0-1,-1 0,0 0,0 0,0 0,-1 0,0 0,0-1,-1 1,0 0,0-1,0 1,0 0,-1 0,0-1,-1 1,0 0,1 0,-2 0,1 0,-1 1,0-1,-2-2,1 7,-1-1,0 1,1 1,-1-1,0 1,1 0,-1 0,0 0,0 1,1-1,-1 1,0 0,1 1,-1-1,1 1,0 0,-1 0,1 0,0 1,0-1,0 1,1 0,-1 0,1 1,-1-1,1 1,0-1,0 1,1 0,-1 0,1 0,-1 2,1-3,1 0,-1 0,1 0,0 0,0 0,0 0,0 0,1 0,-1 0,1 1,0-1,0 0,0 0,0 1,0-1,1 0,-1 0,1 0,0 0,0 0,0 0,1 0,-1 0,1 0,-1 0,1 0,0-1,0 1,0-1,0 1,1-1,-1 0,1 0,-1 0,1 0,0-1,0 1,-1-1,1 1,0-1,1 0,36 17,-34-17,0 0,0 1,0 0,0 0,0 0,0 1,-1 0,1 0,-1 1,0-1,1 1,-2 0,1 1,0-1,-1 1,0 0,0 0,-1 0,1 0,-1 1,0-1,0 1,-1 0,0 0,0 0,0 0,-1 0,0 0,0 1,-26 78,14-60</inkml:trace>
  <inkml:trace contextRef="#ctx0" brushRef="#br0" timeOffset="36932.092">10648 2176,'-39'28,"0"1,2 2,2 1,-32 37,38-10,28-57,1-1,0 1,0-1,0 0,0 1,0-1,0 1,1-1,-1 1,0-1,1 0,-1 1,1-1,0 0,-1 1,1-1,0 0,0 0,0 0,-1 0,1 0,1 0,-1 0,0 0,0 0,0 0,0 0,1-1,-1 1,0 0,0-1,1 1,-1-1,1 0,-1 1,0-1,1 0,-1 0,1 0,-1 0,1 0,-1 0,1 0,10-2,0 0,-1 0,1-1,-1-1,1 0,-1 0,-1-1,1-1,-1 1,1-2,-2 1,1-2,-1 1,0-1,-1-1,1 1,-2-1,1-1,4-8,65-61,-76 78,-1 1,1-1,0 1,0-1,-1 0,1 1,0-1,0 1,0 0,-1-1,1 1,0-1,0 1,0 0,0 0,0 0,0 0,0-1,-1 1,1 0,0 1,0-1,0 0,0 0,0 0,0 0,0 1,0-1,-1 0,1 1,0-1,0 1,0-1,-1 1,1-1,0 1,0 0,-1-1,1 1,-1 0,1-1,-1 1,1 0,-1 0,1 0,-1-1,1 1,-1 0,0 0,0 0,1 1,5 55,-5-43,-1-8,1 1,-1-1,2 1,-1-1,0 0,1 1,1-1,-1 0,1 0,0 0,0-1,0 1,1-1,0 1,0-1,0-1,1 1,0 0,0-1,0 0,0 0,1-1,-1 1,1-1,0 0,0-1,0 0,0 0,1 0,-1 0,0-1,1 0,-1-1,1 1,-1-1,7-1,10-7,0-1,-1-1,0-1,-1-1,0-1,-1 0,0-2,-2 0,1-2,-2 0,0 0,-1-2,-1 0,-1-1,-1 0,1-3,8-11,-1-1,-2-1,-1 0,-2-2,-2 0,-1-1,-2 0,-2 0,-1-1,-2-1,0-39,-4 67,-1 0,-1 0,0-1,0 1,-2 0,0 0,0 0,-1 0,0 0,-1 1,-1 0,0-1,-1 1,-6-10,11 20,0 0,-1 1,1-1,0 0,-1 0,0 1,1-1,-1 1,0-1,0 1,0 0,0-1,0 1,0 0,0 1,0-1,0 0,0 0,0 1,-1 0,1-1,0 1,-1 0,1 0,0 0,0 0,-1 0,1 1,0-1,0 1,-1 0,1-1,0 1,0 0,0 0,0 0,0 1,0-1,0 0,1 1,-1-1,0 1,0 1,-57 85,45-47,1 0,2 1,1 0,3 1,0 9,7-17,1 0,1 0,2 0,1-1,2 1,6 13,-10-37,43 169,-36-144,-8-32,0 1,0-1,-1 1,1 0,-1 0,0-1,0 1,-1 0,0 0,1 0,-2 0,1 0,0-1,-1 1,0 0,0 0,-1-1,1 1,-3 3,2-7,0 0,0 0,0-1,0 1,0 0,-1-1,1 0,0 1,0-1,0 0,-1 0,1-1,0 1,0 0,-1-1,1 1,0-1,0 0,0 1,0-1,0 0,0 0,0-1,0 1,0 0,1-1,-1 1,0-1,1 1,-1-1,1 0,0 0,-1 1,1-1,0 0,0 0,0 0,0-1,0 0,-11-14</inkml:trace>
  <inkml:trace contextRef="#ctx0" brushRef="#br0" timeOffset="37191.577">10988 2064,'33'0,"36"5,10 1,-3 0,-10-1,-12-2,-9-1,-8 4,-6 1,-3-1,-1-1,-1-2,-5-1</inkml:trace>
  <inkml:trace contextRef="#ctx0" brushRef="#br0" timeOffset="37356.619">11665 2289,'0'34,"5"10,1-6,0-10</inkml:trace>
  <inkml:trace contextRef="#ctx0" brushRef="#br0" timeOffset="37929.854">11890 2346,'1'-6,"0"1,0-1,0 1,1 0,0 0,0-1,0 1,1 1,0-1,0 0,0 1,0-1,1 1,-1 0,1 0,0 0,1 1,-1-1,1 1,0 0,-3 3,1 1,-1-1,0 1,0 0,1 0,-1 0,0 0,0 0,0 1,0-1,0 1,-1-1,1 1,0 0,-1-1,1 1,-1 0,1 0,-1 0,0 0,0 0,0 0,0 1,0-1,-1 0,1 1,9 15,-7-15,0 0,0 0,0 0,1 0,-1-1,1 1,-1-1,1 0,0 0,0-1,0 1,0-1,0 0,0 0,0 0,0 0,0-1,1 0,-1 0,0 0,0 0,1 0,-1-1,0 0,0 0,0 0,4-2,104-54,-106 53,0 0,0 0,0-1,-1 0,0 0,0 0,0-1,0 1,-1-1,0 0,-1 0,1-1,-1 1,0-1,-1 0,1-2,-2-10</inkml:trace>
  <inkml:trace contextRef="#ctx0" brushRef="#br0" timeOffset="38442.284">12511 2120,'-39'38,"-64"83,102-119,-1-1,1 1,0 0,0 0,0 0,0-1,0 1,0 0,0 0,0 0,1 0,-1 1,1-1,0 0,0 0,-1 0,1 0,1 0,-1 0,0 1,0-1,1 0,-1 0,1 0,0 0,0 0,-1 0,1 0,1 0,-1-1,0 1,0 0,1-1,-1 1,1 0,-1-1,1 0,-1 1,1-1,0 0,0 0,0 0,0 0,0 0,0 0,0-1,0 1,0-1,0 1,0-1,0 0,0 0,1 0,134-61,54-30,-189 90,-1 0,0 0,0 0,0-1,0 1,0 0,0 0,0 1,0-1,1 0,-1 0,0 1,0-1,1 0,-1 1,0-1,1 1,-1 0,1-1,-1 1,1 0,-1 0,1 0,-1 0,0 0,1 0,-1 1,1-1,-1 0,0 1,1-1,-1 1,1-1,-1 1,0 0,0-1,1 1,-1 0,0 0,0 0,0 0,0 0,0 0,0 0,0 0,0 1,4 126,-8-83,18 339,-12-361,0 1,-2-1,-1 1,-1-1,0 1,-2-1,-1 1,-1-1,-1-1,-1 1,-1-1,0 0,-2 0,-1-1,0-1,-11 14,17-28,1-1,0-1,-1 1,0-1,0 0,-1 0,1 0,-1-1,1 1,-1-2,0 1,-1 0,1-1,0 0,0-1,-1 0,1 0,-1 0,0 0,1-1,-1 0,1-1,-1 0,1 0,-1 0,1 0,-1-1,1 0,0-1,0 1,0-1,0 0,1-1,-1 1,1-1,0 0,0-1,0 1,0-1,-2-4,-4-12,1-1,1 0,0-1,2 0,1 0,1 0,1-1,-1-20,-4-9,5 24</inkml:trace>
  <inkml:trace contextRef="#ctx0" brushRef="#br0" timeOffset="38947.757">11777 1809,'-10'10,"-2"7,-1 2</inkml:trace>
  <inkml:trace contextRef="#ctx0" brushRef="#br0" timeOffset="72390.241">348 3193,'-1'-1,"0"1,1 0,-1 0,1-1,-1 1,0 0,1 0,-1 0,0 0,1 0,-1 0,0 0,1 0,-1 0,0 0,1 0,-1 0,1 0,-1 1,0-1,1 0,-1 0,1 1,-1-1,0 0,1 1,-1-1,1 1,-1-1,1 1,0-1,-1 1,1-1,-1 1,1-1,0 1,0-1,-1 1,1 0,0-1,0 1,-1-1,1 1,0 0,0 0,-9 14,0 1,1 1,1 0,0 0,1 0,1 1,1 0,1 0,0 0,1 0,1 7,0-17,0-1,1 1,0 0,1-1,0 1,0 0,0-1,1 1,0-1,0 1,1-1,0 0,1 0,-1 0,1 0,1-1,-1 0,1 0,0 0,0 0,1-1,0 1,0-2,0 1,0-1,1 0,0 0,0 0,0-1,0 0,0-1,1 1,-1-2,2 1,9-2,0-1,-1-1,1-1,-1 0,0-1,0-1,0-1,0 0,-1-1,0-1,-1-1,0 0,0-1,-1 0,0-1,0-1,-2 0,1-1,-2 0,6-8,33-72,-49 89,1 1,-1-1,-1 1,1-1,0 1,-1-1,0 0,0 1,0-1,0 1,0-1,-1 0,0 1,1-1,-1 1,-1-1,1 1,0 0,-1 0,0-1,0 1,0 0,0 0,0 1,0-1,-1 0,0 0,2 2,-1 1,1-1,-1 0,1 1,-1-1,1 1,-1 0,1-1,-1 1,0 0,1 0,-1 0,1 0,-1 0,0 0,1 1,-1-1,1 0,-1 1,1-1,-1 1,1 0,-1-1,1 1,0 0,-1 0,1 0,0 0,0 0,0 0,0 0,0 0,0 1,-1 0,-11 14</inkml:trace>
  <inkml:trace contextRef="#ctx0" brushRef="#br0" timeOffset="73358.999">1730 2853,'10'29,"2"10</inkml:trace>
  <inkml:trace contextRef="#ctx0" brushRef="#br0" timeOffset="72867.724">1448 3193,'-7'-2,"-1"1,0 0,0 0,0 1,0 0,1 0,-1 1,0 0,0 0,0 1,1 0,-1 0,1 1,-1 0,1 0,-3 3,7-5,0 0,-1 0,1 0,0 1,0-1,1 1,-1 0,0 0,0 0,1 0,-1 0,1 0,0 1,0-1,0 1,0 0,0 0,0 0,1-1,-1 2,1-1,0 0,0 0,0 0,1 0,-1 1,1-1,-1 0,1 1,0-1,0 0,1 1,-1-1,1 0,0 0,-1 1,1-1,1 0,-1 0,0 0,1 0,0 0,-1 0,1-1,0 1,2 1,70 43,-65-43,-1 0,1 0,-1 1,0 0,0 1,0 0,-1 0,0 1,0-1,-1 2,0-1,0 1,4 6,-9-10,1 0,-1 0,0 0,0 0,0 1,-1-1,0 0,0 0,0 1,0-1,0 0,-1 0,0 0,0 1,0-1,0 0,-1 0,1 0,-1 0,0-1,-1 1,1 0,0-1,-1 0,0 1,-2 1,-93 65,84-64,-1 1,1-1,-1 0,0-1,0 0,0-1,-1-1,1-1,-1 0,-8-1,23-1,-1 1,1-1,-1 0,0 0,1 0,-1 0,1-1,-1 1,1 0,-1-1,1 1,0-1,-1 1,1-1,-1 0,1 0,0 1,0-1,-1 0,1 0,0 0,0 0,0 0,0-1,0 1,0 0,1 0,-1-1,0 1,0-1,1 1,-1 0,1-1,0 1,-1-1,1 1,0-1,0 1,0-1,0 1,0-1,0 0,0 1,0-1,1 1,-1-1,1 1,-1 0,1-1,0 1,-1-1,1 1,0 0,0 0,0-1,0 1,0 0,0 0,0 0,0 0,1 0,15-18</inkml:trace>
  <inkml:trace contextRef="#ctx0" brushRef="#br0" timeOffset="73121.125">1815 3277,'-9'33,"-4"27,1 6,7-2,4-8,7-13,3-13</inkml:trace>
  <inkml:trace contextRef="#ctx0" brushRef="#br0" timeOffset="73675.681">2097 3587,'18'-53,"2"1,2 0,3 2,14-20,8 4,-45 66,-1-1,0 1,0 0,0-1,0 1,0 0,1 0,-1 0,0 0,0 0,0 1,0-1,0 0,0 0,1 1,-1-1,0 1,0-1,0 1,0-1,0 1,0 0,0-1,-1 1,1 0,0 0,0 0,0 0,-1-1,1 1,0 0,-1 0,1 0,-1 0,1 1,-1-1,0 0,1 0,-1 0,0 0,0 0,0 0,0 1,0-1,0 0,0 0,0 0,0 0,-1 1,1-1,0 0,-1 0,1 0,-1 0,1 0,-1 0,1 7,2 12,1-1,1 1,0-1,2 0,0 0,1 0,1 1,-5-14,0 0,1 0,-1-1,1 0,0 1,1-1,-1-1,1 1,0-1,0 0,0 0,0 0,1 0,0-1,0 0,0-1,0 1,0-1,0 0,1 0,-1-1,1 0,1 0,2-1,0 0,-1-1,1-1,0 1,-1-1,0-1,1 0,-1 0,0-1,-1 0,1 0,-1-1,1 0,-1-1,-1 0,1 0,-1-1,0 1,-1-2,0 1,0-1,0 0,-1 0,0 0,-1-1,1 0,-2 0,1 0,-1 0,1-8,3-2,1 3</inkml:trace>
  <inkml:trace contextRef="#ctx0" brushRef="#br0" timeOffset="74271.018">3225 3164,'-37'21,"1"2,1 2,1 1,1 1,1 2,1 1,-22 30,42-47,1 0,0 1,0 1,1 0,1 0,1 0,0 1,-3 14,8-25,0 0,1 1,0-1,0 1,1-1,-1 1,1 0,0-1,1 1,-1-1,1 1,0-1,1 1,-1-1,1 0,0 1,0-1,1 0,-1 0,1-1,0 1,1 0,-1-1,1 0,0 0,0 0,0 0,2 1,1-1,-1-1,0 1,1-1,0 0,0 0,0-1,0 0,0 0,0-1,1 0,-1 0,1-1,-1 0,0 0,1 0,-1-1,0-1,1 1,-1-1,0 0,0 0,0-1,-1 0,1-1,0 1,-1-1,0 0,0-1,0 1,-1-1,2-2,43-37,-1-2,-3-3,-1-1,9-18,-44 55,-7 8,0 0,1 0,-1 0,1 1,0-1,1 1,-1 0,1 0,0 1,0-1,0 1,0 0,3-1,-6 6,-1-1,1 1,0-1,0 1,-1-1,1 1,-1 0,1 0,-1 0,0 0,0 0,1 0,-2 0,1 0,0 0,0 1,-1-1,1 0,-1 1,0-1,1 0,-1 1,0-1,0 0,-1 1,1-1,-1 0,1 1,0 1,8 426,-6-414,6 35,-2 1,-3 0,-1 0,-3 0,-3 0,-1-1,-6 21,10-66,-1 0,1 0,-1-1,0 1,0 0,0-1,-1 1,0-1,0 0,-1 0,1 0,-1-1,0 1,0-1,-1 0,1 0,-1 0,0-1,0 1,0-1,0 0,-1-1,1 1,-1-1,1 0,-1-1,0 1,0-1,-3 0,4 0,0 0,0 0,0 0,0-1,0 0,0 0,0 0,0-1,0 1,0-1,0 0,0-1,0 1,1-1,-1 0,0 0,1-1,0 1,-1-1,1 0,0 0,0 0,1-1,-1 0,1 1,0-1,0 0,0 0,0-1,0 0,-2-8,0 0,1 0,1-1,0 1,0-1,2 0,-1 0,2 0,0 0,1 0,0 0,1 1,0-1,2 0,-1 1,2-1,-1 1,2 0,0 1,0-1,1 1,1 1,0-1,1 1,0 1,0-1,1 2,3-3,17-15,1 2,1 0,1 3,1 0,1 2,10-2,74-29,-95 45</inkml:trace>
  <inkml:trace contextRef="#ctx0" brushRef="#br0" timeOffset="76840.756">4665 3587,'20'0,"9"3,1-2,0 0,0-3,-1 0,1-2,-1-1,0-1,0-2,0-1,-1-1,-1-1,0-1,22-15,-45 25,0-1,1 0,-1 0,-1-1,1 1,0-1,-1 0,0 0,0 0,0 0,0-1,-1 1,0-1,0 0,0 0,0 1,-1-1,0 0,0 0,0 0,0-1,-1 1,0 0,0 0,0 0,-1 0,0 0,0 0,0 0,-1 0,1 0,-1 0,0 0,-1 1,1-1,-1 1,0 0,0 0,0 0,0 0,-1 0,0 1,0-1,-1 0,-7-1,0 0,0 1,-1 1,1 0,-1 1,0 0,0 0,0 2,0 0,0 0,0 1,1 1,-1 0,0 0,1 2,-1-1,1 2,0 0,0 0,1 1,-1 0,1 1,-9 8,7-6,1 1,0 1,1 0,0 0,0 2,2-1,-1 1,2 0,-1 1,2 0,0 0,1 1,0 0,1 0,1 0,0 1,1-1,1 1,0 7,4-13,0 1,1-1,1 0,0 0,0 0,1-1,0 0,1 0,-1 0,2 0,-1-1,1 0,1 0,0-1,0 0,0-1,1 1,-1-1,1-1,1 0,-1 0,1-1,0 0,0-1,0 0,1 0,-1-1,1-1,-1 0,8 0,15 4,-1-2,1-2,-1-1,1-1,0-2,-1-1,0-1,0-2,0-1,-1-2,0-1,-1-2,0 0,-1-2,-1-1,17-13,-24 11</inkml:trace>
  <inkml:trace contextRef="#ctx0" brushRef="#br0" timeOffset="77341.115">5569 3785,'34'-18,"-1"-1,0-2,-2-1,0-1,18-19,-22 19,-16 14,19-14,0-2,-1-2,-2 0,0-2,-2-1,18-29,-33 25,-10 35,0-1,0 1,0-1,0 0,0 1,-1-1,1 1,0-1,0 1,0-1,-1 0,1 1,0-1,-1 0,1 1,0-1,-1 0,1 1,0-1,-1 0,1 0,-1 1,1-1,0 0,-1 0,1 0,-1 0,1 1,-1-1,1 0,-1 0,1 0,0 0,-1 0,1 0,-1 0,1 0,-1-1,1 1,-1 0,1 0,-1 0,1 0,0 0,-1-1,1 1,-1 0,1 0,0-1,-1 1,1 0,0-1,-1 1,1 0,0-1,0 1,-1-1,1 1,0 0,0-1,0 1,0-1,-1 1,1-1,0 1,0-1,0 1,0-1,-9 11,1-1,0 1,0 0,1 1,0 0,1 0,1 1,-1 0,2-1,0 2,0-1,1 0,1 1,0 0,0-1,1 1,1 0,0 0,1-1,1 1,0 0,0-1,4 9,-4-16,0 1,1-1,0 0,1 0,-1-1,1 1,-1-1,2 1,-1-1,0-1,1 1,-1 0,1-1,0 0,0 0,1-1,-1 1,0-1,1 0,0-1,-1 1,1-1,2 0,138 0,-113-6,0-2,-1-1,1-2,-2-1,1-1,-2-2,0-1,0-1,-2-2,0 0,-1-3,9-8,-21 17,-2 3,0 0,0-1,-1 0,0 0,0-2,-1 1,-1-1,0-1,-1 0,0 0,-1-1,-1 0,0-1,-1 0,0 1,-1-2,0-2,-5 16,0 0,0 1,1-1,-1 1,0-1,-1 0,1 1,0-1,0 1,-1-1,1 0,-1 1,1-1,-1 1,0-1,1 1,-1 0,0-1,0 1,0 0,0-1,0 1,-1 0,1 0,0 0,0 0,-1 0,1 0,-1 1,1-1,-1 0,1 1,-1-1,1 1,-1-1,1 1,-1 0,0 0,1-1,-1 1,1 0,-1 1,0-1,1 0,-1 0,0 1,1-1,-1 1,1-1,-1 1,1 0,-1-1,1 1,0 0,-1 0,-11 10</inkml:trace>
  <inkml:trace contextRef="#ctx0" brushRef="#br0" timeOffset="78009.991">6951 3644,'37'-11,"-1"-1,0-2,-2-1,1-2,-2-1,0-2,-2-1,15-13,-41 31,-1 1,1-1,-1 0,0 0,0 0,0 0,0-1,-1 0,1 0,-1 0,0 0,0 0,0-1,-1 1,0-1,0 0,0 1,0-1,-1 0,1 0,-1 0,-1-1,1 1,-1 0,0 0,0 0,0 0,-1-1,1 1,-1 0,-1 0,1 0,-1 0,0 0,0 1,0-1,-1 1,0-2,-4 2,1 1,-1 0,1 0,-1 1,0 0,0 0,0 1,0 0,0 0,0 1,-1-1,1 2,0-1,0 1,0 0,0 0,0 1,0 0,0 0,0 1,1 0,-1 0,1 0,0 1,0 0,0 0,1 1,-4 2,-6 3,-1 1,1 1,1 0,0 1,1 1,0 0,1 0,1 1,0 1,1 0,1 0,0 1,1 0,1 1,1 0,1 0,0 0,1 1,1-1,-1 18,5-31,-1 0,1 0,0 0,1 0,-1 0,1 0,0-1,0 1,1-1,-1 1,1-1,0 0,0 0,0 0,1 0,-1-1,1 1,0-1,0 0,0 0,1-1,-1 1,1-1,-1 0,1 0,0 0,0-1,-1 1,6-1,6 3,0-2,1 0,-1-1,1-1,0 0,-1-1,1-1,10-2,35-11,-1-2,0-3,-2-2,0-3,-2-2,0-3,-3-3,0-1,-3-3,32-30,-65 51,0-1,-1 0,-1-2,0 0,-1 0,-2-2,0 1,3-10,-14 27,0 0,-1 1,1-1,-1 0,0 1,1-1,-2 0,1 0,0 0,0 0,-1 0,0 0,0 0,0 0,0 0,0 0,0 0,-1-1,1 1,-1 1,0-1,0 0,0 0,-1 0,1 0,0 1,-1-1,0 1,0-1,0 1,0 0,0-1,0 1,0 0,-1 0,1 1,-1-1,1 0,-1 1,0 0,0-1,-2 1,-7 1,0 1,0 0,0 1,0 0,0 1,0 1,1 0,-1 0,1 1,0 0,0 1,1 1,-6 4,1-3,3-2,1 0,-1 1,1 0,0 1,1 0,0 1,0 0,1 0,0 1,1 1,0-1,0 1,1 0,1 1,0 0,0 0,6-9,-1 0,1 0,0 0,-1 0,1-1,1 1,-1 0,0 0,1 0,-1 0,1-1,0 1,0 0,0-1,0 1,1 0,-1-1,1 0,-1 1,1-1,0 0,0 0,0 0,0 0,0 0,0 0,1-1,-1 1,1-1,-1 1,1-1,0 0,90 29,-50-23,-23-5,1 1,-1 1,-1 0,1 2,-1 0,1 1,-2 1,5 4,-19-10,0 1,-1 0,1 0,-1 1,0-1,0 1,0-1,-1 1,1 0,-1 0,0 0,0 0,-1 1,1-1,-1 1,0-1,0 1,0-1,0 1,-1-1,0 1,0 0,0-1,-1 1,1-1,-1 1,0-1,-1 1,1-1,-1 1,1-1,-1 0,-1 0,1 0,-8 21</inkml:trace>
  <inkml:trace contextRef="#ctx0" brushRef="#br0" timeOffset="78618.588">8589 3333,'-25'6,"0"0,1 1,0 2,0 0,1 2,0 0,1 2,0 0,1 2,-13 11,28-23,1 1,-1 1,0-1,1 1,0-1,0 1,1 1,-1-1,1 1,0 0,1 0,-1 0,1 0,0 1,1-1,-1 1,1 0,1-1,-1 1,1 0,1 0,-1 0,1 0,0 0,1 0,-1 0,1 0,1 0,0 0,-1 0,2-1,-1 1,3 2,1-4,0-1,1 0,-1 0,1-1,0 0,0 0,1-1,-1 0,0 0,1-1,-1 0,1 0,-1 0,1-1,0 0,-1-1,1 0,-1 0,1-1,-1 1,0-2,1 1,-1-1,0 0,0 0,-1-1,1 0,-1 0,5-5,261-215,-272 223,1-1,0 1,-1 0,1-1,0 1,0 0,0-1,0 1,0 0,0 0,0 0,0 0,0 0,1 0,-1 1,0-1,1 0,-1 0,0 1,1-1,-1 1,1-1,-1 1,1 0,-1 0,1 0,-1 0,1 0,-1 0,1 0,-1 0,1 0,-1 1,1-1,-1 0,1 1,-1 0,1-1,-1 1,0 0,0-1,1 1,-1 0,0 0,0 0,0 0,0 1,0-1,0 0,0 0,0 0,0 1,-1-1,1 1,0-1,-1 0,0 1,1 1,5 142,68 239,-72-370,5 19,-2 1,-2 0,-1-1,-1 2,-2-1,-3 19,1-34,0 0,-2 0,0 0,-1-1,-1 0,-1 0,0 0,-1-1,-1 0,-1-1,0 0,-1-1,-1-1,-9 10,15-19,-1 0,1-1,0 1,-1-2,0 1,0-1,0 0,-1-1,1 0,0 0,-1 0,1-1,-9-1,13 1,0-1,1 0,-1 0,0 0,0-1,0 0,0 1,1-1,-1 0,0-1,1 1,-1-1,1 0,-1 1,1-2,0 1,0 0,0-1,0 1,0-1,1 0,-1 0,1 0,0 0,-1 0,1 0,1-1,-1 1,0-1,1 1,-1-3,-1-157,3 159,7-30,1 0,1 1,2 0,2 0,1 1,1 1,2 0,1 1,1 1,2 1,0 1,2 1,1 0,1 2,1 1,16-10,-18 12,-6 4</inkml:trace>
  <inkml:trace contextRef="#ctx0" brushRef="#br0" timeOffset="79258.002">9321 3419,'-9'9,"1"1,0 0,0 1,1 0,0 0,1 0,0 1,1 0,0 0,1 0,1 1,0-1,-1 8,3-14,0 0,1 0,0 1,0-1,0 0,1 0,0 0,0 1,0-1,1 0,0 0,0-1,1 1,-1 0,1-1,1 1,-1-1,1 0,0 0,0 0,0-1,1 1,-1-1,1 0,0-1,0 1,1-1,2 2,0-2,0 0,0 0,0-1,0 0,0-1,1 1,-1-2,1 1,-1-1,1 0,-1-1,0 0,1 0,-1-1,0 0,0-1,0 0,0 0,1-1,139-88,-116 63,-1-2,-2-1,-1-2,23-36,33-69,-84 139,0-1,0 0,1 1,-1-1,0 1,0-1,1 1,-1-1,0 1,1-1,-1 1,0-1,1 1,-1-1,1 1,-1 0,1-1,-1 1,1-1,-1 1,1 0,-1 0,1-1,-1 1,1 0,-1 0,1 0,0 0,-1 0,1-1,-1 1,1 0,0 0,-1 0,1 1,-1-1,1 0,0 0,-1 0,1 0,-1 1,1-1,-1 0,1 0,-1 1,1-1,-1 0,1 1,-1-1,1 1,-1-1,0 0,1 1,-1-1,1 1,-1 0,11 37,-9-27,42 233,33 2,-50-171,-3 0,-3 1,-4 3,-14-70,-1 1,0 0,-1 0,0 0,0 0,-1 0,-1 0,0 0,0 0,-1 0,0 0,0-1,-1 1,-1-1,1 1,-2-1,1 0,-1-1,-1 1,1-1,-1 0,-1 0,0-1,0 0,0 0,-1 0,0-1,0 0,0-1,-1 0,0 0,-3 0,8-4,1 0,-1 0,1-1,-1 1,0-1,1 0,-1 0,1 0,-1-1,0 1,1-1,-1 0,1 0,-1 0,1 0,0-1,0 0,-1 1,1-1,0 0,0 0,1-1,-1 1,0-1,1 1,-1-1,1 0,0 0,0 0,0 0,0 0,1 0,-1-1,1 1,0-1,0-1,-4-9,2-1,0 1,1-1,0 1,1-1,1 0,0 1,2-8,2 4,2 0,0 1,1 0,0 1,2-1,0 1,1 1,0 0,1 0,1 1,0 0,1 1,0 1,1 0,1 1,0 0,0 1,1 1,0 0,13-4,7-1,2 1,0 1,0 2,1 2,0 2,1 1,-1 2,1 1,0 3,31 4,-42-4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9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1 884,'21'0,"-4"1,0-1,0 0,0-1,0-1,0-1,-1 0,1-1,-1-1,15-7,1-2,-2-2,0-1,-1-2,0 0,-2-2,0-1,14-18,112-165,-152 203,0-1,0 1,0 0,1 0,-1-1,1 1,-1 0,1 1,0-1,0 0,0 0,0 1,0-1,0 1,0-1,1 1,-1 0,0 0,1 0,-1 0,1 1,-1-1,1 1,-1-1,1 1,-1 0,1 0,0 0,-1 0,1 0,-1 1,1-1,-1 1,1 0,-1-1,1 1,-1 0,0 1,1-1,-1 0,0 1,0-1,0 1,1 1,8 7,0 0,-1 1,0 0,-1 0,0 1,-1 0,0 1,-1 0,0 0,-1 1,-1-1,0 1,-1 0,1 10,-7-12,0-1,0 1,-2-1,1 0,-2 0,1 0,-1-1,-1 1,0-1,0 0,-1-1,-1 0,1 0,-1 0,-1-1,0 0,0-1,0 0,-1 0,0-1,0 0,-2 0,2 1,-4 4,-2 0,1-1,-1 0,-1-1,0-1,0-1,-1 0,0-1,0-1,-16 2,33-7,0 1,-1-1,1 1,-1-1,1 0,-1 0,1 0,-1 0,1 0,-1 0,1 0,-1-1,1 1,0 0,-1-1,1 1,-1-1,1 0,0 1,0-1,-1 0,1 0,0 0,0 0,0 0,0 0,0 0,0 0,0 0,0 0,0-1,1 1,-1 0,0-1,1 1,-1 0,1-1,0 1,-1-1,1 1,0-1,0 1,0-1,0 1,0-1,0 1,0-1,1 1,-1 0,0-1,1 1,-1-1,1 1,0 0,-1-1,1 1,0 0,0 0,0-1,95-62,-74 54</inkml:trace>
  <inkml:trace contextRef="#ctx0" brushRef="#br0" timeOffset="1850.322">932 601,'-10'68,"7"-62,1 0,0 0,1 1,0-1,0 1,0-1,1 1,0-1,0 1,0-1,1 1,0-1,0 0,1 1,0-1,0 0,0 0,1 0,2 4,-3-8,0 0,0 0,0 0,0 0,0 0,0-1,0 1,1-1,-1 1,1-1,-1 0,1 0,-1 0,1 0,0-1,-1 1,1-1,0 1,0-1,-1 0,1 0,0 0,0-1,-1 1,1-1,0 1,-1-1,1 0,0 0,-1 0,1 0,76-46,-62 32,-1 0,-1-2,0 0,-1-1,-1 0,-1-1,0 0,6-18,-6 15,-11 20,3-2,-1-1,0 0,-1 1,1-1,-1-1,0 1,0 0,-1 0,1-1,-1 1,-1-1,1 1,-1-1,1 1,-2-1,1-1,-13 37,5-2,1 0,1 1,2-1,1 1,1 0,1 0,1 1,2-1,4 19,30 170,-13 26,-19-225,-2-1,0 1,0-1,-2 1,0 0,-2-1,0 1,-1-1,0 1,-2-1,0 0,-1 0,-1-1,0 0,-1 0,-1-1,-1 0,-1 0,0-1,0-1,-2 0,0 0,-6 5,11-14,-1 0,1 0,-1-1,0 0,0-1,0 0,0 0,-1-1,1 0,-1-1,1 1,-1-2,0 0,1 0,-1-1,1 0,-1 0,1-1,-1 0,1-1,-2-1,6-1,0-1,0 1,1-1,0 0,0 0,1-1,-1 1,2-1,-1 0,0 0,1 0,1 0,-1 0,1 0,0 0,1-1,0 1,0 0,0-1,1 1,0 0,1 0,-1 0,1 0,3-5,4-28,3 0,1 2,2 0,1 0,3 1,0 2,3 0,0 1,14-14,39-42,4 3,4 4,61-47,-87 85,61-66,-88-6,-30 117,0-1,0 1,0-1,0 0,0 1,0-1,0 0,1 1,-1-1,0 0,0 1,0-1,1 1,-1-1,0 1,1-1,-1 0,1 1,-1-1,0 1,1 0,-1-1,1 1,-1-1,1 1,-1 0,1-1,0 1,-1 0,1 0,-1-1,1 1,0 0,-1 0,1 0,0 0,-1 0,1 0,0 0,-1 0,1 0,-1 0,1 0,0 0,-1 0,1 1,0-1,-1 0,1 0,-1 1,1-1,-1 0,1 1,-1-1,1 1,-1-1,1 0,-1 1,1-1,-1 1,0 0,1-1,26 39,-25-35,10 19,-1 0,-1 0,-1 2,-1-1,-1 1,-1 0,2 22,-7-42,0 0,-1 0,0 0,0 0,0 0,0 0,-1 0,0 0,0 0,0 0,-1 0,0 0,0-1,0 1,0 0,-1-1,1 0,-1 0,0 0,-1 0,1 0,-1 0,1-1,-1 0,0 0,0 0,-1 0,1 0,-1-1,1 0,-1 0,0 0,0-1,1 1,-1-1,0-1,-5 2,-39 3,177 19,-128-24,19 2,1 0,-1-2,0 0,0-1,1-1,-1 0,0-2,-1 0,1-2,-1 1,3-3,8-7,0-2,-1 0,-1-2,-1 0,-1-2,0-1,-2-1,-1-1,0-1,-2-1,-1-1,-1-1,14-29,-26 36,0 0,-1-1,-1 1,-1-1,-1 0,-1 0,-1 0,0 0,-2 0,-1-3,3 19,0 1,-1 0,1 0,-1-1,0 1,0 0,0 0,-1 0,0 0,0 0,0 0,-1 0,1 1,-1-1,0 1,0 0,-1 0,1 0,-1 0,0 1,0-1,0 1,-1 0,1 0,-1 1,0-1,-4-1,6 4,0 1,1-1,-1 1,0 0,1 0,-1 0,1 0,-1 0,1 1,0-1,-1 1,1-1,0 1,0 0,0 0,0 0,1 0,-1 0,0 0,1 0,0 1,-1-1,1 1,0-1,0 1,0-1,1 1,-1 1,-12 78,12-54,1-1,2 1,1 0,1-1,2 0,0 0,8 17,30 105,-40-133,-1 0,0 0,-1 0,-1 1,0-1,-1 1,-1-1,-1 1,-3 15,5-31,0-1,0 1,0-1,0 1,0-1,-1 1,1 0,0-1,0 1,0-1,0 1,-1-1,1 0,0 1,0-1,-1 1,1-1,0 1,-1-1,1 0,0 1,-1-1,1 0,-1 1,1-1,0 0,-1 1,1-1,-1 0,1 0,-1 0,1 0,-1 1,1-1,-1 0,1 0,-1 0,0 0,1 0,-1 0,1 0,-1 0,1 0,-1-1,1 1,-1 0,1 0,-1 0,1-1,-1 1,1 0,0 0,-1-1,1 1,-1 0,1-1,0 1,-1-1,1 1,0 0,-1-1,1 1,0-1,-18-30,11 12</inkml:trace>
  <inkml:trace contextRef="#ctx0" brushRef="#br0" timeOffset="2102.004">1976 488,'29'5,"38"-4,13-1,2-1,-8-5,-12-2,-7-4,-7 0,-8-3,-6 2,-4 2,-6-1,-4 1,1 2,1 3,-3 3</inkml:trace>
  <inkml:trace contextRef="#ctx0" brushRef="#br0" timeOffset="2484.573">2597 573,'12'5,"0"-2,0 1,0-1,0-1,0 0,1-1,-1 0,1-1,-1-1,1 0,-1 0,0-1,1-1,-1 0,0-1,-1 0,1 0,2-3,-9 3,0 1,-1-2,0 1,0 0,0-1,0 1,-1-1,1 0,-1-1,-1 1,1 0,-1-1,0 0,2-5,-3 9,-1 0,1-1,0 1,-1-1,1 1,-1-1,0 1,0-1,0 1,0-1,0 1,-1-1,1 1,-1-1,1 1,-1 0,0-1,0 1,0 0,0-1,-1 1,1 0,0 0,-1 0,0 0,1 0,-1 1,0-1,0 0,0 1,0-1,0 1,0 0,-1 0,0-1,-4 2,1 0,-1 0,0 1,1 0,-1 0,0 0,1 1,-1 0,1 0,0 1,0 0,0 0,0 0,0 1,0 0,1 0,0 0,0 1,-3 3,-8 4,6-6,0 1,0-1,0 2,1-1,1 1,-1 0,1 1,0 0,1 1,0-1,1 1,0 1,0-1,1 1,1 0,0 0,0 0,1 1,0-1,1 1,1 0,0 0,0 0,1-1,1 1,0 2,1-7,1 0,-1-1,1 0,1 1,-1-1,1 0,0-1,0 1,1-1,0 0,0 0,0 0,0-1,1 0,-1 0,1 0,0 0,1-1,-1 0,1-1,-1 1,1-1,0-1,-1 1,1-1,3 0,3 1,1-2,0 1,-1-2,1 0,-1 0,1-1,-1-1,0 0,0-1,0-1,0 0,-1 0,3-3,3-2</inkml:trace>
  <inkml:trace contextRef="#ctx0" brushRef="#br0" timeOffset="3040.255">2964 742,'-1'2,"1"0,-1 0,1 0,0 0,0 0,0 0,0 0,0 0,0 0,0 0,1 1,-1-1,1 0,-1 0,1 0,0-1,0 1,0 0,0 0,0 0,0-1,0 1,1 0,-1-1,0 1,1-1,0 1,-1-1,1 0,0 0,0 0,-1 0,1 0,0 0,0-1,0 1,0 0,0-1,0 0,0 1,0-1,1 0,10-8,0 0,-1-1,0-1,-1 0,0 0,0-1,-1-1,6-7,-3 3,101-109,-114 126,0-1,0 1,0 0,0-1,0 1,1 0,-1 0,0-1,0 1,1-1,-1 1,1 0,-1-1,0 1,1-1,-1 1,1-1,0 1,-1-1,1 1,-1-1,1 1,0-1,-1 0,1 1,0-1,-1 0,1 0,0 1,-1-1,1 0,0 0,0 0,-1 0,1 0,0 0,0 0,-1 0,1 0,0-1,0 1,-1 0,1 0,0-1,-1 1,1 0,0-1,-1 1,1-1,-1 1,1-1,-1 1,1-1,-1 1,1-1,-1 1,1-1,-1 0,0 1,1-1,-1 0,0 0,-4 32,2-28,0-1,1 1,0 0,-1-1,1 1,0 0,0 0,1 0,-1 0,1 0,-1 0,1 0,0 0,0 0,0 0,1 0,-1 0,1 0,0-1,-1 1,1 0,0 0,1 0,-1-1,0 1,1 0,0-1,-1 0,1 1,0-1,0 0,1 0,-1 0,0 0,1 0,-1 0,1-1,-1 1,1-1,2 1,8-3,-1-2,0 1,1-1,-1-1,0 0,-1-1,1 0,-1-1,0 0,0-1,-1 0,9-8,18-9,54-29,-89 54,0 0,-1 0,1 0,0 1,-1-1,1 1,-1-1,1 1,-1-1,1 1,-1 0,0 0,0-1,0 1,0 0,0 0,-1 0,1 0,0 0,-1 0,0 0,1 1,-1-1,0 0,0 0,0 0,0 0,-1 0,1 0,0 1,-1-1,1 2,0 20,-1-18,0 0,0 0,1 1,0-1,0 0,0 0,1 1,0-1,0 0,0 0,1 0,0 0,0 0,1 0,-1-1,1 1,1-1,-1 0,1 0,0 0,0 0,0 0,1-1,-1 0,4 2,11 1</inkml:trace>
  <inkml:trace contextRef="#ctx0" brushRef="#br0" timeOffset="3469.602">4149 404,'-164'88,"162"-88,0 1,0-1,0 1,0 0,0 0,1 0,-1 0,0 0,0 1,1-1,-1 0,1 1,-1-1,1 1,0 0,-1-1,1 1,0 0,0 0,0 0,1 0,-1 0,0 0,1 0,-1 0,1 0,-1 0,1 0,0 0,0 0,0 0,0 1,1-1,-1 0,0 0,1 0,0 0,-1 0,1 0,0 0,1 1,156 58,-154-59,0 1,0-1,0 1,-1 0,1 0,-1 0,0 1,0-1,0 1,0 0,0 0,-1 0,0 0,1 0,-2 0,1 0,0 1,-1-1,0 1,0 0,0-1,-1 1,0-1,1 1,-2 0,1-1,0 1,-1 0,0-1,0 1,0-1,-1 1,0-1,1 0,-2 1,1-1,0 0,-1 0,-1 1,-1 1,0 1,-1-1,0 0,0-1,0 0,-1 0,1 0,-1-1,0 0,-1 0,1 0,-1-1,0-1,1 1,-1-1,0 0,-1-1,1 0,0 0,0-1,0 0,-1-1,1 1,0-1,-5-2,7 2,-1 0,1 0,0-1,-1 0,1 0,0-1,0 1,1-1,-1-1,1 1,-1-1,1 0,0 0,0 0,-3-5,-3-5</inkml:trace>
  <inkml:trace contextRef="#ctx0" brushRef="#br0" timeOffset="8180.173">5334 601,'-6'-7,"0"0,-1 0,0 0,0 1,0 1,-1-1,0 1,0 0,0 1,-1 0,0 0,0 1,0 0,0 0,0 1,0 0,0 1,-1 0,1 1,-1-1,1 2,-1 0,1 0,0 0,-6 3,-7 4,1 0,0 2,1 1,0 1,0 0,1 1,1 2,0-1,1 2,1 0,-10 14,21-25,0 1,1-1,0 1,0 1,0-1,1 0,0 1,0 0,0-1,1 1,0 0,1 0,-1 0,1 1,1-1,-1 0,1 0,1 1,-1-1,1 0,0 0,1 0,0 0,0 0,0 0,1 0,0 0,3 3,1-6,1 1,0-2,1 1,-1-1,0-1,1 1,0-1,-1-1,1 0,0 0,0 0,0-1,0-1,0 0,-1 0,8-2,7-1,-1-1,0-2,0 0,-1-1,0-2,0 0,-1-1,0 0,-1-2,0-1,-1 0,13-14,-6 3,-2-1,-1-1,-1-1,-2-1,15-28,-13 22,-21 35,1 1,-1 0,0-1,0 1,1 0,-1-1,1 1,-1 0,1-1,-1 1,1-1,-1 1,1-1,-1 1,1-1,0 1,-1-1,1 0,-1 1,1-1,0 0,0 0,-1 1,1-1,0 0,-1 0,1 0,0 0,0 0,-1 0,1 0,0 0,0 0,-1 0,1 0,0-1,0 1,-1 0,1 0,0-1,-1 1,1 0,0-1,-1 1,1-1,-1 1,1-1,-1 1,1-1,-1 1,1-1,-1 0,1 1,-1-1,0 0,1 1,-1-1,0 0,0 1,0-1,1 0,-1 0,3 31,-2-20,0 1,0-1,1 0,0 0,1 0,0-1,0 1,1 0,1-1,-1 0,3 2,62 64,-45-58</inkml:trace>
  <inkml:trace contextRef="#ctx0" brushRef="#br0" timeOffset="8640.633">5701 855,'63'-56,"-2"-2,-2-4,0-5,-42 47,48-68,-80 144,12-48,0 0,0 0,1 1,0-1,0 1,1 0,0 0,1-1,0 1,0 0,1 0,0-1,0 1,1 0,0-1,3 8,-2-10,1 0,-1 0,1-1,1 1,-1-1,1 0,-1 0,1 0,1-1,-1 0,1 0,-1 0,1 0,0-1,1 0,-1-1,0 1,1-1,-1 0,1-1,0 0,0 0,-1 0,1-1,0 0,0 0,0-1,2 0,2 0,0-1,-1 0,1 0,-1-1,1-1,-1 0,0 0,-1-1,1 0,-1 0,0-1,0-1,-1 1,0-2,0 1,0-1,5-7,-4 3,-1-1,0 0,-1 0,-1-1,0 1,0-1,-2-1,4-12,-2 6,0 3</inkml:trace>
  <inkml:trace contextRef="#ctx0" brushRef="#br0" timeOffset="9274.149">6943 517,'-58'32,"4"-3,3 2,0 2,2 2,-21 22,25-2,45-54,-1 0,0 0,1 0,-1 0,1 0,-1 0,1 0,0 0,-1 1,1-1,0 0,0 0,0 0,0 0,0 0,0 1,0-1,0 0,0 0,0 0,1 0,-1 0,1 0,-1 0,0 0,1 0,0 0,-1 0,1 0,0 0,-1 0,1 0,0 0,0 0,0-1,0 1,-1 0,1-1,0 1,0-1,0 1,1-1,-1 1,0-1,0 0,0 1,0-1,0 0,0 0,0 0,1 0,-1 0,0 0,0 0,0 0,0-1,1 1,16-2,0 0,0-1,0-1,-1 0,1-2,-1 0,0-1,-1 0,1-2,-1 0,-1-1,34-20,76-33,-121 62,-1 1,1 0,-1 0,0 0,1 1,-1-1,0 1,1 0,-1 0,0 0,0 0,1 0,-1 1,0 0,-1-1,1 1,0 0,0 0,-1 1,1-1,-1 0,0 1,0 0,0-1,0 1,0 0,1 3,35 33,-26-34,0-1,0 0,1-1,-1 0,1 0,-1-2,1 0,0 0,0-1,0 0,-1-1,1-1,0 0,-1-1,1 0,-1-1,0 0,11-6,-6-1,1-1,-2 0,1-2,-2 0,0 0,-1-2,0 0,-1-1,-5 8,6-9,-1-1,-1-1,-1 0,-1-1,0 0,-2 0,0-1,-2 0,0 0,-1-1,-2 0,0 0,-1 0,-2 0,0 0,-1 0,-2 0,0 1,-5-18,6 31,0 0,-1 1,0-1,0 1,-1 0,0 0,-1 0,1 1,-1-1,-1 1,0 0,0 0,0 1,0 0,-1 0,0 1,-1-1,-5-2,10 7,0 0,0 0,1 1,-1-1,0 1,0 0,0 0,0 0,0 0,0 0,0 0,0 1,0 0,0-1,1 1,-1 0,0 0,1 1,-1-1,0 0,1 1,-1 0,1 0,0-1,0 1,0 1,0-1,-2 2,-46 71,40-56,1 1,0 0,2 0,0 1,1 0,2 0,0 1,1-1,1 1,1 0,1-1,0 1,2 0,1 0,1-1,0 0,2 0,0 0,5 8,-3-8,1-1,1 0,1-1,0 0,1 0,2-2,0 1,0-2,2 0,0 0,0-2,4 2,-17-14,0-1,-1 0,1 1,0-1,0 0,0-1,0 1,0 0,0-1,0 0,0 1,0-1,0 0,1-1,-1 1,0-1,0 1,0-1,0 0,0 0,-1 0,1 0,0-1,0 1,-1-1,1 0,-1 1,1-1,1-2,10-6</inkml:trace>
  <inkml:trace contextRef="#ctx0" brushRef="#br0" timeOffset="9788.648">7733 488,'-6'13,"0"0,1 0,1 1,0 0,1 0,0 0,2 0,-1 0,1 0,1 1,1-1,0 0,1 0,0 0,1 0,3 8,-4-19,-1 0,1 0,0 0,0 0,0 0,0 0,0-1,1 1,-1-1,1 0,0 0,0 1,0-2,0 1,0 0,0-1,0 1,1-1,-1 0,0 0,1 0,-1-1,1 1,-1-1,0 0,1 0,-1 0,1 0,-1-1,1 1,-1-1,1 0,-1 0,0 0,1-1,7-2,1-1,-1 0,0-1,0 0,-1 0,0-2,0 1,0-1,3-5,2-1,-1-1,-1-1,0 0,-1-1,-1 0,-1-1,0 0,6-17,7-16,-26 77,-6 25,2 0,2 1,3 0,2 0,2 12,0 28,-1 465,-19-433,17-120,0-1,0 0,-1 1,1-1,-1 0,1 0,-1 0,0 0,0 0,0 0,-1-1,1 1,-1-1,1 0,-1 1,0-1,0 0,0-1,0 1,0 0,0-1,-1 0,1 0,0 0,-1 0,1 0,-1-1,1 1,-1-1,1 0,-1 0,1 0,-3-1,0 0,1-1,-1 0,1 0,-1 0,1 0,0-1,0 0,0 0,0 0,1-1,-1 1,1-1,0-1,0 1,0 0,1-1,0 0,-1 1,2-1,-1-1,0 1,1 0,0-1,1 1,-1-1,0-4,-13-152,29 1,-7 128</inkml:trace>
  <inkml:trace contextRef="#ctx0" brushRef="#br0" timeOffset="16370.789">8439 488,'73'-27,"-31"13,1 1,0 3,0 1,1 2,9 2,-51 4,0 0,0 1,-1-1,1 0,0 1,0 0,0-1,0 1,0 0,0 0,0 0,0 0,0 1,0-1,0 0,0 1,0 0,0-1,0 1,0 0,0 0,0 0,-1 0,1 0,-1 0,1 1,0-1,-1 0,0 1,1-1,-1 1,0 0,0-1,0 1,0 0,0 0,0 0,-1 0,1 0,0 0,-1-1,0 1,1 2,-5 5,0 1,-1-1,0-1,0 1,-1-1,0 1,0-2,-1 1,0-1,-1 0,1 0,-2 0,-32 33,1 5,17-21,1 1,0 2,2 0,2 1,0 1,-2 8,19-36,-1 1,1 0,0 0,0 0,0 0,0 0,0 0,0 0,0 1,1-1,-1 0,1 0,0 1,0-1,0 0,0 0,0 1,0-1,0 0,1 0,-1 1,1-1,0 0,-1 0,1 0,0 0,0 0,1 0,-1 0,0 0,1 0,-1-1,1 1,-1 0,1-1,0 1,0-1,0 0,0 0,0 1,0-1,0 0,0-1,0 1,0 0,0-1,3 1,15 1,1-1,0-1,0-1,0-1,-1-1,1-1,-1 0,6-3,13-2,2-11,-29 8</inkml:trace>
  <inkml:trace contextRef="#ctx0" brushRef="#br0" timeOffset="16685.092">8297 658,'25'4,"40"3,15-2,3 0,-7-1,-13-2,-11-6,-10-2,-8 0,-4 1,-3-3,-1-1,0 2,-5-3,-1 0,-4 1</inkml:trace>
  <inkml:trace contextRef="#ctx0" brushRef="#br0" timeOffset="17470.729">9144 630,'22'2,"-1"-2,1 0,0-1,-1-1,0-1,1 0,-1-2,-1-1,1 0,-1-2,0 0,0-1,-1-1,12-9,-28 17,0 0,0 0,-1 0,1 0,-1 0,0-1,1 1,-1-1,0 1,0-1,0 0,-1 0,1 0,-1 0,0 0,0 0,0 0,0 0,0 0,0-1,-1 1,0 0,0-1,0 1,0 0,0-1,-1 1,1 0,-1 0,0-1,0 1,0 0,0 0,-1 0,1 0,-1 0,0 0,0 1,0-1,0 1,0-1,0 1,-1 0,1-1,-1 1,0 1,0-1,1 0,-1 1,-2-1,-9-1,-1 0,0 1,0 1,0 0,0 2,0-1,0 2,0 0,0 1,1 0,-1 1,1 1,0 0,0 1,0 0,1 1,0 1,0 0,-3 4,-2-1,1 1,0 1,1 1,0 0,1 1,0 1,-7 12,18-24,1 0,0 1,0 0,1 0,-1 0,1 0,0 0,1 1,-1-1,1 0,0 1,0-1,1 1,-1-1,1 1,0 0,1-1,0 1,0-1,0 1,0-1,1 0,0 1,0-1,0 0,1 0,-1 0,1-1,0 1,1-1,2 3,7 4,1 0,1-1,0 0,1-2,0 1,0-2,0 0,1-1,0-1,0-1,1 0,-1-1,1-1,0 0,-1-2,1 0,0-1,0 0,-1-2,4-1,1 3,0-2,0 0,0-1,-1-2,0 0,1-1,-2-1,1-1,-2-1,1 0,-1-2,-1 0,0-1,0-1,2-4,-8 4</inkml:trace>
  <inkml:trace contextRef="#ctx0" brushRef="#br0" timeOffset="18051.127">10076 488,'-57'11,"0"3,1 3,-52 23,-4 21,108-58,1-1,0 1,0 0,0 0,0 0,1 1,-1-1,1 1,0-1,0 1,0 0,0 0,1 0,0 0,-1 0,2 0,-1 0,0 0,1 0,-1 0,1 1,1-1,-1 0,0 0,1 0,0 1,0-1,1 2,4 2,-1-1,1 0,1-1,0 1,0-1,0 0,0-1,1 0,0 0,0-1,0 1,1-2,-1 1,1-1,0-1,0 0,0 0,0 0,1-2,-1 1,0-1,0 0,1-1,1 0,23-1,-1-2,1-2,-1-1,0-1,-1-2,0-1,0-2,-1-1,-1-1,0-2,-2-1,6-5,-9 9,-2-1,1-1,-2 0,0-2,-1-1,-1-1,-1 0,-1-1,0-1,-2-1,-1-1,0 0,-2-1,-1 0,-1-1,6-21,-14 37,-1 0,0-1,0 1,-1-1,0 1,-1-1,0 1,-1-1,0 1,-1-1,0 1,0 0,-1 0,0 0,-1 0,0 0,-1 1,0-1,-1 1,1 1,-2-1,1 1,-1 0,-1 0,1 1,-1 0,0 0,-1 1,0 0,-8-4,5 6,-1 0,1 1,0 0,-1 1,1 0,-1 1,0 1,1 0,-1 0,1 1,-1 1,0 0,1 1,0 0,0 1,0 1,0-1,1 2,0 0,0 0,0 1,1 0,-1 1,2 0,-1 1,2 0,-1 0,1 1,0 0,1 0,0 1,1 0,0 0,1 1,0-1,1 1,0 0,1 1,-2 9,4-7,0 0,1 0,1 0,1 0,0 0,0 0,2 0,0-1,0 1,2-1,0 0,0 0,1-1,1 0,0 0,1-1,9 10,7 5,2-1,1-2,1-1,1-1,1-1,0-2,2-1,0-1,25 7,-52-21,37 16,-28-14,-1 1,1 1,-1 0,0 1,0 1,-1 0,0 1,10 10,-11-1,-7-4</inkml:trace>
  <inkml:trace contextRef="#ctx0" brushRef="#br0" timeOffset="33174.695">819 2153,'-3'-3,"1"-1,-1 1,0 0,0 0,-1 1,1-1,-1 1,1-1,-1 1,0 0,1 1,-1-1,0 1,-1-1,1 1,0 0,0 1,0-1,0 1,-1 0,1 0,0 0,0 0,-1 1,-2 0,-16 4,0 1,0 0,0 2,1 0,1 2,-1 0,2 1,-1 2,2 0,-1 1,2 0,0 2,1 0,-2 4,-135 147,152-166,0 1,0 0,0 0,0 0,0 0,0 1,1-1,-1 1,1-1,0 1,-1-1,1 1,0 0,1-1,-1 1,0 0,1 0,0-1,-1 1,1 0,0 0,1 0,-1 0,0-1,1 1,-1 0,1 0,0-1,0 1,0 0,1-1,-1 1,0-1,1 1,0-1,-1 0,1 0,0 0,0 0,3 2,15 5,0 0,1-2,0 0,0-2,1 0,0-1,0-2,0 0,0-1,0-1,0-1,0-1,0-1,-1-1,11-4,212-48,-206 48</inkml:trace>
  <inkml:trace contextRef="#ctx0" brushRef="#br0" timeOffset="33493.519">1327 2238,'-30'11,"1"1,0 1,1 1,0 1,1 2,1 1,1 1,-13 13,29-24,0 0,0 1,1 0,0 0,1 1,0 0,0 0,1 1,-1 3,6-11,-1 1,1 0,0-1,0 1,0 0,0 0,1 0,-1-1,1 1,0 0,0 0,0 0,1 0,0 0,-1 0,1-1,1 1,-1 0,0-1,1 1,0-1,0 1,0-1,0 0,0 0,1 0,-1 0,1 0,0 0,0 0,4 2,0-1,0 1,1-1,-1 0,1-1,0 0,0 0,0 0,0-1,0-1,0 1,1-1,-1-1,1 1,-1-1,0-1,1 0,-1 0,1 0,-1-1,1-1,169-67,-166 64,17-7,-1-1,0-2,-1-1,-1-1,-1-1,0-1,-2-1,0-1,11-16,-29 33,-1 0,0 0,0 0,0 0,-1-1,0 0,0 0,0 0,-1 0,0 0,0 0,0-1,-1 1,0-1,0 1,-1-1,0 1,0-1,0 1,-1-1,0 1,0-1,-1 1,0-1,0 1,0 0,-1 0,0 0,0 0,0 1,-1-1,-6-2,0 0,0 1,-1 0,0 1,0 0,0 1,-1 0,0 1,0 0,0 1,-1 0,1 1,-1 0,1 1,-1 1,1 0,-1 0,0 2,1-1,-1 2,1-1,0 2,0-1,0 2,0 0,1 0,-11 7,-4 5</inkml:trace>
  <inkml:trace contextRef="#ctx0" brushRef="#br0" timeOffset="34022.335">1666 2520,'0'0,"1"-1,-1 1,1 0,-1-1,0 1,1 0,-1 0,1-1,-1 1,1 0,-1 0,1 0,-1 0,1-1,-1 1,1 0,-1 0,1 0,-1 0,1 0,-1 1,1-1,-1 0,1 0,-1 0,1 0,-1 0,1 1,-1-1,1 0,-1 1,1-1,-1 0,0 1,1-1,-1 0,1 1,-1-1,0 0,0 1,1-1,-1 1,0-1,0 1,1-1,-1 1,0-1,0 1,0-1,0 1,0-1,0 1,0-1,0 1,0-1,0 1,0-1,0 1,0-1,0 1,0-1,-1 1,1 0,18-11,-1-1,-1 0,1-1,-2-1,0 0,0-1,-1-1,4-6,-15 18,93-120,-78 111,-14 39,-3-15,0-6,0 0,1 1,0-1,0 0,0 0,1 0,0 0,0-1,1 1,-1-1,1 0,0 0,1 0,-1-1,1 1,0-1,0 0,0 0,1-1,-1 1,1-1,0-1,0 1,0-1,0 0,0 0,1-1,-1 0,0 0,1 0,-1-1,1 0,-1 0,1 0,-1-1,0 0,1-1,-1 1,0-1,0 0,5-3,4-2,-2 0,1 0,-1-1,0-1,-1 0,0-1,0-1,-1 1,-1-2,0 1,0-2,-1 1,0-1,-2-1,1 1,-2-1,1 0,0-8,-4-1,-5 4</inkml:trace>
  <inkml:trace contextRef="#ctx0" brushRef="#br0" timeOffset="34433.104">2908 2125,'-17'-2,"1"0,-1 1,1 0,-1 2,1 0,-1 1,1 0,0 1,0 1,0 1,-6 2,13-3,0-1,1 1,0 1,-1-1,2 1,-1 1,0 0,1 0,0 0,-5 7,10-11,1 0,-1 0,0 0,1 0,-1 0,1 1,0-1,0 1,0-1,0 1,0-1,1 1,-1-1,1 1,-1 0,1-1,0 1,0 0,0-1,1 1,-1 0,1-1,-1 1,1 0,0-1,0 1,0-1,0 0,0 1,1-1,-1 0,1 1,-1-1,1 0,0 0,0-1,0 1,0 0,1 0,77 39,-72-39,-1 0,0 0,1 1,-1 0,0 1,-1-1,1 1,-1 1,1-1,-1 1,-1 0,1 1,-1-1,0 1,4 6,-7-9,-1 0,-1-1,1 1,0 0,-1 0,1 0,-1 0,0-1,0 1,0 0,0 0,-1 0,1 0,-1-1,1 1,-1 0,0 0,0-1,-1 1,1-1,0 1,-1-1,1 1,-1-1,0 0,0 0,0 0,0 0,0 0,-1 0,0 0,-79 45,70-41,-1-1,1 0,-1-1,0 0,0-1,0-1,-1 0,1-1,-1 0,1-1,-6-1,-6-5</inkml:trace>
  <inkml:trace contextRef="#ctx0" brushRef="#br0" timeOffset="35071.408">3105 2125,'26'268,"-5"-145,-19-122,-1-1,0 1,0-1,0 1,1-1,-1 1,0-1,0 0,1 0,-1 0,0 0,0 0,1 0,-1 0,0 0,0 0,1 0,-1-1,0 1,0-1,1 1,-1-1,0 1,0-1,0 1,0-1,0 0,0 0,0 0,0 0,0 1,0-1,0 0,-1 0,1-1,0 1,-1 0,1 0,-1 0,1 0,-1-1,1 1,-1 0,0 0,0-1,0 1,0 0,0 0,0-1,0 1,3-5,164-285,-150 256,-13 27</inkml:trace>
  <inkml:trace contextRef="#ctx0" brushRef="#br0" timeOffset="35710.405">3556 2463,'40'-13,"-1"-1,0-3,-1-1,-1-1,22-17,-53 33,0 0,-1 0,1-1,-1 0,1 0,-1 0,0-1,-1 1,1-1,-1 0,0-1,0 1,-1-1,1 1,-1-1,-1 0,1 0,-1-1,0 1,0-1,-4 3,-1 1,1 0,-1 0,0 0,0 1,0-1,0 1,0-1,-1 1,1 0,-1 0,1 1,-1-1,0 1,1 0,-1-1,0 2,0-1,0 0,0 1,0 0,0 0,0 0,0 0,0 1,0 0,0-1,-2 2,-6 1,-1 1,1 1,0-1,0 2,0 0,1 0,0 1,0 1,1 0,0 0,0 1,1 0,0 0,1 1,0 1,0-1,1 1,0 0,1 1,1 0,0 0,-3 9,7-16,-1 1,1-1,0 1,0-1,1 1,0 0,0-1,0 1,0 0,1-1,0 1,0 0,1-1,-1 1,1-1,1 0,-1 0,1 0,0 0,0 0,0 0,0-1,1 1,0-1,0 0,0 0,0 0,1-1,0 0,-1 0,1 0,0 0,1-1,-1 0,0 0,1 0,-1 0,1-1,-1 0,1 0,0-1,2 0,14 2,1-1,-1 0,1-2,-1-1,1-1,-1-1,0-1,0 0,-1-2,1-1,-1 0,-1-2,0 0,0-1,5-5,20-18,-1-1,-2-2,-1-3,35-42,-70 74,0 1,-1-1,1-1,-2 1,1 0,-1-1,0 0,-1 0,0 0,-1-1,0 1,0-1,-1 1,0-1,-1 0,0 1,0-1,-1 1,0-1,-1 0,-2 6,1 0,-1 1,0-1,0 1,-1 0,1 0,-1 0,1 1,-1-1,0 1,0 0,0 0,0 1,0 0,0 0,-1 0,1 0,0 1,0 0,-1 0,1 0,0 1,-1 0,1 0,0 0,0 0,0 1,0 0,0 0,0 0,-4 4,0-2,0 0,0 1,0 0,1 0,0 1,0 0,0 1,1-1,0 1,0 1,0 0,-2 4,7-9,0 0,0 1,0-1,0 0,1 1,-1 0,1-1,0 1,0 0,0 0,1 0,-1-1,1 1,0 0,0 0,1 0,-1 0,1 0,-1 0,1-1,0 1,1 0,-1-1,1 1,-1-1,1 1,0-1,1 0,-1 0,0 0,1 0,0 0,0 0,10 8,1 0,0-1,0-1,1-1,0 0,1 0,0-2,0 0,12 2,65 29,-86-34,-1 0,1 0,-1 1,0 0,0 0,0 1,0 0,-1 0,0 0,0 0,0 1,-1 0,0 0,0 0,0 0,-1 1,0 0,0 0,0-1,-1 1,0 1,-1-1,0 0,0 0,0 1,-1-1,0 0,0 1,-1-1,0 0,0 0,-1 1,0-1,0 0,-1 0,-3 5,-13 27,11-21</inkml:trace>
  <inkml:trace contextRef="#ctx0" brushRef="#br0" timeOffset="36062.805">4657 2238,'0'42,"1"-1,3 0,1 0,2 0,1 0,3-1,2 1,42 49,-53-87,0-1,1 0,-1 1,1-1,0 0,0 0,0 0,0 0,0-1,0 1,0-1,0 0,1 0,-1 0,1 0,-1-1,0 1,1-1,-1 0,1 0,-1 0,1-1,-1 1,1-1,-1 0,0 0,1 0,0 0,8-7,1-1,-2 0,1-1,-1 0,-1 0,0-1,-1-1,0 0,0 0,-1-1,-1 0,3-6,13-20,87-188,-100 198,-3 5</inkml:trace>
  <inkml:trace contextRef="#ctx0" brushRef="#br0" timeOffset="36808.902">5533 2295,'-45'13,"2"2,-1 2,2 1,1 3,0 1,-28 22,61-40,1 0,-1 1,1 0,0 0,1 0,-1 1,1 0,0 0,1 1,0-1,0 1,0 1,1-1,0 1,0-1,0 1,1 0,1 0,-1 1,2-1,-1 0,1 1,0-1,0 1,1 0,1 2,0-8,0 1,0-1,0 0,1 0,-1 0,1 0,0 0,0 0,0 0,0-1,1 1,-1-1,1 0,-1 0,1 1,0-2,0 1,0 0,0 0,0-1,0 0,1 0,-1 0,0 0,1 0,-1-1,0 1,3-1,100-8,-76-4,-1-2,0-1,-1-1,0-1,-2-2,12-10,-24 19,97-87,-99 97,-24 28,8-18,2-6,1 1,0-1,0 0,0 1,1-1,-1 1,1-1,0 1,0-1,1 1,0-1,-1 0,1 1,1-1,-1 0,1 0,-1 1,1-1,0 0,1-1,-1 1,1 0,0-1,-1 1,2-1,-1 0,0 0,1 0,-1-1,1 1,0-1,0 0,-1 0,2 0,-1 0,0-1,0 1,1-1,-1 0,0-1,1 1,-1-1,1 0,18 1,0-1,0-1,0-1,0-1,-1-1,1-2,-1 0,0-1,0-1,-1-1,0-1,-1 0,0-2,-1 0,0-2,-1 0,10-10,-5 6,-1-1,-1-1,0-1,-1-1,-2 0,0-2,-2 0,0-1,-2-1,-1 0,6-15,-4-12,-1-1,-3 0,-3 0,1-42,-6 72,-1 1,-1 0,-1-1,-2 1,0-1,-1 1,-2 0,0 0,-8-21,12 42,0-1,0 0,0 0,0 1,0-1,-1 1,1-1,-1 1,0-1,0 1,1 0,-2 0,1 0,0 0,0 0,-1 1,1-1,0 1,-1-1,0 1,1 0,-1 0,0 0,0 0,1 1,-1-1,0 1,0-1,0 1,0 0,0 0,0 0,0 1,1-1,-1 1,0 0,0 0,0-1,1 2,-1-1,1 0,-1 1,1-1,-1 1,1-1,0 1,-1 0,1 0,0 0,-1 3,-8 11,1 0,1 1,0 0,2 1,0 0,0 0,2 1,0-1,2 1,0 0,0 1,2-1,1 0,0 0,1 1,2-1,-1 0,2 0,1 0,0-1,7 31,2-2,2 0,3 0,1-2,2 0,2-1,2-2,3 1,30 51,-114-123,28 11,3-1</inkml:trace>
  <inkml:trace contextRef="#ctx0" brushRef="#br0" timeOffset="37060.447">5900 2182,'33'-10,"36"-3,15-4,3 1,-9 3,-7 3,-7 5,-9 1,-10 8,-2 3,-4-1,-3 5,-4-1,-2-1,-6 2,-8 0</inkml:trace>
  <inkml:trace contextRef="#ctx0" brushRef="#br0" timeOffset="37228.106">7056 2463,'0'29,"0"5,0-9,0-12,0-10</inkml:trace>
  <inkml:trace contextRef="#ctx0" brushRef="#br0" timeOffset="37864.318">7395 2153,'-29'56,"19"-39,2 0,0 0,0 0,2 1,0 0,1 1,1-1,-1 13,4-23,1-1,-1 1,1 0,0 0,1 0,0-1,0 1,1 0,0-1,0 1,1-1,0 0,0 0,1 0,-1 0,2 0,-1-1,1 1,0-1,0-1,0 1,2 0,4 0,0-1,0 0,0 0,0-2,1 1,0-1,-1-1,1 0,0-1,0 0,0-1,0 0,0-1,0-1,0 1,0-2,0 0,-1 0,0-1,1 0,-1-1,-1-1,1 1,-1-2,0 1,0-2,3-2,-1 3,-1-1,1 0,-1 0,-1-1,0-1,0 0,-1 0,0-1,-1 0,0 0,-1-1,0 0,0 0,-2-1,0 0,0 0,-1 0,0 0,-2-1,1 1,-2-1,1 0,-2 0,-1-13,0 23,0-1,-1 1,0-1,0 1,0 0,0 0,0 0,-1 0,0 0,0 0,0 1,0 0,-1-1,1 1,-1 0,0 1,0-1,0 1,0-1,0 1,-1 0,1 1,0-1,-1 1,0 0,1 0,-1 0,0 1,1 0,-1 0,0 0,-145 25,79-2,42-11</inkml:trace>
  <inkml:trace contextRef="#ctx0" brushRef="#br0" timeOffset="43365.162">6999 1984,'0'5,"5"1,6 0,2-5,-2 0,-7 2,-5 4,-7 6,-1 5,4 0,5-7,5-7,3-8,0-4</inkml:trace>
  <inkml:trace contextRef="#ctx0" brushRef="#br0" timeOffset="44361.91">8213 2125,'-28'90,"16"-45,-2-1,-2-1,-2 0,-1-1,-3-1,-9 12,-15 22,50-67,13-29,-13 16,111-160,-27-17,-74 154,-14 28,0 1,0-1,-1 0,1 1,0-1,0 1,0-1,1 0,-1 1,0-1,0 1,0-1,0 0,0 1,0-1,0 0,1 1,-1-1,0 0,0 1,1-1,-1 0,0 1,0-1,1 0,-1 0,0 1,1-1,-1 0,0 0,1 1,-1-1,0 0,1 0,-1 0,0 0,1 0,-1 0,1 0,-1 0,0 0,1 0,-1 0,1 0,-1 0,0 0,1 0,-1 0,1 0,-1 0,0 0,1-1,-1 1,0 0,1 0,-1 0,0-1,1 1,-1 0,0 0,0-1,1 1,-1 0,0-1,0 1,1 0,-1-1,0 1,0-1,28 164,-26-157,1 0,0 0,1-1,0 1,0-1,0 0,0 0,1 0,-1-1,1 1,1-1,-1 0,1-1,-1 1,1-1,0 0,0-1,0 1,0-1,1-1,-1 1,1-1,-1 0,1 0,-1-1,1 0,0 0,-1 0,1-1,-1 0,1 0,-1-1,0 0,1 0,1-2,5-2,0-2,-1 0,0 0,-1-1,0-1,0 1,-1-2,0 0,-1 0,0 0,-1-1,2-4,-1 2,-1-1,0-1,-1 1,0-1,-2 0,0-1,0 1,-2-1,0 0,-1 0,0 0,-2 0,0 0,-2-14,-3 8,-2 5</inkml:trace>
  <inkml:trace contextRef="#ctx0" brushRef="#br0" timeOffset="44962.166">9031 2069,'0'4,"-4"8,2-5,2-7,6-4,2-1</inkml:trace>
  <inkml:trace contextRef="#ctx0" brushRef="#br0" timeOffset="45446.257">8975 2549,'5'-5,"1"3,-5 7,3 3,0-6,4-2,1-6,-6-3,-4 6,-6 3,-6 2,3 0,8 0,10-5,2-3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1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0,'23'333,"-17"-273,2 0,2-1,4 0,1-1,4-1,10 21,-29-76,0-1,0 1,1-1,-1 1,0-1,1 1,-1-1,1 0,-1 1,1-1,0 0,0 1,-1-1,1 0,0 0,0 1,0-1,0 0,1 0,-1 0,0 0,0-1,1 1,-1 0,0 0,1-1,-1 1,0-1,1 1,-1-1,1 0,-1 1,1-1,-1 0,1 0,-1 0,1 0,0 0,-1-1,0 1,1 0,-1-1,1 1,-1-1,1 1,-1-1,0 0,1 0,-1 1,0-1,0 0,0 0,1 0,-1 0,0-1,104-194,-75 128,180-372,-196 411,-3 4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95,'38'-4,"28"-3,6 1,-3 1,-9 1,-10 2,-13-4,-9-1,-3 1,-2 2,0 1,-4-4,0-1,1 2,3-4,-4 1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19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1 133,'38'0,"52"-10,24-2,3-5,-9 1,-19 3,-14-1,-15 1,-13 4,-10 3,-6-2,-4 0,-6 1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20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57,'-41'9,"1"2,0 1,1 3,1 0,0 3,1 1,1 2,-6 6,26-19,0 1,0 1,2 0,-1 1,1 0,1 1,0 1,0 0,2 1,-1 0,2 1,0 0,1 0,0 1,1 1,1-1,-1 6,8-17,-1 0,1 0,1 0,-1 0,1 0,-1-1,1 1,0 0,1-1,0 1,-1 0,1-1,1 0,-1 1,0-1,1 0,0 0,0-1,0 1,1 0,-1-1,1 0,0 0,0 0,0 0,0-1,5 3,6 2,0 0,0 0,1-1,0-1,0-1,1 0,10 0,130-4,-114-4</inkml:trace>
  <inkml:trace contextRef="#ctx0" brushRef="#br0" timeOffset="298.633">1130 169,'-34'18,"0"2,1 1,2 2,0 1,1 1,-10 12,36-33,-102 113,103-113,0 0,1 0,0 1,-1-1,2 1,-1-1,0 1,1 0,0 0,0-1,0 1,1 0,0 0,0 0,0 0,0 0,1 0,0 0,0 0,0 0,0-1,1 1,0 0,0-1,0 0,1 1,-1-1,1 0,2 3,7 2,0 1,0-1,1-1,0 0,0-1,1-1,0 0,0 0,0-2,1 0,0 0,0-1,0-1,0-1,0 0,0-1,0 0,0-1,0-1,0-1,0 0,0 0,5-4,-4 2,0-1,0 0,0-2,-1 1,0-2,0 0,-1-1,0-1,-1 0,0 0,-1-1,-1-1,1 0,-2-1,0 0,-1-1,0 1,-1-2,-1 1,0-1,2-11,-7 20,0 0,-1 0,0 0,0 0,0 0,-1 0,-1 0,1 0,-1 0,0 1,0-1,-1 0,0 0,0 1,-1-1,0 1,0-1,0 1,-1 0,0 1,0-1,0 0,-1 1,0 0,0 0,0 1,-1-1,1 1,-1 0,0 1,0-1,-1 1,1 1,0-1,-1 1,0 0,0 0,1 1,-3 0,-123 1,112 7</inkml:trace>
  <inkml:trace contextRef="#ctx0" brushRef="#br0" timeOffset="799.943">1470 819,'55'-60,"-3"-2,-3-3,-2-1,21-43,19-52,-87 161,-1 0,1 0,0 0,-1 0,1 0,0-1,-1 1,1 0,0 0,-1 0,1-1,0 1,0 0,-1 0,1-1,0 1,0 0,-1 0,1-1,0 1,-5 20,0 0,2 0,0 0,2 1,0-1,1 1,1 0,2 2,-2-16,0 0,0 0,1 0,1-1,-1 1,1-1,0 1,0-1,1 0,0 0,0-1,0 1,1-1,0 0,0 0,0 0,0-1,1 0,0 0,0 0,0-1,0 0,1 0,-1 0,1-1,-1 0,1 0,0-1,4 1,0 0,0 0,0-1,0-1,1 1,-1-2,0 1,0-2,0 1,0-2,0 1,-1-1,1-1,-1 0,0-1,0 0,0 0,-1-1,5-3,-6 3,0 0,0 0,0-1,0 0,-1-1,-1 0,1 0,-1 0,-1-1,1 0,-1 0,-1 0,0-1,0 1,-1-1,0 0,-1 0,0 0,1-10,-4-64,1 60</inkml:trace>
  <inkml:trace contextRef="#ctx0" brushRef="#br0" timeOffset="1240.264">2965 113,'-54'9,"1"3,1 3,0 1,-38 19,87-35,0 1,-1 0,1 0,0 0,0 0,0 0,1 1,-1-1,0 1,0-1,1 1,-1 0,1 0,0 1,-1-1,1 0,0 1,0-1,1 1,-1 0,0 0,1-1,0 1,0 0,0 0,0 0,0 0,0 1,1-1,-1 0,1 0,0 0,0 0,0 1,1-1,-1 0,1 0,0 0,-1 0,2 2,6 3,0-1,0-1,0 1,1-1,0-1,0 1,0-2,1 1,0-1,0-1,0 0,0 0,0-1,11 1,-7 0,-1 0,1 1,-1 0,0 0,0 2,-1 0,1 0,4 4,-14-8,0 0,-1 0,1 1,-1-1,0 0,1 1,-1-1,0 1,-1 0,1 0,0 0,-1 0,1 0,-1 0,0 0,0 0,0 0,-1 1,1-1,-1 0,0 0,0 1,0-1,0 0,0 1,-1-1,0 0,1 1,-1-1,0 0,-1 0,1 0,-1 1,-3 6,-1-1,0-1,0 1,0-1,-1 0,-1-1,1 1,-1-1,-9 5,-10 5,-2-1,0-2,0-1,-1-1,-1-1,0-2,-5-1,-9 5,-6-5,33-10</inkml:trace>
  <inkml:trace contextRef="#ctx0" brushRef="#br0" timeOffset="1520.932">3529 1,'-19'33,"-16"31,-2 14,5-2,8-9,8-11,7-10,5-8,3-6,2-4,1-1,-1-1,6 0,0 1,0 0,3-4,-5-7,-3-5</inkml:trace>
  <inkml:trace contextRef="#ctx0" brushRef="#br0" timeOffset="1767.07">3162 368,'29'-5,"29"3,14 2,-1 2,-7 4,-10 1,-10 0,-6-1,-6-2,1-2,1-1,-2 0,-1-1,0-1,-7 1</inkml:trace>
  <inkml:trace contextRef="#ctx0" brushRef="#br0" timeOffset="1934.009">3953 678,'0'5,"0"1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16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564 200,'-14'99,"5"0,3 1,7 53,-1-120,-2-1,-1 0,-1 0,-2 0,-1-1,-2 0,-1 0,-1-1,-14 26,22-51,2-2,0 1,-1-1,0 1,0-1,0 0,0 0,0 0,-1 0,1 0,-1-1,0 1,0-1,0 1,0-1,0 0,0-1,-1 1,-6-2</inkml:trace>
  <inkml:trace contextRef="#ctx0" brushRef="#br0" timeOffset="332.724">0 313,'67'-34,"1"3,2 4,11-1,-31 10,61-22,1 6,1 5,2 4,1 6,0 4,84 3,-152 16,-48-4,1 0,0 0,0 0,-1 0,1 0,0 0,0 1,-1-1,1 0,0 0,0 1,-1-1,1 0,0 1,-1-1,1 1,-1-1,1 0,0 1,-1 0,1-1,-1 1,1-1,-1 1,1 0,-1-1,0 1,1 0,-1-1,0 1,0 0,1 0,-1-1,0 1,0 0,0 0,0-1,0 1,0 0,0 0,0 0,0-1,-1 1,1 0,0-1,0 1,-1 0,1 0,0-1,-1 1,1 0,-1-1,1 1,0-1,-1 1,-8 9</inkml:trace>
  <inkml:trace contextRef="#ctx0" brushRef="#br0" timeOffset="763.757">1214 737,'34'-5,"39"-7,13 0,0 1,-8 3,-14-3,-12 1,-10 2,-9 3,-3 2,-8-4,-8 0</inkml:trace>
  <inkml:trace contextRef="#ctx0" brushRef="#br0" timeOffset="1026.625">1552 313,'-9'38,"-4"37,6 16,3-4,3-7,2-12,0-12,5-12,2-8,-1-6,-2-2,-1-2,-2 0,-1 0,0 0,4-3,1-7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1,'10'0,"7"4,6 3,4-1,2-2,1 0,1-2,-1-1,-1 0,0-1,0-1,-5-4,-3-1,2 0,0 1,1 1,-2 2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0,0 0,-5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2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726 170,'-4'-1,"0"0,1 0,-1 0,0 0,1 1,-1-1,0 1,0 0,1 0,-1 1,0-1,0 1,1 0,-1 0,0 0,1 0,-1 1,1-1,0 1,-1 0,1 0,0 0,0 0,0 1,-1 0,-67 73,69-75,-170 203,110-135,-2-2,-66 53,0 5,128-122,4-2</inkml:trace>
  <inkml:trace contextRef="#ctx0" brushRef="#br0" timeOffset="995.075">189 1,'56'197,"65"45,-100-206,100 157,-72-96,-43-77,1-3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0,'-29'56,"-59"101,-84 130,72-158,86-118</inkml:trace>
  <inkml:trace contextRef="#ctx0" brushRef="#br0" timeOffset="416.112">0 0,'194'185,"-174"-157,-1 1,-2 0,-1 2,-1-1,5 17,54 101,-24-69,-45-68</inkml:trace>
  <inkml:trace contextRef="#ctx0" brushRef="#br0" timeOffset="2037.239">592 592,'-16'74,"4"69,13-160,2 1,0-1,1 1,1 0,0 0,1 0,1 1,0 0,1 0,1 0,0 1,1 1,2-2,38-26,-49 40,0 0,1 1,-1-1,0 0,1 0,-1 1,1-1,-1 1,0 0,1-1,-1 1,1 0,-1 0,1 0,-1 0,1 0,-1 0,1 0,-1 0,1 1,-1-1,1 1,-1-1,1 1,-1-1,0 1,1 0,-1 0,0 0,0-1,0 1,0 0,1 1,-1-1,-1 0,1 0,0 0,0 1,0-1,0 1,32 136,-29-108,-5-29,1-1,0 1,0 0,0 0,0 0,0-1,0 1,0 0,0 0,0-1,0 1,0 0,0 0,0 0,1-1,-1 1,0 0,1-1,-1 1,1 0,-1-1,0 1,1 0,-1-1,1 1,0-1,-1 1,1-1,-1 1,1-1,0 1,-1-1,1 0,0 1,0-1,-1 0,1 0,0 1,0-1,-1 0,1 0,0 0,0 0,0 0,-1 0,1 0,0 0,0-1,-1 1,1 0,0 0,0-1,-1 1,1 0,0-1,-1 1,1 0,0-1,-1 1,1-1,-1 1,1-1,0 0,38-43,-34 38,13-18,0 2,2 0,0 1,2 1,16-12,-37 31,0 0,1-1,-1 1,0 0,1 0,-1 0,0 0,1 0,-1 1,1-1,0 0,-1 1,1-1,0 1,-1 0,1-1,0 1,-1 0,1 0,0 0,0 0,-1 0,1 0,0 1,-1-1,1 1,0-1,-1 1,1-1,-1 1,1 0,-1 0,1 0,-1 0,1 0,-1 0,0 0,0 0,0 1,1-1,-1 0,0 1,-1-1,1 1,0-1,0 1,-1-1,1 1,-1 0,1-1,-1 1,1 0,-1-1,0 1,0 0,0 0,0 0,6 137,-1-120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54,'-1'-3,"1"1,-1-1,1 1,-1 0,0-1,0 1,0 0,0-1,0 1,-1 0,1 0,-1 0,1 0,-1 0,0 0,1 1,-1-1,0 1,0-1,0 1,-1 0,1-1,0 1,0 0,-1 0,1 1,-1-1,1 0,0 1,-3 0,-76-3,73 6,-1 1,1 0,-1 0,1 0,0 1,1 1,-1-1,1 1,0 0,1 1,0 0,0 0,0 0,1 1,0-1,0 1,1 1,0-1,0 0,1 1,0 0,1 0,0 0,0 0,1 0,0 0,0 1,1-1,1 0,-1 0,2 1,1 7,3-6,0 0,0-1,1 1,1-1,0-1,0 1,1-2,0 1,0-1,1 0,0-1,8 4,36 32,-49-40,0 1,0-1,0 1,-1 0,0 1,0-1,0 1,0-1,-1 1,1 1,-1-1,0 0,-1 1,0-1,0 1,0 0,0-1,-1 1,0 0,0 0,0 0,-1 0,0 0,0 0,-1 0,0 0,0 0,0 0,-1 0,1 0,-2 0,1-1,0 1,-1-1,0 0,0 0,-2 2,-1-2,0 1,0-1,-1 0,0 0,0-1,0 0,-1 0,1-1,-1 0,0 0,1-1,-1 0,-1 0,1-1,0 0,0 0,0-1,-1 0,1 0,0-1,0 0,0-1,0 0,0 0,0-1,0 0,0 0,1 0,0-1,-6-4,-22-25,22 15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1,'-11'137,"-8"38,-5-45,22-118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1,'-5'5,"4"11,1 2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28,'-17'31,"1"0,1 1,2 1,1 0,2 1,-5 33,-47 239,52-232,9-90,1-2</inkml:trace>
  <inkml:trace contextRef="#ctx0" brushRef="#br0" timeOffset="461.618">172 0,'-3'13,"1"-1,1 1,0 0,1 0,0 0,1-1,0 1,1 0,1-1,0 1,1-1,0 0,0 0,1 0,1-1,5 8,32 104,-35-75,-7-29,2 0,0 1,2-2,0 1,1-1,0 1,2-2,0 1,6 9,-12-25,-1 0,0 0,1 0,-1 0,1 0,0 0,0-1,-1 1,1 0,0-1,1 1,-1-1,0 0,0 0,0 0,1 0,-1 0,1-1,-1 1,0 0,1-1,-1 0,1 0,-1 0,1 0,-1 0,1 0,-1-1,1 1,-1-1,1 1,-1-1,0 0,1 0,-1 0,0-1,0 1,0 0,0-1,0 1,0-1,0 0,0 0,-1 1,1-1,1-2,10-18,0 0,-1-1,-1 0,-1-1,-1 0,-1-1,-2 1,4-22,0 3,26-110,-37 88,-4 48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6,'-6'-2,"1"1,-1 0,0 0,1 1,-1 0,0 0,0 0,1 0,-1 1,0 0,1 1,-1-1,1 1,-1 0,1 0,0 1,0-1,0 1,0 0,0 1,1-1,0 1,-1 0,1 0,0 0,1 1,-1-1,1 1,0 0,0 0,1 0,-1 0,0 5,-10 15,2 1,2 1,0 0,1 0,2 1,1-1,1 1,1 3,5 263,-1-279,1 0,0 0,1 0,1 0,1-1,0 0,0 0,2 0,-1 0,2-1,0 0,1-1,0 0,9 10,44 19,-53-39</inkml:trace>
  <inkml:trace contextRef="#ctx0" brushRef="#br0" timeOffset="2647.01">369 739,'15'6,"1"-1,0-1,0 0,1-1,-1-1,1 0,-1-2,1 1,-1-2,1-1,-1 0,1-1,-1 0,11-5,-9 1,-1 0,0-1,0-1,-1 0,0-2,-1 1,0-2,-1 0,3-4,-3 2,0 0,-1-1,-1-1,0 0,-1-1,0 0,-2 0,0-1,-1 0,-1-1,-1 0,0 0,0-7,-6 25,1-1,-1 1,1-1,-1 1,1-1,-1 1,0-1,0 1,0-1,0 1,0-1,0 0,-1 1,1-1,0 1,-1-1,1 1,-1-1,0 1,1 0,-1-1,0 1,0 0,0-1,0 1,0 0,0 0,0 0,0 0,0 0,-1 0,1 0,0 0,-1 1,1-1,-1 0,1 1,-1-1,1 1,-1-1,1 1,-1 0,-62 21,54-13,1 0,-1 0,1 1,1 0,0 0,0 1,1 0,0 1,0-1,1 1,1 0,0 1,1 0,0-1,0 1,0 8,5-12,0 0,0 1,1-1,1 0,-1 0,1 0,0 0,1 0,0-1,0 1,1-1,0 0,0-1,0 1,1-1,0 0,0 0,1-1,0 0,-1 0,2 0,2 1,6 2,0 0,0-1,0 0,1-1,0-1,0-1,0 0,1-1,-1-1,1-1,0-1,-1 0,1-1,0-1,-1 0,0-2,1 0,-1-1,-1 0,1-1,-1-1,9-6,-1 2,1-1,-1-2,-1 0,-1-2,0 0,-1-2,0 0,-2-1,0-1,4-8,-14 15,-1-1,-1 1,0-1,0 0,-2-1,0 1,0-1,-1 0,-1-1,-1 1,0 0,-1-1,-1-12,0 25,0 0,0-1,-1 1,1 0,-1-1,0 1,0 0,0 0,0-1,0 1,-1 0,1 0,-1 1,0-1,0 0,0 0,-1 1,1 0,0-1,-1 1,0 0,1 0,-1 0,0 0,0 1,0-1,0 1,0 0,-1 0,1 0,0 0,0 0,-1 1,1 0,0-1,-1 1,1 0,-1 1,1-1,0 1,-1-1,1 1,0 0,0 0,0 0,0 1,0-1,0 1,-3 1,-7 8,0-1,0 2,1 0,0 0,1 1,0 0,2 1,-1 1,2-1,0 1,0 1,1-1,1 1,1 0,1 1,0-1,-1 12,3-20,0 0,0-1,1 1,1 0,-1 0,1-1,0 1,1 0,0 0,0-1,0 1,1 0,1-1,-1 0,1 1,0-1,1 0,-1 0,2-1,-1 1,1-1,0 0,0 0,0 0,3 1,1 0,1 1,-1-1,2-1,-1 0,1-1,-1 0,2 0,-1-1,0 0,1-1,0-1,-1 0,1 0,0-1,0-1,0 0,0 0,0-1,0-1,0 0,9-3,4-2,0-1,-1-1,0-1,0-1,-1-1,-1-1,0-1,-1-1,0-1,-1-1,-1 0,-1-2,-1 0,0-1,-1-1,-2 0,8-14,-20 31,4-5,-1 1,0-1,0 0,-1 0,0-1,-1 1,0-1,0 0,-1 1,0-1,-1 0,0-1,-1 1,0 0,-1 0,1 0,-2 0,0 0,0 0,-2-5,2 12,0 1,0 0,0-1,0 1,0 0,-1 0,1 0,-1 1,1-1,-1 0,0 1,1 0,-1 0,0-1,0 2,0-1,0 0,0 1,0-1,0 1,0 0,0 0,0 0,0 0,0 0,0 1,0 0,0-1,0 1,0 0,0 1,1-1,-1 0,0 1,1-1,-1 1,1 0,-1 1,-82 85,77-74,1 0,0 0,1 0,1 1,0-1,1 1,0 0,2 1,-1-1,2 1,0 10,1-18,0 0,1 0,0 1,1-1,-1 0,2 0,-1-1,1 1,0 0,0-1,1 0,0 0,1 0,-1 0,1 0,1-1,-1 0,1 0,0-1,0 0,1 0,6 4,-4-2,1-1,0-1,0 1,0-2,1 1,-1-2,1 1,0-1,0-1,1 0,-1-1,0 0,1-1,-1 0,0 0,8-2,-2-4</inkml:trace>
  <inkml:trace contextRef="#ctx0" brushRef="#br0" timeOffset="3272.814">2260 571,'-170'190,"124"-140,55-68,14-16,2 1,2 1,0 2,3 0,22-17,-51 46,0 0,-1 0,1 0,0 0,0 0,-1 1,1-1,0 0,0 0,0 1,0-1,0 0,0 1,0-1,0 1,0-1,1 1,-1 0,0-1,0 1,0 0,0 0,1 0,-1 0,0 0,0 0,0 0,0 0,1 1,-1-1,0 0,0 1,0-1,0 1,0-1,0 1,0-1,0 1,0 0,0 0,0-1,0 1,0 0,-1 0,1 0,0 0,-1 0,1 0,-1 0,1 0,-1 0,1 0,-1 0,1 0,-1 1,0-1,0 1,5 35,-5-32,-1-1,1 1,0 0,0 0,0 0,1 0,0-1,-1 1,2 0,-1-1,1 1,-1 0,1-1,0 0,1 1,-1-1,1 0,0 0,0-1,0 1,0 0,1-1,0 0,-1 0,1 0,0 0,0-1,1 0,-1 1,1-1,1 0,-2-2,0 0,0-1,0 1,0-1,0 0,0 0,0-1,0 1,0-1,0 1,-1-1,1-1,-1 1,1 0,-1-1,0 0,0 1,0-1,0 0,-1-1,1 1,-1 0,2-5,43-87,-47 95,16-74,-14 52</inkml:trace>
  <inkml:trace contextRef="#ctx0" brushRef="#br0" timeOffset="3789.522">2910 62,'-18'56,"-74"256,81-273,6-30,2 1,-1 0,1 0,1 0,0 0,0 1,1-1,1 1,0-1,0 0,1 1,0-1,0 1,1-1,1 0,0 2,1-8,0-1,-1 1,1-1,0 0,1 0,-1 0,0 0,1-1,0 0,-1 0,1 0,0 0,0-1,0 0,0 0,0 0,0-1,1 1,-1-1,0 0,0-1,0 1,0-1,0 0,0-1,0 1,0-1,0 0,0 0,-1 0,1-1,-1 0,1 0,-1 0,17-8</inkml:trace>
  <inkml:trace contextRef="#ctx0" brushRef="#br0" timeOffset="4052.627">2570 373,'44'4,"23"3,5-1,-4-1,-10-1,-9-2,-9-1,-11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0 593,'313'-1,"-156"-37,-139 30</inkml:trace>
  <inkml:trace contextRef="#ctx0" brushRef="#br0" timeOffset="367.867">254 368,'-5'33,"-1"26,-5 8,0-4,1-6,3-10,2-6,3-7,0-4,2-6</inkml:trace>
  <inkml:trace contextRef="#ctx0" brushRef="#br0" timeOffset="1173.375">847 339,'-11'1,"1"0,-1 2,1-1,-1 1,1 0,0 1,0 1,0-1,1 1,0 1,0 0,0 0,1 1,-1 0,2 1,-1-1,1 1,0 1,1-1,0 1,0 1,1-1,0 1,1-1,0 2,0-1,1 0,1 1,0-1,0 1,1-1,0 1,1 0,0 0,1-1,0 1,1-5,1 0,0-1,0 1,0-1,1 0,0 0,0 0,0-1,0 1,1-1,0 0,0 0,0-1,0 1,1-1,-1 0,1-1,0 1,0-1,0 0,0-1,0 1,0-1,0-1,1 1,-1-1,0 0,0 0,1-1,-1 0,0 0,0 0,0-1,0 0,0 0,0 0,-1-1,5-2,14-10,-1 0,-1-1,-1-2,0 0,-1-1,-1-1,-1-1,-1 0,0-1,-2-1,-1-1,4-9,-7 16,-1 0,-1-1,-1 0,0-1,-2 0,0 0,-1 0,0-1,-2 0,-1 0,0 0,-1-9,-2 25,1 0,-1 0,1 0,-1 0,-1 1,1-1,0 1,-1-1,0 1,1-1,-1 1,-1 0,1 0,0 0,-1 0,0 0,1 0,-1 1,0 0,-1-1,1 1,0 0,-1 0,1 1,-1-1,1 1,-1 0,0 0,1 0,-1 0,0 0,0 1,0 0,1 0,-1 0,0 0,0 1,-2 0,-5 3,1 0,-1 0,1 1,1 1,-1 0,1 0,0 1,0 0,1 0,0 1,0 0,1 1,0 0,1 0,0 0,0 1,1 0,0 0,0 0,2 1,-1-1,1 1,1 0,-1 0,2 0,0 0,0 0,1 9,0 22,2 0,1-1,2 1,6 17,-4-15,-2-1,-2 1,-2 0,-2-1,-3 21,-34 53,6-37,35-45,6-29</inkml:trace>
  <inkml:trace contextRef="#ctx0" brushRef="#br0" timeOffset="1549.311">1440 1,'15'31,"-2"1,-1 0,-1 1,-2 0,-2 0,-1 1,-1 1,-2-1,-1 0,-2 1,-1-1,-5 26,1-32,-2 0,-1 0,-1 0,-2-1,0 0,-2-1,-1-1,0 0,-2-1,-1 0,-1-1,-1-1,-1-1,-1-1,-1-1,0 0,-6 1,1-4,2-3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1,'10'0,"7"4,6 3,4-1,2-2,1 0,1-2,-1-1,-1 0,0-1,0-1,-5-4,-3-1,2 0,0 1,1 1,-2 2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0,0 0,-5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2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726 170,'-4'-1,"0"0,1 0,-1 0,0 0,1 1,-1-1,0 1,0 0,1 0,-1 1,0-1,0 1,1 0,-1 0,0 0,1 0,-1 1,1-1,0 1,-1 0,1 0,0 0,0 0,0 1,-1 0,-67 73,69-75,-170 203,110-135,-2-2,-66 53,0 5,128-122,4-2</inkml:trace>
  <inkml:trace contextRef="#ctx0" brushRef="#br0" timeOffset="995.075">189 1,'56'197,"65"45,-100-206,100 157,-72-96,-43-77,1-3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0,'-29'56,"-59"101,-84 130,72-158,86-118</inkml:trace>
  <inkml:trace contextRef="#ctx0" brushRef="#br0" timeOffset="416.112">0 0,'194'185,"-174"-157,-1 1,-2 0,-1 2,-1-1,5 17,54 101,-24-69,-45-68</inkml:trace>
  <inkml:trace contextRef="#ctx0" brushRef="#br0" timeOffset="2037.239">592 592,'-16'74,"4"69,13-160,2 1,0-1,1 1,1 0,0 0,1 0,1 1,0 0,1 0,1 0,0 1,1 1,2-2,38-26,-49 40,0 0,1 1,-1-1,0 0,1 0,-1 1,1-1,-1 1,0 0,1-1,-1 1,1 0,-1 0,1 0,-1 0,1 0,-1 0,1 0,-1 0,1 1,-1-1,1 1,-1-1,1 1,-1-1,0 1,1 0,-1 0,0 0,0-1,0 1,0 0,1 1,-1-1,-1 0,1 0,0 0,0 1,0-1,0 1,32 136,-29-108,-5-29,1-1,0 1,0 0,0 0,0 0,0-1,0 1,0 0,0 0,0-1,0 1,0 0,0 0,0 0,1-1,-1 1,0 0,1-1,-1 1,1 0,-1-1,0 1,1 0,-1-1,1 1,0-1,-1 1,1-1,-1 1,1-1,0 1,-1-1,1 0,0 1,0-1,-1 0,1 0,0 1,0-1,-1 0,1 0,0 0,0 0,0 0,-1 0,1 0,0 0,0-1,-1 1,1 0,0 0,0-1,-1 1,1 0,0-1,-1 1,1 0,0-1,-1 1,1-1,-1 1,1-1,0 0,38-43,-34 38,13-18,0 2,2 0,0 1,2 1,16-12,-37 31,0 0,1-1,-1 1,0 0,1 0,-1 0,0 0,1 0,-1 1,1-1,0 0,-1 1,1-1,0 1,-1 0,1-1,0 1,-1 0,1 0,0 0,0 0,-1 0,1 0,0 1,-1-1,1 1,0-1,-1 1,1-1,-1 1,1 0,-1 0,1 0,-1 0,1 0,-1 0,0 0,0 0,0 1,1-1,-1 0,0 1,-1-1,1 1,0-1,0 1,-1-1,1 1,-1 0,1-1,-1 1,1 0,-1-1,0 1,0 0,0 0,0 0,6 137,-1-120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54,'-1'-3,"1"1,-1-1,1 1,-1 0,0-1,0 1,0 0,0-1,0 1,-1 0,1 0,-1 0,1 0,-1 0,0 0,1 1,-1-1,0 1,0-1,0 1,-1 0,1-1,0 1,0 0,-1 0,1 1,-1-1,1 0,0 1,-3 0,-76-3,73 6,-1 1,1 0,-1 0,1 0,0 1,1 1,-1-1,1 1,0 0,1 1,0 0,0 0,0 0,1 1,0-1,0 1,1 1,0-1,0 0,1 1,0 0,1 0,0 0,0 0,1 0,0 0,0 1,1-1,1 0,-1 0,2 1,1 7,3-6,0 0,0-1,1 1,1-1,0-1,0 1,1-2,0 1,0-1,1 0,0-1,8 4,36 32,-49-40,0 1,0-1,0 1,-1 0,0 1,0-1,0 1,0-1,-1 1,1 1,-1-1,0 0,-1 1,0-1,0 1,0 0,0-1,-1 1,0 0,0 0,0 0,-1 0,0 0,0 0,-1 0,0 0,0 0,0 0,-1 0,1 0,-2 0,1-1,0 1,-1-1,0 0,0 0,-2 2,-1-2,0 1,0-1,-1 0,0 0,0-1,0 0,-1 0,1-1,-1 0,0 0,1-1,-1 0,-1 0,1-1,0 0,0 0,0-1,-1 0,1 0,0-1,0 0,0-1,0 0,0 0,0-1,0 0,0 0,1 0,0-1,-6-4,-22-25,22 15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1,'-11'137,"-8"38,-5-45,22-118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1,'-5'5,"4"11,1 2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28,'-17'31,"1"0,1 1,2 1,1 0,2 1,-5 33,-47 239,52-232,9-90,1-2</inkml:trace>
  <inkml:trace contextRef="#ctx0" brushRef="#br0" timeOffset="461.618">172 0,'-3'13,"1"-1,1 1,0 0,1 0,0 0,1-1,0 1,1 0,1-1,0 1,1-1,0 0,0 0,1 0,1-1,5 8,32 104,-35-75,-7-29,2 0,0 1,2-2,0 1,1-1,0 1,2-2,0 1,6 9,-12-25,-1 0,0 0,1 0,-1 0,1 0,0 0,0-1,-1 1,1 0,0-1,1 1,-1-1,0 0,0 0,0 0,1 0,-1 0,1-1,-1 1,0 0,1-1,-1 0,1 0,-1 0,1 0,-1 0,1 0,-1-1,1 1,-1-1,1 1,-1-1,0 0,1 0,-1 0,0-1,0 1,0 0,0-1,0 1,0-1,0 0,0 0,-1 1,1-1,1-2,10-18,0 0,-1-1,-1 0,-1-1,-1 0,-1-1,-2 1,4-22,0 3,26-110,-37 88,-4 48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6,'-6'-2,"1"1,-1 0,0 0,1 1,-1 0,0 0,0 0,1 0,-1 1,0 0,1 1,-1-1,1 1,-1 0,1 0,0 1,0-1,0 1,0 0,0 1,1-1,0 1,-1 0,1 0,0 0,1 1,-1-1,1 1,0 0,0 0,1 0,-1 0,0 5,-10 15,2 1,2 1,0 0,1 0,2 1,1-1,1 1,1 3,5 263,-1-279,1 0,0 0,1 0,1 0,1-1,0 0,0 0,2 0,-1 0,2-1,0 0,1-1,0 0,9 10,44 19,-53-39</inkml:trace>
  <inkml:trace contextRef="#ctx0" brushRef="#br0" timeOffset="2647.01">369 739,'15'6,"1"-1,0-1,0 0,1-1,-1-1,1 0,-1-2,1 1,-1-2,1-1,-1 0,1-1,-1 0,11-5,-9 1,-1 0,0-1,0-1,-1 0,0-2,-1 1,0-2,-1 0,3-4,-3 2,0 0,-1-1,-1-1,0 0,-1-1,0 0,-2 0,0-1,-1 0,-1-1,-1 0,0 0,0-7,-6 25,1-1,-1 1,1-1,-1 1,1-1,-1 1,0-1,0 1,0-1,0 1,0-1,0 0,-1 1,1-1,0 1,-1-1,1 1,-1-1,0 1,1 0,-1-1,0 1,0 0,0-1,0 1,0 0,0 0,0 0,0 0,0 0,-1 0,1 0,0 0,-1 1,1-1,-1 0,1 1,-1-1,1 1,-1-1,1 1,-1 0,-62 21,54-13,1 0,-1 0,1 1,1 0,0 0,0 1,1 0,0 1,0-1,1 1,1 0,0 1,1 0,0-1,0 1,0 8,5-12,0 0,0 1,1-1,1 0,-1 0,1 0,0 0,1 0,0-1,0 1,1-1,0 0,0-1,0 1,1-1,0 0,0 0,1-1,0 0,-1 0,2 0,2 1,6 2,0 0,0-1,0 0,1-1,0-1,0-1,0 0,1-1,-1-1,1-1,0-1,-1 0,1-1,0-1,-1 0,0-2,1 0,-1-1,-1 0,1-1,-1-1,9-6,-1 2,1-1,-1-2,-1 0,-1-2,0 0,-1-2,0 0,-2-1,0-1,4-8,-14 15,-1-1,-1 1,0-1,0 0,-2-1,0 1,0-1,-1 0,-1-1,-1 1,0 0,-1-1,-1-12,0 25,0 0,0-1,-1 1,1 0,-1-1,0 1,0 0,0 0,0-1,0 1,-1 0,1 0,-1 1,0-1,0 0,0 0,-1 1,1 0,0-1,-1 1,0 0,1 0,-1 0,0 0,0 1,0-1,0 1,0 0,-1 0,1 0,0 0,0 0,-1 1,1 0,0-1,-1 1,1 0,-1 1,1-1,0 1,-1-1,1 1,0 0,0 0,0 0,0 1,0-1,0 1,-3 1,-7 8,0-1,0 2,1 0,0 0,1 1,0 0,2 1,-1 1,2-1,0 1,0 1,1-1,1 1,1 0,1 1,0-1,-1 12,3-20,0 0,0-1,1 1,1 0,-1 0,1-1,0 1,1 0,0 0,0-1,0 1,1 0,1-1,-1 0,1 1,0-1,1 0,-1 0,2-1,-1 1,1-1,0 0,0 0,0 0,3 1,1 0,1 1,-1-1,2-1,-1 0,1-1,-1 0,2 0,-1-1,0 0,1-1,0-1,-1 0,1 0,0-1,0-1,0 0,0 0,0-1,0-1,0 0,9-3,4-2,0-1,-1-1,0-1,0-1,-1-1,-1-1,0-1,-1-1,0-1,-1-1,-1 0,-1-2,-1 0,0-1,-1-1,-2 0,8-14,-20 31,4-5,-1 1,0-1,0 0,-1 0,0-1,-1 1,0-1,0 0,-1 1,0-1,-1 0,0-1,-1 1,0 0,-1 0,1 0,-2 0,0 0,0 0,-2-5,2 12,0 1,0 0,0-1,0 1,0 0,-1 0,1 0,-1 1,1-1,-1 0,0 1,1 0,-1 0,0-1,0 2,0-1,0 0,0 1,0-1,0 1,0 0,0 0,0 0,0 0,0 0,0 1,0 0,0-1,0 1,0 0,0 1,1-1,-1 0,0 1,1-1,-1 1,1 0,-1 1,-82 85,77-74,1 0,0 0,1 0,1 1,0-1,1 1,0 0,2 1,-1-1,2 1,0 10,1-18,0 0,1 0,0 1,1-1,-1 0,2 0,-1-1,1 1,0 0,0-1,1 0,0 0,1 0,-1 0,1 0,1-1,-1 0,1 0,0-1,0 0,1 0,6 4,-4-2,1-1,0-1,0 1,0-2,1 1,-1-2,1 1,0-1,0-1,1 0,-1-1,0 0,1-1,-1 0,0 0,8-2,-2-4</inkml:trace>
  <inkml:trace contextRef="#ctx0" brushRef="#br0" timeOffset="3272.814">2260 571,'-170'190,"124"-140,55-68,14-16,2 1,2 1,0 2,3 0,22-17,-51 46,0 0,-1 0,1 0,0 0,0 0,-1 1,1-1,0 0,0 0,0 1,0-1,0 0,0 1,0-1,0 1,0-1,1 1,-1 0,0-1,0 1,0 0,0 0,1 0,-1 0,0 0,0 0,0 0,0 0,1 1,-1-1,0 0,0 1,0-1,0 1,0-1,0 1,0-1,0 1,0 0,0 0,0-1,0 1,0 0,-1 0,1 0,0 0,-1 0,1 0,-1 0,1 0,-1 0,1 0,-1 0,1 0,-1 1,0-1,0 1,5 35,-5-32,-1-1,1 1,0 0,0 0,0 0,1 0,0-1,-1 1,2 0,-1-1,1 1,-1 0,1-1,0 0,1 1,-1-1,1 0,0 0,0-1,0 1,0 0,1-1,0 0,-1 0,1 0,0 0,0-1,1 0,-1 1,1-1,1 0,-2-2,0 0,0-1,0 1,0-1,0 0,0 0,0-1,0 1,0-1,0 1,-1-1,1-1,-1 1,1 0,-1-1,0 0,0 1,0-1,0 0,-1-1,1 1,-1 0,2-5,43-87,-47 95,16-74,-14 52</inkml:trace>
  <inkml:trace contextRef="#ctx0" brushRef="#br0" timeOffset="3789.522">2910 62,'-18'56,"-74"256,81-273,6-30,2 1,-1 0,1 0,1 0,0 0,0 1,1-1,1 1,0-1,0 0,1 1,0-1,0 1,1-1,1 0,0 2,1-8,0-1,-1 1,1-1,0 0,1 0,-1 0,0 0,1-1,0 0,-1 0,1 0,0 0,0-1,0 0,0 0,0 0,0-1,1 1,-1-1,0 0,0-1,0 1,0-1,0 0,0-1,0 1,0-1,0 0,0 0,-1 0,1-1,-1 0,1 0,-1 0,17-8</inkml:trace>
  <inkml:trace contextRef="#ctx0" brushRef="#br0" timeOffset="4052.627">2570 373,'44'4,"23"3,5-1,-4-1,-10-1,-9-2,-9-1,-11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0 593,'313'-1,"-156"-37,-139 30</inkml:trace>
  <inkml:trace contextRef="#ctx0" brushRef="#br0" timeOffset="367.867">254 368,'-5'33,"-1"26,-5 8,0-4,1-6,3-10,2-6,3-7,0-4,2-6</inkml:trace>
  <inkml:trace contextRef="#ctx0" brushRef="#br0" timeOffset="1173.375">847 339,'-11'1,"1"0,-1 2,1-1,-1 1,1 0,0 1,0 1,0-1,1 1,0 1,0 0,0 0,1 1,-1 0,2 1,-1-1,1 1,0 1,1-1,0 1,0 1,1-1,0 1,1-1,0 2,0-1,1 0,1 1,0-1,0 1,1-1,0 1,1 0,0 0,1-1,0 1,1-5,1 0,0-1,0 1,0-1,1 0,0 0,0 0,0-1,0 1,1-1,0 0,0 0,0-1,0 1,1-1,-1 0,1-1,0 1,0-1,0 0,0-1,0 1,0-1,0-1,1 1,-1-1,0 0,0 0,1-1,-1 0,0 0,0 0,0-1,0 0,0 0,0 0,-1-1,5-2,14-10,-1 0,-1-1,-1-2,0 0,-1-1,-1-1,-1-1,-1 0,0-1,-2-1,-1-1,4-9,-7 16,-1 0,-1-1,-1 0,0-1,-2 0,0 0,-1 0,0-1,-2 0,-1 0,0 0,-1-9,-2 25,1 0,-1 0,1 0,-1 0,-1 1,1-1,0 1,-1-1,0 1,1-1,-1 1,-1 0,1 0,0 0,-1 0,0 0,1 0,-1 1,0 0,-1-1,1 1,0 0,-1 0,1 1,-1-1,1 1,-1 0,0 0,1 0,-1 0,0 0,0 1,0 0,1 0,-1 0,0 0,0 1,-2 0,-5 3,1 0,-1 0,1 1,1 1,-1 0,1 0,0 1,0 0,1 0,0 1,0 0,1 1,0 0,1 0,0 0,0 1,1 0,0 0,0 0,2 1,-1-1,1 1,1 0,-1 0,2 0,0 0,0 0,1 9,0 22,2 0,1-1,2 1,6 17,-4-15,-2-1,-2 1,-2 0,-2-1,-3 21,-34 53,6-37,35-45,6-29</inkml:trace>
  <inkml:trace contextRef="#ctx0" brushRef="#br0" timeOffset="1549.311">1440 1,'15'31,"-2"1,-1 0,-1 1,-2 0,-2 0,-1 1,-1 1,-2-1,-1 0,-2 1,-1-1,-5 26,1-32,-2 0,-1 0,-1 0,-2-1,0 0,-2-1,-1-1,0 0,-2-1,-1 0,-1-1,-1-1,-1-1,-1-1,-1-1,0 0,-6 1,1-4,2-3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2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29 255,'447'0,"-244"-25,-112 8,-83 19,-6 1</inkml:trace>
  <inkml:trace contextRef="#ctx0" brushRef="#br0" timeOffset="318.479">1 481,'462'0,"-244"-29,-190 23,-4 0</inkml:trace>
  <inkml:trace contextRef="#ctx0" brushRef="#br0" timeOffset="1279.453">508 1,'40'20,"199"138,-236-155,0 0,0 0,-1 1,1-1,-1 1,0 0,0 0,0 0,0 0,-1 0,1 0,-1 0,0 0,-1 1,1-1,-1 0,1 1,-1-1,-1 1,1-1,-1 0,1 0,-1 1,-1-1,1 0,0 0,-1 0,0 0,0 0,0 0,-1 0,-87 108,-57 18,124-110,0 1,1 1,1 1,1 1,-10 18,17-24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7,'-5'-5,"-2"3,-4 3,0 5,2 2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69,'29'-4,"14"-3,5 1,-6-4,-6 0,-3 2,-3 2,-2 2,-1 2,0 1,1 1,-1 0,-4-4,-6-2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60,'48'-10,"21"-3,8 1,-4 2,-10 3,-11 3,-9 1,-7 3,-10 4,-5 3,-5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784 29,'-12'3,"0"-1,1 1,0 1,-1 0,1 1,1 0,-1 1,1 0,0 1,0 0,-2 2,-26 23,1 1,1 2,2 1,2 2,1 1,-15 27,20-35,-1-1,-2 0,-1-3,-1 0,-11 5,-74 67,30-35,75-60</inkml:trace>
  <inkml:trace contextRef="#ctx0" brushRef="#br0" timeOffset="457.573">135 1,'29'56,"40"52,-42-69,-2 0,-2 2,-1 0,-3 2,5 15,39 139,-63-196,1 1,-1 0,0-1,1 1,-1-1,1 1,0-1,-1 1,1-1,0 1,0-1,0 1,0-1,0 0,0 0,0 1,1-1,-1 0,0 0,1 0,-1-1,1 1,-1 0,1 0,-1-1,1 1,-1-1,1 1,0-1,-1 0,1 0,0 1,0-1,10-6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422 564,'-27'33,"1"0,1 2,2 1,-18 36,8-14,-153 271,173-302,2-3</inkml:trace>
  <inkml:trace contextRef="#ctx0" brushRef="#br0" timeOffset="314.374">0 536,'34'70,"4"-1,2-1,4-3,2-1,10 6,-35-45,-2 0,0 2,-2 0,-1 2,12 27,-20-34</inkml:trace>
  <inkml:trace contextRef="#ctx0" brushRef="#br0" timeOffset="894.734">422 1355,'13'-38,"0"0,3 1,1 1,1 1,3 0,22-30,-34 53,0 1,1-1,0 2,1 0,0 0,1 1,-1 0,2 1,-1 0,1 1,3 0,-15 6,-1 0,1 1,0-1,0 1,0-1,0 1,0 0,-1-1,1 1,0 0,0 0,0 0,0-1,0 1,0 0,0 0,0 0,0 1,0-1,0 0,0 0,0 0,0 1,0-1,0 0,0 1,-1-1,1 1,0-1,0 1,0 0,-1-1,1 1,0 0,-1-1,1 1,0 0,-1 0,1 0,-1-1,1 1,-1 0,0 0,1 0,-1 0,0 0,0 0,1 0,1 54,-3-44,1-9,-1 1,0 0,0-1,1 1,0 0,-1 0,1 0,0-1,0 1,1 0,-1 0,1-1,-1 1,1 0,0-1,0 1,0 0,0-1,0 1,1-1,-1 0,1 1,0-1,-1 0,1 0,0 0,0 0,1 0,-1-1,0 1,0-1,1 1,-1-1,1 0,-1 0,1 0,0 0,-1 0,1-1,1 1,4-3,-1 0,1 0,0-1,-1 0,0-1,1 1,-1-1,-1-1,1 1,-1-1,1-1,4-4,48-32,-57 41,-1 0,1 0,0 0,0 0,0 0,0 1,-1-1,1 1,0 0,0-1,0 1,0 0,0 0,0 0,0 0,0 1,0-1,0 0,0 1,0 0,0-1,0 1,0 0,-1 0,1 0,0 0,0 0,-1 0,1 1,-1-1,1 0,-1 1,0-1,0 1,1 0,-1 0,29 76,-22-48,11 8,-8-25</inkml:trace>
  <inkml:trace contextRef="#ctx0" brushRef="#br0" timeOffset="3223.412">1298 1129,'32'-20,"-1"-1,-2-1,0-2,-1 0,-1-2,-2-1,-1-1,20-29,-41 52,98-112,-78 82,-12 22,-1-1,-1-1,0 0,-1 0,0 0,-2-1,0-1,0 1,0-7,-6 21,0 1,0-1,0 1,0-1,0 1,0-1,0 1,0-1,-1 1,1 0,0-1,-1 1,1-1,-1 1,0 0,1 0,-1-1,0 1,0 0,0 0,0 0,0 0,0 0,0 0,0 0,-1 0,1 0,0 0,0 1,-1-1,1 1,0-1,-1 1,1-1,-1 1,1 0,-1-1,1 1,-1 0,1 0,-1 0,1 0,0 1,-1-1,1 0,-1 1,1-1,-1 1,1-1,0 1,-1-1,1 1,0 0,0 0,0 0,-1 0,1 0,0 0,0 0,0 0,0 0,1 0,-1 1,0 0,-23 17,2 2,0 1,1 1,2 0,0 2,1 0,2 1,1 1,-2 4,13-21,-1 0,2 0,-1 0,1 0,1 0,0 1,0-1,1 1,0-1,1 1,0-1,1 1,0-1,1 1,0-1,1 1,3 7,-1-13,0 0,1-1,0 0,0 0,0 0,0-1,1 1,-1-2,1 1,0-1,0 0,0 0,0-1,0 0,0 0,0-1,1 0,-1 0,0 0,0-1,0 0,0-1,4-1,-11 3,33-6,0-1,0-2,-1-1,0-2,-1-1,0-1,4-5,6-2,-1-1,-1-3,-2-1,0-1,-2-2,-1-2,9-12,2-27,-44 68,0 1,0-1,0 0,-1 1,1-1,0 0,-1 1,1-1,-1 0,0 0,1 0,-1 1,0-1,0 0,0 0,-1 0,1 1,0-1,-1 0,1 0,-1 0,1 1,-1-1,0 0,0 1,1-1,-1 1,0-1,-1 1,1-1,0 1,0 0,-1 0,1-1,-1 1,1 0,-1 0,1 0,-1 1,1-1,-1 0,-1 0,-6 1,0 0,0 0,0 1,0 1,0-1,0 1,1 1,-1 0,1 0,-1 0,1 1,0 1,0-1,1 1,-1 0,1 1,0 0,1 0,-1 1,-2 2,0 1,0 0,1 0,0 1,1 0,0 0,1 1,1 0,-1 0,2 0,-3 9,6-15,0-1,-1 1,2 0,-1 0,1 0,0-1,0 1,0 0,1 0,0 0,0 0,1-1,0 1,0-1,0 1,0-1,1 0,0 1,0-1,0-1,1 1,-1 0,1-1,1 0,-1 0,4 2,3 1,1-1,0-1,0 0,1 0,-1-2,1 1,0-2,0 0,0 0,0-1,0-1,1 0,-1-1,0 0,0-1,0 0,0-1,0-1,-1 0,0-1,1 0,-2-1,1 0,-1-1,0 0,2-2,6-2,-1-1,0-1,-1-1,-1 0,0-1,-1-1,-1 0,0-1,-1 0,-1-2,7-12,-14 23,0 0,0 0,-1 0,0-1,-1 0,0 0,0 0,-1 0,0 0,0 0,-1-1,-1 1,1 0,-1-1,-1 1,0-1,-1-3,1 10,-1 1,1 0,-1 0,1 0,-1 0,0 0,0 0,0 0,0 1,0-1,0 0,0 1,-1 0,1 0,-1 0,1 0,-1 0,1 0,-1 0,1 1,-1-1,1 1,-1 0,0 0,1 0,-1 0,0 0,1 1,-1-1,1 1,-1 0,1-1,-1 1,1 0,-1 1,1-1,0 0,0 1,-1-1,1 1,0 0,0-1,1 1,-1 0,0 0,1 0,-2 2,-6 13,0 0,1 0,1 1,1 0,0 0,2 1,0-1,1 1,0 0,2 0,0 1,-1-9,0 0,1 0,0 0,0 0,2 0,-1 0,1 0,1 0,0 0,0 0,1 0,0-1,1 1,1-1,-1 0,1 0,1-1,0 1,0-1,1 0,3 2,-4-6,-1 0,1 0,0-1,1 1,-1-2,1 1,0-1,0 0,0 0,0-1,0 0,0 0,1 0,-1-1,1-1,17-1</inkml:trace>
  <inkml:trace contextRef="#ctx0" brushRef="#br0" timeOffset="3781.015">2878 846,'-36'22,"1"2,1 1,1 1,2 2,0 2,2 0,-21 30,34-21,16-39,1 1,-1-1,0 1,0-1,0 1,1-1,-1 1,0-1,0 1,1-1,-1 1,0-1,1 1,-1-1,1 0,-1 1,1-1,-1 0,0 1,1-1,-1 0,1 1,0-1,-1 0,1 0,-1 0,1 0,-1 0,1 1,-1-1,1 0,-1 0,1 0,0 0,-1-1,1 1,-1 0,1 0,-1 0,1 0,-1-1,1 1,-1 0,1 0,-1-1,1 1,-1 0,1-1,-1 1,1 0,-1-1,0 1,1-1,-1 1,0-1,0 1,1-1,-1 1,0-1,0 1,1-1,-1 1,0-1,0 0,31-24,-2-2,0-2,-2 0,-2-2,15-22,-2 4,-38 50,0 0,-1-1,1 1,0 0,0 0,0-1,-1 1,1 0,0-1,0 1,0 0,0 0,0-1,1 1,-1 0,0-1,0 1,0 0,1-1,-1 1,0 0,1-1,-1 1,0 0,1-1,-1 1,1-1,-1 1,1-1,-1 1,1-1,-1 1,1-1,0 1,-1-1,1 0,0 0,-1 1,1-1,0 0,-1 0,1 0,0 1,0-1,-1 0,1 0,0 0,-1 0,1 0,0-1,0 1,-1 0,1 0,0 0,-1-1,1 1,0 0,-1-1,1 1,0 0,-1-1,1 1,-1-1,1 1,-1-1,1 1,2 14,-3-8,0 1,1 0,0-1,1 1,-1-1,1 1,0-1,1 0,0 0,0 0,0 0,0 0,1-1,0 0,0 0,1 0,-1 0,1 0,0-1,0 0,1 0,-1 0,1-1,0 0,0 0,0 0,0-1,1 0,-1 0,1 0,1-1,4-3,0-1,-1-1,0 0,0 0,0-1,-1-1,1 0,-1 0,-1-1,1 0,-1-1,0 0,-1 0,0-1,0 0,-1 0,0-1,-1 0,0 0,0-1,-1 0,0 0,-1 0,0-2,1-11,-4 5</inkml:trace>
  <inkml:trace contextRef="#ctx0" brushRef="#br0" timeOffset="4216.859">3809 424,'-21'7,"1"2,-1 0,2 1,0 1,0 1,1 1,0 0,1 2,0 0,2 0,0 2,0 0,2 0,-9 16,19-27,1 0,0 0,0 0,0 0,1 0,0 0,1 0,-1 0,1 0,0 1,0-1,1 0,0 0,0 0,1 0,-1 0,1 0,1 0,-1 0,1-1,0 1,0-1,0 0,1 0,0 0,0 0,4 3,2 2,0 0,0-1,1 0,0-1,0-1,1 1,0-2,0 0,1 0,-1-1,1 0,5 0,37 2,-31-5</inkml:trace>
  <inkml:trace contextRef="#ctx0" brushRef="#br0" timeOffset="4560.485">4261 536,'-33'24,"0"2,2 2,1 0,2 2,0 2,2 0,-9 17,-6 55,40-100,1-1,0 1,0-1,0 1,0-1,1 1,-1-1,1 1,0-1,0 1,0-1,1 0,-1 0,1 1,0-1,-1 0,1 0,1-1,-1 1,0 0,1-1,-1 1,1-1,0 0,0 0,0 0,0 0,0-1,0 1,1 0,12 2,0 0,1-1,-1-1,0 0,1-1,-1-1,1-1,-1 0,1-1,-1-1,0 0,0-1,0-1,0 0,-1-1,0-1,10-6,-2 0,1 0,-2-2,0-1,-1 0,0-2,-2 0,0-1,-1-1,-1-1,14-21,-27 37,0 0,0-1,-1 1,1-1,-1 0,-1 0,1 0,-1 0,0 0,0-1,-1 1,0-1,0 1,0-1,-1 1,0-1,0 1,-1-1,0 0,0 1,0-1,-1 1,0 0,0 0,-1 0,1 0,-2 0,1 0,0 0,-1 1,0 0,0 0,-1 0,0 0,-2-1,-1 0,-1 1,1 0,-1 1,-1 0,1 0,0 1,-1 0,0 1,0 0,1 1,-1 0,0 0,0 1,0 0,0 1,0 0,0 1,0 0,0 0,1 1,-1 0,-6 4,-11 5</inkml:trace>
  <inkml:trace contextRef="#ctx0" brushRef="#br0" timeOffset="4950.138">5164 508,'-21'4,"1"2,0 0,0 1,0 1,1 1,0 0,1 2,0 0,1 1,-12 11,27-22,0 1,0-1,1 1,-1 0,0 0,1-1,0 1,-1 0,1 0,0 1,0-1,0 0,0 0,1 0,-1 1,1-1,-1 0,1 1,0-1,-1 0,1 1,1-1,-1 1,0-1,0 0,1 1,0-1,-1 0,1 0,0 1,0-1,0 0,0 0,1 0,-1 0,0 0,1 0,-1-1,1 1,0 0,0-1,0 1,0-1,0 0,0 0,0 1,0-1,0 0,12 7,96 79,-107-85,-1 1,0 0,0 0,0 1,0-1,0 0,0 1,-1-1,0 1,0-1,0 1,0-1,0 1,-1 0,1 0,-1-1,0 1,0 0,-1 0,1-1,-1 1,0 0,0-1,0 1,0-1,-1 1,1-1,-1 0,0 1,0-1,0 0,0 0,-1 0,-1 1,-4 2,0-1,0 0,-1-1,1 0,-1 0,0-1,0 0,0-1,-1 0,1 0,0-1,-1 0,1-1,-1 0,1 0,-1-1,1-1,-1 1,1-1,0-1,0 0,-4-1,-5-3</inkml:trace>
  <inkml:trace contextRef="#ctx0" brushRef="#br0" timeOffset="5698.858">5700 197,'-36'31,"2"1,1 1,1 2,2 1,2 2,-4 8,13-19,2 1,1 0,1 2,1-1,2 2,-5 18,13-35,0 1,1-1,1 1,0 0,1-1,1 1,0 0,1-1,1 1,0 0,1-1,1 1,0-1,1 0,4 9,67 91,-72-110,-1-1,0 1,1-1,0 1,0-1,0 0,0-1,0 1,0-1,1 1,0-1,-1-1,1 1,0-1,0 0,-1 0,1 0,0 0,0-1,0 0,0 0,0-1,0 1,0-1,4-1,9-8,-4-1</inkml:trace>
  <inkml:trace contextRef="#ctx0" brushRef="#br0" timeOffset="6565.75">5757 846,'33'1,"-1"-2,1-2,0 0,-1-2,0-2,0-1,-1-1,6-4,-17 2,-2-1,1-1,-2-1,0-1,-1 0,0-1,-1 0,-1-2,-1 1,0-2,-1 0,5-13,13-52,-30 82,0 0,1-1,-1 1,0 0,0 0,0-1,0 1,-1 0,1-1,-1 1,1 0,-1 0,0 0,0 0,0 0,0 0,0 0,0 0,0 0,-1 0,1 0,-1 1,1-1,-1 1,0-1,0 1,0 0,0-1,0 1,0 0,0 0,0 0,0 1,0-1,0 0,0 1,-1-1,-5 2,1 0,0 0,0 1,-1 0,1 0,0 0,1 1,-1 0,0 1,1-1,0 1,0 0,0 1,0 0,0 0,1 0,0 0,0 1,1 0,-1 1,-3 3,0 0,1 0,0 1,1 0,0 1,1-1,0 1,1 0,1 0,-2 9,3-16,2 1,-1-1,0 0,1 1,0-1,1 1,-1-1,1 1,0-1,0 0,1 1,-1-1,1 0,0 0,1 0,-1 0,1 0,0-1,0 1,1-1,-1 0,1 0,0 0,0 0,2 1,10 5,1 0,0-1,0-1,1 0,-1-1,2-1,-1-1,1-1,-1 0,1-1,0-2,1 0,-1 0,0-2,15-2,-13-3,0 0,0-1,-1-2,0 0,0-1,-1-1,0 0,-1-2,-1 0,0-1,1-2,-8 8,0-1,-1 0,0-1,-1 0,0 0,0-1,-1 0,0 0,-1-1,-1 0,1 0,-2 0,0 0,0-1,0-7,-4 18,1 1,-1-1,0 0,0 0,0 0,0 0,0 1,0-1,0 0,-1 0,1 0,-1 1,1-1,-1 0,1 1,-1-1,0 0,0 1,0-1,0 1,0-1,0 1,-1 0,1-1,0 1,-1 0,1 0,-1 0,1 0,-1 0,0 0,1 0,-1 1,0-1,1 0,-1 1,0 0,0-1,0 1,1 0,-1 0,0 0,-1 0,-3 1,1-1,-1 1,1 0,0 0,-1 1,1-1,0 1,0 1,0-1,0 1,0 0,1 0,-1 0,-1 1,1 0,0 1,0-1,0 1,0 0,1 0,-1 0,1 0,1 1,-1 0,1 0,0 0,0 0,1 0,0 1,0-1,0 1,1 0,0-1,0 1,0 0,1 0,0-1,1 1,0 0,0-1,0 1,1 0,0-1,0 1,0-1,1 0,0 0,0 0,1 0,-1 0,1-1,1 0,-1 0,2 1,5 2,-1 0,2-1,-1 0,1-1,0 0,0-1,1-1,0 0,-1 0,1-2,0 1,1-2,-1 1,0-2,0 0,1 0,6-2,1-5,1-1,-1 0,0-2,-1 0,0-1,-1-1,0-1,-1-1,0 0,-2-1,1-1,-2-1,0 0,-1-1,9-15,-16 22,1 0,-2-1,1 0,-2 0,0 0,0-1,-1 1,-1-1,0 0,0 0,-2 0,1-5,-2 17,0 0,0 1,0-1,0 0,0 1,-1-1,1 0,0 0,0 1,-1-1,1 0,0 1,-1-1,1 0,0 1,-1-1,1 1,-1-1,1 1,-1-1,1 1,-1-1,0 1,1-1,-1 1,0 0,1-1,-1 1,0 0,1 0,-1-1,0 1,1 0,-1 0,0 0,0 0,1 0,-1 0,0 0,0 0,1 0,-1 1,0-1,1 0,-1 0,0 1,0-1,1 0,-1 1,1-1,-1 0,0 1,1-1,-1 1,1-1,-1 1,1-1,-1 1,1 0,0-1,-1 1,1 0,-37 36,29-27,0 1,0 0,1 1,1 0,0 0,1 1,0-1,1 1,0 0,1 0,0 0,1 1,1-1,0 1,1-1,0 1,1-1,1 1,0-1,2 7,-1-12,1-1,0 0,0 0,1 0,-1 0,1-1,1 1,-1-1,1-1,0 1,1-1,-1 0,1 0,0-1,0 0,1 0,-1-1,1 0,0 0,0-1,0 0,0 0,0-1,0 0,0-1,0 1,0-1,1-1,-1 0,0 0,2-1,9-4</inkml:trace>
  <inkml:trace contextRef="#ctx0" brushRef="#br0" timeOffset="6934.206">7958 225,'-50'57,"3"3,2 2,2 1,4 2,-21 49,54-100,0 1,2-1,0 1,0 0,1 0,1 0,1 0,0 0,1 1,0-1,0-9,0-1,1 0,0 0,0 0,0 0,0 0,1 0,-1 0,1 0,1 0,-1-1,1 1,-1-1,1 0,1 0,-1 0,0 0,1 0,0-1,0 1,0-1,0 0,1-1,-1 1,1-1,0 1,-1-1,1-1,0 1,3 0,2-1,0-1,1 0,-1 0,1-1,-1 0,0-1,0 0,1 0,-1-2,-1 1,1-1,0 0,-1-1,0 0,0-1,-1 0,1 0,4-5,6-16,-19 16</inkml:trace>
  <inkml:trace contextRef="#ctx0" brushRef="#br0" timeOffset="7179.68">7478 592,'44'-5,"32"-1,9 0,-5 1,-12 2,-12 1,-11 5,-9 3,-10 0</inkml:trace>
  <inkml:trace contextRef="#ctx0" brushRef="#br0" timeOffset="7379.721">8240 621,'38'0,"28"0,7 0,-5 0,-8-5,-10-2,-8 1,-12-3,-11-1</inkml:trace>
  <inkml:trace contextRef="#ctx0" brushRef="#br0" timeOffset="7633.772">8495 508,'-10'33,"-2"22,-1 5,4-2,2-7,2-7,8-10,2-8,6-7,1-7</inkml:trace>
  <inkml:trace contextRef="#ctx0" brushRef="#br0" timeOffset="8184.723">9087 479,'-17'10,"1"1,0 1,1 0,0 1,1 1,0 0,1 1,1 0,1 1,0 0,1 1,0 0,2 1,0 0,6-15,2 0,-1 0,0 0,1 0,-1 1,1-1,0 0,0 0,0 0,1 0,-1 1,1-1,-1 0,1 0,0 0,0 0,1 0,-1 0,1-1,-1 1,1 0,0-1,0 1,0-1,0 1,0-1,1 0,-1 0,1 0,-1 0,1-1,0 1,0-1,0 0,0 1,0-1,0 0,0-1,0 1,0-1,0 1,0-1,1 0,21 0,-1-2,0 0,0-2,-1 0,1-2,-1-1,0 0,0-2,-1-1,-1 0,1-2,-2 0,1-1,-2-2,0 0,-1 0,0-2,-1 0,5-8,-9 13,-1 1,1-2,-2 1,0-2,0 0,-1 0,-1 0,0-1,-1-1,-1 1,-1-2,0 1,0 0,-2-1,0 0,-1 0,-1 0,-1-1,0-8,-1 24,-1-1,1 0,-1 0,1 0,-1 0,0 0,0 1,-1-1,1 0,0 1,-1-1,1 1,-1-1,0 1,0 0,0 0,0 0,-1 0,1 0,0 0,-1 1,1-1,-1 1,0-1,1 1,-1 0,0 0,0 0,0 1,1-1,-1 1,0-1,0 1,0 0,0 0,0 1,0-1,-1 1,-4-1,-1 1,0 1,1 0,-1 0,1 1,-1 0,1 0,0 1,0 0,1 1,-1-1,-3 5,-1 0,1 1,1 1,0-1,0 2,1-1,0 2,1-1,1 1,0 0,0 0,2 1,0 0,0 0,1 0,1 1,0-1,1 1,0 6,2 11,2 0,1 0,1 0,2-1,1 0,1 0,3 3,-6-11,0 0,-1 0,-1 1,-2-1,0 1,-1 5,2 54,-2-82,-1 0,1 0,0 0,0 0,0 1,0-1,0 0,0 0,1 0,-1 1,0-1,0 0,1 0,-1 0,1 0,-1 0,1 0,0 0,-1 0,1 0,0 0,0 0,-1 0,1 0,0 0,0 0,0-1,0 1,0-1,0 1,0 0,0-1,0 0,1 1,-1-1,0 0,0 1,0-1,1 0,-1 0,0 0,0 0,0 0,1 0,-1 0,0-1,0 1,0 0,0-1,0 1,1-1,-1 1,0-1,1 0,13-7</inkml:trace>
  <inkml:trace contextRef="#ctx0" brushRef="#br0" timeOffset="8527.054">9877 0,'55'121,"-6"2,9 46,-49-147,-2 1,-1-1,0 1,-2 0,-1 0,0 0,-2 0,0 1,-2-1,-1 0,0 1,-2-1,-1 0,-1-1,0 1,-2-1,-1 0,0-1,-2 0,1-1,-2 0,0-1,-2-1,0 0,0-1,-2 0,0-1,-1-1,-1-1,0 0,-1-1,0-1,-5 1,0-5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1,'10'0,"7"4,6 3,4-1,2-2,1 0,1-2,-1-1,-1 0,0-1,0-1,-5-4,-3-1,2 0,0 1,1 1,-2 2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0,0 0,-5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2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726 170,'-4'-1,"0"0,1 0,-1 0,0 0,1 1,-1-1,0 1,0 0,1 0,-1 1,0-1,0 1,1 0,-1 0,0 0,1 0,-1 1,1-1,0 1,-1 0,1 0,0 0,0 0,0 1,-1 0,-67 73,69-75,-170 203,110-135,-2-2,-66 53,0 5,128-122,4-2</inkml:trace>
  <inkml:trace contextRef="#ctx0" brushRef="#br0" timeOffset="995.075">189 1,'56'197,"65"45,-100-206,100 157,-72-96,-43-77,1-3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0,'-29'56,"-59"101,-84 130,72-158,86-118</inkml:trace>
  <inkml:trace contextRef="#ctx0" brushRef="#br0" timeOffset="416.112">0 0,'194'185,"-174"-157,-1 1,-2 0,-1 2,-1-1,5 17,54 101,-24-69,-45-68</inkml:trace>
  <inkml:trace contextRef="#ctx0" brushRef="#br0" timeOffset="2037.239">592 592,'-16'74,"4"69,13-160,2 1,0-1,1 1,1 0,0 0,1 0,1 1,0 0,1 0,1 0,0 1,1 1,2-2,38-26,-49 40,0 0,1 1,-1-1,0 0,1 0,-1 1,1-1,-1 1,0 0,1-1,-1 1,1 0,-1 0,1 0,-1 0,1 0,-1 0,1 0,-1 0,1 1,-1-1,1 1,-1-1,1 1,-1-1,0 1,1 0,-1 0,0 0,0-1,0 1,0 0,1 1,-1-1,-1 0,1 0,0 0,0 1,0-1,0 1,32 136,-29-108,-5-29,1-1,0 1,0 0,0 0,0 0,0-1,0 1,0 0,0 0,0-1,0 1,0 0,0 0,0 0,1-1,-1 1,0 0,1-1,-1 1,1 0,-1-1,0 1,1 0,-1-1,1 1,0-1,-1 1,1-1,-1 1,1-1,0 1,-1-1,1 0,0 1,0-1,-1 0,1 0,0 1,0-1,-1 0,1 0,0 0,0 0,0 0,-1 0,1 0,0 0,0-1,-1 1,1 0,0 0,0-1,-1 1,1 0,0-1,-1 1,1 0,0-1,-1 1,1-1,-1 1,1-1,0 0,38-43,-34 38,13-18,0 2,2 0,0 1,2 1,16-12,-37 31,0 0,1-1,-1 1,0 0,1 0,-1 0,0 0,1 0,-1 1,1-1,0 0,-1 1,1-1,0 1,-1 0,1-1,0 1,-1 0,1 0,0 0,0 0,-1 0,1 0,0 1,-1-1,1 1,0-1,-1 1,1-1,-1 1,1 0,-1 0,1 0,-1 0,1 0,-1 0,0 0,0 0,0 1,1-1,-1 0,0 1,-1-1,1 1,0-1,0 1,-1-1,1 1,-1 0,1-1,-1 1,1 0,-1-1,0 1,0 0,0 0,0 0,6 137,-1-120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54,'-1'-3,"1"1,-1-1,1 1,-1 0,0-1,0 1,0 0,0-1,0 1,-1 0,1 0,-1 0,1 0,-1 0,0 0,1 1,-1-1,0 1,0-1,0 1,-1 0,1-1,0 1,0 0,-1 0,1 1,-1-1,1 0,0 1,-3 0,-76-3,73 6,-1 1,1 0,-1 0,1 0,0 1,1 1,-1-1,1 1,0 0,1 1,0 0,0 0,0 0,1 1,0-1,0 1,1 1,0-1,0 0,1 1,0 0,1 0,0 0,0 0,1 0,0 0,0 1,1-1,1 0,-1 0,2 1,1 7,3-6,0 0,0-1,1 1,1-1,0-1,0 1,1-2,0 1,0-1,1 0,0-1,8 4,36 32,-49-40,0 1,0-1,0 1,-1 0,0 1,0-1,0 1,0-1,-1 1,1 1,-1-1,0 0,-1 1,0-1,0 1,0 0,0-1,-1 1,0 0,0 0,0 0,-1 0,0 0,0 0,-1 0,0 0,0 0,0 0,-1 0,1 0,-2 0,1-1,0 1,-1-1,0 0,0 0,-2 2,-1-2,0 1,0-1,-1 0,0 0,0-1,0 0,-1 0,1-1,-1 0,0 0,1-1,-1 0,-1 0,1-1,0 0,0 0,0-1,-1 0,1 0,0-1,0 0,0-1,0 0,0 0,0-1,0 0,0 0,1 0,0-1,-6-4,-22-25,22 15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1,'-11'137,"-8"38,-5-45,22-118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1,'-5'5,"4"11,1 2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28,'-17'31,"1"0,1 1,2 1,1 0,2 1,-5 33,-47 239,52-232,9-90,1-2</inkml:trace>
  <inkml:trace contextRef="#ctx0" brushRef="#br0" timeOffset="461.618">172 0,'-3'13,"1"-1,1 1,0 0,1 0,0 0,1-1,0 1,1 0,1-1,0 1,1-1,0 0,0 0,1 0,1-1,5 8,32 104,-35-75,-7-29,2 0,0 1,2-2,0 1,1-1,0 1,2-2,0 1,6 9,-12-25,-1 0,0 0,1 0,-1 0,1 0,0 0,0-1,-1 1,1 0,0-1,1 1,-1-1,0 0,0 0,0 0,1 0,-1 0,1-1,-1 1,0 0,1-1,-1 0,1 0,-1 0,1 0,-1 0,1 0,-1-1,1 1,-1-1,1 1,-1-1,0 0,1 0,-1 0,0-1,0 1,0 0,0-1,0 1,0-1,0 0,0 0,-1 1,1-1,1-2,10-18,0 0,-1-1,-1 0,-1-1,-1 0,-1-1,-2 1,4-22,0 3,26-110,-37 88,-4 48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6,'-6'-2,"1"1,-1 0,0 0,1 1,-1 0,0 0,0 0,1 0,-1 1,0 0,1 1,-1-1,1 1,-1 0,1 0,0 1,0-1,0 1,0 0,0 1,1-1,0 1,-1 0,1 0,0 0,1 1,-1-1,1 1,0 0,0 0,1 0,-1 0,0 5,-10 15,2 1,2 1,0 0,1 0,2 1,1-1,1 1,1 3,5 263,-1-279,1 0,0 0,1 0,1 0,1-1,0 0,0 0,2 0,-1 0,2-1,0 0,1-1,0 0,9 10,44 19,-53-39</inkml:trace>
  <inkml:trace contextRef="#ctx0" brushRef="#br0" timeOffset="2647.01">369 739,'15'6,"1"-1,0-1,0 0,1-1,-1-1,1 0,-1-2,1 1,-1-2,1-1,-1 0,1-1,-1 0,11-5,-9 1,-1 0,0-1,0-1,-1 0,0-2,-1 1,0-2,-1 0,3-4,-3 2,0 0,-1-1,-1-1,0 0,-1-1,0 0,-2 0,0-1,-1 0,-1-1,-1 0,0 0,0-7,-6 25,1-1,-1 1,1-1,-1 1,1-1,-1 1,0-1,0 1,0-1,0 1,0-1,0 0,-1 1,1-1,0 1,-1-1,1 1,-1-1,0 1,1 0,-1-1,0 1,0 0,0-1,0 1,0 0,0 0,0 0,0 0,0 0,-1 0,1 0,0 0,-1 1,1-1,-1 0,1 1,-1-1,1 1,-1-1,1 1,-1 0,-62 21,54-13,1 0,-1 0,1 1,1 0,0 0,0 1,1 0,0 1,0-1,1 1,1 0,0 1,1 0,0-1,0 1,0 8,5-12,0 0,0 1,1-1,1 0,-1 0,1 0,0 0,1 0,0-1,0 1,1-1,0 0,0-1,0 1,1-1,0 0,0 0,1-1,0 0,-1 0,2 0,2 1,6 2,0 0,0-1,0 0,1-1,0-1,0-1,0 0,1-1,-1-1,1-1,0-1,-1 0,1-1,0-1,-1 0,0-2,1 0,-1-1,-1 0,1-1,-1-1,9-6,-1 2,1-1,-1-2,-1 0,-1-2,0 0,-1-2,0 0,-2-1,0-1,4-8,-14 15,-1-1,-1 1,0-1,0 0,-2-1,0 1,0-1,-1 0,-1-1,-1 1,0 0,-1-1,-1-12,0 25,0 0,0-1,-1 1,1 0,-1-1,0 1,0 0,0 0,0-1,0 1,-1 0,1 0,-1 1,0-1,0 0,0 0,-1 1,1 0,0-1,-1 1,0 0,1 0,-1 0,0 0,0 1,0-1,0 1,0 0,-1 0,1 0,0 0,0 0,-1 1,1 0,0-1,-1 1,1 0,-1 1,1-1,0 1,-1-1,1 1,0 0,0 0,0 0,0 1,0-1,0 1,-3 1,-7 8,0-1,0 2,1 0,0 0,1 1,0 0,2 1,-1 1,2-1,0 1,0 1,1-1,1 1,1 0,1 1,0-1,-1 12,3-20,0 0,0-1,1 1,1 0,-1 0,1-1,0 1,1 0,0 0,0-1,0 1,1 0,1-1,-1 0,1 1,0-1,1 0,-1 0,2-1,-1 1,1-1,0 0,0 0,0 0,3 1,1 0,1 1,-1-1,2-1,-1 0,1-1,-1 0,2 0,-1-1,0 0,1-1,0-1,-1 0,1 0,0-1,0-1,0 0,0 0,0-1,0-1,0 0,9-3,4-2,0-1,-1-1,0-1,0-1,-1-1,-1-1,0-1,-1-1,0-1,-1-1,-1 0,-1-2,-1 0,0-1,-1-1,-2 0,8-14,-20 31,4-5,-1 1,0-1,0 0,-1 0,0-1,-1 1,0-1,0 0,-1 1,0-1,-1 0,0-1,-1 1,0 0,-1 0,1 0,-2 0,0 0,0 0,-2-5,2 12,0 1,0 0,0-1,0 1,0 0,-1 0,1 0,-1 1,1-1,-1 0,0 1,1 0,-1 0,0-1,0 2,0-1,0 0,0 1,0-1,0 1,0 0,0 0,0 0,0 0,0 0,0 1,0 0,0-1,0 1,0 0,0 1,1-1,-1 0,0 1,1-1,-1 1,1 0,-1 1,-82 85,77-74,1 0,0 0,1 0,1 1,0-1,1 1,0 0,2 1,-1-1,2 1,0 10,1-18,0 0,1 0,0 1,1-1,-1 0,2 0,-1-1,1 1,0 0,0-1,1 0,0 0,1 0,-1 0,1 0,1-1,-1 0,1 0,0-1,0 0,1 0,6 4,-4-2,1-1,0-1,0 1,0-2,1 1,-1-2,1 1,0-1,0-1,1 0,-1-1,0 0,1-1,-1 0,0 0,8-2,-2-4</inkml:trace>
  <inkml:trace contextRef="#ctx0" brushRef="#br0" timeOffset="3272.814">2260 571,'-170'190,"124"-140,55-68,14-16,2 1,2 1,0 2,3 0,22-17,-51 46,0 0,-1 0,1 0,0 0,0 0,-1 1,1-1,0 0,0 0,0 1,0-1,0 0,0 1,0-1,0 1,0-1,1 1,-1 0,0-1,0 1,0 0,0 0,1 0,-1 0,0 0,0 0,0 0,0 0,1 1,-1-1,0 0,0 1,0-1,0 1,0-1,0 1,0-1,0 1,0 0,0 0,0-1,0 1,0 0,-1 0,1 0,0 0,-1 0,1 0,-1 0,1 0,-1 0,1 0,-1 0,1 0,-1 1,0-1,0 1,5 35,-5-32,-1-1,1 1,0 0,0 0,0 0,1 0,0-1,-1 1,2 0,-1-1,1 1,-1 0,1-1,0 0,1 1,-1-1,1 0,0 0,0-1,0 1,0 0,1-1,0 0,-1 0,1 0,0 0,0-1,1 0,-1 1,1-1,1 0,-2-2,0 0,0-1,0 1,0-1,0 0,0 0,0-1,0 1,0-1,0 1,-1-1,1-1,-1 1,1 0,-1-1,0 0,0 1,0-1,0 0,-1-1,1 1,-1 0,2-5,43-87,-47 95,16-74,-14 52</inkml:trace>
  <inkml:trace contextRef="#ctx0" brushRef="#br0" timeOffset="3789.522">2910 62,'-18'56,"-74"256,81-273,6-30,2 1,-1 0,1 0,1 0,0 0,0 1,1-1,1 1,0-1,0 0,1 1,0-1,0 1,1-1,1 0,0 2,1-8,0-1,-1 1,1-1,0 0,1 0,-1 0,0 0,1-1,0 0,-1 0,1 0,0 0,0-1,0 0,0 0,0 0,0-1,1 1,-1-1,0 0,0-1,0 1,0-1,0 0,0-1,0 1,0-1,0 0,0 0,-1 0,1-1,-1 0,1 0,-1 0,17-8</inkml:trace>
  <inkml:trace contextRef="#ctx0" brushRef="#br0" timeOffset="4052.627">2570 373,'44'4,"23"3,5-1,-4-1,-10-1,-9-2,-9-1,-11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0 593,'313'-1,"-156"-37,-139 30</inkml:trace>
  <inkml:trace contextRef="#ctx0" brushRef="#br0" timeOffset="367.867">254 368,'-5'33,"-1"26,-5 8,0-4,1-6,3-10,2-6,3-7,0-4,2-6</inkml:trace>
  <inkml:trace contextRef="#ctx0" brushRef="#br0" timeOffset="1173.375">847 339,'-11'1,"1"0,-1 2,1-1,-1 1,1 0,0 1,0 1,0-1,1 1,0 1,0 0,0 0,1 1,-1 0,2 1,-1-1,1 1,0 1,1-1,0 1,0 1,1-1,0 1,1-1,0 2,0-1,1 0,1 1,0-1,0 1,1-1,0 1,1 0,0 0,1-1,0 1,1-5,1 0,0-1,0 1,0-1,1 0,0 0,0 0,0-1,0 1,1-1,0 0,0 0,0-1,0 1,1-1,-1 0,1-1,0 1,0-1,0 0,0-1,0 1,0-1,0-1,1 1,-1-1,0 0,0 0,1-1,-1 0,0 0,0 0,0-1,0 0,0 0,0 0,-1-1,5-2,14-10,-1 0,-1-1,-1-2,0 0,-1-1,-1-1,-1-1,-1 0,0-1,-2-1,-1-1,4-9,-7 16,-1 0,-1-1,-1 0,0-1,-2 0,0 0,-1 0,0-1,-2 0,-1 0,0 0,-1-9,-2 25,1 0,-1 0,1 0,-1 0,-1 1,1-1,0 1,-1-1,0 1,1-1,-1 1,-1 0,1 0,0 0,-1 0,0 0,1 0,-1 1,0 0,-1-1,1 1,0 0,-1 0,1 1,-1-1,1 1,-1 0,0 0,1 0,-1 0,0 0,0 1,0 0,1 0,-1 0,0 0,0 1,-2 0,-5 3,1 0,-1 0,1 1,1 1,-1 0,1 0,0 1,0 0,1 0,0 1,0 0,1 1,0 0,1 0,0 0,0 1,1 0,0 0,0 0,2 1,-1-1,1 1,1 0,-1 0,2 0,0 0,0 0,1 9,0 22,2 0,1-1,2 1,6 17,-4-15,-2-1,-2 1,-2 0,-2-1,-3 21,-34 53,6-37,35-45,6-29</inkml:trace>
  <inkml:trace contextRef="#ctx0" brushRef="#br0" timeOffset="1549.311">1440 1,'15'31,"-2"1,-1 0,-1 1,-2 0,-2 0,-1 1,-1 1,-2-1,-1 0,-2 1,-1-1,-5 26,1-32,-2 0,-1 0,-1 0,-2-1,0 0,-2-1,-1-1,0 0,-2-1,-1 0,-1-1,-1-1,-1-1,-1-1,-1-1,0 0,-6 1,1-4,2-3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2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29 255,'447'0,"-244"-25,-112 8,-83 19,-6 1</inkml:trace>
  <inkml:trace contextRef="#ctx0" brushRef="#br0" timeOffset="318.479">1 481,'462'0,"-244"-29,-190 23,-4 0</inkml:trace>
  <inkml:trace contextRef="#ctx0" brushRef="#br0" timeOffset="1279.453">508 1,'40'20,"199"138,-236-155,0 0,0 0,-1 1,1-1,-1 1,0 0,0 0,0 0,0 0,-1 0,1 0,-1 0,0 0,-1 1,1-1,-1 0,1 1,-1-1,-1 1,1-1,-1 0,1 0,-1 1,-1-1,1 0,0 0,-1 0,0 0,0 0,0 0,-1 0,-87 108,-57 18,124-110,0 1,1 1,1 1,1 1,-10 18,17-24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7,'-5'-5,"-2"3,-4 3,0 5,2 2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69,'29'-4,"14"-3,5 1,-6-4,-6 0,-3 2,-3 2,-2 2,-1 2,0 1,1 1,-1 0,-4-4,-6-2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60,'48'-10,"21"-3,8 1,-4 2,-10 3,-11 3,-9 1,-7 3,-10 4,-5 3,-5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784 29,'-12'3,"0"-1,1 1,0 1,-1 0,1 1,1 0,-1 1,1 0,0 1,0 0,-2 2,-26 23,1 1,1 2,2 1,2 2,1 1,-15 27,20-35,-1-1,-2 0,-1-3,-1 0,-11 5,-74 67,30-35,75-60</inkml:trace>
  <inkml:trace contextRef="#ctx0" brushRef="#br0" timeOffset="457.573">135 1,'29'56,"40"52,-42-69,-2 0,-2 2,-1 0,-3 2,5 15,39 139,-63-196,1 1,-1 0,0-1,1 1,-1-1,1 1,0-1,-1 1,1-1,0 1,0-1,0 1,0-1,0 0,0 0,0 1,1-1,-1 0,0 0,1 0,-1-1,1 1,-1 0,1 0,-1-1,1 1,-1-1,1 1,0-1,-1 0,1 0,0 1,0-1,10-6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422 564,'-27'33,"1"0,1 2,2 1,-18 36,8-14,-153 271,173-302,2-3</inkml:trace>
  <inkml:trace contextRef="#ctx0" brushRef="#br0" timeOffset="314.374">0 536,'34'70,"4"-1,2-1,4-3,2-1,10 6,-35-45,-2 0,0 2,-2 0,-1 2,12 27,-20-34</inkml:trace>
  <inkml:trace contextRef="#ctx0" brushRef="#br0" timeOffset="894.734">422 1355,'13'-38,"0"0,3 1,1 1,1 1,3 0,22-30,-34 53,0 1,1-1,0 2,1 0,0 0,1 1,-1 0,2 1,-1 0,1 1,3 0,-15 6,-1 0,1 1,0-1,0 1,0-1,0 1,0 0,-1-1,1 1,0 0,0 0,0 0,0-1,0 1,0 0,0 0,0 0,0 1,0-1,0 0,0 0,0 0,0 1,0-1,0 0,0 1,-1-1,1 1,0-1,0 1,0 0,-1-1,1 1,0 0,-1-1,1 1,0 0,-1 0,1 0,-1-1,1 1,-1 0,0 0,1 0,-1 0,0 0,0 0,1 0,1 54,-3-44,1-9,-1 1,0 0,0-1,1 1,0 0,-1 0,1 0,0-1,0 1,1 0,-1 0,1-1,-1 1,1 0,0-1,0 1,0 0,0-1,0 1,1-1,-1 0,1 1,0-1,-1 0,1 0,0 0,0 0,1 0,-1-1,0 1,0-1,1 1,-1-1,1 0,-1 0,1 0,0 0,-1 0,1-1,1 1,4-3,-1 0,1 0,0-1,-1 0,0-1,1 1,-1-1,-1-1,1 1,-1-1,1-1,4-4,48-32,-57 41,-1 0,1 0,0 0,0 0,0 0,0 1,-1-1,1 1,0 0,0-1,0 1,0 0,0 0,0 0,0 0,0 1,0-1,0 0,0 1,0 0,0-1,0 1,0 0,-1 0,1 0,0 0,0 0,-1 0,1 1,-1-1,1 0,-1 1,0-1,0 1,1 0,-1 0,29 76,-22-48,11 8,-8-25</inkml:trace>
  <inkml:trace contextRef="#ctx0" brushRef="#br0" timeOffset="3223.412">1298 1129,'32'-20,"-1"-1,-2-1,0-2,-1 0,-1-2,-2-1,-1-1,20-29,-41 52,98-112,-78 82,-12 22,-1-1,-1-1,0 0,-1 0,0 0,-2-1,0-1,0 1,0-7,-6 21,0 1,0-1,0 1,0-1,0 1,0-1,0 1,0-1,-1 1,1 0,0-1,-1 1,1-1,-1 1,0 0,1 0,-1-1,0 1,0 0,0 0,0 0,0 0,0 0,0 0,0 0,-1 0,1 0,0 0,0 1,-1-1,1 1,0-1,-1 1,1-1,-1 1,1 0,-1-1,1 1,-1 0,1 0,-1 0,1 0,0 1,-1-1,1 0,-1 1,1-1,-1 1,1-1,0 1,-1-1,1 1,0 0,0 0,0 0,-1 0,1 0,0 0,0 0,0 0,0 0,1 0,-1 1,0 0,-23 17,2 2,0 1,1 1,2 0,0 2,1 0,2 1,1 1,-2 4,13-21,-1 0,2 0,-1 0,1 0,1 0,0 1,0-1,1 1,0-1,1 1,0-1,1 1,0-1,1 1,0-1,1 1,3 7,-1-13,0 0,1-1,0 0,0 0,0 0,0-1,1 1,-1-2,1 1,0-1,0 0,0 0,0-1,0 0,0 0,0-1,1 0,-1 0,0 0,0-1,0 0,0-1,4-1,-11 3,33-6,0-1,0-2,-1-1,0-2,-1-1,0-1,4-5,6-2,-1-1,-1-3,-2-1,0-1,-2-2,-1-2,9-12,2-27,-44 68,0 1,0-1,0 0,-1 1,1-1,0 0,-1 1,1-1,-1 0,0 0,1 0,-1 1,0-1,0 0,0 0,-1 0,1 1,0-1,-1 0,1 0,-1 0,1 1,-1-1,0 0,0 1,1-1,-1 1,0-1,-1 1,1-1,0 1,0 0,-1 0,1-1,-1 1,1 0,-1 0,1 0,-1 1,1-1,-1 0,-1 0,-6 1,0 0,0 0,0 1,0 1,0-1,0 1,1 1,-1 0,1 0,-1 0,1 1,0 1,0-1,1 1,-1 0,1 1,0 0,1 0,-1 1,-2 2,0 1,0 0,1 0,0 1,1 0,0 0,1 1,1 0,-1 0,2 0,-3 9,6-15,0-1,-1 1,2 0,-1 0,1 0,0-1,0 1,0 0,1 0,0 0,0 0,1-1,0 1,0-1,0 1,0-1,1 0,0 1,0-1,0-1,1 1,-1 0,1-1,1 0,-1 0,4 2,3 1,1-1,0-1,0 0,1 0,-1-2,1 1,0-2,0 0,0 0,0-1,0-1,1 0,-1-1,0 0,0-1,0 0,0-1,0-1,-1 0,0-1,1 0,-2-1,1 0,-1-1,0 0,2-2,6-2,-1-1,0-1,-1-1,-1 0,0-1,-1-1,-1 0,0-1,-1 0,-1-2,7-12,-14 23,0 0,0 0,-1 0,0-1,-1 0,0 0,0 0,-1 0,0 0,0 0,-1-1,-1 1,1 0,-1-1,-1 1,0-1,-1-3,1 10,-1 1,1 0,-1 0,1 0,-1 0,0 0,0 0,0 0,0 1,0-1,0 0,0 1,-1 0,1 0,-1 0,1 0,-1 0,1 0,-1 0,1 1,-1-1,1 1,-1 0,0 0,1 0,-1 0,0 0,1 1,-1-1,1 1,-1 0,1-1,-1 1,1 0,-1 1,1-1,0 0,0 1,-1-1,1 1,0 0,0-1,1 1,-1 0,0 0,1 0,-2 2,-6 13,0 0,1 0,1 1,1 0,0 0,2 1,0-1,1 1,0 0,2 0,0 1,-1-9,0 0,1 0,0 0,0 0,2 0,-1 0,1 0,1 0,0 0,0 0,1 0,0-1,1 1,1-1,-1 0,1 0,1-1,0 1,0-1,1 0,3 2,-4-6,-1 0,1 0,0-1,1 1,-1-2,1 1,0-1,0 0,0 0,0-1,0 0,0 0,1 0,-1-1,1-1,17-1</inkml:trace>
  <inkml:trace contextRef="#ctx0" brushRef="#br0" timeOffset="3781.015">2878 846,'-36'22,"1"2,1 1,1 1,2 2,0 2,2 0,-21 30,34-21,16-39,1 1,-1-1,0 1,0-1,0 1,1-1,-1 1,0-1,0 1,1-1,-1 1,0-1,1 1,-1-1,1 0,-1 1,1-1,-1 0,0 1,1-1,-1 0,1 1,0-1,-1 0,1 0,-1 0,1 0,-1 0,1 1,-1-1,1 0,-1 0,1 0,0 0,-1-1,1 1,-1 0,1 0,-1 0,1 0,-1-1,1 1,-1 0,1 0,-1-1,1 1,-1 0,1-1,-1 1,1 0,-1-1,0 1,1-1,-1 1,0-1,0 1,1-1,-1 1,0-1,0 1,1-1,-1 1,0-1,0 0,31-24,-2-2,0-2,-2 0,-2-2,15-22,-2 4,-38 50,0 0,-1-1,1 1,0 0,0 0,0-1,-1 1,1 0,0-1,0 1,0 0,0 0,0-1,1 1,-1 0,0-1,0 1,0 0,1-1,-1 1,0 0,1-1,-1 1,0 0,1-1,-1 1,1-1,-1 1,1-1,-1 1,1-1,-1 1,1-1,0 1,-1-1,1 0,0 0,-1 1,1-1,0 0,-1 0,1 0,0 1,0-1,-1 0,1 0,0 0,-1 0,1 0,0-1,0 1,-1 0,1 0,0 0,-1-1,1 1,0 0,-1-1,1 1,0 0,-1-1,1 1,-1-1,1 1,-1-1,1 1,2 14,-3-8,0 1,1 0,0-1,1 1,-1-1,1 1,0-1,1 0,0 0,0 0,0 0,0 0,1-1,0 0,0 0,1 0,-1 0,1 0,0-1,0 0,1 0,-1 0,1-1,0 0,0 0,0 0,0-1,1 0,-1 0,1 0,1-1,4-3,0-1,-1-1,0 0,0 0,0-1,-1-1,1 0,-1 0,-1-1,1 0,-1-1,0 0,-1 0,0-1,0 0,-1 0,0-1,-1 0,0 0,0-1,-1 0,0 0,-1 0,0-2,1-11,-4 5</inkml:trace>
  <inkml:trace contextRef="#ctx0" brushRef="#br0" timeOffset="4216.859">3809 424,'-21'7,"1"2,-1 0,2 1,0 1,0 1,1 1,0 0,1 2,0 0,2 0,0 2,0 0,2 0,-9 16,19-27,1 0,0 0,0 0,0 0,1 0,0 0,1 0,-1 0,1 0,0 1,0-1,1 0,0 0,0 0,1 0,-1 0,1 0,1 0,-1 0,1-1,0 1,0-1,0 0,1 0,0 0,0 0,4 3,2 2,0 0,0-1,1 0,0-1,0-1,1 1,0-2,0 0,1 0,-1-1,1 0,5 0,37 2,-31-5</inkml:trace>
  <inkml:trace contextRef="#ctx0" brushRef="#br0" timeOffset="4560.485">4261 536,'-33'24,"0"2,2 2,1 0,2 2,0 2,2 0,-9 17,-6 55,40-100,1-1,0 1,0-1,0 1,0-1,1 1,-1-1,1 1,0-1,0 1,0-1,1 0,-1 0,1 1,0-1,-1 0,1 0,1-1,-1 1,0 0,1-1,-1 1,1-1,0 0,0 0,0 0,0 0,0-1,0 1,1 0,12 2,0 0,1-1,-1-1,0 0,1-1,-1-1,1-1,-1 0,1-1,-1-1,0 0,0-1,0-1,0 0,-1-1,0-1,10-6,-2 0,1 0,-2-2,0-1,-1 0,0-2,-2 0,0-1,-1-1,-1-1,14-21,-27 37,0 0,0-1,-1 1,1-1,-1 0,-1 0,1 0,-1 0,0 0,0-1,-1 1,0-1,0 1,0-1,-1 1,0-1,0 1,-1-1,0 0,0 1,0-1,-1 1,0 0,0 0,-1 0,1 0,-2 0,1 0,0 0,-1 1,0 0,0 0,-1 0,0 0,-2-1,-1 0,-1 1,1 0,-1 1,-1 0,1 0,0 1,-1 0,0 1,0 0,1 1,-1 0,0 0,0 1,0 0,0 1,0 0,0 1,0 0,0 0,1 1,-1 0,-6 4,-11 5</inkml:trace>
  <inkml:trace contextRef="#ctx0" brushRef="#br0" timeOffset="4950.138">5164 508,'-21'4,"1"2,0 0,0 1,0 1,1 1,0 0,1 2,0 0,1 1,-12 11,27-22,0 1,0-1,1 1,-1 0,0 0,1-1,0 1,-1 0,1 0,0 1,0-1,0 0,0 0,1 0,-1 1,1-1,-1 0,1 1,0-1,-1 0,1 1,1-1,-1 1,0-1,0 0,1 1,0-1,-1 0,1 0,0 1,0-1,0 0,0 0,1 0,-1 0,0 0,1 0,-1-1,1 1,0 0,0-1,0 1,0-1,0 0,0 0,0 1,0-1,0 0,12 7,96 79,-107-85,-1 1,0 0,0 0,0 1,0-1,0 0,0 1,-1-1,0 1,0-1,0 1,0-1,0 1,-1 0,1 0,-1-1,0 1,0 0,-1 0,1-1,-1 1,0 0,0-1,0 1,0-1,-1 1,1-1,-1 0,0 1,0-1,0 0,0 0,-1 0,-1 1,-4 2,0-1,0 0,-1-1,1 0,-1 0,0-1,0 0,0-1,-1 0,1 0,0-1,-1 0,1-1,-1 0,1 0,-1-1,1-1,-1 1,1-1,0-1,0 0,-4-1,-5-3</inkml:trace>
  <inkml:trace contextRef="#ctx0" brushRef="#br0" timeOffset="5698.858">5700 197,'-36'31,"2"1,1 1,1 2,2 1,2 2,-4 8,13-19,2 1,1 0,1 2,1-1,2 2,-5 18,13-35,0 1,1-1,1 1,0 0,1-1,1 1,0 0,1-1,1 1,0 0,1-1,1 1,0-1,1 0,4 9,67 91,-72-110,-1-1,0 1,1-1,0 1,0-1,0 0,0-1,0 1,0-1,1 1,0-1,-1-1,1 1,0-1,0 0,-1 0,1 0,0 0,0-1,0 0,0 0,0-1,0 1,0-1,4-1,9-8,-4-1</inkml:trace>
  <inkml:trace contextRef="#ctx0" brushRef="#br0" timeOffset="6565.75">5757 846,'33'1,"-1"-2,1-2,0 0,-1-2,0-2,0-1,-1-1,6-4,-17 2,-2-1,1-1,-2-1,0-1,-1 0,0-1,-1 0,-1-2,-1 1,0-2,-1 0,5-13,13-52,-30 82,0 0,1-1,-1 1,0 0,0 0,0-1,0 1,-1 0,1-1,-1 1,1 0,-1 0,0 0,0 0,0 0,0 0,0 0,0 0,0 0,-1 0,1 0,-1 1,1-1,-1 1,0-1,0 1,0 0,0-1,0 1,0 0,0 0,0 0,0 1,0-1,0 0,0 1,-1-1,-5 2,1 0,0 0,0 1,-1 0,1 0,0 0,1 1,-1 0,0 1,1-1,0 1,0 0,0 1,0 0,0 0,1 0,0 0,0 1,1 0,-1 1,-3 3,0 0,1 0,0 1,1 0,0 1,1-1,0 1,1 0,1 0,-2 9,3-16,2 1,-1-1,0 0,1 1,0-1,1 1,-1-1,1 1,0-1,0 0,1 1,-1-1,1 0,0 0,1 0,-1 0,1 0,0-1,0 1,1-1,-1 0,1 0,0 0,0 0,2 1,10 5,1 0,0-1,0-1,1 0,-1-1,2-1,-1-1,1-1,-1 0,1-1,0-2,1 0,-1 0,0-2,15-2,-13-3,0 0,0-1,-1-2,0 0,0-1,-1-1,0 0,-1-2,-1 0,0-1,1-2,-8 8,0-1,-1 0,0-1,-1 0,0 0,0-1,-1 0,0 0,-1-1,-1 0,1 0,-2 0,0 0,0-1,0-7,-4 18,1 1,-1-1,0 0,0 0,0 0,0 0,0 1,0-1,0 0,-1 0,1 0,-1 1,1-1,-1 0,1 1,-1-1,0 0,0 1,0-1,0 1,0-1,0 1,-1 0,1-1,0 1,-1 0,1 0,-1 0,1 0,-1 0,0 0,1 0,-1 1,0-1,1 0,-1 1,0 0,0-1,0 1,1 0,-1 0,0 0,-1 0,-3 1,1-1,-1 1,1 0,0 0,-1 1,1-1,0 1,0 1,0-1,0 1,0 0,1 0,-1 0,-1 1,1 0,0 1,0-1,0 1,0 0,1 0,-1 0,1 0,1 1,-1 0,1 0,0 0,0 0,1 0,0 1,0-1,0 1,1 0,0-1,0 1,0 0,1 0,0-1,1 1,0 0,0-1,0 1,1 0,0-1,0 1,0-1,1 0,0 0,0 0,1 0,-1 0,1-1,1 0,-1 0,2 1,5 2,-1 0,2-1,-1 0,1-1,0 0,0-1,1-1,0 0,-1 0,1-2,0 1,1-2,-1 1,0-2,0 0,1 0,6-2,1-5,1-1,-1 0,0-2,-1 0,0-1,-1-1,0-1,-1-1,0 0,-2-1,1-1,-2-1,0 0,-1-1,9-15,-16 22,1 0,-2-1,1 0,-2 0,0 0,0-1,-1 1,-1-1,0 0,0 0,-2 0,1-5,-2 17,0 0,0 1,0-1,0 0,0 1,-1-1,1 0,0 0,0 1,-1-1,1 0,0 1,-1-1,1 0,0 1,-1-1,1 1,-1-1,1 1,-1-1,1 1,-1-1,0 1,1-1,-1 1,0 0,1-1,-1 1,0 0,1 0,-1-1,0 1,1 0,-1 0,0 0,0 0,1 0,-1 0,0 0,0 0,1 0,-1 1,0-1,1 0,-1 0,0 1,0-1,1 0,-1 1,1-1,-1 0,0 1,1-1,-1 1,1-1,-1 1,1-1,-1 1,1 0,0-1,-1 1,1 0,-37 36,29-27,0 1,0 0,1 1,1 0,0 0,1 1,0-1,1 1,0 0,1 0,0 0,1 1,1-1,0 1,1-1,0 1,1-1,1 1,0-1,2 7,-1-12,1-1,0 0,0 0,1 0,-1 0,1-1,1 1,-1-1,1-1,0 1,1-1,-1 0,1 0,0-1,0 0,1 0,-1-1,1 0,0 0,0-1,0 0,0 0,0-1,0 0,0-1,0 1,0-1,1-1,-1 0,0 0,2-1,9-4</inkml:trace>
  <inkml:trace contextRef="#ctx0" brushRef="#br0" timeOffset="6934.206">7958 225,'-50'57,"3"3,2 2,2 1,4 2,-21 49,54-100,0 1,2-1,0 1,0 0,1 0,1 0,1 0,0 0,1 1,0-1,0-9,0-1,1 0,0 0,0 0,0 0,0 0,1 0,-1 0,1 0,1 0,-1-1,1 1,-1-1,1 0,1 0,-1 0,0 0,1 0,0-1,0 1,0-1,0 0,1-1,-1 1,1-1,0 1,-1-1,1-1,0 1,3 0,2-1,0-1,1 0,-1 0,1-1,-1 0,0-1,0 0,1 0,-1-2,-1 1,1-1,0 0,-1-1,0 0,0-1,-1 0,1 0,4-5,6-16,-19 16</inkml:trace>
  <inkml:trace contextRef="#ctx0" brushRef="#br0" timeOffset="7179.68">7478 592,'44'-5,"32"-1,9 0,-5 1,-12 2,-12 1,-11 5,-9 3,-10 0</inkml:trace>
  <inkml:trace contextRef="#ctx0" brushRef="#br0" timeOffset="7379.721">8240 621,'38'0,"28"0,7 0,-5 0,-8-5,-10-2,-8 1,-12-3,-11-1</inkml:trace>
  <inkml:trace contextRef="#ctx0" brushRef="#br0" timeOffset="7633.772">8495 508,'-10'33,"-2"22,-1 5,4-2,2-7,2-7,8-10,2-8,6-7,1-7</inkml:trace>
  <inkml:trace contextRef="#ctx0" brushRef="#br0" timeOffset="8184.723">9087 479,'-17'10,"1"1,0 1,1 0,0 1,1 1,0 0,1 1,1 0,1 1,0 0,1 1,0 0,2 1,0 0,6-15,2 0,-1 0,0 0,1 0,-1 1,1-1,0 0,0 0,0 0,1 0,-1 1,1-1,-1 0,1 0,0 0,0 0,1 0,-1 0,1-1,-1 1,1 0,0-1,0 1,0-1,0 1,0-1,1 0,-1 0,1 0,-1 0,1-1,0 1,0-1,0 0,0 1,0-1,0 0,0-1,0 1,0-1,0 1,0-1,1 0,21 0,-1-2,0 0,0-2,-1 0,1-2,-1-1,0 0,0-2,-1-1,-1 0,1-2,-2 0,1-1,-2-2,0 0,-1 0,0-2,-1 0,5-8,-9 13,-1 1,1-2,-2 1,0-2,0 0,-1 0,-1 0,0-1,-1-1,-1 1,-1-2,0 1,0 0,-2-1,0 0,-1 0,-1 0,-1-1,0-8,-1 24,-1-1,1 0,-1 0,1 0,-1 0,0 0,0 1,-1-1,1 0,0 1,-1-1,1 1,-1-1,0 1,0 0,0 0,0 0,-1 0,1 0,0 0,-1 1,1-1,-1 1,0-1,1 1,-1 0,0 0,0 0,0 1,1-1,-1 1,0-1,0 1,0 0,0 0,0 1,0-1,-1 1,-4-1,-1 1,0 1,1 0,-1 0,1 1,-1 0,1 0,0 1,0 0,1 1,-1-1,-3 5,-1 0,1 1,1 1,0-1,0 2,1-1,0 2,1-1,1 1,0 0,0 0,2 1,0 0,0 0,1 0,1 1,0-1,1 1,0 6,2 11,2 0,1 0,1 0,2-1,1 0,1 0,3 3,-6-11,0 0,-1 0,-1 1,-2-1,0 1,-1 5,2 54,-2-82,-1 0,1 0,0 0,0 0,0 1,0-1,0 0,0 0,1 0,-1 1,0-1,0 0,1 0,-1 0,1 0,-1 0,1 0,0 0,-1 0,1 0,0 0,0 0,-1 0,1 0,0 0,0 0,0-1,0 1,0-1,0 1,0 0,0-1,0 0,1 1,-1-1,0 0,0 1,0-1,1 0,-1 0,0 0,0 0,0 0,1 0,-1 0,0-1,0 1,0 0,0-1,0 1,1-1,-1 1,0-1,1 0,13-7</inkml:trace>
  <inkml:trace contextRef="#ctx0" brushRef="#br0" timeOffset="8527.054">9877 0,'55'121,"-6"2,9 46,-49-147,-2 1,-1-1,0 1,-2 0,-1 0,0 0,-2 0,0 1,-2-1,-1 0,0 1,-2-1,-1 0,-1-1,0 1,-2-1,-1 0,0-1,-2 0,1-1,-2 0,0-1,-2-1,0 0,0-1,-2 0,0-1,-1-1,-1-1,0 0,-1-1,0-1,-5 1,0-5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0 254,'19'7,"0"-1,0-1,0 0,1-2,-1 0,1-1,0-1,0-1,12-2,-12 2,194-27,20-3,-93 7,-140 23,0 0,-1 0,1 0,0 1,-1-1,1 0,-1 0,1 0,0 0,-1 1,1-1,-1 0,1 0,-1 1,1-1,0 0,-1 1,1-1,-1 1,0-1,1 1,-1-1,1 1,-1-1,0 1,1-1,-1 1,0-1,0 1,1 0,-1-1,0 1,0 0,0-1,0 1,0-1,0 1,0 0,0-1,0 1,0 0,0-1,0 1,0 0,-1-1,1 1,0-1,0 1,-1-1,1 1,0 0,-1-1,1 1,-1-1,-7 10</inkml:trace>
  <inkml:trace contextRef="#ctx0" brushRef="#br0" timeOffset="420.57">0 537,'197'22,"-24"-44,24-8,-29-14,-143 37</inkml:trace>
  <inkml:trace contextRef="#ctx0" brushRef="#br0" timeOffset="1170.454">509 0,'0'3,"-1"0,1 0,0 0,0 1,0-1,0 0,1 0,-1 0,1 0,0 0,0 0,0 0,0 0,0-1,1 1,-1 0,1-1,0 1,0-1,0 1,0-1,0 0,0 0,1 0,-1 0,1 0,-1 0,2 0,14 12,1 0,1-2,0 0,1-1,0-1,11 3,63 34,-49-22,-28-16,0 1,-1 0,0 1,0 1,-2 1,1 0,12 14,-27-26,0 0,0 0,0 0,0 0,0 0,0 0,-1 0,1 1,0-1,-1 0,1 0,-1 1,1-1,-1 0,1 0,-1 1,0-1,0 0,0 1,0-1,0 1,0-1,0 0,0 1,0-1,-1 0,1 1,0-1,-1 0,1 0,-1 1,0-1,1 0,-1 0,0 0,0 0,0 0,0 0,0 0,0 0,0 0,0 0,0 0,0-1,0 1,0 0,-1-1,1 1,0-1,-1 1,1-1,0 0,-1 0,1 1,-1-1,-62 17,48-14,1 1,-1 0,1 1,0 0,1 2,0-1,0 2,0 0,1 1,-12 8,-101 113,-22 22,147-152,0 1,0-1,0 0,0 1,1 0,-1-1,0 1,0-1,1 1,-1 0,0-1,1 1,-1 0,0 0,1 0,-1 0,1-1,0 1,-1 0,1 0,0 0,-1 0,1 0,0 0,0 0,0 0,0 0,0 0,0 0,0 0,0 0,0 0,0 0,1 0,-1 0,0 0,1 0,-1-1,1 1,-1 0,1 0,-1 0,1 0,-1-1,1 1,0 0,0-1,-1 1,1 0,0-1,0 1,0-1,-1 1,1-1,1 1,13 3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0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1,'-5'1,"1"0,0 1,0 0,0 0,0 0,0 0,0 1,0 0,1-1,-1 1,1 1,0-1,0 0,0 1,0-1,-1 4,-3 2,-251 312,-71 3,305-306,31-29</inkml:trace>
  <inkml:trace contextRef="#ctx0" brushRef="#br0" timeOffset="997.587">145 1,'4'24,"1"-1,1 1,1-1,1 0,1-1,0 1,2-2,1 0,12 17,40 86,-45-84,2-1,2 0,1-2,1 0,23 22,8 18,-45-60</inkml:trace>
  <inkml:trace contextRef="#ctx0" brushRef="#br0" timeOffset="3549.985">823 594,'-2'1,"0"0,0 1,0-1,0 1,1-1,-1 1,0 0,1 0,-1-1,1 1,0 0,0 0,0 0,0 1,0-1,0 0,1 0,-1 1,1-1,-1 0,1 0,0 1,-4 8,-59 206,77-249,2 1,1 0,1 1,1 1,2 1,14-15,27-14,-61 56,0 1,-1-1,1 1,0 0,0 0,0-1,0 1,0 0,0 0,0 0,0 0,0 0,-1 0,1 0,0 0,0 0,0 0,0 1,0-1,0 0,0 0,0 1,-1-1,1 1,0-1,0 1,0-1,-1 1,1 0,0-1,-1 1,1 0,-1-1,1 1,-1 0,1 0,-1 0,1-1,-1 1,0 0,1 0,-1 0,0 0,0 0,0 0,1 0,-1 0,0 0,0 0,-1-1,1 2,4 57,-4-53,3 106,-2-111,-1 0,1 0,-1-1,0 1,1 0,0 0,-1 0,1-1,-1 1,1 0,0-1,0 1,-1-1,1 1,0 0,0-1,0 0,0 1,-1-1,1 1,0-1,0 0,0 0,0 0,0 0,0 1,0-1,0 0,0 0,0-1,0 1,0 0,0 0,0 0,0-1,-1 1,1 0,0-1,0 1,0-1,0 1,-1-1,1 1,0-1,0 0,-1 1,1-1,0 0,-1 0,1 1,-1-2,42-37,90-95,-130 132,-1 1,0 0,0 1,1-1,-1 0,0 0,1 0,-1 1,1-1,-1 1,1-1,-1 1,1 0,-1-1,1 1,0 0,-1 0,1 0,-1 0,1 1,-1-1,1 0,-1 0,1 1,-1-1,1 1,-1 0,1-1,-1 1,1 0,-1 0,0 0,0 0,0 0,1 0,-1 0,0 0,0 1,0-1,0 0,-1 1,1-1,0 0,-1 1,1-1,-1 1,1-1,-1 1,1-1,-1 1,0 0,0-1,0 1,0-1,0 1,-1 1,-21 141,21-63,7-62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2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13,'0'-5,"-5"-1,-1 5,-5 2,-5 6,0 7,8 1,9-2,11-3,6-9,-3-4,-10-1,0 4,3 3,0 5,0 1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0,'396'0,"-372"0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0,'5'5,"11"1,7 0,6-1,1-2,2 0,-1-2,-1-1,0 0,0 0,-2 0,1-1,-1 1,-5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805 4,'-2'-1,"0"0,0 1,0-1,0 1,-1 0,1 0,0 0,0 0,0 0,0 0,0 0,-1 1,1-1,0 1,0 0,0 0,0-1,0 1,1 0,-1 0,0 1,0-1,1 0,-1 1,0-1,1 1,0-1,-1 1,1 0,0 0,0-1,0 1,-1 1,-3 3,-118 164,57-70,-2-14,-3-3,-68 59,-92 64,196-177,30-29,5-4</inkml:trace>
  <inkml:trace contextRef="#ctx0" brushRef="#br0" timeOffset="372.994">212 32,'0'1,"1"-1,-1 0,0 0,1 0,-1 0,1 0,-1 1,1-1,-1 0,0 0,1 0,-1 0,1 0,-1 0,1-1,-1 1,0 0,1 0,-1 0,1 0,-1 0,0-1,1 1,-1 0,1 0,-1-1,0 1,1 0,-1 0,0-1,0 1,1 0,-1-1,0 1,0-1,1 1,-1 0,0-1,0 1,0-1,0 1,0 0,0-1,1 1,-1-1,0 1,0-1,0 1,-1 0,1-1,0 0,39 27,-8 1,-2 2,0 1,-2 2,-2 0,18 29,-24-32,0 1,-2 0,-2 1,0 1,-2 1,-2 0,7 33,-13-42,1-1,1 1,1-1,0 0,2-1,1 0,4 5,9-6,-14-20</inkml:trace>
  <inkml:trace contextRef="#ctx0" brushRef="#br0" timeOffset="1116.37">720 991,'2'-13,"0"0,2 0,0 0,0 1,1-1,0 1,1 0,1 1,0-1,0 1,1 0,1 1,0 0,3-3,2-4,43-31,-55 47,-1 0,0 0,1 0,-1 1,1-1,-1 1,1-1,-1 1,1-1,-1 1,1 0,0-1,-1 1,1 0,-1 0,1 0,0 1,-1-1,1 0,-1 1,1-1,0 1,-1-1,1 1,-1-1,0 1,1 0,-1 0,0 0,1 0,-1 0,0 0,0 0,0 1,0-1,0 0,0 0,0 1,0-1,-1 1,1-1,0 1,-1 0,15 99,-14-100,0 1,0-1,0 0,0 0,0-1,0 1,0 0,0 0,1 0,-1-1,0 1,1-1,-1 1,0-1,1 1,-1-1,0 0,1 0,-1 1,1-1,-1 0,1 0,-1-1,0 1,1 0,-1 0,1-1,-1 1,0-1,1 1,-1-1,0 1,0-1,1 0,-1 0,0 0,0 0,0 0,0 0,0 0,0 0,0 0,0 0,-1 0,1 0,0-1,-1 1,1 0,-1-1,1 1,-1 0,1-2,3-1,161-130,-164 133,-1 0,1-1,0 1,0 0,0 0,1-1,-1 1,0 0,0 0,1 0,-1 1,0-1,1 0,-1 0,1 1,-1-1,1 1,-1-1,1 1,0 0,-1 0,1-1,-1 1,1 0,0 0,-1 1,1-1,0 0,-1 0,1 1,-1-1,1 1,-1 0,1-1,-1 1,0 0,1 0,-1 0,0 0,1 0,-1 0,0 0,0 0,0 0,0 1,0-1,0 0,0 1,-1-1,1 1,0-1,-1 1,1-1,-1 1,0-1,1 1,-1 0,0-1,0 2,-6 33,4-32,0-1,1 1,0 0,0-1,0 1,0 0,1 0,-1-1,1 1,0 0,0 0,0 0,1 0,-1-1,1 1,0 0,0-1,1 1,-1 0,1-1,-1 1,1-1,0 0,0 0,1 0,-1 0,3 2,11 3</inkml:trace>
  <inkml:trace contextRef="#ctx0" brushRef="#br0" timeOffset="2455.267">1567 794,'-1'0,"1"1,-1-1,1 1,0-1,-1 1,1-1,0 1,0-1,-1 1,1-1,0 1,0-1,0 1,0 0,0-1,0 1,0-1,0 1,0-1,0 1,0 0,0-1,0 1,0-1,0 1,1-1,-1 1,0-1,0 1,1-1,-1 1,0-1,1 1,-1-1,0 1,1-1,-1 0,1 1,-1-1,0 0,1 1,-1-1,1 0,-1 0,1 1,0-1,-1 0,1 0,-1 0,1 0,-1 0,1 0,-1 0,1 0,0 0,-1 0,1 0,-1 0,1 0,0 0,39 4,-4-9,-1-1,0-2,-1-2,0-1,0-2,-1-1,-1-1,-1-2,9-6,-18 13,-1-1,0-1,0-1,-1-1,-1 0,0-1,-1-2,-1 0,0 0,-1-2,-1 0,-1 0,-1-2,2-4,-13 22,-1 0,1 1,-1-1,0 0,0 0,0 0,0 0,-1 0,1 0,-1 0,0 0,1 0,-2 0,1 0,0-1,0 1,-1 0,0 0,0 0,0 0,0 0,0 1,0-1,-1 0,1 0,-1 1,0-1,0 1,0 0,0-1,0 1,0 0,-1 0,1 0,-1 1,1-1,-1 0,0 1,0 0,0 0,0 0,0 0,0 0,0 0,0 1,0-1,0 1,0 0,0 0,0 0,0 1,0-1,0 1,0-1,0 1,0 0,0 0,-13 8,0 0,0 1,1 0,1 2,0-1,0 2,1 0,1 0,0 2,1-1,-9 17,16-27,0 0,1 1,0-1,0 1,0 0,0 0,1 0,0 0,0 0,0 1,1-1,0 1,0-1,0 1,0-1,1 1,0 0,1-1,-1 1,1 0,0-1,0 1,0-1,1 0,0 1,0-1,1 0,-1 0,1 0,0 0,0-1,1 1,-1-1,1 0,0 0,5 3,5 0,0 0,0-2,1 0,0 0,0-2,0 0,1 0,-1-2,1 0,-1 0,1-2,-1 0,1 0,-1-2,0 0,0 0,0-2,0 0,0 0,8-6,-22 10,44-15,-1-2,-1-2,-1-1,-1-3,-1-1,35-30,-65 48,0-1,-1 0,0 0,0-1,-1 0,-1-1,1 0,-1 0,-1-1,0 1,1-5,-6 14,0 0,-1-1,1 1,-1-1,1 1,-1-1,0 1,1-1,-1 0,0 1,0-1,0 1,0-1,0 0,0 1,-1-1,1 1,-1-1,1 1,-1-1,1 1,-1-1,0 1,0 0,1-1,-1 1,0 0,0-1,-1 1,1 0,0 0,0 0,0 0,-1 0,1 0,-1 1,1-1,0 0,-1 1,1-1,-1 1,0-1,-68-1,62 4,0 0,0 0,0 1,1 0,-1 0,1 1,0 0,0 0,0 1,1 0,-1 0,1 0,0 1,1 0,-1 0,1 1,0-1,1 1,0 0,0 0,0 1,1-1,0 1,1 0,-1 0,1 0,1 0,0 0,0 0,0 0,1 0,1 0,-1 1,1-1,0 0,1 0,0 0,1 0,-1-1,1 1,1-1,-1 1,1-1,1 0,2 4,9 0,1 0,0-1,1-1,0 0,0-1,1-1,0-1,0-1,0 0,1-2,-1 0,1-1,0-1,0-1,1-1,7 2,1-2,-1-1,0-1,0-1,0-2,0-1,-1-1,0-1,-1-2,0 0,0-2,-2 0,1-2,-2-1,0-1,-1-1,-1-1,6-6,-20 17,0 1,0-1,-1-1,0 1,0-1,-1 0,0 0,0-1,-1 1,-1-1,1 0,-2 0,1-1,-1 1,-1 0,0-1,0 1,-1-1,-1 1,0 0,-1-8,-2 14,1 0,-1 1,-1-1,1 1,0 0,-1 0,0 0,1 0,-1 1,0 0,0 0,-1 0,1 1,0 0,-1 0,1 0,0 0,-1 1,1 0,-1 0,1 0,-1 1,1 0,0 0,-1 1,1-1,0 1,0 0,0 0,0 1,0-1,1 1,-4 2,1 1,-1-1,0 1,1 0,0 1,1 0,0 0,0 0,0 1,1 0,0 0,0 0,1 1,0 0,1-1,0 1,0 0,1 1,0-1,1 0,0 1,0-1,1 1,0-1,1 1,0-1,0 1,1-1,0 0,1 0,0 0,0 0,1 0,0-1,1 1,0-1,0 0,1-1,0 1,0-1,0 0,14 10,1 0,0-1,1-1,1-1,0-1,1-1,0-1,16 4,73 18,-89-26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1,'10'0,"7"4,6 3,4-1,2-2,1 0,1-2,-1-1,-1 0,0-1,0-1,-5-4,-3-1,2 0,0 1,1 1,-2 2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0,0 0,-5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2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726 170,'-4'-1,"0"0,1 0,-1 0,0 0,1 1,-1-1,0 1,0 0,1 0,-1 1,0-1,0 1,1 0,-1 0,0 0,1 0,-1 1,1-1,0 1,-1 0,1 0,0 0,0 0,0 1,-1 0,-67 73,69-75,-170 203,110-135,-2-2,-66 53,0 5,128-122,4-2</inkml:trace>
  <inkml:trace contextRef="#ctx0" brushRef="#br0" timeOffset="995.075">189 1,'56'197,"65"45,-100-206,100 157,-72-96,-43-77,1-3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0,'-29'56,"-59"101,-84 130,72-158,86-118</inkml:trace>
  <inkml:trace contextRef="#ctx0" brushRef="#br0" timeOffset="416.112">0 0,'194'185,"-174"-157,-1 1,-2 0,-1 2,-1-1,5 17,54 101,-24-69,-45-68</inkml:trace>
  <inkml:trace contextRef="#ctx0" brushRef="#br0" timeOffset="2037.239">592 592,'-16'74,"4"69,13-160,2 1,0-1,1 1,1 0,0 0,1 0,1 1,0 0,1 0,1 0,0 1,1 1,2-2,38-26,-49 40,0 0,1 1,-1-1,0 0,1 0,-1 1,1-1,-1 1,0 0,1-1,-1 1,1 0,-1 0,1 0,-1 0,1 0,-1 0,1 0,-1 0,1 1,-1-1,1 1,-1-1,1 1,-1-1,0 1,1 0,-1 0,0 0,0-1,0 1,0 0,1 1,-1-1,-1 0,1 0,0 0,0 1,0-1,0 1,32 136,-29-108,-5-29,1-1,0 1,0 0,0 0,0 0,0-1,0 1,0 0,0 0,0-1,0 1,0 0,0 0,0 0,1-1,-1 1,0 0,1-1,-1 1,1 0,-1-1,0 1,1 0,-1-1,1 1,0-1,-1 1,1-1,-1 1,1-1,0 1,-1-1,1 0,0 1,0-1,-1 0,1 0,0 1,0-1,-1 0,1 0,0 0,0 0,0 0,-1 0,1 0,0 0,0-1,-1 1,1 0,0 0,0-1,-1 1,1 0,0-1,-1 1,1 0,0-1,-1 1,1-1,-1 1,1-1,0 0,38-43,-34 38,13-18,0 2,2 0,0 1,2 1,16-12,-37 31,0 0,1-1,-1 1,0 0,1 0,-1 0,0 0,1 0,-1 1,1-1,0 0,-1 1,1-1,0 1,-1 0,1-1,0 1,-1 0,1 0,0 0,0 0,-1 0,1 0,0 1,-1-1,1 1,0-1,-1 1,1-1,-1 1,1 0,-1 0,1 0,-1 0,1 0,-1 0,0 0,0 0,0 1,1-1,-1 0,0 1,-1-1,1 1,0-1,0 1,-1-1,1 1,-1 0,1-1,-1 1,1 0,-1-1,0 1,0 0,0 0,0 0,6 137,-1-120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54,'-1'-3,"1"1,-1-1,1 1,-1 0,0-1,0 1,0 0,0-1,0 1,-1 0,1 0,-1 0,1 0,-1 0,0 0,1 1,-1-1,0 1,0-1,0 1,-1 0,1-1,0 1,0 0,-1 0,1 1,-1-1,1 0,0 1,-3 0,-76-3,73 6,-1 1,1 0,-1 0,1 0,0 1,1 1,-1-1,1 1,0 0,1 1,0 0,0 0,0 0,1 1,0-1,0 1,1 1,0-1,0 0,1 1,0 0,1 0,0 0,0 0,1 0,0 0,0 1,1-1,1 0,-1 0,2 1,1 7,3-6,0 0,0-1,1 1,1-1,0-1,0 1,1-2,0 1,0-1,1 0,0-1,8 4,36 32,-49-40,0 1,0-1,0 1,-1 0,0 1,0-1,0 1,0-1,-1 1,1 1,-1-1,0 0,-1 1,0-1,0 1,0 0,0-1,-1 1,0 0,0 0,0 0,-1 0,0 0,0 0,-1 0,0 0,0 0,0 0,-1 0,1 0,-2 0,1-1,0 1,-1-1,0 0,0 0,-2 2,-1-2,0 1,0-1,-1 0,0 0,0-1,0 0,-1 0,1-1,-1 0,0 0,1-1,-1 0,-1 0,1-1,0 0,0 0,0-1,-1 0,1 0,0-1,0 0,0-1,0 0,0 0,0-1,0 0,0 0,1 0,0-1,-6-4,-22-25,22 15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1,'-11'137,"-8"38,-5-45,22-118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1,'-5'5,"4"11,1 2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28,'-17'31,"1"0,1 1,2 1,1 0,2 1,-5 33,-47 239,52-232,9-90,1-2</inkml:trace>
  <inkml:trace contextRef="#ctx0" brushRef="#br0" timeOffset="461.618">172 0,'-3'13,"1"-1,1 1,0 0,1 0,0 0,1-1,0 1,1 0,1-1,0 1,1-1,0 0,0 0,1 0,1-1,5 8,32 104,-35-75,-7-29,2 0,0 1,2-2,0 1,1-1,0 1,2-2,0 1,6 9,-12-25,-1 0,0 0,1 0,-1 0,1 0,0 0,0-1,-1 1,1 0,0-1,1 1,-1-1,0 0,0 0,0 0,1 0,-1 0,1-1,-1 1,0 0,1-1,-1 0,1 0,-1 0,1 0,-1 0,1 0,-1-1,1 1,-1-1,1 1,-1-1,0 0,1 0,-1 0,0-1,0 1,0 0,0-1,0 1,0-1,0 0,0 0,-1 1,1-1,1-2,10-18,0 0,-1-1,-1 0,-1-1,-1 0,-1-1,-2 1,4-22,0 3,26-110,-37 88,-4 48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6,'-6'-2,"1"1,-1 0,0 0,1 1,-1 0,0 0,0 0,1 0,-1 1,0 0,1 1,-1-1,1 1,-1 0,1 0,0 1,0-1,0 1,0 0,0 1,1-1,0 1,-1 0,1 0,0 0,1 1,-1-1,1 1,0 0,0 0,1 0,-1 0,0 5,-10 15,2 1,2 1,0 0,1 0,2 1,1-1,1 1,1 3,5 263,-1-279,1 0,0 0,1 0,1 0,1-1,0 0,0 0,2 0,-1 0,2-1,0 0,1-1,0 0,9 10,44 19,-53-39</inkml:trace>
  <inkml:trace contextRef="#ctx0" brushRef="#br0" timeOffset="2647.01">369 739,'15'6,"1"-1,0-1,0 0,1-1,-1-1,1 0,-1-2,1 1,-1-2,1-1,-1 0,1-1,-1 0,11-5,-9 1,-1 0,0-1,0-1,-1 0,0-2,-1 1,0-2,-1 0,3-4,-3 2,0 0,-1-1,-1-1,0 0,-1-1,0 0,-2 0,0-1,-1 0,-1-1,-1 0,0 0,0-7,-6 25,1-1,-1 1,1-1,-1 1,1-1,-1 1,0-1,0 1,0-1,0 1,0-1,0 0,-1 1,1-1,0 1,-1-1,1 1,-1-1,0 1,1 0,-1-1,0 1,0 0,0-1,0 1,0 0,0 0,0 0,0 0,0 0,-1 0,1 0,0 0,-1 1,1-1,-1 0,1 1,-1-1,1 1,-1-1,1 1,-1 0,-62 21,54-13,1 0,-1 0,1 1,1 0,0 0,0 1,1 0,0 1,0-1,1 1,1 0,0 1,1 0,0-1,0 1,0 8,5-12,0 0,0 1,1-1,1 0,-1 0,1 0,0 0,1 0,0-1,0 1,1-1,0 0,0-1,0 1,1-1,0 0,0 0,1-1,0 0,-1 0,2 0,2 1,6 2,0 0,0-1,0 0,1-1,0-1,0-1,0 0,1-1,-1-1,1-1,0-1,-1 0,1-1,0-1,-1 0,0-2,1 0,-1-1,-1 0,1-1,-1-1,9-6,-1 2,1-1,-1-2,-1 0,-1-2,0 0,-1-2,0 0,-2-1,0-1,4-8,-14 15,-1-1,-1 1,0-1,0 0,-2-1,0 1,0-1,-1 0,-1-1,-1 1,0 0,-1-1,-1-12,0 25,0 0,0-1,-1 1,1 0,-1-1,0 1,0 0,0 0,0-1,0 1,-1 0,1 0,-1 1,0-1,0 0,0 0,-1 1,1 0,0-1,-1 1,0 0,1 0,-1 0,0 0,0 1,0-1,0 1,0 0,-1 0,1 0,0 0,0 0,-1 1,1 0,0-1,-1 1,1 0,-1 1,1-1,0 1,-1-1,1 1,0 0,0 0,0 0,0 1,0-1,0 1,-3 1,-7 8,0-1,0 2,1 0,0 0,1 1,0 0,2 1,-1 1,2-1,0 1,0 1,1-1,1 1,1 0,1 1,0-1,-1 12,3-20,0 0,0-1,1 1,1 0,-1 0,1-1,0 1,1 0,0 0,0-1,0 1,1 0,1-1,-1 0,1 1,0-1,1 0,-1 0,2-1,-1 1,1-1,0 0,0 0,0 0,3 1,1 0,1 1,-1-1,2-1,-1 0,1-1,-1 0,2 0,-1-1,0 0,1-1,0-1,-1 0,1 0,0-1,0-1,0 0,0 0,0-1,0-1,0 0,9-3,4-2,0-1,-1-1,0-1,0-1,-1-1,-1-1,0-1,-1-1,0-1,-1-1,-1 0,-1-2,-1 0,0-1,-1-1,-2 0,8-14,-20 31,4-5,-1 1,0-1,0 0,-1 0,0-1,-1 1,0-1,0 0,-1 1,0-1,-1 0,0-1,-1 1,0 0,-1 0,1 0,-2 0,0 0,0 0,-2-5,2 12,0 1,0 0,0-1,0 1,0 0,-1 0,1 0,-1 1,1-1,-1 0,0 1,1 0,-1 0,0-1,0 2,0-1,0 0,0 1,0-1,0 1,0 0,0 0,0 0,0 0,0 0,0 1,0 0,0-1,0 1,0 0,0 1,1-1,-1 0,0 1,1-1,-1 1,1 0,-1 1,-82 85,77-74,1 0,0 0,1 0,1 1,0-1,1 1,0 0,2 1,-1-1,2 1,0 10,1-18,0 0,1 0,0 1,1-1,-1 0,2 0,-1-1,1 1,0 0,0-1,1 0,0 0,1 0,-1 0,1 0,1-1,-1 0,1 0,0-1,0 0,1 0,6 4,-4-2,1-1,0-1,0 1,0-2,1 1,-1-2,1 1,0-1,0-1,1 0,-1-1,0 0,1-1,-1 0,0 0,8-2,-2-4</inkml:trace>
  <inkml:trace contextRef="#ctx0" brushRef="#br0" timeOffset="3272.814">2260 571,'-170'190,"124"-140,55-68,14-16,2 1,2 1,0 2,3 0,22-17,-51 46,0 0,-1 0,1 0,0 0,0 0,-1 1,1-1,0 0,0 0,0 1,0-1,0 0,0 1,0-1,0 1,0-1,1 1,-1 0,0-1,0 1,0 0,0 0,1 0,-1 0,0 0,0 0,0 0,0 0,1 1,-1-1,0 0,0 1,0-1,0 1,0-1,0 1,0-1,0 1,0 0,0 0,0-1,0 1,0 0,-1 0,1 0,0 0,-1 0,1 0,-1 0,1 0,-1 0,1 0,-1 0,1 0,-1 1,0-1,0 1,5 35,-5-32,-1-1,1 1,0 0,0 0,0 0,1 0,0-1,-1 1,2 0,-1-1,1 1,-1 0,1-1,0 0,1 1,-1-1,1 0,0 0,0-1,0 1,0 0,1-1,0 0,-1 0,1 0,0 0,0-1,1 0,-1 1,1-1,1 0,-2-2,0 0,0-1,0 1,0-1,0 0,0 0,0-1,0 1,0-1,0 1,-1-1,1-1,-1 1,1 0,-1-1,0 0,0 1,0-1,0 0,-1-1,1 1,-1 0,2-5,43-87,-47 95,16-74,-14 52</inkml:trace>
  <inkml:trace contextRef="#ctx0" brushRef="#br0" timeOffset="3789.522">2910 62,'-18'56,"-74"256,81-273,6-30,2 1,-1 0,1 0,1 0,0 0,0 1,1-1,1 1,0-1,0 0,1 1,0-1,0 1,1-1,1 0,0 2,1-8,0-1,-1 1,1-1,0 0,1 0,-1 0,0 0,1-1,0 0,-1 0,1 0,0 0,0-1,0 0,0 0,0 0,0-1,1 1,-1-1,0 0,0-1,0 1,0-1,0 0,0-1,0 1,0-1,0 0,0 0,-1 0,1-1,-1 0,1 0,-1 0,17-8</inkml:trace>
  <inkml:trace contextRef="#ctx0" brushRef="#br0" timeOffset="4052.627">2570 373,'44'4,"23"3,5-1,-4-1,-10-1,-9-2,-9-1,-11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0 593,'313'-1,"-156"-37,-139 30</inkml:trace>
  <inkml:trace contextRef="#ctx0" brushRef="#br0" timeOffset="367.867">254 368,'-5'33,"-1"26,-5 8,0-4,1-6,3-10,2-6,3-7,0-4,2-6</inkml:trace>
  <inkml:trace contextRef="#ctx0" brushRef="#br0" timeOffset="1173.375">847 339,'-11'1,"1"0,-1 2,1-1,-1 1,1 0,0 1,0 1,0-1,1 1,0 1,0 0,0 0,1 1,-1 0,2 1,-1-1,1 1,0 1,1-1,0 1,0 1,1-1,0 1,1-1,0 2,0-1,1 0,1 1,0-1,0 1,1-1,0 1,1 0,0 0,1-1,0 1,1-5,1 0,0-1,0 1,0-1,1 0,0 0,0 0,0-1,0 1,1-1,0 0,0 0,0-1,0 1,1-1,-1 0,1-1,0 1,0-1,0 0,0-1,0 1,0-1,0-1,1 1,-1-1,0 0,0 0,1-1,-1 0,0 0,0 0,0-1,0 0,0 0,0 0,-1-1,5-2,14-10,-1 0,-1-1,-1-2,0 0,-1-1,-1-1,-1-1,-1 0,0-1,-2-1,-1-1,4-9,-7 16,-1 0,-1-1,-1 0,0-1,-2 0,0 0,-1 0,0-1,-2 0,-1 0,0 0,-1-9,-2 25,1 0,-1 0,1 0,-1 0,-1 1,1-1,0 1,-1-1,0 1,1-1,-1 1,-1 0,1 0,0 0,-1 0,0 0,1 0,-1 1,0 0,-1-1,1 1,0 0,-1 0,1 1,-1-1,1 1,-1 0,0 0,1 0,-1 0,0 0,0 1,0 0,1 0,-1 0,0 0,0 1,-2 0,-5 3,1 0,-1 0,1 1,1 1,-1 0,1 0,0 1,0 0,1 0,0 1,0 0,1 1,0 0,1 0,0 0,0 1,1 0,0 0,0 0,2 1,-1-1,1 1,1 0,-1 0,2 0,0 0,0 0,1 9,0 22,2 0,1-1,2 1,6 17,-4-15,-2-1,-2 1,-2 0,-2-1,-3 21,-34 53,6-37,35-45,6-29</inkml:trace>
  <inkml:trace contextRef="#ctx0" brushRef="#br0" timeOffset="1549.311">1440 1,'15'31,"-2"1,-1 0,-1 1,-2 0,-2 0,-1 1,-1 1,-2-1,-1 0,-2 1,-1-1,-5 26,1-32,-2 0,-1 0,-1 0,-2-1,0 0,-2-1,-1-1,0 0,-2-1,-1 0,-1-1,-1-1,-1-1,-1-1,-1-1,0 0,-6 1,1-4,2-3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2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29 255,'447'0,"-244"-25,-112 8,-83 19,-6 1</inkml:trace>
  <inkml:trace contextRef="#ctx0" brushRef="#br0" timeOffset="318.479">1 481,'462'0,"-244"-29,-190 23,-4 0</inkml:trace>
  <inkml:trace contextRef="#ctx0" brushRef="#br0" timeOffset="1279.453">508 1,'40'20,"199"138,-236-155,0 0,0 0,-1 1,1-1,-1 1,0 0,0 0,0 0,0 0,-1 0,1 0,-1 0,0 0,-1 1,1-1,-1 0,1 1,-1-1,-1 1,1-1,-1 0,1 0,-1 1,-1-1,1 0,0 0,-1 0,0 0,0 0,0 0,-1 0,-87 108,-57 18,124-110,0 1,1 1,1 1,1 1,-10 18,17-24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7,'-5'-5,"-2"3,-4 3,0 5,2 2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69,'29'-4,"14"-3,5 1,-6-4,-6 0,-3 2,-3 2,-2 2,-1 2,0 1,1 1,-1 0,-4-4,-6-2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60,'48'-10,"21"-3,8 1,-4 2,-10 3,-11 3,-9 1,-7 3,-10 4,-5 3,-5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784 29,'-12'3,"0"-1,1 1,0 1,-1 0,1 1,1 0,-1 1,1 0,0 1,0 0,-2 2,-26 23,1 1,1 2,2 1,2 2,1 1,-15 27,20-35,-1-1,-2 0,-1-3,-1 0,-11 5,-74 67,30-35,75-60</inkml:trace>
  <inkml:trace contextRef="#ctx0" brushRef="#br0" timeOffset="457.573">135 1,'29'56,"40"52,-42-69,-2 0,-2 2,-1 0,-3 2,5 15,39 139,-63-196,1 1,-1 0,0-1,1 1,-1-1,1 1,0-1,-1 1,1-1,0 1,0-1,0 1,0-1,0 0,0 0,0 1,1-1,-1 0,0 0,1 0,-1-1,1 1,-1 0,1 0,-1-1,1 1,-1-1,1 1,0-1,-1 0,1 0,0 1,0-1,10-6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422 564,'-27'33,"1"0,1 2,2 1,-18 36,8-14,-153 271,173-302,2-3</inkml:trace>
  <inkml:trace contextRef="#ctx0" brushRef="#br0" timeOffset="314.374">0 536,'34'70,"4"-1,2-1,4-3,2-1,10 6,-35-45,-2 0,0 2,-2 0,-1 2,12 27,-20-34</inkml:trace>
  <inkml:trace contextRef="#ctx0" brushRef="#br0" timeOffset="894.734">422 1355,'13'-38,"0"0,3 1,1 1,1 1,3 0,22-30,-34 53,0 1,1-1,0 2,1 0,0 0,1 1,-1 0,2 1,-1 0,1 1,3 0,-15 6,-1 0,1 1,0-1,0 1,0-1,0 1,0 0,-1-1,1 1,0 0,0 0,0 0,0-1,0 1,0 0,0 0,0 0,0 1,0-1,0 0,0 0,0 0,0 1,0-1,0 0,0 1,-1-1,1 1,0-1,0 1,0 0,-1-1,1 1,0 0,-1-1,1 1,0 0,-1 0,1 0,-1-1,1 1,-1 0,0 0,1 0,-1 0,0 0,0 0,1 0,1 54,-3-44,1-9,-1 1,0 0,0-1,1 1,0 0,-1 0,1 0,0-1,0 1,1 0,-1 0,1-1,-1 1,1 0,0-1,0 1,0 0,0-1,0 1,1-1,-1 0,1 1,0-1,-1 0,1 0,0 0,0 0,1 0,-1-1,0 1,0-1,1 1,-1-1,1 0,-1 0,1 0,0 0,-1 0,1-1,1 1,4-3,-1 0,1 0,0-1,-1 0,0-1,1 1,-1-1,-1-1,1 1,-1-1,1-1,4-4,48-32,-57 41,-1 0,1 0,0 0,0 0,0 0,0 1,-1-1,1 1,0 0,0-1,0 1,0 0,0 0,0 0,0 0,0 1,0-1,0 0,0 1,0 0,0-1,0 1,0 0,-1 0,1 0,0 0,0 0,-1 0,1 1,-1-1,1 0,-1 1,0-1,0 1,1 0,-1 0,29 76,-22-48,11 8,-8-25</inkml:trace>
  <inkml:trace contextRef="#ctx0" brushRef="#br0" timeOffset="3223.412">1298 1129,'32'-20,"-1"-1,-2-1,0-2,-1 0,-1-2,-2-1,-1-1,20-29,-41 52,98-112,-78 82,-12 22,-1-1,-1-1,0 0,-1 0,0 0,-2-1,0-1,0 1,0-7,-6 21,0 1,0-1,0 1,0-1,0 1,0-1,0 1,0-1,-1 1,1 0,0-1,-1 1,1-1,-1 1,0 0,1 0,-1-1,0 1,0 0,0 0,0 0,0 0,0 0,0 0,0 0,-1 0,1 0,0 0,0 1,-1-1,1 1,0-1,-1 1,1-1,-1 1,1 0,-1-1,1 1,-1 0,1 0,-1 0,1 0,0 1,-1-1,1 0,-1 1,1-1,-1 1,1-1,0 1,-1-1,1 1,0 0,0 0,0 0,-1 0,1 0,0 0,0 0,0 0,0 0,1 0,-1 1,0 0,-23 17,2 2,0 1,1 1,2 0,0 2,1 0,2 1,1 1,-2 4,13-21,-1 0,2 0,-1 0,1 0,1 0,0 1,0-1,1 1,0-1,1 1,0-1,1 1,0-1,1 1,0-1,1 1,3 7,-1-13,0 0,1-1,0 0,0 0,0 0,0-1,1 1,-1-2,1 1,0-1,0 0,0 0,0-1,0 0,0 0,0-1,1 0,-1 0,0 0,0-1,0 0,0-1,4-1,-11 3,33-6,0-1,0-2,-1-1,0-2,-1-1,0-1,4-5,6-2,-1-1,-1-3,-2-1,0-1,-2-2,-1-2,9-12,2-27,-44 68,0 1,0-1,0 0,-1 1,1-1,0 0,-1 1,1-1,-1 0,0 0,1 0,-1 1,0-1,0 0,0 0,-1 0,1 1,0-1,-1 0,1 0,-1 0,1 1,-1-1,0 0,0 1,1-1,-1 1,0-1,-1 1,1-1,0 1,0 0,-1 0,1-1,-1 1,1 0,-1 0,1 0,-1 1,1-1,-1 0,-1 0,-6 1,0 0,0 0,0 1,0 1,0-1,0 1,1 1,-1 0,1 0,-1 0,1 1,0 1,0-1,1 1,-1 0,1 1,0 0,1 0,-1 1,-2 2,0 1,0 0,1 0,0 1,1 0,0 0,1 1,1 0,-1 0,2 0,-3 9,6-15,0-1,-1 1,2 0,-1 0,1 0,0-1,0 1,0 0,1 0,0 0,0 0,1-1,0 1,0-1,0 1,0-1,1 0,0 1,0-1,0-1,1 1,-1 0,1-1,1 0,-1 0,4 2,3 1,1-1,0-1,0 0,1 0,-1-2,1 1,0-2,0 0,0 0,0-1,0-1,1 0,-1-1,0 0,0-1,0 0,0-1,0-1,-1 0,0-1,1 0,-2-1,1 0,-1-1,0 0,2-2,6-2,-1-1,0-1,-1-1,-1 0,0-1,-1-1,-1 0,0-1,-1 0,-1-2,7-12,-14 23,0 0,0 0,-1 0,0-1,-1 0,0 0,0 0,-1 0,0 0,0 0,-1-1,-1 1,1 0,-1-1,-1 1,0-1,-1-3,1 10,-1 1,1 0,-1 0,1 0,-1 0,0 0,0 0,0 0,0 1,0-1,0 0,0 1,-1 0,1 0,-1 0,1 0,-1 0,1 0,-1 0,1 1,-1-1,1 1,-1 0,0 0,1 0,-1 0,0 0,1 1,-1-1,1 1,-1 0,1-1,-1 1,1 0,-1 1,1-1,0 0,0 1,-1-1,1 1,0 0,0-1,1 1,-1 0,0 0,1 0,-2 2,-6 13,0 0,1 0,1 1,1 0,0 0,2 1,0-1,1 1,0 0,2 0,0 1,-1-9,0 0,1 0,0 0,0 0,2 0,-1 0,1 0,1 0,0 0,0 0,1 0,0-1,1 1,1-1,-1 0,1 0,1-1,0 1,0-1,1 0,3 2,-4-6,-1 0,1 0,0-1,1 1,-1-2,1 1,0-1,0 0,0 0,0-1,0 0,0 0,1 0,-1-1,1-1,17-1</inkml:trace>
  <inkml:trace contextRef="#ctx0" brushRef="#br0" timeOffset="3781.015">2878 846,'-36'22,"1"2,1 1,1 1,2 2,0 2,2 0,-21 30,34-21,16-39,1 1,-1-1,0 1,0-1,0 1,1-1,-1 1,0-1,0 1,1-1,-1 1,0-1,1 1,-1-1,1 0,-1 1,1-1,-1 0,0 1,1-1,-1 0,1 1,0-1,-1 0,1 0,-1 0,1 0,-1 0,1 1,-1-1,1 0,-1 0,1 0,0 0,-1-1,1 1,-1 0,1 0,-1 0,1 0,-1-1,1 1,-1 0,1 0,-1-1,1 1,-1 0,1-1,-1 1,1 0,-1-1,0 1,1-1,-1 1,0-1,0 1,1-1,-1 1,0-1,0 1,1-1,-1 1,0-1,0 0,31-24,-2-2,0-2,-2 0,-2-2,15-22,-2 4,-38 50,0 0,-1-1,1 1,0 0,0 0,0-1,-1 1,1 0,0-1,0 1,0 0,0 0,0-1,1 1,-1 0,0-1,0 1,0 0,1-1,-1 1,0 0,1-1,-1 1,0 0,1-1,-1 1,1-1,-1 1,1-1,-1 1,1-1,-1 1,1-1,0 1,-1-1,1 0,0 0,-1 1,1-1,0 0,-1 0,1 0,0 1,0-1,-1 0,1 0,0 0,-1 0,1 0,0-1,0 1,-1 0,1 0,0 0,-1-1,1 1,0 0,-1-1,1 1,0 0,-1-1,1 1,-1-1,1 1,-1-1,1 1,2 14,-3-8,0 1,1 0,0-1,1 1,-1-1,1 1,0-1,1 0,0 0,0 0,0 0,0 0,1-1,0 0,0 0,1 0,-1 0,1 0,0-1,0 0,1 0,-1 0,1-1,0 0,0 0,0 0,0-1,1 0,-1 0,1 0,1-1,4-3,0-1,-1-1,0 0,0 0,0-1,-1-1,1 0,-1 0,-1-1,1 0,-1-1,0 0,-1 0,0-1,0 0,-1 0,0-1,-1 0,0 0,0-1,-1 0,0 0,-1 0,0-2,1-11,-4 5</inkml:trace>
  <inkml:trace contextRef="#ctx0" brushRef="#br0" timeOffset="4216.859">3809 424,'-21'7,"1"2,-1 0,2 1,0 1,0 1,1 1,0 0,1 2,0 0,2 0,0 2,0 0,2 0,-9 16,19-27,1 0,0 0,0 0,0 0,1 0,0 0,1 0,-1 0,1 0,0 1,0-1,1 0,0 0,0 0,1 0,-1 0,1 0,1 0,-1 0,1-1,0 1,0-1,0 0,1 0,0 0,0 0,4 3,2 2,0 0,0-1,1 0,0-1,0-1,1 1,0-2,0 0,1 0,-1-1,1 0,5 0,37 2,-31-5</inkml:trace>
  <inkml:trace contextRef="#ctx0" brushRef="#br0" timeOffset="4560.485">4261 536,'-33'24,"0"2,2 2,1 0,2 2,0 2,2 0,-9 17,-6 55,40-100,1-1,0 1,0-1,0 1,0-1,1 1,-1-1,1 1,0-1,0 1,0-1,1 0,-1 0,1 1,0-1,-1 0,1 0,1-1,-1 1,0 0,1-1,-1 1,1-1,0 0,0 0,0 0,0 0,0-1,0 1,1 0,12 2,0 0,1-1,-1-1,0 0,1-1,-1-1,1-1,-1 0,1-1,-1-1,0 0,0-1,0-1,0 0,-1-1,0-1,10-6,-2 0,1 0,-2-2,0-1,-1 0,0-2,-2 0,0-1,-1-1,-1-1,14-21,-27 37,0 0,0-1,-1 1,1-1,-1 0,-1 0,1 0,-1 0,0 0,0-1,-1 1,0-1,0 1,0-1,-1 1,0-1,0 1,-1-1,0 0,0 1,0-1,-1 1,0 0,0 0,-1 0,1 0,-2 0,1 0,0 0,-1 1,0 0,0 0,-1 0,0 0,-2-1,-1 0,-1 1,1 0,-1 1,-1 0,1 0,0 1,-1 0,0 1,0 0,1 1,-1 0,0 0,0 1,0 0,0 1,0 0,0 1,0 0,0 0,1 1,-1 0,-6 4,-11 5</inkml:trace>
  <inkml:trace contextRef="#ctx0" brushRef="#br0" timeOffset="4950.138">5164 508,'-21'4,"1"2,0 0,0 1,0 1,1 1,0 0,1 2,0 0,1 1,-12 11,27-22,0 1,0-1,1 1,-1 0,0 0,1-1,0 1,-1 0,1 0,0 1,0-1,0 0,0 0,1 0,-1 1,1-1,-1 0,1 1,0-1,-1 0,1 1,1-1,-1 1,0-1,0 0,1 1,0-1,-1 0,1 0,0 1,0-1,0 0,0 0,1 0,-1 0,0 0,1 0,-1-1,1 1,0 0,0-1,0 1,0-1,0 0,0 0,0 1,0-1,0 0,12 7,96 79,-107-85,-1 1,0 0,0 0,0 1,0-1,0 0,0 1,-1-1,0 1,0-1,0 1,0-1,0 1,-1 0,1 0,-1-1,0 1,0 0,-1 0,1-1,-1 1,0 0,0-1,0 1,0-1,-1 1,1-1,-1 0,0 1,0-1,0 0,0 0,-1 0,-1 1,-4 2,0-1,0 0,-1-1,1 0,-1 0,0-1,0 0,0-1,-1 0,1 0,0-1,-1 0,1-1,-1 0,1 0,-1-1,1-1,-1 1,1-1,0-1,0 0,-4-1,-5-3</inkml:trace>
  <inkml:trace contextRef="#ctx0" brushRef="#br0" timeOffset="5698.858">5700 197,'-36'31,"2"1,1 1,1 2,2 1,2 2,-4 8,13-19,2 1,1 0,1 2,1-1,2 2,-5 18,13-35,0 1,1-1,1 1,0 0,1-1,1 1,0 0,1-1,1 1,0 0,1-1,1 1,0-1,1 0,4 9,67 91,-72-110,-1-1,0 1,1-1,0 1,0-1,0 0,0-1,0 1,0-1,1 1,0-1,-1-1,1 1,0-1,0 0,-1 0,1 0,0 0,0-1,0 0,0 0,0-1,0 1,0-1,4-1,9-8,-4-1</inkml:trace>
  <inkml:trace contextRef="#ctx0" brushRef="#br0" timeOffset="6565.75">5757 846,'33'1,"-1"-2,1-2,0 0,-1-2,0-2,0-1,-1-1,6-4,-17 2,-2-1,1-1,-2-1,0-1,-1 0,0-1,-1 0,-1-2,-1 1,0-2,-1 0,5-13,13-52,-30 82,0 0,1-1,-1 1,0 0,0 0,0-1,0 1,-1 0,1-1,-1 1,1 0,-1 0,0 0,0 0,0 0,0 0,0 0,0 0,0 0,-1 0,1 0,-1 1,1-1,-1 1,0-1,0 1,0 0,0-1,0 1,0 0,0 0,0 0,0 1,0-1,0 0,0 1,-1-1,-5 2,1 0,0 0,0 1,-1 0,1 0,0 0,1 1,-1 0,0 1,1-1,0 1,0 0,0 1,0 0,0 0,1 0,0 0,0 1,1 0,-1 1,-3 3,0 0,1 0,0 1,1 0,0 1,1-1,0 1,1 0,1 0,-2 9,3-16,2 1,-1-1,0 0,1 1,0-1,1 1,-1-1,1 1,0-1,0 0,1 1,-1-1,1 0,0 0,1 0,-1 0,1 0,0-1,0 1,1-1,-1 0,1 0,0 0,0 0,2 1,10 5,1 0,0-1,0-1,1 0,-1-1,2-1,-1-1,1-1,-1 0,1-1,0-2,1 0,-1 0,0-2,15-2,-13-3,0 0,0-1,-1-2,0 0,0-1,-1-1,0 0,-1-2,-1 0,0-1,1-2,-8 8,0-1,-1 0,0-1,-1 0,0 0,0-1,-1 0,0 0,-1-1,-1 0,1 0,-2 0,0 0,0-1,0-7,-4 18,1 1,-1-1,0 0,0 0,0 0,0 0,0 1,0-1,0 0,-1 0,1 0,-1 1,1-1,-1 0,1 1,-1-1,0 0,0 1,0-1,0 1,0-1,0 1,-1 0,1-1,0 1,-1 0,1 0,-1 0,1 0,-1 0,0 0,1 0,-1 1,0-1,1 0,-1 1,0 0,0-1,0 1,1 0,-1 0,0 0,-1 0,-3 1,1-1,-1 1,1 0,0 0,-1 1,1-1,0 1,0 1,0-1,0 1,0 0,1 0,-1 0,-1 1,1 0,0 1,0-1,0 1,0 0,1 0,-1 0,1 0,1 1,-1 0,1 0,0 0,0 0,1 0,0 1,0-1,0 1,1 0,0-1,0 1,0 0,1 0,0-1,1 1,0 0,0-1,0 1,1 0,0-1,0 1,0-1,1 0,0 0,0 0,1 0,-1 0,1-1,1 0,-1 0,2 1,5 2,-1 0,2-1,-1 0,1-1,0 0,0-1,1-1,0 0,-1 0,1-2,0 1,1-2,-1 1,0-2,0 0,1 0,6-2,1-5,1-1,-1 0,0-2,-1 0,0-1,-1-1,0-1,-1-1,0 0,-2-1,1-1,-2-1,0 0,-1-1,9-15,-16 22,1 0,-2-1,1 0,-2 0,0 0,0-1,-1 1,-1-1,0 0,0 0,-2 0,1-5,-2 17,0 0,0 1,0-1,0 0,0 1,-1-1,1 0,0 0,0 1,-1-1,1 0,0 1,-1-1,1 0,0 1,-1-1,1 1,-1-1,1 1,-1-1,1 1,-1-1,0 1,1-1,-1 1,0 0,1-1,-1 1,0 0,1 0,-1-1,0 1,1 0,-1 0,0 0,0 0,1 0,-1 0,0 0,0 0,1 0,-1 1,0-1,1 0,-1 0,0 1,0-1,1 0,-1 1,1-1,-1 0,0 1,1-1,-1 1,1-1,-1 1,1-1,-1 1,1 0,0-1,-1 1,1 0,-37 36,29-27,0 1,0 0,1 1,1 0,0 0,1 1,0-1,1 1,0 0,1 0,0 0,1 1,1-1,0 1,1-1,0 1,1-1,1 1,0-1,2 7,-1-12,1-1,0 0,0 0,1 0,-1 0,1-1,1 1,-1-1,1-1,0 1,1-1,-1 0,1 0,0-1,0 0,1 0,-1-1,1 0,0 0,0-1,0 0,0 0,0-1,0 0,0-1,0 1,0-1,1-1,-1 0,0 0,2-1,9-4</inkml:trace>
  <inkml:trace contextRef="#ctx0" brushRef="#br0" timeOffset="6934.206">7958 225,'-50'57,"3"3,2 2,2 1,4 2,-21 49,54-100,0 1,2-1,0 1,0 0,1 0,1 0,1 0,0 0,1 1,0-1,0-9,0-1,1 0,0 0,0 0,0 0,0 0,1 0,-1 0,1 0,1 0,-1-1,1 1,-1-1,1 0,1 0,-1 0,0 0,1 0,0-1,0 1,0-1,0 0,1-1,-1 1,1-1,0 1,-1-1,1-1,0 1,3 0,2-1,0-1,1 0,-1 0,1-1,-1 0,0-1,0 0,1 0,-1-2,-1 1,1-1,0 0,-1-1,0 0,0-1,-1 0,1 0,4-5,6-16,-19 16</inkml:trace>
  <inkml:trace contextRef="#ctx0" brushRef="#br0" timeOffset="7179.68">7478 592,'44'-5,"32"-1,9 0,-5 1,-12 2,-12 1,-11 5,-9 3,-10 0</inkml:trace>
  <inkml:trace contextRef="#ctx0" brushRef="#br0" timeOffset="7379.721">8240 621,'38'0,"28"0,7 0,-5 0,-8-5,-10-2,-8 1,-12-3,-11-1</inkml:trace>
  <inkml:trace contextRef="#ctx0" brushRef="#br0" timeOffset="7633.772">8495 508,'-10'33,"-2"22,-1 5,4-2,2-7,2-7,8-10,2-8,6-7,1-7</inkml:trace>
  <inkml:trace contextRef="#ctx0" brushRef="#br0" timeOffset="8184.723">9087 479,'-17'10,"1"1,0 1,1 0,0 1,1 1,0 0,1 1,1 0,1 1,0 0,1 1,0 0,2 1,0 0,6-15,2 0,-1 0,0 0,1 0,-1 1,1-1,0 0,0 0,0 0,1 0,-1 1,1-1,-1 0,1 0,0 0,0 0,1 0,-1 0,1-1,-1 1,1 0,0-1,0 1,0-1,0 1,0-1,1 0,-1 0,1 0,-1 0,1-1,0 1,0-1,0 0,0 1,0-1,0 0,0-1,0 1,0-1,0 1,0-1,1 0,21 0,-1-2,0 0,0-2,-1 0,1-2,-1-1,0 0,0-2,-1-1,-1 0,1-2,-2 0,1-1,-2-2,0 0,-1 0,0-2,-1 0,5-8,-9 13,-1 1,1-2,-2 1,0-2,0 0,-1 0,-1 0,0-1,-1-1,-1 1,-1-2,0 1,0 0,-2-1,0 0,-1 0,-1 0,-1-1,0-8,-1 24,-1-1,1 0,-1 0,1 0,-1 0,0 0,0 1,-1-1,1 0,0 1,-1-1,1 1,-1-1,0 1,0 0,0 0,0 0,-1 0,1 0,0 0,-1 1,1-1,-1 1,0-1,1 1,-1 0,0 0,0 0,0 1,1-1,-1 1,0-1,0 1,0 0,0 0,0 1,0-1,-1 1,-4-1,-1 1,0 1,1 0,-1 0,1 1,-1 0,1 0,0 1,0 0,1 1,-1-1,-3 5,-1 0,1 1,1 1,0-1,0 2,1-1,0 2,1-1,1 1,0 0,0 0,2 1,0 0,0 0,1 0,1 1,0-1,1 1,0 6,2 11,2 0,1 0,1 0,2-1,1 0,1 0,3 3,-6-11,0 0,-1 0,-1 1,-2-1,0 1,-1 5,2 54,-2-82,-1 0,1 0,0 0,0 0,0 1,0-1,0 0,0 0,1 0,-1 1,0-1,0 0,1 0,-1 0,1 0,-1 0,1 0,0 0,-1 0,1 0,0 0,0 0,-1 0,1 0,0 0,0 0,0-1,0 1,0-1,0 1,0 0,0-1,0 0,1 1,-1-1,0 0,0 1,0-1,1 0,-1 0,0 0,0 0,0 0,1 0,-1 0,0-1,0 1,0 0,0-1,0 1,1-1,-1 1,0-1,1 0,13-7</inkml:trace>
  <inkml:trace contextRef="#ctx0" brushRef="#br0" timeOffset="8527.054">9877 0,'55'121,"-6"2,9 46,-49-147,-2 1,-1-1,0 1,-2 0,-1 0,0 0,-2 0,0 1,-2-1,-1 0,0 1,-2-1,-1 0,-1-1,0 1,-2-1,-1 0,0-1,-2 0,1-1,-2 0,0-1,-2-1,0 0,0-1,-2 0,0-1,-1-1,-1-1,0 0,-1-1,0-1,-5 1,0-5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0 254,'19'7,"0"-1,0-1,0 0,1-2,-1 0,1-1,0-1,0-1,12-2,-12 2,194-27,20-3,-93 7,-140 23,0 0,-1 0,1 0,0 1,-1-1,1 0,-1 0,1 0,0 0,-1 1,1-1,-1 0,1 0,-1 1,1-1,0 0,-1 1,1-1,-1 1,0-1,1 1,-1-1,1 1,-1-1,0 1,1-1,-1 1,0-1,0 1,1 0,-1-1,0 1,0 0,0-1,0 1,0-1,0 1,0 0,0-1,0 1,0 0,0-1,0 1,0 0,-1-1,1 1,0-1,0 1,-1-1,1 1,0 0,-1-1,1 1,-1-1,-7 10</inkml:trace>
  <inkml:trace contextRef="#ctx0" brushRef="#br0" timeOffset="420.57">0 537,'197'22,"-24"-44,24-8,-29-14,-143 37</inkml:trace>
  <inkml:trace contextRef="#ctx0" brushRef="#br0" timeOffset="1170.454">509 0,'0'3,"-1"0,1 0,0 0,0 1,0-1,0 0,1 0,-1 0,1 0,0 0,0 0,0 0,0 0,0-1,1 1,-1 0,1-1,0 1,0-1,0 1,0-1,0 0,0 0,1 0,-1 0,1 0,-1 0,2 0,14 12,1 0,1-2,0 0,1-1,0-1,11 3,63 34,-49-22,-28-16,0 1,-1 0,0 1,0 1,-2 1,1 0,12 14,-27-26,0 0,0 0,0 0,0 0,0 0,0 0,-1 0,1 1,0-1,-1 0,1 0,-1 1,1-1,-1 0,1 0,-1 1,0-1,0 0,0 1,0-1,0 1,0-1,0 0,0 1,0-1,-1 0,1 1,0-1,-1 0,1 0,-1 1,0-1,1 0,-1 0,0 0,0 0,0 0,0 0,0 0,0 0,0 0,0 0,0 0,0-1,0 1,0 0,-1-1,1 1,0-1,-1 1,1-1,0 0,-1 0,1 1,-1-1,-62 17,48-14,1 1,-1 0,1 1,0 0,1 2,0-1,0 2,0 0,1 1,-12 8,-101 113,-22 22,147-152,0 1,0-1,0 0,0 1,1 0,-1-1,0 1,0-1,1 1,-1 0,0-1,1 1,-1 0,0 0,1 0,-1 0,1-1,0 1,-1 0,1 0,0 0,-1 0,1 0,0 0,0 0,0 0,0 0,0 0,0 0,0 0,0 0,0 0,0 0,1 0,-1 0,0 0,1 0,-1-1,1 1,-1 0,1 0,-1 0,1 0,-1-1,1 1,0 0,0-1,-1 1,1 0,0-1,0 1,0-1,-1 1,1-1,1 1,13 3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0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1,'-5'1,"1"0,0 1,0 0,0 0,0 0,0 0,0 1,0 0,1-1,-1 1,1 1,0-1,0 0,0 1,0-1,-1 4,-3 2,-251 312,-71 3,305-306,31-29</inkml:trace>
  <inkml:trace contextRef="#ctx0" brushRef="#br0" timeOffset="997.587">145 1,'4'24,"1"-1,1 1,1-1,1 0,1-1,0 1,2-2,1 0,12 17,40 86,-45-84,2-1,2 0,1-2,1 0,23 22,8 18,-45-60</inkml:trace>
  <inkml:trace contextRef="#ctx0" brushRef="#br0" timeOffset="3549.985">823 594,'-2'1,"0"0,0 1,0-1,0 1,1-1,-1 1,0 0,1 0,-1-1,1 1,0 0,0 0,0 0,0 1,0-1,0 0,1 0,-1 1,1-1,-1 0,1 0,0 1,-4 8,-59 206,77-249,2 1,1 0,1 1,1 1,2 1,14-15,27-14,-61 56,0 1,-1-1,1 1,0 0,0 0,0-1,0 1,0 0,0 0,0 0,0 0,0 0,-1 0,1 0,0 0,0 0,0 0,0 1,0-1,0 0,0 0,0 1,-1-1,1 1,0-1,0 1,0-1,-1 1,1 0,0-1,-1 1,1 0,-1-1,1 1,-1 0,1 0,-1 0,1-1,-1 1,0 0,1 0,-1 0,0 0,0 0,0 0,1 0,-1 0,0 0,0 0,-1-1,1 2,4 57,-4-53,3 106,-2-111,-1 0,1 0,-1-1,0 1,1 0,0 0,-1 0,1-1,-1 1,1 0,0-1,0 1,-1-1,1 1,0 0,0-1,0 0,0 1,-1-1,1 1,0-1,0 0,0 0,0 0,0 0,0 1,0-1,0 0,0 0,0-1,0 1,0 0,0 0,0 0,0-1,-1 1,1 0,0-1,0 1,0-1,0 1,-1-1,1 1,0-1,0 0,-1 1,1-1,0 0,-1 0,1 1,-1-2,42-37,90-95,-130 132,-1 1,0 0,0 1,1-1,-1 0,0 0,1 0,-1 1,1-1,-1 1,1-1,-1 1,1 0,-1-1,1 1,0 0,-1 0,1 0,-1 0,1 1,-1-1,1 0,-1 0,1 1,-1-1,1 1,-1 0,1-1,-1 1,1 0,-1 0,0 0,0 0,0 0,1 0,-1 0,0 0,0 1,0-1,0 0,-1 1,1-1,0 0,-1 1,1-1,-1 1,1-1,-1 1,1-1,-1 1,0 0,0-1,0 1,0-1,0 1,-1 1,-21 141,21-63,7-62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2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13,'0'-5,"-5"-1,-1 5,-5 2,-5 6,0 7,8 1,9-2,11-3,6-9,-3-4,-10-1,0 4,3 3,0 5,0 1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0,'396'0,"-372"0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0,'5'5,"11"1,7 0,6-1,1-2,2 0,-1-2,-1-1,0 0,0 0,-2 0,1-1,-1 1,-5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805 4,'-2'-1,"0"0,0 1,0-1,0 1,-1 0,1 0,0 0,0 0,0 0,0 0,0 0,-1 1,1-1,0 1,0 0,0 0,0-1,0 1,1 0,-1 0,0 1,0-1,1 0,-1 1,0-1,1 1,0-1,-1 1,1 0,0 0,0-1,0 1,-1 1,-3 3,-118 164,57-70,-2-14,-3-3,-68 59,-92 64,196-177,30-29,5-4</inkml:trace>
  <inkml:trace contextRef="#ctx0" brushRef="#br0" timeOffset="372.994">212 32,'0'1,"1"-1,-1 0,0 0,1 0,-1 0,1 0,-1 1,1-1,-1 0,0 0,1 0,-1 0,1 0,-1 0,1-1,-1 1,0 0,1 0,-1 0,1 0,-1 0,0-1,1 1,-1 0,1 0,-1-1,0 1,1 0,-1 0,0-1,0 1,1 0,-1-1,0 1,0-1,1 1,-1 0,0-1,0 1,0-1,0 1,0 0,0-1,1 1,-1-1,0 1,0-1,0 1,-1 0,1-1,0 0,39 27,-8 1,-2 2,0 1,-2 2,-2 0,18 29,-24-32,0 1,-2 0,-2 1,0 1,-2 1,-2 0,7 33,-13-42,1-1,1 1,1-1,0 0,2-1,1 0,4 5,9-6,-14-20</inkml:trace>
  <inkml:trace contextRef="#ctx0" brushRef="#br0" timeOffset="1116.37">720 991,'2'-13,"0"0,2 0,0 0,0 1,1-1,0 1,1 0,1 1,0-1,0 1,1 0,1 1,0 0,3-3,2-4,43-31,-55 47,-1 0,0 0,1 0,-1 1,1-1,-1 1,1-1,-1 1,1-1,-1 1,1 0,0-1,-1 1,1 0,-1 0,1 0,0 1,-1-1,1 0,-1 1,1-1,0 1,-1-1,1 1,-1-1,0 1,1 0,-1 0,0 0,1 0,-1 0,0 0,0 0,0 1,0-1,0 0,0 0,0 1,0-1,-1 1,1-1,0 1,-1 0,15 99,-14-100,0 1,0-1,0 0,0 0,0-1,0 1,0 0,0 0,1 0,-1-1,0 1,1-1,-1 1,0-1,1 1,-1-1,0 0,1 0,-1 1,1-1,-1 0,1 0,-1-1,0 1,1 0,-1 0,1-1,-1 1,0-1,1 1,-1-1,0 1,0-1,1 0,-1 0,0 0,0 0,0 0,0 0,0 0,0 0,0 0,0 0,-1 0,1 0,0-1,-1 1,1 0,-1-1,1 1,-1 0,1-2,3-1,161-130,-164 133,-1 0,1-1,0 1,0 0,0 0,1-1,-1 1,0 0,0 0,1 0,-1 1,0-1,1 0,-1 0,1 1,-1-1,1 1,-1-1,1 1,0 0,-1 0,1-1,-1 1,1 0,0 0,-1 1,1-1,0 0,-1 0,1 1,-1-1,1 1,-1 0,1-1,-1 1,0 0,1 0,-1 0,0 0,1 0,-1 0,0 0,0 0,0 0,0 1,0-1,0 0,0 1,-1-1,1 1,0-1,-1 1,1-1,-1 1,0-1,1 1,-1 0,0-1,0 2,-6 33,4-32,0-1,1 1,0 0,0-1,0 1,0 0,1 0,-1-1,1 1,0 0,0 0,0 0,1 0,-1-1,1 1,0 0,0-1,1 1,-1 0,1-1,-1 1,1-1,0 0,0 0,1 0,-1 0,3 2,11 3</inkml:trace>
  <inkml:trace contextRef="#ctx0" brushRef="#br0" timeOffset="2455.267">1567 794,'-1'0,"1"1,-1-1,1 1,0-1,-1 1,1-1,0 1,0-1,-1 1,1-1,0 1,0-1,0 1,0 0,0-1,0 1,0-1,0 1,0-1,0 1,0 0,0-1,0 1,0-1,0 1,1-1,-1 1,0-1,0 1,1-1,-1 1,0-1,1 1,-1-1,0 1,1-1,-1 0,1 1,-1-1,0 0,1 1,-1-1,1 0,-1 0,1 1,0-1,-1 0,1 0,-1 0,1 0,-1 0,1 0,-1 0,1 0,0 0,-1 0,1 0,-1 0,1 0,0 0,39 4,-4-9,-1-1,0-2,-1-2,0-1,0-2,-1-1,-1-1,-1-2,9-6,-18 13,-1-1,0-1,0-1,-1-1,-1 0,0-1,-1-2,-1 0,0 0,-1-2,-1 0,-1 0,-1-2,2-4,-13 22,-1 0,1 1,-1-1,0 0,0 0,0 0,0 0,-1 0,1 0,-1 0,0 0,1 0,-2 0,1 0,0-1,0 1,-1 0,0 0,0 0,0 0,0 0,0 1,0-1,-1 0,1 0,-1 1,0-1,0 1,0 0,0-1,0 1,0 0,-1 0,1 0,-1 1,1-1,-1 0,0 1,0 0,0 0,0 0,0 0,0 0,0 0,0 1,0-1,0 1,0 0,0 0,0 0,0 1,0-1,0 1,0-1,0 1,0 0,0 0,-13 8,0 0,0 1,1 0,1 2,0-1,0 2,1 0,1 0,0 2,1-1,-9 17,16-27,0 0,1 1,0-1,0 1,0 0,0 0,1 0,0 0,0 0,0 1,1-1,0 1,0-1,0 1,0-1,1 1,0 0,1-1,-1 1,1 0,0-1,0 1,0-1,1 0,0 1,0-1,1 0,-1 0,1 0,0 0,0-1,1 1,-1-1,1 0,0 0,5 3,5 0,0 0,0-2,1 0,0 0,0-2,0 0,1 0,-1-2,1 0,-1 0,1-2,-1 0,1 0,-1-2,0 0,0 0,0-2,0 0,0 0,8-6,-22 10,44-15,-1-2,-1-2,-1-1,-1-3,-1-1,35-30,-65 48,0-1,-1 0,0 0,0-1,-1 0,-1-1,1 0,-1 0,-1-1,0 1,1-5,-6 14,0 0,-1-1,1 1,-1-1,1 1,-1-1,0 1,1-1,-1 0,0 1,0-1,0 1,0-1,0 0,0 1,-1-1,1 1,-1-1,1 1,-1-1,1 1,-1-1,0 1,0 0,1-1,-1 1,0 0,0-1,-1 1,1 0,0 0,0 0,0 0,-1 0,1 0,-1 1,1-1,0 0,-1 1,1-1,-1 1,0-1,-68-1,62 4,0 0,0 0,0 1,1 0,-1 0,1 1,0 0,0 0,0 1,1 0,-1 0,1 0,0 1,1 0,-1 0,1 1,0-1,1 1,0 0,0 0,0 1,1-1,0 1,1 0,-1 0,1 0,1 0,0 0,0 0,0 0,1 0,1 0,-1 1,1-1,0 0,1 0,0 0,1 0,-1-1,1 1,1-1,-1 1,1-1,1 0,2 4,9 0,1 0,0-1,1-1,0 0,0-1,1-1,0-1,0-1,0 0,1-2,-1 0,1-1,0-1,0-1,1-1,7 2,1-2,-1-1,0-1,0-1,0-2,0-1,-1-1,0-1,-1-2,0 0,0-2,-2 0,1-2,-2-1,0-1,-1-1,-1-1,6-6,-20 17,0 1,0-1,-1-1,0 1,0-1,-1 0,0 0,0-1,-1 1,-1-1,1 0,-2 0,1-1,-1 1,-1 0,0-1,0 1,-1-1,-1 1,0 0,-1-8,-2 14,1 0,-1 1,-1-1,1 1,0 0,-1 0,0 0,1 0,-1 1,0 0,0 0,-1 0,1 1,0 0,-1 0,1 0,0 0,-1 1,1 0,-1 0,1 0,-1 1,1 0,0 0,-1 1,1-1,0 1,0 0,0 0,0 1,0-1,1 1,-4 2,1 1,-1-1,0 1,1 0,0 1,1 0,0 0,0 0,0 1,1 0,0 0,0 0,1 1,0 0,1-1,0 1,0 0,1 1,0-1,1 0,0 1,0-1,1 1,0-1,1 1,0-1,0 1,1-1,0 0,1 0,0 0,0 0,1 0,0-1,1 1,0-1,0 0,1-1,0 1,0-1,0 0,14 10,1 0,0-1,1-1,1-1,0-1,1-1,0-1,16 4,73 18,-89-26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2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906 338,'-1'-3,"-1"0,1 0,-1 0,0 0,1 0,-1 0,-1 0,1 0,0 1,-1-1,1 1,-1 0,0 0,0 0,0 0,0 0,0 0,-1 0,-6-4,-5-1,0 1,0 1,-1 0,0 1,0 0,-1 1,1 1,0 1,-1 0,1 1,-1 1,1 0,-4 2,-37 0,35-2,-1 1,1 1,1 2,-1 0,0 1,1 1,1 1,-1 1,1 0,1 2,-1 0,2 2,0 0,-10 9,25-19,-1-1,0 1,1 0,-1 1,1-1,0 0,0 1,1 0,-1 0,1 0,-1 0,1 0,0 0,1 1,-1-1,1 0,0 1,0-1,0 1,1 0,0-1,0 1,0 0,0-1,1 1,-1-1,1 1,0 0,1-1,-1 0,1 1,0-1,0 0,0 0,0 0,1 0,0 0,0-1,0 1,0-1,0 0,1 0,0 0,-1 0,4 1,19 5,1-1,0-1,0-2,1-1,0-1,-1-1,1-2,0 0,11-3,19 2,-59 1,1 0,0 1,0-1,0 1,-1-1,1 0,0 1,0-1,0 1,0-1,0 1,0-1,0 1,0-1,0 0,0 1,0-1,0 1,0-1,0 1,0-1,1 0,-1 1,0-1,0 1,1-1,-1 0,0 1,0-1,1 0,-1 1,0-1,1 0,-1 1,0-1,1 0,-1 0,1 1,-1-1,0 0,1 0,-1 0,1 0,-1 1,1-1,-1 0,0 0,1 0,-1 0,1 0,-1 0,1 0,-1 0,1-1,-1 1,0 0,1 0,-1 0,1 0,-1-1,1 1,-1 0,0 0,1 0,-1-1,0 1,1 0,-1-1,-31 22,-311 160,315-167,2 0,0 2,0 1,2 1,0 1,-7 9,24-23,1 1,-1 0,1 0,0 1,1-1,0 1,0 0,0 0,1 1,0-1,0 1,1-1,0 1,0 0,1 0,0 0,0 0,1 0,0 0,1 0,-1 0,2 0,-1-1,1 1,2 6,2-5,1-1,1 1,-1-1,1-1,0 1,1-1,0-1,0 0,1 0,-1 0,1-1,0-1,1 0,-1 0,1-1,-1-1,1 1,0-2,0 1,11-1,-3 0,0-1,0 0,0-2,1 0,-1-1,-1-1,1-1,0 0,-1-2,4-2,-19 8,0 0,0 0,0-1,0 0,0 1,0-1,-1 0,1 0,-1 0,0-1,1 1,-1-1,0 1,0-1,0 0,-1 1,1-1,-1 0,0 0,1 0,-1 0,-1-1,1 1,0 0,-1 0,1-1,-1 1,0-1,-3-19</inkml:trace>
  <inkml:trace contextRef="#ctx0" brushRef="#br0" timeOffset="500.5">567 0,'-3'1,"1"1,-1-1,1 1,-1 0,1-1,0 1,0 0,0 0,0 1,0-1,1 0,-1 0,1 1,-1-1,1 1,0 0,0-1,0 1,0 2,-2 1,-24 61,3 1,2 1,4 1,1 16,-27 97,-133 462,35-110,93-417,75-126,-4-6,-1 1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1 602,'13'8,"0"-1,1 0,-1 0,1-2,1 0,-1-1,1 0,0-1,0 0,0-2,0 1,0-2,0 0,10-2,0-7,0 0,-1-2,-1-1,0 0,-1-2,0-1,-1 0,-1-2,0 0,-1-2,-1 0,2-3,-18 19,170-209,-51 54,-26 66,-92 92,0 0,0 1,0-1,0 0,0 1,-1 0,1-1,0 1,0 0,-1 0,1 1,-1-1,1 1,-1-1,1 1,-1 0,0 0,0 0,0 0,0 0,0 0,-1 0,1 1,0-1,-1 1,0-1,0 1,0 0,0 0,0-1,0 1,-1 0,1 2,6 19,-1 0,-1 0,-1 0,-1 1,-2-1,0 1,-1 0,-4 17,3 13,0-42,0 0,-1 0,0 0,-1 0,-1 0,0 0,0-1,-2 0,1 0,-1 0,-1 0,0-1,-1 0,0-1,-1 0,0 0,0-1,-1 0,-6 4,-8 5,-1-2,0 0,-1-2,-1-1,0-1,0-1,-1-2,-10 2,-145 28,90-26,93-13,1-1,-1 1,0 0,1 0,-1-1,0 1,1 0,-1-1,0 1,0-1,1 1,-1 0,0-1,0 1,0-1,0 1,1 0,-1-1,0 1,0-1,0 1,0-1,0 1,0 0,0-1,0 1,0-1,0 1,0-1,-1 1,1 0,0-1,0 1,0-1,-1 1,1 0,0-1,0 1,-1 0,1-1,0 1,0 0,-1-1,1 1,-1 0,1 0,0-1,-1 1,1 0,0 0,-1 0,1-1,-1 1,1 0,-1 0,1 0,0 0,-1 0,16-9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7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0,'-10'34,"-2"20,0 6,2-2,3-12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7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70,'-10'38,"-8"28,0 6,-3-3,3-9,5-10,3-9,5-11</inkml:trace>
  <inkml:trace contextRef="#ctx0" brushRef="#br0" timeOffset="816.324">114 521,'218'-342,"-136"237,-82 104,1 0,0 0,0 0,0 0,0 0,0 0,0 0,0 1,0-1,0 0,0 1,1-1,-1 0,0 1,0 0,1-1,-1 1,0 0,1-1,-1 1,0 0,1 0,-1 0,0 0,1 1,-1-1,0 0,1 0,-1 1,0-1,0 1,1-1,-1 1,0 0,0-1,0 1,0 0,0 0,0 0,0 0,0 0,0 0,0 0,0 0,0 0,-1 0,1 0,0 1,15 65,-15-44,-2-10,1 1,1-1,0 0,1 0,0 0,1 0,1 0,0 0,0 0,1-1,1 0,0 0,1 0,-5-10,-1 0,1 0,0-1,-1 1,1 0,0-1,0 0,0 1,0-1,0 0,0 0,0 0,0 0,1 0,-1-1,0 1,0-1,1 1,-1-1,0 0,1 0,-1 0,1 0,-1-1,0 1,1 0,-1-1,0 0,0 1,1-1,-1 0,0 0,0 0,0-1,0 1,0-1,69-61,-66 57,224-267,-229 272,1 0,-1 0,0 0,1 0,0 0,-1 1,1-1,-1 0,1 0,0 0,0 1,0-1,-1 0,1 1,0-1,0 1,0-1,0 1,0-1,0 1,0 0,0-1,0 1,0 0,0 0,0 0,0 0,0 0,0 0,0 0,0 0,0 0,0 0,0 1,0-1,0 0,0 1,0-1,0 1,0-1,0 1,0-1,0 1,-1 0,1-1,0 1,0 0,-1 0,1-1,0 1,-1 0,1 0,-1 0,1 0,-1 0,1 0,2 15,-1 0,0 1,-2-1,1 0,-2 0,0 0,-1 0,-1 1,0-2,-3 8,-10 102,40-18,-13-90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74,'-22'117,"5"0,6 2,3 104,38 101,-31-270,-2 0,-3-1,-11 44,3-25,17-71</inkml:trace>
  <inkml:trace contextRef="#ctx0" brushRef="#br0" timeOffset="2900.144">633 751,'-20'5,"0"1,1 1,0 1,0 0,0 1,1 1,1 1,0 1,0 0,1 1,1 1,0 0,1 2,0-1,1 1,1 1,1 0,0 1,2 0,0 1,-4 11,6-9,1 0,1 1,0-1,2 1,0 0,2 9,1-28,0 1,1-1,0 0,-1 0,1 1,0-1,1 0,-1 0,1 0,-1 0,1-1,0 1,0 0,0-1,0 1,0-1,1 0,-1 0,1 1,0-2,-1 1,1 0,0 0,0-1,0 0,0 0,0 0,1 0,-1 0,0 0,0-1,1 0,-1 1,0-1,1 0,-1-1,0 1,0-1,1 1,-1-1,0 0,0 0,0 0,0-1,2 0,15-8,0 0,-1-2,0 0,-1-1,0-1,-1-1,-1 0,0-1,7-10,17-15,-10 11,-1-1,-1-2,-2-1,-2-1,-1-1,-16 25,2-2,-1 0,-1 0,0-1,0 0,-2 0,0-1,0 0,-1 0,-1-2,-29 34,13 3,1 0,2 0,0 1,1 1,1-1,1 1,1 1,1-1,1 1,1 0,1 0,1 2,1-20,0 0,1 0,0-1,0 1,0 0,0 0,1-1,-1 1,1 0,1-1,-1 0,1 1,-1-1,1 0,0-1,1 1,-1 0,1-1,-1 0,1 0,0 0,0 0,1 0,-1-1,0 0,1 0,-1 0,1 0,0-1,0 0,0 0,0 0,12 1,-1 0,1-1,-1 0,1-2,-1 0,1-1,-1 0,0-1,1-1,22-10,0-2,-2-1,0-2,0-1,-2-2,-1-1,-1-2,-1-2,-1 0,-1-2,-2-2,-1 0,-1-2,-2 0,-1-2,14-31,-3-30,-34 93,0 1,1-1,-1 0,0 1,0-1,-1 1,1-1,0 0,-1 1,0-1,1 1,-1-1,0 1,0-1,-1 1,1-1,0 1,-1 0,1 0,-1 0,0 0,0 0,0 0,0 0,0 1,0-1,0 1,0-1,-1 1,1 0,-1 0,1 0,-1 0,1 1,-1-1,0 0,-7 2,0 1,0 0,1 0,-1 1,0 0,1 1,0 0,0 0,0 1,0 0,1 1,0 0,0 0,1 0,-1 1,1 1,1-1,-1 1,-3 6,3-7,-1 0,1 0,1 0,0 1,0-1,0 2,1-1,0 0,1 1,0 0,0 0,1 1,0-1,0 1,1-1,1 1,-1 0,2 0,-1-1,1 1,1 0,0 0,0 0,1 0,3-4,0 0,0-1,1 0,-1 0,1-1,0 1,0-1,0-1,1 1,0-1,-1 0,1-1,0 1,0-1,1-1,-1 1,0-1,1-1,2 1,135-19,-143 18,0-1,0 1,-1 0,1-1,0 1,0 0,0 0,0 1,0-1,0 0,-1 0,1 1,0 0,0-1,0 1,-1 0,1 0,0-1,-1 1,1 1,-1-1,1 0,-1 0,1 1,-1-1,0 0,0 1,0-1,0 1,0 0,0-1,0 1,0 0,-1 0,1-1,-1 1,1 0,-1 0,1 2,-12 80,4-50,7-31,-1-1,1 0,0 0,0 0,0 0,0 0,0 0,0 0,0 1,1-1,-1 0,1 0,-1 0,1 0,0 0,0 0,0-1,0 1,0 0,0 0,1-1,-1 1,1 0,-1-1,1 1,-1-1,1 0,0 0,0 0,-1 1,1-2,0 1,0 0,0 0,0-1,0 1,0-1,1 1,-1-1,0 0,1 0,88-20,-46-8,-2-2,-1-2,-1-1,-2-3,-2-1,-1-1,-2-2,-1-2,18-32,-28 43,-1-2,-2-1,-1 0,-1-2,-3 0,0 0,-3-2,-1 1,-1-2,-3 1,2-28,-8 50,-2 1,0-1,-1 1,0 0,-1-1,-1 1,0 0,-6-10,9 21,0-1,-1 1,0 0,0 0,0 0,-1 0,1 1,-1-1,0 0,0 1,0 0,0 0,-1 0,1 0,-1 0,0 1,0 0,0-1,0 2,0-1,0 0,-1 1,1 0,0 0,-1 0,1 0,-1 1,1-1,-1 1,1 1,-1-1,-5 4,1 1,0 0,0 1,1 0,-1 0,1 0,1 1,-1 1,1-1,1 1,-1 0,1 1,1 0,0 0,0 0,0 0,1 1,1-1,0 1,-2 10,4-17,-13 34,2 0,1 1,2 0,2 0,2 1,1 0,1 34,4-30,1 1,2 0,2-1,2 1,11 34,30 120,-48-196,0 0,-1 0,1 0,0 0,0-1,0 1,0 0,0 0,0-1,0 1,1-1,-1 1,1-1,-1 1,1-1,-1 0,1 0,0 0,0 0,-1 0,1 0,0 0,0 0,0-1,0 1,0-1,0 0,0 1,0-1,0 0,0 0,0 0,0-1,0 1,0 0,1-1,9-7</inkml:trace>
  <inkml:trace contextRef="#ctx0" brushRef="#br0" timeOffset="3518.495">2411 610,'-20'43,"1"1,2 1,3 0,1 1,-5 35,16-76,1-1,0 1,-1 0,1 0,1 0,-1-1,1 1,0 0,0 0,0 0,1 0,0 0,-1 0,2 0,-1-1,1 1,-1 0,1-1,1 0,-1 1,1-1,-1 0,1 0,0 0,1 0,-1-1,1 1,-1-1,1 0,0 0,0 0,1-1,-1 0,0 1,1-1,-1-1,1 1,0-1,0 0,-1 0,5 1,-1-3,1 0,-1 0,0-1,0 1,0-2,-1 1,1-1,0-1,-1 1,0-1,0 0,0-1,0 0,-1 0,0 0,0-1,5-5,82-118,-87 119,104-214,-121 248,1 0,2 1,0 0,2 0,1 0,0 1,2 0,2 0,0 0,1 0,2 0,0 0,2-1,1 1,5 15,11 48,-4 0,-4 2,-4-1,-2 60,-7-115,3-17,-1 1,-1 0,-1 0,0-1,-2 1,0 0,-1-1,-1 1,0-1,-2 0,0 0,-1 0,0-1,-2 0,0-1,-1 0,0 0,-2-1,0 0,8-12,0 0,0 0,0-1,-1 1,1-1,-1 0,0 0,0 0,0-1,1 0,-2 0,1 0,0-1,0 1,0-1,0 0,0-1,0 1,0-1,0 0,0 0,0-1,0 1,0-1,1 0,-1 0,1-1,-1 0,1 1,0-1,0-1,0 1,0 0,1-1,0 0,-1 0,1 0,0 0,1-1,-1 1,1-1,0-1,-5-9,1 0,0 0,2-1,-1 0,2 0,0 0,1 0,1 0,1-1,0 1,1 0,0-1,2 1,0 0,0 0,2 0,0 1,1-1,0 1,1 1,1-1,0 1,1 1,1-1,5-5,8-5,1 1,0 1,2 2,1 0,0 2,2 0,0 2,0 2,2 0,-1 2,2 1,0 2,0 1,25-2,-27 5,-5 2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5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33,'68'-13,"1"4,0 2,1 4,-1 2,1 4,23-2,-68 4,-26 1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1,'19'9,"16"4,7-1,1-2,2-3,0-7,-5-4,-3-1,-3 0,-3 1,-2 1,-1-3,-1-2,1 2,-6 1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3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53,'-2'-3,"1"0,0 0,-1 0,1 0,-1 0,0 0,0 0,0 1,0-1,-1 1,1 0,-1 0,1 0,-1 0,0 0,0 0,0 0,0 1,0 0,0 0,0 0,0 0,-1 0,1 0,0 1,0-1,-1 1,1 0,0 0,-1 1,1-1,0 1,-1-1,1 1,0 0,0 0,0 0,0 1,0-1,0 1,0 0,0 0,0 0,-12 10,0-1,1 2,1 0,0 1,1 0,0 1,1 0,1 1,1 0,0 1,-3 9,-6 11,2 0,2 2,2-1,1 2,2-1,2 2,1-1,1 22,4-39,1 0,2 0,0 0,1 0,1 0,1-1,2 0,0 0,1 0,1-1,1 0,0-1,2 0,1-1,6 8,-13-21,0 0,1 0,0-1,0 0,0 0,0-1,1 0,0 0,0-1,0 0,0 0,0-1,1 0,-1 0,1-1,-1 0,1-1,0 0,-1 0,1-1,-1 0,1 0,-1-1,1 0,6-3,11-4,1-2,-1-1,-1-1,0 0,-1-3,-1 0,6-5,6-8,-1-2,-2-1,-1-1,-2-1,-1-2,-2-1,-1-1,-2-1,3-13,-16 31,0-1,-2 0,0-1,-2 0,-1 0,0 0,-2-1,-1 1,0-5,-2 19,0-1,0 0,-1 0,0 0,-1 1,0-1,-1 0,0 1,0 0,-1 0,0 0,-1 0,1 0,-2 1,1 0,-1 0,-1 1,1-1,-1 1,-1 1,1-1,-1 1,0 0,-11-2,0-1,-1 2,0 1,0 0,0 2,0 0,-1 1,0 1,1 1,-1 1,0 1,1 1,-1 0,1 2,-1 0,1 2,0 0,1 1,0 1,0 0,-2 3,-127 95,111-69</inkml:trace>
  <inkml:trace contextRef="#ctx0" brushRef="#br0" timeOffset="753.415">0 674,'13'-19,"0"0,2 2,0 0,1 0,0 2,2 0,0 1,0 0,11-4,-14 7,12-6,0 2,1 1,1 1,0 1,23-5,-44 14,3 2,0 0,0 0,0 1,0 0,1 1,-1 0,0 1,0 0,0 1,-1 0,1 1,-1 0,1 1,-1 0,-1 0,1 1,3 3,79 103,-69-76,-21-33,-1 1,0-1,1 1,-1-1,1 0,0 0,0 0,0 0,1 0,-1 0,1 0,-1-1,1 0,0 1,0-1,0 0,0 0,0 0,1-1,-1 1,0-1,1 0,-1 0,1 0,0 0,-1-1,1 1,0-1,-1 0,1 0,0 0,1-1,48-18,-28 9</inkml:trace>
  <inkml:trace contextRef="#ctx0" brushRef="#br0" timeOffset="1667.696">1072 703,'-203'325,"190"-307,18-28,20-31,5 1,2 0,1 2,2 2,2 1,6-3,-42 36,0 0,0 0,1 1,-1-1,0 0,1 0,-1 1,1-1,0 1,-1 0,1-1,0 1,0 0,0 0,0 0,0 0,0 0,0 1,0-1,0 1,0-1,0 1,1 0,-1 0,0-1,0 2,0-1,0 0,1 0,-1 1,0-1,0 1,0 0,0-1,0 1,0 0,0 0,0 1,0-1,-1 0,1 0,0 1,-1-1,1 1,-1 0,1 0,7 188,-8-190,-1 1,0 0,1 0,-1 0,0 0,1 0,-1 0,1 0,-1 0,1-1,0 1,-1 0,1-1,0 1,-1 0,1-1,0 1,0 0,0-1,-1 0,1 1,0-1,0 1,0-1,0 0,0 0,0 1,0-1,0 0,0 0,0 0,0 0,0 0,0 0,0 0,0-1,0 1,0 0,0-1,-1 1,1 0,0-1,0 1,0-1,0 1,0-1,-1 1,1-1,0 0,-1 0,1 1,0-1,-1 0,1 0,0 0,41-44,-19 16,82-82,-104 110,0 0,0 1,-1-1,1 1,0-1,0 1,0 0,0-1,0 1,0 0,0-1,0 1,0 0,-1 0,1 0,0 0,0 0,0 0,0 0,0 0,0 0,0 1,0-1,0 0,0 1,0-1,0 0,0 1,-1-1,1 1,0 0,0-1,-1 1,1 0,0-1,-1 1,1 0,0 0,-1-1,1 1,-1 0,1 0,-1 0,0 0,1 0,-1 0,0 0,0-1,0 1,1 0,-1 0,0 0,0 0,-1 0,1 0,3 65,-3-59,-1 13,0-15,0 1,1-1,0 1,0 0,0-1,1 1,-1-1,1 1,1-1,-1 1,1-1,0 0,0 0,2 3,8 5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8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10,'-47'-10,"42"12,-1 0,1 1,0 0,0 0,0 0,1 0,-1 1,1-1,0 1,0 1,0-1,0 0,1 1,0 0,0-1,0 2,-1 2,4-7,1 0,-1 0,1 0,0 0,0 0,-1 0,1-1,0 1,0 0,0-1,0 1,0 0,0-1,0 1,0-1,0 1,0-1,0 0,0 0,0 1,0-1,1 0,-1 0,0 0,0 0,0 0,0 0,0 0,0-1,1 1,-1 0,0-1,0 1,0 0,0-1,0 0,0 1,0-1,0 1,0-1,-1 0,1 0,0 0,0 1,0-2,42-41,-44 42,0 1,0-1,0 0,0 1,0-1,0 1,0 0,0-1,-1 1,1 0,0-1,0 1,0 0,0 0,-1 0,1 0,0 0,0 0,0 0,0 0,0 1,-1-1,1 0,0 1,0-1,0 1,0-1,0 1,0 0,0-1,0 2,-1-2,1 1,0 0,0-1,0 1,0 0,0 0,0 0,1 0,-1 0,0 0,0 0,1 0,-1 0,1 0,-1 0,1 1,-1-1,1 0,0 0,-1 1,1-1,0 0,0 0,0 1,0-1,0 0,0 0,0 1,1-1,-1 0,0 0,1 1,5 10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9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310 114,'-14'5,"0"1,1 1,-1 0,1 1,1 0,0 1,0 0,0 1,1 1,1 0,0 0,0 1,1 0,0 1,2-1,-2 4,-1 4,0 1,2 0,0 1,1 0,2 0,0 1,1-1,1 1,1 0,2 0,-1-13,1 0,0 0,1 0,0 0,1 0,0-1,1 1,-1-1,2 1,-1-1,2 0,-1 0,1 0,0-1,1 0,0 0,0 0,1-1,0 0,0 0,1 0,-1-1,2 0,-1-1,0 0,1 0,0-1,0 0,1-1,-1 1,1-2,-1 0,7 1,15-2,-1-1,0-1,1-2,-1-1,-1-2,1 0,-1-2,0-2,0 0,-1-2,-1-1,0-1,-1-2,0 0,-2-2,0 0,-1-2,0 0,-2-2,-1 0,0-2,13-22,-26 36,0-1,-1 0,0 0,-1 0,0-1,-1 1,0-1,-1 0,0-1,-1 1,-1 0,0-1,0 1,-1 0,-1-1,0 1,-1-1,0 1,-1 0,0 0,-1 0,0 0,-1 1,0 0,-1 0,0 0,-1 0,0 1,-1 0,0 1,-2-1,-4-1,0 1,-1 0,0 1,0 1,-1 1,-1 0,1 1,-1 0,0 2,0 0,0 1,-1 0,1 2,-1 0,1 1,-1 0,1 2,-1 0,1 1,0 1,0 0,0 1,0 1,1 1,0 0,0 1,-8 6,-114 83,104-68</inkml:trace>
  <inkml:trace contextRef="#ctx0" brushRef="#br0" timeOffset="462.357">0 481,'224'-75,"-51"12,-149 56,-21 5,1 0,0 0,-1 0,1 0,0 1,0-1,0 1,0 0,1 1,-1-1,0 1,0-1,0 1,1 1,-1-1,0 0,0 1,0 0,0 0,0 0,0 1,0-1,0 1,0 0,-1 0,1 0,-1 1,1-1,-1 1,0 0,0 0,3 3,10 25,-12-23,0 0,0 0,0-1,1 1,0-1,1 0,-1-1,1 1,1-1,-1-1,4 3,117 49,-121-55,0-1,-1 0,1 0,0-1,0 1,0-1,0 0,0-1,0 1,0-1,-1-1,1 1,0-1,-1 0,1 0,-1 0,0-1,1 0,-1 0,0 0,-1-1,1 0,11-12,-3 2</inkml:trace>
  <inkml:trace contextRef="#ctx0" brushRef="#br0" timeOffset="1419.96">1156 622,'-10'8,"-1"0,1 1,0 0,1 0,0 1,0 0,1 0,1 1,0 0,-3 7,-4 3,-43 72,57-93,1 1,-1 0,1-1,-1 1,1-1,-1 1,1-1,-1 1,1-1,-1 0,1 1,0-1,-1 0,1 1,0-1,-1 0,1 0,0 0,-1 0,1 1,0-1,-1 0,1 0,0 0,0 0,-1-1,1 1,0 0,-1 0,1 0,0-1,-1 1,1 0,0 0,-1-1,1 1,-1-1,1 1,-1-1,1 1,-1 0,1-1,-1 0,1 1,-1-1,1 1,-1-1,0 0,1 1,-1-1,0 0,0 1,1-1,138-121,-104 86,45-28,-80 63,1 1,0 0,0-1,0 1,0 0,0 0,0 0,0 0,0 0,0 0,0 0,0 0,-1 0,1 0,0 0,0 1,0-1,0 0,0 1,0-1,-1 1,1-1,0 1,0-1,-1 1,1 0,0-1,-1 1,1 0,0-1,-1 1,1 0,-1 0,1-1,-1 1,0 0,1 0,-1 0,0 0,0 0,1 0,-1 0,0 0,0-1,0 1,0 0,0 0,0 0,-1 0,1 0,0 1,-7 49,7-51,-8 95,8-93,1 0,-1 0,0 0,1 0,-1 0,1 0,-1 0,1-1,0 1,0 0,0 0,0-1,0 1,0 0,1-1,-1 1,1-1,-1 0,1 1,-1-1,1 0,-1 0,1 0,0 0,0 0,0 0,-1-1,1 1,0-1,0 1,0-1,0 0,0 1,0-1,0 0,0 0,0-1,0 1,0 0,0-1,0 1,0-1,0 1,0-1,0 0,12-5,-1 0,0-1,0-1,0 0,-1 0,0-1,-1-1,0 0,4-5,7-5,2-3,56-36,-79 59,0-1,0 1,0 0,0-1,0 1,0 0,0 0,0 0,0 0,0 0,0 0,0 0,0 0,0 0,0 1,0-1,0 0,0 1,0-1,0 0,0 1,0-1,0 1,0 0,0-1,-1 1,1 0,0-1,0 1,-1 0,1 0,-1 0,1 0,0 0,-1-1,0 1,1 0,-1 0,0 0,1 0,-1 0,0 0,0 0,0 1,0-1,0 0,0 0,0 0,0 0,0 0,-1 0,-9 60,8-55,1-1,-1-1,1 0,-1 0,1 1,0-1,1 1,-1-1,1 0,-1 1,1-1,1 1,-1-1,1 1,-1-1,1 0,1 1,-1-1,1 0,1 4,8 4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5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0 728,'13'0,"0"-1,-1 0,1 0,0-1,-1-1,0 0,1-1,-1 0,-1-1,1 0,-1-1,0 0,0-1,0 0,3-4,130-89,-118 86,-1-1,0-1,-1-1,-1-1,-1-1,-1-1,0-1,-1 0,-2-2,0 0,-1-1,-2-1,3-6,-17 27,1 0,-1 0,1 1,-1-1,0 0,0-1,-1 1,1 0,-1 0,0 0,0 0,0 0,-1 0,0 0,1 0,-1 0,-1 0,1 0,0 0,-1 0,0 1,0-1,0 0,0 1,-1 0,1 0,-1-1,0 1,0 1,0-1,0 0,-1 1,1 0,-1 0,1 0,-1 0,0 0,0 1,0-1,1 1,-1 0,-1 1,1-1,0 1,0-1,-3 1,2 1,-1-1,1 1,0 0,-1 0,1 1,0-1,0 1,-1 0,2 1,-1-1,0 1,0 0,1 0,0 1,-1-1,1 1,0 0,1 0,-1 0,1 1,0-1,0 1,0 0,1 0,-1 0,1 0,1 0,-1 0,1 1,-1-1,1 3,-1 5,0-1,1 1,0 0,1 0,0 0,1-1,1 1,0 0,1-1,0 1,0-1,2 0,-1 0,2 0,0-1,0 0,1 0,0 0,0-1,2 0,-1-1,1 1,0-2,4 3,0-4,1 0,0 0,1-1,-1-1,1-1,0 0,0-1,1 0,8-1,-5-3,1-1,0 0,-1-2,0-1,0 0,0-1,-1-1,1-1,15-9,-14 8,11-5,-1-1,-1-1,0-1,-1-2,-1 0,-1-2,17-18,-32 25,-1 0,-1-1,0 0,-1-1,-1 0,0 0,4-16,-11 30,18-85,-18 85,0 0,1 0,-1 0,-1 1,1-1,0 0,0 0,-1 0,1 0,-1 0,0 0,0 0,1 0,-1 1,0-1,-1 0,1 1,0-1,0 1,-1-1,1 1,-1-1,1 1,-1 0,1 0,-1 0,0 0,0 0,1 0,-1 0,0 1,0-1,0 1,0-1,0 1,0 0,0 0,0-1,0 2,0-1,-1 0,-3 0,0 1,0 0,-1 0,1 1,1 0,-1 0,0 0,0 1,1-1,-1 1,1 1,0-1,0 1,0 0,1 0,-1 0,1 1,0-1,0 1,0 0,1 0,0 1,0-1,0 1,0 1,-1 4,0 0,0 0,1 0,1 1,0-1,0 1,1-1,1 1,0 0,1-1,0 1,0 0,2 0,-3-1,1-1,1 1,0-1,0 1,1-1,0 0,1 0,0-1,0 1,1-1,1 1,0-2,0 1,0-1,1 0,0 0,1 0,0-1,0-1,0 1,1-1,0-1,0 1,1-2,-1 1,11 2,3-4,0 0,0-2,0-1,0-1,0-1,0 0,0-2,-1-1,0-1,0-1,0 0,0-2,-2 0,7-5,97-70,-91 55,69-80,-92 94,-2 4,1-1,-2 0,0 0,0 0,-1-1,-1 0,0-1,-1 1,0-1,-1 1,-1-1,0 0,-1-1,-1 11,-1 1,1-1,-1 0,-1 1,1-1,0 1,-1-1,0 1,1-1,-1 1,-1 0,1 0,0 0,-1 0,0 1,1-1,-1 1,0-1,0 1,-1 0,1 0,0 0,-1 1,1-1,-1 1,1 0,-1 0,0 0,1 0,-1 1,0 0,0-1,0 1,1 0,-1 1,0-1,0 1,1 0,-1 0,0 0,1 0,-1 1,1-1,0 1,-1 0,1 0,-3 2,-4 0,-1 1,1 1,0 0,0 0,1 1,0 0,0 1,1 0,0 0,0 1,0 0,2 0,-1 0,1 1,0 0,1 1,0-1,1 1,0 0,1 0,0 0,0 1,2-1,-1 1,1-1,1 1,0-1,1 1,0 0,1-1,0 0,0 1,1-1,1 0,0 0,1-1,2 6,2-3,0 0,1-1,1 0,0 0,0-1,1 0,1-1,0-1,0 0,0-1,1 0,1-1,-1 0,1-1,0-1,0-1,1 0,0-1,-1 0,1-1,11-1,-3-1</inkml:trace>
  <inkml:trace contextRef="#ctx0" brushRef="#br0" timeOffset="676.545">2173 417,'-104'177,"91"-149,14-28,-1 0,0 0,0 0,1 0,-1 0,0 0,1 0,-1 0,0 0,1 0,-1 0,0 0,0 0,1 0,-1 0,0 0,1 0,-1 0,0 0,0 1,1-1,-1 0,0 0,1 0,-1 0,0 1,0-1,0 0,1 0,-1 0,0 1,0-1,0 0,0 1,1-1,-1 0,0 0,0 1,0-1,0 0,0 1,0-1,0 0,0 0,0 1,0-1,0 0,0 1,0-1,0 0,0 1,0-1,0 0,0 0,0 1,-1-1,1 0,0 1,0-1,0 0,0 0,-1 1,85-86,-48 41,46-39,-81 83,0-1,-1 1,1-1,0 1,0 0,0-1,-1 1,1 0,0-1,0 1,0 0,0 0,0 0,0 0,-1 0,1 0,0 0,0 0,0 0,0 0,0 1,0-1,-1 0,1 1,0-1,0 0,0 1,-1-1,1 1,0-1,-1 1,1 0,0-1,-1 1,1-1,-1 1,1 0,-1 0,1-1,-1 1,1 0,-1 0,0 0,1 0,-1-1,0 1,0 0,0 0,0 0,0 0,0 0,0 0,0 0,12 53,-12-47,0 0,1 0,-1 0,1 0,1 0,-1 0,1-1,0 1,1-1,-1 1,1-1,1 0,-1 0,1 0,0 0,1-1,-1 1,1-1,0-1,0 1,0-1,1 1,0-1,0-1,0 1,0-1,0 0,1-1,-1 1,1-1,0-1,-1 1,7 0,-1-6,0-1,-1 0,1 0,-1-1,-1 0,1-1,-1-1,0 1,-1-2,0 1,0-1,0 0,-2-1,1 0,1-4,-8 13,5-4,-1-1,0 1,0-1,0 0,-1 0,0-1,0 1,0-1,-1 0,0 1,-1-2,0 1,0 0,0 0,-1-1,0 1,0-1,-1 1,0-1,0 1,-1-1,0 1,0-1,-1-2,-10-7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658.045">4152 3028,'0'0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0,'4'4,"2"6,-5 5,-2 4,-6 3,-5 2,-5 5,-3 2,-3-1,-2 0,0-7,4-2,1-1,4 1,5-4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1,'18'51,"-14"-14,-3 0,0 1,-3-1,-1 1,-2-1,-7 27,1 6,-44 179,55-205,0-43,0 0,1-1,-1 1,1-1,-1 1,0-1,1 1,-1-1,1 1,-1-1,1 1,0-1,-1 1,1-1,-1 0,1 1,0-1,-1 0,1 0,0 0,0 1,-1-1,1 0,0 0,-1 0,1 0,0 0,-1 0,1 0,0-1,0 1,-1 0,1 0,0 0,-1-1,1 1,0 0,-1-1,1 1,-1 0,1-1,-1 1,1-1,-1 1,1-1,-1 1,1-1,-1 0,1 1,-1-1,0 1,0-1,1 0,-1 1,0-1,0 0,0 1,1-2,11-11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0,'4'4,"1"6,0 5,0 4,-2-5,-2-5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42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18 101,'3'-5,"0"0,0 0,0 1,0 0,1-1,0 1,0 0,0 1,0-1,1 1,-1 0,1 0,0 0,0 1,0-1,0 1,6-1,5-4,1 1,0 0,1 2,0 0,-1 1,1 0,0 2,0 0,0 1,18 2,-33-2,1 1,0 0,0 0,-1 0,1 1,-1-1,1 1,-1 0,0 0,1 0,-1 0,0 1,0-1,-1 1,1 0,0 0,-1 0,0 0,0 0,0 0,0 1,0-1,0 1,-1-1,0 1,0 0,0-1,0 1,0 0,-1 0,0 0,0-1,0 1,0 0,0 0,-1 0,-38 137,26-121,-1-1,0 0,-2-1,0-1,-1 0,0-1,-2-1,0-1,0 0,-1-2,-13 6,41-20,-1 0,0 1,1 0,0 0,-1 0,1 1,-1 0,1 1,0 0,-1 0,1 1,-1-1,0 2,1-1,-1 1,0 0,-1 0,1 1,0 0,-1 0,0 1,0 0,0 0,-1 0,0 1,0-1,0 1,-1 1,1-1,-1 1,-1-1,1 1,-1 0,-1 0,1 0,-1 1,1 6,-4-3,1-1,-2 1,1 0,-2-1,1 1,-2-1,1 0,-1 0,-1 0,0 0,0-1,-1 0,0 0,0 0,-1-1,0 0,-1 0,0-1,0 0,-1 0,1-1,-1 0,-1 0,1-1,-1 0,0-1,0 0,0-1,-1 0,1-1,-1 0,0 0,1-1,-1-1,0 0,0 0,-10-2,-39-37,51 27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2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533 197,'-8'13,"0"1,1 1,1-1,0 1,1 0,0 1,2-1,0 1,0 0,1-1,1 1,1 0,0 0,1 0,1 0,1 0,0-1,0 1,3 2,3 60,-4-43,-3 0,-1 0,-1 0,-2 0,-2 0,-1 0,-1 0,-2-1,-2 0,-1-1,-1 0,-2-1,-1 0,-2-1,-8 10,-4-16,15-19</inkml:trace>
  <inkml:trace contextRef="#ctx0" brushRef="#br0" timeOffset="338.543">1 439,'2'-7,"1"0,0 0,1 0,-1 1,1-1,0 1,1 0,0 0,0 0,0 1,1 0,-1 0,1 0,0 1,1 0,-1 0,1 0,0 1,-1 0,2 0,-1 1,192-91,3 8,170-43,-285 109,-66 18</inkml:trace>
  <inkml:trace contextRef="#ctx0" brushRef="#br0" timeOffset="1528.305">1017 125,'-2'0,"1"1,-1-1,1 1,-1 0,1 0,0 0,-1-1,1 1,0 0,0 1,-1-1,1 0,0 0,0 0,0 1,0-1,1 0,-1 1,0-1,1 1,-1-1,1 1,-1-1,1 1,-1 0,1-1,0 1,0-1,0 1,0 0,0-1,0 1,1-1,-1 1,0-1,1 1,-1 0,1-1,-1-1,-64 777,65-652,44-145,149-231,-138 180,-55 72,1 0,-1 0,0 0,1 0,-1 1,0-1,0 0,1 1,-1-1,0 1,-1 0,1-1,0 1,0 0,-1-1,1 1,-1 0,1 0,-1-1,0 1,0 0,0 0,0 0,0 0,0-1,0 1,-1 0,1 0,-1-1,1 1,-1 0,0 0,0 0,1 1,-1 24,-1-12,1-1,0 0,1 1,0-1,2 1,-1-1,2 0,0 0,1 0,0 0,1 0,0-1,4 6,4 0</inkml:trace>
  <inkml:trace contextRef="#ctx0" brushRef="#br0" timeOffset="1875.879">1477 705,'-2'53,"0"-41,0 0,1 1,0-1,1 1,1-1,0 1,0-1,1 1,1-1,0 0,1 0,0 0,0-1,2 1,-1-1,1 0,3 3,-7-12,0 0,-1-1,1 1,0-1,0 1,0-1,0 1,0-1,0 0,0 0,0 0,0 0,0-1,1 1,-1-1,0 1,1-1,-1 0,0 0,1 0,-1 0,0 0,1 0,-1-1,0 1,1-1,-1 1,0-1,0 0,0 0,1 0,-1 0,0-1,-1 1,1 0,0-1,0 1,0-1,-1 0,1 0,-1 1,0-1,1 0,-1 0,0 0,0-1,0 1,35-109,-25 36,-6 54</inkml:trace>
  <inkml:trace contextRef="#ctx0" brushRef="#br0" timeOffset="2157.062">1888 1092,'2'-94,"4"61,1 1,2 0,1 1,2 0,0 0,2 1,2 1,0 0,5-3,5 11,-16 19</inkml:trace>
  <inkml:trace contextRef="#ctx0" brushRef="#br0" timeOffset="2793.788">2396 656,'-7'1,"0"1,0-1,0 2,1-1,-1 0,1 1,-1 0,1 1,0 0,0 0,0 0,1 0,-1 1,1 0,0 0,1 1,-1-1,1 1,0 0,0 0,1 0,0 1,0-1,0 1,1 1,3-3,1 0,0 0,0 0,1 0,-1 0,1-1,0 1,1-1,-1 1,1-1,-1 0,1-1,1 1,-1-1,0 0,1 0,-1 0,1 0,0-1,0 0,0 0,38 28,-40-28,-1 1,1-1,-1 1,1-1,-1 1,0 0,0 0,0 0,-1 0,1 1,-1-1,0 0,0 1,0-1,0 1,0-1,-1 1,1-1,-1 1,0-1,0 1,-1 0,1-1,-1 1,1-1,-1 1,0-1,-1 0,1 1,0-1,-1 0,0 0,0 0,0 0,0 0,0 0,-1-1,1 1,-1-1,1 1,-1-1,0 0,0 0,0 0,0-1,-1 1,1-1,0 0,-1 1,1-1,-1-1,1 1,-1-1,1 1,-1-1,1 0,-1 0,1 0,-1-1,0 0,1 1,-3-2,-34-18,23 7</inkml:trace>
  <inkml:trace contextRef="#ctx0" brushRef="#br0" timeOffset="3581.975">2880 729,'-94'53,"87"-49,1 0,-1 1,1 0,0 0,0 0,0 1,1 0,-1 0,1 0,1 1,0-1,-1 1,2 0,-1 1,1-1,0 1,1-1,0 1,0 0,1 0,0 0,0 0,1 0,0 0,0 0,1 0,0-1,0 1,2 6,-1-12,0 0,0 0,0 1,1-1,-1 0,1-1,-1 1,1 0,0-1,0 0,-1 1,1-1,0 0,0 0,0-1,0 1,0-1,0 1,0-1,1 0,-1 0,0-1,0 1,0 0,0-1,0 0,0 0,0 0,0 0,-1 0,1 0,0-1,1-1,87-60,-70 44,0-1,-1 0,-1-2,0 0,-2-1,-1-1,-1 0,-1-1,-1-1,-1 0,-1-1,-2 0,-1 0,-1-1,-1 0,-1-1,-2 1,-1-1,-1 0,-2-13,2 37,-1 1,0-1,-1 1,1-1,-1 1,0-1,0 1,0 0,-1-1,1 1,-1 0,0 0,0 0,-1 0,1 1,-1-1,0 1,0-1,0 1,0 0,-1 0,1 0,-1 0,1 1,-1 0,0 0,0 0,0 0,-1 0,1 1,0 0,-1-1,1 2,0-1,-1 0,1 1,-1 0,1 0,-1 1,1-1,-3 1,-8 10,1 0,0 1,0 0,1 1,1 1,0 0,1 0,1 1,0 1,1 0,1 0,0 1,1 0,1 0,0 0,2 1,0 0,1 0,-1 18,1-20,1-1,1 1,1 0,0-1,1 1,1 0,0-1,1 1,1-1,0 0,1 0,1 0,0-1,1 0,1 0,0 0,0-1,2-1,-1 1,2-2,0 1,0-1,1-1,3 3,-5-11,1 1,-1-2,0 1,1-1,-1-1,1 0,-1 0,1-1,-1-1,0 1,1-2,-1 1,0-2,0 1,-1-1,1-1,-1 1,0-2,0 1,0-1,-1-1,0 1,4-6,12-7</inkml:trace>
  <inkml:trace contextRef="#ctx0" brushRef="#br0" timeOffset="4568.021">3460 656,'-4'-2,"-1"1,1-1,-1 1,0 0,0 0,1 0,-1 1,0 0,0 0,0 0,0 0,1 1,-1 0,0 0,0 0,1 0,-1 1,1 0,-1 0,1 0,0 0,0 1,0 0,0 0,0 0,0 0,1 0,0 1,-9 4,1 1,0 0,0 0,1 1,1 1,-1-1,2 1,0 1,0 0,1 0,0 1,1-1,1 1,0 1,0-1,2 1,-2 9,5-21,-1 0,1 0,0 0,1 0,-1 0,0-1,0 1,1 0,-1 0,1 0,0 0,-1-1,1 1,0 0,0 0,0-1,0 1,1-1,-1 1,0-1,1 0,-1 1,1-1,-1 0,1 0,-1 0,1 0,0 0,-1 0,1-1,0 1,0 0,0-1,0 0,0 1,0-1,-1 0,1 0,0 0,0 0,0 0,0-1,0 1,0 0,0-1,-1 0,2 0,83-42,92-164,-178 207,1 1,-1 0,1 0,-1-1,0 1,1-1,0 1,-1 0,1-1,-1 1,1-1,0 1,-1-1,1 0,0 1,0-1,-1 0,1 1,0-1,0 0,0 0,-1 0,1 1,0-1,0 0,0 0,-1 0,1-1,0 1,0 0,0 0,-1 0,1 0,0-1,0 1,-1 0,1-1,0 1,-1-1,1 1,0-1,-1 1,1-1,0 1,-1-1,1 0,-1 1,1-1,-1 0,0 1,1-1,-1 0,0 0,1 1,-1-1,0 0,0 0,-5 72,3-57,-1-3,0 1,1 0,1-1,0 1,1 0,0 0,1-1,0 1,1 0,0-1,1 1,0-1,3 6,-5-15,0 0,0-1,0 1,0-1,1 1,-1-1,0 0,1 0,-1 0,1 1,0-1,-1-1,1 1,0 0,-1 0,1-1,0 1,0 0,0-1,-1 0,1 0,0 1,0-1,0 0,0 0,0-1,0 1,0 0,-1-1,1 1,0-1,0 1,-1-1,1 0,0 0,-1 0,1 0,0 0,-1 0,1 0,-1-1,0 1,1 0,-1-1,58-66,24-109,-98 321,15-135,1 1,0-1,0 0,1 0,0 0,0 0,1 0,1 0,-1-1,2 1,-1-1,1 0,4 6,-6-14,0 0,0 0,0 0,0 0,0 0,0-1,0 1,0-1,0 0,-1 1,1-1,0-1,0 1,-1 0,1-1,-1 1,1-1,-1 0,0 0,0 0,0 0,0 0,0 0,0-1,0 1,-1-1,1 1,-1-1,0 0,0 1,0-1,0 0,0 0,0 0,-1 0,1 0,-1 1,0-1,0-1,1 0,102-268,-103 271,0 0,0 0,0 0,0-1,0 1,0 0,0 0,0 0,0 0,0 0,1 0,-1 0,1 0,-1 0,0 0,1 0,0 0,-1 0,1 1,-1-1,1 0,0 0,0 0,0 1,-1-1,1 0,0 1,0-1,0 1,0-1,0 1,0-1,0 1,0 0,0 0,0-1,0 1,0 0,0 0,0 0,1 0,-1 0,0 0,0 1,0-1,0 0,0 0,0 1,0-1,0 1,0-1,0 1,0-1,0 1,-1-1,1 1,0 0,0 0,0-1,-1 1,1 0,0 0,-1 0,1 0,-1 0,1 0,-1 0,19 75,25 306,-42-352,-1 1,-2 0,-1-1,-1 1,-2-1,-1 0,-1 0,-1 0,-2-1,-1 0,-2-1,0-1,-2 0,-1 0,-1-2,-1 0,-5 3,22-26,0 0,-1 0,1-1,0 1,-1-1,0 1,1-1,-1 1,0-1,1 0,-1 0,0 0,0 0,0 0,0 0,0-1,0 1,0-1,0 1,0-1,0 0,-1 0,1 0,0 0,0 0,0 0,0 0,0-1,0 1,0-1,0 0,0 1,0-1,0 0,0 0,0 0,0-1,1 1,-1 0,0-1,1 1,-1-1,1 1,0-1,-1 0,1 1,0-1,0 0,0 0,0 0,0 0,1 0,-1 0,1 0,-1 0,1 0,0-1,0 1,0 0,0 0,0 0,0 0,0 0,1 0,-1 0,1-1,0 1,-1 0,1 0,7-32,0 0,3 0,0 1,2 1,2 0,1 1,1 0,1 1,2 1,1 1,1 1,2 1,23-21,125-71,-148 108</inkml:trace>
  <inkml:trace contextRef="#ctx0" brushRef="#br0" timeOffset="5758.424">171 1455,'119'-26,"69"-9,2 9,70 3,138-18,-203 13,243-35,3 18,136 16,-21-1,-78-41,-187 33,-253 34,-19 4,0-1,0-1,0-1,0 0,0-2,-1 0,0-1,0-1,0 0,-1-1,0-2,3-2,33-29,-45 28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1,'25'482,"-51"58,26-537,-1-3,1 1,-1 0,1-1,0 1,-1 0,1 0,-1 0,1-1,0 1,0 0,0 0,-1 0,1 0,0 0,0 0,0-1,0 1,0 0,1 0,-1 0,0 0,0 0,0 0,1-1,-1 1,1 0,-1 0,0 0,1-1,-1 1,1 0,0-1,-1 1,1 0,-1-1,1 1,0-1,0 1,-1-1,1 1,0-1,0 0,0 1,-1-1,1 0,0 0,0 1,0-1,0 0,0 0,0 0,-1 0,1 0,0 0,1 0,7-10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1 234,'1'-2,"1"1,-1-1,1 0,-1 0,1 1,0-1,0 1,-1-1,1 1,0 0,0 0,1-1,-1 2,0-1,0 0,0 0,1 1,-1-1,0 1,1 0,-1-1,0 1,1 0,-1 1,1-1,0-1,131-2,45-8,-38-24,-134 30</inkml:trace>
  <inkml:trace contextRef="#ctx0" brushRef="#br0" timeOffset="283.182">1 348,'34'0,"20"0,6 0,-2 0,-7 0,-7-5,-6-1,-4 0,-4 1,-2 1,-1 2,0 1,0 1,0 0,-4 0</inkml:trace>
  <inkml:trace contextRef="#ctx0" brushRef="#br0" timeOffset="834.314">396 8,'0'0,"0"0,0 0,1 0,-1 0,0 0,0-1,0 1,1 0,-1 0,0 0,0 0,0-1,0 1,0 0,1 0,-1-1,0 1,0 0,0 0,0-1,0 1,0 0,0 0,0-1,0 1,0 0,0 0,0-1,0 1,0 0,0 0,0-1,0 1,0 0,0 0,28 13,-27-12,48 25,-2 3,0 2,32 29,-76-58,0 1,0 0,-1-1,1 1,-1 0,1 1,-1-1,0 0,-1 1,1-1,-1 1,1-1,-1 1,0 0,0-1,0 1,-1 0,0 0,1 0,-1 0,-1-1,1 1,0 0,-1 0,0 0,0-1,0 1,0 0,-1-1,1 1,-1-1,0 1,0-1,0 0,-1 0,-1 2,-18 22,-1 0,-1-2,-2-1,0-1,-1-1,-2-1,0-2,-1-1,0-1,-25 9,28-13,3-2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1,'-61'22,"35"-15,0 2,1 1,1 0,0 2,0 1,1 1,-12 10,32-21,-1-1,1 1,0 0,0 0,0 0,0 0,1 0,-1 1,1 0,0-1,0 1,0 0,0 0,1 0,0 0,-1 0,1 0,1 0,-1 0,1 1,0-1,0 0,0 0,0 1,1-1,-1 0,1 0,0 0,1 0,-1 0,1 0,-1 0,1 0,1-1,-1 1,0 0,1-1,-1 0,1 0,0 0,3 3,8 5,0-1,1 0,0-1,0-1,1 0,0-1,1-1,-1 0,1-2,0 0,0 0,1-2,-1 0,1-1,-1 0,1-2,8 1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224 255,'-19'14,"0"-3,1 1,0 1,0 1,2 0,0 1,0 1,1 1,1 0,1 1,1 0,0 1,0 2,11-19,0 1,0-1,0 0,1 1,-1-1,1 1,0-1,-1 1,1-1,0 1,0-1,1 1,-1-1,0 1,1-1,-1 1,1-1,0 0,0 1,0-1,0 0,1 0,-1 0,0 1,1-1,-1-1,1 1,0 0,0 0,0-1,0 1,0-1,0 1,0-1,0 0,1 0,-1 0,2 1,97 12,-85-16,1-1,-1 0,0-1,-1-1,1 0,-1-1,0-1,0 0,-1-1,11-8,-20 13,1 0,-1-1,0 0,0 0,0-1,-1 1,0-1,0 0,0 0,0-1,-1 1,0-1,0 1,0-1,-1 0,0 0,0 0,0 0,-1-1,0 1,0 0,-1-1,0 1,0-1,0 1,-1 0,0-1,-1-3,0 4,0 1,-1 0,0 0,0 0,0 0,-1 1,0-1,0 1,0 0,0 0,0 0,-1 1,0-1,0 1,0 0,0 0,0 1,0 0,-1 0,1 0,-1 0,0 1,-2 0,-17-4</inkml:trace>
  <inkml:trace contextRef="#ctx0" brushRef="#br0" timeOffset="390.417">506 537,'26'-48,"-21"36,1 1,0-1,0 1,1 0,1 1,0 0,0 0,1 1,8-7,-15 15,1 0,-1 0,1 0,0 0,-1 1,1-1,0 1,0 0,-1 0,1 0,0 0,0 0,0 1,-1-1,1 1,0 0,-1 0,1 0,-1 0,1 0,-1 1,1-1,-1 1,0-1,0 1,0 0,2 1,23 13,-16-12,0 0,0-1,0-1,1 0,-1 0,1-1,-1-1,1 0,-1 0,1-1,-1 0,1-1,-1-1,0 0,0 0,0-1,0-1,0 1,-1-2,0 1,0-2,-1 1,0-1,0-1,0 1,-1-2,0 1,0-1,-1-1,-4 6,-1 1,0-2,1 1,-2 0,1 0,0-1,-1 1,0-1,0 1,0-1,-1 0,1 1,-1-1,0 0,0 1,-1-1,0-4,-5-8</inkml:trace>
  <inkml:trace contextRef="#ctx0" brushRef="#br0" timeOffset="811.055">1438 114,'-14'2,"1"1,-1 0,1 1,0 0,0 1,1 1,0 0,0 1,-7 4,14-7,-55 41,59-44,0 0,0 0,0 0,0 1,0-1,1 0,-1 0,0 1,0-1,1 0,-1 1,1-1,-1 1,1-1,0 1,0-1,-1 1,1-1,0 1,0-1,1 1,-1-1,0 1,0-1,1 1,-1-1,1 1,-1-1,1 1,0-1,-1 0,1 1,0-1,0 0,0 0,0 0,0 0,0 0,0 0,0 0,1 0,-1 0,0 0,1-1,0 2,70 26,-64-27,0 1,1 1,-1-1,-1 2,1-1,0 1,-1 0,0 0,0 1,0 0,0 0,3 4,-9-6,1-1,-1 0,1 1,-1-1,0 1,0-1,0 1,0-1,0 1,0 0,-1 0,1-1,-1 1,0 0,0 0,0-1,0 1,-1 0,1 0,-1-1,1 1,-1 0,0-1,0 1,0 0,0-1,-1 1,1-1,-1 0,0 0,1 1,-1-1,0 0,0 0,-1 0,-83 59,32-38,29-16</inkml:trace>
  <inkml:trace contextRef="#ctx0" brushRef="#br0" timeOffset="1065.906">2087 1,'-24'33,"-8"17,-3 8,-1 5,6-4,9-7,7-7,6-8,4-4,4-3,1-2,5-6,2-7</inkml:trace>
  <inkml:trace contextRef="#ctx0" brushRef="#br0" timeOffset="1236.062">1635 227,'34'-5,"15"-1,5 0,-2 1,-6 1,-5 2,-5 1,-4 5,-7 3</inkml:trace>
  <inkml:trace contextRef="#ctx0" brushRef="#br0" timeOffset="1437.247">2228 453,'0'4,"0"3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141 339,'-2'-1,"-1"0,1 0,0 0,-1 1,1-1,-1 0,1 1,-1 0,0-1,1 1,-1 0,1 0,-1 1,1-1,-1 1,1-1,-1 1,1 0,-1-1,1 1,0 1,-1-1,1 0,0 0,0 1,0-1,0 1,0 0,0 0,1 0,-1 0,0 0,1 0,0 0,-1 0,1 0,0 1,0-1,0 2,-28 99,27-73,0 0,2 0,1 0,1-1,2 1,2 5,-4-27,-1 0,2 0,-1 0,1 0,0 0,1-1,0 1,0-1,1 0,-1 0,1-1,1 1,0-1,-1 0,2-1,-1 1,1-1,0 0,0-1,0 0,0 0,1-1,0 1,1-1,-2-1,0-1,0 0,0 0,0-1,0 0,0 0,0 0,0-1,0 0,0-1,0 0,0 0,0 0,-1-1,1 1,-1-2,0 1,1-1,0-1,104-93,-101 88,4-4,-1-1,-1 0,-1-1,0 0,-1-1,0 0,-2 0,0-1,5-15,-11 26,0 0,0 0,-1 0,0-1,0 1,-1 0,0 0,0-1,0 1,-1 0,0-1,-1 1,1 0,-2 0,1 0,-1 0,0 1,0-1,0 1,-1 0,0 0,-1 0,1 0,-1 1,0-1,0 1,-4-2,-5-2,0 1,-1 1,0 0,0 1,0 0,-1 1,0 1,0 1,0 0,-1 1,1 0,-16 2,1-1</inkml:trace>
  <inkml:trace contextRef="#ctx0" brushRef="#br0" timeOffset="364.902">0 508,'13'6,"1"-1,0-1,0 0,0-1,0 0,0-1,1-1,-1 0,1-1,-1 0,0-1,1-1,-1 0,0-1,0-1,0 0,1-2,88-38,-100 43,-1 0,1 0,0 0,-1 0,1 0,0 1,0-1,0 1,0 0,0 0,-1 0,1 0,0 1,0-1,0 1,0-1,-1 1,1 0,0 0,-1 0,1 1,0-1,-1 1,0-1,1 1,-1 0,0 0,0 0,0 0,0 0,0 0,-1 1,1-1,-1 1,1 0,-1-2,1 3,0 0,1-1,-1 0,1 0,-1 1,1-1,0-1,0 1,0 0,1-1,-1 0,0 1,1-1,0-1,-1 1,1 0,0-1,0 0,0 0,0 0,0 0,0-1,0 0,0 1,3-2,14-2</inkml:trace>
  <inkml:trace contextRef="#ctx0" brushRef="#br0" timeOffset="919.98">310 0,'-4'10,"2"-2,7-3,3-6,0 2,-2 0</inkml:trace>
  <inkml:trace contextRef="#ctx0" brushRef="#br0" timeOffset="1387.158">650 85,'12'-4,"-4"1,0 1,1 0,-1 0,1 0,0 1,-1 0,1 1,0 0,0 0,-1 1,1 0,0 1,6 2,-14-3,1 1,-1 0,0-1,1 1,-1 0,0 0,-1 0,1 0,0 0,0 0,-1 0,1 0,-1 0,0 0,0 1,1-1,-1 0,-1 0,1 0,0 0,0 0,-1 0,0 1,1-1,-1 0,0 0,0 0,0-1,0 1,0 0,0 0,0 0,-1-1,1 1,-1-1,1 1,-1-1,0 0,0 1,1-1,-1 0,0 0,-2 0,-15 25,18-25,1 0,-1 0,1 0,-1 0,1 1,0-1,-1 0,1 0,0 1,0-1,0 0,0 0,0 0,0 1,0-1,1 0,-1 0,0 0,1 1,-1-1,1 0,-1 0,1 0,-1 0,1 0,0 0,-1 0,1 0,0 0,0 0,0 0,0-1,0 1,0 0,0-1,0 1,0 0,0-1,0 1,1-1,-1 0,0 1,0-1,0 0,1 0,61 7,-60-7,116-2,-94 1</inkml:trace>
  <inkml:trace contextRef="#ctx0" brushRef="#br0" timeOffset="1776.638">1101 480,'33'0,"17"0,4 0,-3 0,-4 0,-6 0,-5-5,-4-1,-3 0,-1 1,0 1,-1 2,-5 1</inkml:trace>
  <inkml:trace contextRef="#ctx0" brushRef="#br0" timeOffset="2029.782">1327 339,'-5'34,"-1"15,-1 5,2-2,2-6,6-5,2-10</inkml:trace>
  <inkml:trace contextRef="#ctx0" brushRef="#br0" timeOffset="3230.716">1694 762,'51'-30,"-1"-1,-2-3,-1-2,30-30,-72 62,0 0,0 0,-1 0,0 0,1-1,-2 0,1 0,0 0,-1 0,0-1,-1 1,1-1,-1 0,0 1,0-1,-1 0,1 0,-2 0,1-1,0 1,-1 0,0 0,-1 0,1 0,-1 0,-1-1,1 1,-2-4,1 8,1 1,0-1,0 1,0 0,-1-1,1 1,-1 0,1 0,-1 0,1 0,-1 1,0-1,1 0,-1 0,0 1,0 0,1-1,-1 1,0 0,0-1,0 1,1 0,-1 1,0-1,0 0,0 0,1 1,-1-1,0 1,0-1,1 1,-1 0,0 0,1 0,-1 0,1 0,-1 0,1 0,0 0,0 1,-1-1,-53 58,50-52,1 1,-1 0,2 0,-1 0,1 0,0 1,1-1,0 1,0 0,1 0,0 4,0-10,1 1,0-1,0 1,1-1,-1 0,1 1,0-1,-1 1,1-1,1 0,-1 1,1-1,-1 0,1 0,0 0,0 0,0 0,0-1,1 1,-1-1,1 1,-1-1,1 0,0 0,0 0,0 0,0-1,0 1,3 0,8 2,0-1,1-1,-1 0,0-1,1 0,-1-1,1-1,-1 0,0-1,0-1,0 0,0-1,0-1,-1 0,1 0,-1-1,7-5,-1-1,-5 7,-1-2,-1 0,1-1,-1 0,-1 0,1-1,-2-1,1 0,-1-1,-1 0,0 0,0-1,-1 0,3-7,-12 20,0-1,1 1,-1-1,0 0,1 1,-1-1,0 0,0 0,1 1,-1-1,0 0,0 0,0 0,1 0,-1 0,0 0,0 0,0-1,1 1,-1 0,0 0,0 0,1-1,-1 1,0 0,1-1,-1 1,0-1,1 1,-1-1,0 1,1-1,-1 1,1-1,-1 0,1 1,-1-1,1 0,0 1,-1-1,1 0,0 0,0 1,-1-1,1 0,0 0,0 0,0 1,0-1,0 0,0 0,0 1,0-1,0 0,0 0,1 0,-1 1,0-1,0 0,1 0,-1 0,-3 4,0 0,0-1,0 1,1 0,-1 1,1-1,-1 0,1 1,0-1,0 1,1-1,-1 1,1 0,0 0,0 0,0 0,0 0,1 0,0 0,0 0,0 0,0 0,0 0,1 0,0 0,0 0,0 0,0 0,0-1,1 1,0 0,0-1,0 1,0-1,0 1,1-1,0 0,-1 0,1 0,0-1,0 1,1-1,1 2,9-1,0 0,0 0,1-2,-1 0,0 0,1-1,-1-1,0-1,0 0,1 0,-2-2,1 0,0 0,-1-1,1-1,9-6,-12 8,-1 0,0 0,1-1,-2 0,1 0,-1-1,1-1,-2 1,1-1,-1-1,0 0,0 0,-1 0,0-1,-1 0,0-1,0 1,-1-1,0 0,1-5,-6 13,1 1,-1 0,1 0,-1-1,1 1,-1 0,0-1,0 1,1-1,-1 1,0 0,0-1,0 1,-1-1,1 1,0 0,-1-1,1 1,0 0,-1-1,0 1,1 0,-1 0,0-1,1 1,-1 0,0 0,0 0,0 0,0 0,0 0,0 0,0 1,-1-1,1 0,0 0,0 1,-1-1,1 1,0-1,-1 1,1 0,0-1,-1 1,1 0,-1 0,-62 21,57-14,0 0,1 1,0-1,0 1,1 1,0-1,0 1,1-1,0 1,0 1,1-1,1 0,-1 1,2-1,-1 6,1-10,0 0,1 0,-1 0,1 0,0 1,1-1,-1 0,1 0,0 0,1 0,-1-1,1 1,0 0,0 0,0-1,1 1,-1-1,1 0,0 0,1 0,-1 0,1 0,-1-1,1 0,0 1,0-2,1 1,-1 0,1-1,2 2,5 1,-7-2,0-1,0 1,1-1,-1 0,0 0,1 0,-1-1,1 1,0-1,-1-1,1 1,0-1,0 0,-1-1,1 1,0-1,0 0,-1 0,1-1,-1 0,4-1,4-8</inkml:trace>
  <inkml:trace contextRef="#ctx0" brushRef="#br0" timeOffset="3588.89">2822 113,'234'-68,"-167"60,-66 8,0 0,0 0,0 0,0 0,0 0,0 1,0-1,0 0,0 1,0-1,-1 1,1-1,0 1,0-1,0 1,0 0,-1-1,1 1,0 0,-1 0,1-1,0 1,-1 0,1 0,-1 0,1 0,-1 0,0 0,1 0,-1 0,0 0,0 0,0 0,0 0,0 0,0 0,0 0,0 0,0 0,0 0,0 0,-1 0,1 0,0 0,-1 0,1 0,-1 0,1-1,-1 1,1 0,-1 0,0 0,1 0,-1-1,0 1,0 0,1-1,-1 1,0-1,0 1,-143 136,143-136,0 1,0-1,0 1,0-1,0 1,1-1,-1 1,1-1,-1 1,1 0,0-1,-1 1,1 0,0-1,0 1,0 0,0-1,1 1,-1 0,0-1,1 1,-1 0,1-1,0 1,-1-1,1 1,0-1,0 1,0-1,0 0,0 1,0-1,0 0,0 0,1 0,-1 0,0 0,1 0,-1 0,1 0,-1-1,1 1,0 0,-1-1,1 0,1 1,81 23,-84-24,90 8,-64-7</inkml:trace>
  <inkml:trace contextRef="#ctx0" brushRef="#br0" timeOffset="4365.681">3697 283,'-30'13,"1"1,0 1,1 1,0 2,2 1,-1 1,19-13,1-1,0 1,0 0,0 1,0 0,1 0,1 0,0 1,0 0,0 0,1 0,0 0,1 1,0-1,1 1,0 0,0 0,1 0,0 0,1 0,0 5,1-10,1 1,-1 0,1 0,0-1,0 1,1-1,-1 0,1 0,1 0,-1 0,1 0,-1 0,1-1,1 0,-1 0,0 0,1 0,0-1,0 0,0 0,0 0,1 0,-1-1,1 0,-1 0,1-1,0 1,0-1,0-1,0 1,0-1,0 0,-1 0,1 0,2-1,10 1,0 0,0-2,0 1,-1-2,1-1,-1 0,0-1,0-1,13-6,-4 0,0-1,-1-1,-1-1,0-2,20-18,-36 28,0 0,-1 0,0-1,-1 1,1-2,-2 1,1-1,-1 0,0 0,-1 0,0 0,-1-1,0 0,0 0,-1 0,0 0,-1 0,0-5,-1 10,-1-1,0 1,0 0,0-1,-1 1,0 0,0 0,0 0,0 0,-1 0,0 1,0-1,0 1,-1 0,1 0,-1 0,0 0,0 0,0 1,-1 0,1 0,-1 0,0 1,0-1,-1 1,-5-4,0 2,-1 0,0 0,0 1,0 0,0 1,0 1,-1 0,1 0,-9 2,-17 3</inkml:trace>
  <inkml:trace contextRef="#ctx0" brushRef="#br0" timeOffset="4646.282">3330 565,'8'-2,"32"-2,1-2,-1-3,0 0,-1-3,28-12,-62 21,-1 0,0 1,1-1,-1 1,1 0,0 0,0 1,-1-1,1 1,0 0,0 1,0-1,0 1,1 0,-1 0,0 0,0 1,0 0,0 0,0 0,-1 1,1-1,0 1,0 0,-1 1,3 1,4 3,0-1,0 0,1-1,0 0,0 0,0-2,0 1,1-2,-1 1,1-2,0 0,-1 0,1-1,0-1,0 0,3-1,16 1,64-18,-76 14</inkml:trace>
  <inkml:trace contextRef="#ctx0" brushRef="#br0" timeOffset="5096.921">4234 141,'177'-16,"-176"16,0 0,1 0,-1 0,0 0,1 0,-1 0,1 1,-1-1,0 0,0 1,1-1,-1 1,0-1,0 1,1 0,-1-1,0 1,0 0,0 0,0 0,0 0,0 0,0 0,-1 0,1 0,0 0,0 1,-1-1,1 0,-1 0,1 1,-1-1,0 0,1 0,-1 1,0-1,0 1,0-1,0 0,0 1,0-1,0 1,-28 58,13-33,14-25,0 0,0 0,0-1,1 1,-1 0,1 0,-1 0,1 0,0 0,0 0,0 0,0 0,0 0,0 0,0 0,1 0,-1-1,1 1,-1 0,1 0,0 0,0 0,0-1,0 1,0 0,0-1,0 1,0-1,1 1,-1-1,1 0,-1 0,1 1,-1-1,1 0,0 0,0 0,-1-1,1 1,0 0,0-1,0 1,0-1,0 0,0 1,0-1,0 0,0 0,0 0,-1-1,1 1,2-1,101-12,-85 6</inkml:trace>
  <inkml:trace contextRef="#ctx0" brushRef="#br0" timeOffset="5432.152">4770 480,'34'-5,"15"-1,5 0,-3-4,1 0,-5 2,-5 2,-5 2,-4 2,-3 1,-2 1,0 0,-6 5,-1 2,-4-1</inkml:trace>
  <inkml:trace contextRef="#ctx0" brushRef="#br0" timeOffset="5695.388">4798 678,'38'4,"18"3,9-6,-2-3,-7 0,-8-1,-8 1,0-5,-3 0,-7 0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408 216,'-26'-147,"24"142,0 1,0 0,0 0,-1 0,1 0,-1 1,0-1,0 1,-1-1,1 1,0 0,-1 0,0 1,0-1,0 1,0-1,0 1,0 1,-1-1,1 1,-1-1,1 1,-1 0,1 1,-1-1,0 1,1 0,-1 0,1 1,-1-1,-1 1,-10 5,-1 0,1 1,0 1,0 0,1 1,1 1,-1 1,1 0,1 0,0 1,1 1,0 0,1 1,1 0,0 1,-4 7,12-20,0 0,0 0,0 0,0 0,0 1,0-1,0 0,1 1,-1 0,1-1,0 1,0 0,0 0,0-1,0 1,1 0,-1 0,1 0,-1 0,1 0,0 0,1 0,-1 0,0 0,1 0,0 0,-1 0,1-1,0 1,1 0,-1 0,0-1,1 1,0-1,-1 1,1-1,0 0,0 1,0-1,1 0,-1-1,0 1,1 0,-1-1,1 1,0-1,-1 0,1 1,0-1,0-1,0 1,0 0,-1-1,1 1,2-1,16-3,0-1,0-1,0-1,-1-1,1 0,-2-2,1 0,-1-1,-1-1,0-1,0 0,-1-2,-1 0,0 0,5-8,65-48,-86 69,1 0,-1 0,1 0,-1 0,1 0,-1 1,1-1,0 0,0 0,-1 1,1-1,0 1,0-1,0 1,-1-1,1 1,0-1,0 1,0 0,0-1,0 1,0 0,0 0,0 0,0-1,0 1,0 0,0 1,0-1,0 0,0 0,0 0,0 0,0 1,0-1,0 1,0-1,-1 0,1 1,0 0,0-1,0 1,-1-1,1 1,0 0,-1 0,1-1,0 1,-1 0,1 0,-1 0,1 0,-1 0,0-1,1 1,-1 0,0 0,0 0,1 0,-1 0,0 0,0 0,0 0,0 0,-8 75,6-64,-84 555,85-562,0 1,1-1,0 1,0-1,0 0,1 1,-1-1,1 1,1-1,-1 0,1 0,0 0,0 0,1 0,-1 0,1 0,0-1,0 1,1-1,-1 0,1 0,0 0,0 0,0-1,0 0,1 0,0 0,2 1,7-4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1 234,'1'-2,"1"1,-1-1,1 0,-1 0,1 1,0-1,0 1,-1-1,1 1,0 0,0 0,1-1,-1 2,0-1,0 0,0 0,1 1,-1-1,0 1,1 0,-1-1,0 1,1 0,-1 1,1-1,0-1,131-2,45-8,-38-24,-134 30</inkml:trace>
  <inkml:trace contextRef="#ctx0" brushRef="#br0" timeOffset="283.182">1 348,'34'0,"20"0,6 0,-2 0,-7 0,-7-5,-6-1,-4 0,-4 1,-2 1,-1 2,0 1,0 1,0 0,-4 0</inkml:trace>
  <inkml:trace contextRef="#ctx0" brushRef="#br0" timeOffset="834.314">396 8,'0'0,"0"0,0 0,1 0,-1 0,0 0,0-1,0 1,1 0,-1 0,0 0,0 0,0-1,0 1,0 0,1 0,-1-1,0 1,0 0,0 0,0-1,0 1,0 0,0 0,0-1,0 1,0 0,0 0,0-1,0 1,0 0,0 0,0-1,0 1,0 0,0 0,28 13,-27-12,48 25,-2 3,0 2,32 29,-76-58,0 1,0 0,-1-1,1 1,-1 0,1 1,-1-1,0 0,-1 1,1-1,-1 1,1-1,-1 1,0 0,0-1,0 1,-1 0,0 0,1 0,-1 0,-1-1,1 1,0 0,-1 0,0 0,0-1,0 1,0 0,-1-1,1 1,-1-1,0 1,0-1,0 0,-1 0,-1 2,-18 22,-1 0,-1-2,-2-1,0-1,-1-1,-2-1,0-2,-1-1,0-1,-25 9,28-13,3-2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1,'-61'22,"35"-15,0 2,1 1,1 0,0 2,0 1,1 1,-12 10,32-21,-1-1,1 1,0 0,0 0,0 0,0 0,1 0,-1 1,1 0,0-1,0 1,0 0,0 0,1 0,0 0,-1 0,1 0,1 0,-1 0,1 1,0-1,0 0,0 0,0 1,1-1,-1 0,1 0,0 0,1 0,-1 0,1 0,-1 0,1 0,1-1,-1 1,0 0,1-1,-1 0,1 0,0 0,3 3,8 5,0-1,1 0,0-1,0-1,1 0,0-1,1-1,-1 0,1-2,0 0,0 0,1-2,-1 0,1-1,-1 0,1-2,8 1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224 255,'-19'14,"0"-3,1 1,0 1,0 1,2 0,0 1,0 1,1 1,1 0,1 1,1 0,0 1,0 2,11-19,0 1,0-1,0 0,1 1,-1-1,1 1,0-1,-1 1,1-1,0 1,0-1,1 1,-1-1,0 1,1-1,-1 1,1-1,0 0,0 1,0-1,0 0,1 0,-1 0,0 1,1-1,-1-1,1 1,0 0,0 0,0-1,0 1,0-1,0 1,0-1,0 0,1 0,-1 0,2 1,97 12,-85-16,1-1,-1 0,0-1,-1-1,1 0,-1-1,0-1,0 0,-1-1,11-8,-20 13,1 0,-1-1,0 0,0 0,0-1,-1 1,0-1,0 0,0 0,0-1,-1 1,0-1,0 1,0-1,-1 0,0 0,0 0,0 0,-1-1,0 1,0 0,-1-1,0 1,0-1,0 1,-1 0,0-1,-1-3,0 4,0 1,-1 0,0 0,0 0,0 0,-1 1,0-1,0 1,0 0,0 0,0 0,-1 1,0-1,0 1,0 0,0 0,0 1,0 0,-1 0,1 0,-1 0,0 1,-2 0,-17-4</inkml:trace>
  <inkml:trace contextRef="#ctx0" brushRef="#br0" timeOffset="390.417">506 537,'26'-48,"-21"36,1 1,0-1,0 1,1 0,1 1,0 0,0 0,1 1,8-7,-15 15,1 0,-1 0,1 0,0 0,-1 1,1-1,0 1,0 0,-1 0,1 0,0 0,0 0,0 1,-1-1,1 1,0 0,-1 0,1 0,-1 0,1 0,-1 1,1-1,-1 1,0-1,0 1,0 0,2 1,23 13,-16-12,0 0,0-1,0-1,1 0,-1 0,1-1,-1-1,1 0,-1 0,1-1,-1 0,1-1,-1-1,0 0,0 0,0-1,0-1,0 1,-1-2,0 1,0-2,-1 1,0-1,0-1,0 1,-1-2,0 1,0-1,-1-1,-4 6,-1 1,0-2,1 1,-2 0,1 0,0-1,-1 1,0-1,0 1,0-1,-1 0,1 1,-1-1,0 0,0 1,-1-1,0-4,-5-8</inkml:trace>
  <inkml:trace contextRef="#ctx0" brushRef="#br0" timeOffset="811.055">1438 114,'-14'2,"1"1,-1 0,1 1,0 0,0 1,1 1,0 0,0 1,-7 4,14-7,-55 41,59-44,0 0,0 0,0 0,0 1,0-1,1 0,-1 0,0 1,0-1,1 0,-1 1,1-1,-1 1,1-1,0 1,0-1,-1 1,1-1,0 1,0-1,1 1,-1-1,0 1,0-1,1 1,-1-1,1 1,-1-1,1 1,0-1,-1 0,1 1,0-1,0 0,0 0,0 0,0 0,0 0,0 0,0 0,1 0,-1 0,0 0,1-1,0 2,70 26,-64-27,0 1,1 1,-1-1,-1 2,1-1,0 1,-1 0,0 0,0 1,0 0,0 0,3 4,-9-6,1-1,-1 0,1 1,-1-1,0 1,0-1,0 1,0-1,0 1,0 0,-1 0,1-1,-1 1,0 0,0 0,0-1,0 1,-1 0,1 0,-1-1,1 1,-1 0,0-1,0 1,0 0,0-1,-1 1,1-1,-1 0,0 0,1 1,-1-1,0 0,0 0,-1 0,-83 59,32-38,29-16</inkml:trace>
  <inkml:trace contextRef="#ctx0" brushRef="#br0" timeOffset="1065.906">2087 1,'-24'33,"-8"17,-3 8,-1 5,6-4,9-7,7-7,6-8,4-4,4-3,1-2,5-6,2-7</inkml:trace>
  <inkml:trace contextRef="#ctx0" brushRef="#br0" timeOffset="1236.062">1635 227,'34'-5,"15"-1,5 0,-2 1,-6 1,-5 2,-5 1,-4 5,-7 3</inkml:trace>
  <inkml:trace contextRef="#ctx0" brushRef="#br0" timeOffset="1437.247">2228 453,'0'4,"0"3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141 339,'-2'-1,"-1"0,1 0,0 0,-1 1,1-1,-1 0,1 1,-1 0,0-1,1 1,-1 0,1 0,-1 1,1-1,-1 1,1-1,-1 1,1 0,-1-1,1 1,0 1,-1-1,1 0,0 0,0 1,0-1,0 1,0 0,0 0,1 0,-1 0,0 0,1 0,0 0,-1 0,1 0,0 1,0-1,0 2,-28 99,27-73,0 0,2 0,1 0,1-1,2 1,2 5,-4-27,-1 0,2 0,-1 0,1 0,0 0,1-1,0 1,0-1,1 0,-1 0,1-1,1 1,0-1,-1 0,2-1,-1 1,1-1,0 0,0-1,0 0,0 0,1-1,0 1,1-1,-2-1,0-1,0 0,0 0,0-1,0 0,0 0,0 0,0-1,0 0,0-1,0 0,0 0,0 0,-1-1,1 1,-1-2,0 1,1-1,0-1,104-93,-101 88,4-4,-1-1,-1 0,-1-1,0 0,-1-1,0 0,-2 0,0-1,5-15,-11 26,0 0,0 0,-1 0,0-1,0 1,-1 0,0 0,0-1,0 1,-1 0,0-1,-1 1,1 0,-2 0,1 0,-1 0,0 1,0-1,0 1,-1 0,0 0,-1 0,1 0,-1 1,0-1,0 1,-4-2,-5-2,0 1,-1 1,0 0,0 1,0 0,-1 1,0 1,0 1,0 0,-1 1,1 0,-16 2,1-1</inkml:trace>
  <inkml:trace contextRef="#ctx0" brushRef="#br0" timeOffset="364.902">0 508,'13'6,"1"-1,0-1,0 0,0-1,0 0,0-1,1-1,-1 0,1-1,-1 0,0-1,1-1,-1 0,0-1,0-1,0 0,1-2,88-38,-100 43,-1 0,1 0,0 0,-1 0,1 0,0 1,0-1,0 1,0 0,0 0,-1 0,1 0,0 1,0-1,0 1,0-1,-1 1,1 0,0 0,-1 0,1 1,0-1,-1 1,0-1,1 1,-1 0,0 0,0 0,0 0,0 0,0 0,-1 1,1-1,-1 1,1 0,-1-2,1 3,0 0,1-1,-1 0,1 0,-1 1,1-1,0-1,0 1,0 0,1-1,-1 0,0 1,1-1,0-1,-1 1,1 0,0-1,0 0,0 0,0 0,0 0,0-1,0 0,0 1,3-2,14-2</inkml:trace>
  <inkml:trace contextRef="#ctx0" brushRef="#br0" timeOffset="919.98">310 0,'-4'10,"2"-2,7-3,3-6,0 2,-2 0</inkml:trace>
  <inkml:trace contextRef="#ctx0" brushRef="#br0" timeOffset="1387.158">650 85,'12'-4,"-4"1,0 1,1 0,-1 0,1 0,0 1,-1 0,1 1,0 0,0 0,-1 1,1 0,0 1,6 2,-14-3,1 1,-1 0,0-1,1 1,-1 0,0 0,-1 0,1 0,0 0,0 0,-1 0,1 0,-1 0,0 0,0 1,1-1,-1 0,-1 0,1 0,0 0,0 0,-1 0,0 1,1-1,-1 0,0 0,0 0,0-1,0 1,0 0,0 0,0 0,-1-1,1 1,-1-1,1 1,-1-1,0 0,0 1,1-1,-1 0,0 0,-2 0,-15 25,18-25,1 0,-1 0,1 0,-1 0,1 1,0-1,-1 0,1 0,0 1,0-1,0 0,0 0,0 0,0 1,0-1,1 0,-1 0,0 0,1 1,-1-1,1 0,-1 0,1 0,-1 0,1 0,0 0,-1 0,1 0,0 0,0 0,0 0,0-1,0 1,0 0,0-1,0 1,0 0,0-1,0 1,1-1,-1 0,0 1,0-1,0 0,1 0,61 7,-60-7,116-2,-94 1</inkml:trace>
  <inkml:trace contextRef="#ctx0" brushRef="#br0" timeOffset="1776.638">1101 480,'33'0,"17"0,4 0,-3 0,-4 0,-6 0,-5-5,-4-1,-3 0,-1 1,0 1,-1 2,-5 1</inkml:trace>
  <inkml:trace contextRef="#ctx0" brushRef="#br0" timeOffset="2029.782">1327 339,'-5'34,"-1"15,-1 5,2-2,2-6,6-5,2-10</inkml:trace>
  <inkml:trace contextRef="#ctx0" brushRef="#br0" timeOffset="3230.716">1694 762,'51'-30,"-1"-1,-2-3,-1-2,30-30,-72 62,0 0,0 0,-1 0,0 0,1-1,-2 0,1 0,0 0,-1 0,0-1,-1 1,1-1,-1 0,0 1,0-1,-1 0,1 0,-2 0,1-1,0 1,-1 0,0 0,-1 0,1 0,-1 0,-1-1,1 1,-2-4,1 8,1 1,0-1,0 1,0 0,-1-1,1 1,-1 0,1 0,-1 0,1 0,-1 1,0-1,1 0,-1 0,0 1,0 0,1-1,-1 1,0 0,0-1,0 1,1 0,-1 1,0-1,0 0,0 0,1 1,-1-1,0 1,0-1,1 1,-1 0,0 0,1 0,-1 0,1 0,-1 0,1 0,0 0,0 1,-1-1,-53 58,50-52,1 1,-1 0,2 0,-1 0,1 0,0 1,1-1,0 1,0 0,1 0,0 4,0-10,1 1,0-1,0 1,1-1,-1 0,1 1,0-1,-1 1,1-1,1 0,-1 1,1-1,-1 0,1 0,0 0,0 0,0 0,0-1,1 1,-1-1,1 1,-1-1,1 0,0 0,0 0,0 0,0-1,0 1,3 0,8 2,0-1,1-1,-1 0,0-1,1 0,-1-1,1-1,-1 0,0-1,0-1,0 0,0-1,0-1,-1 0,1 0,-1-1,7-5,-1-1,-5 7,-1-2,-1 0,1-1,-1 0,-1 0,1-1,-2-1,1 0,-1-1,-1 0,0 0,0-1,-1 0,3-7,-12 20,0-1,1 1,-1-1,0 0,1 1,-1-1,0 0,0 0,1 1,-1-1,0 0,0 0,0 0,1 0,-1 0,0 0,0 0,0-1,1 1,-1 0,0 0,0 0,1-1,-1 1,0 0,1-1,-1 1,0-1,1 1,-1-1,0 1,1-1,-1 1,1-1,-1 0,1 1,-1-1,1 0,0 1,-1-1,1 0,0 0,0 1,-1-1,1 0,0 0,0 0,0 1,0-1,0 0,0 0,0 1,0-1,0 0,0 0,1 0,-1 1,0-1,0 0,1 0,-1 0,-3 4,0 0,0-1,0 1,1 0,-1 1,1-1,-1 0,1 1,0-1,0 1,1-1,-1 1,1 0,0 0,0 0,0 0,0 0,1 0,0 0,0 0,0 0,0 0,0 0,1 0,0 0,0 0,0 0,0 0,0-1,1 1,0 0,0-1,0 1,0-1,0 1,1-1,0 0,-1 0,1 0,0-1,0 1,1-1,1 2,9-1,0 0,0 0,1-2,-1 0,0 0,1-1,-1-1,0-1,0 0,1 0,-2-2,1 0,0 0,-1-1,1-1,9-6,-12 8,-1 0,0 0,1-1,-2 0,1 0,-1-1,1-1,-2 1,1-1,-1-1,0 0,0 0,-1 0,0-1,-1 0,0-1,0 1,-1-1,0 0,1-5,-6 13,1 1,-1 0,1 0,-1-1,1 1,-1 0,0-1,0 1,1-1,-1 1,0 0,0-1,0 1,-1-1,1 1,0 0,-1-1,1 1,0 0,-1-1,0 1,1 0,-1 0,0-1,1 1,-1 0,0 0,0 0,0 0,0 0,0 0,0 0,0 1,-1-1,1 0,0 0,0 1,-1-1,1 1,0-1,-1 1,1 0,0-1,-1 1,1 0,-1 0,-62 21,57-14,0 0,1 1,0-1,0 1,1 1,0-1,0 1,1-1,0 1,0 1,1-1,1 0,-1 1,2-1,-1 6,1-10,0 0,1 0,-1 0,1 0,0 1,1-1,-1 0,1 0,0 0,1 0,-1-1,1 1,0 0,0 0,0-1,1 1,-1-1,1 0,0 0,1 0,-1 0,1 0,-1-1,1 0,0 1,0-2,1 1,-1 0,1-1,2 2,5 1,-7-2,0-1,0 1,1-1,-1 0,0 0,1 0,-1-1,1 1,0-1,-1-1,1 1,0-1,0 0,-1-1,1 1,0-1,0 0,-1 0,1-1,-1 0,4-1,4-8</inkml:trace>
  <inkml:trace contextRef="#ctx0" brushRef="#br0" timeOffset="3588.89">2822 113,'234'-68,"-167"60,-66 8,0 0,0 0,0 0,0 0,0 0,0 1,0-1,0 0,0 1,0-1,-1 1,1-1,0 1,0-1,0 1,0 0,-1-1,1 1,0 0,-1 0,1-1,0 1,-1 0,1 0,-1 0,1 0,-1 0,0 0,1 0,-1 0,0 0,0 0,0 0,0 0,0 0,0 0,0 0,0 0,0 0,0 0,0 0,-1 0,1 0,0 0,-1 0,1 0,-1 0,1-1,-1 1,1 0,-1 0,0 0,1 0,-1-1,0 1,0 0,1-1,-1 1,0-1,0 1,-143 136,143-136,0 1,0-1,0 1,0-1,0 1,1-1,-1 1,1-1,-1 1,1 0,0-1,-1 1,1 0,0-1,0 1,0 0,0-1,1 1,-1 0,0-1,1 1,-1 0,1-1,0 1,-1-1,1 1,0-1,0 1,0-1,0 0,0 1,0-1,0 0,0 0,1 0,-1 0,0 0,1 0,-1 0,1 0,-1-1,1 1,0 0,-1-1,1 0,1 1,81 23,-84-24,90 8,-64-7</inkml:trace>
  <inkml:trace contextRef="#ctx0" brushRef="#br0" timeOffset="4365.681">3697 283,'-30'13,"1"1,0 1,1 1,0 2,2 1,-1 1,19-13,1-1,0 1,0 0,0 1,0 0,1 0,1 0,0 1,0 0,0 0,1 0,0 0,1 1,0-1,1 1,0 0,0 0,1 0,0 0,1 0,0 5,1-10,1 1,-1 0,1 0,0-1,0 1,1-1,-1 0,1 0,1 0,-1 0,1 0,-1 0,1-1,1 0,-1 0,0 0,1 0,0-1,0 0,0 0,0 0,1 0,-1-1,1 0,-1 0,1-1,0 1,0-1,0-1,0 1,0-1,0 0,-1 0,1 0,2-1,10 1,0 0,0-2,0 1,-1-2,1-1,-1 0,0-1,0-1,13-6,-4 0,0-1,-1-1,-1-1,0-2,20-18,-36 28,0 0,-1 0,0-1,-1 1,1-2,-2 1,1-1,-1 0,0 0,-1 0,0 0,-1-1,0 0,0 0,-1 0,0 0,-1 0,0-5,-1 10,-1-1,0 1,0 0,0-1,-1 1,0 0,0 0,0 0,0 0,-1 0,0 1,0-1,0 1,-1 0,1 0,-1 0,0 0,0 0,0 1,-1 0,1 0,-1 0,0 1,0-1,-1 1,-5-4,0 2,-1 0,0 0,0 1,0 0,0 1,0 1,-1 0,1 0,-9 2,-17 3</inkml:trace>
  <inkml:trace contextRef="#ctx0" brushRef="#br0" timeOffset="4646.282">3330 565,'8'-2,"32"-2,1-2,-1-3,0 0,-1-3,28-12,-62 21,-1 0,0 1,1-1,-1 1,1 0,0 0,0 1,-1-1,1 1,0 0,0 1,0-1,0 1,1 0,-1 0,0 0,0 1,0 0,0 0,0 0,-1 1,1-1,0 1,0 0,-1 1,3 1,4 3,0-1,0 0,1-1,0 0,0 0,0-2,0 1,1-2,-1 1,1-2,0 0,-1 0,1-1,0-1,0 0,3-1,16 1,64-18,-76 14</inkml:trace>
  <inkml:trace contextRef="#ctx0" brushRef="#br0" timeOffset="5096.921">4234 141,'177'-16,"-176"16,0 0,1 0,-1 0,0 0,1 0,-1 0,1 1,-1-1,0 0,0 1,1-1,-1 1,0-1,0 1,1 0,-1-1,0 1,0 0,0 0,0 0,0 0,0 0,0 0,-1 0,1 0,0 0,0 1,-1-1,1 0,-1 0,1 1,-1-1,0 0,1 0,-1 1,0-1,0 1,0-1,0 0,0 1,0-1,0 1,-28 58,13-33,14-25,0 0,0 0,0-1,1 1,-1 0,1 0,-1 0,1 0,0 0,0 0,0 0,0 0,0 0,0 0,0 0,1 0,-1-1,1 1,-1 0,1 0,0 0,0 0,0-1,0 1,0 0,0-1,0 1,0-1,1 1,-1-1,1 0,-1 0,1 1,-1-1,1 0,0 0,0 0,-1-1,1 1,0 0,0-1,0 1,0-1,0 0,0 1,0-1,0 0,0 0,0 0,-1-1,1 1,2-1,101-12,-85 6</inkml:trace>
  <inkml:trace contextRef="#ctx0" brushRef="#br0" timeOffset="5432.152">4770 480,'34'-5,"15"-1,5 0,-3-4,1 0,-5 2,-5 2,-5 2,-4 2,-3 1,-2 1,0 0,-6 5,-1 2,-4-1</inkml:trace>
  <inkml:trace contextRef="#ctx0" brushRef="#br0" timeOffset="5695.388">4798 678,'38'4,"18"3,9-6,-2-3,-7 0,-8-1,-8 1,0-5,-3 0,-7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211 819,'0'-10,"0"3,0 6,-5 3,-2 7,1 6,-4 6,-4 3,-6 4,-3 0,-3 2,-2-1,-1-4,5-2,6-6</inkml:trace>
  <inkml:trace contextRef="#ctx0" brushRef="#br0" timeOffset="553.919">718 481,'5'34,"-6"-21,2 0,-1 0,2 0,0-1,0 1,1 0,0-1,2 1,-1-1,1 0,1-1,0 1,1-1,0-1,0 1,1-1,1 0,0-1,0 0,3 1,-4-7,0-2,1 0,0 0,-1 0,1-1,-1 0,1-1,0 0,-1 0,1-1,-1 0,0 0,1-1,-1 0,-1-1,1 1,0-2,-1 1,0-1,0 0,2-2,12-5,165-105,-184 116,1 1,-1-1,0 1,0 0,1 0,-1 0,0 0,1 0,-1 1,0-1,0 1,1-1,-1 1,0 0,0 0,0 0,0 0,0 0,0 0,0 1,0-1,0 1,-1-1,1 1,-1 0,1 0,-1-1,0 1,1 0,-1 0,0 0,0 0,0 1,-1-1,1 0,-1 0,1 1,0 1,16 27,-13-28,-1 1,0-1,1 0,0 0,0 0,0-1,0 1,0-1,0 0,1 0,-1 0,1 0,-1-1,1 0,0 0,0 0,-1-1,1 0,0 0,0 0,0 0,-1-1,1 1,0-1,0 0,-1-1,5-1,1-1,1-1,-1 0,0-1,-1 0,1 0,-1-1,0 0,-1-1,0 0,0 0,2-4,4-6</inkml:trace>
  <inkml:trace contextRef="#ctx0" brushRef="#br0" timeOffset="1598.919">1790 1,'0'568,"16"-496,-15-70,-1-1,1 0,0 1,0-1,0 0,0 0,0 0,0 0,0 0,1 0,-1 0,0 0,0 0,1 0,-1-1,1 1,-1 0,1-1,-1 1,1-1,-1 0,1 1,-1-1,1 0,-1 0,1 0,-1 0,1 0,0-1,-1 1,1 0,-1-1,1 1,-1-1,1 0,-1 1,0-1,1 0,-1 0,0 0,0 0,1 0,-1 0,0 0,0 0,33-25,-25 17,1 0,1 1,0 0,0 1,0 0,1 1,0 0,0 1,0 1,1-1,0 2,-1 0,13-1,-20 4,0 1,0 1,-1-1,1 0,-1 1,1 0,-1 0,0 1,0-1,0 1,0 0,0 0,0 0,-1 1,0-1,0 1,0 0,2 2,36 32,-31-34,0-1,1 0,-1 0,0-1,1-1,0 0,-1 0,1-1,0 0,-1-1,1 0,-1-1,1 0,-1 0,0-1,0-1,0 0,0 0,0-1,-1 0,0-1,0 0,4-4,-2 4,0-1,0-1,-1 0,0 0,0-1,-1-1,-1 1,1-1,-2-1,1 1,-1-1,-1-1,2-5,-7 15,0-1,0 1,0-1,-1 1,0-1,1 1,-1-1,0 0,0 1,0-1,0 0,-1 1,1-1,-1 1,0-1,0 1,0-1,0 1,0 0,0-1,0 1,-1 0,1 0,-1 0,0 0,0 0,1 0,-1 0,0 0,-1 1,1-1,0 1,0 0,-1 0,1 0,-1 0,1 0,-1 0,1 0,-1 1,1-1,-1 1,0 0,1 0,-1 0,1 0,-1 0,0 1,1-1,-1 1,1 0,-1 0,0 0,-8 2,-1 1,1 1,1 0,-1 1,1-1,0 2,0 0,0 0,1 1,0 0,1 0,0 1,0 0,1 0,0 1,1 0,0 0,0 1,-2 8,7-16,0 0,0 0,1 0,-1 0,1 0,0 0,0 0,0 0,0 0,1 0,-1 0,1 1,0-1,0-1,0 1,0 0,0 0,1 0,-1 0,1-1,0 1,-1-1,1 1,1-1,-1 0,0 0,0 0,1 0,-1 0,1 0,0-1,-1 1,1-1,0 0,0 0,110 24,-74-25,1-3,-1-1,-1-2,1-2,-1-1,-1-2,0-2,0-1,13-9,-35 17,0-1,-1 0,0-1,0 0,-1-1,0-1,-1 0,0-1,0 0,-1-1,-1 0,0-1,-1 0,2-4,-10 16,-1 1,1-1,-1 0,0 0,1 0,-1 0,0 0,1 0,-1 0,0 0,0 0,0 0,0 0,0 0,0 0,0 0,-1 0,1 0,0 0,0 0,-1 0,1 0,-1 0,1 0,-1 0,1 0,-1 0,0 1,1-1,-1 0,0 0,1 1,-1-1,0 0,0 1,0-1,0 1,0-1,1 1,-1 0,0-1,0 1,0 0,0-1,0 1,0 0,0 0,0 0,-1 0,1 0,0 0,-55 7,49-4,1 0,0 0,0 0,0 1,0 0,0 1,1-1,0 1,0 0,0 0,1 0,-1 1,1 0,0 0,1 0,-2 3,5-7,0 0,0 0,0 0,0-1,0 1,0 0,1 0,-1 0,1-1,-1 1,1 0,0-1,-1 1,1-1,0 1,0-1,0 1,0-1,1 1,-1-1,0 0,0 0,1 1,-1-1,1 0,-1 0,1-1,0 1,-1 0,1 0,0-1,-1 1,1-1,0 0,0 1,-1-1,2 0,73 7,-70-7,226-4,-210 1,-1-1,1-1,-1 0,-1-2,1 0,-1-2,0 0,-1-1,0-1,0-1,-1 0,10-11,-26 23,-1-1,1 0,-1 1,1-1,0 0,-1 0,1 0,-1 0,0 0,1-1,-1 1,0 0,0-1,0 1,0 0,0-1,0 1,0-1,0 0,-1 1,1-1,-1 0,1 1,-1-1,1 0,-1 0,0 1,0-1,0 0,0 0,0 0,-1 1,1-1,0 0,-1 0,1 1,-1-1,0 0,1 1,-1-1,0 1,0-1,0 1,0-1,0 1,-1 0,1-1,0 1,-1 0,1 0,-1 0,1 0,-10-1,0 1,0 0,0 1,0 0,1 1,-1 0,0 1,0 0,1 1,-1 0,1 0,0 1,0 1,0 0,1 0,-1 0,1 1,0 1,1 0,0 0,0 0,0 1,1 1,0-1,1 1,0 0,0 0,4-5,0-1,0 0,0 1,0-1,1 1,-1-1,1 1,0 0,0 0,0 0,1-1,-1 1,1 0,0 0,0 0,0 0,1 0,0 0,-1 0,1-1,0 1,1 0,-1-1,1 1,0-1,-1 1,1-1,1 0,-1 1,0-1,1 0,0-1,0 1,0 0,0-1,0 0,0 0,0 0,1 0,1 1,26 13,1 0,1-2,0-2,1 0,0-3,1-1,-1-1,6-1,62-1,-71-5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8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34,'-65'136,"90"-162,65-108,-90 134,1-1,-1 1,0-1,1 0,-1 1,1-1,-1 1,1-1,-1 1,1-1,-1 1,1-1,-1 1,1-1,0 1,-1 0,1-1,0 1,-1 0,1 0,0-1,-1 1,1 0,0 0,0 0,-1 0,1 0,0 0,0 0,-1 0,1 0,0 1,-1-1,1 0,0 0,-1 1,1-1,0 0,-1 1,1-1,0 1,-1-1,1 0,-1 1,1-1,-1 1,1 0,-1-1,1 1,-1-1,0 1,1 0,-1-1,0 1,15 46,-12-34,-3-8,1-1,0 1,0-1,0 0,1 1,-1-1,1 0,0 0,0 0,1 0,-1 0,1-1,0 1,0-1,0 1,0-1,0 0,1 0,0-1,-1 1,1-1,0 0,0 0,0 0,1 0,-1-1,0 1,1-1,-1-1,1 1,-1 0,1-1,-1 0,1 0,-1 0,1-1,-1 1,1-1,-1 0,1-1,-1 0,1 0,-1 0,1-1,-1 1,0-1,0 0,0 0,-1-1,1 1,-1-1,0 1,0-1,0 0,0-1,-1 1,1 0,-1-1,1-3,5-15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1017,'28'-4,"1"-1,-1-1,0-2,-1 0,0-2,-1-1,0-2,0 0,-1-2,-1 0,21-18,-42 30,81-66,-82 67,0 0,0 0,0 0,0 0,0 0,-1-1,1 1,-1-1,1 1,-1-1,0 0,0 1,0-1,-1 0,1 0,-1 0,1 0,-1 1,0-1,0 0,0 0,0 0,-1 0,1 0,-1 0,0 1,1-1,-1 0,-1 0,1 1,0-1,-1 1,-1-3,2 4,-1-1,1 0,-1 1,0-1,1 1,-1 0,0-1,0 1,0 0,0 0,0 0,0 1,-1-1,1 0,0 1,0 0,0-1,-1 1,1 0,0 0,0 0,-1 0,1 1,0-1,0 0,-1 1,1 0,0-1,0 1,0 0,0 0,0 0,0 1,-1 0,-53 56,53-54,1 0,0 0,0 0,0 1,0-1,0 0,1 1,0-1,0 1,0 0,0-1,1 1,0 0,0-1,0 1,1 0,-1-1,1 1,0-1,0 1,1-1,0 1,-1-1,1 0,1 0,-1 0,1 0,-1 0,1 0,0-1,0 1,1-1,-1 0,1 0,0 0,-1 0,1-1,0 0,1 1,-1-2,3 2,15 0,-1-1,1 0,0-2,-1-1,1 0,-1-2,1 0,-1-2,0 0,0-2,-1 0,1-1,-2-1,1-1,-1 0,11-10,16-8,0-2,-3-2,0-2,5-9,-44 41,-1-1,1 0,-1 1,1-1,-1 0,0-1,0 1,0 0,-1-1,1 0,-1 1,0-1,0 0,0 0,0 0,-1-1,0 1,0 0,0-1,0 1,-1 0,1-1,-1 1,0-1,-1 0,-1 4,-1-1,0 1,0 0,0 0,0 0,0 0,0 0,0 1,0-1,-1 1,1 0,0 0,0 0,0 0,0 1,-1-1,1 1,0 0,0 0,0 0,0 0,0 0,1 1,-1 0,0-1,1 1,-1 0,1 0,-1 0,0 2,-4 0,0 0,1 1,-1 0,1 0,0 1,1-1,-1 1,1 1,0-1,1 1,0-1,0 1,0 1,1-1,0 0,0 1,1 0,0 0,0-1,1 1,0 0,0 0,1 0,0 0,0 1,1-1,0-1,1 1,0 0,0 1,2-4,1-1,0 0,0 0,0 0,0 0,1-1,-1 1,1-2,0 1,0-1,0 1,0-2,1 1,-1-1,0 0,1 0,-1 0,0-1,1 0,-1-1,1 1,-1-1,0 0,4-2,12 2,9-1,1-2,-1-1,0-2,-1-1,1-1,-2-1,1-2,-2-1,1-1,-2-2,0-1,-1-1,9-8,25-42,-59 66,1 1,-1-1,0 0,0 0,0 1,0-1,0 0,0 0,-1 0,1 0,-1 0,1 0,-1-1,0 1,0 0,0 0,0 0,0 0,0 0,-1 0,1 0,-1 0,1 0,-1 0,0 0,0 0,0 0,0 0,0 0,0 1,0-1,-1 0,1 1,0-1,-1 1,0-1,1 1,-1 0,0 0,0-1,-4 1,0-1,-1 1,1 0,-1 0,1 1,-1 0,1 0,-1 0,1 1,0 0,-1 0,1 1,0 0,0 0,0 0,0 1,0 0,0 0,1 0,-1 1,1 0,0 0,0 0,0 1,1-1,0 1,0 0,0 0,0 1,1-1,0 1,0 0,0 0,1 0,0 0,0 0,1 1,-1-1,1 0,1 4,-1-5,1 1,0 0,1 0,-1 0,1 0,0-1,1 1,-1 0,1-1,0 1,1-1,-1 0,1 1,0-1,1 0,-1-1,1 1,0-1,0 0,0 1,0-2,1 1,0-1,0 1,0-1,0 0,0-1,1 1,17 10</inkml:trace>
  <inkml:trace contextRef="#ctx0" brushRef="#br0" timeOffset="547.122">1581 820,'-99'98,"98"-97,1-1,-1 1,0-1,1 1,-1-1,1 1,-1-1,1 1,-1 0,1-1,-1 1,1 0,0-1,-1 1,1 0,0 0,-1-1,1 1,0 0,0 0,0 0,0-1,0 1,0 0,0 0,0 0,0-1,0 1,0 0,0 0,1 0,-1-1,0 1,1 0,-1 0,0-1,1 1,-1 0,1-1,-1 1,1-1,-1 1,1 0,0-1,-1 1,1-1,0 0,-1 1,1-1,0 1,0-1,-1 0,1 0,0 1,0-1,-1 0,2 0,46-9,125-118,-172 126,-1 0,1 1,0-1,-1 1,1-1,0 0,0 1,0 0,-1-1,1 1,0-1,0 1,0 0,0 0,0-1,0 1,0 0,-1 0,1 0,0 0,0 0,0 0,0 0,0 0,0 1,0-1,0 0,0 1,-1-1,1 0,0 1,0-1,0 1,-1-1,1 1,0 0,0-1,-1 1,1 0,-1-1,1 1,0 0,-1 0,1-1,-1 1,10 47,-7-25,-3-21,0 1,1 0,-1-1,1 1,-1 0,1-1,0 1,0-1,0 1,1-1,-1 1,0-1,1 0,0 0,-1 0,1 0,0 0,0 0,0 0,0-1,1 1,-1-1,0 1,1-1,-1 0,1 0,-1 0,1 0,0 0,-1-1,1 1,0-1,-1 0,1 0,0 0,-1 0,1 0,0-1,0 1,-1-1,1 1,-1-1,1 0,-1 0,1 0,-1-1,2 0,10-7,1 0,-1-1,-1-1,0-1,-1 0,0 0,-1-1,0 0,-1-1,0-1,-1 1,3-10,5-20,-13 23</inkml:trace>
  <inkml:trace contextRef="#ctx0" brushRef="#br0" timeOffset="1115.149">2428 622,'33'0,"17"0,8 0,0-5,0-1,-6 0,-6 1,-7 1,-5 2,-3 1,-3 1,-5-5,-3-2,1 1,-3 2</inkml:trace>
  <inkml:trace contextRef="#ctx0" brushRef="#br0" timeOffset="1362.791">2568 848,'34'5,"16"1,8 0,1-6,-7-3,-1-1,-5 1,-6-1,-4-2,-4-2,-8 1</inkml:trace>
  <inkml:trace contextRef="#ctx0" brushRef="#br0" timeOffset="13018.854">3952 311,'10'-15,"-6"21,-9 30,-71 164,58-163,-15 56,35-89,0-1,1 0,-1 0,0 0,1 0,0 0,0 0,0 0,0-1,0 0,0 0,1 0,-1 0,1 0,-1 0,1-1,0 0,0 0,-1 0,1 0,0 0,0-1,0 0,0 0,0 0,0 0,0-1,0 1,-1-1,1 0,0 0,0-1,172-47,-152 43</inkml:trace>
  <inkml:trace contextRef="#ctx0" brushRef="#br0" timeOffset="13624.207">4347 820,'183'-262,"-182"261,0 0,-1 0,1 0,0 0,0 0,0 0,0 0,0 0,0 0,0 1,1-1,-1 0,0 1,0-1,1 1,-1-1,0 1,1 0,-1 0,0-1,1 1,-1 0,0 0,1 0,-1 0,0 1,1-1,-1 0,0 0,1 1,-1-1,0 1,0-1,0 1,1 0,-1 0,0-1,0 1,0 0,0 0,0 0,0 0,0 0,-1 0,1 0,0 0,0 0,-1 1,1-1,-1 0,1 0,-1 1,1-1,-1 0,0 1,0-1,0 0,0 1,2 1,1 0,-1 0,1 0,-1 0,1 0,0-1,0 1,0-1,0 0,0 0,0 0,1 0,-1-1,1 1,-1-1,1 0,0 0,0 0,-1 0,1-1,0 0,0 0,0 0,-1 0,1 0,0-1,0 1,-1-1,1 0,0 0,-1-1,4-1,113-62,-113 61,72-58,-79 62,1-1,0 1,-1-1,1 1,0-1,0 1,-1 0,1-1,0 1,0 0,-1 0,1-1,0 1,0 0,0 0,-1 0,1 0,0 0,0 0,0 0,0 1,-1-1,1 0,0 0,0 1,-1-1,1 0,0 1,0-1,-1 0,1 1,0-1,-1 1,1 0,-1-1,1 1,0-1,-1 1,0 0,1-1,-1 1,1 0,-1 0,0-1,1 1,-1 0,0 0,0 0,0-1,0 1,0 0,0 1,5 52,-4-40,-1-11,0 0,0 0,1 0,-1-1,1 1,0 0,0 0,0 0,0-1,0 1,1-1,-1 1,1-1,0 1,0-1,0 0,0 0,0 0,0 0,0 0,2 1,13 5</inkml:trace>
  <inkml:trace contextRef="#ctx0" brushRef="#br0" timeOffset="14276.12">5391 396,'-221'150,"218"-148,1 0,-1 0,1 0,0 0,0 1,0-1,0 1,1 0,-1-1,1 1,-1 0,1 0,0 0,0 0,0 0,0 0,1 1,0-1,-1 0,1 0,0 0,0 0,1 1,-1-1,1 0,-1 0,1 0,0 0,0 0,0 0,1 0,-1 0,1-1,0 1,-1 0,1-1,0 1,1-1,-1 0,0 0,1 0,-1 0,1 0,-1 0,1-1,0 1,0-1,0 0,0 1,0-1,0-1,0 1,0 0,0-1,1 0,-1 0,1 0,12-1,-1-2,1 0,-1-1,0 0,0-1,0-1,-1 0,0-1,0-1,-1 0,0-1,0 0,-1-1,0 0,-1-1,0 0,3-6,27-20,-28 26,42-29,-53 39,-1 1,1-1,0 1,-1-1,1 1,0 0,-1-1,1 1,0 0,0 0,-1 0,1 1,0-1,-1 0,1 1,0-1,-1 1,1-1,-1 1,1 0,-1 0,1 0,-1-1,1 2,-1-1,0 0,1 0,-1 0,0 0,0 1,0-1,0 1,0-1,0 1,-1-1,1 2,7 9,-2 0,1 1,-2 0,0 0,0 0,-1 1,-1 0,0-1,-1 1,-1 0,0 0,-1 1,0-1,-1 0,0 0,-2 0,1 0,-2-1,0 1,0-1,-2 0,1 0,-2 0,1-1,-2 0,0 0,-1 1,1-5,0 0,0-1,0 0,-1-1,0 1,0-2,-1 1,0-1,0-1,0 0,-5 1,13-4,0-1,0 0,1 0,-1 0,0 0,0 0,1 0,-1-1,0 1,1 0,-1-1,0 0,1 1,-1-1,1 0,-1 0,1 0,-1 0,1 0,-1 0,1 0,0 0,0-1,0 1,0 0,0-1,0 1,0-1,0 1,0-1,1 1,-1-1,0 0,1 1,0-1,-1 0,1 0,0 1,0-1,0 0,0 0,0 1,0-2,10-78,0 59,0 2,2-1,1 2,0 0,1 0,1 1,1 1,1 0,0 1,1 1,15-10,-11 11,0 1,0 0,1 2,1 1,0 0,0 2,1 1,0 1,21-2,-1 7,-27 4</inkml:trace>
  <inkml:trace contextRef="#ctx0" brushRef="#br0" timeOffset="14742.001">4093 1045,'81'0,"1"-4,-1-4,25-7,506-92,2 25,-530 74,-53 6</inkml:trace>
  <inkml:trace contextRef="#ctx0" brushRef="#br0" timeOffset="15134.838">5137 1074,'0'14,"0"10,0 5,0 3,0 1,0-1,0-1,-5-5,-1-3,0 0,1 0,2-3</inkml:trace>
  <inkml:trace contextRef="#ctx0" brushRef="#br0" timeOffset="15400.848">4883 1074,'34'0,"15"0,10-5,-1-2,-1 1,0 1,-5-3,-2-1,-4 2,-6 2,-5 2,-3 1,-2 1,-6 1</inkml:trace>
  <inkml:trace contextRef="#ctx0" brushRef="#br0" timeOffset="15652.511">4940 1355,'33'-4,"17"-3,3 1,4 2,-4-5,-6 1,-7 0,-4-2,-4 0,-8 2</inkml:trace>
  <inkml:trace contextRef="#ctx0" brushRef="#br0" timeOffset="16207.844">5617 1158,'-187'253,"173"-218,39-35,96-98,-46 38,3 4,52-28,-117 76,-12 6,0 1,0-1,0 1,0-1,0 1,1 0,-1 0,0 0,1 0,-1 0,1 0,-1 0,1 0,-1 0,1 0,0 1,-1-1,1 1,0 0,0-1,-1 1,1 0,0 0,0 0,-1 0,1 0,0 0,0 1,-1-1,1 0,0 1,-1 0,1-1,0 1,-1 0,1 0,-1 0,1 0,-1 0,0 0,1 0,-1 0,0 1,1 0,4 85,-7-78,1-1,-1 0,1 1,1-1,0 0,0 0,0 1,1-1,0 0,1 0,0 0,3 5,-5-11,0-1,0 0,0-1,0 1,-1 0,1 0,0 0,0 0,-1 0,1 0,0-1,-1 1,1 1,-1-1,0 0,1 0,-1 0,0 0,1 0,-1 0,0 0,0 0,0 1,0-1,0 0,0 0,0 0,-1 0,1 0,0 0,-1 1,1-1,-1 0,1 0,-1 0,1 0,-1 0,0-1,1 1,-1 0,0 0,0 0,1 0,-1-1,0 1,0 0,0-1,0 1,-1-1,-9 2,0-1,0 0,0-1,0 0,0-1,0 0,0-1,0 0,0-1,1 0,-2-2,-15-2,-145-61,148 57</inkml:trace>
  <inkml:trace contextRef="#ctx0" brushRef="#br0" timeOffset="17906.863">3246 199,'149'-93,"-148"92,0 0,1 0,-1 0,0 0,0 1,1-1,-1 0,1 1,-1-1,1 1,-1 0,0-1,1 1,-1 0,1 0,-1 0,1 0,-1 0,1 0,-1 1,1-1,-1 0,1 1,-1-1,1 1,-1-1,0 1,1 0,-1 0,0-1,0 1,1 0,-1 0,0 0,0 0,0 1,0-1,0 0,-1 0,1 1,0-1,0 0,-1 1,1-1,-1 1,1-1,-1 0,0 1,0-1,1 1,-1-1,0 1,0-1,0 1,-1-1,1 1,0 0,-7 285,6 534,1-779,-3 1,-1-1,-2 0,-1-1,-3 1,-7 16,17-57,1 0,-1 0,0 0,0 0,1-1,-1 1,0 0,0 0,0 0,0 0,0-1,0 1,0 0,-1 0,1 0,0 0,0-1,-1 1,1 0,0 0,-1 0,1-1,-1 1,1 0,-1-1,1 1,-1 0,1-1,-1 1,0-1,1 1,-1-1,0 1,0-1,1 0,-1 1,0-1,0 0,0 1,1-1,-1 0,0 0,0 0,0 0,0 0,1 0,-1 0,0 0,0 0,0 0,0 0,0-1,1 1,-1 0,0-1,0 1,1 0,-1-1,0 1,0-1,1 1,-1-1,1 1,-1-1,0 0,1 1,-7-151,40-165,-18 214,80-339,-88 410,91-258,-94 279,1 0,0 0,1 1,0-1,1 1,-1 1,2-1,-1 1,1 0,0 1,1 0,0 0,0 1,1 0,-1 1,1 0,0 0,6-1,201-46,-175 45,44-3,-1 3,1 5,24 4,-20-1,305 27,223-56,-171 11,-81 5,-252 33,-110-20,-1 1,0-1,0 1,0 0,0 0,0 0,-1 0,1 0,-1 1,1-1,-1 1,0 0,0 0,0-1,0 1,0 0,-1 1,0-1,1 0,-1 0,0 1,-1-1,1 0,0 1,-1-1,0 1,0-1,0 1,0-1,-1 1,0 1,-54 145,44-130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39.7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113 360,'0'1,"0"0,-1-1,1 1,0 0,0-1,0 1,0 0,-1-1,1 1,0 0,-1-1,1 1,0 0,-1-1,1 1,-1-1,1 1,-1-1,1 1,-1-1,1 1,-1-1,0 1,1-1,-1 0,0 1,1-1,-1 0,0 0,1 0,-1 1,0-1,1 0,-1 0,0 0,0 0,1 0,-1 0,0 0,0 0,1-1,-1 1,0 0,1 0,-1-1,0 1,1 0,-1-1,0 1,1 0,-1-1,1 1,-1-1,1 1,-1-1,1 0,-1 1,1-1,-1 1,1-1,0 0,0 1,-1-1,1 0,43 206,-31-113,-4 1,-5 0,-7 86,-7-41,-5-1,-6 0,-20 53,-8 42,50-228,-1 0,1 0,0 0,1 1,-1-1,1 0,0 0,0 0,0 0,0 0,0-1,1 1,0 0,0-1,0 1,0-1,1 1,-1-1,1 0,0 0,0 0,0 0,0-1,0 1,1-1,-1 0,1 0,0 0,-1-1,1 1,0-1,0 0,0 0,0 0,0 0,1-1,249 31,263-33,-233-24,-18-2,145-3,244 31,-334-27,267 26,-155-55,-116 27,719 30,-727 28,-240-28,1-3,-1-4,0-3,2-3,314-67,-72 33,-229 37,-51 5,0 1,1 1,0 2,-1 1,1 2,19 4,76 11,-127-20,-1 0,1 0,0 0,0 0,-1 0,0 0,1 0,-1-1,0 1,0 0,0-1,0 1,0-1,-1 1,1-1,-1 0,0 1,0-1,0 1,0-1,0 0,0 1,-1-1,1 1,-1-1,0 1,0-1,0 0,0-8,-2-26,2 0,1 0,2 0,5-29,-1 28,-2-2,-1 1,-3 0,-1-1,-1 1,-3 0,-8-38,-53-194,64 261,-8-15,1 0,2-1,0 0,2 0,1 0,1-1,1 1,1-1,2 0,0 1,2-1,1 1,1 0,1 0,2 0,6-14,63-100,-77 134,1 0,-1 0,0 0,0 0,-1 0,1 0,-1 0,-1 0,1 0,-1 0,0 1,0-1,-1 0,0 1,0 0,0 0,-1 0,1 0,-1 0,0 1,-1-1,1 1,-1 0,0 1,0-1,0 1,0 0,0 0,-1 0,1 1,-1 0,0 0,0 1,0-1,0 1,0 0,0 1,0-1,-3 2,-117 25,95-16,-19 2,-1-2,0-2,0-2,-1-3,-25-2,-6 1,-295 25,-214-16,-103 24,-67-13,-493-4,870-20,-94-24,337 14,25 1,0 5,-86 8,-28 18,-221 48,219-27,205-36,5-2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2:3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0 847,'0'4,"5"6,0 5,0 4,-5-1,-2 0,3 2,1-3</inkml:trace>
  <inkml:trace contextRef="#ctx0" brushRef="#br0" timeOffset="387.585">242 170,'0'1,"0"-1,0 1,0 0,1 0,-1 0,0 0,1-1,-1 1,0 0,1 0,-1 0,1-1,-1 1,1 0,0-1,-1 1,1-1,0 1,-1-1,1 1,0-1,0 1,-1-1,1 1,0-1,0 0,0 0,0 1,-1-1,1 0,0 0,0 0,0 0,0 0,0 0,0 0,0 0,-1 0,1-1,0 1,0 0,0-1,0 1,-1 0,1-1,0 1,0-1,-1 1,1-1,0 1,-1-1,1 0,0 0,-9 73,8 134,1-202,0-1,0 1,0 0,1-1,0 1,-1-1,1 0,1 0,-1 0,0 0,1 0,-1 0,1 0,0-1,0 1,0-1,0 0,1 0,-1 0,0-1,1 1,-1-1,1 1,0-1,-1 0,1-1,0 1,0-1,-1 1,1-1,0 0,0-1,0 1,0-1,129-38,-54-11,-68 41</inkml:trace>
  <inkml:trace contextRef="#ctx0" brushRef="#br0" timeOffset="784.299">750 1,'-4'1,"0"1,0 0,1 1,-1-1,1 1,-1 0,1 0,0 0,0 0,0 0,0 1,1-1,-1 1,1 0,0-1,0 1,0 0,1 1,-1-1,1 0,-1 5,1-6,-12 40,3 1,1 1,3-1,1 1,3 0,1 14,-5 55,-1-37,4 1,2 0,4 0,11 63,-4-68,-9-53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1 234,'1'-2,"1"1,-1-1,1 0,-1 0,1 1,0-1,0 1,-1-1,1 1,0 0,0 0,1-1,-1 2,0-1,0 0,0 0,1 1,-1-1,0 1,1 0,-1-1,0 1,1 0,-1 1,1-1,0-1,131-2,45-8,-38-24,-134 30</inkml:trace>
  <inkml:trace contextRef="#ctx0" brushRef="#br0" timeOffset="283.182">1 348,'34'0,"20"0,6 0,-2 0,-7 0,-7-5,-6-1,-4 0,-4 1,-2 1,-1 2,0 1,0 1,0 0,-4 0</inkml:trace>
  <inkml:trace contextRef="#ctx0" brushRef="#br0" timeOffset="834.314">396 8,'0'0,"0"0,0 0,1 0,-1 0,0 0,0-1,0 1,1 0,-1 0,0 0,0 0,0-1,0 1,0 0,1 0,-1-1,0 1,0 0,0 0,0-1,0 1,0 0,0 0,0-1,0 1,0 0,0 0,0-1,0 1,0 0,0 0,0-1,0 1,0 0,0 0,28 13,-27-12,48 25,-2 3,0 2,32 29,-76-58,0 1,0 0,-1-1,1 1,-1 0,1 1,-1-1,0 0,-1 1,1-1,-1 1,1-1,-1 1,0 0,0-1,0 1,-1 0,0 0,1 0,-1 0,-1-1,1 1,0 0,-1 0,0 0,0-1,0 1,0 0,-1-1,1 1,-1-1,0 1,0-1,0 0,-1 0,-1 2,-18 22,-1 0,-1-2,-2-1,0-1,-1-1,-2-1,0-2,-1-1,0-1,-25 9,28-13,3-2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1,'-61'22,"35"-15,0 2,1 1,1 0,0 2,0 1,1 1,-12 10,32-21,-1-1,1 1,0 0,0 0,0 0,0 0,1 0,-1 1,1 0,0-1,0 1,0 0,0 0,1 0,0 0,-1 0,1 0,1 0,-1 0,1 1,0-1,0 0,0 0,0 1,1-1,-1 0,1 0,0 0,1 0,-1 0,1 0,-1 0,1 0,1-1,-1 1,0 0,1-1,-1 0,1 0,0 0,3 3,8 5,0-1,1 0,0-1,0-1,1 0,0-1,1-1,-1 0,1-2,0 0,0 0,1-2,-1 0,1-1,-1 0,1-2,8 1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224 255,'-19'14,"0"-3,1 1,0 1,0 1,2 0,0 1,0 1,1 1,1 0,1 1,1 0,0 1,0 2,11-19,0 1,0-1,0 0,1 1,-1-1,1 1,0-1,-1 1,1-1,0 1,0-1,1 1,-1-1,0 1,1-1,-1 1,1-1,0 0,0 1,0-1,0 0,1 0,-1 0,0 1,1-1,-1-1,1 1,0 0,0 0,0-1,0 1,0-1,0 1,0-1,0 0,1 0,-1 0,2 1,97 12,-85-16,1-1,-1 0,0-1,-1-1,1 0,-1-1,0-1,0 0,-1-1,11-8,-20 13,1 0,-1-1,0 0,0 0,0-1,-1 1,0-1,0 0,0 0,0-1,-1 1,0-1,0 1,0-1,-1 0,0 0,0 0,0 0,-1-1,0 1,0 0,-1-1,0 1,0-1,0 1,-1 0,0-1,-1-3,0 4,0 1,-1 0,0 0,0 0,0 0,-1 1,0-1,0 1,0 0,0 0,0 0,-1 1,0-1,0 1,0 0,0 0,0 1,0 0,-1 0,1 0,-1 0,0 1,-2 0,-17-4</inkml:trace>
  <inkml:trace contextRef="#ctx0" brushRef="#br0" timeOffset="390.417">506 537,'26'-48,"-21"36,1 1,0-1,0 1,1 0,1 1,0 0,0 0,1 1,8-7,-15 15,1 0,-1 0,1 0,0 0,-1 1,1-1,0 1,0 0,-1 0,1 0,0 0,0 0,0 1,-1-1,1 1,0 0,-1 0,1 0,-1 0,1 0,-1 1,1-1,-1 1,0-1,0 1,0 0,2 1,23 13,-16-12,0 0,0-1,0-1,1 0,-1 0,1-1,-1-1,1 0,-1 0,1-1,-1 0,1-1,-1-1,0 0,0 0,0-1,0-1,0 1,-1-2,0 1,0-2,-1 1,0-1,0-1,0 1,-1-2,0 1,0-1,-1-1,-4 6,-1 1,0-2,1 1,-2 0,1 0,0-1,-1 1,0-1,0 1,0-1,-1 0,1 1,-1-1,0 0,0 1,-1-1,0-4,-5-8</inkml:trace>
  <inkml:trace contextRef="#ctx0" brushRef="#br0" timeOffset="811.055">1438 114,'-14'2,"1"1,-1 0,1 1,0 0,0 1,1 1,0 0,0 1,-7 4,14-7,-55 41,59-44,0 0,0 0,0 0,0 1,0-1,1 0,-1 0,0 1,0-1,1 0,-1 1,1-1,-1 1,1-1,0 1,0-1,-1 1,1-1,0 1,0-1,1 1,-1-1,0 1,0-1,1 1,-1-1,1 1,-1-1,1 1,0-1,-1 0,1 1,0-1,0 0,0 0,0 0,0 0,0 0,0 0,0 0,1 0,-1 0,0 0,1-1,0 2,70 26,-64-27,0 1,1 1,-1-1,-1 2,1-1,0 1,-1 0,0 0,0 1,0 0,0 0,3 4,-9-6,1-1,-1 0,1 1,-1-1,0 1,0-1,0 1,0-1,0 1,0 0,-1 0,1-1,-1 1,0 0,0 0,0-1,0 1,-1 0,1 0,-1-1,1 1,-1 0,0-1,0 1,0 0,0-1,-1 1,1-1,-1 0,0 0,1 1,-1-1,0 0,0 0,-1 0,-83 59,32-38,29-16</inkml:trace>
  <inkml:trace contextRef="#ctx0" brushRef="#br0" timeOffset="1065.906">2087 1,'-24'33,"-8"17,-3 8,-1 5,6-4,9-7,7-7,6-8,4-4,4-3,1-2,5-6,2-7</inkml:trace>
  <inkml:trace contextRef="#ctx0" brushRef="#br0" timeOffset="1236.062">1635 227,'34'-5,"15"-1,5 0,-2 1,-6 1,-5 2,-5 1,-4 5,-7 3</inkml:trace>
  <inkml:trace contextRef="#ctx0" brushRef="#br0" timeOffset="1437.247">2228 453,'0'4,"0"3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141 339,'-2'-1,"-1"0,1 0,0 0,-1 1,1-1,-1 0,1 1,-1 0,0-1,1 1,-1 0,1 0,-1 1,1-1,-1 1,1-1,-1 1,1 0,-1-1,1 1,0 1,-1-1,1 0,0 0,0 1,0-1,0 1,0 0,0 0,1 0,-1 0,0 0,1 0,0 0,-1 0,1 0,0 1,0-1,0 2,-28 99,27-73,0 0,2 0,1 0,1-1,2 1,2 5,-4-27,-1 0,2 0,-1 0,1 0,0 0,1-1,0 1,0-1,1 0,-1 0,1-1,1 1,0-1,-1 0,2-1,-1 1,1-1,0 0,0-1,0 0,0 0,1-1,0 1,1-1,-2-1,0-1,0 0,0 0,0-1,0 0,0 0,0 0,0-1,0 0,0-1,0 0,0 0,0 0,-1-1,1 1,-1-2,0 1,1-1,0-1,104-93,-101 88,4-4,-1-1,-1 0,-1-1,0 0,-1-1,0 0,-2 0,0-1,5-15,-11 26,0 0,0 0,-1 0,0-1,0 1,-1 0,0 0,0-1,0 1,-1 0,0-1,-1 1,1 0,-2 0,1 0,-1 0,0 1,0-1,0 1,-1 0,0 0,-1 0,1 0,-1 1,0-1,0 1,-4-2,-5-2,0 1,-1 1,0 0,0 1,0 0,-1 1,0 1,0 1,0 0,-1 1,1 0,-16 2,1-1</inkml:trace>
  <inkml:trace contextRef="#ctx0" brushRef="#br0" timeOffset="364.902">0 508,'13'6,"1"-1,0-1,0 0,0-1,0 0,0-1,1-1,-1 0,1-1,-1 0,0-1,1-1,-1 0,0-1,0-1,0 0,1-2,88-38,-100 43,-1 0,1 0,0 0,-1 0,1 0,0 1,0-1,0 1,0 0,0 0,-1 0,1 0,0 1,0-1,0 1,0-1,-1 1,1 0,0 0,-1 0,1 1,0-1,-1 1,0-1,1 1,-1 0,0 0,0 0,0 0,0 0,0 0,-1 1,1-1,-1 1,1 0,-1-2,1 3,0 0,1-1,-1 0,1 0,-1 1,1-1,0-1,0 1,0 0,1-1,-1 0,0 1,1-1,0-1,-1 1,1 0,0-1,0 0,0 0,0 0,0 0,0-1,0 0,0 1,3-2,14-2</inkml:trace>
  <inkml:trace contextRef="#ctx0" brushRef="#br0" timeOffset="919.98">310 0,'-4'10,"2"-2,7-3,3-6,0 2,-2 0</inkml:trace>
  <inkml:trace contextRef="#ctx0" brushRef="#br0" timeOffset="1387.158">650 85,'12'-4,"-4"1,0 1,1 0,-1 0,1 0,0 1,-1 0,1 1,0 0,0 0,-1 1,1 0,0 1,6 2,-14-3,1 1,-1 0,0-1,1 1,-1 0,0 0,-1 0,1 0,0 0,0 0,-1 0,1 0,-1 0,0 0,0 1,1-1,-1 0,-1 0,1 0,0 0,0 0,-1 0,0 1,1-1,-1 0,0 0,0 0,0-1,0 1,0 0,0 0,0 0,-1-1,1 1,-1-1,1 1,-1-1,0 0,0 1,1-1,-1 0,0 0,-2 0,-15 25,18-25,1 0,-1 0,1 0,-1 0,1 1,0-1,-1 0,1 0,0 1,0-1,0 0,0 0,0 0,0 1,0-1,1 0,-1 0,0 0,1 1,-1-1,1 0,-1 0,1 0,-1 0,1 0,0 0,-1 0,1 0,0 0,0 0,0 0,0-1,0 1,0 0,0-1,0 1,0 0,0-1,0 1,1-1,-1 0,0 1,0-1,0 0,1 0,61 7,-60-7,116-2,-94 1</inkml:trace>
  <inkml:trace contextRef="#ctx0" brushRef="#br0" timeOffset="1776.638">1101 480,'33'0,"17"0,4 0,-3 0,-4 0,-6 0,-5-5,-4-1,-3 0,-1 1,0 1,-1 2,-5 1</inkml:trace>
  <inkml:trace contextRef="#ctx0" brushRef="#br0" timeOffset="2029.782">1327 339,'-5'34,"-1"15,-1 5,2-2,2-6,6-5,2-10</inkml:trace>
  <inkml:trace contextRef="#ctx0" brushRef="#br0" timeOffset="3230.716">1694 762,'51'-30,"-1"-1,-2-3,-1-2,30-30,-72 62,0 0,0 0,-1 0,0 0,1-1,-2 0,1 0,0 0,-1 0,0-1,-1 1,1-1,-1 0,0 1,0-1,-1 0,1 0,-2 0,1-1,0 1,-1 0,0 0,-1 0,1 0,-1 0,-1-1,1 1,-2-4,1 8,1 1,0-1,0 1,0 0,-1-1,1 1,-1 0,1 0,-1 0,1 0,-1 1,0-1,1 0,-1 0,0 1,0 0,1-1,-1 1,0 0,0-1,0 1,1 0,-1 1,0-1,0 0,0 0,1 1,-1-1,0 1,0-1,1 1,-1 0,0 0,1 0,-1 0,1 0,-1 0,1 0,0 0,0 1,-1-1,-53 58,50-52,1 1,-1 0,2 0,-1 0,1 0,0 1,1-1,0 1,0 0,1 0,0 4,0-10,1 1,0-1,0 1,1-1,-1 0,1 1,0-1,-1 1,1-1,1 0,-1 1,1-1,-1 0,1 0,0 0,0 0,0 0,0-1,1 1,-1-1,1 1,-1-1,1 0,0 0,0 0,0 0,0-1,0 1,3 0,8 2,0-1,1-1,-1 0,0-1,1 0,-1-1,1-1,-1 0,0-1,0-1,0 0,0-1,0-1,-1 0,1 0,-1-1,7-5,-1-1,-5 7,-1-2,-1 0,1-1,-1 0,-1 0,1-1,-2-1,1 0,-1-1,-1 0,0 0,0-1,-1 0,3-7,-12 20,0-1,1 1,-1-1,0 0,1 1,-1-1,0 0,0 0,1 1,-1-1,0 0,0 0,0 0,1 0,-1 0,0 0,0 0,0-1,1 1,-1 0,0 0,0 0,1-1,-1 1,0 0,1-1,-1 1,0-1,1 1,-1-1,0 1,1-1,-1 1,1-1,-1 0,1 1,-1-1,1 0,0 1,-1-1,1 0,0 0,0 1,-1-1,1 0,0 0,0 0,0 1,0-1,0 0,0 0,0 1,0-1,0 0,0 0,1 0,-1 1,0-1,0 0,1 0,-1 0,-3 4,0 0,0-1,0 1,1 0,-1 1,1-1,-1 0,1 1,0-1,0 1,1-1,-1 1,1 0,0 0,0 0,0 0,0 0,1 0,0 0,0 0,0 0,0 0,0 0,1 0,0 0,0 0,0 0,0 0,0-1,1 1,0 0,0-1,0 1,0-1,0 1,1-1,0 0,-1 0,1 0,0-1,0 1,1-1,1 2,9-1,0 0,0 0,1-2,-1 0,0 0,1-1,-1-1,0-1,0 0,1 0,-2-2,1 0,0 0,-1-1,1-1,9-6,-12 8,-1 0,0 0,1-1,-2 0,1 0,-1-1,1-1,-2 1,1-1,-1-1,0 0,0 0,-1 0,0-1,-1 0,0-1,0 1,-1-1,0 0,1-5,-6 13,1 1,-1 0,1 0,-1-1,1 1,-1 0,0-1,0 1,1-1,-1 1,0 0,0-1,0 1,-1-1,1 1,0 0,-1-1,1 1,0 0,-1-1,0 1,1 0,-1 0,0-1,1 1,-1 0,0 0,0 0,0 0,0 0,0 0,0 0,0 1,-1-1,1 0,0 0,0 1,-1-1,1 1,0-1,-1 1,1 0,0-1,-1 1,1 0,-1 0,-62 21,57-14,0 0,1 1,0-1,0 1,1 1,0-1,0 1,1-1,0 1,0 1,1-1,1 0,-1 1,2-1,-1 6,1-10,0 0,1 0,-1 0,1 0,0 1,1-1,-1 0,1 0,0 0,1 0,-1-1,1 1,0 0,0 0,0-1,1 1,-1-1,1 0,0 0,1 0,-1 0,1 0,-1-1,1 0,0 1,0-2,1 1,-1 0,1-1,2 2,5 1,-7-2,0-1,0 1,1-1,-1 0,0 0,1 0,-1-1,1 1,0-1,-1-1,1 1,0-1,0 0,-1-1,1 1,0-1,0 0,-1 0,1-1,-1 0,4-1,4-8</inkml:trace>
  <inkml:trace contextRef="#ctx0" brushRef="#br0" timeOffset="3588.89">2822 113,'234'-68,"-167"60,-66 8,0 0,0 0,0 0,0 0,0 0,0 1,0-1,0 0,0 1,0-1,-1 1,1-1,0 1,0-1,0 1,0 0,-1-1,1 1,0 0,-1 0,1-1,0 1,-1 0,1 0,-1 0,1 0,-1 0,0 0,1 0,-1 0,0 0,0 0,0 0,0 0,0 0,0 0,0 0,0 0,0 0,0 0,0 0,-1 0,1 0,0 0,-1 0,1 0,-1 0,1-1,-1 1,1 0,-1 0,0 0,1 0,-1-1,0 1,0 0,1-1,-1 1,0-1,0 1,-143 136,143-136,0 1,0-1,0 1,0-1,0 1,1-1,-1 1,1-1,-1 1,1 0,0-1,-1 1,1 0,0-1,0 1,0 0,0-1,1 1,-1 0,0-1,1 1,-1 0,1-1,0 1,-1-1,1 1,0-1,0 1,0-1,0 0,0 1,0-1,0 0,0 0,1 0,-1 0,0 0,1 0,-1 0,1 0,-1-1,1 1,0 0,-1-1,1 0,1 1,81 23,-84-24,90 8,-64-7</inkml:trace>
  <inkml:trace contextRef="#ctx0" brushRef="#br0" timeOffset="4365.681">3697 283,'-30'13,"1"1,0 1,1 1,0 2,2 1,-1 1,19-13,1-1,0 1,0 0,0 1,0 0,1 0,1 0,0 1,0 0,0 0,1 0,0 0,1 1,0-1,1 1,0 0,0 0,1 0,0 0,1 0,0 5,1-10,1 1,-1 0,1 0,0-1,0 1,1-1,-1 0,1 0,1 0,-1 0,1 0,-1 0,1-1,1 0,-1 0,0 0,1 0,0-1,0 0,0 0,0 0,1 0,-1-1,1 0,-1 0,1-1,0 1,0-1,0-1,0 1,0-1,0 0,-1 0,1 0,2-1,10 1,0 0,0-2,0 1,-1-2,1-1,-1 0,0-1,0-1,13-6,-4 0,0-1,-1-1,-1-1,0-2,20-18,-36 28,0 0,-1 0,0-1,-1 1,1-2,-2 1,1-1,-1 0,0 0,-1 0,0 0,-1-1,0 0,0 0,-1 0,0 0,-1 0,0-5,-1 10,-1-1,0 1,0 0,0-1,-1 1,0 0,0 0,0 0,0 0,-1 0,0 1,0-1,0 1,-1 0,1 0,-1 0,0 0,0 0,0 1,-1 0,1 0,-1 0,0 1,0-1,-1 1,-5-4,0 2,-1 0,0 0,0 1,0 0,0 1,0 1,-1 0,1 0,-9 2,-17 3</inkml:trace>
  <inkml:trace contextRef="#ctx0" brushRef="#br0" timeOffset="4646.282">3330 565,'8'-2,"32"-2,1-2,-1-3,0 0,-1-3,28-12,-62 21,-1 0,0 1,1-1,-1 1,1 0,0 0,0 1,-1-1,1 1,0 0,0 1,0-1,0 1,1 0,-1 0,0 0,0 1,0 0,0 0,0 0,-1 1,1-1,0 1,0 0,-1 1,3 1,4 3,0-1,0 0,1-1,0 0,0 0,0-2,0 1,1-2,-1 1,1-2,0 0,-1 0,1-1,0-1,0 0,3-1,16 1,64-18,-76 14</inkml:trace>
  <inkml:trace contextRef="#ctx0" brushRef="#br0" timeOffset="5096.921">4234 141,'177'-16,"-176"16,0 0,1 0,-1 0,0 0,1 0,-1 0,1 1,-1-1,0 0,0 1,1-1,-1 1,0-1,0 1,1 0,-1-1,0 1,0 0,0 0,0 0,0 0,0 0,0 0,-1 0,1 0,0 0,0 1,-1-1,1 0,-1 0,1 1,-1-1,0 0,1 0,-1 1,0-1,0 1,0-1,0 0,0 1,0-1,0 1,-28 58,13-33,14-25,0 0,0 0,0-1,1 1,-1 0,1 0,-1 0,1 0,0 0,0 0,0 0,0 0,0 0,0 0,0 0,1 0,-1-1,1 1,-1 0,1 0,0 0,0 0,0-1,0 1,0 0,0-1,0 1,0-1,1 1,-1-1,1 0,-1 0,1 1,-1-1,1 0,0 0,0 0,-1-1,1 1,0 0,0-1,0 1,0-1,0 0,0 1,0-1,0 0,0 0,0 0,-1-1,1 1,2-1,101-12,-85 6</inkml:trace>
  <inkml:trace contextRef="#ctx0" brushRef="#br0" timeOffset="5432.152">4770 480,'34'-5,"15"-1,5 0,-3-4,1 0,-5 2,-5 2,-5 2,-4 2,-3 1,-2 1,0 0,-6 5,-1 2,-4-1</inkml:trace>
  <inkml:trace contextRef="#ctx0" brushRef="#br0" timeOffset="5695.388">4798 678,'38'4,"18"3,9-6,-2-3,-7 0,-8-1,-8 1,0-5,-3 0,-7 0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211 819,'0'-10,"0"3,0 6,-5 3,-2 7,1 6,-4 6,-4 3,-6 4,-3 0,-3 2,-2-1,-1-4,5-2,6-6</inkml:trace>
  <inkml:trace contextRef="#ctx0" brushRef="#br0" timeOffset="553.919">718 481,'5'34,"-6"-21,2 0,-1 0,2 0,0-1,0 1,1 0,0-1,2 1,-1-1,1 0,1-1,0 1,1-1,0-1,0 1,1-1,1 0,0-1,0 0,3 1,-4-7,0-2,1 0,0 0,-1 0,1-1,-1 0,1-1,0 0,-1 0,1-1,-1 0,0 0,1-1,-1 0,-1-1,1 1,0-2,-1 1,0-1,0 0,2-2,12-5,165-105,-184 116,1 1,-1-1,0 1,0 0,1 0,-1 0,0 0,1 0,-1 1,0-1,0 1,1-1,-1 1,0 0,0 0,0 0,0 0,0 0,0 0,0 1,0-1,0 1,-1-1,1 1,-1 0,1 0,-1-1,0 1,1 0,-1 0,0 0,0 0,0 1,-1-1,1 0,-1 0,1 1,0 1,16 27,-13-28,-1 1,0-1,1 0,0 0,0 0,0-1,0 1,0-1,0 0,1 0,-1 0,1 0,-1-1,1 0,0 0,0 0,-1-1,1 0,0 0,0 0,0 0,-1-1,1 1,0-1,0 0,-1-1,5-1,1-1,1-1,-1 0,0-1,-1 0,1 0,-1-1,0 0,-1-1,0 0,0 0,2-4,4-6</inkml:trace>
  <inkml:trace contextRef="#ctx0" brushRef="#br0" timeOffset="1598.919">1790 1,'0'568,"16"-496,-15-70,-1-1,1 0,0 1,0-1,0 0,0 0,0 0,0 0,0 0,1 0,-1 0,0 0,0 0,1 0,-1-1,1 1,-1 0,1-1,-1 1,1-1,-1 0,1 1,-1-1,1 0,-1 0,1 0,-1 0,1 0,0-1,-1 1,1 0,-1-1,1 1,-1-1,1 0,-1 1,0-1,1 0,-1 0,0 0,0 0,1 0,-1 0,0 0,0 0,33-25,-25 17,1 0,1 1,0 0,0 1,0 0,1 1,0 0,0 1,0 1,1-1,0 2,-1 0,13-1,-20 4,0 1,0 1,-1-1,1 0,-1 1,1 0,-1 0,0 1,0-1,0 1,0 0,0 0,0 0,-1 1,0-1,0 1,0 0,2 2,36 32,-31-34,0-1,1 0,-1 0,0-1,1-1,0 0,-1 0,1-1,0 0,-1-1,1 0,-1-1,1 0,-1 0,0-1,0-1,0 0,0 0,0-1,-1 0,0-1,0 0,4-4,-2 4,0-1,0-1,-1 0,0 0,0-1,-1-1,-1 1,1-1,-2-1,1 1,-1-1,-1-1,2-5,-7 15,0-1,0 1,0-1,-1 1,0-1,1 1,-1-1,0 0,0 1,0-1,0 0,-1 1,1-1,-1 1,0-1,0 1,0-1,0 1,0 0,0-1,0 1,-1 0,1 0,-1 0,0 0,0 0,1 0,-1 0,0 0,-1 1,1-1,0 1,0 0,-1 0,1 0,-1 0,1 0,-1 0,1 0,-1 1,1-1,-1 1,0 0,1 0,-1 0,1 0,-1 0,0 1,1-1,-1 1,1 0,-1 0,0 0,-8 2,-1 1,1 1,1 0,-1 1,1-1,0 2,0 0,0 0,1 1,0 0,1 0,0 1,0 0,1 0,0 1,1 0,0 0,0 1,-2 8,7-16,0 0,0 0,1 0,-1 0,1 0,0 0,0 0,0 0,0 0,1 0,-1 0,1 1,0-1,0-1,0 1,0 0,0 0,1 0,-1 0,1-1,0 1,-1-1,1 1,1-1,-1 0,0 0,0 0,1 0,-1 0,1 0,0-1,-1 1,1-1,0 0,0 0,110 24,-74-25,1-3,-1-1,-1-2,1-2,-1-1,-1-2,0-2,0-1,13-9,-35 17,0-1,-1 0,0-1,0 0,-1-1,0-1,-1 0,0-1,0 0,-1-1,-1 0,0-1,-1 0,2-4,-10 16,-1 1,1-1,-1 0,0 0,1 0,-1 0,0 0,1 0,-1 0,0 0,0 0,0 0,0 0,0 0,0 0,0 0,-1 0,1 0,0 0,0 0,-1 0,1 0,-1 0,1 0,-1 0,1 0,-1 0,0 1,1-1,-1 0,0 0,1 1,-1-1,0 0,0 1,0-1,0 1,0-1,1 1,-1 0,0-1,0 1,0 0,0-1,0 1,0 0,0 0,0 0,-1 0,1 0,0 0,-55 7,49-4,1 0,0 0,0 0,0 1,0 0,0 1,1-1,0 1,0 0,0 0,1 0,-1 1,1 0,0 0,1 0,-2 3,5-7,0 0,0 0,0 0,0-1,0 1,0 0,1 0,-1 0,1-1,-1 1,1 0,0-1,-1 1,1-1,0 1,0-1,0 1,0-1,1 1,-1-1,0 0,0 0,1 1,-1-1,1 0,-1 0,1-1,0 1,-1 0,1 0,0-1,-1 1,1-1,0 0,0 1,-1-1,2 0,73 7,-70-7,226-4,-210 1,-1-1,1-1,-1 0,-1-2,1 0,-1-2,0 0,-1-1,0-1,0-1,-1 0,10-11,-26 23,-1-1,1 0,-1 1,1-1,0 0,-1 0,1 0,-1 0,0 0,1-1,-1 1,0 0,0-1,0 1,0 0,0-1,0 1,0-1,0 0,-1 1,1-1,-1 0,1 1,-1-1,1 0,-1 0,0 1,0-1,0 0,0 0,0 0,-1 1,1-1,0 0,-1 0,1 1,-1-1,0 0,1 1,-1-1,0 1,0-1,0 1,0-1,0 1,-1 0,1-1,0 1,-1 0,1 0,-1 0,1 0,-10-1,0 1,0 0,0 1,0 0,1 1,-1 0,0 1,0 0,1 1,-1 0,1 0,0 1,0 1,0 0,1 0,-1 0,1 1,0 1,1 0,0 0,0 0,0 1,1 1,0-1,1 1,0 0,0 0,4-5,0-1,0 0,0 1,0-1,1 1,-1-1,1 1,0 0,0 0,0 0,1-1,-1 1,1 0,0 0,0 0,0 0,1 0,0 0,-1 0,1-1,0 1,1 0,-1-1,1 1,0-1,-1 1,1-1,1 0,-1 1,0-1,1 0,0-1,0 1,0 0,0-1,0 0,0 0,0 0,1 0,1 1,26 13,1 0,1-2,0-2,1 0,0-3,1-1,-1-1,6-1,62-1,-71-5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8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34,'-65'136,"90"-162,65-108,-90 134,1-1,-1 1,0-1,1 0,-1 1,1-1,-1 1,1-1,-1 1,1-1,-1 1,1-1,-1 1,1-1,0 1,-1 0,1-1,0 1,-1 0,1 0,0-1,-1 1,1 0,0 0,0 0,-1 0,1 0,0 0,0 0,-1 0,1 0,0 1,-1-1,1 0,0 0,-1 1,1-1,0 0,-1 1,1-1,0 1,-1-1,1 0,-1 1,1-1,-1 1,1 0,-1-1,1 1,-1-1,0 1,1 0,-1-1,0 1,15 46,-12-34,-3-8,1-1,0 1,0-1,0 0,1 1,-1-1,1 0,0 0,0 0,1 0,-1 0,1-1,0 1,0-1,0 1,0-1,0 0,1 0,0-1,-1 1,1-1,0 0,0 0,0 0,1 0,-1-1,0 1,1-1,-1-1,1 1,-1 0,1-1,-1 0,1 0,-1 0,1-1,-1 1,1-1,-1 0,1-1,-1 0,1 0,-1 0,1-1,-1 1,0-1,0 0,0 0,-1-1,1 1,-1-1,0 1,0-1,0 0,0-1,-1 1,1 0,-1-1,1-3,5-15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1017,'28'-4,"1"-1,-1-1,0-2,-1 0,0-2,-1-1,0-2,0 0,-1-2,-1 0,21-18,-42 30,81-66,-82 67,0 0,0 0,0 0,0 0,0 0,-1-1,1 1,-1-1,1 1,-1-1,0 0,0 1,0-1,-1 0,1 0,-1 0,1 0,-1 1,0-1,0 0,0 0,0 0,-1 0,1 0,-1 0,0 1,1-1,-1 0,-1 0,1 1,0-1,-1 1,-1-3,2 4,-1-1,1 0,-1 1,0-1,1 1,-1 0,0-1,0 1,0 0,0 0,0 0,0 1,-1-1,1 0,0 1,0 0,0-1,-1 1,1 0,0 0,0 0,-1 0,1 1,0-1,0 0,-1 1,1 0,0-1,0 1,0 0,0 0,0 0,0 1,-1 0,-53 56,53-54,1 0,0 0,0 0,0 1,0-1,0 0,1 1,0-1,0 1,0 0,0-1,1 1,0 0,0-1,0 1,1 0,-1-1,1 1,0-1,0 1,1-1,0 1,-1-1,1 0,1 0,-1 0,1 0,-1 0,1 0,0-1,0 1,1-1,-1 0,1 0,0 0,-1 0,1-1,0 0,1 1,-1-2,3 2,15 0,-1-1,1 0,0-2,-1-1,1 0,-1-2,1 0,-1-2,0 0,0-2,-1 0,1-1,-2-1,1-1,-1 0,11-10,16-8,0-2,-3-2,0-2,5-9,-44 41,-1-1,1 0,-1 1,1-1,-1 0,0-1,0 1,0 0,-1-1,1 0,-1 1,0-1,0 0,0 0,0 0,-1-1,0 1,0 0,0-1,0 1,-1 0,1-1,-1 1,0-1,-1 0,-1 4,-1-1,0 1,0 0,0 0,0 0,0 0,0 0,0 1,0-1,-1 1,1 0,0 0,0 0,0 0,0 1,-1-1,1 1,0 0,0 0,0 0,0 0,0 0,1 1,-1 0,0-1,1 1,-1 0,1 0,-1 0,0 2,-4 0,0 0,1 1,-1 0,1 0,0 1,1-1,-1 1,1 1,0-1,1 1,0-1,0 1,0 1,1-1,0 0,0 1,1 0,0 0,0-1,1 1,0 0,0 0,1 0,0 0,0 1,1-1,0-1,1 1,0 0,0 1,2-4,1-1,0 0,0 0,0 0,0 0,1-1,-1 1,1-2,0 1,0-1,0 1,0-2,1 1,-1-1,0 0,1 0,-1 0,0-1,1 0,-1-1,1 1,-1-1,0 0,4-2,12 2,9-1,1-2,-1-1,0-2,-1-1,1-1,-2-1,1-2,-2-1,1-1,-2-2,0-1,-1-1,9-8,25-42,-59 66,1 1,-1-1,0 0,0 0,0 1,0-1,0 0,0 0,-1 0,1 0,-1 0,1 0,-1-1,0 1,0 0,0 0,0 0,0 0,0 0,-1 0,1 0,-1 0,1 0,-1 0,0 0,0 0,0 0,0 0,0 0,0 1,0-1,-1 0,1 1,0-1,-1 1,0-1,1 1,-1 0,0 0,0-1,-4 1,0-1,-1 1,1 0,-1 0,1 1,-1 0,1 0,-1 0,1 1,0 0,-1 0,1 1,0 0,0 0,0 0,0 1,0 0,0 0,1 0,-1 1,1 0,0 0,0 0,0 1,1-1,0 1,0 0,0 0,0 1,1-1,0 1,0 0,0 0,1 0,0 0,0 0,1 1,-1-1,1 0,1 4,-1-5,1 1,0 0,1 0,-1 0,1 0,0-1,1 1,-1 0,1-1,0 1,1-1,-1 0,1 1,0-1,1 0,-1-1,1 1,0-1,0 0,0 1,0-2,1 1,0-1,0 1,0-1,0 0,0-1,1 1,17 10</inkml:trace>
  <inkml:trace contextRef="#ctx0" brushRef="#br0" timeOffset="547.122">1581 820,'-99'98,"98"-97,1-1,-1 1,0-1,1 1,-1-1,1 1,-1-1,1 1,-1 0,1-1,-1 1,1 0,0-1,-1 1,1 0,0 0,-1-1,1 1,0 0,0 0,0 0,0-1,0 1,0 0,0 0,0 0,0-1,0 1,0 0,0 0,1 0,-1-1,0 1,1 0,-1 0,0-1,1 1,-1 0,1-1,-1 1,1-1,-1 1,1 0,0-1,-1 1,1-1,0 0,-1 1,1-1,0 1,0-1,-1 0,1 0,0 1,0-1,-1 0,2 0,46-9,125-118,-172 126,-1 0,1 1,0-1,-1 1,1-1,0 0,0 1,0 0,-1-1,1 1,0-1,0 1,0 0,0 0,0-1,0 1,0 0,-1 0,1 0,0 0,0 0,0 0,0 0,0 0,0 1,0-1,0 0,0 1,-1-1,1 0,0 1,0-1,0 1,-1-1,1 1,0 0,0-1,-1 1,1 0,-1-1,1 1,0 0,-1 0,1-1,-1 1,10 47,-7-25,-3-21,0 1,1 0,-1-1,1 1,-1 0,1-1,0 1,0-1,0 1,1-1,-1 1,0-1,1 0,0 0,-1 0,1 0,0 0,0 0,0 0,0-1,1 1,-1-1,0 1,1-1,-1 0,1 0,-1 0,1 0,0 0,-1-1,1 1,0-1,-1 0,1 0,0 0,-1 0,1 0,0-1,0 1,-1-1,1 1,-1-1,1 0,-1 0,1 0,-1-1,2 0,10-7,1 0,-1-1,-1-1,0-1,-1 0,0 0,-1-1,0 0,-1-1,0-1,-1 1,3-10,5-20,-13 23</inkml:trace>
  <inkml:trace contextRef="#ctx0" brushRef="#br0" timeOffset="1115.149">2428 622,'33'0,"17"0,8 0,0-5,0-1,-6 0,-6 1,-7 1,-5 2,-3 1,-3 1,-5-5,-3-2,1 1,-3 2</inkml:trace>
  <inkml:trace contextRef="#ctx0" brushRef="#br0" timeOffset="1362.791">2568 848,'34'5,"16"1,8 0,1-6,-7-3,-1-1,-5 1,-6-1,-4-2,-4-2,-8 1</inkml:trace>
  <inkml:trace contextRef="#ctx0" brushRef="#br0" timeOffset="13018.854">3952 311,'10'-15,"-6"21,-9 30,-71 164,58-163,-15 56,35-89,0-1,1 0,-1 0,0 0,1 0,0 0,0 0,0 0,0-1,0 0,0 0,1 0,-1 0,1 0,-1 0,1-1,0 0,0 0,-1 0,1 0,0 0,0-1,0 0,0 0,0 0,0 0,0-1,0 1,-1-1,1 0,0 0,0-1,172-47,-152 43</inkml:trace>
  <inkml:trace contextRef="#ctx0" brushRef="#br0" timeOffset="13624.207">4347 820,'183'-262,"-182"261,0 0,-1 0,1 0,0 0,0 0,0 0,0 0,0 0,0 0,0 1,1-1,-1 0,0 1,0-1,1 1,-1-1,0 1,1 0,-1 0,0-1,1 1,-1 0,0 0,1 0,-1 0,0 1,1-1,-1 0,0 0,1 1,-1-1,0 1,0-1,0 1,1 0,-1 0,0-1,0 1,0 0,0 0,0 0,0 0,0 0,-1 0,1 0,0 0,0 0,-1 1,1-1,-1 0,1 0,-1 1,1-1,-1 0,0 1,0-1,0 0,0 1,2 1,1 0,-1 0,1 0,-1 0,1 0,0-1,0 1,0-1,0 0,0 0,0 0,1 0,-1-1,1 1,-1-1,1 0,0 0,0 0,-1 0,1-1,0 0,0 0,0 0,-1 0,1 0,0-1,0 1,-1-1,1 0,0 0,-1-1,4-1,113-62,-113 61,72-58,-79 62,1-1,0 1,-1-1,1 1,0-1,0 1,-1 0,1-1,0 1,0 0,-1 0,1-1,0 1,0 0,0 0,-1 0,1 0,0 0,0 0,0 0,0 1,-1-1,1 0,0 0,0 1,-1-1,1 0,0 1,0-1,-1 0,1 1,0-1,-1 1,1 0,-1-1,1 1,0-1,-1 1,0 0,1-1,-1 1,1 0,-1 0,0-1,1 1,-1 0,0 0,0 0,0-1,0 1,0 0,0 1,5 52,-4-40,-1-11,0 0,0 0,1 0,-1-1,1 1,0 0,0 0,0 0,0-1,0 1,1-1,-1 1,1-1,0 1,0-1,0 0,0 0,0 0,0 0,0 0,2 1,13 5</inkml:trace>
  <inkml:trace contextRef="#ctx0" brushRef="#br0" timeOffset="14276.12">5391 396,'-221'150,"218"-148,1 0,-1 0,1 0,0 0,0 1,0-1,0 1,1 0,-1-1,1 1,-1 0,1 0,0 0,0 0,0 0,0 0,1 1,0-1,-1 0,1 0,0 0,0 0,1 1,-1-1,1 0,-1 0,1 0,0 0,0 0,0 0,1 0,-1 0,1-1,0 1,-1 0,1-1,0 1,1-1,-1 0,0 0,1 0,-1 0,1 0,-1 0,1-1,0 1,0-1,0 0,0 1,0-1,0-1,0 1,0 0,0-1,1 0,-1 0,1 0,12-1,-1-2,1 0,-1-1,0 0,0-1,0-1,-1 0,0-1,0-1,-1 0,0-1,0 0,-1-1,0 0,-1-1,0 0,3-6,27-20,-28 26,42-29,-53 39,-1 1,1-1,0 1,-1-1,1 1,0 0,-1-1,1 1,0 0,0 0,-1 0,1 1,0-1,-1 0,1 1,0-1,-1 1,1-1,-1 1,1 0,-1 0,1 0,-1-1,1 2,-1-1,0 0,1 0,-1 0,0 0,0 1,0-1,0 1,0-1,0 1,-1-1,1 2,7 9,-2 0,1 1,-2 0,0 0,0 0,-1 1,-1 0,0-1,-1 1,-1 0,0 0,-1 1,0-1,-1 0,0 0,-2 0,1 0,-2-1,0 1,0-1,-2 0,1 0,-2 0,1-1,-2 0,0 0,-1 1,1-5,0 0,0-1,0 0,-1-1,0 1,0-2,-1 1,0-1,0-1,0 0,-5 1,13-4,0-1,0 0,1 0,-1 0,0 0,0 0,1 0,-1-1,0 1,1 0,-1-1,0 0,1 1,-1-1,1 0,-1 0,1 0,-1 0,1 0,-1 0,1 0,0 0,0-1,0 1,0 0,0-1,0 1,0-1,0 1,0-1,1 1,-1-1,0 0,1 1,0-1,-1 0,1 0,0 1,0-1,0 0,0 0,0 1,0-2,10-78,0 59,0 2,2-1,1 2,0 0,1 0,1 1,1 1,1 0,0 1,1 1,15-10,-11 11,0 1,0 0,1 2,1 1,0 0,0 2,1 1,0 1,21-2,-1 7,-27 4</inkml:trace>
  <inkml:trace contextRef="#ctx0" brushRef="#br0" timeOffset="14742.001">4093 1045,'81'0,"1"-4,-1-4,25-7,506-92,2 25,-530 74,-53 6</inkml:trace>
  <inkml:trace contextRef="#ctx0" brushRef="#br0" timeOffset="15134.838">5137 1074,'0'14,"0"10,0 5,0 3,0 1,0-1,0-1,-5-5,-1-3,0 0,1 0,2-3</inkml:trace>
  <inkml:trace contextRef="#ctx0" brushRef="#br0" timeOffset="15400.848">4883 1074,'34'0,"15"0,10-5,-1-2,-1 1,0 1,-5-3,-2-1,-4 2,-6 2,-5 2,-3 1,-2 1,-6 1</inkml:trace>
  <inkml:trace contextRef="#ctx0" brushRef="#br0" timeOffset="15652.511">4940 1355,'33'-4,"17"-3,3 1,4 2,-4-5,-6 1,-7 0,-4-2,-4 0,-8 2</inkml:trace>
  <inkml:trace contextRef="#ctx0" brushRef="#br0" timeOffset="16207.844">5617 1158,'-187'253,"173"-218,39-35,96-98,-46 38,3 4,52-28,-117 76,-12 6,0 1,0-1,0 1,0-1,0 1,1 0,-1 0,0 0,1 0,-1 0,1 0,-1 0,1 0,-1 0,1 0,0 1,-1-1,1 1,0 0,0-1,-1 1,1 0,0 0,0 0,-1 0,1 0,0 0,0 1,-1-1,1 0,0 1,-1 0,1-1,0 1,-1 0,1 0,-1 0,1 0,-1 0,0 0,1 0,-1 0,0 1,1 0,4 85,-7-78,1-1,-1 0,1 1,1-1,0 0,0 0,0 1,1-1,0 0,1 0,0 0,3 5,-5-11,0-1,0 0,0-1,0 1,-1 0,1 0,0 0,0 0,-1 0,1 0,0-1,-1 1,1 1,-1-1,0 0,1 0,-1 0,0 0,1 0,-1 0,0 0,0 0,0 1,0-1,0 0,0 0,0 0,-1 0,1 0,0 0,-1 1,1-1,-1 0,1 0,-1 0,1 0,-1 0,0-1,1 1,-1 0,0 0,0 0,1 0,-1-1,0 1,0 0,0-1,0 1,-1-1,-9 2,0-1,0 0,0-1,0 0,0-1,0 0,0-1,0 0,0-1,1 0,-2-2,-15-2,-145-61,148 57</inkml:trace>
  <inkml:trace contextRef="#ctx0" brushRef="#br0" timeOffset="17906.863">3246 199,'149'-93,"-148"92,0 0,1 0,-1 0,0 0,0 1,1-1,-1 0,1 1,-1-1,1 1,-1 0,0-1,1 1,-1 0,1 0,-1 0,1 0,-1 0,1 0,-1 1,1-1,-1 0,1 1,-1-1,1 1,-1-1,0 1,1 0,-1 0,0-1,0 1,1 0,-1 0,0 0,0 0,0 1,0-1,0 0,-1 0,1 1,0-1,0 0,-1 1,1-1,-1 1,1-1,-1 0,0 1,0-1,1 1,-1-1,0 1,0-1,0 1,-1-1,1 1,0 0,-7 285,6 534,1-779,-3 1,-1-1,-2 0,-1-1,-3 1,-7 16,17-57,1 0,-1 0,0 0,0 0,1-1,-1 1,0 0,0 0,0 0,0 0,0-1,0 1,0 0,-1 0,1 0,0 0,0-1,-1 1,1 0,0 0,-1 0,1-1,-1 1,1 0,-1-1,1 1,-1 0,1-1,-1 1,0-1,1 1,-1-1,0 1,0-1,1 0,-1 1,0-1,0 0,0 1,1-1,-1 0,0 0,0 0,0 0,0 0,1 0,-1 0,0 0,0 0,0 0,0 0,0-1,1 1,-1 0,0-1,0 1,1 0,-1-1,0 1,0-1,1 1,-1-1,1 1,-1-1,0 0,1 1,-7-151,40-165,-18 214,80-339,-88 410,91-258,-94 279,1 0,0 0,1 1,0-1,1 1,-1 1,2-1,-1 1,1 0,0 1,1 0,0 0,0 1,1 0,-1 1,1 0,0 0,6-1,201-46,-175 45,44-3,-1 3,1 5,24 4,-20-1,305 27,223-56,-171 11,-81 5,-252 33,-110-20,-1 1,0-1,0 1,0 0,0 0,0 0,-1 0,1 0,-1 1,1-1,-1 1,0 0,0 0,0-1,0 1,0 0,-1 1,0-1,1 0,-1 0,0 1,-1-1,1 0,0 1,-1-1,0 1,0-1,0 1,0-1,-1 1,0 1,-54 145,44-130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39.7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113 360,'0'1,"0"0,-1-1,1 1,0 0,0-1,0 1,0 0,-1-1,1 1,0 0,-1-1,1 1,0 0,-1-1,1 1,-1-1,1 1,-1-1,1 1,-1-1,1 1,-1-1,0 1,1-1,-1 0,0 1,1-1,-1 0,0 0,1 0,-1 1,0-1,1 0,-1 0,0 0,0 0,1 0,-1 0,0 0,0 0,1-1,-1 1,0 0,1 0,-1-1,0 1,1 0,-1-1,0 1,1 0,-1-1,1 1,-1-1,1 1,-1-1,1 0,-1 1,1-1,-1 1,1-1,0 0,0 1,-1-1,1 0,43 206,-31-113,-4 1,-5 0,-7 86,-7-41,-5-1,-6 0,-20 53,-8 42,50-228,-1 0,1 0,0 0,1 1,-1-1,1 0,0 0,0 0,0 0,0 0,0-1,1 1,0 0,0-1,0 1,0-1,1 1,-1-1,1 0,0 0,0 0,0 0,0-1,0 1,1-1,-1 0,1 0,0 0,-1-1,1 1,0-1,0 0,0 0,0 0,0 0,1-1,249 31,263-33,-233-24,-18-2,145-3,244 31,-334-27,267 26,-155-55,-116 27,719 30,-727 28,-240-28,1-3,-1-4,0-3,2-3,314-67,-72 33,-229 37,-51 5,0 1,1 1,0 2,-1 1,1 2,19 4,76 11,-127-20,-1 0,1 0,0 0,0 0,-1 0,0 0,1 0,-1-1,0 1,0 0,0-1,0 1,0-1,-1 1,1-1,-1 0,0 1,0-1,0 1,0-1,0 0,0 1,-1-1,1 1,-1-1,0 1,0-1,0 0,0-8,-2-26,2 0,1 0,2 0,5-29,-1 28,-2-2,-1 1,-3 0,-1-1,-1 1,-3 0,-8-38,-53-194,64 261,-8-15,1 0,2-1,0 0,2 0,1 0,1-1,1 1,1-1,2 0,0 1,2-1,1 1,1 0,1 0,2 0,6-14,63-100,-77 134,1 0,-1 0,0 0,0 0,-1 0,1 0,-1 0,-1 0,1 0,-1 0,0 1,0-1,-1 0,0 1,0 0,0 0,-1 0,1 0,-1 0,0 1,-1-1,1 1,-1 0,0 1,0-1,0 1,0 0,0 0,-1 0,1 1,-1 0,0 0,0 1,0-1,0 1,0 0,0 1,0-1,-3 2,-117 25,95-16,-19 2,-1-2,0-2,0-2,-1-3,-25-2,-6 1,-295 25,-214-16,-103 24,-67-13,-493-4,870-20,-94-24,337 14,25 1,0 5,-86 8,-28 18,-221 48,219-27,205-36,5-2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1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28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4573 1162,'4'-34,"1"0,2 1,1 0,2 0,1 1,1 1,2 0,1 0,15-21,13-33,91-168,-133 251,0 0,0 0,1 0,-1 0,1 0,-1 0,1 0,0 0,0 1,0-1,0 1,0-1,0 1,0 0,0 0,1 0,-1 0,0 0,1 0,-1 1,1-1,-1 1,1 0,-1-1,1 1,-1 0,1 1,-1-1,1 0,-1 1,1-1,-1 1,0 0,1 0,-1 0,0 0,0 0,0 1,1-1,-1 0,0 1,-1 0,1-1,0 1,0 0,-1 0,1 0,-1 0,0 0,0 1,1-1,-1 0,-1 0,1 1,0-1,0 1,-1-1,0 1,1-1,-1 1,0 0,112 516,-74-388,-41-130,0 1,1-1,-1 0,0-1,1 1,-1 0,0-1,0 0,0 1,0-1,1 0,-1 0,0-1,0 1,0-1,0 1,1-1,-1 0,0 0,1 0,-1 0,1-1,-1 1,1-1,-2-1,3 3,-370-227,284 184,65 36</inkml:trace>
  <inkml:trace contextRef="#ctx0" brushRef="#br0" timeOffset="710.078">5299 1016,'31'73,"1"194,-30-259,-1-1,-1 1,1-1,-1 1,0 0,-1-1,1 1,-2-1,1 1,-1-1,0 1,-1-1,1 0,-1 0,-1 0,1-1,-1 1,-1-1,1 0,-1 0,0 0,0 0,2-7,0 0,1 0,-1-1,1 1,-1 0,1-1,0 1,0-1,0 0,0 0,0 0,0 0,0 0,0 0,1 0,-1-1,1 1,0-1,0 1,-1-1,2 1,-1-1,0 0,0 1,1-1,0 0,-1 0,1 1,0-1,1 0,-1 0,0 0,1 1,-1-1,1 0,0 1,0-1,0 1,0-1,11-47,1 1,2 1,3 1,1 0,3 1,2 1,1 1,3 2,1 0,2 2,12-10,71-49,-113 98,0 1,0-1,0 1,0-1,0 1,0 0,1 0,-1 0,0-1,0 1,0 0,0 0,1 1,-1-1,0 0,0 0,0 1,0-1,0 0,1 1,-1-1,0 1,0-1,0 1,0 0,0-1,-1 1,1 0,0 0,0 0,0-1,-1 1,1 0,0 0,-1 0,1 0,-1 1,1-1,-1 0,1 0,-1 0,0 0,0 0,0 0,1 1,-1-1,0 0,0 0,-1 0,1 0,0 1,0-1,0 0,-1 0,1 0,-1 0,1 0,-1 0,1 0,-1 1,-22 73,8-42,-2 0,-1-1,-1-1,-2-1,-2 0,0-2,-2-1,-1-1,-26 21,50-45,2-1,0 0,-1 0,1 1,0-1,-1 0,1 0,-1 0,1 0,-1 0,0 0,1 0,-1 0,0 0,0 0,0 0,0 0,1 0,-1-1,0 1,-1 0,1-1,0 1,0 0,0-1,0 0,0 1,-1-1,1 0,0 1,0-1,0 0,-1 0,1 0,0 0,0 0,-1 0,1-1,0 1,0 0,0-1,-1 1,1-1,0 1,0-1,0 1,0-1,0 0,0 1,0-1,0 0,0 0,0 0,1 0,-1 0,0 0,0 0,1 0,-1 0,1 0,-1 0,1 0,0-1,-1 1,1 0,2-16</inkml:trace>
  <inkml:trace contextRef="#ctx0" brushRef="#br0" timeOffset="2349.973">5758 1162,'13'-3,"-1"1,0-2,1 0,-1 0,-1-1,1 0,-1-1,0-1,0 1,-1-2,0 0,0 0,0 0,-2-1,1-1,-1 0,0 0,-1 0,0-1,2-6,-2 8,-1-1,0 0,0 0,-2-1,1 0,-1 0,-1 0,0 0,0-1,-1 1,-1-1,0 1,0-1,-1 0,-1 1,0-1,0 1,-1-1,-1 1,0-1,-4-8,7 18,-1 1,0-1,0 1,0 0,0-1,-1 1,1 0,0 0,0 0,-1 0,1 0,0 0,-1 0,1 0,-1 1,0-1,1 0,-1 1,1-1,-1 1,0 0,1 0,-1 0,0-1,1 1,-1 1,0-1,1 0,-1 0,0 1,1-1,-1 1,0-1,1 1,-1 0,1-1,-1 1,1 0,0 0,-1 0,1 0,0 0,0 1,-1-1,1 0,0 1,0-1,0 1,-24 79,27-77,0 0,0-1,0 1,1 0,-1-1,1 1,0-1,0 0,0 0,1 0,-1 0,1-1,-1 1,1-1,0 0,0 0,0-1,0 1,0-1,0 1,1-2,-1 1,0 0,1-1,-1 1,0-1,1-1,-1 1,0 0,1-1,-1 0,0 0,0 0,1-1,-1 1,0-1,2-1,80-1,-84 7,0 0,0 1,0-1,0 0,-1 1,1-1,-1 1,0-1,0 1,0 0,-1 0,1-1,-1 1,0 0,0 0,0 0,-1-1,1 1,-1 0,0-1,0 1,0 0,-1-1,1 1,-1-1,0 0,-1 3,0 4,1-2,1-1,0 1,0 0,1 0,0 1,1-1,0 0,0-1,0 1,1 0,0 0,1 0,0-1,2 5,-4-9,0 0,1 0,-1 0,1 0,-1-1,1 1,0-1,0 1,0-1,1 0,-1 1,0-1,1 0,0-1,-1 1,1 0,0-1,0 0,0 1,0-1,0 0,0 0,0-1,0 1,0-1,0 1,1-1,-1 0,0 0,0-1,0 1,1-1,-1 1,0-1,0 0,0 0,2-1,2-4,1 1,-1-1,0 0,0-1,-1 0,1 0,-2 0,1-1,-1 0,0 0,-1 0,0-1,0 1,0-1,1-9,20-35,39-92,-94 181,28-30,0 1,1-1,0 1,0-1,1 1,0-1,0 1,0-1,1 1,0-1,0 0,1 1,0-1,0 0,0 0,1 0,0 0,0 0,0-1,1 1,-1-1,2 0,-1 0,0 0,1-1,0 1,0-1,0 0,1-1,-1 1,1-1,0 0,0-1,0 1,0-1,0 0,1-1,-1 0,0 0,1 0,-1 0,1-1,-1 0,1-1,-1 1,7-3,7-5,-1-2,-1 0,0-2,0 0,-1 0,-1-2,0 0,0-1,-2 0,0-1,-1-1,0 0,-2-1,0-1,-1 1,0-2,-2 1,0-1,-2 0,2-10,57-281,-57 282,-2-1,-1 0,-1 0,-1-1,-2 1,-1 0,-2-1,0 1,-8-30,10 59,0-1,-1 0,1 0,-1 0,1 0,-1 0,0 0,0 1,0-1,0 0,0 1,0-1,0 1,-1-1,1 1,-1-1,1 1,-1 0,1 0,-1 0,0 0,1 0,-1 0,0 0,0 1,0-1,1 0,-1 1,0 0,0-1,0 1,0 0,0 0,0 0,0 0,0 1,0-1,0 0,0 1,0-1,1 1,-1 0,0 0,0-1,1 1,-1 0,0 1,1-1,-1 0,1 0,-1 1,1-1,0 1,-1-1,1 1,0-1,0 1,0 0,1 0,-1-1,0 1,0 0,1 0,0 0,-1 2,-19 35,1 2,3 0,1 1,2 1,2 0,2 1,2 0,2 0,1 0,3 7,1-50,-3 52,2 0,2 0,3 0,2 0,2-1,3 0,2 0,2-1,3-1,5 9,54 65,-75-119</inkml:trace>
  <inkml:trace contextRef="#ctx0" brushRef="#br0" timeOffset="2619.954">6436 218,'-8'0,"-8"4,-4 1,1 4,4 5,8 0,10-7,4-4</inkml:trace>
  <inkml:trace contextRef="#ctx0" brushRef="#br0" timeOffset="-2405.001">2613 967,'-6'-5,"-1"0,0 0,0 0,0 1,-1 0,1 0,-1 0,0 1,0 1,0 0,0 0,-1 0,1 1,0 0,-1 0,1 1,-1 0,1 1,0 0,-1 0,1 1,0 0,0 1,0-1,0 1,0 1,0 0,1 0,0 0,0 1,0 0,1 0,-1 1,1 0,0 0,-2 4,6-7,-1 1,1 0,0 0,0 0,0 0,0 0,1 0,0 1,-1-1,2 0,-1 1,0-1,1 1,0-1,0 1,0-1,1 1,0-1,-1 1,2-1,-1 0,0 0,1 1,0-1,0 0,0 0,0-1,1 1,-1 0,1-1,0 1,0-1,0 0,1 0,-1 0,1-1,0 1,0-1,-1 0,1 0,1 0,-1 0,0-1,0 1,1-1,-1-1,1 1,-1 0,0-1,1 0,2 0,9-4,0 0,-1 0,0-1,0-1,0-1,-1 0,0-1,0-1,-1 0,0 0,-1-2,0 1,-1-1,0-1,0 0,-1-1,-1 0,0-1,-1 1,0-1,-1-1,-1 0,0 0,-1 0,-1 0,0-1,-1 0,0-12,0 13,-1 1,-1-1,0 0,-2 1,1-1,-1 0,-1 1,-1-1,0 1,-1 0,0 0,-1 0,-1 0,0 1,-1 0,-1 0,0 1,0-1,-1 2,-3-4,9 13,0-1,0 1,0 0,0 0,0 0,0 0,-1 1,1-1,0 1,-1 0,1 0,-1 0,0 0,1 1,-1 0,0-1,1 1,-1 0,0 1,0-1,1 1,-1 0,1-1,-1 2,1-1,-1 0,1 1,-1-1,1 1,0 0,0 0,0 0,0 1,1-1,-1 1,0 0,1-1,-1 3,-70 125,69-116,0-1,1 0,1 1,0-1,1 1,0 0,1-1,1 1,0 0,1-1,0 1,1-1,0 0,1 0,1 0,0 0,1-1,0 0,1 0,1 0,-1-1,2 0,0 0,0-1,0-1,1 1,1-1,0-1,0 0,1-1,-1 0,13 5,-13-8,-1 0,1-1,0 0,0-1,0 0,0 0,0-1,1-1,-1 0,0-1,0 0,0 0,1-1,-2-1,1 0,0 0,-1-1,1-1,-1 1,0-2,0 1,1-3,14-9,-3 2</inkml:trace>
  <inkml:trace contextRef="#ctx0" brushRef="#br0" timeOffset="-3631.261">1332 1064,'0'3,"0"-1,0 0,1 0,-1 0,0 0,1 0,0 0,-1 0,1 0,0 0,0 0,0-1,0 1,1 0,-1 0,0-1,1 1,-1-1,1 1,-1-1,1 0,0 0,0 0,0 0,-1 0,1 0,0 0,0 0,0-1,0 1,0-1,0 1,1-1,-1 0,0 0,0 0,0 0,0 0,0-1,0 1,0 0,0-1,0 0,0 1,0-1,1-1,93-42,-90 40,0-1,-1 0,1 0,-1-1,-1 0,1 0,-1 0,0 0,0 0,-1-1,0 0,0 0,-1 0,1 0,-2 0,1 0,-1 0,0-1,0 1,-1-1,0 1,0 0,-1-1,0 1,-1-1,1 1,-1 0,-3-6,3 11,0 0,-1 0,1 0,-1 1,1-1,-1 1,0 0,1 0,-1 0,0 0,0 0,0 0,0 1,0-1,0 1,0 0,0 0,0 0,0 1,0-1,0 1,0-1,0 1,1 0,-1 0,0 0,0 0,1 1,-1-1,1 1,-1 0,1 0,0 0,-1 0,1 0,-76 78,26 45,51-121,0 0,0-1,0 1,1 0,0-1,0 1,0 0,0 0,1-1,-1 1,1 0,0-1,0 1,0 0,0-1,1 0,0 1,-1-1,1 0,1 0,-1 0,0 0,1 0,-1 0,1-1,0 1,0-1,0 0,0 0,0 0,0 0,1 0,-1-1,1 1,12 2,0-1,1 0,-1-1,1-1,0-1,-1 0,1-1,0 0,-1-2,0 0,1-1,-1 0,12-6,-8 0</inkml:trace>
  <inkml:trace contextRef="#ctx0" brushRef="#br0" timeOffset="-3244.635">2008 846,'5'-13,"-5"13,1 0,-1-1,0 1,1-1,-1 1,1 0,-1-1,0 1,1-1,-1 1,0-1,1 1,-1-1,0 1,0-1,1 0,-1 1,0-1,0 1,0-1,0 1,0-1,0 0,0 1,0-1,0 1,0-1,0 0,0 1,-1-1,1 1,0-1,0 1,-1-1,1 1,0-1,-1 1,1-1,0 1,-1-1,1 1,-1 0,1-1,0 1,-1-1,1 1,-1 0,1 0,-1-1,0 1,1 0,-1 0,1 0,-1-1,1 1,-1 0,0 0,1 0,-1 0,1 0,-1 0,1 0,-1 0,0 1,1-1,-1 0,-4 1,0 1,1 0,-1 0,0 0,1 1,0 0,-1-1,1 2,0-1,0 0,1 1,-1-1,1 1,0 0,0 1,0-1,0 0,1 1,0-1,0 1,0 0,0 0,1 0,0 0,0 0,0 0,0 0,1 0,0 0,0 0,0 0,1 0,0 0,0 0,0 0,1 0,1 3,42 46,-41-53,-1 1,0-1,1 1,-1 0,0 0,0 0,0 1,0-1,0 1,-1 0,1 0,-1-1,0 1,0 1,0-1,0 0,0 1,-1-1,1 1,-1-1,0 1,0-1,0 1,-1 0,1 0,-1-1,0 1,0 0,0 0,-1-1,1 1,-1 0,0-1,0 1,0 0,0-1,-1 1,0-1,1 0,-1 1,-1-1,1 0,0 0,-1 0,1-1,-1 1,-1 0,-1 1,0 0,0 0,0-1,-1 0,0 0,1 0,-1-1,0 1,0-2,0 1,-1-1,1 1,0-2,-1 1,1-1,0 0,-1 0,1-1,0 0,-1 0,1 0,-3-2,-2-7</inkml:trace>
  <inkml:trace contextRef="#ctx0" brushRef="#br0" timeOffset="-5060.626">533 532,'-48'290,"-64"164,101-379,10-65</inkml:trace>
  <inkml:trace contextRef="#ctx0" brushRef="#br0" timeOffset="-4744.284">0 653,'78'-52,"-44"36,2 1,0 3,0 1,1 1,0 2,7 1,54-13,222-68,-300 80,-5 1</inkml:trace>
  <inkml:trace contextRef="#ctx0" brushRef="#br0" timeOffset="-4295.182">751 895,'26'67,"58"86,-82-150,1 0,0 0,0-1,0 1,0-1,0 1,0-1,1 0,-1 0,1-1,-1 1,1-1,0 1,-1-1,1 0,0-1,0 1,0-1,0 1,0-1,0-1,0 1,0 0,0-1,-1 0,1 0,0 0,0 0,-1 0,1-1,-1 0,1 0,-1 0,1 0,-1 0,0-1,0 0,0 1,-1-1,1 0,-1 0,1-1,5-7,0-1,-1 0,-1 0,1 0,-2-1,0 1,-1-1,0-1,-1 1,0 0,-1-1,-1 0,0 1,-1-1,0 0,-1 1,-2-8,3 0</inkml:trace>
  <inkml:trace contextRef="#ctx0" brushRef="#br0" timeOffset="-1445.416">3122 774,'-116'64,"23"43,91-104,-1 0,1 1,0-1,0 1,0-1,0 1,1 0,0 0,-1 0,2 0,-1 0,0 0,1 0,-1 0,1 0,1 0,-1 1,0-1,1 0,0 0,0 0,0 0,0 0,1-1,-1 1,1 0,0-1,0 1,1-1,-1 1,1-1,1 2,3-4,0 1,0-1,0-1,0 1,0-1,0-1,0 1,0-1,0 0,0-1,-1 1,1-1,0-1,-1 1,1-1,-1 0,0-1,0 0,0 0,-1 0,1 0,-1-1,0 0,0 0,-1 0,1-1,-1 0,2-4,84-115,-81 168,-10-40,0 0,0 0,0 1,0-1,0 0,1 1,-1-1,1 1,0-1,0 1,0-1,1 1,-1-1,1 0,0 1,0-1,0 0,0 1,1-1,-1 0,1 0,0 0,0 0,0-1,0 1,0 0,1-1,-1 1,1-1,-1 0,1 0,0 0,0 0,0-1,0 1,0-1,1 1,-1-1,0 0,1-1,-1 1,0 0,1-1,-1 0,1 0,-1 0,1 0,-1 0,1-1,9-8,0 0,0 0,-1-1,0-1,-1 0,0-1,-1 0,0 0,-1-1,0-1,-1 1,-1-1,0-1,0-2,-4 12,-8 18,0 0,1 0,1 1,0 0,1-1,0 1,1 0,1 0,0 0,1 0,1 0,0 0,1 1,-1-12,1-1,-1 0,1 1,0-1,0 0,0 0,0 0,0-1,1 1,-1-1,0 0,1 0,-1 0,1 0,-1-1,1 1,-1-1,1 0,0 0,-1 0,1 0,-1-1,1 1,-1-1,1 0,-1 0,0-1,1 1,-1 0,0-1,0 0,0 0,0 0,0 0,0-1,-1 1,1-1,-1 1,0-1,1 0,-1 0,0 0,-1 0,1 0,-1 0,1-1,-1 1,0-2,107-224,-108 230,0-1,0 1,0-1,0 1,0-1,0 1,0-1,1 1,-1-1,0 1,0-1,0 0,0 1,1-1,-1 1,0-1,0 0,1 1,-1-1,0 1,1-1,-1 0,0 1,1-1,-1 0,1 0,-1 1,0-1,1 0,-1 0,1 0,-1 0,1 1,-1-1,1 0,-1 0,0 0,1 0,-1 0,1 0,-1 0,1 0,-1 0,1-1,-1 1,1 0,-1 0,1 0,-1 0,0-1,1 1,-1 0,1 0,-1-1,0 1,1 0,-1-1,0 1,1 0,-1-1,0 1,0 0,1-1,8 44,13 137,-9-97,-3 0,-4 0,-4 1,-3 0,-9 53,8-122,-1 1,0-1,-1-1,-1 1,0-1,-1 1,-1-2,0 1,-1-1,0 0,-1 0,0-1,-1 0,-1-1,0 0,0-1,-1 0,0-1,-1 0,0-1,-2 0,13-6,0-1,0 0,-1 0,1 0,0-1,-1 1,1 0,0-1,-1 0,1 1,-1-1,1 0,0 0,-1 0,1-1,-1 1,1-1,0 1,-1-1,1 0,0 0,-1 0,1 0,0 0,0 0,0-1,0 1,0-1,0 1,1-1,-1 0,0 0,1 1,0-1,-1 0,1-1,0 1,0 0,0 0,0 0,0-1,0 0,3-103,24 41,2 2,4 0,2 3,3 1,2 1,3 2,2 2,3 2,36-30,-54 53</inkml:trace>
  <inkml:trace contextRef="#ctx0" brushRef="#br0" timeOffset="4109.87">7718 315,'3'3,"-1"-1,1 1,-1 1,0-1,0 0,0 1,-1-1,1 1,-1-1,0 1,0 0,0-1,0 1,0 0,-1 0,0 0,0-1,0 1,0 0,-1 0,0 2,-68 512,47-366,48-143,-12-17</inkml:trace>
  <inkml:trace contextRef="#ctx0" brushRef="#br0" timeOffset="4649.829">8104 242,'3'-12,"1"0,-1 1,2 0,-1 0,2 0,-1 0,1 1,1 0,0 0,0 1,1 0,1 0,-1 1,1 0,0 0,1 1,0 0,0 1,1 0,-1 1,1 0,0 0,1 1,-1 1,1 0,0 1,0 0,-1 0,11 1,-17 1,-1-1,1 1,-1 0,1 0,-1 1,1 0,-1 0,1 0,-1 0,1 0,-1 1,0 0,0 0,0 0,0 0,0 1,0 0,-1-1,1 1,-1 1,0-1,0 0,0 1,0 0,-1-1,1 1,-1 0,0 0,0 1,-1-1,1 0,-1 0,0 1,0-1,0 1,-1-1,1 1,-1 0,0-1,0 1,-1-1,0 1,0-1,0 1,0-1,0 0,-1 1,0-1,0 0,-11 28,-2-1,-1 0,-1-1,-2-1,-1 0,-1-2,-1 0,-14 11,-54 71,88-107,0-1,1 1,-1 0,1 0,-1 0,1-1,0 1,0 0,0 1,0-1,0 0,0 0,1 0,-1 0,1 1,-1-1,1 0,0 0,0 1,0-1,0 0,0 1,1-1,-1 0,1 0,0 1,-1-1,1 0,0 0,0 0,0 0,0 0,1 0,-1 0,0 0,1-1,0 1,-1 0,1-1,0 1,0-1,0 0,0 0,0 0,0 0,0 0,0 0,0 0,0 0,0-1,1 1,-1-1,66 25,80 44,-143-66,-1 1,0 0,0 0,-1 0,1 0,-1 0,0 1,0 0,0 0,-1-1,1 2,-1-1,-1 0,1 0,-1 1,0-1,0 0,0 1,-1-1,1 1,-2-1,1 1,0-1,-1 1,0-1,-1 1,1-1,-1 1,-6 13,-2 1,0-2,-1 1,-1-1,0-1,-1 0,-1-1,-1 0,0-2,-1 1,-1-2,0 0,-1-1,0-1,0 0,-2-2,1 0,-11 3,25-11,0 1,-1-1,1 0,-1 0,1-1,-1 1,1-1,-1 0,1-1,-1 1,1-1,-1 0,1-1,-1 1,1-1,0 0,0 0,0-1,0 0,1 0,-1 0,1 0,-1-1,1 1,0-1,0 0,1 0,-1-1,1 1,0-1,0 0,1 0,-1 0,1 0,0 0,0 0,1 0,-1-1,1 1,1-1,-1 1,1-1,0 1,0-5,-1-16</inkml:trace>
  <inkml:trace contextRef="#ctx0" brushRef="#br0" timeOffset="5229.792">8999 24,'-46'306,"43"-151,4-133</inkml:trace>
  <inkml:trace contextRef="#ctx0" brushRef="#br0" timeOffset="5679.807">8758 242,'2'1,"1"1,-1-1,0 0,1 1,-1-1,1 0,0 0,-1-1,1 1,-1 0,1-1,0 0,0 1,-1-1,1 0,0-1,0 1,-1 0,1-1,0 1,-1-1,1 0,-1 0,1 0,-1 0,1-1,-1 1,0-1,1 1,0-2,1 1,254-145,-142 72,-116 74,0 0,1 0,-1 0,1 0,0 1,-1-1,1 0,0 0,-1 0,1 1,0-1,0 1,0-1,0 0,0 1,-1-1,1 1,0 0,0-1,0 1,0 0,0 0,0-1,0 1,0 0,0 0,1 0,-1 0,0 0,0 0,0 1,0-1,0 0,0 1,0-1,0 0,-1 1,1-1,0 1,0-1,0 1,0 0,0-1,-1 1,1 0,0 0,-1-1,1 1,0 0,-1 0,1 0,-1 0,1 0,-1 0,0 0,1 0,-1 0,0 0,0 0,0 0,0 0,0 0,0 0,0 0,0 0,0 0,0 0,0 0,-1 0,1 0,-25 85,20-72,-21 126,26-136,0 0,0 0,1 0,-1 0,1-1,0 1,0 0,0 0,0-1,1 1,0 0,-1-1,1 1,0-1,1 0,-1 0,1 0,-1 0,1 0,0-1,0 1,0-1,0 1,1-1,-1 0,1-1,-1 1,1 0,-1-1,1 0,0 0,0 0,0 0,1-1,140 2,-141 0,0 1,-1-1,1 1,-1 0,0 0,0 1,0-1,0 0,-1 1,0 0,1-1,-1 1,0 0,-1 0,1 0,-1 1,0-1,0 0,0 2,3 11</inkml:trace>
  <inkml:trace contextRef="#ctx0" brushRef="#br0" timeOffset="14401.034">195 1669,'50'19,"320"-10,-158 14,0-9,208-15,2323-111,-84-50,-1143 105,-1228 83,-229-15,-49-9,0 1,0-2,0 1,0-1,1-1,-1 0,0 0,0-1,1 0,-1-1,0 0,9-3,141-31,-141 33,1 2,0 0,0 1,0 1,0 1,-1 1,1 0,-1 2,7 2,-10-2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8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8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8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8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8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8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8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8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8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8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8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8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8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8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8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8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8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8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8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8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8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8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8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8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8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8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8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8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1 234,'1'-2,"1"1,-1-1,1 0,-1 0,1 1,0-1,0 1,-1-1,1 1,0 0,0 0,1-1,-1 2,0-1,0 0,0 0,1 1,-1-1,0 1,1 0,-1-1,0 1,1 0,-1 1,1-1,0-1,131-2,45-8,-38-24,-134 30</inkml:trace>
  <inkml:trace contextRef="#ctx0" brushRef="#br0" timeOffset="283.182">1 348,'34'0,"20"0,6 0,-2 0,-7 0,-7-5,-6-1,-4 0,-4 1,-2 1,-1 2,0 1,0 1,0 0,-4 0</inkml:trace>
  <inkml:trace contextRef="#ctx0" brushRef="#br0" timeOffset="834.314">396 8,'0'0,"0"0,0 0,1 0,-1 0,0 0,0-1,0 1,1 0,-1 0,0 0,0 0,0-1,0 1,0 0,1 0,-1-1,0 1,0 0,0 0,0-1,0 1,0 0,0 0,0-1,0 1,0 0,0 0,0-1,0 1,0 0,0 0,0-1,0 1,0 0,0 0,28 13,-27-12,48 25,-2 3,0 2,32 29,-76-58,0 1,0 0,-1-1,1 1,-1 0,1 1,-1-1,0 0,-1 1,1-1,-1 1,1-1,-1 1,0 0,0-1,0 1,-1 0,0 0,1 0,-1 0,-1-1,1 1,0 0,-1 0,0 0,0-1,0 1,0 0,-1-1,1 1,-1-1,0 1,0-1,0 0,-1 0,-1 2,-18 22,-1 0,-1-2,-2-1,0-1,-1-1,-2-1,0-2,-1-1,0-1,-25 9,28-13,3-2</inkml:trace>
</inkml:ink>
</file>

<file path=ppt/ink/ink8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1,'-61'22,"35"-15,0 2,1 1,1 0,0 2,0 1,1 1,-12 10,32-21,-1-1,1 1,0 0,0 0,0 0,0 0,1 0,-1 1,1 0,0-1,0 1,0 0,0 0,1 0,0 0,-1 0,1 0,1 0,-1 0,1 1,0-1,0 0,0 0,0 1,1-1,-1 0,1 0,0 0,1 0,-1 0,1 0,-1 0,1 0,1-1,-1 1,0 0,1-1,-1 0,1 0,0 0,3 3,8 5,0-1,1 0,0-1,0-1,1 0,0-1,1-1,-1 0,1-2,0 0,0 0,1-2,-1 0,1-1,-1 0,1-2,8 1</inkml:trace>
</inkml:ink>
</file>

<file path=ppt/ink/ink8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224 255,'-19'14,"0"-3,1 1,0 1,0 1,2 0,0 1,0 1,1 1,1 0,1 1,1 0,0 1,0 2,11-19,0 1,0-1,0 0,1 1,-1-1,1 1,0-1,-1 1,1-1,0 1,0-1,1 1,-1-1,0 1,1-1,-1 1,1-1,0 0,0 1,0-1,0 0,1 0,-1 0,0 1,1-1,-1-1,1 1,0 0,0 0,0-1,0 1,0-1,0 1,0-1,0 0,1 0,-1 0,2 1,97 12,-85-16,1-1,-1 0,0-1,-1-1,1 0,-1-1,0-1,0 0,-1-1,11-8,-20 13,1 0,-1-1,0 0,0 0,0-1,-1 1,0-1,0 0,0 0,0-1,-1 1,0-1,0 1,0-1,-1 0,0 0,0 0,0 0,-1-1,0 1,0 0,-1-1,0 1,0-1,0 1,-1 0,0-1,-1-3,0 4,0 1,-1 0,0 0,0 0,0 0,-1 1,0-1,0 1,0 0,0 0,0 0,-1 1,0-1,0 1,0 0,0 0,0 1,0 0,-1 0,1 0,-1 0,0 1,-2 0,-17-4</inkml:trace>
  <inkml:trace contextRef="#ctx0" brushRef="#br0" timeOffset="390.417">506 537,'26'-48,"-21"36,1 1,0-1,0 1,1 0,1 1,0 0,0 0,1 1,8-7,-15 15,1 0,-1 0,1 0,0 0,-1 1,1-1,0 1,0 0,-1 0,1 0,0 0,0 0,0 1,-1-1,1 1,0 0,-1 0,1 0,-1 0,1 0,-1 1,1-1,-1 1,0-1,0 1,0 0,2 1,23 13,-16-12,0 0,0-1,0-1,1 0,-1 0,1-1,-1-1,1 0,-1 0,1-1,-1 0,1-1,-1-1,0 0,0 0,0-1,0-1,0 1,-1-2,0 1,0-2,-1 1,0-1,0-1,0 1,-1-2,0 1,0-1,-1-1,-4 6,-1 1,0-2,1 1,-2 0,1 0,0-1,-1 1,0-1,0 1,0-1,-1 0,1 1,-1-1,0 0,0 1,-1-1,0-4,-5-8</inkml:trace>
  <inkml:trace contextRef="#ctx0" brushRef="#br0" timeOffset="811.055">1438 114,'-14'2,"1"1,-1 0,1 1,0 0,0 1,1 1,0 0,0 1,-7 4,14-7,-55 41,59-44,0 0,0 0,0 0,0 1,0-1,1 0,-1 0,0 1,0-1,1 0,-1 1,1-1,-1 1,1-1,0 1,0-1,-1 1,1-1,0 1,0-1,1 1,-1-1,0 1,0-1,1 1,-1-1,1 1,-1-1,1 1,0-1,-1 0,1 1,0-1,0 0,0 0,0 0,0 0,0 0,0 0,0 0,1 0,-1 0,0 0,1-1,0 2,70 26,-64-27,0 1,1 1,-1-1,-1 2,1-1,0 1,-1 0,0 0,0 1,0 0,0 0,3 4,-9-6,1-1,-1 0,1 1,-1-1,0 1,0-1,0 1,0-1,0 1,0 0,-1 0,1-1,-1 1,0 0,0 0,0-1,0 1,-1 0,1 0,-1-1,1 1,-1 0,0-1,0 1,0 0,0-1,-1 1,1-1,-1 0,0 0,1 1,-1-1,0 0,0 0,-1 0,-83 59,32-38,29-16</inkml:trace>
  <inkml:trace contextRef="#ctx0" brushRef="#br0" timeOffset="1065.906">2087 1,'-24'33,"-8"17,-3 8,-1 5,6-4,9-7,7-7,6-8,4-4,4-3,1-2,5-6,2-7</inkml:trace>
  <inkml:trace contextRef="#ctx0" brushRef="#br0" timeOffset="1236.062">1635 227,'34'-5,"15"-1,5 0,-2 1,-6 1,-5 2,-5 1,-4 5,-7 3</inkml:trace>
  <inkml:trace contextRef="#ctx0" brushRef="#br0" timeOffset="1437.247">2228 453,'0'4,"0"3</inkml:trace>
</inkml:ink>
</file>

<file path=ppt/ink/ink8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141 339,'-2'-1,"-1"0,1 0,0 0,-1 1,1-1,-1 0,1 1,-1 0,0-1,1 1,-1 0,1 0,-1 1,1-1,-1 1,1-1,-1 1,1 0,-1-1,1 1,0 1,-1-1,1 0,0 0,0 1,0-1,0 1,0 0,0 0,1 0,-1 0,0 0,1 0,0 0,-1 0,1 0,0 1,0-1,0 2,-28 99,27-73,0 0,2 0,1 0,1-1,2 1,2 5,-4-27,-1 0,2 0,-1 0,1 0,0 0,1-1,0 1,0-1,1 0,-1 0,1-1,1 1,0-1,-1 0,2-1,-1 1,1-1,0 0,0-1,0 0,0 0,1-1,0 1,1-1,-2-1,0-1,0 0,0 0,0-1,0 0,0 0,0 0,0-1,0 0,0-1,0 0,0 0,0 0,-1-1,1 1,-1-2,0 1,1-1,0-1,104-93,-101 88,4-4,-1-1,-1 0,-1-1,0 0,-1-1,0 0,-2 0,0-1,5-15,-11 26,0 0,0 0,-1 0,0-1,0 1,-1 0,0 0,0-1,0 1,-1 0,0-1,-1 1,1 0,-2 0,1 0,-1 0,0 1,0-1,0 1,-1 0,0 0,-1 0,1 0,-1 1,0-1,0 1,-4-2,-5-2,0 1,-1 1,0 0,0 1,0 0,-1 1,0 1,0 1,0 0,-1 1,1 0,-16 2,1-1</inkml:trace>
  <inkml:trace contextRef="#ctx0" brushRef="#br0" timeOffset="364.902">0 508,'13'6,"1"-1,0-1,0 0,0-1,0 0,0-1,1-1,-1 0,1-1,-1 0,0-1,1-1,-1 0,0-1,0-1,0 0,1-2,88-38,-100 43,-1 0,1 0,0 0,-1 0,1 0,0 1,0-1,0 1,0 0,0 0,-1 0,1 0,0 1,0-1,0 1,0-1,-1 1,1 0,0 0,-1 0,1 1,0-1,-1 1,0-1,1 1,-1 0,0 0,0 0,0 0,0 0,0 0,-1 1,1-1,-1 1,1 0,-1-2,1 3,0 0,1-1,-1 0,1 0,-1 1,1-1,0-1,0 1,0 0,1-1,-1 0,0 1,1-1,0-1,-1 1,1 0,0-1,0 0,0 0,0 0,0 0,0-1,0 0,0 1,3-2,14-2</inkml:trace>
  <inkml:trace contextRef="#ctx0" brushRef="#br0" timeOffset="919.98">310 0,'-4'10,"2"-2,7-3,3-6,0 2,-2 0</inkml:trace>
  <inkml:trace contextRef="#ctx0" brushRef="#br0" timeOffset="1387.158">650 85,'12'-4,"-4"1,0 1,1 0,-1 0,1 0,0 1,-1 0,1 1,0 0,0 0,-1 1,1 0,0 1,6 2,-14-3,1 1,-1 0,0-1,1 1,-1 0,0 0,-1 0,1 0,0 0,0 0,-1 0,1 0,-1 0,0 0,0 1,1-1,-1 0,-1 0,1 0,0 0,0 0,-1 0,0 1,1-1,-1 0,0 0,0 0,0-1,0 1,0 0,0 0,0 0,-1-1,1 1,-1-1,1 1,-1-1,0 0,0 1,1-1,-1 0,0 0,-2 0,-15 25,18-25,1 0,-1 0,1 0,-1 0,1 1,0-1,-1 0,1 0,0 1,0-1,0 0,0 0,0 0,0 1,0-1,1 0,-1 0,0 0,1 1,-1-1,1 0,-1 0,1 0,-1 0,1 0,0 0,-1 0,1 0,0 0,0 0,0 0,0-1,0 1,0 0,0-1,0 1,0 0,0-1,0 1,1-1,-1 0,0 1,0-1,0 0,1 0,61 7,-60-7,116-2,-94 1</inkml:trace>
  <inkml:trace contextRef="#ctx0" brushRef="#br0" timeOffset="1776.638">1101 480,'33'0,"17"0,4 0,-3 0,-4 0,-6 0,-5-5,-4-1,-3 0,-1 1,0 1,-1 2,-5 1</inkml:trace>
  <inkml:trace contextRef="#ctx0" brushRef="#br0" timeOffset="2029.782">1327 339,'-5'34,"-1"15,-1 5,2-2,2-6,6-5,2-10</inkml:trace>
  <inkml:trace contextRef="#ctx0" brushRef="#br0" timeOffset="3230.716">1694 762,'51'-30,"-1"-1,-2-3,-1-2,30-30,-72 62,0 0,0 0,-1 0,0 0,1-1,-2 0,1 0,0 0,-1 0,0-1,-1 1,1-1,-1 0,0 1,0-1,-1 0,1 0,-2 0,1-1,0 1,-1 0,0 0,-1 0,1 0,-1 0,-1-1,1 1,-2-4,1 8,1 1,0-1,0 1,0 0,-1-1,1 1,-1 0,1 0,-1 0,1 0,-1 1,0-1,1 0,-1 0,0 1,0 0,1-1,-1 1,0 0,0-1,0 1,1 0,-1 1,0-1,0 0,0 0,1 1,-1-1,0 1,0-1,1 1,-1 0,0 0,1 0,-1 0,1 0,-1 0,1 0,0 0,0 1,-1-1,-53 58,50-52,1 1,-1 0,2 0,-1 0,1 0,0 1,1-1,0 1,0 0,1 0,0 4,0-10,1 1,0-1,0 1,1-1,-1 0,1 1,0-1,-1 1,1-1,1 0,-1 1,1-1,-1 0,1 0,0 0,0 0,0 0,0-1,1 1,-1-1,1 1,-1-1,1 0,0 0,0 0,0 0,0-1,0 1,3 0,8 2,0-1,1-1,-1 0,0-1,1 0,-1-1,1-1,-1 0,0-1,0-1,0 0,0-1,0-1,-1 0,1 0,-1-1,7-5,-1-1,-5 7,-1-2,-1 0,1-1,-1 0,-1 0,1-1,-2-1,1 0,-1-1,-1 0,0 0,0-1,-1 0,3-7,-12 20,0-1,1 1,-1-1,0 0,1 1,-1-1,0 0,0 0,1 1,-1-1,0 0,0 0,0 0,1 0,-1 0,0 0,0 0,0-1,1 1,-1 0,0 0,0 0,1-1,-1 1,0 0,1-1,-1 1,0-1,1 1,-1-1,0 1,1-1,-1 1,1-1,-1 0,1 1,-1-1,1 0,0 1,-1-1,1 0,0 0,0 1,-1-1,1 0,0 0,0 0,0 1,0-1,0 0,0 0,0 1,0-1,0 0,0 0,1 0,-1 1,0-1,0 0,1 0,-1 0,-3 4,0 0,0-1,0 1,1 0,-1 1,1-1,-1 0,1 1,0-1,0 1,1-1,-1 1,1 0,0 0,0 0,0 0,0 0,1 0,0 0,0 0,0 0,0 0,0 0,1 0,0 0,0 0,0 0,0 0,0-1,1 1,0 0,0-1,0 1,0-1,0 1,1-1,0 0,-1 0,1 0,0-1,0 1,1-1,1 2,9-1,0 0,0 0,1-2,-1 0,0 0,1-1,-1-1,0-1,0 0,1 0,-2-2,1 0,0 0,-1-1,1-1,9-6,-12 8,-1 0,0 0,1-1,-2 0,1 0,-1-1,1-1,-2 1,1-1,-1-1,0 0,0 0,-1 0,0-1,-1 0,0-1,0 1,-1-1,0 0,1-5,-6 13,1 1,-1 0,1 0,-1-1,1 1,-1 0,0-1,0 1,1-1,-1 1,0 0,0-1,0 1,-1-1,1 1,0 0,-1-1,1 1,0 0,-1-1,0 1,1 0,-1 0,0-1,1 1,-1 0,0 0,0 0,0 0,0 0,0 0,0 0,0 1,-1-1,1 0,0 0,0 1,-1-1,1 1,0-1,-1 1,1 0,0-1,-1 1,1 0,-1 0,-62 21,57-14,0 0,1 1,0-1,0 1,1 1,0-1,0 1,1-1,0 1,0 1,1-1,1 0,-1 1,2-1,-1 6,1-10,0 0,1 0,-1 0,1 0,0 1,1-1,-1 0,1 0,0 0,1 0,-1-1,1 1,0 0,0 0,0-1,1 1,-1-1,1 0,0 0,1 0,-1 0,1 0,-1-1,1 0,0 1,0-2,1 1,-1 0,1-1,2 2,5 1,-7-2,0-1,0 1,1-1,-1 0,0 0,1 0,-1-1,1 1,0-1,-1-1,1 1,0-1,0 0,-1-1,1 1,0-1,0 0,-1 0,1-1,-1 0,4-1,4-8</inkml:trace>
  <inkml:trace contextRef="#ctx0" brushRef="#br0" timeOffset="3588.89">2822 113,'234'-68,"-167"60,-66 8,0 0,0 0,0 0,0 0,0 0,0 1,0-1,0 0,0 1,0-1,-1 1,1-1,0 1,0-1,0 1,0 0,-1-1,1 1,0 0,-1 0,1-1,0 1,-1 0,1 0,-1 0,1 0,-1 0,0 0,1 0,-1 0,0 0,0 0,0 0,0 0,0 0,0 0,0 0,0 0,0 0,0 0,0 0,-1 0,1 0,0 0,-1 0,1 0,-1 0,1-1,-1 1,1 0,-1 0,0 0,1 0,-1-1,0 1,0 0,1-1,-1 1,0-1,0 1,-143 136,143-136,0 1,0-1,0 1,0-1,0 1,1-1,-1 1,1-1,-1 1,1 0,0-1,-1 1,1 0,0-1,0 1,0 0,0-1,1 1,-1 0,0-1,1 1,-1 0,1-1,0 1,-1-1,1 1,0-1,0 1,0-1,0 0,0 1,0-1,0 0,0 0,1 0,-1 0,0 0,1 0,-1 0,1 0,-1-1,1 1,0 0,-1-1,1 0,1 1,81 23,-84-24,90 8,-64-7</inkml:trace>
  <inkml:trace contextRef="#ctx0" brushRef="#br0" timeOffset="4365.681">3697 283,'-30'13,"1"1,0 1,1 1,0 2,2 1,-1 1,19-13,1-1,0 1,0 0,0 1,0 0,1 0,1 0,0 1,0 0,0 0,1 0,0 0,1 1,0-1,1 1,0 0,0 0,1 0,0 0,1 0,0 5,1-10,1 1,-1 0,1 0,0-1,0 1,1-1,-1 0,1 0,1 0,-1 0,1 0,-1 0,1-1,1 0,-1 0,0 0,1 0,0-1,0 0,0 0,0 0,1 0,-1-1,1 0,-1 0,1-1,0 1,0-1,0-1,0 1,0-1,0 0,-1 0,1 0,2-1,10 1,0 0,0-2,0 1,-1-2,1-1,-1 0,0-1,0-1,13-6,-4 0,0-1,-1-1,-1-1,0-2,20-18,-36 28,0 0,-1 0,0-1,-1 1,1-2,-2 1,1-1,-1 0,0 0,-1 0,0 0,-1-1,0 0,0 0,-1 0,0 0,-1 0,0-5,-1 10,-1-1,0 1,0 0,0-1,-1 1,0 0,0 0,0 0,0 0,-1 0,0 1,0-1,0 1,-1 0,1 0,-1 0,0 0,0 0,0 1,-1 0,1 0,-1 0,0 1,0-1,-1 1,-5-4,0 2,-1 0,0 0,0 1,0 0,0 1,0 1,-1 0,1 0,-9 2,-17 3</inkml:trace>
  <inkml:trace contextRef="#ctx0" brushRef="#br0" timeOffset="4646.282">3330 565,'8'-2,"32"-2,1-2,-1-3,0 0,-1-3,28-12,-62 21,-1 0,0 1,1-1,-1 1,1 0,0 0,0 1,-1-1,1 1,0 0,0 1,0-1,0 1,1 0,-1 0,0 0,0 1,0 0,0 0,0 0,-1 1,1-1,0 1,0 0,-1 1,3 1,4 3,0-1,0 0,1-1,0 0,0 0,0-2,0 1,1-2,-1 1,1-2,0 0,-1 0,1-1,0-1,0 0,3-1,16 1,64-18,-76 14</inkml:trace>
  <inkml:trace contextRef="#ctx0" brushRef="#br0" timeOffset="5096.921">4234 141,'177'-16,"-176"16,0 0,1 0,-1 0,0 0,1 0,-1 0,1 1,-1-1,0 0,0 1,1-1,-1 1,0-1,0 1,1 0,-1-1,0 1,0 0,0 0,0 0,0 0,0 0,0 0,-1 0,1 0,0 0,0 1,-1-1,1 0,-1 0,1 1,-1-1,0 0,1 0,-1 1,0-1,0 1,0-1,0 0,0 1,0-1,0 1,-28 58,13-33,14-25,0 0,0 0,0-1,1 1,-1 0,1 0,-1 0,1 0,0 0,0 0,0 0,0 0,0 0,0 0,0 0,1 0,-1-1,1 1,-1 0,1 0,0 0,0 0,0-1,0 1,0 0,0-1,0 1,0-1,1 1,-1-1,1 0,-1 0,1 1,-1-1,1 0,0 0,0 0,-1-1,1 1,0 0,0-1,0 1,0-1,0 0,0 1,0-1,0 0,0 0,0 0,-1-1,1 1,2-1,101-12,-85 6</inkml:trace>
  <inkml:trace contextRef="#ctx0" brushRef="#br0" timeOffset="5432.152">4770 480,'34'-5,"15"-1,5 0,-3-4,1 0,-5 2,-5 2,-5 2,-4 2,-3 1,-2 1,0 0,-6 5,-1 2,-4-1</inkml:trace>
  <inkml:trace contextRef="#ctx0" brushRef="#br0" timeOffset="5695.388">4798 678,'38'4,"18"3,9-6,-2-3,-7 0,-8-1,-8 1,0-5,-3 0,-7 0</inkml:trace>
</inkml:ink>
</file>

<file path=ppt/ink/ink8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211 819,'0'-10,"0"3,0 6,-5 3,-2 7,1 6,-4 6,-4 3,-6 4,-3 0,-3 2,-2-1,-1-4,5-2,6-6</inkml:trace>
  <inkml:trace contextRef="#ctx0" brushRef="#br0" timeOffset="553.919">718 481,'5'34,"-6"-21,2 0,-1 0,2 0,0-1,0 1,1 0,0-1,2 1,-1-1,1 0,1-1,0 1,1-1,0-1,0 1,1-1,1 0,0-1,0 0,3 1,-4-7,0-2,1 0,0 0,-1 0,1-1,-1 0,1-1,0 0,-1 0,1-1,-1 0,0 0,1-1,-1 0,-1-1,1 1,0-2,-1 1,0-1,0 0,2-2,12-5,165-105,-184 116,1 1,-1-1,0 1,0 0,1 0,-1 0,0 0,1 0,-1 1,0-1,0 1,1-1,-1 1,0 0,0 0,0 0,0 0,0 0,0 0,0 1,0-1,0 1,-1-1,1 1,-1 0,1 0,-1-1,0 1,1 0,-1 0,0 0,0 0,0 1,-1-1,1 0,-1 0,1 1,0 1,16 27,-13-28,-1 1,0-1,1 0,0 0,0 0,0-1,0 1,0-1,0 0,1 0,-1 0,1 0,-1-1,1 0,0 0,0 0,-1-1,1 0,0 0,0 0,0 0,-1-1,1 1,0-1,0 0,-1-1,5-1,1-1,1-1,-1 0,0-1,-1 0,1 0,-1-1,0 0,-1-1,0 0,0 0,2-4,4-6</inkml:trace>
  <inkml:trace contextRef="#ctx0" brushRef="#br0" timeOffset="1598.919">1790 1,'0'568,"16"-496,-15-70,-1-1,1 0,0 1,0-1,0 0,0 0,0 0,0 0,0 0,1 0,-1 0,0 0,0 0,1 0,-1-1,1 1,-1 0,1-1,-1 1,1-1,-1 0,1 1,-1-1,1 0,-1 0,1 0,-1 0,1 0,0-1,-1 1,1 0,-1-1,1 1,-1-1,1 0,-1 1,0-1,1 0,-1 0,0 0,0 0,1 0,-1 0,0 0,0 0,33-25,-25 17,1 0,1 1,0 0,0 1,0 0,1 1,0 0,0 1,0 1,1-1,0 2,-1 0,13-1,-20 4,0 1,0 1,-1-1,1 0,-1 1,1 0,-1 0,0 1,0-1,0 1,0 0,0 0,0 0,-1 1,0-1,0 1,0 0,2 2,36 32,-31-34,0-1,1 0,-1 0,0-1,1-1,0 0,-1 0,1-1,0 0,-1-1,1 0,-1-1,1 0,-1 0,0-1,0-1,0 0,0 0,0-1,-1 0,0-1,0 0,4-4,-2 4,0-1,0-1,-1 0,0 0,0-1,-1-1,-1 1,1-1,-2-1,1 1,-1-1,-1-1,2-5,-7 15,0-1,0 1,0-1,-1 1,0-1,1 1,-1-1,0 0,0 1,0-1,0 0,-1 1,1-1,-1 1,0-1,0 1,0-1,0 1,0 0,0-1,0 1,-1 0,1 0,-1 0,0 0,0 0,1 0,-1 0,0 0,-1 1,1-1,0 1,0 0,-1 0,1 0,-1 0,1 0,-1 0,1 0,-1 1,1-1,-1 1,0 0,1 0,-1 0,1 0,-1 0,0 1,1-1,-1 1,1 0,-1 0,0 0,-8 2,-1 1,1 1,1 0,-1 1,1-1,0 2,0 0,0 0,1 1,0 0,1 0,0 1,0 0,1 0,0 1,1 0,0 0,0 1,-2 8,7-16,0 0,0 0,1 0,-1 0,1 0,0 0,0 0,0 0,0 0,1 0,-1 0,1 1,0-1,0-1,0 1,0 0,0 0,1 0,-1 0,1-1,0 1,-1-1,1 1,1-1,-1 0,0 0,0 0,1 0,-1 0,1 0,0-1,-1 1,1-1,0 0,0 0,110 24,-74-25,1-3,-1-1,-1-2,1-2,-1-1,-1-2,0-2,0-1,13-9,-35 17,0-1,-1 0,0-1,0 0,-1-1,0-1,-1 0,0-1,0 0,-1-1,-1 0,0-1,-1 0,2-4,-10 16,-1 1,1-1,-1 0,0 0,1 0,-1 0,0 0,1 0,-1 0,0 0,0 0,0 0,0 0,0 0,0 0,0 0,-1 0,1 0,0 0,0 0,-1 0,1 0,-1 0,1 0,-1 0,1 0,-1 0,0 1,1-1,-1 0,0 0,1 1,-1-1,0 0,0 1,0-1,0 1,0-1,1 1,-1 0,0-1,0 1,0 0,0-1,0 1,0 0,0 0,0 0,-1 0,1 0,0 0,-55 7,49-4,1 0,0 0,0 0,0 1,0 0,0 1,1-1,0 1,0 0,0 0,1 0,-1 1,1 0,0 0,1 0,-2 3,5-7,0 0,0 0,0 0,0-1,0 1,0 0,1 0,-1 0,1-1,-1 1,1 0,0-1,-1 1,1-1,0 1,0-1,0 1,0-1,1 1,-1-1,0 0,0 0,1 1,-1-1,1 0,-1 0,1-1,0 1,-1 0,1 0,0-1,-1 1,1-1,0 0,0 1,-1-1,2 0,73 7,-70-7,226-4,-210 1,-1-1,1-1,-1 0,-1-2,1 0,-1-2,0 0,-1-1,0-1,0-1,-1 0,10-11,-26 23,-1-1,1 0,-1 1,1-1,0 0,-1 0,1 0,-1 0,0 0,1-1,-1 1,0 0,0-1,0 1,0 0,0-1,0 1,0-1,0 0,-1 1,1-1,-1 0,1 1,-1-1,1 0,-1 0,0 1,0-1,0 0,0 0,0 0,-1 1,1-1,0 0,-1 0,1 1,-1-1,0 0,1 1,-1-1,0 1,0-1,0 1,0-1,0 1,-1 0,1-1,0 1,-1 0,1 0,-1 0,1 0,-10-1,0 1,0 0,0 1,0 0,1 1,-1 0,0 1,0 0,1 1,-1 0,1 0,0 1,0 1,0 0,1 0,-1 0,1 1,0 1,1 0,0 0,0 0,0 1,1 1,0-1,1 1,0 0,0 0,4-5,0-1,0 0,0 1,0-1,1 1,-1-1,1 1,0 0,0 0,0 0,1-1,-1 1,1 0,0 0,0 0,0 0,1 0,0 0,-1 0,1-1,0 1,1 0,-1-1,1 1,0-1,-1 1,1-1,1 0,-1 1,0-1,1 0,0-1,0 1,0 0,0-1,0 0,0 0,0 0,1 0,1 1,26 13,1 0,1-2,0-2,1 0,0-3,1-1,-1-1,6-1,62-1,-71-5</inkml:trace>
</inkml:ink>
</file>

<file path=ppt/ink/ink8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8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34,'-65'136,"90"-162,65-108,-90 134,1-1,-1 1,0-1,1 0,-1 1,1-1,-1 1,1-1,-1 1,1-1,-1 1,1-1,-1 1,1-1,0 1,-1 0,1-1,0 1,-1 0,1 0,0-1,-1 1,1 0,0 0,0 0,-1 0,1 0,0 0,0 0,-1 0,1 0,0 1,-1-1,1 0,0 0,-1 1,1-1,0 0,-1 1,1-1,0 1,-1-1,1 0,-1 1,1-1,-1 1,1 0,-1-1,1 1,-1-1,0 1,1 0,-1-1,0 1,15 46,-12-34,-3-8,1-1,0 1,0-1,0 0,1 1,-1-1,1 0,0 0,0 0,1 0,-1 0,1-1,0 1,0-1,0 1,0-1,0 0,1 0,0-1,-1 1,1-1,0 0,0 0,0 0,1 0,-1-1,0 1,1-1,-1-1,1 1,-1 0,1-1,-1 0,1 0,-1 0,1-1,-1 1,1-1,-1 0,1-1,-1 0,1 0,-1 0,1-1,-1 1,0-1,0 0,0 0,-1-1,1 1,-1-1,0 1,0-1,0 0,0-1,-1 1,1 0,-1-1,1-3,5-15</inkml:trace>
</inkml:ink>
</file>

<file path=ppt/ink/ink8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1017,'28'-4,"1"-1,-1-1,0-2,-1 0,0-2,-1-1,0-2,0 0,-1-2,-1 0,21-18,-42 30,81-66,-82 67,0 0,0 0,0 0,0 0,0 0,-1-1,1 1,-1-1,1 1,-1-1,0 0,0 1,0-1,-1 0,1 0,-1 0,1 0,-1 1,0-1,0 0,0 0,0 0,-1 0,1 0,-1 0,0 1,1-1,-1 0,-1 0,1 1,0-1,-1 1,-1-3,2 4,-1-1,1 0,-1 1,0-1,1 1,-1 0,0-1,0 1,0 0,0 0,0 0,0 1,-1-1,1 0,0 1,0 0,0-1,-1 1,1 0,0 0,0 0,-1 0,1 1,0-1,0 0,-1 1,1 0,0-1,0 1,0 0,0 0,0 0,0 1,-1 0,-53 56,53-54,1 0,0 0,0 0,0 1,0-1,0 0,1 1,0-1,0 1,0 0,0-1,1 1,0 0,0-1,0 1,1 0,-1-1,1 1,0-1,0 1,1-1,0 1,-1-1,1 0,1 0,-1 0,1 0,-1 0,1 0,0-1,0 1,1-1,-1 0,1 0,0 0,-1 0,1-1,0 0,1 1,-1-2,3 2,15 0,-1-1,1 0,0-2,-1-1,1 0,-1-2,1 0,-1-2,0 0,0-2,-1 0,1-1,-2-1,1-1,-1 0,11-10,16-8,0-2,-3-2,0-2,5-9,-44 41,-1-1,1 0,-1 1,1-1,-1 0,0-1,0 1,0 0,-1-1,1 0,-1 1,0-1,0 0,0 0,0 0,-1-1,0 1,0 0,0-1,0 1,-1 0,1-1,-1 1,0-1,-1 0,-1 4,-1-1,0 1,0 0,0 0,0 0,0 0,0 0,0 1,0-1,-1 1,1 0,0 0,0 0,0 0,0 1,-1-1,1 1,0 0,0 0,0 0,0 0,0 0,1 1,-1 0,0-1,1 1,-1 0,1 0,-1 0,0 2,-4 0,0 0,1 1,-1 0,1 0,0 1,1-1,-1 1,1 1,0-1,1 1,0-1,0 1,0 1,1-1,0 0,0 1,1 0,0 0,0-1,1 1,0 0,0 0,1 0,0 0,0 1,1-1,0-1,1 1,0 0,0 1,2-4,1-1,0 0,0 0,0 0,0 0,1-1,-1 1,1-2,0 1,0-1,0 1,0-2,1 1,-1-1,0 0,1 0,-1 0,0-1,1 0,-1-1,1 1,-1-1,0 0,4-2,12 2,9-1,1-2,-1-1,0-2,-1-1,1-1,-2-1,1-2,-2-1,1-1,-2-2,0-1,-1-1,9-8,25-42,-59 66,1 1,-1-1,0 0,0 0,0 1,0-1,0 0,0 0,-1 0,1 0,-1 0,1 0,-1-1,0 1,0 0,0 0,0 0,0 0,0 0,-1 0,1 0,-1 0,1 0,-1 0,0 0,0 0,0 0,0 0,0 0,0 1,0-1,-1 0,1 1,0-1,-1 1,0-1,1 1,-1 0,0 0,0-1,-4 1,0-1,-1 1,1 0,-1 0,1 1,-1 0,1 0,-1 0,1 1,0 0,-1 0,1 1,0 0,0 0,0 0,0 1,0 0,0 0,1 0,-1 1,1 0,0 0,0 0,0 1,1-1,0 1,0 0,0 0,0 1,1-1,0 1,0 0,0 0,1 0,0 0,0 0,1 1,-1-1,1 0,1 4,-1-5,1 1,0 0,1 0,-1 0,1 0,0-1,1 1,-1 0,1-1,0 1,1-1,-1 0,1 1,0-1,1 0,-1-1,1 1,0-1,0 0,0 1,0-2,1 1,0-1,0 1,0-1,0 0,0-1,1 1,17 10</inkml:trace>
  <inkml:trace contextRef="#ctx0" brushRef="#br0" timeOffset="547.122">1581 820,'-99'98,"98"-97,1-1,-1 1,0-1,1 1,-1-1,1 1,-1-1,1 1,-1 0,1-1,-1 1,1 0,0-1,-1 1,1 0,0 0,-1-1,1 1,0 0,0 0,0 0,0-1,0 1,0 0,0 0,0 0,0-1,0 1,0 0,0 0,1 0,-1-1,0 1,1 0,-1 0,0-1,1 1,-1 0,1-1,-1 1,1-1,-1 1,1 0,0-1,-1 1,1-1,0 0,-1 1,1-1,0 1,0-1,-1 0,1 0,0 1,0-1,-1 0,2 0,46-9,125-118,-172 126,-1 0,1 1,0-1,-1 1,1-1,0 0,0 1,0 0,-1-1,1 1,0-1,0 1,0 0,0 0,0-1,0 1,0 0,-1 0,1 0,0 0,0 0,0 0,0 0,0 0,0 1,0-1,0 0,0 1,-1-1,1 0,0 1,0-1,0 1,-1-1,1 1,0 0,0-1,-1 1,1 0,-1-1,1 1,0 0,-1 0,1-1,-1 1,10 47,-7-25,-3-21,0 1,1 0,-1-1,1 1,-1 0,1-1,0 1,0-1,0 1,1-1,-1 1,0-1,1 0,0 0,-1 0,1 0,0 0,0 0,0 0,0-1,1 1,-1-1,0 1,1-1,-1 0,1 0,-1 0,1 0,0 0,-1-1,1 1,0-1,-1 0,1 0,0 0,-1 0,1 0,0-1,0 1,-1-1,1 1,-1-1,1 0,-1 0,1 0,-1-1,2 0,10-7,1 0,-1-1,-1-1,0-1,-1 0,0 0,-1-1,0 0,-1-1,0-1,-1 1,3-10,5-20,-13 23</inkml:trace>
  <inkml:trace contextRef="#ctx0" brushRef="#br0" timeOffset="1115.149">2428 622,'33'0,"17"0,8 0,0-5,0-1,-6 0,-6 1,-7 1,-5 2,-3 1,-3 1,-5-5,-3-2,1 1,-3 2</inkml:trace>
  <inkml:trace contextRef="#ctx0" brushRef="#br0" timeOffset="1362.791">2568 848,'34'5,"16"1,8 0,1-6,-7-3,-1-1,-5 1,-6-1,-4-2,-4-2,-8 1</inkml:trace>
  <inkml:trace contextRef="#ctx0" brushRef="#br0" timeOffset="13018.854">3952 311,'10'-15,"-6"21,-9 30,-71 164,58-163,-15 56,35-89,0-1,1 0,-1 0,0 0,1 0,0 0,0 0,0 0,0-1,0 0,0 0,1 0,-1 0,1 0,-1 0,1-1,0 0,0 0,-1 0,1 0,0 0,0-1,0 0,0 0,0 0,0 0,0-1,0 1,-1-1,1 0,0 0,0-1,172-47,-152 43</inkml:trace>
  <inkml:trace contextRef="#ctx0" brushRef="#br0" timeOffset="13624.207">4347 820,'183'-262,"-182"261,0 0,-1 0,1 0,0 0,0 0,0 0,0 0,0 0,0 0,0 1,1-1,-1 0,0 1,0-1,1 1,-1-1,0 1,1 0,-1 0,0-1,1 1,-1 0,0 0,1 0,-1 0,0 1,1-1,-1 0,0 0,1 1,-1-1,0 1,0-1,0 1,1 0,-1 0,0-1,0 1,0 0,0 0,0 0,0 0,0 0,-1 0,1 0,0 0,0 0,-1 1,1-1,-1 0,1 0,-1 1,1-1,-1 0,0 1,0-1,0 0,0 1,2 1,1 0,-1 0,1 0,-1 0,1 0,0-1,0 1,0-1,0 0,0 0,0 0,1 0,-1-1,1 1,-1-1,1 0,0 0,0 0,-1 0,1-1,0 0,0 0,0 0,-1 0,1 0,0-1,0 1,-1-1,1 0,0 0,-1-1,4-1,113-62,-113 61,72-58,-79 62,1-1,0 1,-1-1,1 1,0-1,0 1,-1 0,1-1,0 1,0 0,-1 0,1-1,0 1,0 0,0 0,-1 0,1 0,0 0,0 0,0 0,0 1,-1-1,1 0,0 0,0 1,-1-1,1 0,0 1,0-1,-1 0,1 1,0-1,-1 1,1 0,-1-1,1 1,0-1,-1 1,0 0,1-1,-1 1,1 0,-1 0,0-1,1 1,-1 0,0 0,0 0,0-1,0 1,0 0,0 1,5 52,-4-40,-1-11,0 0,0 0,1 0,-1-1,1 1,0 0,0 0,0 0,0-1,0 1,1-1,-1 1,1-1,0 1,0-1,0 0,0 0,0 0,0 0,0 0,2 1,13 5</inkml:trace>
  <inkml:trace contextRef="#ctx0" brushRef="#br0" timeOffset="14276.12">5391 396,'-221'150,"218"-148,1 0,-1 0,1 0,0 0,0 1,0-1,0 1,1 0,-1-1,1 1,-1 0,1 0,0 0,0 0,0 0,0 0,1 1,0-1,-1 0,1 0,0 0,0 0,1 1,-1-1,1 0,-1 0,1 0,0 0,0 0,0 0,1 0,-1 0,1-1,0 1,-1 0,1-1,0 1,1-1,-1 0,0 0,1 0,-1 0,1 0,-1 0,1-1,0 1,0-1,0 0,0 1,0-1,0-1,0 1,0 0,0-1,1 0,-1 0,1 0,12-1,-1-2,1 0,-1-1,0 0,0-1,0-1,-1 0,0-1,0-1,-1 0,0-1,0 0,-1-1,0 0,-1-1,0 0,3-6,27-20,-28 26,42-29,-53 39,-1 1,1-1,0 1,-1-1,1 1,0 0,-1-1,1 1,0 0,0 0,-1 0,1 1,0-1,-1 0,1 1,0-1,-1 1,1-1,-1 1,1 0,-1 0,1 0,-1-1,1 2,-1-1,0 0,1 0,-1 0,0 0,0 1,0-1,0 1,0-1,0 1,-1-1,1 2,7 9,-2 0,1 1,-2 0,0 0,0 0,-1 1,-1 0,0-1,-1 1,-1 0,0 0,-1 1,0-1,-1 0,0 0,-2 0,1 0,-2-1,0 1,0-1,-2 0,1 0,-2 0,1-1,-2 0,0 0,-1 1,1-5,0 0,0-1,0 0,-1-1,0 1,0-2,-1 1,0-1,0-1,0 0,-5 1,13-4,0-1,0 0,1 0,-1 0,0 0,0 0,1 0,-1-1,0 1,1 0,-1-1,0 0,1 1,-1-1,1 0,-1 0,1 0,-1 0,1 0,-1 0,1 0,0 0,0-1,0 1,0 0,0-1,0 1,0-1,0 1,0-1,1 1,-1-1,0 0,1 1,0-1,-1 0,1 0,0 1,0-1,0 0,0 0,0 1,0-2,10-78,0 59,0 2,2-1,1 2,0 0,1 0,1 1,1 1,1 0,0 1,1 1,15-10,-11 11,0 1,0 0,1 2,1 1,0 0,0 2,1 1,0 1,21-2,-1 7,-27 4</inkml:trace>
  <inkml:trace contextRef="#ctx0" brushRef="#br0" timeOffset="14742.001">4093 1045,'81'0,"1"-4,-1-4,25-7,506-92,2 25,-530 74,-53 6</inkml:trace>
  <inkml:trace contextRef="#ctx0" brushRef="#br0" timeOffset="15134.838">5137 1074,'0'14,"0"10,0 5,0 3,0 1,0-1,0-1,-5-5,-1-3,0 0,1 0,2-3</inkml:trace>
  <inkml:trace contextRef="#ctx0" brushRef="#br0" timeOffset="15400.848">4883 1074,'34'0,"15"0,10-5,-1-2,-1 1,0 1,-5-3,-2-1,-4 2,-6 2,-5 2,-3 1,-2 1,-6 1</inkml:trace>
  <inkml:trace contextRef="#ctx0" brushRef="#br0" timeOffset="15652.511">4940 1355,'33'-4,"17"-3,3 1,4 2,-4-5,-6 1,-7 0,-4-2,-4 0,-8 2</inkml:trace>
  <inkml:trace contextRef="#ctx0" brushRef="#br0" timeOffset="16207.844">5617 1158,'-187'253,"173"-218,39-35,96-98,-46 38,3 4,52-28,-117 76,-12 6,0 1,0-1,0 1,0-1,0 1,1 0,-1 0,0 0,1 0,-1 0,1 0,-1 0,1 0,-1 0,1 0,0 1,-1-1,1 1,0 0,0-1,-1 1,1 0,0 0,0 0,-1 0,1 0,0 0,0 1,-1-1,1 0,0 1,-1 0,1-1,0 1,-1 0,1 0,-1 0,1 0,-1 0,0 0,1 0,-1 0,0 1,1 0,4 85,-7-78,1-1,-1 0,1 1,1-1,0 0,0 0,0 1,1-1,0 0,1 0,0 0,3 5,-5-11,0-1,0 0,0-1,0 1,-1 0,1 0,0 0,0 0,-1 0,1 0,0-1,-1 1,1 1,-1-1,0 0,1 0,-1 0,0 0,1 0,-1 0,0 0,0 0,0 1,0-1,0 0,0 0,0 0,-1 0,1 0,0 0,-1 1,1-1,-1 0,1 0,-1 0,1 0,-1 0,0-1,1 1,-1 0,0 0,0 0,1 0,-1-1,0 1,0 0,0-1,0 1,-1-1,-9 2,0-1,0 0,0-1,0 0,0-1,0 0,0-1,0 0,0-1,1 0,-2-2,-15-2,-145-61,148 57</inkml:trace>
  <inkml:trace contextRef="#ctx0" brushRef="#br0" timeOffset="17906.863">3246 199,'149'-93,"-148"92,0 0,1 0,-1 0,0 0,0 1,1-1,-1 0,1 1,-1-1,1 1,-1 0,0-1,1 1,-1 0,1 0,-1 0,1 0,-1 0,1 0,-1 1,1-1,-1 0,1 1,-1-1,1 1,-1-1,0 1,1 0,-1 0,0-1,0 1,1 0,-1 0,0 0,0 0,0 1,0-1,0 0,-1 0,1 1,0-1,0 0,-1 1,1-1,-1 1,1-1,-1 0,0 1,0-1,1 1,-1-1,0 1,0-1,0 1,-1-1,1 1,0 0,-7 285,6 534,1-779,-3 1,-1-1,-2 0,-1-1,-3 1,-7 16,17-57,1 0,-1 0,0 0,0 0,1-1,-1 1,0 0,0 0,0 0,0 0,0-1,0 1,0 0,-1 0,1 0,0 0,0-1,-1 1,1 0,0 0,-1 0,1-1,-1 1,1 0,-1-1,1 1,-1 0,1-1,-1 1,0-1,1 1,-1-1,0 1,0-1,1 0,-1 1,0-1,0 0,0 1,1-1,-1 0,0 0,0 0,0 0,0 0,1 0,-1 0,0 0,0 0,0 0,0 0,0-1,1 1,-1 0,0-1,0 1,1 0,-1-1,0 1,0-1,1 1,-1-1,1 1,-1-1,0 0,1 1,-7-151,40-165,-18 214,80-339,-88 410,91-258,-94 279,1 0,0 0,1 1,0-1,1 1,-1 1,2-1,-1 1,1 0,0 1,1 0,0 0,0 1,1 0,-1 1,1 0,0 0,6-1,201-46,-175 45,44-3,-1 3,1 5,24 4,-20-1,305 27,223-56,-171 11,-81 5,-252 33,-110-20,-1 1,0-1,0 1,0 0,0 0,0 0,-1 0,1 0,-1 1,1-1,-1 1,0 0,0 0,0-1,0 1,0 0,-1 1,0-1,1 0,-1 0,0 1,-1-1,1 0,0 1,-1-1,0 1,0-1,0 1,0-1,-1 1,0 1,-54 145,44-130</inkml:trace>
</inkml:ink>
</file>

<file path=ppt/ink/ink8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39.7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113 360,'0'1,"0"0,-1-1,1 1,0 0,0-1,0 1,0 0,-1-1,1 1,0 0,-1-1,1 1,0 0,-1-1,1 1,-1-1,1 1,-1-1,1 1,-1-1,1 1,-1-1,0 1,1-1,-1 0,0 1,1-1,-1 0,0 0,1 0,-1 1,0-1,1 0,-1 0,0 0,0 0,1 0,-1 0,0 0,0 0,1-1,-1 1,0 0,1 0,-1-1,0 1,1 0,-1-1,0 1,1 0,-1-1,1 1,-1-1,1 1,-1-1,1 0,-1 1,1-1,-1 1,1-1,0 0,0 1,-1-1,1 0,43 206,-31-113,-4 1,-5 0,-7 86,-7-41,-5-1,-6 0,-20 53,-8 42,50-228,-1 0,1 0,0 0,1 1,-1-1,1 0,0 0,0 0,0 0,0 0,0-1,1 1,0 0,0-1,0 1,0-1,1 1,-1-1,1 0,0 0,0 0,0 0,0-1,0 1,1-1,-1 0,1 0,0 0,-1-1,1 1,0-1,0 0,0 0,0 0,0 0,1-1,249 31,263-33,-233-24,-18-2,145-3,244 31,-334-27,267 26,-155-55,-116 27,719 30,-727 28,-240-28,1-3,-1-4,0-3,2-3,314-67,-72 33,-229 37,-51 5,0 1,1 1,0 2,-1 1,1 2,19 4,76 11,-127-20,-1 0,1 0,0 0,0 0,-1 0,0 0,1 0,-1-1,0 1,0 0,0-1,0 1,0-1,-1 1,1-1,-1 0,0 1,0-1,0 1,0-1,0 0,0 1,-1-1,1 1,-1-1,0 1,0-1,0 0,0-8,-2-26,2 0,1 0,2 0,5-29,-1 28,-2-2,-1 1,-3 0,-1-1,-1 1,-3 0,-8-38,-53-194,64 261,-8-15,1 0,2-1,0 0,2 0,1 0,1-1,1 1,1-1,2 0,0 1,2-1,1 1,1 0,1 0,2 0,6-14,63-100,-77 134,1 0,-1 0,0 0,0 0,-1 0,1 0,-1 0,-1 0,1 0,-1 0,0 1,0-1,-1 0,0 1,0 0,0 0,-1 0,1 0,-1 0,0 1,-1-1,1 1,-1 0,0 1,0-1,0 1,0 0,0 0,-1 0,1 1,-1 0,0 0,0 1,0-1,0 1,0 0,0 1,0-1,-3 2,-117 25,95-16,-19 2,-1-2,0-2,0-2,-1-3,-25-2,-6 1,-295 25,-214-16,-103 24,-67-13,-493-4,870-20,-94-24,337 14,25 1,0 5,-86 8,-28 18,-221 48,219-27,205-36,5-2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8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4:39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1247,'47'-50,"2"1,2 3,2 2,2 2,1 3,3 2,1 3,1 3,2 2,0 3,16-2,-49 16,0 2,1 0,0 2,0 2,1 1,12 0,-40 4,0 1,-1 0,1 0,0 0,0 0,0 1,-1 0,1 0,0 0,-1 0,1 0,-1 1,1-1,-1 1,1 0,-1 0,0 0,0 1,0-1,-1 1,1 0,0-1,-1 1,0 0,0 0,1 1,-2-1,1 0,0 1,-1-1,0 1,0 0,0-1,0 1,0 0,-1 0,0-1,1 1,-1 0,-1 0,1 0,-1-1,1 1,-1 0,0 0,-1 1,-12 34,-2 0,-1-1,-3-1,0 0,-3-2,0 0,-3-2,-1 0,-1-2,-6 3,30-29,-286 287,287-289,1-2,0 0,-1 1,1-1,0 1,0 0,0 0,0 0,0-1,0 2,1-1,-1 0,0 0,1 1,0-1,0 0,0 1,0-1,0 1,0 0,0-1,1 1,0 0,-1-1,1 1,0 0,0 0,0-1,1 1,-1 0,1-1,-1 1,1 0,0-1,1 2,9 4,1-1,0-1,0 0,1-1,0 0,0-1,0 0,0-1,1 0,2-1,-13-2,447 55,-445-55,0 1,1 0,-1 0,0 0,0 0,0 1,0 0,0 0,-1 0,1 0,-1 1,1 0,-1 0,0 0,0 0,0 1,0 0,-1 0,0 0,1 0,-2 0,1 1,0-1,-1 1,0-1,0 1,0 0,0 0,-1 0,0 0,0 0,-1 1,1 2,-6 6,0 0,-1 0,0-1,-1 0,-1 0,0 0,-1-1,0-1,-1 1,0-2,-1 1,-2 0,6-3,-48 46,-2-2,-3-3,-1-3,-3-2,-1-4,-67 32,126-70,2 1,0-1,0 0,0 0,0 0,-1 0,1-1,0 1,-1-1,1 0,-1-1,1 1,-1-1,1 0,-1 0,0 0,-1-1,1-7,5-3</inkml:trace>
  <inkml:trace contextRef="#ctx0" brushRef="#br0" timeOffset="633.73">1920 1049,'-41'-76,"3"264,1-78,23-102,16-35,22-50,4 1,3 2,4 1,2 1,20-24,-44 72,1 0,1 2,1 0,0 0,2 2,1 0,13-11,-31 30,0 0,0 0,0 0,0 0,0 0,0 0,0 0,0 1,1-1,-1 0,0 1,1-1,-1 1,0-1,1 1,-1 0,0-1,1 1,-1 0,1 0,-1 0,0 0,1 0,-1 1,1-1,-1 0,0 0,1 1,-1-1,0 1,1 0,-1-1,0 1,0 0,1 0,-1 0,0-1,0 1,0 0,0 0,0 1,-1-1,1 0,0 0,0 0,-1 1,1-1,-1 0,1 1,-1-1,1 0,-1 1,0-1,0 1,0-1,0 1,19 46,-7-27</inkml:trace>
  <inkml:trace contextRef="#ctx0" brushRef="#br0" timeOffset="980.54">2626 570,'-23'14,"1"1,0 1,1 1,1 1,0 1,2 0,0 2,1 0,1 1,1 0,1 1,2 1,-2 3,12-23,1 1,-1-1,1 0,0 0,0 1,0-1,1 0,-1 1,1-1,0 1,0-1,1 1,-1-1,1 0,0 1,0-1,1 0,-1 0,1 0,0 0,0 0,0 0,1 0,-1 0,1-1,0 0,0 1,0-1,0 0,1 0,-1-1,1 1,0-1,0 0,0 0,0 0,0 0,0-1,2 1,9 1,1-1,0-1,0-1,0 0,-1-1,1 0,0-1,0-1,-1-1,0 0,0-1,0-1,0 0,-1-1,0 0,0-1,2-3,27-19,-1-1,-2-3,-1-1,19-23,-35 35,-1-2,0 0,-2-1,-1-1,-2 0,0-2,-2 0,-1-1,-1 0,-2-1,-1 0,-2-1,0 0,-2-2,-5 22,0 0,-1 0,0 0,-1-1,0 1,-1 0,0 1,-1-1,0 0,-1 1,0-1,-1 1,0 0,-1 1,0-1,-1 1,0 0,0 1,-1 0,0 0,-1 0,0 1,-1 1,1-1,-1 1,-1 1,1 0,-1 1,0 0,0 0,-1 1,1 1,-3-1,-2 3,1 0,-1 0,1 2,-1 0,1 0,0 2,0 0,0 0,0 2,0 0,1 0,0 1,0 1,0 1,1 0,0 0,1 1,-1 2,4-4,0 0,1 0,0 1,1 0,0 0,0 1,1 0,0 0,0 1,1 0,1 0,-1 0,2 0,-1 1,1-1,1 1,0 0,1 0,0 0,0 0,1 0,1 0,-1 0,2 0,1 7,3-3,1-1,0 0,1-1,1 1,0-2,0 1,1-1,1-1,0 0,0 0,1-1,1-1,0 0,0 0,0-2,1 1,0-2,1 0,10 3,10 2</inkml:trace>
  <inkml:trace contextRef="#ctx0" brushRef="#br0" timeOffset="1214.312">1186 1614,'34'-5,"25"-6,27-6,17-10,16-5,17-7,8-6,14-5,9-4,4-2,3 3,0 2,-1-1,-6 5,-6 4,-13 6,-21 3,-32 8</inkml:trace>
  <inkml:trace contextRef="#ctx0" brushRef="#br0" timeOffset="1986.046">4375 1162,'-32'62,"18"-40,1 0,1 1,2 0,0 1,1 0,1 0,2 1,0 0,2 0,1 0,0 1,2 1,2-21,-1 0,1 1,0-1,1 0,-1 0,1 0,0 0,1 0,0 0,0-1,0 1,0-1,1 0,0 0,0 0,0-1,1 1,-1-1,1 0,0 0,1-1,-1 1,0-1,1 0,0-1,0 1,0-1,0 0,0-1,0 0,0 1,0-2,1 1,-1-1,0 0,2-1,8 2,0-1,-1-1,1-1,0 0,-1-1,0 0,1-1,-1-1,-1-1,1 0,-1-1,0 0,-1-1,7-6,-1 0,0-2,-1 0,-1-1,-1-1,-1-1,0 0,-1-1,47-42,-58 63,-1 0,1 0,0 1,0-1,-1 0,1 1,-1 0,1 0,-1 0,0 0,1 0,-1 0,0 0,0 1,-1-1,1 1,-1-1,1 1,-1 0,0-1,0 1,0 0,0 0,0 0,0 0,-1 0,0 0,0 0,0 0,0 1,9 43,-9-35,0 0,1 1,1-1,0 0,1-1,0 1,0 0,1-1,1 0,0 0,1 0,0 0,0-1,1 0,1-1,0 1,0-1,0-1,1 0,0 0,6 3,-3-10,-1 0,1-1,-1-1,1 0,-1-1,1 0,-1 0,0-1,0-1,0 0,0 0,0-1,-1-1,0 1,0-2,-1 1,0-1,0-1,0 0,0-1,-4 5,37-31,-1-3,-2 0,-2-3,-2-1,10-17,-29 37,-1 0,0-1,-2 0,-1-1,-1-1,-1 0,-1 0,-1-1,3-22,-7 22</inkml:trace>
  <inkml:trace contextRef="#ctx0" brushRef="#br0" timeOffset="2949.229">6126 908,'-59'42,"3"2,2 3,1 2,3 3,2 1,-30 46,70-88,1 0,0 1,1-1,0 1,1 1,0-1,1 1,0-1,1 1,0 0,2 1,-1-1,1 11,2-21,-1 1,1 0,0 0,0-1,1 1,-1-1,1 1,-1-1,1 1,0-1,0 0,1 0,-1 0,1 0,-1 0,1-1,0 1,0-1,0 0,0 0,1 0,-1 0,1 0,-1-1,1 0,-1 1,1-1,0 0,-1-1,1 1,2-1,6 2,0-1,-1-1,1 0,0-1,0 0,0 0,-1-2,1 1,8-4,11-7,0-1,-1-1,-1-2,-1-1,0-1,-1-1,-1-2,-1-1,-1 0,-1-2,-1-2,22-27,-3-3,-3-1,-2-2,22-52,-41 86,-15 48,-11 22,1 0,2 1,2 0,2 0,3 11,0-48,0 0,0 0,1 0,1 0,-1 0,1-1,1 1,-1-1,1 0,0 1,1-2,0 1,0-1,0 1,1-1,0-1,0 1,1-1,-1 0,1-1,0 1,0-1,1-1,-1 1,1-1,0-1,0 1,0-1,0-1,0 1,0-2,0 1,0-1,1 0,-1-1,0 1,0-2,0 1,0-1,0 0,3-2,2-2,1-1,-1-1,0 0,0 0,-1-1,0-1,-1 0,0-1,-1 0,0-1,0 0,-1 0,-1-2,34-49,-3-1,-3-3,17-46,-46 95,-10 26,-11 29,7-23,-50 144,56-151,-1 1,1-1,0 1,1 0,0-1,0 1,1-1,0 1,0 0,1-1,0 0,0 1,0-1,1 0,0 0,1 0,0 0,0-1,0 0,4 4,-5-5,1 0,0-1,1 1,-1-1,1 0,0 0,0 0,0-1,1 0,-1 0,1 0,0-1,-1 0,1 0,0 0,0-1,1 0,-1 0,0 0,0-1,0 0,1 0,-1 0,0-1,0 0,0-1,0 1,0-1,0 0,0 0,1-1,13-13,-1 0,-1-1,0-1,-1-1,-1 0,-1-1,0-1,-2 0,0-1,-2 0,4-12,49-96,-6-2,25-94,-76 206,0 53,0 565,28 35,-31-581,-2 1,-2 0,-2 0,-3 0,-2-1,-2 0,-2 0,-3-1,-2-1,-3 1,12-36,0 0,-1-1,-1 0,0 0,-1-1,0-1,-1 0,0 0,-1-1,-1 0,0-1,0 0,-1-1,-3 1,12-8,1 0,-1-1,1 0,-1 0,0 0,0 0,0 0,1-1,-1 0,0 0,0-1,0 1,1-1,-1 0,0 0,0 0,1-1,-1 0,1 0,0 0,-1 0,1-1,0 1,0-1,1 0,-1-1,1 1,-1-1,1 1,0-1,-1-2,-6-8,0 0,2-1,-1 0,2 0,0-1,1 0,1 0,-2-9,1-17,1-1,2 0,2 0,2-1,2 1,2 1,1-1,3 1,1 0,2 0,2 1,2 1,1 1,3 0,0 1,7-5,-14 20,2 0,0 1,2 0,0 1,1 1,1 1,1 1,1 1,0 0,1 2,1 0,0 1,24-9,-10 10</inkml:trace>
  <inkml:trace contextRef="#ctx0" brushRef="#br0" timeOffset="8386.554">7734 2771,'896'-98,"937"-107,-360 94,-1151 101,-290 18,-31-8,-1 0,1 1,-1-1,0 1,0-1,1 0,-1 1,0-1,1 1,-1-1,0 0,0 1,0-1,0 1,0-1,1 1,-1-1,0 1,0-1,0 1,0-1,0 0,0 1,0-1,-1 1,1-1,0 1,0-1,0 1,0-1,-1 1,1-1,0 0,0 1,-1-1,1 1,0-1,0 0,-1 1,1-1,-1 0,1 0,0 1,-1-1,1 0,-1 0,1 1,0-1,-1 0,1 0,-1 0,1 0,-1 0,1 0,-1 0,1 0,-1 0,1 0,-1 0,1 0,-50 23,-1-2,-1-2,-51 11,14-4,-780 271,393-109,428-161,47-27,0 0,0 1,0-1,1 0,-1 1,0-1,0 0,1 1,-1-1,0 1,1-1,-1 1,0-1,1 1,-1 0,1-1,-1 1,1 0,-1-1,1 1,-1 0,1 0,0-1,0 1,-1 0,1 0,0 0,0-1,0 1,0 0,0 0,0 0,0 0,0-1,0 1,0 0,0 0,0 0,1-1,-1 1,0 0,1 0,-1 0,1-1,-1 1,1 0,-1-1,1 1,-1 0,1-1,-1 1,1-1,0 1,-1-1,1 1,0-1,0 0,101 15,-80-15,464-13,-1-22,247-58,-701 89,1903-201,-1694 187,436-27,48 30,-561 19,0 8,83 19,-135-2,-111-29,0 1,0-1,1 1,-1-1,0 1,0-1,0 1,0-1,0 1,0-1,0 1,-1-1,1 0,0 1,0-1,0 1,0-1,-1 1,1-1,0 1,0-1,-1 0,1 1,0-1,-1 0,1 1,0-1,-1 0,1 1,0-1,-1 0,1 0,-1 1,1-1,-1 0,1 0,-1 0,1 0,-1 0,1 1,0-1,-1 0,1 0,-1 0,1 0,-1 0,1-1,-1 1,1 0,-1 0,1 0,-1 0,1 0,-1-1,1 1,0 0,-1 0,1-1,-1 1,1 0,0-1,-1 1,1-1,-24-3,1-2,0 0,0-2,0 0,1-2,0 0,1-2,1 0,-4-4,22 15,-97-60,3-4,2-5,-22-25,116 93,-1 1,1 0,-1 0,0 0,1-1,-1 1,0 0,0 0,0 0,0 0,0 0,0 0,0 1,0-1,0 0,-1 0,1 1,0-1,0 1,-1-1,1 1,0-1,-1 1,1 0,0 0,-1 0,1 0,0 0,-1 0,1 0,0 0,-1 0,1 0,0 1,-1-1,1 1,0-1,-1 1,1 0,0-1,0 1,0 0,0 0,0-1,0 1,0 0,0 0,0 0,0 1,0-1,-20 133,12-101,-2-1,-1 0,-1-1,-2-1,-1 0,-2-1,-1-1,-1 0,-1-2,-11 11,-124 164,127-138,29-61,-1-1,1 1,-1 0,1-1,0 1,0-1,0 1,0-1,0 1,0 0,0-1,1 1,-1-1,0 1,1-1,-1 1,1-1,0 1,-1-1,1 1,0-1,0 0,0 1,0-1,0 0,0 0,0 0,1 0,-1 0,0 0,1 0,-1 0,0-1,1 1,-1 0,1-1,-1 1,1-1,0 0,0 1,10-1,0 0,1-1,-1-1,0 1,0-2,0 0,0 0,0-1,-1-1,0 0,6-3,14-5,158-62,-4-9,-3-7,122-85,-257 144,-10 5</inkml:trace>
</inkml:ink>
</file>

<file path=ppt/ink/ink8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8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8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8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8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8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8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8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8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8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8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8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8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8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8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8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8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8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8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8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8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8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8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8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8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8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8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8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8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8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8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8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8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8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8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8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8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8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8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8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8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8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8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8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8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8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8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8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8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8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8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8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8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8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8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8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8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8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8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60,'-3'-5,"0"0,-1 1,0 0,0-1,-1 2,1-1,-1 0,1 1,-1 0,0 0,-1 0,1 1,0-1,-1 1,1 1,-1-1,0 1,1 0,-1 0,0 1,0-1,0 1,1 1,-1-1,0 1,0 0,0 0,1 1,-1-1,1 1,-4 2,-11 5,1-1,0 2,1 1,0 0,1 1,1 1,-1 1,2 0,0 1,1 1,0 0,2 1,-1 0,2 1,1 0,-1 4,10-17,1 0,-1 1,1-1,0 0,1 1,0-1,-1 1,2-1,-1 0,1 0,-1 0,1 0,1 0,-1 0,1-1,0 1,0-1,0 1,1-1,-1 0,1 0,0-1,0 1,0-1,1 0,-1 0,1 0,0-1,0 1,-1-1,2 0,-1-1,0 1,0-1,0 0,1-1,-1 1,0-1,1 0,-1 0,1 0,-1-1,0 0,0 0,1-1,-1 1,0-1,0 0,0 0,0-1,0 0,14-9,0 0,-1-1,-1-2,0 1,-1-2,0 0,-2-1,0-1,0 0,-2 0,0-2,-2 1,0-2,-1 1,-1-1,5 2,-10 32,-10 33,-98 438,99-333,8-151,-1 1,0-1,1 0,-1 1,0-1,1 0,-1 0,0 0,1 0,-1-1,1 1,-1 0,0 0,1-1,-1 1,0-1,0 1,1-1,-1 0,0 1,0-1,0 0,0 0,0 0,0 0,0 0,0 0,0 0,0 0,0 0,-1 0,1-1,0 1,-1 0,1 0,-1-1,0 1,1 0,-1-1,0 1,0 0,0-1,0 1,0-1,0 1,0 0,0-1,0 1,-1-1,9-21,0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1,'-22'120,"16"85,-23 165,-8-192,37-176,-1-1,1 1,0-1,0 1,1-1,-1 1,0-1,0 1,1-1,-1 1,1-1,0 1,-1-1,1 0,0 1,0-1,-1 0,1 0,0 1,0-1,1 0,-1 0,0 0,0 0,0 0,1-1,-1 1,0 0,1-1,-1 1,1-1,-1 1,1-1,-1 1,1-1,-1 0,1 0,-1 0,1 0,-1 0,1 0,-1 0,1-1,0 1,16-3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9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9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89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9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9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9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9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9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9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9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9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423 173,'-3'-9,"0"0,0 0,-1 0,0 1,0-1,-1 1,0 0,0 0,-1 1,0-1,-1 1,0 1,0-1,0 1,-1 0,1 1,-1 0,-1 0,1 1,-1 0,0 0,-4-1,5 2,0 0,0 1,0-1,-1 2,1-1,0 1,-1 0,0 1,1 0,-1 0,1 1,-1 0,1 1,-1-1,1 2,0-1,0 1,0 0,0 1,1 0,-1 0,1 1,0 0,0 0,1 1,-1-1,1 1,0 1,1-1,0 1,0 0,0 0,1 1,0-1,0 1,1 0,0 0,0 0,1 1,0-1,1 1,0-1,0 1,1-1,0 1,0-1,1 1,0-1,0 1,1-1,0 0,3 7,-2-9,-1-1,0 0,1 0,0 0,0 0,1 0,0-1,-1 1,1-1,1 0,-1 0,0 0,1-1,0 0,0 0,0 0,0 0,0-1,1 0,-1 0,1 0,0-1,-1 0,1 0,0 0,0-1,-1 0,1 0,0 0,0-1,-1 0,1 0,0 0,-1-1,1 0,3-2,7-1,-1-1,-1-1,1-1,-1 0,-1-1,1 0,-2-1,1-1,-1 0,-1 0,0-1,7-11,52-66,-68 90,-1-1,0 1,1 0,-1-1,0 1,0 0,1 0,-1 0,0 0,0 0,0 0,0 0,0 0,0 0,-1 0,1 1,0-1,-1 0,1 1,0-1,-1 0,0 1,1-1,-1 1,0-1,0 0,0 1,0-1,0 1,0-1,0 1,0-1,0 1,-1-1,1 0,-1 1,1-1,-1 1,0-1,1 0,-2 2,2 2,-74 439,71-432,5 89,3-96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9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9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9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9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9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9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9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9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9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9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9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9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9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9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9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9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9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9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4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0,'0'5,"0"4,-4 2,-1 2,-5 0,1 1,1 2,6 0,7-9,8-8,1-5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9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9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9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9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9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9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9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9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9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9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9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9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9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9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9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9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9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9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9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9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9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9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9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9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9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9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9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9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9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9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9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9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9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9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9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9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9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9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9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9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9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9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9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9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9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9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13:5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48,'-99'-43,"82"41,1 0,-1 2,1 0,0 0,-1 2,1 0,0 1,-1 0,2 2,-16 5,-64 13,91-22,-1 0,0 0,1 0,0 1,-1 0,1 0,0 0,0 0,-1 0,2 1,-1 0,0 0,1 0,-1 0,1 1,0-1,0 1,0 0,1 0,-1 0,1 0,0 0,0 0,0 1,1-1,0 1,0-1,-1 4,-3 142,7-102,-3-43,0-1,0 1,1 0,0-1,0 1,0 0,0-1,1 1,0 0,0-1,0 1,0-1,1 1,0-1,0 0,0 1,0-1,1 0,-1-1,1 1,0 0,1-1,-1 1,0-1,1 0,0 0,0-1,0 1,0-1,0 0,0 0,0 0,1 0,-1-1,2 1,38-7,-36 3,1 0,-1 1,1 0,0 0,-1 1,1 0,-1 0,1 1,0 0,-1 1,0 0,1 0,-1 1,0 0,0 0,0 1,-1 0,1 1,-1-1,3 3,6 8,-10-11,0-1,0 1,0 1,-1-1,1 1,-1 0,0 0,0 0,-1 1,0 0,0 0,0 0,0 0,-1 0,0 1,-1 0,1-1,-1 1,-1 0,1 0,-1 0,0 0,-1 1,0-1,0 0,0 0,-1 0,0 0,0 0,-1 0,0 0,0 0,-3 3,-6 3,-1 0,0-1,-1 0,-1-1,1-1,-2 0,0-1,0 0,0-1,-1-1,-13 4,21-7,-12 2,1-1,-1-1,0 0,0-2,0 0,0-1,0-1,-1-1,1-1,0-1,-59-1,20-9,49 2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9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9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9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9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9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9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9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9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9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9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9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9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9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9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9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9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9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9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9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9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9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9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9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9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9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9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9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9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9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9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9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9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9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9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4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9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9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9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9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9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9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9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9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9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9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9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9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9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9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9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9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9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9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9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9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9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9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9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9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6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9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9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9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9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9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9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9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9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9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9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9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9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9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9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9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9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9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9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9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9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5">477 254,'31'177,"-6"-70,-15-54,-5-37,-1-1,-1 1,-1-1,0 1,-1 0,-1 0,0-1,-1 1,-1 0,0 0,-1-1,-4 9,-17 7,9-21</inkml:trace>
  <inkml:trace contextRef="#ctx0" brushRef="#br0" timeOffset="-8574.285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9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9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9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9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9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9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9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9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9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9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9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9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9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9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9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9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9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9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9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9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9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9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9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9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9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9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9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9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9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9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09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682 290,'1'1,"-1"-1,0 1,0-1,1 0,-1 1,0-1,0 1,1-1,-1 0,0 1,1-1,-1 0,0 0,1 1,-1-1,1 0,-1 0,0 0,1 1,-1-1,1 0,-1 0,1 0,-1 0,0 0,1 0,-1 0,1 0,-1 0,1 0,-1 0,1 0,-1 0,0 0,1 0,-1-1,1 1,-1 0,1 0,-6 53,5-52,-82 369,69-335,-26 108,39-138,-1-1,1 0,-1 0,1 1,1-1,-1 0,1 1,-1-1,1 0,0 0,1 0,-1 0,1 0,0 0,0 0,0 0,0-1,1 1,-1-1,1 1,0-1,0 0,0 0,1 0,-1-1,1 1,-1-1,1 0,0 0,2 1,155-18,251 13,-391-2,-22-1</inkml:trace>
  <inkml:trace contextRef="#ctx0" brushRef="#br0" timeOffset="1057.658">1384 388,'18'-51,"-5"44,0 0,0 1,1 0,0 1,0 0,1 1,-1 1,1 0,0 1,0 1,0 0,0 1,0 0,2 2,-10-2,114 23,-118-22,0 0,0 0,-1 0,1 0,-1 1,1-1,-1 1,0 0,1 0,-1 0,0 0,0 0,0 0,0 0,-1 1,1-1,-1 1,1-1,-1 1,0 0,0-1,0 1,0 0,-1 0,1-1,-1 1,0 0,0 0,0 0,0 0,0 0,0 0,-1 0,1-1,-1 1,0 0,0 0,0-1,0 1,-2 1,-8 16,-2-1,-1-1,0 0,-1-1,0-1,-2 0,0-1,-3 2,-50 47,57-52,1 0,0 1,1 0,0 1,2 0,-1 0,2 1,0 0,0 1,2 0,0 0,-2 10,8-21,0 0,0 0,1 0,0 0,0 0,0-1,0 1,1 0,0-1,0 1,0-1,0 0,1 0,0 1,-1-2,2 1,-1 0,0-1,1 1,0-1,-1 0,1 0,0 0,1-1,-1 0,0 1,1-2,0 1,4 1,143 29,-144-31,0-1,0 1,0-2,0 1,0-1,0 0,-1-1,1 0,0 0,-1 0,1-1,-1-1,0 1,4-3,4-4</inkml:trace>
  <inkml:trace contextRef="#ctx0" brushRef="#br0" timeOffset="1768.444">2037 412,'-1'-1,"0"-1,0 1,0 0,0 0,1 0,-1-1,0 1,1 0,-1 0,1-1,-1 1,1-1,0 1,-1 0,1-1,0 1,0-1,0 1,0-1,0 1,1-1,-1 1,0 0,1-1,-1 1,1 0,-1-1,1 1,0 0,-1-1,1 1,0 0,0 0,0 0,0 0,0 0,0 0,0 0,0 0,0 0,1 1,-1-1,0 0,0 1,1-1,-1 1,1-1,-1 1,0 0,1-1,73-26,-43 21,0 1,1 1,-1 2,1 1,0 1,17 4,-47-4,0 0,-1 0,1 0,0 0,-1 0,1 1,0-1,-1 1,1-1,-1 1,1 0,-1 0,1 1,-1-1,0 0,1 1,-1-1,0 1,0 0,0 0,0-1,-1 1,1 1,0-1,-1 0,1 0,-1 1,0-1,0 0,0 1,0-1,0 1,-1 0,1-1,-1 1,1 0,-1-1,0 1,0 0,0-1,-1 1,1 0,0-1,-1 1,0-1,0 1,0 0,0-1,0 1,-72 117,-142 158,212-272,0 0,1-1,-1 1,1 0,1 0,-1 0,1 0,0 1,0-1,1 0,0 1,0-1,1 0,-1 0,1 1,1-1,-1 0,1 0,0 0,0 0,1-1,0 1,0-1,0 1,1-1,-1 0,1 0,1 0,-1-1,1 0,-1 1,1-2,0 1,1 0,-1-1,1 0,-1-1,1 1,0-1,0 0,0 0,0-1,0 1,0-2,1 1,-1-1,1 0,19 1,0-1,0-2,-1-1,1-1,-1-1,1-1,-2-1,1-1,11-7,3-14,-38 20</inkml:trace>
  <inkml:trace contextRef="#ctx0" brushRef="#br0" timeOffset="4592.629">2836 49,'4'2,"0"0,1 0,-1 1,0-1,0 1,-1 0,1 0,0 0,-1 0,0 1,0-1,0 1,0 0,0 0,-1 0,0 0,0 0,0 1,0-1,-1 1,1-1,-1 1,0 0,-1-1,1 1,1 336,-2 336,0-673,1-1,-1 1,1 0,-1-1,0 1,0 0,-1-1,1 1,-1-1,0 1,0-1,0 1,0-1,-1 1,1-1,-1 0,0 0,0 0,0 0,0 0,0 0,-1-1,0 1,1-1,-1 1,0-1,0 0,0 0,0 0,0-1,-1 1,1-1,-1 0,1 0,-1 0,1 0,-1 0,1-1,-1 0,0 0,1 0,-1 0,-2-1,-212 2,-358 17,-417 90,401-69,283-64,304 25,0 0,0 0,0 0,0-1,0 0,0 1,0-2,0 1,1-1,-1 1,0-1,1-1,0 1,-1 0,1-1,0 0,0 0,0 0,1-1,-1 1,1-1,0 0,0 0,0 0,1 0,-1-1,1 1,0-1,0 1,0-1,1 0,0 0,0 0,0 1,0-1,1 0,0 0,0-2,27-235,-9 34,-9 0,-10-35,-10-23,11 262,-1 0,1-1,0 1,0 0,1-1,-1 1,1 0,0-1,0 1,0 0,0 0,1 0,0 0,0 0,0 0,0 1,1-1,-1 0,1 1,0 0,0 0,0 0,0 0,1 0,-1 1,1-1,0 1,0 0,0 0,0 0,0 1,0 0,0-1,0 1,0 1,1-1,-1 1,0-1,1 1,0 0,249 25,312 15,836-8,-954-56,-424 28,-4 1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9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9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9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9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9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9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9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9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9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9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9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9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9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9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9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9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9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9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9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9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9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9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9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9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9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9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9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9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9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9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9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9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9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9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9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9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9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9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9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9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9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9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9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9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9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1 718,'29'-43,"28"-38,15-16,-1 1,-2 10,-8 11,-10 13,-9 12,-12 6,-5 9,-8 7,-6 8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9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2.5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0 905,'39'-44,"31"-32,13-14,3-1,1 5,-5 9,-6 6,-3 7,-3 4,-9 8,-6 3,-6 4,-8 7,-5 3,-10 9</inkml:trace>
</inkml:ink>
</file>

<file path=ppt/ink/ink9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9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9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9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1,'21'97,"7"296,-29-352,-1 0,-1 0,-3-1,-1 1,-2-1,-2-1,-2 0,-1 0,-18 33,33-72,-1 0,1 0,-1 0,1 0,0 0,-1 0,1 1,-1-1,1 0,-1 0,1 1,-1-1,1 0,-1 1,1-1,-1 1,1-1,-1 1,0-1,1 1,-1-1,0 1,1-1,-1 1,0-1,0 1,1-1,-1 1,0 0,0-1,0 1,0-1,0 1,0 0,0-1,0 1,0-1,0 1,0 0,0-1,0 1,-1-1,1 1,0-1,0 1,-1 0,1-1,0 1,-1-1,1 0,0 1,-1-1,1 1,-1-1,1 1,-1-1,1 0,-1 1,1-1,-1 0,1 0,-1 1,9-9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9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9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9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9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9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9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9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9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9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9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9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9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9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9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9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9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9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9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9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9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9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9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9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9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9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9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9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9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9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9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9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9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9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9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9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9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9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9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9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9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9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9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9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9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1 718,'29'-43,"28"-38,15-16,-1 1,-2 10,-8 11,-10 13,-9 12,-12 6,-5 9,-8 7,-6 8</inkml:trace>
</inkml:ink>
</file>

<file path=ppt/ink/ink9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2.5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0 905,'39'-44,"31"-32,13-14,3-1,1 5,-5 9,-6 6,-3 7,-3 4,-9 8,-6 3,-6 4,-8 7,-5 3,-10 9</inkml:trace>
</inkml:ink>
</file>

<file path=ppt/ink/ink9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7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1640,'436'-392,"429"-289,-534 434,-268 199,8-3,-3-4,56-59,-100 86,-7 5</inkml:trace>
</inkml:ink>
</file>

<file path=ppt/ink/ink9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9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1475,'619'-444,"427"-301,-736 514,-237 177</inkml:trace>
</inkml:ink>
</file>

<file path=ppt/ink/ink9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9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9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9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9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9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9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9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9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9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9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9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9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9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9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9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2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307 170,'-1'-6,"1"-1,-1 1,0 0,-1 0,0 0,1 0,-2 0,1 0,-1 0,0 1,0-1,-1 1,1 0,-1 0,0 0,0 1,-1-1,0 1,0 0,0 0,0 1,0 0,-1-1,1 2,-1-1,0 1,0 0,0 0,0 0,0 1,0 0,0 0,-1 1,1-1,0 2,-1-1,1 0,-2 2,0-1,1 1,0 1,0-1,1 1,-1 0,0 0,1 1,0 0,0 0,0 1,0 0,1 0,-1 0,1 0,1 1,-1 0,1 0,0 0,0 1,1-1,0 1,0 0,0 0,1 0,0 0,1 0,0 0,0 1,0-1,1 0,0 1,0-1,1 1,0-1,0 0,1 0,-1 1,2-1,-1 0,1-1,0 1,1 0,-1-1,1 0,1 0,-1 0,1 0,0-1,0 0,0 0,4 3,-4-6,-1 1,1-1,0 0,-1 0,1-1,0 1,0-1,1 0,-1 0,0-1,0 0,0 0,0 0,0 0,1-1,-1 0,0 0,0 0,0-1,0 1,-1-1,1 0,0-1,-1 1,1-1,-1 0,0 0,0 0,1-2,110-111,26-86,-162 272,7-19,2 0,3 1,2 0,2 0,2 1,3 0,4 28,-2 31,-23 15,21-126,-1 0,1 0,0-1,0 1,0 0,0 0,0 0,1-1,-1 1,0 0,0 0,0-1,1 1,-1 0,0 0,1-1,-1 1,1 0,-1-1,1 1,-1 0,1-1,-1 1,1-1,0 1,-1-1,1 1,0-1,-1 0,1 1,0-1,-1 0,1 1,0-1,0 0,0 0,-1 0,1 0,0 0,0 0,0 0,-1 0,1 0,0 0,0 0,0 0,-1-1,1 1,0 0,0 0,-1-1,1 1,0-1,-1 1,1-1,0 1,-1-1,1 1,-1-1,1 1,-1-1,1 0,-1 1,13-11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9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9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9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9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9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9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9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9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9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9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9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9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9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9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9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9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9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9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9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9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9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9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9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9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9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9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9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9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9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9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89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9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9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1 718,'29'-43,"28"-38,15-16,-1 1,-2 10,-8 11,-10 13,-9 12,-12 6,-5 9,-8 7,-6 8</inkml:trace>
</inkml:ink>
</file>

<file path=ppt/ink/ink9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2.5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0 905,'39'-44,"31"-32,13-14,3-1,1 5,-5 9,-6 6,-3 7,-3 4,-9 8,-6 3,-6 4,-8 7,-5 3,-10 9</inkml:trace>
</inkml:ink>
</file>

<file path=ppt/ink/ink9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7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1640,'436'-392,"429"-289,-534 434,-268 199,8-3,-3-4,56-59,-100 86,-7 5</inkml:trace>
</inkml:ink>
</file>

<file path=ppt/ink/ink9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9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1475,'619'-444,"427"-301,-736 514,-237 177</inkml:trace>
</inkml:ink>
</file>

<file path=ppt/ink/ink9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4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85 338,'136'-15,"1"5,108 8,-225 2,177-29,-173 28</inkml:trace>
  <inkml:trace contextRef="#ctx0" brushRef="#br0" timeOffset="285.128">1 564,'38'-5,"32"-1,14-5,-3 0,-10 1,-8 3,-9 3,-10 1,-7 2,-5 1,-4 0,-1 0,0 1,-1-1,-4 1</inkml:trace>
  <inkml:trace contextRef="#ctx0" brushRef="#br0" timeOffset="816.787">537 0,'24'21,"1"-1,0-2,2 0,0-2,1-1,0-1,1-1,143 85,-169-96,0 0,0 1,0 0,0-1,-1 1,1 0,-1 0,0 0,0 1,0-1,0 0,0 1,-1-1,0 1,0 0,0-1,0 1,0 0,-1 0,1 0,-1 0,0-1,0 1,-1 0,1 0,-1 0,0-1,0 1,0 0,-1 1,-2 4,0-1,-1 1,0-1,0 0,-1 0,0 0,0-1,-1 0,0 0,-1-1,-3 3,-267 155,238-142,18-11,1 0,0 2,1 1,0 0,1 1,1 1,-8 9,10-4</inkml:trace>
</inkml:ink>
</file>

<file path=ppt/ink/ink9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2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1,'-15'39,"-9"31,0 9,3-4,6-10,5-12,4-9,3-9,3-4,-4-7,-2-4,1 0,1-4</inkml:trace>
  <inkml:trace contextRef="#ctx0" brushRef="#br0" timeOffset="300.62">226 1,'43'5,"39"2,14-6,1-3,-7 0,-8-1,-14 1,-14 0,-6 1,-7 0,-5 1,-4 0,-3 0,-1 0,-6 0</inkml:trace>
  <inkml:trace contextRef="#ctx0" brushRef="#br0" timeOffset="572.098">0 622,'39'0,"31"0,14 0,2-5,-9-1,-12 0,-13 1,-10-3,-3-1,-3 2,-4 1,-1-2,-2 0,4-4,1 0,-5 3</inkml:trace>
  <inkml:trace contextRef="#ctx0" brushRef="#br0" timeOffset="1220.061">1130 368,'-269'253,"236"-211,34-42,0 0,0 1,0-1,0 0,0 1,0-1,0 0,0 0,0 0,0 0,0 0,0 0,0 0,0 0,0 0,0 0,0 0,0-1,-1 1,1 0,0-1,0 1,0-1,0 1,0-1,-1 1,1-1,0 0,0 1,-1-1,1 0,0 0,-1 0,1 1,-1-1,1 0,-1 0,1 0,-1 1,241-165,-222 153,-13 7,0 1,0 0,0 0,0 0,1 1,-1 0,1 1,0-1,0 1,0 1,0-1,4 1,-7 2,-1 1,1 0,-1 0,1 0,-1 0,0 1,0-1,0 1,-1 0,1 0,0 0,-1 0,0 0,0 1,0-1,0 1,-1-1,1 1,-1 0,0-1,0 1,0 0,0 4,7 14,9 7,8 33,-28-59,0 0,0-1,0 1,0 0,0-1,0 0,-1 0,1 0,-1 0,0 0,1-1,-1 0,0 1,0-1,0-1,0 1,0-1,0 1,0-1,0 0,0-1,0 1,0-1,0 1,0-2,-11-1,-1 0,2-2,-1 0,0 0,1-2,0 0,1 0,0-1,0-1,0 0,1-1,1 0,-1-1,2 0,0-1,-1-2,-8-4</inkml:trace>
</inkml:ink>
</file>

<file path=ppt/ink/ink9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57,'-43'154,"31"-102,-3-1,-1 0,-3-1,-2-1,-14 20,23-55,24-46,20-33,4 1,2 1,3 3,2 1,48-49,-83 98,43-32,-49 44,1 0,-1 0,1 1,-1-1,0 1,0-1,0 1,0 0,0 0,-1 0,1 0,-1 0,0 0,0 1,0-1,0 0,0 0,-1 1,1 0,0 1,15 201,-16-204,0 1,0-1,-1 0,1 0,1 1,-1-1,0 0,0 0,1 1,-1-1,1 0,0 0,0 0,0 0,0 0,0 0,0 0,0 0,1 0,-1 0,1-1,-1 1,1-1,0 1,-1-1,1 1,0-1,0 0,0 0,0 0,0 0,0 0,0-1,1 1,-1-1,0 1,0-1,0 0,1 0,-1 0,0 0,9-4,0-1,-1-1,0 1,0-2,0 1,-1-2,0 1,-1-1,1 0,-2-1,3-2,18-18,54-54,92-79,-173 161,-1 0,1 0,0-1,0 1,0 0,0 1,-1-1,1 0,1 0,-1 0,0 0,0 1,0-1,0 1,0-1,1 1,-1-1,0 1,0-1,1 1,-1 0,0 0,1 0,-1 0,0 0,1 0,-1 0,0 0,1 1,-1-1,0 0,0 1,1-1,-1 1,0-1,0 1,0 0,0-1,0 1,0 0,0 0,0 0,0 0,0 0,0 0,0 0,-1 0,1 0,0 0,-1 1,1-1,-1 0,1 0,-1 1,0-1,1 0,-1 10,1 0,-1-1,-1 1,0-1,-1 1,0-1,0 0,-1 1,0-1,-1 0,-5 8,4-7,1-1,0 1,1 0,0 1,0-1,1 0,1 1,0-1,0 10,1-18,1 0,-1 0,1-1,-1 1,1 0,0-1,0 1,0-1,0 1,0-1,1 0,-1 1,1-1,0 0,-1 0,1 0,0 0,0 0,0 0,1-1,0 1,13 6</inkml:trace>
  <inkml:trace contextRef="#ctx0" brushRef="#br0" timeOffset="649.954">1581 29,'-46'21,"1"2,1 2,2 2,0 1,-5 8,41-33,0 1,1 0,0 0,-1 1,1 0,1 0,-1 0,1 0,0 1,0-1,0 1,1 0,0 1,0-1,1 0,-1 1,2-1,-1 1,1 0,0 0,0-1,0 1,1 0,1 5,-1-10,1 0,0 0,0 0,1 0,-1-1,0 1,0 0,1-1,-1 1,1-1,0 1,-1-1,1 0,0 0,0 0,-1 0,1 0,0 0,0 0,0-1,0 1,0-1,0 1,1-1,-1 0,0 0,0 0,0 0,0 0,0-1,0 1,0 0,0-1,0 0,0 1,0-1,0 0,1-1,71-42,112-159,-185 200,0 0,1 1,-1-1,1 1,0-1,0 1,0 0,0-1,0 1,0 0,0 1,1-1,-1 0,1 1,-1-1,1 1,0 0,0 0,-1 0,1 0,0 0,0 0,0 1,0 0,0 0,0-1,0 2,0-1,0 0,0 1,0-1,0 1,0 0,-1 0,1 0,0 0,0 0,-1 1,1-1,-1 1,2 0,70 149,-36-99,-30-42,1-1,-2 2,1-1,-1 1,-1 0,0 1,-1-1,0 1,0 0,-1 1,-1-1,0 1,0 8,-3-16,-1 1,0 0,0-1,-1 1,1 0,-1-1,0 0,-1 1,1-1,-1 0,0 0,0-1,-1 1,1-1,-1 1,0-1,0 0,-1 0,1-1,-1 0,0 1,-1-1,-118 55,120-57,-7 4,-1-1,1 0,-1 0,1-1,-1-1,0 0,0 0,0-2,0 1,0-1,0-1,0 0,-2-1,12 1,0 0,0 0,0 0,0-1,0 1,0 0,0-1,1 1,-1-1,0 1,1-1,-1 0,1 0,0 0,0 0,-1 0,1 0,0 0,1 0,-1 0,0 0,1-1,-1 1,1 0,0-1,-1 1,1 0,0-1,1 1,-1 0,0 0,1-1,-1 1,1-1,35-72,-11 48,2 0,2 2,0 2,1 0,1 2,1 1,1 2,25-10,-31 16,0 1,1 1,1 1,-1 1,1 2,1 1,-1 1,1 2,-1 0,7 3,-12-1</inkml:trace>
  <inkml:trace contextRef="#ctx0" brushRef="#br0" timeOffset="1068.041">0 735,'657'-11,"255"-7,-647 19,-235-1</inkml:trace>
</inkml:ink>
</file>

<file path=ppt/ink/ink9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0,'34'0,"30"0,9 0,-4 0,-7 0,-11 0,-9 0,-6 0,-5 0,-3 0,-1 0,-1 5,0 1,1 0,-5-1</inkml:trace>
</inkml:ink>
</file>

<file path=ppt/ink/ink9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29,'44'0,"32"0,14 0,1 0,-10-4,-15-3,-8 1,-9 1,-9 2,-6 1,-9 1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9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7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34,'15'-7,"-1"2,1 0,1 0,-1 2,1-1,-1 2,1 0,0 1,0 1,-1 0,8 2,-22-2,1 0,-1 0,1 0,-1 0,1 0,-1 1,1-1,-1 0,0 1,1-1,-1 1,1-1,-1 1,0 0,0 0,1 0,-1-1,0 1,0 0,0 0,0 1,0-1,0 0,0 0,0 0,-1 1,1-1,0 0,-1 1,1-1,-1 0,1 1,-1-1,0 1,1-1,-1 1,0-1,0 1,0-1,0 1,-1-1,1 1,0-1,-1 1,1-1,-1 0,1 1,-1-1,1 0,-1 1,0-1,0 0,0 1,-55 61,54-62,0 0,-1 0,1-1,0 2,0-1,1 0,-1 0,0 1,0-1,1 1,-1-1,0 1,1 0,0 0,-1 0,1 0,0 0,0 0,0 0,0 0,1 0,-1 0,0 0,1 1,0-1,-1 0,1 0,0 1,0-1,0 0,0 0,1 1,-1-1,1 0,-1 0,1 0,0 1,0-1,0 0,0 0,0 0,0 0,1-1,-1 1,1 0,-1 0,1-1,-1 1,1-1,0 0,1 1,14 4,1-2,0 0,0-1,0 0,0-2,0 0,1-1,-1-1,0-1,0-1,0 0,6-2,118-14,-116 18</inkml:trace>
</inkml:ink>
</file>

<file path=ppt/ink/ink9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0 562,'33'-3,"0"-1,-1-1,1-2,-1-2,-1 0,8-6,4 1,-36 12,15-3,-1 0,-1-1,1-2,-1 0,0-1,-1-1,0-1,-1 0,0-2,-1 0,0-1,-1 0,-1-2,8-9,-20 21,0 0,-1 0,1-1,-1 1,0-1,0 1,-1-1,1 0,-1 1,0-1,-1 0,1 0,-1 0,0 0,0 0,0 0,-1 0,1 1,-1-1,-1 0,1 0,-1 0,1 1,-1-1,0 1,-1 0,1-1,-1 1,0 0,0 0,0 1,-1-1,1 1,-1-1,0 1,0 0,0 1,0-1,-1 1,1 0,-1 0,1 0,-1 0,-9-2,0 1,0 0,0 0,0 2,0 0,0 0,0 1,0 1,-1 0,1 1,0 1,1 0,-9 4,16-4,0 1,1 0,-1 1,1-1,-1 1,1 0,1 1,-1-1,1 1,0 0,0 0,1 0,-1 0,2 1,-1-1,1 1,-1 0,2 0,-1 0,1 0,0 0,1 0,0 0,0 0,0 0,1 0,0 1,0-2,1 1,0 0,0 0,0 0,1-1,0 1,1-1,-1 0,1 0,3 3,4 2,1 0,0-1,1 0,0-1,0-1,1 0,0 0,1-2,0 0,0 0,0-2,0 0,1 0,-1-1,1-1,0-1,1-1,9 1,0-2,-1-2,1 0,-1-1,0-2,0 0,0-2,-1-1,0 0,-1-2,0-1,16-11,-26 17,-1-1,1 0,-1-1,0 0,-1-1,0 0,-1-1,1 0,-2-1,0 0,0 0,-1-1,0 0,-1-1,0 0,-1 0,-1 0,0 0,-1-1,0 0,0-5,-4 17,0-1,0 0,0 1,0-1,0 0,0 1,-1-1,0 1,1-1,-1 1,0-1,0 1,0 0,0-1,-1 1,1 0,-1 0,1 0,-1 0,0 0,0 0,0 0,0 1,0-1,0 1,0-1,-1 1,1 0,0 0,-1 0,1 0,-1 0,1 1,-1-1,1 1,-1-1,0 1,1 0,-1 0,1 0,-1 1,0-1,1 0,-1 1,1 0,-2 0,-7 3,1 0,-1 1,1 0,0 1,1 0,-1 1,1 0,1 0,-1 1,1 0,0 0,1 1,0 0,0 0,1 1,1 0,-1 0,1 0,1 1,0-1,1 1,0 0,0 0,1 1,1-1,0 0,0 1,1 7,1-14,0-1,-1 1,2 0,-1-1,0 1,1-1,0 0,0 0,0 1,1-1,-1 0,1-1,0 1,0 0,0-1,1 0,-1 0,1 0,0 0,-1 0,1-1,1 1,-1-1,0 0,0-1,1 1,3 0,128 19,-110-21,0-1,0 0,1-3,-1 0,-1-1,1-2,-1 0,0-2,-1 0,0-2,0-1,-1-1,-1-1,2-2,-11 9,0-1,-1-1,1 0,-2 0,1-1,-1-1,-1 0,0-1,0 0,-2 0,1-1,-1 0,-1 0,0-1,-1 0,2-10,-2-75,-6 95,0 1,-1 0,1 0,-1 0,0 0,0 0,0 0,0 0,-1 0,1 1,-1-1,0 0,1 1,-1-1,0 1,-1 0,1 0,0 0,-1 0,1 0,-1 0,0 0,1 1,-1 0,0-1,0 1,0 0,0 0,-2 0,-1 2,1 0,-1 0,1 1,0-1,0 1,-1 1,1-1,0 1,1 0,-1 0,1 0,-1 0,1 1,0 0,0 0,0 0,1 0,-1 1,1 0,0-1,1 1,-1 0,1 1,-9 8,1 0,0 1,1 1,1-1,1 1,0 1,1-1,0 1,2 0,0 1,1-1,1 1,0-1,1 1,1 0,1 0,3 16,0-25,0 0,1 0,1 0,0 0,0-1,0 0,1 0,0-1,1 0,0 0,0-1,0 0,9 5,7 4</inkml:trace>
  <inkml:trace contextRef="#ctx0" brushRef="#br0" timeOffset="479.51">1750 450,'-181'134,"324"-259,37-8,-180 134,0 0,0-1,0 1,0 0,0 0,0 0,0 0,0 0,0 0,1 0,-1-1,0 1,0 0,1 0,-1 0,1-1,-1 1,1 0,-1 0,1-1,-1 1,1 0,0-1,-1 1,1-1,0 1,-1-1,1 1,0-1,0 1,-1-1,1 0,0 1,0-1,0 0,0 0,0 0,-1 0,1 0,0 0,0 0,0 0,0 0,0 0,0 0,-1 0,1-1,0 1,0 0,0-1,0 1,-1 0,1-1,0 1,0-1,-1 1,1-1,0 0,-1 1,1-1,-1 0,1 1,-1-1,1 0,-1 0,1 1,-1-1,0 0,1-1,-17 59,-8 52,23-105,1-1,1 1,-1-1,0 1,1-1,0 0,0 1,0-1,0 0,0 1,1-1,-1 0,1 0,0 0,0 0,0 0,0-1,1 1,-1-1,1 1,0-1,-1 0,1 0,0 0,0 0,0-1,0 1,3 0,4 0,0-1,-1 0,1-1,0 0,0-1,0 1,-1-2,1 0,0 0,-1 0,1-1,-1-1,0 0,0 0,0 0,-1-1,0-1,0 1,0-1,0-1,-1 1,0-1,-1-1,5-5,-7 8,0-1,-1 0,1-1,-1 1,0 0,-1-1,0 0,0 1,0-1,-1 0,0 0,0 0,-1 0,0 0,0 0,-1 0,0-4,-5-8</inkml:trace>
</inkml:ink>
</file>

<file path=ppt/ink/ink9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9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9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9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9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9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9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2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9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9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9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9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9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9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9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9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9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9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9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9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9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9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9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9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9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9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9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9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9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9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9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9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9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9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9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9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9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9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9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9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9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9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9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9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9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9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9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9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9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9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9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9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9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9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9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9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9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9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9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0,'0'5,"-4"0,-1 5,-1 4,2 3,1 4,5-2,7-4,1-10,0-4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2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1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9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9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9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9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9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9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9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9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9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9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2">0 904,'39'0,"26"0,8 0,-4 0,-9 0,-15 0</inkml:trace>
  <inkml:trace contextRef="#ctx0" brushRef="#br0" timeOffset="1641.687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9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9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9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9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9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9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9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9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9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9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9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9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9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9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9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9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1 718,'29'-43,"28"-38,15-16,-1 1,-2 10,-8 11,-10 13,-9 12,-12 6,-5 9,-8 7,-6 8</inkml:trace>
</inkml:ink>
</file>

<file path=ppt/ink/ink9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2.5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0 905,'39'-44,"31"-32,13-14,3-1,1 5,-5 9,-6 6,-3 7,-3 4,-9 8,-6 3,-6 4,-8 7,-5 3,-10 9</inkml:trace>
</inkml:ink>
</file>

<file path=ppt/ink/ink9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7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1640,'436'-392,"429"-289,-534 434,-268 199,8-3,-3-4,56-59,-100 86,-7 5</inkml:trace>
</inkml:ink>
</file>

<file path=ppt/ink/ink9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9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1475,'619'-444,"427"-301,-736 514,-237 177</inkml:trace>
</inkml:ink>
</file>

<file path=ppt/ink/ink9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4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85 338,'136'-15,"1"5,108 8,-225 2,177-29,-173 28</inkml:trace>
  <inkml:trace contextRef="#ctx0" brushRef="#br0" timeOffset="285.128">1 564,'38'-5,"32"-1,14-5,-3 0,-10 1,-8 3,-9 3,-10 1,-7 2,-5 1,-4 0,-1 0,0 1,-1-1,-4 1</inkml:trace>
  <inkml:trace contextRef="#ctx0" brushRef="#br0" timeOffset="816.787">537 0,'24'21,"1"-1,0-2,2 0,0-2,1-1,0-1,1-1,143 85,-169-96,0 0,0 1,0 0,0-1,-1 1,1 0,-1 0,0 0,0 1,0-1,0 0,0 1,-1-1,0 1,0 0,0-1,0 1,0 0,-1 0,1 0,-1 0,0-1,0 1,-1 0,1 0,-1 0,0-1,0 1,0 0,-1 1,-2 4,0-1,-1 1,0-1,0 0,-1 0,0 0,0-1,-1 0,0 0,-1-1,-3 3,-267 155,238-142,18-11,1 0,0 2,1 1,0 0,1 1,1 1,-8 9,10-4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9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2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1,'-15'39,"-9"31,0 9,3-4,6-10,5-12,4-9,3-9,3-4,-4-7,-2-4,1 0,1-4</inkml:trace>
  <inkml:trace contextRef="#ctx0" brushRef="#br0" timeOffset="300.62">226 1,'43'5,"39"2,14-6,1-3,-7 0,-8-1,-14 1,-14 0,-6 1,-7 0,-5 1,-4 0,-3 0,-1 0,-6 0</inkml:trace>
  <inkml:trace contextRef="#ctx0" brushRef="#br0" timeOffset="572.098">0 622,'39'0,"31"0,14 0,2-5,-9-1,-12 0,-13 1,-10-3,-3-1,-3 2,-4 1,-1-2,-2 0,4-4,1 0,-5 3</inkml:trace>
  <inkml:trace contextRef="#ctx0" brushRef="#br0" timeOffset="1220.061">1130 368,'-269'253,"236"-211,34-42,0 0,0 1,0-1,0 0,0 1,0-1,0 0,0 0,0 0,0 0,0 0,0 0,0 0,0 0,0 0,0 0,0 0,0-1,-1 1,1 0,0-1,0 1,0-1,0 1,0-1,-1 1,1-1,0 0,0 1,-1-1,1 0,0 0,-1 0,1 1,-1-1,1 0,-1 0,1 0,-1 1,241-165,-222 153,-13 7,0 1,0 0,0 0,0 0,1 1,-1 0,1 1,0-1,0 1,0 1,0-1,4 1,-7 2,-1 1,1 0,-1 0,1 0,-1 0,0 1,0-1,0 1,-1 0,1 0,0 0,-1 0,0 0,0 1,0-1,0 1,-1-1,1 1,-1 0,0-1,0 1,0 0,0 4,7 14,9 7,8 33,-28-59,0 0,0-1,0 1,0 0,0-1,0 0,-1 0,1 0,-1 0,0 0,1-1,-1 0,0 1,0-1,0-1,0 1,0-1,0 1,0-1,0 0,0-1,0 1,0-1,0 1,0-2,-11-1,-1 0,2-2,-1 0,0 0,1-2,0 0,1 0,0-1,0-1,0 0,1-1,1 0,-1-1,2 0,0-1,-1-2,-8-4</inkml:trace>
</inkml:ink>
</file>

<file path=ppt/ink/ink9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57,'-43'154,"31"-102,-3-1,-1 0,-3-1,-2-1,-14 20,23-55,24-46,20-33,4 1,2 1,3 3,2 1,48-49,-83 98,43-32,-49 44,1 0,-1 0,1 1,-1-1,0 1,0-1,0 1,0 0,0 0,-1 0,1 0,-1 0,0 0,0 1,0-1,0 0,0 0,-1 1,1 0,0 1,15 201,-16-204,0 1,0-1,-1 0,1 0,1 1,-1-1,0 0,0 0,1 1,-1-1,1 0,0 0,0 0,0 0,0 0,0 0,0 0,0 0,1 0,-1 0,1-1,-1 1,1-1,0 1,-1-1,1 1,0-1,0 0,0 0,0 0,0 0,0 0,0-1,1 1,-1-1,0 1,0-1,0 0,1 0,-1 0,0 0,9-4,0-1,-1-1,0 1,0-2,0 1,-1-2,0 1,-1-1,1 0,-2-1,3-2,18-18,54-54,92-79,-173 161,-1 0,1 0,0-1,0 1,0 0,0 1,-1-1,1 0,1 0,-1 0,0 0,0 1,0-1,0 1,0-1,1 1,-1-1,0 1,0-1,1 1,-1 0,0 0,1 0,-1 0,0 0,1 0,-1 0,0 0,1 1,-1-1,0 0,0 1,1-1,-1 1,0-1,0 1,0 0,0-1,0 1,0 0,0 0,0 0,0 0,0 0,0 0,0 0,-1 0,1 0,0 0,-1 1,1-1,-1 0,1 0,-1 1,0-1,1 0,-1 10,1 0,-1-1,-1 1,0-1,-1 1,0-1,0 0,-1 1,0-1,-1 0,-5 8,4-7,1-1,0 1,1 0,0 1,0-1,1 0,1 1,0-1,0 10,1-18,1 0,-1 0,1-1,-1 1,1 0,0-1,0 1,0-1,0 1,0-1,1 0,-1 1,1-1,0 0,-1 0,1 0,0 0,0 0,0 0,1-1,0 1,13 6</inkml:trace>
  <inkml:trace contextRef="#ctx0" brushRef="#br0" timeOffset="649.954">1581 29,'-46'21,"1"2,1 2,2 2,0 1,-5 8,41-33,0 1,1 0,0 0,-1 1,1 0,1 0,-1 0,1 0,0 1,0-1,0 1,1 0,0 1,0-1,1 0,-1 1,2-1,-1 1,1 0,0 0,0-1,0 1,1 0,1 5,-1-10,1 0,0 0,0 0,1 0,-1-1,0 1,0 0,1-1,-1 1,1-1,0 1,-1-1,1 0,0 0,0 0,-1 0,1 0,0 0,0 0,0-1,0 1,0-1,0 1,1-1,-1 0,0 0,0 0,0 0,0 0,0-1,0 1,0 0,0-1,0 0,0 1,0-1,0 0,1-1,71-42,112-159,-185 200,0 0,1 1,-1-1,1 1,0-1,0 1,0 0,0-1,0 1,0 0,0 1,1-1,-1 0,1 1,-1-1,1 1,0 0,0 0,-1 0,1 0,0 0,0 0,0 1,0 0,0 0,0-1,0 2,0-1,0 0,0 1,0-1,0 1,0 0,-1 0,1 0,0 0,0 0,-1 1,1-1,-1 1,2 0,70 149,-36-99,-30-42,1-1,-2 2,1-1,-1 1,-1 0,0 1,-1-1,0 1,0 0,-1 1,-1-1,0 1,0 8,-3-16,-1 1,0 0,0-1,-1 1,1 0,-1-1,0 0,-1 1,1-1,-1 0,0 0,0-1,-1 1,1-1,-1 1,0-1,0 0,-1 0,1-1,-1 0,0 1,-1-1,-118 55,120-57,-7 4,-1-1,1 0,-1 0,1-1,-1-1,0 0,0 0,0-2,0 1,0-1,0-1,0 0,-2-1,12 1,0 0,0 0,0 0,0-1,0 1,0 0,0-1,1 1,-1-1,0 1,1-1,-1 0,1 0,0 0,0 0,-1 0,1 0,0 0,1 0,-1 0,0 0,1-1,-1 1,1 0,0-1,-1 1,1 0,0-1,1 1,-1 0,0 0,1-1,-1 1,1-1,35-72,-11 48,2 0,2 2,0 2,1 0,1 2,1 1,1 2,25-10,-31 16,0 1,1 1,1 1,-1 1,1 2,1 1,-1 1,1 2,-1 0,7 3,-12-1</inkml:trace>
  <inkml:trace contextRef="#ctx0" brushRef="#br0" timeOffset="1068.041">0 735,'657'-11,"255"-7,-647 19,-235-1</inkml:trace>
</inkml:ink>
</file>

<file path=ppt/ink/ink9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0,'34'0,"30"0,9 0,-4 0,-7 0,-11 0,-9 0,-6 0,-5 0,-3 0,-1 0,-1 5,0 1,1 0,-5-1</inkml:trace>
</inkml:ink>
</file>

<file path=ppt/ink/ink9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29,'44'0,"32"0,14 0,1 0,-10-4,-15-3,-8 1,-9 1,-9 2,-6 1,-9 1</inkml:trace>
</inkml:ink>
</file>

<file path=ppt/ink/ink9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7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34,'15'-7,"-1"2,1 0,1 0,-1 2,1-1,-1 2,1 0,0 1,0 1,-1 0,8 2,-22-2,1 0,-1 0,1 0,-1 0,1 0,-1 1,1-1,-1 0,0 1,1-1,-1 1,1-1,-1 1,0 0,0 0,1 0,-1-1,0 1,0 0,0 0,0 1,0-1,0 0,0 0,0 0,-1 1,1-1,0 0,-1 1,1-1,-1 0,1 1,-1-1,0 1,1-1,-1 1,0-1,0 1,0-1,0 1,-1-1,1 1,0-1,-1 1,1-1,-1 0,1 1,-1-1,1 0,-1 1,0-1,0 0,0 1,-55 61,54-62,0 0,-1 0,1-1,0 2,0-1,1 0,-1 0,0 1,0-1,1 1,-1-1,0 1,1 0,0 0,-1 0,1 0,0 0,0 0,0 0,0 0,1 0,-1 0,0 0,1 1,0-1,-1 0,1 0,0 1,0-1,0 0,0 0,1 1,-1-1,1 0,-1 0,1 0,0 1,0-1,0 0,0 0,0 0,0 0,1-1,-1 1,1 0,-1 0,1-1,-1 1,1-1,0 0,1 1,14 4,1-2,0 0,0-1,0 0,0-2,0 0,1-1,-1-1,0-1,0-1,0 0,6-2,118-14,-116 18</inkml:trace>
</inkml:ink>
</file>

<file path=ppt/ink/ink9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0 562,'33'-3,"0"-1,-1-1,1-2,-1-2,-1 0,8-6,4 1,-36 12,15-3,-1 0,-1-1,1-2,-1 0,0-1,-1-1,0-1,-1 0,0-2,-1 0,0-1,-1 0,-1-2,8-9,-20 21,0 0,-1 0,1-1,-1 1,0-1,0 1,-1-1,1 0,-1 1,0-1,-1 0,1 0,-1 0,0 0,0 0,0 0,-1 0,1 1,-1-1,-1 0,1 0,-1 0,1 1,-1-1,0 1,-1 0,1-1,-1 1,0 0,0 0,0 1,-1-1,1 1,-1-1,0 1,0 0,0 1,0-1,-1 1,1 0,-1 0,1 0,-1 0,-9-2,0 1,0 0,0 0,0 2,0 0,0 0,0 1,0 1,-1 0,1 1,0 1,1 0,-9 4,16-4,0 1,1 0,-1 1,1-1,-1 1,1 0,1 1,-1-1,1 1,0 0,0 0,1 0,-1 0,2 1,-1-1,1 1,-1 0,2 0,-1 0,1 0,0 0,1 0,0 0,0 0,0 0,1 0,0 1,0-2,1 1,0 0,0 0,0 0,1-1,0 1,1-1,-1 0,1 0,3 3,4 2,1 0,0-1,1 0,0-1,0-1,1 0,0 0,1-2,0 0,0 0,0-2,0 0,1 0,-1-1,1-1,0-1,1-1,9 1,0-2,-1-2,1 0,-1-1,0-2,0 0,0-2,-1-1,0 0,-1-2,0-1,16-11,-26 17,-1-1,1 0,-1-1,0 0,-1-1,0 0,-1-1,1 0,-2-1,0 0,0 0,-1-1,0 0,-1-1,0 0,-1 0,-1 0,0 0,-1-1,0 0,0-5,-4 17,0-1,0 0,0 1,0-1,0 0,0 1,-1-1,0 1,1-1,-1 1,0-1,0 1,0 0,0-1,-1 1,1 0,-1 0,1 0,-1 0,0 0,0 0,0 0,0 1,0-1,0 1,0-1,-1 1,1 0,0 0,-1 0,1 0,-1 0,1 1,-1-1,1 1,-1-1,0 1,1 0,-1 0,1 0,-1 1,0-1,1 0,-1 1,1 0,-2 0,-7 3,1 0,-1 1,1 0,0 1,1 0,-1 1,1 0,1 0,-1 1,1 0,0 0,1 1,0 0,0 0,1 1,1 0,-1 0,1 0,1 1,0-1,1 1,0 0,0 0,1 1,1-1,0 0,0 1,1 7,1-14,0-1,-1 1,2 0,-1-1,0 1,1-1,0 0,0 0,0 1,1-1,-1 0,1-1,0 1,0 0,0-1,1 0,-1 0,1 0,0 0,-1 0,1-1,1 1,-1-1,0 0,0-1,1 1,3 0,128 19,-110-21,0-1,0 0,1-3,-1 0,-1-1,1-2,-1 0,0-2,-1 0,0-2,0-1,-1-1,-1-1,2-2,-11 9,0-1,-1-1,1 0,-2 0,1-1,-1-1,-1 0,0-1,0 0,-2 0,1-1,-1 0,-1 0,0-1,-1 0,2-10,-2-75,-6 95,0 1,-1 0,1 0,-1 0,0 0,0 0,0 0,0 0,-1 0,1 1,-1-1,0 0,1 1,-1-1,0 1,-1 0,1 0,0 0,-1 0,1 0,-1 0,0 0,1 1,-1 0,0-1,0 1,0 0,0 0,-2 0,-1 2,1 0,-1 0,1 1,0-1,0 1,-1 1,1-1,0 1,1 0,-1 0,1 0,-1 0,1 1,0 0,0 0,0 0,1 0,-1 1,1 0,0-1,1 1,-1 0,1 1,-9 8,1 0,0 1,1 1,1-1,1 1,0 1,1-1,0 1,2 0,0 1,1-1,1 1,0-1,1 1,1 0,1 0,3 16,0-25,0 0,1 0,1 0,0 0,0-1,0 0,1 0,0-1,1 0,0 0,0-1,0 0,9 5,7 4</inkml:trace>
  <inkml:trace contextRef="#ctx0" brushRef="#br0" timeOffset="479.51">1750 450,'-181'134,"324"-259,37-8,-180 134,0 0,0-1,0 1,0 0,0 0,0 0,0 0,0 0,0 0,1 0,-1-1,0 1,0 0,1 0,-1 0,1-1,-1 1,1 0,-1 0,1-1,-1 1,1 0,0-1,-1 1,1-1,0 1,-1-1,1 1,0-1,0 1,-1-1,1 0,0 1,0-1,0 0,0 0,0 0,-1 0,1 0,0 0,0 0,0 0,0 0,0 0,0 0,-1 0,1-1,0 1,0 0,0-1,0 1,-1 0,1-1,0 1,0-1,-1 1,1-1,0 0,-1 1,1-1,-1 0,1 1,-1-1,1 0,-1 0,1 1,-1-1,0 0,1-1,-17 59,-8 52,23-105,1-1,1 1,-1-1,0 1,1-1,0 0,0 1,0-1,0 0,0 1,1-1,-1 0,1 0,0 0,0 0,0 0,0-1,1 1,-1-1,1 1,0-1,-1 0,1 0,0 0,0 0,0-1,0 1,3 0,4 0,0-1,-1 0,1-1,0 0,0-1,0 1,-1-2,1 0,0 0,-1 0,1-1,-1-1,0 0,0 0,0 0,-1-1,0-1,0 1,0-1,0-1,-1 1,0-1,-1-1,5-5,-7 8,0-1,-1 0,1-1,-1 1,0 0,-1-1,0 0,0 1,0-1,-1 0,0 0,0 0,-1 0,0 0,0 0,-1 0,0-4,-5-8</inkml:trace>
</inkml:ink>
</file>

<file path=ppt/ink/ink9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8:0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1 368,'547'0,"-335"-27,-139 7,-54 15</inkml:trace>
  <inkml:trace contextRef="#ctx0" brushRef="#br0" timeOffset="250.968">1 622,'48'0,"49"-5,19-6,-2-2,-6 2,-11-2,-13 1,-11 3,-13-2,-7 0,-8 3,-7 2,-9 3</inkml:trace>
  <inkml:trace contextRef="#ctx0" brushRef="#br0" timeOffset="599.05">594 1,'13'20,"0"-1,2 0,0-1,1 0,1-2,1 0,0 0,1-2,0-1,1 0,1-1,0-1,0-1,1-1,1-1,-1-1,1-1,0-1,1-1,6 0,-2 0,-18-4,1 1,-1 0,0 1,0 0,-1 1,1 0,0 0,-1 1,0 0,0 1,0 0,8 6,-15-6,0 0,-1 0,0 0,0 0,0 1,0-1,-1 0,0 1,0-1,0 0,-1 1,0-1,0 0,0 0,0 1,-1-1,0 0,0 0,-1-1,1 1,-1 0,0-1,0 0,-1 1,1-1,-1-1,0 1,-4 3,-43 43,-2-2,-2-3,-3-2,-19 9,24-15,53-37,-33 22,2 1,0 1,2 2,1 1,-1 3,9-6</inkml:trace>
</inkml:ink>
</file>

<file path=ppt/ink/ink9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8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1413,'43'2,"-1"-2,0-1,1-3,-1-1,0-2,-1-2,0-2,0-1,-1-2,5-5,-7 4,0-3,-1-1,0-2,-2-1,-1-2,-1-1,0-1,-3-2,0-2,10-14,-34 38,0-1,-1 0,0 0,-1 0,0 0,0-1,0 0,-1 0,0 0,-1 0,1 0,-2-1,1 1,-1-1,0 1,-1-1,0 1,-1-4,-1 9,0 0,-1 0,1 0,-1 1,0-1,0 1,0-1,0 1,0 0,0 1,-1-1,1 0,-1 1,1 0,-1 0,1 0,-1 0,0 0,0 1,1 0,-1-1,0 1,0 1,1-1,-1 1,0-1,1 1,-1 0,0 0,1 1,-1-1,1 1,0 0,0 0,-3 2,-10 7,1 2,0 0,1 0,1 1,0 1,1 0,0 1,1 0,1 1,1 0,0 1,2 0,0 0,0 1,2-1,-3 18,7-27,0-1,0 1,1-1,0 1,1-1,-1 1,2-1,-1 1,1-1,1 0,-1 0,1 0,1 0,-1 0,2-1,-1 1,1-1,0 0,0-1,1 1,-1-1,2 0,-1 0,1-1,-1 0,1 0,1-1,-1 1,1-2,0 1,0-1,0 0,0-1,0 0,2 0,20 4,1-2,1-2,-1 0,0-2,0-1,0-2,0-1,0-2,-1 0,1-2,-2-2,13-5,-23 6,0 1,-1-2,0-1,-1 0,0-1,-1-1,0 0,-1-2,-1 1,0-2,-10 11,0 0,0 0,-1 0,0 0,0-1,0 1,0-1,-1 0,0 0,-1 0,1 0,-1 0,0 0,0-1,-1 1,0 0,0 0,-1-1,1 1,-2-3,2 8,0 1,-1-1,1 0,-1 0,1 0,-1 1,1-1,-1 0,1 0,-1 1,1-1,-1 1,0-1,1 0,-1 1,0-1,0 1,0 0,1-1,-1 1,0 0,0-1,0 1,0 0,1 0,-1 0,0 0,0-1,0 1,0 1,0-1,0 0,0 0,1 0,-1 0,0 1,0-1,0 0,0 1,1-1,-1 0,0 1,0-1,1 1,-1 0,0-1,1 1,-1-1,0 1,1 0,-1 0,1-1,-1 1,1 0,0 0,-30 43,27-39,0 1,1-1,-1 1,1 0,0 0,1 0,0 0,0 0,0 0,0 0,1 0,0 0,1 0,-1 0,1 1,0-1,1 0,-1-1,1 1,0 0,1 0,-1-1,1 1,0-1,1 0,-1 0,1 0,0 0,0-1,1 0,-1 1,1-2,0 1,0 0,0-1,0 0,1 0,0-1,4 2,12-2,-1-1,0-1,1-1,-1-1,0 0,0-2,0-1,0 0,-1-1,0-2,0 0,0-1,-1-1,-1 0,18-14,-16 10,-1 0,0-1,-1-1,-1-1,0 0,-1-2,-1 0,-1 0,-1-1,0-1,-2 0,0-1,-2 0,3-10,-9 24,-1 1,-1-1,1 1,-2-1,1 0,-1 1,0-1,0 0,-1 1,0-1,0 0,-1 1,-2-7,3 11,0 0,-1 1,1-1,-1 0,1 1,-1-1,0 1,0 0,0-1,0 1,0 0,-1 0,1 0,-1 1,1-1,-1 1,0-1,1 1,-1 0,0 0,0 0,0 0,0 0,0 1,0 0,0-1,0 1,0 0,0 0,0 1,0-1,0 1,0-1,0 1,-3 1,-4 1,0 1,0 0,0 1,1 0,-1 0,1 1,0 0,1 1,0 0,0 0,0 1,1 0,0 0,0 1,1 0,0 0,1 0,0 1,1-1,0 1,-1 4,-5 14,2 0,1 0,2 0,0 1,2 0,1 0,2 11,-1-31,0 0,1-1,0 1,0 0,1-1,1 1,-1 0,1-1,0 1,1-1,0 0,1 0,-1 0,1-1,1 1,0-1,0 0,0 0,1 0,0-1,0 0,0 0,1 0,0-1,0 0,1-1,-1 1,7 1,9 1</inkml:trace>
  <inkml:trace contextRef="#ctx0" brushRef="#br0" timeOffset="483.198">2004 1356,'-68'63,"61"-54,14-13,15-12,119-109,-137 121,36-26,-39 30,0-1,0 1,0 0,0-1,-1 1,1 0,0 0,0 0,0-1,0 1,0 0,0 0,0 1,0-1,0 0,0 0,0 0,-1 0,1 1,0-1,0 0,0 1,0-1,-1 1,1-1,0 1,0 0,-1-1,1 1,0-1,-1 1,1 0,-1 0,1-1,-1 1,1 0,-1 0,1 0,-1 0,0 0,1-1,-1 1,0 0,0 0,0 0,0 0,0 0,0 0,0 0,6 36,-7-32,1 0,0 0,0 0,1 0,-1 0,1 0,0 0,0-1,1 1,0 0,-1-1,2 1,-1-1,0 1,1-1,0 0,0 0,0 0,0-1,1 1,-1-1,1 1,0-1,0 0,0-1,1 1,-1-1,4 1,-3-2,0 0,0-1,0 0,0 0,0 0,0-1,0 1,-1-1,1 0,0-1,0 1,0-1,-1 0,1 0,-1-1,0 1,1-1,-1 0,0 0,-1 0,3-2,72-84,-71 80,44-70,-39 55</inkml:trace>
  <inkml:trace contextRef="#ctx0" brushRef="#br0" timeOffset="745.508">2908 1046,'43'-5,"29"-1,7-1,-6 2,-10 2,-11 1,-9 0,-8 2,-4-5,-9-1</inkml:trace>
  <inkml:trace contextRef="#ctx0" brushRef="#br0" timeOffset="995.939">2963 1271,'39'-5,"31"-6,9-6,-4 0,-10 2,-12 5,-9-2,-13 2</inkml:trace>
  <inkml:trace contextRef="#ctx0" brushRef="#br0" timeOffset="2483.667">4177 1074,'136'-217,"-111"181,3 1,1 1,1 1,2 2,22-16,-53 47,0-2,0 0,0 0,1 0,-1 0,1 0,-1 1,1-1,0 1,0-1,0 1,0 0,0 0,0 0,0 0,0 0,0 0,0 0,0 1,1-1,-1 1,0-1,1 1,-1 0,0 0,1 0,-1 0,0 1,0-1,1 1,-1-1,0 1,0 0,0 0,1 0,-1 0,0 0,0 0,-1 0,1 1,2 1,-1 8,0 1,-1 0,0 0,0 0,-2 0,1 0,-1 0,-1 0,0 0,-1 0,0-1,-2 4,-13 74,17-88,1 0,0 0,-1 0,1 0,0 0,0-1,-1 1,1 0,0-1,0 1,0 0,0-1,0 1,0-1,0 1,0-1,0 0,1 1,-1-1,0 0,0 0,0 0,0 0,0 0,0 0,1 0,-1 0,0 0,0 0,0-1,0 1,0-1,0 1,0 0,0-1,0 0,0 1,0-1,0 0,0 1,0-1,-1 0,1 0,0 0,0 0,-1 1,1-1,0-1,3-1,265-204,-246 187,2 2,0 0,1 2,1 1,29-12,-55 25,1 1,0 0,0 0,0 0,0 0,0 0,0 0,0 1,0-1,0 1,0-1,0 1,0 0,0-1,0 1,0 1,1-1,-1 0,0 0,0 1,0-1,0 1,0 0,0-1,0 1,0 0,0 0,0 0,-1 1,1-1,0 0,-1 1,1-1,-1 1,1-1,-1 1,0 0,0-1,1 1,-1 0,0 1,-2 9,0 1,0 0,-2 0,1-1,-2 1,1-1,-2 0,0 0,0 0,-1-1,-7 11,-1 5,-52 107,65-133,1 1,0 0,0-1,0 1,0 0,0-1,0 1,1 0,-1-1,0 1,1 0,-1-1,1 1,0-1,-1 1,1-1,0 1,0-1,0 0,0 1,0-1,0 0,1 0,-1 0,0 0,1 0,-1 0,0 0,1 0,-1-1,1 1,0 0,16 5</inkml:trace>
  <inkml:trace contextRef="#ctx0" brushRef="#br0" timeOffset="3099.374">5673 566,'-39'25,"2"2,1 2,1 1,1 1,2 2,-13 19,-11 47,55-96,0 0,0-1,0 1,1 0,-1 0,0 0,1 0,0 0,0 0,0 0,0 0,0-1,1 1,-1 0,1 0,0 0,0 0,0-1,0 1,0 0,1-1,-1 1,1-1,-1 1,1-1,0 0,0 0,0 0,0 0,1 0,-1 0,0 0,1-1,-1 0,1 1,1-1,2 1,-1 0,1-1,0 0,0-1,-1 1,1-1,0 0,0 0,0-1,0 0,-1 0,1 0,0-1,-1 0,1 0,-1 0,0-1,1 1,-1-1,4-4,92-77,142-184,-243 268,0-1,0 0,1 0,-1 0,0 0,1 1,-1-1,1 0,-1 0,1 1,0-1,-1 0,1 1,0-1,-1 0,1 1,0-1,-1 1,1-1,0 1,0 0,0-1,0 1,-1 0,1 0,0-1,0 1,0 0,0 0,0 0,0 0,0 0,0 0,0 0,-1 0,1 1,0-1,0 0,0 1,0-1,0 0,-1 1,1-1,0 1,0-1,-1 1,1-1,0 1,-1 0,1-1,-1 1,1 0,0-1,-1 1,0 0,1 0,-1 0,1 0,-1-1,0 1,0 0,1 0,-1 0,0 0,0 0,0 0,0 0,0-1,0 2,1 28,0-1,-2 1,-2-1,0 1,-6 19,3-20,2 0,1 0,1 0,1 1,4 27,4-5,-1-25,-1 0,-2 0,-1 1,-1-1,-1 1,-2 0,-1-1,-1 0,-4 15,4-33,-1-1,0 1,0-1,-1 0,0 0,0-1,-1 0,0 0,-1 0,1-1,-1 0,0-1,-1 0,1 0,-1 0,0-1,0-1,0 1,-1-2,1 1,-1-1,-5 0,10-2,0 0,1 0,-1 0,0-1,1 1,-1-1,1 0,-1-1,1 1,0-1,-1 0,1 0,0 0,0 0,0-1,1 0,-1 0,1 0,-1 0,1 0,0-1,0 0,0 1,1-1,-1 0,1 0,0 0,0-1,1 1,-1 0,1-1,0 1,0-1,0 1,1-1,0 0,0 1,0-1,0 0,0 1,1-1,0 1,0-1,1 1,1-5,5-15,2 0,0 1,2 0,1 1,0 0,2 1,0 0,1 1,1 1,1 1,1 0,1 2,0 0,1 1,0 1,1 1,10-4,12-8,1 3,1 1,1 2,0 2,2 3,0 1,37-4,38-3,-106 23</inkml:trace>
  <inkml:trace contextRef="#ctx0" brushRef="#br0" timeOffset="3452.966">3952 1384,'354'-59,"239"-6,-124 44,64 23,-212 0,-82-2,-189 0</inkml:trace>
  <inkml:trace contextRef="#ctx0" brushRef="#br0" timeOffset="3933.928">5362 1554,'-14'43,"-5"24,-4 5,2-4,5-5,4-8,1-8,1-8,2-6,-1-3,0-2,2-6</inkml:trace>
  <inkml:trace contextRef="#ctx0" brushRef="#br0" timeOffset="4234.485">4798 1667,'39'-5,"40"-6,18-2,6 2,-5 3,-9 2,-10-2,-10 0,-5 1,-6 2,-7 2,-3 2,-4 0,-6 1,-8 0</inkml:trace>
  <inkml:trace contextRef="#ctx0" brushRef="#br0" timeOffset="4532.726">4657 2175,'43'-5,"34"-1,13-5,6-1,-5-2,-7 1,-8 2,-8-1,-11 0,-5 4,-2 2,-5-2,0 0,-3 1,-9 2</inkml:trace>
  <inkml:trace contextRef="#ctx0" brushRef="#br0" timeOffset="5129.246">5899 1977,'-299'278,"295"-266,34-31,-24 15,347-226,-250 180,-101 49,-1 0,1 1,-1-1,1 0,0 0,0 1,-1-1,1 1,0-1,0 1,-1 0,1 0,0 0,0 0,0 0,0 0,-1 0,1 1,0-1,0 1,0-1,-1 1,1 0,0-1,-1 1,1 0,-1 0,1 0,-1 1,1-1,-1 0,0 0,0 1,1-1,-1 1,0-1,0 1,0-1,-1 1,1 0,0-1,-1 1,1 0,-1 0,1-1,-1 1,0 0,0 0,0 0,0 1,4 30,26 84,19-37,-49-79,1 0,-1-1,0 1,0 0,0 0,0 0,0 0,0 0,0-1,0 1,-1 0,1 0,0 0,0-1,-1 1,1 0,-1 0,1 0,0-1,-1 1,1 0,-1-1,0 1,1-1,-1 1,1 0,-1-1,0 1,0-1,1 0,-1 1,0-1,0 1,1-1,-1 0,0 0,0 0,0 1,0-1,1 0,-1 0,0 0,0 0,0 0,0-1,0 1,1 0,-1 0,0 0,-1-1,-47-8,48 8,-233-76,120 43,90 27</inkml:trace>
  <inkml:trace contextRef="#ctx0" brushRef="#br0" timeOffset="6631.749">3162 227,'99'-56,"3"5,95-33,-186 79,-4 2,1-1,-1 1,1 0,0 0,0 1,0 0,1 1,-1 0,0 0,1 1,-1 0,0 0,1 1,-1 0,3 1,-8 1,1 0,-1 1,0-1,0 1,0 0,0 0,-1 0,1 0,-1 0,0 1,0-1,-1 1,1-1,-1 1,0 0,-1 0,1-1,-1 1,0 0,0 0,0 0,0-1,-1 1,0 0,0 0,-1-1,-56 327,18-87,10 2,3 246,59 265,-31-747,0-1,0 0,-1 0,-1 0,0 0,0 0,0 0,-1 0,-1 0,1 0,-2 0,1-1,-1 0,0 1,-1-2,0 1,0 0,-1-1,1 0,-2 0,1-1,-1 0,0 0,0 0,-1-1,-3 2,9-6,-1-1,1 0,-1 1,1-1,-1 0,1-1,0 1,-1 0,1-1,-1 1,1-1,0 0,0 0,-1 0,1 0,0 0,0 0,0-1,0 1,0-1,0 1,1-1,-1 0,0 1,1-1,-1 0,1 0,0 0,0 0,0-1,0 1,0 0,0 0,0-1,1 1,-1 0,1-1,0 1,0-1,0 1,0-1,0 1,0 0,0-1,1 1,-1-1,1 1,0 0,0 0,0-1,0 1,0 0,139-615,-135 586,163-870,-156 842,3-1,2 2,3 0,3 1,2 1,2 2,21-31,-37 71,0 1,1 0,1 1,-1 0,2 1,0 0,0 2,1-1,0 2,0 0,1 0,0 2,1 0,-1 1,16-3,23-3,0 3,0 2,0 3,20 2,328 0,591-23,-244-40,-500 47,125 11,-310 18,-91 14,-7-11,79 9,-43-18,-1 0,0 0,0 1,0-1,-1 1,0-1,0 1,-1 0,1-1,-2 1,1 0,-1-1,0 1,0-1,-1 1,1-1,-2 0,1 1,-1-1,0 0,-2 3,3-4,-61 194,56-173</inkml:trace>
</inkml:ink>
</file>

<file path=ppt/ink/ink9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8:14.7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940 329,'-150'-221,"83"154,65 66,0 1,0 0,0 0,-1 0,1 0,0 0,0 0,0 0,0 1,0-1,0 1,0 0,0-1,1 1,-1 0,0 0,0 0,1 0,-1 1,0-1,1 0,-1 1,1-1,0 1,-1-1,1 1,0 0,0-1,0 1,0 0,0 0,0 0,1 0,-1 0,1 0,-1 0,1 0,0 0,0 0,0 0,0 0,0 0,0 0,1 0,-1 0,1 0,-2-1,-6 51,3 1,1-1,5 45,-1 21,-34 377,-67 321,84-706,-210 1295,204-1027,18-345,2-30,1-1,0 1,0 0,0-1,0 1,0 0,0 0,1 0,0-1,-1 1,1 0,0 0,0 0,1 0,-1 0,1-1,-1 1,1 0,0 0,0-1,0 1,0 0,1-1,-1 1,1-1,-1 0,1 1,0-1,0 0,0 0,0 0,0 0,0 0,1-1,-1 1,1-1,-1 0,1 1,0-1,0 0,193 1,506 36,1-30,562-72,111-84,-420 65,32 40,1315 45,-2281-2,70-12,-90 10,-1 0,0 0,0 0,0 0,0-1,0 1,-1 0,1-1,-1 1,1 0,-1-1,0 1,0 0,0-1,0 1,0-1,-1 1,1 0,-1-1,1 1,-1 0,0 0,0-1,0 1,0 0,0 0,-1 0,1 0,-1 0,1 1,-1-1,0 0,1 1,-1-1,0 1,-6-10,1-6,1 1,0-1,1-1,1 1,0-1,2 1,0-1,1 0,0 0,2 0,0 0,2-6,-1-35,10-633,89-420,3 367,-77 460,23 78,-49 205,1 0,-1 0,0 0,1 0,-1 0,0-1,0 1,-1 0,1 0,0-1,-1 1,1 0,-1-1,0 1,0 0,0-1,0 1,0-1,0 1,-1 0,1-1,-1 1,0 0,0-1,0 1,0 0,0 0,0 0,0 0,-1 0,1 0,-1 0,1 0,-1 1,0-1,0 1,1-1,-1 1,0 0,-1-1,-94 24,25 0,-175 0,-1-11,-52-11,-129 3,-1213 55,528 2,-1782 82,1386-124,982-47,492 28</inkml:trace>
</inkml:ink>
</file>

<file path=ppt/ink/ink9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9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9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9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9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9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9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9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9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9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9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9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9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9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9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9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9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9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9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9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9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9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9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9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9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9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9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9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9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9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9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9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9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9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9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9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9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9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9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9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9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9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9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9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9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9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9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9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9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5T17:08:3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8 165,'-1'-1,"1"0,-1 0,0 0,0-1,1 1,-1 0,0 0,1-1,0 1,-1 0,1-1,0 1,-1 0,1-1,0 1,0 0,0-1,0 1,0-1,1 1,-1 0,0-1,1 1,-1 0,1-1,-1 1,1 0,-1 0,1 0,0-1,0 1,0 0,0 0,0 0,0 0,0 0,0 1,0-1,0 0,6-8,-1 0,1 0,1 1,-1 0,2 0,-1 1,1 0,0 0,0 1,1 1,-1-1,2 1,-1 1,0 0,1 1,-1 0,1 0,0 1,0 0,0 1,0 1,1 0,-1 0,0 1,0 0,-7 3,-1 1,0-1,0 1,-1 0,1-1,-1 1,0 0,0 1,-1-1,1 0,-1 0,0 1,-1-1,1 1,-1-1,0 1,-1-1,1 0,-1 1,0-1,0 0,-1 1,0-1,0 0,0 0,0 0,-1 0,0-1,0 1,0-1,0 0,-1 1,1-1,-2 0,-2 9,-141 221,143-230,2 1,-1-1,0 1,1 0,0 0,0 0,1 1,-1-1,1 1,0-1,1 1,-1 0,1-1,0 1,1 0,-1 0,1 0,0 0,1 0,-1 0,1 0,0-1,1 1,-1 0,1-1,1 1,-1-1,1 1,-1-1,2 0,-1 0,0 0,1-1,0 1,0-1,0 0,1 0,0 0,-1-1,6 3,2-2,0-1,0-1,1 0,-1 0,1-1,-1-1,1 0,-1-1,1 0,-1-1,1-1,-1 0,0 0,0-1,0 0,-1-1,1-1,8-6,-4 1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9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9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9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9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9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9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9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9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9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9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9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9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9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9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9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9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9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9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19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9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9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9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9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9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9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9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9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9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9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9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9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9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9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9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9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9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9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9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9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9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9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9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9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9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9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9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9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9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9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9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9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9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9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9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9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9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9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9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9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9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9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9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9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9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8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9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9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69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9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9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9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9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9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9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9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9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9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9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9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9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79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9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9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9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9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9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9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28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9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5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9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9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9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9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9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29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9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9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9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9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9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9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9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13" Type="http://schemas.openxmlformats.org/officeDocument/2006/relationships/image" Target="../media/image7.png"/><Relationship Id="rId18" Type="http://schemas.openxmlformats.org/officeDocument/2006/relationships/customXml" Target="../ink/ink8.xml"/><Relationship Id="rId21" Type="http://schemas.openxmlformats.org/officeDocument/2006/relationships/image" Target="../media/image11.png"/><Relationship Id="rId7" Type="http://schemas.openxmlformats.org/officeDocument/2006/relationships/image" Target="../media/image3.png"/><Relationship Id="rId12" Type="http://schemas.openxmlformats.org/officeDocument/2006/relationships/customXml" Target="../ink/ink5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2" Type="http://schemas.openxmlformats.org/officeDocument/2006/relationships/customXml" Target="../ink/ink1.xml"/><Relationship Id="rId16" Type="http://schemas.openxmlformats.org/officeDocument/2006/relationships/customXml" Target="../ink/ink7.xml"/><Relationship Id="rId20" Type="http://schemas.openxmlformats.org/officeDocument/2006/relationships/customXml" Target="../ink/ink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11" Type="http://schemas.openxmlformats.org/officeDocument/2006/relationships/image" Target="../media/image6.png"/><Relationship Id="rId24" Type="http://schemas.openxmlformats.org/officeDocument/2006/relationships/customXml" Target="../ink/ink11.xml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10" Type="http://schemas.openxmlformats.org/officeDocument/2006/relationships/customXml" Target="../ink/ink4.xml"/><Relationship Id="rId19" Type="http://schemas.openxmlformats.org/officeDocument/2006/relationships/image" Target="../media/image10.png"/><Relationship Id="rId9" Type="http://schemas.openxmlformats.org/officeDocument/2006/relationships/image" Target="../media/image5.png"/><Relationship Id="rId14" Type="http://schemas.openxmlformats.org/officeDocument/2006/relationships/customXml" Target="../ink/ink6.xml"/><Relationship Id="rId22" Type="http://schemas.openxmlformats.org/officeDocument/2006/relationships/customXml" Target="../ink/ink10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170.xml"/><Relationship Id="rId26" Type="http://schemas.openxmlformats.org/officeDocument/2006/relationships/customXml" Target="../ink/ink174.xml"/><Relationship Id="rId39" Type="http://schemas.openxmlformats.org/officeDocument/2006/relationships/image" Target="../media/image30.png"/><Relationship Id="rId21" Type="http://schemas.openxmlformats.org/officeDocument/2006/relationships/image" Target="../media/image11.png"/><Relationship Id="rId34" Type="http://schemas.openxmlformats.org/officeDocument/2006/relationships/customXml" Target="../ink/ink178.xml"/><Relationship Id="rId42" Type="http://schemas.openxmlformats.org/officeDocument/2006/relationships/customXml" Target="../ink/ink182.xml"/><Relationship Id="rId47" Type="http://schemas.openxmlformats.org/officeDocument/2006/relationships/image" Target="../media/image36.png"/><Relationship Id="rId50" Type="http://schemas.openxmlformats.org/officeDocument/2006/relationships/customXml" Target="../ink/ink186.xml"/><Relationship Id="rId55" Type="http://schemas.openxmlformats.org/officeDocument/2006/relationships/image" Target="../media/image40.png"/><Relationship Id="rId7" Type="http://schemas.openxmlformats.org/officeDocument/2006/relationships/image" Target="../media/image3.png"/><Relationship Id="rId2" Type="http://schemas.openxmlformats.org/officeDocument/2006/relationships/customXml" Target="../ink/ink163.xml"/><Relationship Id="rId16" Type="http://schemas.openxmlformats.org/officeDocument/2006/relationships/customXml" Target="../ink/ink169.xml"/><Relationship Id="rId29" Type="http://schemas.openxmlformats.org/officeDocument/2006/relationships/image" Target="../media/image23.png"/><Relationship Id="rId11" Type="http://schemas.openxmlformats.org/officeDocument/2006/relationships/image" Target="../media/image6.png"/><Relationship Id="rId24" Type="http://schemas.openxmlformats.org/officeDocument/2006/relationships/customXml" Target="../ink/ink173.xml"/><Relationship Id="rId32" Type="http://schemas.openxmlformats.org/officeDocument/2006/relationships/customXml" Target="../ink/ink177.xml"/><Relationship Id="rId37" Type="http://schemas.openxmlformats.org/officeDocument/2006/relationships/image" Target="../media/image29.png"/><Relationship Id="rId40" Type="http://schemas.openxmlformats.org/officeDocument/2006/relationships/customXml" Target="../ink/ink181.xml"/><Relationship Id="rId45" Type="http://schemas.openxmlformats.org/officeDocument/2006/relationships/image" Target="../media/image35.png"/><Relationship Id="rId53" Type="http://schemas.openxmlformats.org/officeDocument/2006/relationships/image" Target="../media/image39.png"/><Relationship Id="rId58" Type="http://schemas.openxmlformats.org/officeDocument/2006/relationships/customXml" Target="../ink/ink190.xml"/><Relationship Id="rId5" Type="http://schemas.openxmlformats.org/officeDocument/2006/relationships/image" Target="../media/image4.png"/><Relationship Id="rId61" Type="http://schemas.openxmlformats.org/officeDocument/2006/relationships/image" Target="../media/image43.png"/><Relationship Id="rId19" Type="http://schemas.openxmlformats.org/officeDocument/2006/relationships/image" Target="../media/image10.png"/><Relationship Id="rId9" Type="http://schemas.openxmlformats.org/officeDocument/2006/relationships/image" Target="../media/image5.png"/><Relationship Id="rId14" Type="http://schemas.openxmlformats.org/officeDocument/2006/relationships/customXml" Target="../ink/ink168.xml"/><Relationship Id="rId22" Type="http://schemas.openxmlformats.org/officeDocument/2006/relationships/customXml" Target="../ink/ink172.xml"/><Relationship Id="rId27" Type="http://schemas.openxmlformats.org/officeDocument/2006/relationships/image" Target="../media/image22.png"/><Relationship Id="rId30" Type="http://schemas.openxmlformats.org/officeDocument/2006/relationships/customXml" Target="../ink/ink176.xml"/><Relationship Id="rId35" Type="http://schemas.openxmlformats.org/officeDocument/2006/relationships/image" Target="../media/image28.png"/><Relationship Id="rId43" Type="http://schemas.openxmlformats.org/officeDocument/2006/relationships/image" Target="../media/image32.png"/><Relationship Id="rId48" Type="http://schemas.openxmlformats.org/officeDocument/2006/relationships/customXml" Target="../ink/ink185.xml"/><Relationship Id="rId56" Type="http://schemas.openxmlformats.org/officeDocument/2006/relationships/customXml" Target="../ink/ink189.xml"/><Relationship Id="rId8" Type="http://schemas.openxmlformats.org/officeDocument/2006/relationships/customXml" Target="../ink/ink165.xml"/><Relationship Id="rId51" Type="http://schemas.openxmlformats.org/officeDocument/2006/relationships/image" Target="../media/image38.png"/><Relationship Id="rId12" Type="http://schemas.openxmlformats.org/officeDocument/2006/relationships/customXml" Target="../ink/ink167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25.png"/><Relationship Id="rId38" Type="http://schemas.openxmlformats.org/officeDocument/2006/relationships/customXml" Target="../ink/ink180.xml"/><Relationship Id="rId46" Type="http://schemas.openxmlformats.org/officeDocument/2006/relationships/customXml" Target="../ink/ink184.xml"/><Relationship Id="rId59" Type="http://schemas.openxmlformats.org/officeDocument/2006/relationships/image" Target="../media/image42.png"/><Relationship Id="rId20" Type="http://schemas.openxmlformats.org/officeDocument/2006/relationships/customXml" Target="../ink/ink171.xml"/><Relationship Id="rId41" Type="http://schemas.openxmlformats.org/officeDocument/2006/relationships/image" Target="../media/image31.png"/><Relationship Id="rId54" Type="http://schemas.openxmlformats.org/officeDocument/2006/relationships/customXml" Target="../ink/ink1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4.xml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175.xml"/><Relationship Id="rId36" Type="http://schemas.openxmlformats.org/officeDocument/2006/relationships/customXml" Target="../ink/ink179.xml"/><Relationship Id="rId49" Type="http://schemas.openxmlformats.org/officeDocument/2006/relationships/image" Target="../media/image37.png"/><Relationship Id="rId57" Type="http://schemas.openxmlformats.org/officeDocument/2006/relationships/image" Target="../media/image41.png"/><Relationship Id="rId10" Type="http://schemas.openxmlformats.org/officeDocument/2006/relationships/customXml" Target="../ink/ink166.xml"/><Relationship Id="rId31" Type="http://schemas.openxmlformats.org/officeDocument/2006/relationships/image" Target="../media/image24.png"/><Relationship Id="rId44" Type="http://schemas.openxmlformats.org/officeDocument/2006/relationships/customXml" Target="../ink/ink183.xml"/><Relationship Id="rId52" Type="http://schemas.openxmlformats.org/officeDocument/2006/relationships/customXml" Target="../ink/ink187.xml"/><Relationship Id="rId60" Type="http://schemas.openxmlformats.org/officeDocument/2006/relationships/customXml" Target="../ink/ink191.xml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4159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4208.xml"/><Relationship Id="rId159" Type="http://schemas.openxmlformats.org/officeDocument/2006/relationships/image" Target="../media/image751.png"/><Relationship Id="rId170" Type="http://schemas.openxmlformats.org/officeDocument/2006/relationships/customXml" Target="../ink/ink4224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4154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4203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4186.xml"/><Relationship Id="rId160" Type="http://schemas.openxmlformats.org/officeDocument/2006/relationships/customXml" Target="../ink/ink4219.xml"/><Relationship Id="rId181" Type="http://schemas.openxmlformats.org/officeDocument/2006/relationships/image" Target="../media/image765.png"/><Relationship Id="rId22" Type="http://schemas.openxmlformats.org/officeDocument/2006/relationships/customXml" Target="../ink/ink4149.xml"/><Relationship Id="rId43" Type="http://schemas.openxmlformats.org/officeDocument/2006/relationships/image" Target="../media/image691.png"/><Relationship Id="rId64" Type="http://schemas.openxmlformats.org/officeDocument/2006/relationships/customXml" Target="../ink/ink4170.xml"/><Relationship Id="rId118" Type="http://schemas.openxmlformats.org/officeDocument/2006/relationships/customXml" Target="../ink/ink4198.xml"/><Relationship Id="rId139" Type="http://schemas.openxmlformats.org/officeDocument/2006/relationships/image" Target="../media/image741.png"/><Relationship Id="rId85" Type="http://schemas.openxmlformats.org/officeDocument/2006/relationships/customXml" Target="../ink/ink4181.xml"/><Relationship Id="rId150" Type="http://schemas.openxmlformats.org/officeDocument/2006/relationships/customXml" Target="../ink/ink4214.xml"/><Relationship Id="rId171" Type="http://schemas.openxmlformats.org/officeDocument/2006/relationships/image" Target="../media/image757.png"/><Relationship Id="rId12" Type="http://schemas.openxmlformats.org/officeDocument/2006/relationships/customXml" Target="../ink/ink4144.xml"/><Relationship Id="rId33" Type="http://schemas.openxmlformats.org/officeDocument/2006/relationships/image" Target="../media/image686.png"/><Relationship Id="rId108" Type="http://schemas.openxmlformats.org/officeDocument/2006/relationships/customXml" Target="../ink/ink4193.xml"/><Relationship Id="rId129" Type="http://schemas.openxmlformats.org/officeDocument/2006/relationships/image" Target="../media/image735.png"/><Relationship Id="rId54" Type="http://schemas.openxmlformats.org/officeDocument/2006/relationships/customXml" Target="../ink/ink4165.xml"/><Relationship Id="rId75" Type="http://schemas.openxmlformats.org/officeDocument/2006/relationships/customXml" Target="../ink/ink4176.xml"/><Relationship Id="rId96" Type="http://schemas.openxmlformats.org/officeDocument/2006/relationships/customXml" Target="../ink/ink4187.xml"/><Relationship Id="rId140" Type="http://schemas.openxmlformats.org/officeDocument/2006/relationships/customXml" Target="../ink/ink4209.xml"/><Relationship Id="rId161" Type="http://schemas.openxmlformats.org/officeDocument/2006/relationships/image" Target="../media/image752.png"/><Relationship Id="rId182" Type="http://schemas.openxmlformats.org/officeDocument/2006/relationships/customXml" Target="../ink/ink4230.xml"/><Relationship Id="rId6" Type="http://schemas.openxmlformats.org/officeDocument/2006/relationships/customXml" Target="../ink/ink4141.xml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4160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4204.xml"/><Relationship Id="rId151" Type="http://schemas.openxmlformats.org/officeDocument/2006/relationships/image" Target="../media/image747.png"/><Relationship Id="rId172" Type="http://schemas.openxmlformats.org/officeDocument/2006/relationships/customXml" Target="../ink/ink4225.xml"/><Relationship Id="rId13" Type="http://schemas.openxmlformats.org/officeDocument/2006/relationships/image" Target="../media/image676.png"/><Relationship Id="rId18" Type="http://schemas.openxmlformats.org/officeDocument/2006/relationships/customXml" Target="../ink/ink4147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4155.xml"/><Relationship Id="rId50" Type="http://schemas.openxmlformats.org/officeDocument/2006/relationships/customXml" Target="../ink/ink4163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4191.xml"/><Relationship Id="rId120" Type="http://schemas.openxmlformats.org/officeDocument/2006/relationships/customXml" Target="../ink/ink4199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4212.xml"/><Relationship Id="rId167" Type="http://schemas.openxmlformats.org/officeDocument/2006/relationships/image" Target="../media/image755.png"/><Relationship Id="rId188" Type="http://schemas.openxmlformats.org/officeDocument/2006/relationships/image" Target="../media/image761.png"/><Relationship Id="rId7" Type="http://schemas.openxmlformats.org/officeDocument/2006/relationships/image" Target="../media/image673.png"/><Relationship Id="rId71" Type="http://schemas.openxmlformats.org/officeDocument/2006/relationships/customXml" Target="../ink/ink4174.xml"/><Relationship Id="rId92" Type="http://schemas.openxmlformats.org/officeDocument/2006/relationships/image" Target="../media/image715.png"/><Relationship Id="rId162" Type="http://schemas.openxmlformats.org/officeDocument/2006/relationships/customXml" Target="../ink/ink4220.xml"/><Relationship Id="rId183" Type="http://schemas.openxmlformats.org/officeDocument/2006/relationships/image" Target="../media/image739.png"/><Relationship Id="rId2" Type="http://schemas.openxmlformats.org/officeDocument/2006/relationships/customXml" Target="../ink/ink4139.xml"/><Relationship Id="rId29" Type="http://schemas.openxmlformats.org/officeDocument/2006/relationships/image" Target="../media/image684.png"/><Relationship Id="rId24" Type="http://schemas.openxmlformats.org/officeDocument/2006/relationships/customXml" Target="../ink/ink4150.xml"/><Relationship Id="rId40" Type="http://schemas.openxmlformats.org/officeDocument/2006/relationships/customXml" Target="../ink/ink4158.xml"/><Relationship Id="rId45" Type="http://schemas.openxmlformats.org/officeDocument/2006/relationships/image" Target="../media/image692.png"/><Relationship Id="rId66" Type="http://schemas.openxmlformats.org/officeDocument/2006/relationships/customXml" Target="../ink/ink4171.xml"/><Relationship Id="rId87" Type="http://schemas.openxmlformats.org/officeDocument/2006/relationships/customXml" Target="../ink/ink4182.xml"/><Relationship Id="rId110" Type="http://schemas.openxmlformats.org/officeDocument/2006/relationships/customXml" Target="../ink/ink4194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4207.xml"/><Relationship Id="rId157" Type="http://schemas.openxmlformats.org/officeDocument/2006/relationships/image" Target="../media/image750.png"/><Relationship Id="rId178" Type="http://schemas.openxmlformats.org/officeDocument/2006/relationships/customXml" Target="../ink/ink4228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4215.xml"/><Relationship Id="rId173" Type="http://schemas.openxmlformats.org/officeDocument/2006/relationships/image" Target="../media/image758.png"/><Relationship Id="rId19" Type="http://schemas.openxmlformats.org/officeDocument/2006/relationships/image" Target="../media/image679.png"/><Relationship Id="rId14" Type="http://schemas.openxmlformats.org/officeDocument/2006/relationships/customXml" Target="../ink/ink4145.xml"/><Relationship Id="rId30" Type="http://schemas.openxmlformats.org/officeDocument/2006/relationships/customXml" Target="../ink/ink4153.xml"/><Relationship Id="rId35" Type="http://schemas.openxmlformats.org/officeDocument/2006/relationships/image" Target="../media/image687.png"/><Relationship Id="rId56" Type="http://schemas.openxmlformats.org/officeDocument/2006/relationships/customXml" Target="../ink/ink4166.xml"/><Relationship Id="rId77" Type="http://schemas.openxmlformats.org/officeDocument/2006/relationships/customXml" Target="../ink/ink4177.xml"/><Relationship Id="rId100" Type="http://schemas.openxmlformats.org/officeDocument/2006/relationships/customXml" Target="../ink/ink4189.xml"/><Relationship Id="rId105" Type="http://schemas.openxmlformats.org/officeDocument/2006/relationships/image" Target="../media/image723.png"/><Relationship Id="rId126" Type="http://schemas.openxmlformats.org/officeDocument/2006/relationships/customXml" Target="../ink/ink4202.xml"/><Relationship Id="rId147" Type="http://schemas.openxmlformats.org/officeDocument/2006/relationships/image" Target="../media/image745.png"/><Relationship Id="rId168" Type="http://schemas.openxmlformats.org/officeDocument/2006/relationships/customXml" Target="../ink/ink4223.xml"/><Relationship Id="rId8" Type="http://schemas.openxmlformats.org/officeDocument/2006/relationships/customXml" Target="../ink/ink4142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4185.xml"/><Relationship Id="rId98" Type="http://schemas.openxmlformats.org/officeDocument/2006/relationships/customXml" Target="../ink/ink4188.xml"/><Relationship Id="rId121" Type="http://schemas.openxmlformats.org/officeDocument/2006/relationships/image" Target="../media/image731.png"/><Relationship Id="rId142" Type="http://schemas.openxmlformats.org/officeDocument/2006/relationships/customXml" Target="../ink/ink4210.xml"/><Relationship Id="rId163" Type="http://schemas.openxmlformats.org/officeDocument/2006/relationships/image" Target="../media/image753.png"/><Relationship Id="rId184" Type="http://schemas.openxmlformats.org/officeDocument/2006/relationships/customXml" Target="../ink/ink4231.xml"/><Relationship Id="rId189" Type="http://schemas.openxmlformats.org/officeDocument/2006/relationships/customXml" Target="../ink/ink4234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4161.xml"/><Relationship Id="rId67" Type="http://schemas.openxmlformats.org/officeDocument/2006/relationships/image" Target="../media/image703.png"/><Relationship Id="rId116" Type="http://schemas.openxmlformats.org/officeDocument/2006/relationships/customXml" Target="../ink/ink4197.xml"/><Relationship Id="rId137" Type="http://schemas.openxmlformats.org/officeDocument/2006/relationships/image" Target="../media/image740.png"/><Relationship Id="rId158" Type="http://schemas.openxmlformats.org/officeDocument/2006/relationships/customXml" Target="../ink/ink4218.xml"/><Relationship Id="rId20" Type="http://schemas.openxmlformats.org/officeDocument/2006/relationships/customXml" Target="../ink/ink4148.xml"/><Relationship Id="rId41" Type="http://schemas.openxmlformats.org/officeDocument/2006/relationships/image" Target="../media/image690.png"/><Relationship Id="rId62" Type="http://schemas.openxmlformats.org/officeDocument/2006/relationships/customXml" Target="../ink/ink4169.xml"/><Relationship Id="rId83" Type="http://schemas.openxmlformats.org/officeDocument/2006/relationships/customXml" Target="../ink/ink4180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4205.xml"/><Relationship Id="rId153" Type="http://schemas.openxmlformats.org/officeDocument/2006/relationships/image" Target="../media/image748.png"/><Relationship Id="rId174" Type="http://schemas.openxmlformats.org/officeDocument/2006/relationships/customXml" Target="../ink/ink4226.xml"/><Relationship Id="rId179" Type="http://schemas.openxmlformats.org/officeDocument/2006/relationships/image" Target="../media/image764.png"/><Relationship Id="rId190" Type="http://schemas.openxmlformats.org/officeDocument/2006/relationships/image" Target="../media/image762.png"/><Relationship Id="rId15" Type="http://schemas.openxmlformats.org/officeDocument/2006/relationships/image" Target="../media/image677.png"/><Relationship Id="rId36" Type="http://schemas.openxmlformats.org/officeDocument/2006/relationships/customXml" Target="../ink/ink4156.xml"/><Relationship Id="rId57" Type="http://schemas.openxmlformats.org/officeDocument/2006/relationships/image" Target="../media/image698.png"/><Relationship Id="rId106" Type="http://schemas.openxmlformats.org/officeDocument/2006/relationships/customXml" Target="../ink/ink4192.xml"/><Relationship Id="rId127" Type="http://schemas.openxmlformats.org/officeDocument/2006/relationships/image" Target="../media/image734.png"/><Relationship Id="rId10" Type="http://schemas.openxmlformats.org/officeDocument/2006/relationships/customXml" Target="../ink/ink4143.xml"/><Relationship Id="rId31" Type="http://schemas.openxmlformats.org/officeDocument/2006/relationships/image" Target="../media/image685.png"/><Relationship Id="rId52" Type="http://schemas.openxmlformats.org/officeDocument/2006/relationships/customXml" Target="../ink/ink4164.xml"/><Relationship Id="rId73" Type="http://schemas.openxmlformats.org/officeDocument/2006/relationships/customXml" Target="../ink/ink4175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4200.xml"/><Relationship Id="rId143" Type="http://schemas.openxmlformats.org/officeDocument/2006/relationships/image" Target="../media/image743.png"/><Relationship Id="rId148" Type="http://schemas.openxmlformats.org/officeDocument/2006/relationships/customXml" Target="../ink/ink4213.xml"/><Relationship Id="rId164" Type="http://schemas.openxmlformats.org/officeDocument/2006/relationships/customXml" Target="../ink/ink4221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4140.xml"/><Relationship Id="rId9" Type="http://schemas.openxmlformats.org/officeDocument/2006/relationships/image" Target="../media/image674.png"/><Relationship Id="rId180" Type="http://schemas.openxmlformats.org/officeDocument/2006/relationships/customXml" Target="../ink/ink4229.xml"/><Relationship Id="rId26" Type="http://schemas.openxmlformats.org/officeDocument/2006/relationships/customXml" Target="../ink/ink4151.xml"/><Relationship Id="rId47" Type="http://schemas.openxmlformats.org/officeDocument/2006/relationships/image" Target="../media/image693.png"/><Relationship Id="rId68" Type="http://schemas.openxmlformats.org/officeDocument/2006/relationships/customXml" Target="../ink/ink4172.xml"/><Relationship Id="rId89" Type="http://schemas.openxmlformats.org/officeDocument/2006/relationships/customXml" Target="../ink/ink4183.xml"/><Relationship Id="rId112" Type="http://schemas.openxmlformats.org/officeDocument/2006/relationships/customXml" Target="../ink/ink4195.xml"/><Relationship Id="rId133" Type="http://schemas.openxmlformats.org/officeDocument/2006/relationships/image" Target="../media/image737.png"/><Relationship Id="rId154" Type="http://schemas.openxmlformats.org/officeDocument/2006/relationships/customXml" Target="../ink/ink4216.xml"/><Relationship Id="rId175" Type="http://schemas.openxmlformats.org/officeDocument/2006/relationships/image" Target="../media/image759.png"/><Relationship Id="rId16" Type="http://schemas.openxmlformats.org/officeDocument/2006/relationships/customXml" Target="../ink/ink4146.xml"/><Relationship Id="rId37" Type="http://schemas.openxmlformats.org/officeDocument/2006/relationships/image" Target="../media/image688.png"/><Relationship Id="rId58" Type="http://schemas.openxmlformats.org/officeDocument/2006/relationships/customXml" Target="../ink/ink4167.xml"/><Relationship Id="rId79" Type="http://schemas.openxmlformats.org/officeDocument/2006/relationships/customXml" Target="../ink/ink4178.xml"/><Relationship Id="rId102" Type="http://schemas.openxmlformats.org/officeDocument/2006/relationships/customXml" Target="../ink/ink4190.xml"/><Relationship Id="rId123" Type="http://schemas.openxmlformats.org/officeDocument/2006/relationships/image" Target="../media/image732.png"/><Relationship Id="rId144" Type="http://schemas.openxmlformats.org/officeDocument/2006/relationships/customXml" Target="../ink/ink4211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4232.xml"/><Relationship Id="rId27" Type="http://schemas.openxmlformats.org/officeDocument/2006/relationships/image" Target="../media/image683.png"/><Relationship Id="rId48" Type="http://schemas.openxmlformats.org/officeDocument/2006/relationships/customXml" Target="../ink/ink4162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4206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4227.xml"/><Relationship Id="rId17" Type="http://schemas.openxmlformats.org/officeDocument/2006/relationships/image" Target="../media/image678.png"/><Relationship Id="rId38" Type="http://schemas.openxmlformats.org/officeDocument/2006/relationships/customXml" Target="../ink/ink4157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4201.xml"/><Relationship Id="rId70" Type="http://schemas.openxmlformats.org/officeDocument/2006/relationships/customXml" Target="../ink/ink4173.xml"/><Relationship Id="rId91" Type="http://schemas.openxmlformats.org/officeDocument/2006/relationships/customXml" Target="../ink/ink4184.xml"/><Relationship Id="rId145" Type="http://schemas.openxmlformats.org/officeDocument/2006/relationships/image" Target="../media/image744.png"/><Relationship Id="rId166" Type="http://schemas.openxmlformats.org/officeDocument/2006/relationships/customXml" Target="../ink/ink4222.xml"/><Relationship Id="rId187" Type="http://schemas.openxmlformats.org/officeDocument/2006/relationships/customXml" Target="../ink/ink423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52.xml"/><Relationship Id="rId49" Type="http://schemas.openxmlformats.org/officeDocument/2006/relationships/image" Target="../media/image694.png"/><Relationship Id="rId114" Type="http://schemas.openxmlformats.org/officeDocument/2006/relationships/customXml" Target="../ink/ink4196.xml"/><Relationship Id="rId60" Type="http://schemas.openxmlformats.org/officeDocument/2006/relationships/customXml" Target="../ink/ink4168.xml"/><Relationship Id="rId81" Type="http://schemas.openxmlformats.org/officeDocument/2006/relationships/customXml" Target="../ink/ink4179.xml"/><Relationship Id="rId135" Type="http://schemas.openxmlformats.org/officeDocument/2006/relationships/image" Target="../media/image738.png"/><Relationship Id="rId156" Type="http://schemas.openxmlformats.org/officeDocument/2006/relationships/customXml" Target="../ink/ink4217.xml"/><Relationship Id="rId177" Type="http://schemas.openxmlformats.org/officeDocument/2006/relationships/image" Target="../media/image763.png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4255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4304.xml"/><Relationship Id="rId159" Type="http://schemas.openxmlformats.org/officeDocument/2006/relationships/image" Target="../media/image751.png"/><Relationship Id="rId170" Type="http://schemas.openxmlformats.org/officeDocument/2006/relationships/customXml" Target="../ink/ink4320.xml"/><Relationship Id="rId191" Type="http://schemas.openxmlformats.org/officeDocument/2006/relationships/customXml" Target="../ink/ink4331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4250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4299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4282.xml"/><Relationship Id="rId160" Type="http://schemas.openxmlformats.org/officeDocument/2006/relationships/customXml" Target="../ink/ink4315.xml"/><Relationship Id="rId181" Type="http://schemas.openxmlformats.org/officeDocument/2006/relationships/image" Target="../media/image765.png"/><Relationship Id="rId22" Type="http://schemas.openxmlformats.org/officeDocument/2006/relationships/customXml" Target="../ink/ink4245.xml"/><Relationship Id="rId43" Type="http://schemas.openxmlformats.org/officeDocument/2006/relationships/image" Target="../media/image691.png"/><Relationship Id="rId64" Type="http://schemas.openxmlformats.org/officeDocument/2006/relationships/customXml" Target="../ink/ink4266.xml"/><Relationship Id="rId118" Type="http://schemas.openxmlformats.org/officeDocument/2006/relationships/customXml" Target="../ink/ink4294.xml"/><Relationship Id="rId139" Type="http://schemas.openxmlformats.org/officeDocument/2006/relationships/image" Target="../media/image741.png"/><Relationship Id="rId85" Type="http://schemas.openxmlformats.org/officeDocument/2006/relationships/customXml" Target="../ink/ink4277.xml"/><Relationship Id="rId150" Type="http://schemas.openxmlformats.org/officeDocument/2006/relationships/customXml" Target="../ink/ink4310.xml"/><Relationship Id="rId171" Type="http://schemas.openxmlformats.org/officeDocument/2006/relationships/image" Target="../media/image757.png"/><Relationship Id="rId192" Type="http://schemas.openxmlformats.org/officeDocument/2006/relationships/image" Target="../media/image762.png"/><Relationship Id="rId12" Type="http://schemas.openxmlformats.org/officeDocument/2006/relationships/customXml" Target="../ink/ink4240.xml"/><Relationship Id="rId33" Type="http://schemas.openxmlformats.org/officeDocument/2006/relationships/image" Target="../media/image686.png"/><Relationship Id="rId108" Type="http://schemas.openxmlformats.org/officeDocument/2006/relationships/customXml" Target="../ink/ink4289.xml"/><Relationship Id="rId129" Type="http://schemas.openxmlformats.org/officeDocument/2006/relationships/image" Target="../media/image735.png"/><Relationship Id="rId54" Type="http://schemas.openxmlformats.org/officeDocument/2006/relationships/customXml" Target="../ink/ink4261.xml"/><Relationship Id="rId75" Type="http://schemas.openxmlformats.org/officeDocument/2006/relationships/customXml" Target="../ink/ink4272.xml"/><Relationship Id="rId96" Type="http://schemas.openxmlformats.org/officeDocument/2006/relationships/customXml" Target="../ink/ink4283.xml"/><Relationship Id="rId140" Type="http://schemas.openxmlformats.org/officeDocument/2006/relationships/customXml" Target="../ink/ink4305.xml"/><Relationship Id="rId161" Type="http://schemas.openxmlformats.org/officeDocument/2006/relationships/image" Target="../media/image752.png"/><Relationship Id="rId182" Type="http://schemas.openxmlformats.org/officeDocument/2006/relationships/customXml" Target="../ink/ink4326.xml"/><Relationship Id="rId6" Type="http://schemas.openxmlformats.org/officeDocument/2006/relationships/customXml" Target="../ink/ink4237.xml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4256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4300.xml"/><Relationship Id="rId151" Type="http://schemas.openxmlformats.org/officeDocument/2006/relationships/image" Target="../media/image747.png"/><Relationship Id="rId172" Type="http://schemas.openxmlformats.org/officeDocument/2006/relationships/customXml" Target="../ink/ink4321.xml"/><Relationship Id="rId193" Type="http://schemas.openxmlformats.org/officeDocument/2006/relationships/customXml" Target="../ink/ink4332.xml"/><Relationship Id="rId13" Type="http://schemas.openxmlformats.org/officeDocument/2006/relationships/image" Target="../media/image676.png"/><Relationship Id="rId109" Type="http://schemas.openxmlformats.org/officeDocument/2006/relationships/image" Target="../media/image725.png"/><Relationship Id="rId34" Type="http://schemas.openxmlformats.org/officeDocument/2006/relationships/customXml" Target="../ink/ink4251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20" Type="http://schemas.openxmlformats.org/officeDocument/2006/relationships/customXml" Target="../ink/ink4295.xml"/><Relationship Id="rId141" Type="http://schemas.openxmlformats.org/officeDocument/2006/relationships/image" Target="../media/image742.png"/><Relationship Id="rId7" Type="http://schemas.openxmlformats.org/officeDocument/2006/relationships/image" Target="../media/image673.png"/><Relationship Id="rId162" Type="http://schemas.openxmlformats.org/officeDocument/2006/relationships/customXml" Target="../ink/ink4316.xml"/><Relationship Id="rId183" Type="http://schemas.openxmlformats.org/officeDocument/2006/relationships/image" Target="../media/image739.png"/><Relationship Id="rId2" Type="http://schemas.openxmlformats.org/officeDocument/2006/relationships/customXml" Target="../ink/ink4235.xml"/><Relationship Id="rId29" Type="http://schemas.openxmlformats.org/officeDocument/2006/relationships/image" Target="../media/image684.png"/><Relationship Id="rId24" Type="http://schemas.openxmlformats.org/officeDocument/2006/relationships/customXml" Target="../ink/ink4246.xml"/><Relationship Id="rId40" Type="http://schemas.openxmlformats.org/officeDocument/2006/relationships/customXml" Target="../ink/ink4254.xml"/><Relationship Id="rId45" Type="http://schemas.openxmlformats.org/officeDocument/2006/relationships/image" Target="../media/image692.png"/><Relationship Id="rId66" Type="http://schemas.openxmlformats.org/officeDocument/2006/relationships/customXml" Target="../ink/ink4267.xml"/><Relationship Id="rId87" Type="http://schemas.openxmlformats.org/officeDocument/2006/relationships/customXml" Target="../ink/ink4278.xml"/><Relationship Id="rId110" Type="http://schemas.openxmlformats.org/officeDocument/2006/relationships/customXml" Target="../ink/ink4290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4303.xml"/><Relationship Id="rId157" Type="http://schemas.openxmlformats.org/officeDocument/2006/relationships/image" Target="../media/image750.png"/><Relationship Id="rId178" Type="http://schemas.openxmlformats.org/officeDocument/2006/relationships/customXml" Target="../ink/ink4324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4311.xml"/><Relationship Id="rId173" Type="http://schemas.openxmlformats.org/officeDocument/2006/relationships/image" Target="../media/image758.png"/><Relationship Id="rId194" Type="http://schemas.openxmlformats.org/officeDocument/2006/relationships/image" Target="../media/image768.png"/><Relationship Id="rId199" Type="http://schemas.openxmlformats.org/officeDocument/2006/relationships/customXml" Target="../ink/ink4335.xml"/><Relationship Id="rId203" Type="http://schemas.openxmlformats.org/officeDocument/2006/relationships/customXml" Target="../ink/ink4337.xml"/><Relationship Id="rId19" Type="http://schemas.openxmlformats.org/officeDocument/2006/relationships/image" Target="../media/image679.png"/><Relationship Id="rId14" Type="http://schemas.openxmlformats.org/officeDocument/2006/relationships/customXml" Target="../ink/ink4241.xml"/><Relationship Id="rId30" Type="http://schemas.openxmlformats.org/officeDocument/2006/relationships/customXml" Target="../ink/ink4249.xml"/><Relationship Id="rId35" Type="http://schemas.openxmlformats.org/officeDocument/2006/relationships/image" Target="../media/image687.png"/><Relationship Id="rId56" Type="http://schemas.openxmlformats.org/officeDocument/2006/relationships/customXml" Target="../ink/ink4262.xml"/><Relationship Id="rId77" Type="http://schemas.openxmlformats.org/officeDocument/2006/relationships/customXml" Target="../ink/ink4273.xml"/><Relationship Id="rId100" Type="http://schemas.openxmlformats.org/officeDocument/2006/relationships/customXml" Target="../ink/ink4285.xml"/><Relationship Id="rId105" Type="http://schemas.openxmlformats.org/officeDocument/2006/relationships/image" Target="../media/image723.png"/><Relationship Id="rId126" Type="http://schemas.openxmlformats.org/officeDocument/2006/relationships/customXml" Target="../ink/ink4298.xml"/><Relationship Id="rId147" Type="http://schemas.openxmlformats.org/officeDocument/2006/relationships/image" Target="../media/image745.png"/><Relationship Id="rId168" Type="http://schemas.openxmlformats.org/officeDocument/2006/relationships/customXml" Target="../ink/ink4319.xml"/><Relationship Id="rId8" Type="http://schemas.openxmlformats.org/officeDocument/2006/relationships/customXml" Target="../ink/ink4238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4281.xml"/><Relationship Id="rId98" Type="http://schemas.openxmlformats.org/officeDocument/2006/relationships/customXml" Target="../ink/ink4284.xml"/><Relationship Id="rId121" Type="http://schemas.openxmlformats.org/officeDocument/2006/relationships/image" Target="../media/image731.png"/><Relationship Id="rId142" Type="http://schemas.openxmlformats.org/officeDocument/2006/relationships/customXml" Target="../ink/ink4306.xml"/><Relationship Id="rId163" Type="http://schemas.openxmlformats.org/officeDocument/2006/relationships/image" Target="../media/image753.png"/><Relationship Id="rId184" Type="http://schemas.openxmlformats.org/officeDocument/2006/relationships/customXml" Target="../ink/ink4327.xml"/><Relationship Id="rId189" Type="http://schemas.openxmlformats.org/officeDocument/2006/relationships/customXml" Target="../ink/ink4330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4257.xml"/><Relationship Id="rId67" Type="http://schemas.openxmlformats.org/officeDocument/2006/relationships/image" Target="../media/image703.png"/><Relationship Id="rId116" Type="http://schemas.openxmlformats.org/officeDocument/2006/relationships/customXml" Target="../ink/ink4293.xml"/><Relationship Id="rId137" Type="http://schemas.openxmlformats.org/officeDocument/2006/relationships/image" Target="../media/image740.png"/><Relationship Id="rId158" Type="http://schemas.openxmlformats.org/officeDocument/2006/relationships/customXml" Target="../ink/ink4314.xml"/><Relationship Id="rId20" Type="http://schemas.openxmlformats.org/officeDocument/2006/relationships/customXml" Target="../ink/ink4244.xml"/><Relationship Id="rId41" Type="http://schemas.openxmlformats.org/officeDocument/2006/relationships/image" Target="../media/image690.png"/><Relationship Id="rId62" Type="http://schemas.openxmlformats.org/officeDocument/2006/relationships/customXml" Target="../ink/ink4265.xml"/><Relationship Id="rId83" Type="http://schemas.openxmlformats.org/officeDocument/2006/relationships/customXml" Target="../ink/ink4276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4301.xml"/><Relationship Id="rId153" Type="http://schemas.openxmlformats.org/officeDocument/2006/relationships/image" Target="../media/image748.png"/><Relationship Id="rId174" Type="http://schemas.openxmlformats.org/officeDocument/2006/relationships/customXml" Target="../ink/ink4322.xml"/><Relationship Id="rId179" Type="http://schemas.openxmlformats.org/officeDocument/2006/relationships/image" Target="../media/image764.png"/><Relationship Id="rId195" Type="http://schemas.openxmlformats.org/officeDocument/2006/relationships/customXml" Target="../ink/ink4333.xml"/><Relationship Id="rId190" Type="http://schemas.openxmlformats.org/officeDocument/2006/relationships/image" Target="../media/image761.png"/><Relationship Id="rId204" Type="http://schemas.openxmlformats.org/officeDocument/2006/relationships/image" Target="../media/image773.png"/><Relationship Id="rId15" Type="http://schemas.openxmlformats.org/officeDocument/2006/relationships/image" Target="../media/image677.png"/><Relationship Id="rId36" Type="http://schemas.openxmlformats.org/officeDocument/2006/relationships/customXml" Target="../ink/ink4252.xml"/><Relationship Id="rId57" Type="http://schemas.openxmlformats.org/officeDocument/2006/relationships/image" Target="../media/image698.png"/><Relationship Id="rId106" Type="http://schemas.openxmlformats.org/officeDocument/2006/relationships/customXml" Target="../ink/ink4288.xml"/><Relationship Id="rId127" Type="http://schemas.openxmlformats.org/officeDocument/2006/relationships/image" Target="../media/image734.png"/><Relationship Id="rId10" Type="http://schemas.openxmlformats.org/officeDocument/2006/relationships/customXml" Target="../ink/ink4239.xml"/><Relationship Id="rId31" Type="http://schemas.openxmlformats.org/officeDocument/2006/relationships/image" Target="../media/image685.png"/><Relationship Id="rId52" Type="http://schemas.openxmlformats.org/officeDocument/2006/relationships/customXml" Target="../ink/ink4260.xml"/><Relationship Id="rId73" Type="http://schemas.openxmlformats.org/officeDocument/2006/relationships/customXml" Target="../ink/ink4271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4296.xml"/><Relationship Id="rId143" Type="http://schemas.openxmlformats.org/officeDocument/2006/relationships/image" Target="../media/image743.png"/><Relationship Id="rId148" Type="http://schemas.openxmlformats.org/officeDocument/2006/relationships/customXml" Target="../ink/ink4309.xml"/><Relationship Id="rId164" Type="http://schemas.openxmlformats.org/officeDocument/2006/relationships/customXml" Target="../ink/ink4317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4236.xml"/><Relationship Id="rId9" Type="http://schemas.openxmlformats.org/officeDocument/2006/relationships/image" Target="../media/image674.png"/><Relationship Id="rId180" Type="http://schemas.openxmlformats.org/officeDocument/2006/relationships/customXml" Target="../ink/ink4325.xml"/><Relationship Id="rId26" Type="http://schemas.openxmlformats.org/officeDocument/2006/relationships/customXml" Target="../ink/ink4247.xml"/><Relationship Id="rId47" Type="http://schemas.openxmlformats.org/officeDocument/2006/relationships/image" Target="../media/image693.png"/><Relationship Id="rId68" Type="http://schemas.openxmlformats.org/officeDocument/2006/relationships/customXml" Target="../ink/ink4268.xml"/><Relationship Id="rId89" Type="http://schemas.openxmlformats.org/officeDocument/2006/relationships/customXml" Target="../ink/ink4279.xml"/><Relationship Id="rId112" Type="http://schemas.openxmlformats.org/officeDocument/2006/relationships/customXml" Target="../ink/ink4291.xml"/><Relationship Id="rId133" Type="http://schemas.openxmlformats.org/officeDocument/2006/relationships/image" Target="../media/image737.png"/><Relationship Id="rId154" Type="http://schemas.openxmlformats.org/officeDocument/2006/relationships/customXml" Target="../ink/ink4312.xml"/><Relationship Id="rId175" Type="http://schemas.openxmlformats.org/officeDocument/2006/relationships/image" Target="../media/image759.png"/><Relationship Id="rId196" Type="http://schemas.openxmlformats.org/officeDocument/2006/relationships/image" Target="../media/image769.png"/><Relationship Id="rId200" Type="http://schemas.openxmlformats.org/officeDocument/2006/relationships/image" Target="../media/image771.png"/><Relationship Id="rId16" Type="http://schemas.openxmlformats.org/officeDocument/2006/relationships/customXml" Target="../ink/ink4242.xml"/><Relationship Id="rId37" Type="http://schemas.openxmlformats.org/officeDocument/2006/relationships/image" Target="../media/image688.png"/><Relationship Id="rId58" Type="http://schemas.openxmlformats.org/officeDocument/2006/relationships/customXml" Target="../ink/ink4263.xml"/><Relationship Id="rId79" Type="http://schemas.openxmlformats.org/officeDocument/2006/relationships/customXml" Target="../ink/ink4274.xml"/><Relationship Id="rId102" Type="http://schemas.openxmlformats.org/officeDocument/2006/relationships/customXml" Target="../ink/ink4286.xml"/><Relationship Id="rId123" Type="http://schemas.openxmlformats.org/officeDocument/2006/relationships/image" Target="../media/image732.png"/><Relationship Id="rId144" Type="http://schemas.openxmlformats.org/officeDocument/2006/relationships/customXml" Target="../ink/ink4307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4328.xml"/><Relationship Id="rId27" Type="http://schemas.openxmlformats.org/officeDocument/2006/relationships/image" Target="../media/image683.png"/><Relationship Id="rId48" Type="http://schemas.openxmlformats.org/officeDocument/2006/relationships/customXml" Target="../ink/ink4258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4302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4323.xml"/><Relationship Id="rId197" Type="http://schemas.openxmlformats.org/officeDocument/2006/relationships/customXml" Target="../ink/ink4334.xml"/><Relationship Id="rId201" Type="http://schemas.openxmlformats.org/officeDocument/2006/relationships/customXml" Target="../ink/ink4336.xml"/><Relationship Id="rId17" Type="http://schemas.openxmlformats.org/officeDocument/2006/relationships/image" Target="../media/image678.png"/><Relationship Id="rId38" Type="http://schemas.openxmlformats.org/officeDocument/2006/relationships/customXml" Target="../ink/ink4253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4297.xml"/><Relationship Id="rId70" Type="http://schemas.openxmlformats.org/officeDocument/2006/relationships/customXml" Target="../ink/ink4269.xml"/><Relationship Id="rId91" Type="http://schemas.openxmlformats.org/officeDocument/2006/relationships/customXml" Target="../ink/ink4280.xml"/><Relationship Id="rId145" Type="http://schemas.openxmlformats.org/officeDocument/2006/relationships/image" Target="../media/image744.png"/><Relationship Id="rId166" Type="http://schemas.openxmlformats.org/officeDocument/2006/relationships/customXml" Target="../ink/ink4318.xml"/><Relationship Id="rId187" Type="http://schemas.openxmlformats.org/officeDocument/2006/relationships/image" Target="../media/image767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248.xml"/><Relationship Id="rId49" Type="http://schemas.openxmlformats.org/officeDocument/2006/relationships/image" Target="../media/image694.png"/><Relationship Id="rId114" Type="http://schemas.openxmlformats.org/officeDocument/2006/relationships/customXml" Target="../ink/ink4292.xml"/><Relationship Id="rId60" Type="http://schemas.openxmlformats.org/officeDocument/2006/relationships/customXml" Target="../ink/ink4264.xml"/><Relationship Id="rId81" Type="http://schemas.openxmlformats.org/officeDocument/2006/relationships/customXml" Target="../ink/ink4275.xml"/><Relationship Id="rId135" Type="http://schemas.openxmlformats.org/officeDocument/2006/relationships/image" Target="../media/image738.png"/><Relationship Id="rId156" Type="http://schemas.openxmlformats.org/officeDocument/2006/relationships/customXml" Target="../ink/ink4313.xml"/><Relationship Id="rId177" Type="http://schemas.openxmlformats.org/officeDocument/2006/relationships/image" Target="../media/image763.png"/><Relationship Id="rId198" Type="http://schemas.openxmlformats.org/officeDocument/2006/relationships/image" Target="../media/image770.png"/><Relationship Id="rId202" Type="http://schemas.openxmlformats.org/officeDocument/2006/relationships/image" Target="../media/image772.png"/><Relationship Id="rId18" Type="http://schemas.openxmlformats.org/officeDocument/2006/relationships/customXml" Target="../ink/ink4243.xml"/><Relationship Id="rId39" Type="http://schemas.openxmlformats.org/officeDocument/2006/relationships/image" Target="../media/image689.png"/><Relationship Id="rId50" Type="http://schemas.openxmlformats.org/officeDocument/2006/relationships/customXml" Target="../ink/ink4259.xml"/><Relationship Id="rId104" Type="http://schemas.openxmlformats.org/officeDocument/2006/relationships/customXml" Target="../ink/ink4287.xml"/><Relationship Id="rId125" Type="http://schemas.openxmlformats.org/officeDocument/2006/relationships/image" Target="../media/image733.png"/><Relationship Id="rId146" Type="http://schemas.openxmlformats.org/officeDocument/2006/relationships/customXml" Target="../ink/ink4308.xml"/><Relationship Id="rId167" Type="http://schemas.openxmlformats.org/officeDocument/2006/relationships/image" Target="../media/image755.png"/><Relationship Id="rId188" Type="http://schemas.openxmlformats.org/officeDocument/2006/relationships/customXml" Target="../ink/ink4329.xml"/><Relationship Id="rId71" Type="http://schemas.openxmlformats.org/officeDocument/2006/relationships/customXml" Target="../ink/ink4270.xml"/><Relationship Id="rId92" Type="http://schemas.openxmlformats.org/officeDocument/2006/relationships/image" Target="../media/image715.png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4358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4407.xml"/><Relationship Id="rId159" Type="http://schemas.openxmlformats.org/officeDocument/2006/relationships/image" Target="../media/image751.png"/><Relationship Id="rId170" Type="http://schemas.openxmlformats.org/officeDocument/2006/relationships/customXml" Target="../ink/ink4423.xml"/><Relationship Id="rId191" Type="http://schemas.openxmlformats.org/officeDocument/2006/relationships/customXml" Target="../ink/ink4434.xml"/><Relationship Id="rId205" Type="http://schemas.openxmlformats.org/officeDocument/2006/relationships/customXml" Target="../ink/ink4441.xml"/><Relationship Id="rId226" Type="http://schemas.openxmlformats.org/officeDocument/2006/relationships/image" Target="../media/image784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4353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4402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4385.xml"/><Relationship Id="rId160" Type="http://schemas.openxmlformats.org/officeDocument/2006/relationships/customXml" Target="../ink/ink4418.xml"/><Relationship Id="rId181" Type="http://schemas.openxmlformats.org/officeDocument/2006/relationships/image" Target="../media/image765.png"/><Relationship Id="rId216" Type="http://schemas.openxmlformats.org/officeDocument/2006/relationships/image" Target="../media/image779.png"/><Relationship Id="rId22" Type="http://schemas.openxmlformats.org/officeDocument/2006/relationships/customXml" Target="../ink/ink4348.xml"/><Relationship Id="rId43" Type="http://schemas.openxmlformats.org/officeDocument/2006/relationships/image" Target="../media/image691.png"/><Relationship Id="rId64" Type="http://schemas.openxmlformats.org/officeDocument/2006/relationships/customXml" Target="../ink/ink4369.xml"/><Relationship Id="rId118" Type="http://schemas.openxmlformats.org/officeDocument/2006/relationships/customXml" Target="../ink/ink4397.xml"/><Relationship Id="rId139" Type="http://schemas.openxmlformats.org/officeDocument/2006/relationships/image" Target="../media/image741.png"/><Relationship Id="rId85" Type="http://schemas.openxmlformats.org/officeDocument/2006/relationships/customXml" Target="../ink/ink4380.xml"/><Relationship Id="rId150" Type="http://schemas.openxmlformats.org/officeDocument/2006/relationships/customXml" Target="../ink/ink4413.xml"/><Relationship Id="rId171" Type="http://schemas.openxmlformats.org/officeDocument/2006/relationships/image" Target="../media/image757.png"/><Relationship Id="rId192" Type="http://schemas.openxmlformats.org/officeDocument/2006/relationships/image" Target="../media/image762.png"/><Relationship Id="rId206" Type="http://schemas.openxmlformats.org/officeDocument/2006/relationships/image" Target="../media/image774.png"/><Relationship Id="rId227" Type="http://schemas.openxmlformats.org/officeDocument/2006/relationships/customXml" Target="../ink/ink4452.xml"/><Relationship Id="rId12" Type="http://schemas.openxmlformats.org/officeDocument/2006/relationships/customXml" Target="../ink/ink4343.xml"/><Relationship Id="rId33" Type="http://schemas.openxmlformats.org/officeDocument/2006/relationships/image" Target="../media/image686.png"/><Relationship Id="rId108" Type="http://schemas.openxmlformats.org/officeDocument/2006/relationships/customXml" Target="../ink/ink4392.xml"/><Relationship Id="rId129" Type="http://schemas.openxmlformats.org/officeDocument/2006/relationships/image" Target="../media/image735.png"/><Relationship Id="rId54" Type="http://schemas.openxmlformats.org/officeDocument/2006/relationships/customXml" Target="../ink/ink4364.xml"/><Relationship Id="rId75" Type="http://schemas.openxmlformats.org/officeDocument/2006/relationships/customXml" Target="../ink/ink4375.xml"/><Relationship Id="rId96" Type="http://schemas.openxmlformats.org/officeDocument/2006/relationships/customXml" Target="../ink/ink4386.xml"/><Relationship Id="rId140" Type="http://schemas.openxmlformats.org/officeDocument/2006/relationships/customXml" Target="../ink/ink4408.xml"/><Relationship Id="rId161" Type="http://schemas.openxmlformats.org/officeDocument/2006/relationships/image" Target="../media/image752.png"/><Relationship Id="rId182" Type="http://schemas.openxmlformats.org/officeDocument/2006/relationships/customXml" Target="../ink/ink4429.xml"/><Relationship Id="rId217" Type="http://schemas.openxmlformats.org/officeDocument/2006/relationships/customXml" Target="../ink/ink4447.xml"/><Relationship Id="rId6" Type="http://schemas.openxmlformats.org/officeDocument/2006/relationships/customXml" Target="../ink/ink4340.xml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4359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4403.xml"/><Relationship Id="rId151" Type="http://schemas.openxmlformats.org/officeDocument/2006/relationships/image" Target="../media/image747.png"/><Relationship Id="rId172" Type="http://schemas.openxmlformats.org/officeDocument/2006/relationships/customXml" Target="../ink/ink4424.xml"/><Relationship Id="rId193" Type="http://schemas.openxmlformats.org/officeDocument/2006/relationships/customXml" Target="../ink/ink4435.xml"/><Relationship Id="rId207" Type="http://schemas.openxmlformats.org/officeDocument/2006/relationships/customXml" Target="../ink/ink4442.xml"/><Relationship Id="rId228" Type="http://schemas.openxmlformats.org/officeDocument/2006/relationships/image" Target="../media/image785.png"/><Relationship Id="rId13" Type="http://schemas.openxmlformats.org/officeDocument/2006/relationships/image" Target="../media/image676.png"/><Relationship Id="rId109" Type="http://schemas.openxmlformats.org/officeDocument/2006/relationships/image" Target="../media/image725.png"/><Relationship Id="rId34" Type="http://schemas.openxmlformats.org/officeDocument/2006/relationships/customXml" Target="../ink/ink4354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20" Type="http://schemas.openxmlformats.org/officeDocument/2006/relationships/customXml" Target="../ink/ink4398.xml"/><Relationship Id="rId141" Type="http://schemas.openxmlformats.org/officeDocument/2006/relationships/image" Target="../media/image742.png"/><Relationship Id="rId7" Type="http://schemas.openxmlformats.org/officeDocument/2006/relationships/image" Target="../media/image673.png"/><Relationship Id="rId162" Type="http://schemas.openxmlformats.org/officeDocument/2006/relationships/customXml" Target="../ink/ink4419.xml"/><Relationship Id="rId183" Type="http://schemas.openxmlformats.org/officeDocument/2006/relationships/image" Target="../media/image739.png"/><Relationship Id="rId218" Type="http://schemas.openxmlformats.org/officeDocument/2006/relationships/image" Target="../media/image780.png"/><Relationship Id="rId24" Type="http://schemas.openxmlformats.org/officeDocument/2006/relationships/customXml" Target="../ink/ink4349.xml"/><Relationship Id="rId45" Type="http://schemas.openxmlformats.org/officeDocument/2006/relationships/image" Target="../media/image692.png"/><Relationship Id="rId66" Type="http://schemas.openxmlformats.org/officeDocument/2006/relationships/customXml" Target="../ink/ink4370.xml"/><Relationship Id="rId87" Type="http://schemas.openxmlformats.org/officeDocument/2006/relationships/customXml" Target="../ink/ink4381.xml"/><Relationship Id="rId110" Type="http://schemas.openxmlformats.org/officeDocument/2006/relationships/customXml" Target="../ink/ink4393.xml"/><Relationship Id="rId131" Type="http://schemas.openxmlformats.org/officeDocument/2006/relationships/image" Target="../media/image736.png"/><Relationship Id="rId152" Type="http://schemas.openxmlformats.org/officeDocument/2006/relationships/customXml" Target="../ink/ink4414.xml"/><Relationship Id="rId173" Type="http://schemas.openxmlformats.org/officeDocument/2006/relationships/image" Target="../media/image758.png"/><Relationship Id="rId194" Type="http://schemas.openxmlformats.org/officeDocument/2006/relationships/image" Target="../media/image768.png"/><Relationship Id="rId208" Type="http://schemas.openxmlformats.org/officeDocument/2006/relationships/image" Target="../media/image775.png"/><Relationship Id="rId229" Type="http://schemas.openxmlformats.org/officeDocument/2006/relationships/customXml" Target="../ink/ink4453.xml"/><Relationship Id="rId14" Type="http://schemas.openxmlformats.org/officeDocument/2006/relationships/customXml" Target="../ink/ink4344.xml"/><Relationship Id="rId35" Type="http://schemas.openxmlformats.org/officeDocument/2006/relationships/image" Target="../media/image687.png"/><Relationship Id="rId56" Type="http://schemas.openxmlformats.org/officeDocument/2006/relationships/customXml" Target="../ink/ink4365.xml"/><Relationship Id="rId77" Type="http://schemas.openxmlformats.org/officeDocument/2006/relationships/customXml" Target="../ink/ink4376.xml"/><Relationship Id="rId100" Type="http://schemas.openxmlformats.org/officeDocument/2006/relationships/customXml" Target="../ink/ink4388.xml"/><Relationship Id="rId8" Type="http://schemas.openxmlformats.org/officeDocument/2006/relationships/customXml" Target="../ink/ink4341.xml"/><Relationship Id="rId98" Type="http://schemas.openxmlformats.org/officeDocument/2006/relationships/customXml" Target="../ink/ink4387.xml"/><Relationship Id="rId121" Type="http://schemas.openxmlformats.org/officeDocument/2006/relationships/image" Target="../media/image731.png"/><Relationship Id="rId142" Type="http://schemas.openxmlformats.org/officeDocument/2006/relationships/customXml" Target="../ink/ink4409.xml"/><Relationship Id="rId163" Type="http://schemas.openxmlformats.org/officeDocument/2006/relationships/image" Target="../media/image753.png"/><Relationship Id="rId184" Type="http://schemas.openxmlformats.org/officeDocument/2006/relationships/customXml" Target="../ink/ink4430.xml"/><Relationship Id="rId219" Type="http://schemas.openxmlformats.org/officeDocument/2006/relationships/customXml" Target="../ink/ink4448.xml"/><Relationship Id="rId230" Type="http://schemas.openxmlformats.org/officeDocument/2006/relationships/image" Target="../media/image786.png"/><Relationship Id="rId25" Type="http://schemas.openxmlformats.org/officeDocument/2006/relationships/image" Target="../media/image682.png"/><Relationship Id="rId46" Type="http://schemas.openxmlformats.org/officeDocument/2006/relationships/customXml" Target="../ink/ink4360.xml"/><Relationship Id="rId67" Type="http://schemas.openxmlformats.org/officeDocument/2006/relationships/image" Target="../media/image703.png"/><Relationship Id="rId20" Type="http://schemas.openxmlformats.org/officeDocument/2006/relationships/customXml" Target="../ink/ink4347.xml"/><Relationship Id="rId41" Type="http://schemas.openxmlformats.org/officeDocument/2006/relationships/image" Target="../media/image690.png"/><Relationship Id="rId62" Type="http://schemas.openxmlformats.org/officeDocument/2006/relationships/customXml" Target="../ink/ink4368.xml"/><Relationship Id="rId83" Type="http://schemas.openxmlformats.org/officeDocument/2006/relationships/customXml" Target="../ink/ink4379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4404.xml"/><Relationship Id="rId153" Type="http://schemas.openxmlformats.org/officeDocument/2006/relationships/image" Target="../media/image748.png"/><Relationship Id="rId174" Type="http://schemas.openxmlformats.org/officeDocument/2006/relationships/customXml" Target="../ink/ink4425.xml"/><Relationship Id="rId179" Type="http://schemas.openxmlformats.org/officeDocument/2006/relationships/image" Target="../media/image764.png"/><Relationship Id="rId195" Type="http://schemas.openxmlformats.org/officeDocument/2006/relationships/customXml" Target="../ink/ink4436.xml"/><Relationship Id="rId209" Type="http://schemas.openxmlformats.org/officeDocument/2006/relationships/customXml" Target="../ink/ink4443.xml"/><Relationship Id="rId190" Type="http://schemas.openxmlformats.org/officeDocument/2006/relationships/image" Target="../media/image761.png"/><Relationship Id="rId204" Type="http://schemas.openxmlformats.org/officeDocument/2006/relationships/image" Target="../media/image773.png"/><Relationship Id="rId220" Type="http://schemas.openxmlformats.org/officeDocument/2006/relationships/image" Target="../media/image781.png"/><Relationship Id="rId225" Type="http://schemas.openxmlformats.org/officeDocument/2006/relationships/customXml" Target="../ink/ink4451.xml"/><Relationship Id="rId15" Type="http://schemas.openxmlformats.org/officeDocument/2006/relationships/image" Target="../media/image677.png"/><Relationship Id="rId36" Type="http://schemas.openxmlformats.org/officeDocument/2006/relationships/customXml" Target="../ink/ink4355.xml"/><Relationship Id="rId57" Type="http://schemas.openxmlformats.org/officeDocument/2006/relationships/image" Target="../media/image698.png"/><Relationship Id="rId106" Type="http://schemas.openxmlformats.org/officeDocument/2006/relationships/customXml" Target="../ink/ink4391.xml"/><Relationship Id="rId127" Type="http://schemas.openxmlformats.org/officeDocument/2006/relationships/image" Target="../media/image734.png"/><Relationship Id="rId10" Type="http://schemas.openxmlformats.org/officeDocument/2006/relationships/customXml" Target="../ink/ink4342.xml"/><Relationship Id="rId31" Type="http://schemas.openxmlformats.org/officeDocument/2006/relationships/image" Target="../media/image685.png"/><Relationship Id="rId52" Type="http://schemas.openxmlformats.org/officeDocument/2006/relationships/customXml" Target="../ink/ink4363.xml"/><Relationship Id="rId73" Type="http://schemas.openxmlformats.org/officeDocument/2006/relationships/customXml" Target="../ink/ink4374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4399.xml"/><Relationship Id="rId143" Type="http://schemas.openxmlformats.org/officeDocument/2006/relationships/image" Target="../media/image743.png"/><Relationship Id="rId148" Type="http://schemas.openxmlformats.org/officeDocument/2006/relationships/customXml" Target="../ink/ink4412.xml"/><Relationship Id="rId164" Type="http://schemas.openxmlformats.org/officeDocument/2006/relationships/customXml" Target="../ink/ink4420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4339.xml"/><Relationship Id="rId9" Type="http://schemas.openxmlformats.org/officeDocument/2006/relationships/image" Target="../media/image674.png"/><Relationship Id="rId180" Type="http://schemas.openxmlformats.org/officeDocument/2006/relationships/customXml" Target="../ink/ink4428.xml"/><Relationship Id="rId210" Type="http://schemas.openxmlformats.org/officeDocument/2006/relationships/image" Target="../media/image776.png"/><Relationship Id="rId215" Type="http://schemas.openxmlformats.org/officeDocument/2006/relationships/customXml" Target="../ink/ink4446.xml"/><Relationship Id="rId26" Type="http://schemas.openxmlformats.org/officeDocument/2006/relationships/customXml" Target="../ink/ink4350.xml"/><Relationship Id="rId231" Type="http://schemas.openxmlformats.org/officeDocument/2006/relationships/customXml" Target="../ink/ink4454.xml"/><Relationship Id="rId47" Type="http://schemas.openxmlformats.org/officeDocument/2006/relationships/image" Target="../media/image693.png"/><Relationship Id="rId68" Type="http://schemas.openxmlformats.org/officeDocument/2006/relationships/customXml" Target="../ink/ink4371.xml"/><Relationship Id="rId89" Type="http://schemas.openxmlformats.org/officeDocument/2006/relationships/customXml" Target="../ink/ink4382.xml"/><Relationship Id="rId112" Type="http://schemas.openxmlformats.org/officeDocument/2006/relationships/customXml" Target="../ink/ink4394.xml"/><Relationship Id="rId133" Type="http://schemas.openxmlformats.org/officeDocument/2006/relationships/image" Target="../media/image737.png"/><Relationship Id="rId154" Type="http://schemas.openxmlformats.org/officeDocument/2006/relationships/customXml" Target="../ink/ink4415.xml"/><Relationship Id="rId175" Type="http://schemas.openxmlformats.org/officeDocument/2006/relationships/image" Target="../media/image759.png"/><Relationship Id="rId196" Type="http://schemas.openxmlformats.org/officeDocument/2006/relationships/image" Target="../media/image769.png"/><Relationship Id="rId200" Type="http://schemas.openxmlformats.org/officeDocument/2006/relationships/image" Target="../media/image771.png"/><Relationship Id="rId16" Type="http://schemas.openxmlformats.org/officeDocument/2006/relationships/customXml" Target="../ink/ink4345.xml"/><Relationship Id="rId221" Type="http://schemas.openxmlformats.org/officeDocument/2006/relationships/customXml" Target="../ink/ink4449.xml"/><Relationship Id="rId37" Type="http://schemas.openxmlformats.org/officeDocument/2006/relationships/image" Target="../media/image688.png"/><Relationship Id="rId58" Type="http://schemas.openxmlformats.org/officeDocument/2006/relationships/customXml" Target="../ink/ink4366.xml"/><Relationship Id="rId79" Type="http://schemas.openxmlformats.org/officeDocument/2006/relationships/customXml" Target="../ink/ink4377.xml"/><Relationship Id="rId102" Type="http://schemas.openxmlformats.org/officeDocument/2006/relationships/customXml" Target="../ink/ink4389.xml"/><Relationship Id="rId123" Type="http://schemas.openxmlformats.org/officeDocument/2006/relationships/image" Target="../media/image732.png"/><Relationship Id="rId144" Type="http://schemas.openxmlformats.org/officeDocument/2006/relationships/customXml" Target="../ink/ink4410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4431.xml"/><Relationship Id="rId211" Type="http://schemas.openxmlformats.org/officeDocument/2006/relationships/customXml" Target="../ink/ink4444.xml"/><Relationship Id="rId232" Type="http://schemas.openxmlformats.org/officeDocument/2006/relationships/image" Target="../media/image787.png"/><Relationship Id="rId27" Type="http://schemas.openxmlformats.org/officeDocument/2006/relationships/image" Target="../media/image683.png"/><Relationship Id="rId48" Type="http://schemas.openxmlformats.org/officeDocument/2006/relationships/customXml" Target="../ink/ink4361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4405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4426.xml"/><Relationship Id="rId197" Type="http://schemas.openxmlformats.org/officeDocument/2006/relationships/customXml" Target="../ink/ink4437.xml"/><Relationship Id="rId201" Type="http://schemas.openxmlformats.org/officeDocument/2006/relationships/customXml" Target="../ink/ink4439.xml"/><Relationship Id="rId222" Type="http://schemas.openxmlformats.org/officeDocument/2006/relationships/image" Target="../media/image782.png"/><Relationship Id="rId17" Type="http://schemas.openxmlformats.org/officeDocument/2006/relationships/image" Target="../media/image678.png"/><Relationship Id="rId38" Type="http://schemas.openxmlformats.org/officeDocument/2006/relationships/customXml" Target="../ink/ink4356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4400.xml"/><Relationship Id="rId70" Type="http://schemas.openxmlformats.org/officeDocument/2006/relationships/customXml" Target="../ink/ink4372.xml"/><Relationship Id="rId91" Type="http://schemas.openxmlformats.org/officeDocument/2006/relationships/customXml" Target="../ink/ink4383.xml"/><Relationship Id="rId145" Type="http://schemas.openxmlformats.org/officeDocument/2006/relationships/image" Target="../media/image744.png"/><Relationship Id="rId166" Type="http://schemas.openxmlformats.org/officeDocument/2006/relationships/customXml" Target="../ink/ink4421.xml"/><Relationship Id="rId187" Type="http://schemas.openxmlformats.org/officeDocument/2006/relationships/image" Target="../media/image767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77.png"/><Relationship Id="rId233" Type="http://schemas.openxmlformats.org/officeDocument/2006/relationships/customXml" Target="../ink/ink4455.xml"/><Relationship Id="rId28" Type="http://schemas.openxmlformats.org/officeDocument/2006/relationships/customXml" Target="../ink/ink4351.xml"/><Relationship Id="rId49" Type="http://schemas.openxmlformats.org/officeDocument/2006/relationships/image" Target="../media/image694.png"/><Relationship Id="rId114" Type="http://schemas.openxmlformats.org/officeDocument/2006/relationships/customXml" Target="../ink/ink4395.xml"/><Relationship Id="rId60" Type="http://schemas.openxmlformats.org/officeDocument/2006/relationships/customXml" Target="../ink/ink4367.xml"/><Relationship Id="rId81" Type="http://schemas.openxmlformats.org/officeDocument/2006/relationships/customXml" Target="../ink/ink4378.xml"/><Relationship Id="rId135" Type="http://schemas.openxmlformats.org/officeDocument/2006/relationships/image" Target="../media/image738.png"/><Relationship Id="rId156" Type="http://schemas.openxmlformats.org/officeDocument/2006/relationships/customXml" Target="../ink/ink4416.xml"/><Relationship Id="rId177" Type="http://schemas.openxmlformats.org/officeDocument/2006/relationships/image" Target="../media/image763.png"/><Relationship Id="rId198" Type="http://schemas.openxmlformats.org/officeDocument/2006/relationships/image" Target="../media/image770.png"/><Relationship Id="rId202" Type="http://schemas.openxmlformats.org/officeDocument/2006/relationships/image" Target="../media/image772.png"/><Relationship Id="rId223" Type="http://schemas.openxmlformats.org/officeDocument/2006/relationships/customXml" Target="../ink/ink4450.xml"/><Relationship Id="rId18" Type="http://schemas.openxmlformats.org/officeDocument/2006/relationships/customXml" Target="../ink/ink4346.xml"/><Relationship Id="rId39" Type="http://schemas.openxmlformats.org/officeDocument/2006/relationships/image" Target="../media/image689.png"/><Relationship Id="rId50" Type="http://schemas.openxmlformats.org/officeDocument/2006/relationships/customXml" Target="../ink/ink4362.xml"/><Relationship Id="rId104" Type="http://schemas.openxmlformats.org/officeDocument/2006/relationships/customXml" Target="../ink/ink4390.xml"/><Relationship Id="rId125" Type="http://schemas.openxmlformats.org/officeDocument/2006/relationships/image" Target="../media/image733.png"/><Relationship Id="rId146" Type="http://schemas.openxmlformats.org/officeDocument/2006/relationships/customXml" Target="../ink/ink4411.xml"/><Relationship Id="rId167" Type="http://schemas.openxmlformats.org/officeDocument/2006/relationships/image" Target="../media/image755.png"/><Relationship Id="rId188" Type="http://schemas.openxmlformats.org/officeDocument/2006/relationships/customXml" Target="../ink/ink4432.xml"/><Relationship Id="rId71" Type="http://schemas.openxmlformats.org/officeDocument/2006/relationships/customXml" Target="../ink/ink4373.xml"/><Relationship Id="rId92" Type="http://schemas.openxmlformats.org/officeDocument/2006/relationships/image" Target="../media/image715.png"/><Relationship Id="rId213" Type="http://schemas.openxmlformats.org/officeDocument/2006/relationships/customXml" Target="../ink/ink4445.xml"/><Relationship Id="rId234" Type="http://schemas.openxmlformats.org/officeDocument/2006/relationships/image" Target="../media/image788.png"/><Relationship Id="rId2" Type="http://schemas.openxmlformats.org/officeDocument/2006/relationships/customXml" Target="../ink/ink4338.xml"/><Relationship Id="rId29" Type="http://schemas.openxmlformats.org/officeDocument/2006/relationships/image" Target="../media/image684.png"/><Relationship Id="rId40" Type="http://schemas.openxmlformats.org/officeDocument/2006/relationships/customXml" Target="../ink/ink4357.xml"/><Relationship Id="rId115" Type="http://schemas.openxmlformats.org/officeDocument/2006/relationships/image" Target="../media/image728.png"/><Relationship Id="rId136" Type="http://schemas.openxmlformats.org/officeDocument/2006/relationships/customXml" Target="../ink/ink4406.xml"/><Relationship Id="rId157" Type="http://schemas.openxmlformats.org/officeDocument/2006/relationships/image" Target="../media/image750.png"/><Relationship Id="rId178" Type="http://schemas.openxmlformats.org/officeDocument/2006/relationships/customXml" Target="../ink/ink4427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9" Type="http://schemas.openxmlformats.org/officeDocument/2006/relationships/customXml" Target="../ink/ink4438.xml"/><Relationship Id="rId203" Type="http://schemas.openxmlformats.org/officeDocument/2006/relationships/customXml" Target="../ink/ink4440.xml"/><Relationship Id="rId19" Type="http://schemas.openxmlformats.org/officeDocument/2006/relationships/image" Target="../media/image679.png"/><Relationship Id="rId224" Type="http://schemas.openxmlformats.org/officeDocument/2006/relationships/image" Target="../media/image783.png"/><Relationship Id="rId30" Type="http://schemas.openxmlformats.org/officeDocument/2006/relationships/customXml" Target="../ink/ink4352.xml"/><Relationship Id="rId105" Type="http://schemas.openxmlformats.org/officeDocument/2006/relationships/image" Target="../media/image723.png"/><Relationship Id="rId126" Type="http://schemas.openxmlformats.org/officeDocument/2006/relationships/customXml" Target="../ink/ink4401.xml"/><Relationship Id="rId147" Type="http://schemas.openxmlformats.org/officeDocument/2006/relationships/image" Target="../media/image745.png"/><Relationship Id="rId168" Type="http://schemas.openxmlformats.org/officeDocument/2006/relationships/customXml" Target="../ink/ink4422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4384.xml"/><Relationship Id="rId189" Type="http://schemas.openxmlformats.org/officeDocument/2006/relationships/customXml" Target="../ink/ink4433.xml"/><Relationship Id="rId3" Type="http://schemas.openxmlformats.org/officeDocument/2006/relationships/image" Target="../media/image671.png"/><Relationship Id="rId214" Type="http://schemas.openxmlformats.org/officeDocument/2006/relationships/image" Target="../media/image778.png"/><Relationship Id="rId116" Type="http://schemas.openxmlformats.org/officeDocument/2006/relationships/customXml" Target="../ink/ink4396.xml"/><Relationship Id="rId137" Type="http://schemas.openxmlformats.org/officeDocument/2006/relationships/image" Target="../media/image740.png"/><Relationship Id="rId158" Type="http://schemas.openxmlformats.org/officeDocument/2006/relationships/customXml" Target="../ink/ink4417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4476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4525.xml"/><Relationship Id="rId159" Type="http://schemas.openxmlformats.org/officeDocument/2006/relationships/image" Target="../media/image751.png"/><Relationship Id="rId170" Type="http://schemas.openxmlformats.org/officeDocument/2006/relationships/customXml" Target="../ink/ink4541.xml"/><Relationship Id="rId191" Type="http://schemas.openxmlformats.org/officeDocument/2006/relationships/customXml" Target="../ink/ink4552.xml"/><Relationship Id="rId205" Type="http://schemas.openxmlformats.org/officeDocument/2006/relationships/customXml" Target="../ink/ink4559.xml"/><Relationship Id="rId226" Type="http://schemas.openxmlformats.org/officeDocument/2006/relationships/image" Target="../media/image784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4471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4520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4503.xml"/><Relationship Id="rId160" Type="http://schemas.openxmlformats.org/officeDocument/2006/relationships/customXml" Target="../ink/ink4536.xml"/><Relationship Id="rId181" Type="http://schemas.openxmlformats.org/officeDocument/2006/relationships/image" Target="../media/image765.png"/><Relationship Id="rId216" Type="http://schemas.openxmlformats.org/officeDocument/2006/relationships/image" Target="../media/image779.png"/><Relationship Id="rId237" Type="http://schemas.openxmlformats.org/officeDocument/2006/relationships/customXml" Target="../ink/ink4575.xml"/><Relationship Id="rId22" Type="http://schemas.openxmlformats.org/officeDocument/2006/relationships/customXml" Target="../ink/ink4466.xml"/><Relationship Id="rId43" Type="http://schemas.openxmlformats.org/officeDocument/2006/relationships/image" Target="../media/image691.png"/><Relationship Id="rId64" Type="http://schemas.openxmlformats.org/officeDocument/2006/relationships/customXml" Target="../ink/ink4487.xml"/><Relationship Id="rId118" Type="http://schemas.openxmlformats.org/officeDocument/2006/relationships/customXml" Target="../ink/ink4515.xml"/><Relationship Id="rId139" Type="http://schemas.openxmlformats.org/officeDocument/2006/relationships/image" Target="../media/image741.png"/><Relationship Id="rId85" Type="http://schemas.openxmlformats.org/officeDocument/2006/relationships/customXml" Target="../ink/ink4498.xml"/><Relationship Id="rId150" Type="http://schemas.openxmlformats.org/officeDocument/2006/relationships/customXml" Target="../ink/ink4531.xml"/><Relationship Id="rId171" Type="http://schemas.openxmlformats.org/officeDocument/2006/relationships/image" Target="../media/image757.png"/><Relationship Id="rId192" Type="http://schemas.openxmlformats.org/officeDocument/2006/relationships/image" Target="../media/image762.png"/><Relationship Id="rId206" Type="http://schemas.openxmlformats.org/officeDocument/2006/relationships/image" Target="../media/image774.png"/><Relationship Id="rId227" Type="http://schemas.openxmlformats.org/officeDocument/2006/relationships/customXml" Target="../ink/ink4570.xml"/><Relationship Id="rId12" Type="http://schemas.openxmlformats.org/officeDocument/2006/relationships/customXml" Target="../ink/ink4461.xml"/><Relationship Id="rId33" Type="http://schemas.openxmlformats.org/officeDocument/2006/relationships/image" Target="../media/image686.png"/><Relationship Id="rId108" Type="http://schemas.openxmlformats.org/officeDocument/2006/relationships/customXml" Target="../ink/ink4510.xml"/><Relationship Id="rId129" Type="http://schemas.openxmlformats.org/officeDocument/2006/relationships/image" Target="../media/image735.png"/><Relationship Id="rId54" Type="http://schemas.openxmlformats.org/officeDocument/2006/relationships/customXml" Target="../ink/ink4482.xml"/><Relationship Id="rId75" Type="http://schemas.openxmlformats.org/officeDocument/2006/relationships/customXml" Target="../ink/ink4493.xml"/><Relationship Id="rId96" Type="http://schemas.openxmlformats.org/officeDocument/2006/relationships/customXml" Target="../ink/ink4504.xml"/><Relationship Id="rId140" Type="http://schemas.openxmlformats.org/officeDocument/2006/relationships/customXml" Target="../ink/ink4526.xml"/><Relationship Id="rId161" Type="http://schemas.openxmlformats.org/officeDocument/2006/relationships/image" Target="../media/image752.png"/><Relationship Id="rId182" Type="http://schemas.openxmlformats.org/officeDocument/2006/relationships/customXml" Target="../ink/ink4547.xml"/><Relationship Id="rId217" Type="http://schemas.openxmlformats.org/officeDocument/2006/relationships/customXml" Target="../ink/ink4565.xml"/><Relationship Id="rId6" Type="http://schemas.openxmlformats.org/officeDocument/2006/relationships/customXml" Target="../ink/ink4458.xml"/><Relationship Id="rId238" Type="http://schemas.openxmlformats.org/officeDocument/2006/relationships/image" Target="../media/image790.png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4477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4521.xml"/><Relationship Id="rId151" Type="http://schemas.openxmlformats.org/officeDocument/2006/relationships/image" Target="../media/image747.png"/><Relationship Id="rId172" Type="http://schemas.openxmlformats.org/officeDocument/2006/relationships/customXml" Target="../ink/ink4542.xml"/><Relationship Id="rId193" Type="http://schemas.openxmlformats.org/officeDocument/2006/relationships/customXml" Target="../ink/ink4553.xml"/><Relationship Id="rId207" Type="http://schemas.openxmlformats.org/officeDocument/2006/relationships/customXml" Target="../ink/ink4560.xml"/><Relationship Id="rId228" Type="http://schemas.openxmlformats.org/officeDocument/2006/relationships/image" Target="../media/image785.png"/><Relationship Id="rId13" Type="http://schemas.openxmlformats.org/officeDocument/2006/relationships/image" Target="../media/image676.png"/><Relationship Id="rId109" Type="http://schemas.openxmlformats.org/officeDocument/2006/relationships/image" Target="../media/image725.png"/><Relationship Id="rId34" Type="http://schemas.openxmlformats.org/officeDocument/2006/relationships/customXml" Target="../ink/ink4472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20" Type="http://schemas.openxmlformats.org/officeDocument/2006/relationships/customXml" Target="../ink/ink4516.xml"/><Relationship Id="rId141" Type="http://schemas.openxmlformats.org/officeDocument/2006/relationships/image" Target="../media/image742.png"/><Relationship Id="rId7" Type="http://schemas.openxmlformats.org/officeDocument/2006/relationships/image" Target="../media/image673.png"/><Relationship Id="rId162" Type="http://schemas.openxmlformats.org/officeDocument/2006/relationships/customXml" Target="../ink/ink4537.xml"/><Relationship Id="rId183" Type="http://schemas.openxmlformats.org/officeDocument/2006/relationships/image" Target="../media/image739.png"/><Relationship Id="rId218" Type="http://schemas.openxmlformats.org/officeDocument/2006/relationships/image" Target="../media/image780.png"/><Relationship Id="rId239" Type="http://schemas.openxmlformats.org/officeDocument/2006/relationships/customXml" Target="../ink/ink4576.xml"/><Relationship Id="rId24" Type="http://schemas.openxmlformats.org/officeDocument/2006/relationships/customXml" Target="../ink/ink4467.xml"/><Relationship Id="rId45" Type="http://schemas.openxmlformats.org/officeDocument/2006/relationships/image" Target="../media/image692.png"/><Relationship Id="rId66" Type="http://schemas.openxmlformats.org/officeDocument/2006/relationships/customXml" Target="../ink/ink4488.xml"/><Relationship Id="rId87" Type="http://schemas.openxmlformats.org/officeDocument/2006/relationships/customXml" Target="../ink/ink4499.xml"/><Relationship Id="rId110" Type="http://schemas.openxmlformats.org/officeDocument/2006/relationships/customXml" Target="../ink/ink4511.xml"/><Relationship Id="rId131" Type="http://schemas.openxmlformats.org/officeDocument/2006/relationships/image" Target="../media/image736.png"/><Relationship Id="rId152" Type="http://schemas.openxmlformats.org/officeDocument/2006/relationships/customXml" Target="../ink/ink4532.xml"/><Relationship Id="rId173" Type="http://schemas.openxmlformats.org/officeDocument/2006/relationships/image" Target="../media/image758.png"/><Relationship Id="rId194" Type="http://schemas.openxmlformats.org/officeDocument/2006/relationships/image" Target="../media/image768.png"/><Relationship Id="rId208" Type="http://schemas.openxmlformats.org/officeDocument/2006/relationships/image" Target="../media/image775.png"/><Relationship Id="rId229" Type="http://schemas.openxmlformats.org/officeDocument/2006/relationships/customXml" Target="../ink/ink4571.xml"/><Relationship Id="rId240" Type="http://schemas.openxmlformats.org/officeDocument/2006/relationships/image" Target="../media/image791.png"/><Relationship Id="rId14" Type="http://schemas.openxmlformats.org/officeDocument/2006/relationships/customXml" Target="../ink/ink4462.xml"/><Relationship Id="rId35" Type="http://schemas.openxmlformats.org/officeDocument/2006/relationships/image" Target="../media/image687.png"/><Relationship Id="rId56" Type="http://schemas.openxmlformats.org/officeDocument/2006/relationships/customXml" Target="../ink/ink4483.xml"/><Relationship Id="rId77" Type="http://schemas.openxmlformats.org/officeDocument/2006/relationships/customXml" Target="../ink/ink4494.xml"/><Relationship Id="rId100" Type="http://schemas.openxmlformats.org/officeDocument/2006/relationships/customXml" Target="../ink/ink4506.xml"/><Relationship Id="rId8" Type="http://schemas.openxmlformats.org/officeDocument/2006/relationships/customXml" Target="../ink/ink4459.xml"/><Relationship Id="rId98" Type="http://schemas.openxmlformats.org/officeDocument/2006/relationships/customXml" Target="../ink/ink4505.xml"/><Relationship Id="rId121" Type="http://schemas.openxmlformats.org/officeDocument/2006/relationships/image" Target="../media/image731.png"/><Relationship Id="rId142" Type="http://schemas.openxmlformats.org/officeDocument/2006/relationships/customXml" Target="../ink/ink4527.xml"/><Relationship Id="rId163" Type="http://schemas.openxmlformats.org/officeDocument/2006/relationships/image" Target="../media/image753.png"/><Relationship Id="rId184" Type="http://schemas.openxmlformats.org/officeDocument/2006/relationships/customXml" Target="../ink/ink4548.xml"/><Relationship Id="rId219" Type="http://schemas.openxmlformats.org/officeDocument/2006/relationships/customXml" Target="../ink/ink4566.xml"/><Relationship Id="rId230" Type="http://schemas.openxmlformats.org/officeDocument/2006/relationships/image" Target="../media/image786.png"/><Relationship Id="rId25" Type="http://schemas.openxmlformats.org/officeDocument/2006/relationships/image" Target="../media/image682.png"/><Relationship Id="rId46" Type="http://schemas.openxmlformats.org/officeDocument/2006/relationships/customXml" Target="../ink/ink4478.xml"/><Relationship Id="rId67" Type="http://schemas.openxmlformats.org/officeDocument/2006/relationships/image" Target="../media/image703.png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4522.xml"/><Relationship Id="rId153" Type="http://schemas.openxmlformats.org/officeDocument/2006/relationships/image" Target="../media/image748.png"/><Relationship Id="rId174" Type="http://schemas.openxmlformats.org/officeDocument/2006/relationships/customXml" Target="../ink/ink4543.xml"/><Relationship Id="rId195" Type="http://schemas.openxmlformats.org/officeDocument/2006/relationships/customXml" Target="../ink/ink4554.xml"/><Relationship Id="rId209" Type="http://schemas.openxmlformats.org/officeDocument/2006/relationships/customXml" Target="../ink/ink4561.xml"/><Relationship Id="rId220" Type="http://schemas.openxmlformats.org/officeDocument/2006/relationships/image" Target="../media/image781.png"/><Relationship Id="rId241" Type="http://schemas.openxmlformats.org/officeDocument/2006/relationships/customXml" Target="../ink/ink4577.xml"/><Relationship Id="rId15" Type="http://schemas.openxmlformats.org/officeDocument/2006/relationships/image" Target="../media/image677.png"/><Relationship Id="rId36" Type="http://schemas.openxmlformats.org/officeDocument/2006/relationships/customXml" Target="../ink/ink4473.xml"/><Relationship Id="rId57" Type="http://schemas.openxmlformats.org/officeDocument/2006/relationships/image" Target="../media/image698.png"/><Relationship Id="rId10" Type="http://schemas.openxmlformats.org/officeDocument/2006/relationships/customXml" Target="../ink/ink4460.xml"/><Relationship Id="rId31" Type="http://schemas.openxmlformats.org/officeDocument/2006/relationships/image" Target="../media/image685.png"/><Relationship Id="rId52" Type="http://schemas.openxmlformats.org/officeDocument/2006/relationships/customXml" Target="../ink/ink4481.xml"/><Relationship Id="rId73" Type="http://schemas.openxmlformats.org/officeDocument/2006/relationships/customXml" Target="../ink/ink4492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4517.xml"/><Relationship Id="rId143" Type="http://schemas.openxmlformats.org/officeDocument/2006/relationships/image" Target="../media/image743.png"/><Relationship Id="rId148" Type="http://schemas.openxmlformats.org/officeDocument/2006/relationships/customXml" Target="../ink/ink4530.xml"/><Relationship Id="rId164" Type="http://schemas.openxmlformats.org/officeDocument/2006/relationships/customXml" Target="../ink/ink4538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4457.xml"/><Relationship Id="rId9" Type="http://schemas.openxmlformats.org/officeDocument/2006/relationships/image" Target="../media/image674.png"/><Relationship Id="rId180" Type="http://schemas.openxmlformats.org/officeDocument/2006/relationships/customXml" Target="../ink/ink4546.xml"/><Relationship Id="rId210" Type="http://schemas.openxmlformats.org/officeDocument/2006/relationships/image" Target="../media/image776.png"/><Relationship Id="rId215" Type="http://schemas.openxmlformats.org/officeDocument/2006/relationships/customXml" Target="../ink/ink4564.xml"/><Relationship Id="rId236" Type="http://schemas.openxmlformats.org/officeDocument/2006/relationships/image" Target="../media/image789.png"/><Relationship Id="rId26" Type="http://schemas.openxmlformats.org/officeDocument/2006/relationships/customXml" Target="../ink/ink4468.xml"/><Relationship Id="rId231" Type="http://schemas.openxmlformats.org/officeDocument/2006/relationships/customXml" Target="../ink/ink4572.xml"/><Relationship Id="rId47" Type="http://schemas.openxmlformats.org/officeDocument/2006/relationships/image" Target="../media/image693.png"/><Relationship Id="rId68" Type="http://schemas.openxmlformats.org/officeDocument/2006/relationships/customXml" Target="../ink/ink4489.xml"/><Relationship Id="rId89" Type="http://schemas.openxmlformats.org/officeDocument/2006/relationships/customXml" Target="../ink/ink4500.xml"/><Relationship Id="rId112" Type="http://schemas.openxmlformats.org/officeDocument/2006/relationships/customXml" Target="../ink/ink4512.xml"/><Relationship Id="rId133" Type="http://schemas.openxmlformats.org/officeDocument/2006/relationships/image" Target="../media/image737.png"/><Relationship Id="rId154" Type="http://schemas.openxmlformats.org/officeDocument/2006/relationships/customXml" Target="../ink/ink4533.xml"/><Relationship Id="rId175" Type="http://schemas.openxmlformats.org/officeDocument/2006/relationships/image" Target="../media/image759.png"/><Relationship Id="rId196" Type="http://schemas.openxmlformats.org/officeDocument/2006/relationships/image" Target="../media/image769.png"/><Relationship Id="rId200" Type="http://schemas.openxmlformats.org/officeDocument/2006/relationships/image" Target="../media/image771.png"/><Relationship Id="rId16" Type="http://schemas.openxmlformats.org/officeDocument/2006/relationships/customXml" Target="../ink/ink4463.xml"/><Relationship Id="rId221" Type="http://schemas.openxmlformats.org/officeDocument/2006/relationships/customXml" Target="../ink/ink4567.xml"/><Relationship Id="rId242" Type="http://schemas.openxmlformats.org/officeDocument/2006/relationships/image" Target="../media/image792.png"/><Relationship Id="rId37" Type="http://schemas.openxmlformats.org/officeDocument/2006/relationships/image" Target="../media/image688.png"/><Relationship Id="rId58" Type="http://schemas.openxmlformats.org/officeDocument/2006/relationships/customXml" Target="../ink/ink4484.xml"/><Relationship Id="rId79" Type="http://schemas.openxmlformats.org/officeDocument/2006/relationships/customXml" Target="../ink/ink4495.xml"/><Relationship Id="rId102" Type="http://schemas.openxmlformats.org/officeDocument/2006/relationships/customXml" Target="../ink/ink4507.xml"/><Relationship Id="rId123" Type="http://schemas.openxmlformats.org/officeDocument/2006/relationships/image" Target="../media/image732.png"/><Relationship Id="rId144" Type="http://schemas.openxmlformats.org/officeDocument/2006/relationships/customXml" Target="../ink/ink4528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4549.xml"/><Relationship Id="rId211" Type="http://schemas.openxmlformats.org/officeDocument/2006/relationships/customXml" Target="../ink/ink4562.xml"/><Relationship Id="rId232" Type="http://schemas.openxmlformats.org/officeDocument/2006/relationships/image" Target="../media/image787.png"/><Relationship Id="rId27" Type="http://schemas.openxmlformats.org/officeDocument/2006/relationships/image" Target="../media/image683.png"/><Relationship Id="rId48" Type="http://schemas.openxmlformats.org/officeDocument/2006/relationships/customXml" Target="../ink/ink4479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4523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4544.xml"/><Relationship Id="rId197" Type="http://schemas.openxmlformats.org/officeDocument/2006/relationships/customXml" Target="../ink/ink4555.xml"/><Relationship Id="rId201" Type="http://schemas.openxmlformats.org/officeDocument/2006/relationships/customXml" Target="../ink/ink4557.xml"/><Relationship Id="rId222" Type="http://schemas.openxmlformats.org/officeDocument/2006/relationships/image" Target="../media/image782.png"/><Relationship Id="rId243" Type="http://schemas.openxmlformats.org/officeDocument/2006/relationships/customXml" Target="../ink/ink4578.xml"/><Relationship Id="rId17" Type="http://schemas.openxmlformats.org/officeDocument/2006/relationships/image" Target="../media/image678.png"/><Relationship Id="rId38" Type="http://schemas.openxmlformats.org/officeDocument/2006/relationships/customXml" Target="../ink/ink4474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4518.xml"/><Relationship Id="rId70" Type="http://schemas.openxmlformats.org/officeDocument/2006/relationships/customXml" Target="../ink/ink4490.xml"/><Relationship Id="rId91" Type="http://schemas.openxmlformats.org/officeDocument/2006/relationships/customXml" Target="../ink/ink4501.xml"/><Relationship Id="rId145" Type="http://schemas.openxmlformats.org/officeDocument/2006/relationships/image" Target="../media/image744.png"/><Relationship Id="rId166" Type="http://schemas.openxmlformats.org/officeDocument/2006/relationships/customXml" Target="../ink/ink4539.xml"/><Relationship Id="rId187" Type="http://schemas.openxmlformats.org/officeDocument/2006/relationships/image" Target="../media/image767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77.png"/><Relationship Id="rId233" Type="http://schemas.openxmlformats.org/officeDocument/2006/relationships/customXml" Target="../ink/ink4573.xml"/><Relationship Id="rId28" Type="http://schemas.openxmlformats.org/officeDocument/2006/relationships/customXml" Target="../ink/ink4469.xml"/><Relationship Id="rId49" Type="http://schemas.openxmlformats.org/officeDocument/2006/relationships/image" Target="../media/image694.png"/><Relationship Id="rId114" Type="http://schemas.openxmlformats.org/officeDocument/2006/relationships/customXml" Target="../ink/ink4513.xml"/><Relationship Id="rId60" Type="http://schemas.openxmlformats.org/officeDocument/2006/relationships/customXml" Target="../ink/ink4485.xml"/><Relationship Id="rId81" Type="http://schemas.openxmlformats.org/officeDocument/2006/relationships/customXml" Target="../ink/ink4496.xml"/><Relationship Id="rId135" Type="http://schemas.openxmlformats.org/officeDocument/2006/relationships/image" Target="../media/image738.png"/><Relationship Id="rId156" Type="http://schemas.openxmlformats.org/officeDocument/2006/relationships/customXml" Target="../ink/ink4534.xml"/><Relationship Id="rId177" Type="http://schemas.openxmlformats.org/officeDocument/2006/relationships/image" Target="../media/image763.png"/><Relationship Id="rId198" Type="http://schemas.openxmlformats.org/officeDocument/2006/relationships/image" Target="../media/image770.png"/><Relationship Id="rId202" Type="http://schemas.openxmlformats.org/officeDocument/2006/relationships/image" Target="../media/image772.png"/><Relationship Id="rId223" Type="http://schemas.openxmlformats.org/officeDocument/2006/relationships/customXml" Target="../ink/ink4568.xml"/><Relationship Id="rId244" Type="http://schemas.openxmlformats.org/officeDocument/2006/relationships/image" Target="../media/image793.png"/><Relationship Id="rId18" Type="http://schemas.openxmlformats.org/officeDocument/2006/relationships/customXml" Target="../ink/ink4464.xml"/><Relationship Id="rId39" Type="http://schemas.openxmlformats.org/officeDocument/2006/relationships/image" Target="../media/image689.png"/><Relationship Id="rId50" Type="http://schemas.openxmlformats.org/officeDocument/2006/relationships/customXml" Target="../ink/ink4480.xml"/><Relationship Id="rId104" Type="http://schemas.openxmlformats.org/officeDocument/2006/relationships/customXml" Target="../ink/ink4508.xml"/><Relationship Id="rId125" Type="http://schemas.openxmlformats.org/officeDocument/2006/relationships/image" Target="../media/image733.png"/><Relationship Id="rId146" Type="http://schemas.openxmlformats.org/officeDocument/2006/relationships/customXml" Target="../ink/ink4529.xml"/><Relationship Id="rId167" Type="http://schemas.openxmlformats.org/officeDocument/2006/relationships/image" Target="../media/image755.png"/><Relationship Id="rId188" Type="http://schemas.openxmlformats.org/officeDocument/2006/relationships/customXml" Target="../ink/ink4550.xml"/><Relationship Id="rId71" Type="http://schemas.openxmlformats.org/officeDocument/2006/relationships/customXml" Target="../ink/ink4491.xml"/><Relationship Id="rId92" Type="http://schemas.openxmlformats.org/officeDocument/2006/relationships/image" Target="../media/image715.png"/><Relationship Id="rId213" Type="http://schemas.openxmlformats.org/officeDocument/2006/relationships/customXml" Target="../ink/ink4563.xml"/><Relationship Id="rId234" Type="http://schemas.openxmlformats.org/officeDocument/2006/relationships/image" Target="../media/image788.png"/><Relationship Id="rId2" Type="http://schemas.openxmlformats.org/officeDocument/2006/relationships/customXml" Target="../ink/ink4456.xml"/><Relationship Id="rId29" Type="http://schemas.openxmlformats.org/officeDocument/2006/relationships/image" Target="../media/image684.png"/><Relationship Id="rId40" Type="http://schemas.openxmlformats.org/officeDocument/2006/relationships/customXml" Target="../ink/ink4475.xml"/><Relationship Id="rId115" Type="http://schemas.openxmlformats.org/officeDocument/2006/relationships/image" Target="../media/image728.png"/><Relationship Id="rId136" Type="http://schemas.openxmlformats.org/officeDocument/2006/relationships/customXml" Target="../ink/ink4524.xml"/><Relationship Id="rId157" Type="http://schemas.openxmlformats.org/officeDocument/2006/relationships/image" Target="../media/image750.png"/><Relationship Id="rId178" Type="http://schemas.openxmlformats.org/officeDocument/2006/relationships/customXml" Target="../ink/ink4545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9" Type="http://schemas.openxmlformats.org/officeDocument/2006/relationships/customXml" Target="../ink/ink4556.xml"/><Relationship Id="rId203" Type="http://schemas.openxmlformats.org/officeDocument/2006/relationships/customXml" Target="../ink/ink4558.xml"/><Relationship Id="rId19" Type="http://schemas.openxmlformats.org/officeDocument/2006/relationships/image" Target="../media/image679.png"/><Relationship Id="rId224" Type="http://schemas.openxmlformats.org/officeDocument/2006/relationships/image" Target="../media/image783.png"/><Relationship Id="rId245" Type="http://schemas.openxmlformats.org/officeDocument/2006/relationships/customXml" Target="../ink/ink4579.xml"/><Relationship Id="rId30" Type="http://schemas.openxmlformats.org/officeDocument/2006/relationships/customXml" Target="../ink/ink4470.xml"/><Relationship Id="rId105" Type="http://schemas.openxmlformats.org/officeDocument/2006/relationships/image" Target="../media/image723.png"/><Relationship Id="rId126" Type="http://schemas.openxmlformats.org/officeDocument/2006/relationships/customXml" Target="../ink/ink4519.xml"/><Relationship Id="rId147" Type="http://schemas.openxmlformats.org/officeDocument/2006/relationships/image" Target="../media/image745.png"/><Relationship Id="rId168" Type="http://schemas.openxmlformats.org/officeDocument/2006/relationships/customXml" Target="../ink/ink4540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4502.xml"/><Relationship Id="rId189" Type="http://schemas.openxmlformats.org/officeDocument/2006/relationships/customXml" Target="../ink/ink4551.xml"/><Relationship Id="rId3" Type="http://schemas.openxmlformats.org/officeDocument/2006/relationships/image" Target="../media/image671.png"/><Relationship Id="rId214" Type="http://schemas.openxmlformats.org/officeDocument/2006/relationships/image" Target="../media/image778.png"/><Relationship Id="rId235" Type="http://schemas.openxmlformats.org/officeDocument/2006/relationships/customXml" Target="../ink/ink4574.xml"/><Relationship Id="rId116" Type="http://schemas.openxmlformats.org/officeDocument/2006/relationships/customXml" Target="../ink/ink4514.xml"/><Relationship Id="rId137" Type="http://schemas.openxmlformats.org/officeDocument/2006/relationships/image" Target="../media/image740.png"/><Relationship Id="rId158" Type="http://schemas.openxmlformats.org/officeDocument/2006/relationships/customXml" Target="../ink/ink4535.xml"/><Relationship Id="rId20" Type="http://schemas.openxmlformats.org/officeDocument/2006/relationships/customXml" Target="../ink/ink4465.xml"/><Relationship Id="rId41" Type="http://schemas.openxmlformats.org/officeDocument/2006/relationships/image" Target="../media/image690.png"/><Relationship Id="rId62" Type="http://schemas.openxmlformats.org/officeDocument/2006/relationships/customXml" Target="../ink/ink4486.xml"/><Relationship Id="rId83" Type="http://schemas.openxmlformats.org/officeDocument/2006/relationships/customXml" Target="../ink/ink4497.xml"/><Relationship Id="rId179" Type="http://schemas.openxmlformats.org/officeDocument/2006/relationships/image" Target="../media/image764.png"/><Relationship Id="rId190" Type="http://schemas.openxmlformats.org/officeDocument/2006/relationships/image" Target="../media/image761.png"/><Relationship Id="rId204" Type="http://schemas.openxmlformats.org/officeDocument/2006/relationships/image" Target="../media/image773.png"/><Relationship Id="rId225" Type="http://schemas.openxmlformats.org/officeDocument/2006/relationships/customXml" Target="../ink/ink4569.xml"/><Relationship Id="rId246" Type="http://schemas.openxmlformats.org/officeDocument/2006/relationships/image" Target="../media/image794.png"/><Relationship Id="rId106" Type="http://schemas.openxmlformats.org/officeDocument/2006/relationships/customXml" Target="../ink/ink4509.xml"/><Relationship Id="rId127" Type="http://schemas.openxmlformats.org/officeDocument/2006/relationships/image" Target="../media/image734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4600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4649.xml"/><Relationship Id="rId159" Type="http://schemas.openxmlformats.org/officeDocument/2006/relationships/image" Target="../media/image751.png"/><Relationship Id="rId170" Type="http://schemas.openxmlformats.org/officeDocument/2006/relationships/customXml" Target="../ink/ink4665.xml"/><Relationship Id="rId191" Type="http://schemas.openxmlformats.org/officeDocument/2006/relationships/customXml" Target="../ink/ink4676.xml"/><Relationship Id="rId205" Type="http://schemas.openxmlformats.org/officeDocument/2006/relationships/customXml" Target="../ink/ink4683.xml"/><Relationship Id="rId226" Type="http://schemas.openxmlformats.org/officeDocument/2006/relationships/image" Target="../media/image784.png"/><Relationship Id="rId247" Type="http://schemas.openxmlformats.org/officeDocument/2006/relationships/customXml" Target="../ink/ink4704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4595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4644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4627.xml"/><Relationship Id="rId160" Type="http://schemas.openxmlformats.org/officeDocument/2006/relationships/customXml" Target="../ink/ink4660.xml"/><Relationship Id="rId181" Type="http://schemas.openxmlformats.org/officeDocument/2006/relationships/image" Target="../media/image765.png"/><Relationship Id="rId216" Type="http://schemas.openxmlformats.org/officeDocument/2006/relationships/image" Target="../media/image779.png"/><Relationship Id="rId237" Type="http://schemas.openxmlformats.org/officeDocument/2006/relationships/customXml" Target="../ink/ink4699.xml"/><Relationship Id="rId22" Type="http://schemas.openxmlformats.org/officeDocument/2006/relationships/customXml" Target="../ink/ink4590.xml"/><Relationship Id="rId43" Type="http://schemas.openxmlformats.org/officeDocument/2006/relationships/image" Target="../media/image691.png"/><Relationship Id="rId64" Type="http://schemas.openxmlformats.org/officeDocument/2006/relationships/customXml" Target="../ink/ink4611.xml"/><Relationship Id="rId118" Type="http://schemas.openxmlformats.org/officeDocument/2006/relationships/customXml" Target="../ink/ink4639.xml"/><Relationship Id="rId139" Type="http://schemas.openxmlformats.org/officeDocument/2006/relationships/image" Target="../media/image741.png"/><Relationship Id="rId85" Type="http://schemas.openxmlformats.org/officeDocument/2006/relationships/customXml" Target="../ink/ink4622.xml"/><Relationship Id="rId150" Type="http://schemas.openxmlformats.org/officeDocument/2006/relationships/customXml" Target="../ink/ink4655.xml"/><Relationship Id="rId171" Type="http://schemas.openxmlformats.org/officeDocument/2006/relationships/image" Target="../media/image757.png"/><Relationship Id="rId192" Type="http://schemas.openxmlformats.org/officeDocument/2006/relationships/image" Target="../media/image762.png"/><Relationship Id="rId206" Type="http://schemas.openxmlformats.org/officeDocument/2006/relationships/image" Target="../media/image774.png"/><Relationship Id="rId227" Type="http://schemas.openxmlformats.org/officeDocument/2006/relationships/customXml" Target="../ink/ink4694.xml"/><Relationship Id="rId248" Type="http://schemas.openxmlformats.org/officeDocument/2006/relationships/image" Target="../media/image795.png"/><Relationship Id="rId12" Type="http://schemas.openxmlformats.org/officeDocument/2006/relationships/customXml" Target="../ink/ink4585.xml"/><Relationship Id="rId33" Type="http://schemas.openxmlformats.org/officeDocument/2006/relationships/image" Target="../media/image686.png"/><Relationship Id="rId108" Type="http://schemas.openxmlformats.org/officeDocument/2006/relationships/customXml" Target="../ink/ink4634.xml"/><Relationship Id="rId129" Type="http://schemas.openxmlformats.org/officeDocument/2006/relationships/image" Target="../media/image735.png"/><Relationship Id="rId54" Type="http://schemas.openxmlformats.org/officeDocument/2006/relationships/customXml" Target="../ink/ink4606.xml"/><Relationship Id="rId75" Type="http://schemas.openxmlformats.org/officeDocument/2006/relationships/customXml" Target="../ink/ink4617.xml"/><Relationship Id="rId96" Type="http://schemas.openxmlformats.org/officeDocument/2006/relationships/customXml" Target="../ink/ink4628.xml"/><Relationship Id="rId140" Type="http://schemas.openxmlformats.org/officeDocument/2006/relationships/customXml" Target="../ink/ink4650.xml"/><Relationship Id="rId161" Type="http://schemas.openxmlformats.org/officeDocument/2006/relationships/image" Target="../media/image752.png"/><Relationship Id="rId182" Type="http://schemas.openxmlformats.org/officeDocument/2006/relationships/customXml" Target="../ink/ink4671.xml"/><Relationship Id="rId217" Type="http://schemas.openxmlformats.org/officeDocument/2006/relationships/customXml" Target="../ink/ink4689.xml"/><Relationship Id="rId6" Type="http://schemas.openxmlformats.org/officeDocument/2006/relationships/customXml" Target="../ink/ink4582.xml"/><Relationship Id="rId238" Type="http://schemas.openxmlformats.org/officeDocument/2006/relationships/image" Target="../media/image790.png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4601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4645.xml"/><Relationship Id="rId151" Type="http://schemas.openxmlformats.org/officeDocument/2006/relationships/image" Target="../media/image747.png"/><Relationship Id="rId172" Type="http://schemas.openxmlformats.org/officeDocument/2006/relationships/customXml" Target="../ink/ink4666.xml"/><Relationship Id="rId193" Type="http://schemas.openxmlformats.org/officeDocument/2006/relationships/customXml" Target="../ink/ink4677.xml"/><Relationship Id="rId207" Type="http://schemas.openxmlformats.org/officeDocument/2006/relationships/customXml" Target="../ink/ink4684.xml"/><Relationship Id="rId228" Type="http://schemas.openxmlformats.org/officeDocument/2006/relationships/image" Target="../media/image785.png"/><Relationship Id="rId13" Type="http://schemas.openxmlformats.org/officeDocument/2006/relationships/image" Target="../media/image676.png"/><Relationship Id="rId109" Type="http://schemas.openxmlformats.org/officeDocument/2006/relationships/image" Target="../media/image725.png"/><Relationship Id="rId34" Type="http://schemas.openxmlformats.org/officeDocument/2006/relationships/customXml" Target="../ink/ink459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20" Type="http://schemas.openxmlformats.org/officeDocument/2006/relationships/customXml" Target="../ink/ink4640.xml"/><Relationship Id="rId141" Type="http://schemas.openxmlformats.org/officeDocument/2006/relationships/image" Target="../media/image742.png"/><Relationship Id="rId7" Type="http://schemas.openxmlformats.org/officeDocument/2006/relationships/image" Target="../media/image673.png"/><Relationship Id="rId162" Type="http://schemas.openxmlformats.org/officeDocument/2006/relationships/customXml" Target="../ink/ink4661.xml"/><Relationship Id="rId183" Type="http://schemas.openxmlformats.org/officeDocument/2006/relationships/image" Target="../media/image739.png"/><Relationship Id="rId218" Type="http://schemas.openxmlformats.org/officeDocument/2006/relationships/image" Target="../media/image780.png"/><Relationship Id="rId239" Type="http://schemas.openxmlformats.org/officeDocument/2006/relationships/customXml" Target="../ink/ink4700.xml"/><Relationship Id="rId24" Type="http://schemas.openxmlformats.org/officeDocument/2006/relationships/customXml" Target="../ink/ink4591.xml"/><Relationship Id="rId45" Type="http://schemas.openxmlformats.org/officeDocument/2006/relationships/image" Target="../media/image692.png"/><Relationship Id="rId66" Type="http://schemas.openxmlformats.org/officeDocument/2006/relationships/customXml" Target="../ink/ink4612.xml"/><Relationship Id="rId87" Type="http://schemas.openxmlformats.org/officeDocument/2006/relationships/customXml" Target="../ink/ink4623.xml"/><Relationship Id="rId110" Type="http://schemas.openxmlformats.org/officeDocument/2006/relationships/customXml" Target="../ink/ink4635.xml"/><Relationship Id="rId131" Type="http://schemas.openxmlformats.org/officeDocument/2006/relationships/image" Target="../media/image736.png"/><Relationship Id="rId152" Type="http://schemas.openxmlformats.org/officeDocument/2006/relationships/customXml" Target="../ink/ink4656.xml"/><Relationship Id="rId173" Type="http://schemas.openxmlformats.org/officeDocument/2006/relationships/image" Target="../media/image758.png"/><Relationship Id="rId194" Type="http://schemas.openxmlformats.org/officeDocument/2006/relationships/image" Target="../media/image768.png"/><Relationship Id="rId208" Type="http://schemas.openxmlformats.org/officeDocument/2006/relationships/image" Target="../media/image775.png"/><Relationship Id="rId229" Type="http://schemas.openxmlformats.org/officeDocument/2006/relationships/customXml" Target="../ink/ink4695.xml"/><Relationship Id="rId240" Type="http://schemas.openxmlformats.org/officeDocument/2006/relationships/image" Target="../media/image791.png"/><Relationship Id="rId14" Type="http://schemas.openxmlformats.org/officeDocument/2006/relationships/customXml" Target="../ink/ink4586.xml"/><Relationship Id="rId35" Type="http://schemas.openxmlformats.org/officeDocument/2006/relationships/image" Target="../media/image687.png"/><Relationship Id="rId56" Type="http://schemas.openxmlformats.org/officeDocument/2006/relationships/customXml" Target="../ink/ink4607.xml"/><Relationship Id="rId77" Type="http://schemas.openxmlformats.org/officeDocument/2006/relationships/customXml" Target="../ink/ink4618.xml"/><Relationship Id="rId100" Type="http://schemas.openxmlformats.org/officeDocument/2006/relationships/customXml" Target="../ink/ink4630.xml"/><Relationship Id="rId8" Type="http://schemas.openxmlformats.org/officeDocument/2006/relationships/customXml" Target="../ink/ink4583.xml"/><Relationship Id="rId98" Type="http://schemas.openxmlformats.org/officeDocument/2006/relationships/customXml" Target="../ink/ink4629.xml"/><Relationship Id="rId121" Type="http://schemas.openxmlformats.org/officeDocument/2006/relationships/image" Target="../media/image731.png"/><Relationship Id="rId142" Type="http://schemas.openxmlformats.org/officeDocument/2006/relationships/customXml" Target="../ink/ink4651.xml"/><Relationship Id="rId163" Type="http://schemas.openxmlformats.org/officeDocument/2006/relationships/image" Target="../media/image753.png"/><Relationship Id="rId184" Type="http://schemas.openxmlformats.org/officeDocument/2006/relationships/customXml" Target="../ink/ink4672.xml"/><Relationship Id="rId219" Type="http://schemas.openxmlformats.org/officeDocument/2006/relationships/customXml" Target="../ink/ink4690.xml"/><Relationship Id="rId230" Type="http://schemas.openxmlformats.org/officeDocument/2006/relationships/image" Target="../media/image786.png"/><Relationship Id="rId25" Type="http://schemas.openxmlformats.org/officeDocument/2006/relationships/image" Target="../media/image682.png"/><Relationship Id="rId46" Type="http://schemas.openxmlformats.org/officeDocument/2006/relationships/customXml" Target="../ink/ink4602.xml"/><Relationship Id="rId67" Type="http://schemas.openxmlformats.org/officeDocument/2006/relationships/image" Target="../media/image703.png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4646.xml"/><Relationship Id="rId153" Type="http://schemas.openxmlformats.org/officeDocument/2006/relationships/image" Target="../media/image748.png"/><Relationship Id="rId174" Type="http://schemas.openxmlformats.org/officeDocument/2006/relationships/customXml" Target="../ink/ink4667.xml"/><Relationship Id="rId195" Type="http://schemas.openxmlformats.org/officeDocument/2006/relationships/customXml" Target="../ink/ink4678.xml"/><Relationship Id="rId209" Type="http://schemas.openxmlformats.org/officeDocument/2006/relationships/customXml" Target="../ink/ink4685.xml"/><Relationship Id="rId220" Type="http://schemas.openxmlformats.org/officeDocument/2006/relationships/image" Target="../media/image781.png"/><Relationship Id="rId241" Type="http://schemas.openxmlformats.org/officeDocument/2006/relationships/customXml" Target="../ink/ink4701.xml"/><Relationship Id="rId15" Type="http://schemas.openxmlformats.org/officeDocument/2006/relationships/image" Target="../media/image677.png"/><Relationship Id="rId36" Type="http://schemas.openxmlformats.org/officeDocument/2006/relationships/customXml" Target="../ink/ink4597.xml"/><Relationship Id="rId57" Type="http://schemas.openxmlformats.org/officeDocument/2006/relationships/image" Target="../media/image698.png"/><Relationship Id="rId10" Type="http://schemas.openxmlformats.org/officeDocument/2006/relationships/customXml" Target="../ink/ink4584.xml"/><Relationship Id="rId31" Type="http://schemas.openxmlformats.org/officeDocument/2006/relationships/image" Target="../media/image685.png"/><Relationship Id="rId52" Type="http://schemas.openxmlformats.org/officeDocument/2006/relationships/customXml" Target="../ink/ink4605.xml"/><Relationship Id="rId73" Type="http://schemas.openxmlformats.org/officeDocument/2006/relationships/customXml" Target="../ink/ink4616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4641.xml"/><Relationship Id="rId143" Type="http://schemas.openxmlformats.org/officeDocument/2006/relationships/image" Target="../media/image743.png"/><Relationship Id="rId148" Type="http://schemas.openxmlformats.org/officeDocument/2006/relationships/customXml" Target="../ink/ink4654.xml"/><Relationship Id="rId164" Type="http://schemas.openxmlformats.org/officeDocument/2006/relationships/customXml" Target="../ink/ink4662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4581.xml"/><Relationship Id="rId9" Type="http://schemas.openxmlformats.org/officeDocument/2006/relationships/image" Target="../media/image674.png"/><Relationship Id="rId180" Type="http://schemas.openxmlformats.org/officeDocument/2006/relationships/customXml" Target="../ink/ink4670.xml"/><Relationship Id="rId210" Type="http://schemas.openxmlformats.org/officeDocument/2006/relationships/image" Target="../media/image776.png"/><Relationship Id="rId215" Type="http://schemas.openxmlformats.org/officeDocument/2006/relationships/customXml" Target="../ink/ink4688.xml"/><Relationship Id="rId236" Type="http://schemas.openxmlformats.org/officeDocument/2006/relationships/image" Target="../media/image789.png"/><Relationship Id="rId26" Type="http://schemas.openxmlformats.org/officeDocument/2006/relationships/customXml" Target="../ink/ink4592.xml"/><Relationship Id="rId231" Type="http://schemas.openxmlformats.org/officeDocument/2006/relationships/customXml" Target="../ink/ink4696.xml"/><Relationship Id="rId47" Type="http://schemas.openxmlformats.org/officeDocument/2006/relationships/image" Target="../media/image693.png"/><Relationship Id="rId68" Type="http://schemas.openxmlformats.org/officeDocument/2006/relationships/customXml" Target="../ink/ink4613.xml"/><Relationship Id="rId89" Type="http://schemas.openxmlformats.org/officeDocument/2006/relationships/customXml" Target="../ink/ink4624.xml"/><Relationship Id="rId112" Type="http://schemas.openxmlformats.org/officeDocument/2006/relationships/customXml" Target="../ink/ink4636.xml"/><Relationship Id="rId133" Type="http://schemas.openxmlformats.org/officeDocument/2006/relationships/image" Target="../media/image737.png"/><Relationship Id="rId154" Type="http://schemas.openxmlformats.org/officeDocument/2006/relationships/customXml" Target="../ink/ink4657.xml"/><Relationship Id="rId175" Type="http://schemas.openxmlformats.org/officeDocument/2006/relationships/image" Target="../media/image759.png"/><Relationship Id="rId196" Type="http://schemas.openxmlformats.org/officeDocument/2006/relationships/image" Target="../media/image769.png"/><Relationship Id="rId200" Type="http://schemas.openxmlformats.org/officeDocument/2006/relationships/image" Target="../media/image771.png"/><Relationship Id="rId16" Type="http://schemas.openxmlformats.org/officeDocument/2006/relationships/customXml" Target="../ink/ink4587.xml"/><Relationship Id="rId221" Type="http://schemas.openxmlformats.org/officeDocument/2006/relationships/customXml" Target="../ink/ink4691.xml"/><Relationship Id="rId242" Type="http://schemas.openxmlformats.org/officeDocument/2006/relationships/image" Target="../media/image792.png"/><Relationship Id="rId37" Type="http://schemas.openxmlformats.org/officeDocument/2006/relationships/image" Target="../media/image688.png"/><Relationship Id="rId58" Type="http://schemas.openxmlformats.org/officeDocument/2006/relationships/customXml" Target="../ink/ink4608.xml"/><Relationship Id="rId79" Type="http://schemas.openxmlformats.org/officeDocument/2006/relationships/customXml" Target="../ink/ink4619.xml"/><Relationship Id="rId102" Type="http://schemas.openxmlformats.org/officeDocument/2006/relationships/customXml" Target="../ink/ink4631.xml"/><Relationship Id="rId123" Type="http://schemas.openxmlformats.org/officeDocument/2006/relationships/image" Target="../media/image732.png"/><Relationship Id="rId144" Type="http://schemas.openxmlformats.org/officeDocument/2006/relationships/customXml" Target="../ink/ink4652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4673.xml"/><Relationship Id="rId211" Type="http://schemas.openxmlformats.org/officeDocument/2006/relationships/customXml" Target="../ink/ink4686.xml"/><Relationship Id="rId232" Type="http://schemas.openxmlformats.org/officeDocument/2006/relationships/image" Target="../media/image787.png"/><Relationship Id="rId27" Type="http://schemas.openxmlformats.org/officeDocument/2006/relationships/image" Target="../media/image683.png"/><Relationship Id="rId48" Type="http://schemas.openxmlformats.org/officeDocument/2006/relationships/customXml" Target="../ink/ink4603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4647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4668.xml"/><Relationship Id="rId197" Type="http://schemas.openxmlformats.org/officeDocument/2006/relationships/customXml" Target="../ink/ink4679.xml"/><Relationship Id="rId201" Type="http://schemas.openxmlformats.org/officeDocument/2006/relationships/customXml" Target="../ink/ink4681.xml"/><Relationship Id="rId222" Type="http://schemas.openxmlformats.org/officeDocument/2006/relationships/image" Target="../media/image782.png"/><Relationship Id="rId243" Type="http://schemas.openxmlformats.org/officeDocument/2006/relationships/customXml" Target="../ink/ink4702.xml"/><Relationship Id="rId17" Type="http://schemas.openxmlformats.org/officeDocument/2006/relationships/image" Target="../media/image678.png"/><Relationship Id="rId38" Type="http://schemas.openxmlformats.org/officeDocument/2006/relationships/customXml" Target="../ink/ink4598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4642.xml"/><Relationship Id="rId70" Type="http://schemas.openxmlformats.org/officeDocument/2006/relationships/customXml" Target="../ink/ink4614.xml"/><Relationship Id="rId91" Type="http://schemas.openxmlformats.org/officeDocument/2006/relationships/customXml" Target="../ink/ink4625.xml"/><Relationship Id="rId145" Type="http://schemas.openxmlformats.org/officeDocument/2006/relationships/image" Target="../media/image744.png"/><Relationship Id="rId166" Type="http://schemas.openxmlformats.org/officeDocument/2006/relationships/customXml" Target="../ink/ink4663.xml"/><Relationship Id="rId187" Type="http://schemas.openxmlformats.org/officeDocument/2006/relationships/image" Target="../media/image767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77.png"/><Relationship Id="rId233" Type="http://schemas.openxmlformats.org/officeDocument/2006/relationships/customXml" Target="../ink/ink4697.xml"/><Relationship Id="rId28" Type="http://schemas.openxmlformats.org/officeDocument/2006/relationships/customXml" Target="../ink/ink4593.xml"/><Relationship Id="rId49" Type="http://schemas.openxmlformats.org/officeDocument/2006/relationships/image" Target="../media/image694.png"/><Relationship Id="rId114" Type="http://schemas.openxmlformats.org/officeDocument/2006/relationships/customXml" Target="../ink/ink4637.xml"/><Relationship Id="rId60" Type="http://schemas.openxmlformats.org/officeDocument/2006/relationships/customXml" Target="../ink/ink4609.xml"/><Relationship Id="rId81" Type="http://schemas.openxmlformats.org/officeDocument/2006/relationships/customXml" Target="../ink/ink4620.xml"/><Relationship Id="rId135" Type="http://schemas.openxmlformats.org/officeDocument/2006/relationships/image" Target="../media/image738.png"/><Relationship Id="rId156" Type="http://schemas.openxmlformats.org/officeDocument/2006/relationships/customXml" Target="../ink/ink4658.xml"/><Relationship Id="rId177" Type="http://schemas.openxmlformats.org/officeDocument/2006/relationships/image" Target="../media/image763.png"/><Relationship Id="rId198" Type="http://schemas.openxmlformats.org/officeDocument/2006/relationships/image" Target="../media/image770.png"/><Relationship Id="rId202" Type="http://schemas.openxmlformats.org/officeDocument/2006/relationships/image" Target="../media/image772.png"/><Relationship Id="rId223" Type="http://schemas.openxmlformats.org/officeDocument/2006/relationships/customXml" Target="../ink/ink4692.xml"/><Relationship Id="rId244" Type="http://schemas.openxmlformats.org/officeDocument/2006/relationships/image" Target="../media/image793.png"/><Relationship Id="rId18" Type="http://schemas.openxmlformats.org/officeDocument/2006/relationships/customXml" Target="../ink/ink4588.xml"/><Relationship Id="rId39" Type="http://schemas.openxmlformats.org/officeDocument/2006/relationships/image" Target="../media/image689.png"/><Relationship Id="rId50" Type="http://schemas.openxmlformats.org/officeDocument/2006/relationships/customXml" Target="../ink/ink4604.xml"/><Relationship Id="rId104" Type="http://schemas.openxmlformats.org/officeDocument/2006/relationships/customXml" Target="../ink/ink4632.xml"/><Relationship Id="rId125" Type="http://schemas.openxmlformats.org/officeDocument/2006/relationships/image" Target="../media/image733.png"/><Relationship Id="rId146" Type="http://schemas.openxmlformats.org/officeDocument/2006/relationships/customXml" Target="../ink/ink4653.xml"/><Relationship Id="rId167" Type="http://schemas.openxmlformats.org/officeDocument/2006/relationships/image" Target="../media/image755.png"/><Relationship Id="rId188" Type="http://schemas.openxmlformats.org/officeDocument/2006/relationships/customXml" Target="../ink/ink4674.xml"/><Relationship Id="rId71" Type="http://schemas.openxmlformats.org/officeDocument/2006/relationships/customXml" Target="../ink/ink4615.xml"/><Relationship Id="rId92" Type="http://schemas.openxmlformats.org/officeDocument/2006/relationships/image" Target="../media/image715.png"/><Relationship Id="rId213" Type="http://schemas.openxmlformats.org/officeDocument/2006/relationships/customXml" Target="../ink/ink4687.xml"/><Relationship Id="rId234" Type="http://schemas.openxmlformats.org/officeDocument/2006/relationships/image" Target="../media/image788.png"/><Relationship Id="rId2" Type="http://schemas.openxmlformats.org/officeDocument/2006/relationships/customXml" Target="../ink/ink4580.xml"/><Relationship Id="rId29" Type="http://schemas.openxmlformats.org/officeDocument/2006/relationships/image" Target="../media/image684.png"/><Relationship Id="rId40" Type="http://schemas.openxmlformats.org/officeDocument/2006/relationships/customXml" Target="../ink/ink4599.xml"/><Relationship Id="rId115" Type="http://schemas.openxmlformats.org/officeDocument/2006/relationships/image" Target="../media/image728.png"/><Relationship Id="rId136" Type="http://schemas.openxmlformats.org/officeDocument/2006/relationships/customXml" Target="../ink/ink4648.xml"/><Relationship Id="rId157" Type="http://schemas.openxmlformats.org/officeDocument/2006/relationships/image" Target="../media/image750.png"/><Relationship Id="rId178" Type="http://schemas.openxmlformats.org/officeDocument/2006/relationships/customXml" Target="../ink/ink4669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9" Type="http://schemas.openxmlformats.org/officeDocument/2006/relationships/customXml" Target="../ink/ink4680.xml"/><Relationship Id="rId203" Type="http://schemas.openxmlformats.org/officeDocument/2006/relationships/customXml" Target="../ink/ink4682.xml"/><Relationship Id="rId19" Type="http://schemas.openxmlformats.org/officeDocument/2006/relationships/image" Target="../media/image679.png"/><Relationship Id="rId224" Type="http://schemas.openxmlformats.org/officeDocument/2006/relationships/image" Target="../media/image783.png"/><Relationship Id="rId245" Type="http://schemas.openxmlformats.org/officeDocument/2006/relationships/customXml" Target="../ink/ink4703.xml"/><Relationship Id="rId30" Type="http://schemas.openxmlformats.org/officeDocument/2006/relationships/customXml" Target="../ink/ink4594.xml"/><Relationship Id="rId105" Type="http://schemas.openxmlformats.org/officeDocument/2006/relationships/image" Target="../media/image723.png"/><Relationship Id="rId126" Type="http://schemas.openxmlformats.org/officeDocument/2006/relationships/customXml" Target="../ink/ink4643.xml"/><Relationship Id="rId147" Type="http://schemas.openxmlformats.org/officeDocument/2006/relationships/image" Target="../media/image745.png"/><Relationship Id="rId168" Type="http://schemas.openxmlformats.org/officeDocument/2006/relationships/customXml" Target="../ink/ink4664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4626.xml"/><Relationship Id="rId189" Type="http://schemas.openxmlformats.org/officeDocument/2006/relationships/customXml" Target="../ink/ink4675.xml"/><Relationship Id="rId3" Type="http://schemas.openxmlformats.org/officeDocument/2006/relationships/image" Target="../media/image671.png"/><Relationship Id="rId214" Type="http://schemas.openxmlformats.org/officeDocument/2006/relationships/image" Target="../media/image778.png"/><Relationship Id="rId235" Type="http://schemas.openxmlformats.org/officeDocument/2006/relationships/customXml" Target="../ink/ink4698.xml"/><Relationship Id="rId116" Type="http://schemas.openxmlformats.org/officeDocument/2006/relationships/customXml" Target="../ink/ink4638.xml"/><Relationship Id="rId137" Type="http://schemas.openxmlformats.org/officeDocument/2006/relationships/image" Target="../media/image740.png"/><Relationship Id="rId158" Type="http://schemas.openxmlformats.org/officeDocument/2006/relationships/customXml" Target="../ink/ink4659.xml"/><Relationship Id="rId20" Type="http://schemas.openxmlformats.org/officeDocument/2006/relationships/customXml" Target="../ink/ink4589.xml"/><Relationship Id="rId41" Type="http://schemas.openxmlformats.org/officeDocument/2006/relationships/image" Target="../media/image690.png"/><Relationship Id="rId62" Type="http://schemas.openxmlformats.org/officeDocument/2006/relationships/customXml" Target="../ink/ink4610.xml"/><Relationship Id="rId83" Type="http://schemas.openxmlformats.org/officeDocument/2006/relationships/customXml" Target="../ink/ink4621.xml"/><Relationship Id="rId179" Type="http://schemas.openxmlformats.org/officeDocument/2006/relationships/image" Target="../media/image764.png"/><Relationship Id="rId190" Type="http://schemas.openxmlformats.org/officeDocument/2006/relationships/image" Target="../media/image761.png"/><Relationship Id="rId204" Type="http://schemas.openxmlformats.org/officeDocument/2006/relationships/image" Target="../media/image773.png"/><Relationship Id="rId225" Type="http://schemas.openxmlformats.org/officeDocument/2006/relationships/customXml" Target="../ink/ink4693.xml"/><Relationship Id="rId246" Type="http://schemas.openxmlformats.org/officeDocument/2006/relationships/image" Target="../media/image794.png"/><Relationship Id="rId106" Type="http://schemas.openxmlformats.org/officeDocument/2006/relationships/customXml" Target="../ink/ink4633.xml"/><Relationship Id="rId127" Type="http://schemas.openxmlformats.org/officeDocument/2006/relationships/image" Target="../media/image734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6.png"/><Relationship Id="rId2" Type="http://schemas.openxmlformats.org/officeDocument/2006/relationships/customXml" Target="../ink/ink4705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709.xml"/><Relationship Id="rId13" Type="http://schemas.openxmlformats.org/officeDocument/2006/relationships/image" Target="../media/image802.png"/><Relationship Id="rId3" Type="http://schemas.openxmlformats.org/officeDocument/2006/relationships/image" Target="../media/image797.png"/><Relationship Id="rId7" Type="http://schemas.openxmlformats.org/officeDocument/2006/relationships/image" Target="../media/image799.png"/><Relationship Id="rId12" Type="http://schemas.openxmlformats.org/officeDocument/2006/relationships/customXml" Target="../ink/ink4711.xml"/><Relationship Id="rId17" Type="http://schemas.openxmlformats.org/officeDocument/2006/relationships/image" Target="../media/image804.png"/><Relationship Id="rId2" Type="http://schemas.openxmlformats.org/officeDocument/2006/relationships/customXml" Target="../ink/ink4706.xml"/><Relationship Id="rId16" Type="http://schemas.openxmlformats.org/officeDocument/2006/relationships/customXml" Target="../ink/ink47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08.xml"/><Relationship Id="rId11" Type="http://schemas.openxmlformats.org/officeDocument/2006/relationships/image" Target="../media/image801.png"/><Relationship Id="rId5" Type="http://schemas.openxmlformats.org/officeDocument/2006/relationships/image" Target="../media/image798.png"/><Relationship Id="rId15" Type="http://schemas.openxmlformats.org/officeDocument/2006/relationships/image" Target="../media/image803.png"/><Relationship Id="rId10" Type="http://schemas.openxmlformats.org/officeDocument/2006/relationships/customXml" Target="../ink/ink4710.xml"/><Relationship Id="rId4" Type="http://schemas.openxmlformats.org/officeDocument/2006/relationships/customXml" Target="../ink/ink4707.xml"/><Relationship Id="rId9" Type="http://schemas.openxmlformats.org/officeDocument/2006/relationships/image" Target="../media/image800.png"/><Relationship Id="rId14" Type="http://schemas.openxmlformats.org/officeDocument/2006/relationships/customXml" Target="../ink/ink4712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717.xml"/><Relationship Id="rId13" Type="http://schemas.openxmlformats.org/officeDocument/2006/relationships/image" Target="../media/image802.png"/><Relationship Id="rId18" Type="http://schemas.openxmlformats.org/officeDocument/2006/relationships/customXml" Target="../ink/ink4722.xml"/><Relationship Id="rId26" Type="http://schemas.openxmlformats.org/officeDocument/2006/relationships/customXml" Target="../ink/ink4726.xml"/><Relationship Id="rId3" Type="http://schemas.openxmlformats.org/officeDocument/2006/relationships/image" Target="../media/image797.png"/><Relationship Id="rId21" Type="http://schemas.openxmlformats.org/officeDocument/2006/relationships/image" Target="../media/image806.png"/><Relationship Id="rId7" Type="http://schemas.openxmlformats.org/officeDocument/2006/relationships/image" Target="../media/image799.png"/><Relationship Id="rId12" Type="http://schemas.openxmlformats.org/officeDocument/2006/relationships/customXml" Target="../ink/ink4719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2" Type="http://schemas.openxmlformats.org/officeDocument/2006/relationships/customXml" Target="../ink/ink4714.xml"/><Relationship Id="rId16" Type="http://schemas.openxmlformats.org/officeDocument/2006/relationships/customXml" Target="../ink/ink4721.xml"/><Relationship Id="rId20" Type="http://schemas.openxmlformats.org/officeDocument/2006/relationships/customXml" Target="../ink/ink47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16.xml"/><Relationship Id="rId11" Type="http://schemas.openxmlformats.org/officeDocument/2006/relationships/image" Target="../media/image801.png"/><Relationship Id="rId24" Type="http://schemas.openxmlformats.org/officeDocument/2006/relationships/customXml" Target="../ink/ink4725.xml"/><Relationship Id="rId5" Type="http://schemas.openxmlformats.org/officeDocument/2006/relationships/image" Target="../media/image798.png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10" Type="http://schemas.openxmlformats.org/officeDocument/2006/relationships/customXml" Target="../ink/ink4718.xml"/><Relationship Id="rId19" Type="http://schemas.openxmlformats.org/officeDocument/2006/relationships/image" Target="../media/image805.png"/><Relationship Id="rId4" Type="http://schemas.openxmlformats.org/officeDocument/2006/relationships/customXml" Target="../ink/ink4715.xml"/><Relationship Id="rId9" Type="http://schemas.openxmlformats.org/officeDocument/2006/relationships/image" Target="../media/image800.png"/><Relationship Id="rId14" Type="http://schemas.openxmlformats.org/officeDocument/2006/relationships/customXml" Target="../ink/ink4720.xml"/><Relationship Id="rId22" Type="http://schemas.openxmlformats.org/officeDocument/2006/relationships/customXml" Target="../ink/ink4724.xml"/><Relationship Id="rId27" Type="http://schemas.openxmlformats.org/officeDocument/2006/relationships/image" Target="../media/image809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4730.xml"/><Relationship Id="rId13" Type="http://schemas.openxmlformats.org/officeDocument/2006/relationships/image" Target="../media/image802.png"/><Relationship Id="rId18" Type="http://schemas.openxmlformats.org/officeDocument/2006/relationships/customXml" Target="../ink/ink4735.xml"/><Relationship Id="rId26" Type="http://schemas.openxmlformats.org/officeDocument/2006/relationships/customXml" Target="../ink/ink4739.xml"/><Relationship Id="rId3" Type="http://schemas.openxmlformats.org/officeDocument/2006/relationships/image" Target="../media/image797.png"/><Relationship Id="rId21" Type="http://schemas.openxmlformats.org/officeDocument/2006/relationships/image" Target="../media/image806.png"/><Relationship Id="rId7" Type="http://schemas.openxmlformats.org/officeDocument/2006/relationships/image" Target="../media/image799.png"/><Relationship Id="rId12" Type="http://schemas.openxmlformats.org/officeDocument/2006/relationships/customXml" Target="../ink/ink4732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2" Type="http://schemas.openxmlformats.org/officeDocument/2006/relationships/customXml" Target="../ink/ink4727.xml"/><Relationship Id="rId16" Type="http://schemas.openxmlformats.org/officeDocument/2006/relationships/customXml" Target="../ink/ink4734.xml"/><Relationship Id="rId20" Type="http://schemas.openxmlformats.org/officeDocument/2006/relationships/customXml" Target="../ink/ink4736.xml"/><Relationship Id="rId29" Type="http://schemas.openxmlformats.org/officeDocument/2006/relationships/image" Target="../media/image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29.xml"/><Relationship Id="rId11" Type="http://schemas.openxmlformats.org/officeDocument/2006/relationships/image" Target="../media/image801.png"/><Relationship Id="rId24" Type="http://schemas.openxmlformats.org/officeDocument/2006/relationships/customXml" Target="../ink/ink4738.xml"/><Relationship Id="rId5" Type="http://schemas.openxmlformats.org/officeDocument/2006/relationships/image" Target="../media/image798.png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28" Type="http://schemas.openxmlformats.org/officeDocument/2006/relationships/customXml" Target="../ink/ink4740.xml"/><Relationship Id="rId10" Type="http://schemas.openxmlformats.org/officeDocument/2006/relationships/customXml" Target="../ink/ink4731.xml"/><Relationship Id="rId19" Type="http://schemas.openxmlformats.org/officeDocument/2006/relationships/image" Target="../media/image805.png"/><Relationship Id="rId4" Type="http://schemas.openxmlformats.org/officeDocument/2006/relationships/customXml" Target="../ink/ink4728.xml"/><Relationship Id="rId9" Type="http://schemas.openxmlformats.org/officeDocument/2006/relationships/image" Target="../media/image800.png"/><Relationship Id="rId14" Type="http://schemas.openxmlformats.org/officeDocument/2006/relationships/customXml" Target="../ink/ink4733.xml"/><Relationship Id="rId22" Type="http://schemas.openxmlformats.org/officeDocument/2006/relationships/customXml" Target="../ink/ink4737.xml"/><Relationship Id="rId27" Type="http://schemas.openxmlformats.org/officeDocument/2006/relationships/image" Target="../media/image809.png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02.png"/><Relationship Id="rId18" Type="http://schemas.openxmlformats.org/officeDocument/2006/relationships/customXml" Target="../ink/ink4749.xml"/><Relationship Id="rId26" Type="http://schemas.openxmlformats.org/officeDocument/2006/relationships/customXml" Target="../ink/ink4753.xml"/><Relationship Id="rId39" Type="http://schemas.openxmlformats.org/officeDocument/2006/relationships/image" Target="../media/image815.png"/><Relationship Id="rId21" Type="http://schemas.openxmlformats.org/officeDocument/2006/relationships/image" Target="../media/image806.png"/><Relationship Id="rId34" Type="http://schemas.openxmlformats.org/officeDocument/2006/relationships/customXml" Target="../ink/ink4757.xml"/><Relationship Id="rId42" Type="http://schemas.openxmlformats.org/officeDocument/2006/relationships/customXml" Target="../ink/ink4761.xml"/><Relationship Id="rId47" Type="http://schemas.openxmlformats.org/officeDocument/2006/relationships/image" Target="../media/image819.png"/><Relationship Id="rId7" Type="http://schemas.openxmlformats.org/officeDocument/2006/relationships/image" Target="../media/image799.png"/><Relationship Id="rId2" Type="http://schemas.openxmlformats.org/officeDocument/2006/relationships/customXml" Target="../ink/ink4741.xml"/><Relationship Id="rId16" Type="http://schemas.openxmlformats.org/officeDocument/2006/relationships/customXml" Target="../ink/ink4748.xml"/><Relationship Id="rId29" Type="http://schemas.openxmlformats.org/officeDocument/2006/relationships/image" Target="../media/image810.png"/><Relationship Id="rId11" Type="http://schemas.openxmlformats.org/officeDocument/2006/relationships/image" Target="../media/image801.png"/><Relationship Id="rId24" Type="http://schemas.openxmlformats.org/officeDocument/2006/relationships/customXml" Target="../ink/ink4752.xml"/><Relationship Id="rId32" Type="http://schemas.openxmlformats.org/officeDocument/2006/relationships/customXml" Target="../ink/ink4756.xml"/><Relationship Id="rId37" Type="http://schemas.openxmlformats.org/officeDocument/2006/relationships/image" Target="../media/image814.png"/><Relationship Id="rId40" Type="http://schemas.openxmlformats.org/officeDocument/2006/relationships/customXml" Target="../ink/ink4760.xml"/><Relationship Id="rId45" Type="http://schemas.openxmlformats.org/officeDocument/2006/relationships/image" Target="../media/image818.png"/><Relationship Id="rId5" Type="http://schemas.openxmlformats.org/officeDocument/2006/relationships/image" Target="../media/image798.png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28" Type="http://schemas.openxmlformats.org/officeDocument/2006/relationships/customXml" Target="../ink/ink4754.xml"/><Relationship Id="rId36" Type="http://schemas.openxmlformats.org/officeDocument/2006/relationships/customXml" Target="../ink/ink4758.xml"/><Relationship Id="rId49" Type="http://schemas.openxmlformats.org/officeDocument/2006/relationships/image" Target="../media/image820.png"/><Relationship Id="rId10" Type="http://schemas.openxmlformats.org/officeDocument/2006/relationships/customXml" Target="../ink/ink4745.xml"/><Relationship Id="rId19" Type="http://schemas.openxmlformats.org/officeDocument/2006/relationships/image" Target="../media/image805.png"/><Relationship Id="rId31" Type="http://schemas.openxmlformats.org/officeDocument/2006/relationships/image" Target="../media/image811.png"/><Relationship Id="rId44" Type="http://schemas.openxmlformats.org/officeDocument/2006/relationships/customXml" Target="../ink/ink4762.xml"/><Relationship Id="rId4" Type="http://schemas.openxmlformats.org/officeDocument/2006/relationships/customXml" Target="../ink/ink4742.xml"/><Relationship Id="rId9" Type="http://schemas.openxmlformats.org/officeDocument/2006/relationships/image" Target="../media/image800.png"/><Relationship Id="rId14" Type="http://schemas.openxmlformats.org/officeDocument/2006/relationships/customXml" Target="../ink/ink4747.xml"/><Relationship Id="rId22" Type="http://schemas.openxmlformats.org/officeDocument/2006/relationships/customXml" Target="../ink/ink4751.xml"/><Relationship Id="rId27" Type="http://schemas.openxmlformats.org/officeDocument/2006/relationships/image" Target="../media/image809.png"/><Relationship Id="rId30" Type="http://schemas.openxmlformats.org/officeDocument/2006/relationships/customXml" Target="../ink/ink4755.xml"/><Relationship Id="rId35" Type="http://schemas.openxmlformats.org/officeDocument/2006/relationships/image" Target="../media/image813.png"/><Relationship Id="rId43" Type="http://schemas.openxmlformats.org/officeDocument/2006/relationships/image" Target="../media/image817.png"/><Relationship Id="rId48" Type="http://schemas.openxmlformats.org/officeDocument/2006/relationships/customXml" Target="../ink/ink4764.xml"/><Relationship Id="rId8" Type="http://schemas.openxmlformats.org/officeDocument/2006/relationships/customXml" Target="../ink/ink4744.xml"/><Relationship Id="rId3" Type="http://schemas.openxmlformats.org/officeDocument/2006/relationships/image" Target="../media/image797.png"/><Relationship Id="rId12" Type="http://schemas.openxmlformats.org/officeDocument/2006/relationships/customXml" Target="../ink/ink4746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33" Type="http://schemas.openxmlformats.org/officeDocument/2006/relationships/image" Target="../media/image812.png"/><Relationship Id="rId38" Type="http://schemas.openxmlformats.org/officeDocument/2006/relationships/customXml" Target="../ink/ink4759.xml"/><Relationship Id="rId46" Type="http://schemas.openxmlformats.org/officeDocument/2006/relationships/customXml" Target="../ink/ink4763.xml"/><Relationship Id="rId20" Type="http://schemas.openxmlformats.org/officeDocument/2006/relationships/customXml" Target="../ink/ink4750.xml"/><Relationship Id="rId41" Type="http://schemas.openxmlformats.org/officeDocument/2006/relationships/image" Target="../media/image8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43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199.xml"/><Relationship Id="rId26" Type="http://schemas.openxmlformats.org/officeDocument/2006/relationships/customXml" Target="../ink/ink203.xml"/><Relationship Id="rId39" Type="http://schemas.openxmlformats.org/officeDocument/2006/relationships/image" Target="../media/image30.png"/><Relationship Id="rId21" Type="http://schemas.openxmlformats.org/officeDocument/2006/relationships/image" Target="../media/image11.png"/><Relationship Id="rId34" Type="http://schemas.openxmlformats.org/officeDocument/2006/relationships/customXml" Target="../ink/ink207.xml"/><Relationship Id="rId42" Type="http://schemas.openxmlformats.org/officeDocument/2006/relationships/customXml" Target="../ink/ink211.xml"/><Relationship Id="rId47" Type="http://schemas.openxmlformats.org/officeDocument/2006/relationships/image" Target="../media/image36.png"/><Relationship Id="rId50" Type="http://schemas.openxmlformats.org/officeDocument/2006/relationships/customXml" Target="../ink/ink215.xml"/><Relationship Id="rId55" Type="http://schemas.openxmlformats.org/officeDocument/2006/relationships/image" Target="../media/image40.png"/><Relationship Id="rId63" Type="http://schemas.openxmlformats.org/officeDocument/2006/relationships/image" Target="../media/image44.png"/><Relationship Id="rId7" Type="http://schemas.openxmlformats.org/officeDocument/2006/relationships/image" Target="../media/image3.png"/><Relationship Id="rId2" Type="http://schemas.openxmlformats.org/officeDocument/2006/relationships/customXml" Target="../ink/ink192.xml"/><Relationship Id="rId16" Type="http://schemas.openxmlformats.org/officeDocument/2006/relationships/customXml" Target="../ink/ink198.xml"/><Relationship Id="rId29" Type="http://schemas.openxmlformats.org/officeDocument/2006/relationships/image" Target="../media/image23.png"/><Relationship Id="rId11" Type="http://schemas.openxmlformats.org/officeDocument/2006/relationships/image" Target="../media/image6.png"/><Relationship Id="rId24" Type="http://schemas.openxmlformats.org/officeDocument/2006/relationships/customXml" Target="../ink/ink202.xml"/><Relationship Id="rId32" Type="http://schemas.openxmlformats.org/officeDocument/2006/relationships/customXml" Target="../ink/ink206.xml"/><Relationship Id="rId37" Type="http://schemas.openxmlformats.org/officeDocument/2006/relationships/image" Target="../media/image29.png"/><Relationship Id="rId40" Type="http://schemas.openxmlformats.org/officeDocument/2006/relationships/customXml" Target="../ink/ink210.xml"/><Relationship Id="rId45" Type="http://schemas.openxmlformats.org/officeDocument/2006/relationships/image" Target="../media/image35.png"/><Relationship Id="rId53" Type="http://schemas.openxmlformats.org/officeDocument/2006/relationships/image" Target="../media/image39.png"/><Relationship Id="rId58" Type="http://schemas.openxmlformats.org/officeDocument/2006/relationships/customXml" Target="../ink/ink219.xml"/><Relationship Id="rId5" Type="http://schemas.openxmlformats.org/officeDocument/2006/relationships/image" Target="../media/image4.png"/><Relationship Id="rId61" Type="http://schemas.openxmlformats.org/officeDocument/2006/relationships/image" Target="../media/image43.png"/><Relationship Id="rId19" Type="http://schemas.openxmlformats.org/officeDocument/2006/relationships/image" Target="../media/image10.png"/><Relationship Id="rId14" Type="http://schemas.openxmlformats.org/officeDocument/2006/relationships/customXml" Target="../ink/ink197.xml"/><Relationship Id="rId22" Type="http://schemas.openxmlformats.org/officeDocument/2006/relationships/customXml" Target="../ink/ink201.xml"/><Relationship Id="rId27" Type="http://schemas.openxmlformats.org/officeDocument/2006/relationships/image" Target="../media/image22.png"/><Relationship Id="rId30" Type="http://schemas.openxmlformats.org/officeDocument/2006/relationships/customXml" Target="../ink/ink205.xml"/><Relationship Id="rId35" Type="http://schemas.openxmlformats.org/officeDocument/2006/relationships/image" Target="../media/image28.png"/><Relationship Id="rId43" Type="http://schemas.openxmlformats.org/officeDocument/2006/relationships/image" Target="../media/image32.png"/><Relationship Id="rId48" Type="http://schemas.openxmlformats.org/officeDocument/2006/relationships/customXml" Target="../ink/ink214.xml"/><Relationship Id="rId56" Type="http://schemas.openxmlformats.org/officeDocument/2006/relationships/customXml" Target="../ink/ink218.xml"/><Relationship Id="rId8" Type="http://schemas.openxmlformats.org/officeDocument/2006/relationships/customXml" Target="../ink/ink194.xml"/><Relationship Id="rId51" Type="http://schemas.openxmlformats.org/officeDocument/2006/relationships/image" Target="../media/image38.png"/><Relationship Id="rId12" Type="http://schemas.openxmlformats.org/officeDocument/2006/relationships/customXml" Target="../ink/ink196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25.png"/><Relationship Id="rId38" Type="http://schemas.openxmlformats.org/officeDocument/2006/relationships/customXml" Target="../ink/ink209.xml"/><Relationship Id="rId46" Type="http://schemas.openxmlformats.org/officeDocument/2006/relationships/customXml" Target="../ink/ink213.xml"/><Relationship Id="rId59" Type="http://schemas.openxmlformats.org/officeDocument/2006/relationships/image" Target="../media/image42.png"/><Relationship Id="rId20" Type="http://schemas.openxmlformats.org/officeDocument/2006/relationships/customXml" Target="../ink/ink200.xml"/><Relationship Id="rId41" Type="http://schemas.openxmlformats.org/officeDocument/2006/relationships/image" Target="../media/image31.png"/><Relationship Id="rId54" Type="http://schemas.openxmlformats.org/officeDocument/2006/relationships/customXml" Target="../ink/ink217.xml"/><Relationship Id="rId62" Type="http://schemas.openxmlformats.org/officeDocument/2006/relationships/customXml" Target="../ink/ink2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.xml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204.xml"/><Relationship Id="rId36" Type="http://schemas.openxmlformats.org/officeDocument/2006/relationships/customXml" Target="../ink/ink208.xml"/><Relationship Id="rId49" Type="http://schemas.openxmlformats.org/officeDocument/2006/relationships/image" Target="../media/image37.png"/><Relationship Id="rId57" Type="http://schemas.openxmlformats.org/officeDocument/2006/relationships/image" Target="../media/image41.png"/><Relationship Id="rId10" Type="http://schemas.openxmlformats.org/officeDocument/2006/relationships/customXml" Target="../ink/ink195.xml"/><Relationship Id="rId31" Type="http://schemas.openxmlformats.org/officeDocument/2006/relationships/image" Target="../media/image24.png"/><Relationship Id="rId44" Type="http://schemas.openxmlformats.org/officeDocument/2006/relationships/customXml" Target="../ink/ink212.xml"/><Relationship Id="rId52" Type="http://schemas.openxmlformats.org/officeDocument/2006/relationships/customXml" Target="../ink/ink216.xml"/><Relationship Id="rId60" Type="http://schemas.openxmlformats.org/officeDocument/2006/relationships/customXml" Target="../ink/ink220.xml"/><Relationship Id="rId9" Type="http://schemas.openxmlformats.org/officeDocument/2006/relationships/image" Target="../media/image5.png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02.png"/><Relationship Id="rId18" Type="http://schemas.openxmlformats.org/officeDocument/2006/relationships/customXml" Target="../ink/ink4773.xml"/><Relationship Id="rId26" Type="http://schemas.openxmlformats.org/officeDocument/2006/relationships/customXml" Target="../ink/ink4777.xml"/><Relationship Id="rId39" Type="http://schemas.openxmlformats.org/officeDocument/2006/relationships/image" Target="../media/image813.png"/><Relationship Id="rId21" Type="http://schemas.openxmlformats.org/officeDocument/2006/relationships/image" Target="../media/image806.png"/><Relationship Id="rId34" Type="http://schemas.openxmlformats.org/officeDocument/2006/relationships/customXml" Target="../ink/ink4781.xml"/><Relationship Id="rId42" Type="http://schemas.openxmlformats.org/officeDocument/2006/relationships/customXml" Target="../ink/ink4785.xml"/><Relationship Id="rId47" Type="http://schemas.openxmlformats.org/officeDocument/2006/relationships/image" Target="../media/image821.png"/><Relationship Id="rId50" Type="http://schemas.openxmlformats.org/officeDocument/2006/relationships/customXml" Target="../ink/ink4789.xml"/><Relationship Id="rId55" Type="http://schemas.openxmlformats.org/officeDocument/2006/relationships/image" Target="../media/image825.png"/><Relationship Id="rId7" Type="http://schemas.openxmlformats.org/officeDocument/2006/relationships/image" Target="../media/image799.png"/><Relationship Id="rId2" Type="http://schemas.openxmlformats.org/officeDocument/2006/relationships/customXml" Target="../ink/ink4765.xml"/><Relationship Id="rId16" Type="http://schemas.openxmlformats.org/officeDocument/2006/relationships/customXml" Target="../ink/ink4772.xml"/><Relationship Id="rId29" Type="http://schemas.openxmlformats.org/officeDocument/2006/relationships/image" Target="../media/image810.png"/><Relationship Id="rId11" Type="http://schemas.openxmlformats.org/officeDocument/2006/relationships/image" Target="../media/image801.png"/><Relationship Id="rId24" Type="http://schemas.openxmlformats.org/officeDocument/2006/relationships/customXml" Target="../ink/ink4776.xml"/><Relationship Id="rId32" Type="http://schemas.openxmlformats.org/officeDocument/2006/relationships/customXml" Target="../ink/ink4780.xml"/><Relationship Id="rId37" Type="http://schemas.openxmlformats.org/officeDocument/2006/relationships/image" Target="../media/image812.png"/><Relationship Id="rId40" Type="http://schemas.openxmlformats.org/officeDocument/2006/relationships/customXml" Target="../ink/ink4784.xml"/><Relationship Id="rId45" Type="http://schemas.openxmlformats.org/officeDocument/2006/relationships/image" Target="../media/image816.png"/><Relationship Id="rId53" Type="http://schemas.openxmlformats.org/officeDocument/2006/relationships/image" Target="../media/image824.png"/><Relationship Id="rId58" Type="http://schemas.openxmlformats.org/officeDocument/2006/relationships/customXml" Target="../ink/ink4793.xml"/><Relationship Id="rId5" Type="http://schemas.openxmlformats.org/officeDocument/2006/relationships/image" Target="../media/image798.png"/><Relationship Id="rId61" Type="http://schemas.openxmlformats.org/officeDocument/2006/relationships/image" Target="../media/image820.png"/><Relationship Id="rId19" Type="http://schemas.openxmlformats.org/officeDocument/2006/relationships/image" Target="../media/image805.png"/><Relationship Id="rId14" Type="http://schemas.openxmlformats.org/officeDocument/2006/relationships/customXml" Target="../ink/ink4771.xml"/><Relationship Id="rId22" Type="http://schemas.openxmlformats.org/officeDocument/2006/relationships/customXml" Target="../ink/ink4775.xml"/><Relationship Id="rId27" Type="http://schemas.openxmlformats.org/officeDocument/2006/relationships/image" Target="../media/image809.png"/><Relationship Id="rId30" Type="http://schemas.openxmlformats.org/officeDocument/2006/relationships/customXml" Target="../ink/ink4779.xml"/><Relationship Id="rId35" Type="http://schemas.openxmlformats.org/officeDocument/2006/relationships/image" Target="../media/image818.png"/><Relationship Id="rId43" Type="http://schemas.openxmlformats.org/officeDocument/2006/relationships/image" Target="../media/image815.png"/><Relationship Id="rId48" Type="http://schemas.openxmlformats.org/officeDocument/2006/relationships/customXml" Target="../ink/ink4788.xml"/><Relationship Id="rId56" Type="http://schemas.openxmlformats.org/officeDocument/2006/relationships/customXml" Target="../ink/ink4792.xml"/><Relationship Id="rId8" Type="http://schemas.openxmlformats.org/officeDocument/2006/relationships/customXml" Target="../ink/ink4768.xml"/><Relationship Id="rId51" Type="http://schemas.openxmlformats.org/officeDocument/2006/relationships/image" Target="../media/image823.png"/><Relationship Id="rId3" Type="http://schemas.openxmlformats.org/officeDocument/2006/relationships/image" Target="../media/image797.png"/><Relationship Id="rId12" Type="http://schemas.openxmlformats.org/officeDocument/2006/relationships/customXml" Target="../ink/ink4770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33" Type="http://schemas.openxmlformats.org/officeDocument/2006/relationships/image" Target="../media/image817.png"/><Relationship Id="rId38" Type="http://schemas.openxmlformats.org/officeDocument/2006/relationships/customXml" Target="../ink/ink4783.xml"/><Relationship Id="rId46" Type="http://schemas.openxmlformats.org/officeDocument/2006/relationships/customXml" Target="../ink/ink4787.xml"/><Relationship Id="rId59" Type="http://schemas.openxmlformats.org/officeDocument/2006/relationships/image" Target="../media/image819.png"/><Relationship Id="rId20" Type="http://schemas.openxmlformats.org/officeDocument/2006/relationships/customXml" Target="../ink/ink4774.xml"/><Relationship Id="rId41" Type="http://schemas.openxmlformats.org/officeDocument/2006/relationships/image" Target="../media/image814.png"/><Relationship Id="rId54" Type="http://schemas.openxmlformats.org/officeDocument/2006/relationships/customXml" Target="../ink/ink47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67.xml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28" Type="http://schemas.openxmlformats.org/officeDocument/2006/relationships/customXml" Target="../ink/ink4778.xml"/><Relationship Id="rId36" Type="http://schemas.openxmlformats.org/officeDocument/2006/relationships/customXml" Target="../ink/ink4782.xml"/><Relationship Id="rId49" Type="http://schemas.openxmlformats.org/officeDocument/2006/relationships/image" Target="../media/image822.png"/><Relationship Id="rId57" Type="http://schemas.openxmlformats.org/officeDocument/2006/relationships/image" Target="../media/image826.png"/><Relationship Id="rId10" Type="http://schemas.openxmlformats.org/officeDocument/2006/relationships/customXml" Target="../ink/ink4769.xml"/><Relationship Id="rId31" Type="http://schemas.openxmlformats.org/officeDocument/2006/relationships/image" Target="../media/image811.png"/><Relationship Id="rId44" Type="http://schemas.openxmlformats.org/officeDocument/2006/relationships/customXml" Target="../ink/ink4786.xml"/><Relationship Id="rId52" Type="http://schemas.openxmlformats.org/officeDocument/2006/relationships/customXml" Target="../ink/ink4790.xml"/><Relationship Id="rId60" Type="http://schemas.openxmlformats.org/officeDocument/2006/relationships/customXml" Target="../ink/ink4794.xml"/><Relationship Id="rId4" Type="http://schemas.openxmlformats.org/officeDocument/2006/relationships/customXml" Target="../ink/ink4766.xml"/><Relationship Id="rId9" Type="http://schemas.openxmlformats.org/officeDocument/2006/relationships/image" Target="../media/image800.png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07.xml"/><Relationship Id="rId21" Type="http://schemas.openxmlformats.org/officeDocument/2006/relationships/image" Target="../media/image806.png"/><Relationship Id="rId42" Type="http://schemas.openxmlformats.org/officeDocument/2006/relationships/customXml" Target="../ink/ink4815.xml"/><Relationship Id="rId47" Type="http://schemas.openxmlformats.org/officeDocument/2006/relationships/image" Target="../media/image821.png"/><Relationship Id="rId63" Type="http://schemas.openxmlformats.org/officeDocument/2006/relationships/image" Target="../media/image829.png"/><Relationship Id="rId68" Type="http://schemas.openxmlformats.org/officeDocument/2006/relationships/customXml" Target="../ink/ink4828.xml"/><Relationship Id="rId7" Type="http://schemas.openxmlformats.org/officeDocument/2006/relationships/image" Target="../media/image799.png"/><Relationship Id="rId2" Type="http://schemas.openxmlformats.org/officeDocument/2006/relationships/customXml" Target="../ink/ink4795.xml"/><Relationship Id="rId16" Type="http://schemas.openxmlformats.org/officeDocument/2006/relationships/customXml" Target="../ink/ink4802.xml"/><Relationship Id="rId29" Type="http://schemas.openxmlformats.org/officeDocument/2006/relationships/image" Target="../media/image810.png"/><Relationship Id="rId11" Type="http://schemas.openxmlformats.org/officeDocument/2006/relationships/image" Target="../media/image801.png"/><Relationship Id="rId24" Type="http://schemas.openxmlformats.org/officeDocument/2006/relationships/customXml" Target="../ink/ink4806.xml"/><Relationship Id="rId32" Type="http://schemas.openxmlformats.org/officeDocument/2006/relationships/customXml" Target="../ink/ink4810.xml"/><Relationship Id="rId37" Type="http://schemas.openxmlformats.org/officeDocument/2006/relationships/image" Target="../media/image812.png"/><Relationship Id="rId40" Type="http://schemas.openxmlformats.org/officeDocument/2006/relationships/customXml" Target="../ink/ink4814.xml"/><Relationship Id="rId45" Type="http://schemas.openxmlformats.org/officeDocument/2006/relationships/image" Target="../media/image816.png"/><Relationship Id="rId53" Type="http://schemas.openxmlformats.org/officeDocument/2006/relationships/image" Target="../media/image827.png"/><Relationship Id="rId58" Type="http://schemas.openxmlformats.org/officeDocument/2006/relationships/customXml" Target="../ink/ink4823.xml"/><Relationship Id="rId66" Type="http://schemas.openxmlformats.org/officeDocument/2006/relationships/customXml" Target="../ink/ink4827.xml"/><Relationship Id="rId5" Type="http://schemas.openxmlformats.org/officeDocument/2006/relationships/image" Target="../media/image798.png"/><Relationship Id="rId61" Type="http://schemas.openxmlformats.org/officeDocument/2006/relationships/image" Target="../media/image828.png"/><Relationship Id="rId19" Type="http://schemas.openxmlformats.org/officeDocument/2006/relationships/image" Target="../media/image805.png"/><Relationship Id="rId14" Type="http://schemas.openxmlformats.org/officeDocument/2006/relationships/customXml" Target="../ink/ink4801.xml"/><Relationship Id="rId22" Type="http://schemas.openxmlformats.org/officeDocument/2006/relationships/customXml" Target="../ink/ink4805.xml"/><Relationship Id="rId27" Type="http://schemas.openxmlformats.org/officeDocument/2006/relationships/image" Target="../media/image809.png"/><Relationship Id="rId30" Type="http://schemas.openxmlformats.org/officeDocument/2006/relationships/customXml" Target="../ink/ink4809.xml"/><Relationship Id="rId35" Type="http://schemas.openxmlformats.org/officeDocument/2006/relationships/image" Target="../media/image818.png"/><Relationship Id="rId43" Type="http://schemas.openxmlformats.org/officeDocument/2006/relationships/image" Target="../media/image815.png"/><Relationship Id="rId48" Type="http://schemas.openxmlformats.org/officeDocument/2006/relationships/customXml" Target="../ink/ink4818.xml"/><Relationship Id="rId56" Type="http://schemas.openxmlformats.org/officeDocument/2006/relationships/customXml" Target="../ink/ink4822.xml"/><Relationship Id="rId64" Type="http://schemas.openxmlformats.org/officeDocument/2006/relationships/customXml" Target="../ink/ink4826.xml"/><Relationship Id="rId69" Type="http://schemas.openxmlformats.org/officeDocument/2006/relationships/image" Target="../media/image830.png"/><Relationship Id="rId8" Type="http://schemas.openxmlformats.org/officeDocument/2006/relationships/customXml" Target="../ink/ink4798.xml"/><Relationship Id="rId51" Type="http://schemas.openxmlformats.org/officeDocument/2006/relationships/image" Target="../media/image823.png"/><Relationship Id="rId3" Type="http://schemas.openxmlformats.org/officeDocument/2006/relationships/image" Target="../media/image797.png"/><Relationship Id="rId12" Type="http://schemas.openxmlformats.org/officeDocument/2006/relationships/customXml" Target="../ink/ink4800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33" Type="http://schemas.openxmlformats.org/officeDocument/2006/relationships/image" Target="../media/image817.png"/><Relationship Id="rId38" Type="http://schemas.openxmlformats.org/officeDocument/2006/relationships/customXml" Target="../ink/ink4813.xml"/><Relationship Id="rId46" Type="http://schemas.openxmlformats.org/officeDocument/2006/relationships/customXml" Target="../ink/ink4817.xml"/><Relationship Id="rId59" Type="http://schemas.openxmlformats.org/officeDocument/2006/relationships/image" Target="../media/image826.png"/><Relationship Id="rId67" Type="http://schemas.openxmlformats.org/officeDocument/2006/relationships/image" Target="../media/image820.png"/><Relationship Id="rId20" Type="http://schemas.openxmlformats.org/officeDocument/2006/relationships/customXml" Target="../ink/ink4804.xml"/><Relationship Id="rId41" Type="http://schemas.openxmlformats.org/officeDocument/2006/relationships/image" Target="../media/image814.png"/><Relationship Id="rId54" Type="http://schemas.openxmlformats.org/officeDocument/2006/relationships/customXml" Target="../ink/ink4821.xml"/><Relationship Id="rId62" Type="http://schemas.openxmlformats.org/officeDocument/2006/relationships/customXml" Target="../ink/ink48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97.xml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28" Type="http://schemas.openxmlformats.org/officeDocument/2006/relationships/customXml" Target="../ink/ink4808.xml"/><Relationship Id="rId36" Type="http://schemas.openxmlformats.org/officeDocument/2006/relationships/customXml" Target="../ink/ink4812.xml"/><Relationship Id="rId49" Type="http://schemas.openxmlformats.org/officeDocument/2006/relationships/image" Target="../media/image822.png"/><Relationship Id="rId57" Type="http://schemas.openxmlformats.org/officeDocument/2006/relationships/image" Target="../media/image825.png"/><Relationship Id="rId10" Type="http://schemas.openxmlformats.org/officeDocument/2006/relationships/customXml" Target="../ink/ink4799.xml"/><Relationship Id="rId31" Type="http://schemas.openxmlformats.org/officeDocument/2006/relationships/image" Target="../media/image811.png"/><Relationship Id="rId44" Type="http://schemas.openxmlformats.org/officeDocument/2006/relationships/customXml" Target="../ink/ink4816.xml"/><Relationship Id="rId52" Type="http://schemas.openxmlformats.org/officeDocument/2006/relationships/customXml" Target="../ink/ink4820.xml"/><Relationship Id="rId60" Type="http://schemas.openxmlformats.org/officeDocument/2006/relationships/customXml" Target="../ink/ink4824.xml"/><Relationship Id="rId65" Type="http://schemas.openxmlformats.org/officeDocument/2006/relationships/image" Target="../media/image819.png"/><Relationship Id="rId4" Type="http://schemas.openxmlformats.org/officeDocument/2006/relationships/customXml" Target="../ink/ink4796.xml"/><Relationship Id="rId9" Type="http://schemas.openxmlformats.org/officeDocument/2006/relationships/image" Target="../media/image800.png"/><Relationship Id="rId13" Type="http://schemas.openxmlformats.org/officeDocument/2006/relationships/image" Target="../media/image802.png"/><Relationship Id="rId18" Type="http://schemas.openxmlformats.org/officeDocument/2006/relationships/customXml" Target="../ink/ink4803.xml"/><Relationship Id="rId39" Type="http://schemas.openxmlformats.org/officeDocument/2006/relationships/image" Target="../media/image813.png"/><Relationship Id="rId34" Type="http://schemas.openxmlformats.org/officeDocument/2006/relationships/customXml" Target="../ink/ink4811.xml"/><Relationship Id="rId50" Type="http://schemas.openxmlformats.org/officeDocument/2006/relationships/customXml" Target="../ink/ink4819.xml"/><Relationship Id="rId55" Type="http://schemas.openxmlformats.org/officeDocument/2006/relationships/image" Target="../media/image824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4832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4834.xml"/><Relationship Id="rId2" Type="http://schemas.openxmlformats.org/officeDocument/2006/relationships/customXml" Target="../ink/ink48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31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4833.xml"/><Relationship Id="rId4" Type="http://schemas.openxmlformats.org/officeDocument/2006/relationships/customXml" Target="../ink/ink4830.xml"/><Relationship Id="rId9" Type="http://schemas.openxmlformats.org/officeDocument/2006/relationships/image" Target="NULL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4843.xml"/><Relationship Id="rId26" Type="http://schemas.openxmlformats.org/officeDocument/2006/relationships/customXml" Target="../ink/ink484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4851.xml"/><Relationship Id="rId42" Type="http://schemas.openxmlformats.org/officeDocument/2006/relationships/customXml" Target="../ink/ink4855.xml"/><Relationship Id="rId7" Type="http://schemas.openxmlformats.org/officeDocument/2006/relationships/image" Target="NULL"/><Relationship Id="rId2" Type="http://schemas.openxmlformats.org/officeDocument/2006/relationships/customXml" Target="../ink/ink4835.xml"/><Relationship Id="rId16" Type="http://schemas.openxmlformats.org/officeDocument/2006/relationships/customXml" Target="../ink/ink4842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37.xml"/><Relationship Id="rId11" Type="http://schemas.openxmlformats.org/officeDocument/2006/relationships/image" Target="NULL"/><Relationship Id="rId24" Type="http://schemas.openxmlformats.org/officeDocument/2006/relationships/customXml" Target="../ink/ink4846.xml"/><Relationship Id="rId32" Type="http://schemas.openxmlformats.org/officeDocument/2006/relationships/customXml" Target="../ink/ink4850.xml"/><Relationship Id="rId37" Type="http://schemas.openxmlformats.org/officeDocument/2006/relationships/image" Target="NULL"/><Relationship Id="rId40" Type="http://schemas.openxmlformats.org/officeDocument/2006/relationships/customXml" Target="../ink/ink4854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848.xml"/><Relationship Id="rId36" Type="http://schemas.openxmlformats.org/officeDocument/2006/relationships/customXml" Target="../ink/ink4852.xml"/><Relationship Id="rId10" Type="http://schemas.openxmlformats.org/officeDocument/2006/relationships/customXml" Target="../ink/ink4839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4856.xml"/><Relationship Id="rId4" Type="http://schemas.openxmlformats.org/officeDocument/2006/relationships/customXml" Target="../ink/ink4836.xml"/><Relationship Id="rId9" Type="http://schemas.openxmlformats.org/officeDocument/2006/relationships/image" Target="NULL"/><Relationship Id="rId14" Type="http://schemas.openxmlformats.org/officeDocument/2006/relationships/customXml" Target="../ink/ink4841.xml"/><Relationship Id="rId22" Type="http://schemas.openxmlformats.org/officeDocument/2006/relationships/customXml" Target="../ink/ink4845.xml"/><Relationship Id="rId27" Type="http://schemas.openxmlformats.org/officeDocument/2006/relationships/image" Target="NULL"/><Relationship Id="rId30" Type="http://schemas.openxmlformats.org/officeDocument/2006/relationships/customXml" Target="../ink/ink4849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4838.xml"/><Relationship Id="rId3" Type="http://schemas.openxmlformats.org/officeDocument/2006/relationships/image" Target="NULL"/><Relationship Id="rId12" Type="http://schemas.openxmlformats.org/officeDocument/2006/relationships/customXml" Target="../ink/ink484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853.xml"/><Relationship Id="rId20" Type="http://schemas.openxmlformats.org/officeDocument/2006/relationships/customXml" Target="../ink/ink4844.xml"/><Relationship Id="rId41" Type="http://schemas.openxmlformats.org/officeDocument/2006/relationships/image" Target="NULL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4865.xml"/><Relationship Id="rId26" Type="http://schemas.openxmlformats.org/officeDocument/2006/relationships/customXml" Target="../ink/ink4869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4873.xml"/><Relationship Id="rId42" Type="http://schemas.openxmlformats.org/officeDocument/2006/relationships/customXml" Target="../ink/ink4877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4857.xml"/><Relationship Id="rId16" Type="http://schemas.openxmlformats.org/officeDocument/2006/relationships/customXml" Target="../ink/ink486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4868.xml"/><Relationship Id="rId32" Type="http://schemas.openxmlformats.org/officeDocument/2006/relationships/customXml" Target="../ink/ink4872.xml"/><Relationship Id="rId37" Type="http://schemas.openxmlformats.org/officeDocument/2006/relationships/image" Target="NULL"/><Relationship Id="rId40" Type="http://schemas.openxmlformats.org/officeDocument/2006/relationships/customXml" Target="../ink/ink4876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870.xml"/><Relationship Id="rId36" Type="http://schemas.openxmlformats.org/officeDocument/2006/relationships/customXml" Target="../ink/ink4874.xml"/><Relationship Id="rId49" Type="http://schemas.openxmlformats.org/officeDocument/2006/relationships/image" Target="NULL"/><Relationship Id="rId10" Type="http://schemas.openxmlformats.org/officeDocument/2006/relationships/customXml" Target="../ink/ink4861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4878.xml"/><Relationship Id="rId4" Type="http://schemas.openxmlformats.org/officeDocument/2006/relationships/customXml" Target="../ink/ink4858.xml"/><Relationship Id="rId9" Type="http://schemas.openxmlformats.org/officeDocument/2006/relationships/image" Target="NULL"/><Relationship Id="rId14" Type="http://schemas.openxmlformats.org/officeDocument/2006/relationships/customXml" Target="../ink/ink4863.xml"/><Relationship Id="rId22" Type="http://schemas.openxmlformats.org/officeDocument/2006/relationships/customXml" Target="../ink/ink4867.xml"/><Relationship Id="rId27" Type="http://schemas.openxmlformats.org/officeDocument/2006/relationships/image" Target="NULL"/><Relationship Id="rId30" Type="http://schemas.openxmlformats.org/officeDocument/2006/relationships/customXml" Target="../ink/ink487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880.xml"/><Relationship Id="rId8" Type="http://schemas.openxmlformats.org/officeDocument/2006/relationships/customXml" Target="../ink/ink4860.xml"/><Relationship Id="rId3" Type="http://schemas.openxmlformats.org/officeDocument/2006/relationships/image" Target="NULL"/><Relationship Id="rId12" Type="http://schemas.openxmlformats.org/officeDocument/2006/relationships/customXml" Target="../ink/ink486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875.xml"/><Relationship Id="rId46" Type="http://schemas.openxmlformats.org/officeDocument/2006/relationships/customXml" Target="../ink/ink4879.xml"/><Relationship Id="rId20" Type="http://schemas.openxmlformats.org/officeDocument/2006/relationships/customXml" Target="../ink/ink4866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59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4881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885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4887.xml"/><Relationship Id="rId2" Type="http://schemas.openxmlformats.org/officeDocument/2006/relationships/customXml" Target="../ink/ink48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84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4886.xml"/><Relationship Id="rId4" Type="http://schemas.openxmlformats.org/officeDocument/2006/relationships/customXml" Target="../ink/ink4883.xml"/><Relationship Id="rId9" Type="http://schemas.openxmlformats.org/officeDocument/2006/relationships/image" Target="NUL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891.xml"/><Relationship Id="rId13" Type="http://schemas.openxmlformats.org/officeDocument/2006/relationships/image" Target="NULL"/><Relationship Id="rId18" Type="http://schemas.openxmlformats.org/officeDocument/2006/relationships/customXml" Target="../ink/ink4896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4893.xml"/><Relationship Id="rId17" Type="http://schemas.openxmlformats.org/officeDocument/2006/relationships/image" Target="NULL"/><Relationship Id="rId2" Type="http://schemas.openxmlformats.org/officeDocument/2006/relationships/customXml" Target="../ink/ink4888.xml"/><Relationship Id="rId16" Type="http://schemas.openxmlformats.org/officeDocument/2006/relationships/customXml" Target="../ink/ink4895.xml"/><Relationship Id="rId20" Type="http://schemas.openxmlformats.org/officeDocument/2006/relationships/customXml" Target="../ink/ink48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90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4892.xml"/><Relationship Id="rId19" Type="http://schemas.openxmlformats.org/officeDocument/2006/relationships/image" Target="NULL"/><Relationship Id="rId4" Type="http://schemas.openxmlformats.org/officeDocument/2006/relationships/customXml" Target="../ink/ink4889.xml"/><Relationship Id="rId9" Type="http://schemas.openxmlformats.org/officeDocument/2006/relationships/image" Target="NULL"/><Relationship Id="rId14" Type="http://schemas.openxmlformats.org/officeDocument/2006/relationships/customXml" Target="../ink/ink4894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4906.xml"/><Relationship Id="rId26" Type="http://schemas.openxmlformats.org/officeDocument/2006/relationships/customXml" Target="../ink/ink4910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4914.xml"/><Relationship Id="rId42" Type="http://schemas.openxmlformats.org/officeDocument/2006/relationships/customXml" Target="../ink/ink4918.xml"/><Relationship Id="rId7" Type="http://schemas.openxmlformats.org/officeDocument/2006/relationships/image" Target="NULL"/><Relationship Id="rId2" Type="http://schemas.openxmlformats.org/officeDocument/2006/relationships/customXml" Target="../ink/ink4898.xml"/><Relationship Id="rId16" Type="http://schemas.openxmlformats.org/officeDocument/2006/relationships/customXml" Target="../ink/ink4905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00.xml"/><Relationship Id="rId11" Type="http://schemas.openxmlformats.org/officeDocument/2006/relationships/image" Target="NULL"/><Relationship Id="rId24" Type="http://schemas.openxmlformats.org/officeDocument/2006/relationships/customXml" Target="../ink/ink4909.xml"/><Relationship Id="rId32" Type="http://schemas.openxmlformats.org/officeDocument/2006/relationships/customXml" Target="../ink/ink4913.xml"/><Relationship Id="rId37" Type="http://schemas.openxmlformats.org/officeDocument/2006/relationships/image" Target="NULL"/><Relationship Id="rId40" Type="http://schemas.openxmlformats.org/officeDocument/2006/relationships/customXml" Target="../ink/ink4917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911.xml"/><Relationship Id="rId36" Type="http://schemas.openxmlformats.org/officeDocument/2006/relationships/customXml" Target="../ink/ink4915.xml"/><Relationship Id="rId10" Type="http://schemas.openxmlformats.org/officeDocument/2006/relationships/customXml" Target="../ink/ink4902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4919.xml"/><Relationship Id="rId4" Type="http://schemas.openxmlformats.org/officeDocument/2006/relationships/customXml" Target="../ink/ink4899.xml"/><Relationship Id="rId9" Type="http://schemas.openxmlformats.org/officeDocument/2006/relationships/image" Target="NULL"/><Relationship Id="rId14" Type="http://schemas.openxmlformats.org/officeDocument/2006/relationships/customXml" Target="../ink/ink4904.xml"/><Relationship Id="rId22" Type="http://schemas.openxmlformats.org/officeDocument/2006/relationships/customXml" Target="../ink/ink4908.xml"/><Relationship Id="rId27" Type="http://schemas.openxmlformats.org/officeDocument/2006/relationships/image" Target="NULL"/><Relationship Id="rId30" Type="http://schemas.openxmlformats.org/officeDocument/2006/relationships/customXml" Target="../ink/ink4912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4901.xml"/><Relationship Id="rId3" Type="http://schemas.openxmlformats.org/officeDocument/2006/relationships/image" Target="NULL"/><Relationship Id="rId12" Type="http://schemas.openxmlformats.org/officeDocument/2006/relationships/customXml" Target="../ink/ink490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916.xml"/><Relationship Id="rId20" Type="http://schemas.openxmlformats.org/officeDocument/2006/relationships/customXml" Target="../ink/ink4907.xml"/><Relationship Id="rId41" Type="http://schemas.openxmlformats.org/officeDocument/2006/relationships/image" Target="NULL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4928.xml"/><Relationship Id="rId26" Type="http://schemas.openxmlformats.org/officeDocument/2006/relationships/customXml" Target="../ink/ink4932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4936.xml"/><Relationship Id="rId42" Type="http://schemas.openxmlformats.org/officeDocument/2006/relationships/customXml" Target="../ink/ink4940.xml"/><Relationship Id="rId47" Type="http://schemas.openxmlformats.org/officeDocument/2006/relationships/image" Target="NULL"/><Relationship Id="rId50" Type="http://schemas.openxmlformats.org/officeDocument/2006/relationships/customXml" Target="../ink/ink4944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4920.xml"/><Relationship Id="rId16" Type="http://schemas.openxmlformats.org/officeDocument/2006/relationships/customXml" Target="../ink/ink4927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4931.xml"/><Relationship Id="rId32" Type="http://schemas.openxmlformats.org/officeDocument/2006/relationships/customXml" Target="../ink/ink4935.xml"/><Relationship Id="rId37" Type="http://schemas.openxmlformats.org/officeDocument/2006/relationships/image" Target="NULL"/><Relationship Id="rId40" Type="http://schemas.openxmlformats.org/officeDocument/2006/relationships/customXml" Target="../ink/ink4939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4924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4941.xml"/><Relationship Id="rId52" Type="http://schemas.openxmlformats.org/officeDocument/2006/relationships/customXml" Target="../ink/ink4945.xml"/><Relationship Id="rId4" Type="http://schemas.openxmlformats.org/officeDocument/2006/relationships/customXml" Target="../ink/ink4921.xml"/><Relationship Id="rId9" Type="http://schemas.openxmlformats.org/officeDocument/2006/relationships/image" Target="NULL"/><Relationship Id="rId14" Type="http://schemas.openxmlformats.org/officeDocument/2006/relationships/customXml" Target="../ink/ink4926.xml"/><Relationship Id="rId22" Type="http://schemas.openxmlformats.org/officeDocument/2006/relationships/customXml" Target="../ink/ink4930.xml"/><Relationship Id="rId27" Type="http://schemas.openxmlformats.org/officeDocument/2006/relationships/image" Target="NULL"/><Relationship Id="rId30" Type="http://schemas.openxmlformats.org/officeDocument/2006/relationships/customXml" Target="../ink/ink493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943.xml"/><Relationship Id="rId8" Type="http://schemas.openxmlformats.org/officeDocument/2006/relationships/customXml" Target="../ink/ink4923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492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938.xml"/><Relationship Id="rId46" Type="http://schemas.openxmlformats.org/officeDocument/2006/relationships/customXml" Target="../ink/ink4942.xml"/><Relationship Id="rId20" Type="http://schemas.openxmlformats.org/officeDocument/2006/relationships/customXml" Target="../ink/ink4929.xml"/><Relationship Id="rId41" Type="http://schemas.openxmlformats.org/officeDocument/2006/relationships/image" Target="NULL"/><Relationship Id="rId54" Type="http://schemas.openxmlformats.org/officeDocument/2006/relationships/customXml" Target="../ink/ink49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2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933.xml"/><Relationship Id="rId36" Type="http://schemas.openxmlformats.org/officeDocument/2006/relationships/customXml" Target="../ink/ink4937.xml"/><Relationship Id="rId49" Type="http://schemas.openxmlformats.org/officeDocument/2006/relationships/image" Target="NUL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3.xml"/><Relationship Id="rId21" Type="http://schemas.openxmlformats.org/officeDocument/2006/relationships/image" Target="../media/image11.png"/><Relationship Id="rId34" Type="http://schemas.openxmlformats.org/officeDocument/2006/relationships/customXml" Target="../ink/ink237.xml"/><Relationship Id="rId42" Type="http://schemas.openxmlformats.org/officeDocument/2006/relationships/customXml" Target="../ink/ink241.xml"/><Relationship Id="rId47" Type="http://schemas.openxmlformats.org/officeDocument/2006/relationships/image" Target="../media/image36.png"/><Relationship Id="rId50" Type="http://schemas.openxmlformats.org/officeDocument/2006/relationships/customXml" Target="../ink/ink245.xml"/><Relationship Id="rId55" Type="http://schemas.openxmlformats.org/officeDocument/2006/relationships/image" Target="../media/image40.png"/><Relationship Id="rId63" Type="http://schemas.openxmlformats.org/officeDocument/2006/relationships/image" Target="../media/image45.png"/><Relationship Id="rId7" Type="http://schemas.openxmlformats.org/officeDocument/2006/relationships/image" Target="../media/image3.png"/><Relationship Id="rId2" Type="http://schemas.openxmlformats.org/officeDocument/2006/relationships/customXml" Target="../ink/ink222.xml"/><Relationship Id="rId16" Type="http://schemas.openxmlformats.org/officeDocument/2006/relationships/customXml" Target="../ink/ink228.xml"/><Relationship Id="rId29" Type="http://schemas.openxmlformats.org/officeDocument/2006/relationships/image" Target="../media/image23.png"/><Relationship Id="rId11" Type="http://schemas.openxmlformats.org/officeDocument/2006/relationships/image" Target="../media/image6.png"/><Relationship Id="rId24" Type="http://schemas.openxmlformats.org/officeDocument/2006/relationships/customXml" Target="../ink/ink232.xml"/><Relationship Id="rId32" Type="http://schemas.openxmlformats.org/officeDocument/2006/relationships/customXml" Target="../ink/ink236.xml"/><Relationship Id="rId37" Type="http://schemas.openxmlformats.org/officeDocument/2006/relationships/image" Target="../media/image29.png"/><Relationship Id="rId40" Type="http://schemas.openxmlformats.org/officeDocument/2006/relationships/customXml" Target="../ink/ink240.xml"/><Relationship Id="rId45" Type="http://schemas.openxmlformats.org/officeDocument/2006/relationships/image" Target="../media/image35.png"/><Relationship Id="rId53" Type="http://schemas.openxmlformats.org/officeDocument/2006/relationships/image" Target="../media/image39.png"/><Relationship Id="rId58" Type="http://schemas.openxmlformats.org/officeDocument/2006/relationships/customXml" Target="../ink/ink249.xml"/><Relationship Id="rId66" Type="http://schemas.openxmlformats.org/officeDocument/2006/relationships/customXml" Target="../ink/ink253.xml"/><Relationship Id="rId5" Type="http://schemas.openxmlformats.org/officeDocument/2006/relationships/image" Target="../media/image4.png"/><Relationship Id="rId61" Type="http://schemas.openxmlformats.org/officeDocument/2006/relationships/image" Target="../media/image43.png"/><Relationship Id="rId19" Type="http://schemas.openxmlformats.org/officeDocument/2006/relationships/image" Target="../media/image10.png"/><Relationship Id="rId14" Type="http://schemas.openxmlformats.org/officeDocument/2006/relationships/customXml" Target="../ink/ink227.xml"/><Relationship Id="rId22" Type="http://schemas.openxmlformats.org/officeDocument/2006/relationships/customXml" Target="../ink/ink231.xml"/><Relationship Id="rId27" Type="http://schemas.openxmlformats.org/officeDocument/2006/relationships/image" Target="../media/image22.png"/><Relationship Id="rId30" Type="http://schemas.openxmlformats.org/officeDocument/2006/relationships/customXml" Target="../ink/ink235.xml"/><Relationship Id="rId35" Type="http://schemas.openxmlformats.org/officeDocument/2006/relationships/image" Target="../media/image28.png"/><Relationship Id="rId43" Type="http://schemas.openxmlformats.org/officeDocument/2006/relationships/image" Target="../media/image32.png"/><Relationship Id="rId48" Type="http://schemas.openxmlformats.org/officeDocument/2006/relationships/customXml" Target="../ink/ink244.xml"/><Relationship Id="rId56" Type="http://schemas.openxmlformats.org/officeDocument/2006/relationships/customXml" Target="../ink/ink248.xml"/><Relationship Id="rId64" Type="http://schemas.openxmlformats.org/officeDocument/2006/relationships/customXml" Target="../ink/ink252.xml"/><Relationship Id="rId8" Type="http://schemas.openxmlformats.org/officeDocument/2006/relationships/customXml" Target="../ink/ink224.xml"/><Relationship Id="rId51" Type="http://schemas.openxmlformats.org/officeDocument/2006/relationships/image" Target="../media/image38.png"/><Relationship Id="rId12" Type="http://schemas.openxmlformats.org/officeDocument/2006/relationships/customXml" Target="../ink/ink226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25.png"/><Relationship Id="rId38" Type="http://schemas.openxmlformats.org/officeDocument/2006/relationships/customXml" Target="../ink/ink239.xml"/><Relationship Id="rId46" Type="http://schemas.openxmlformats.org/officeDocument/2006/relationships/customXml" Target="../ink/ink243.xml"/><Relationship Id="rId59" Type="http://schemas.openxmlformats.org/officeDocument/2006/relationships/image" Target="../media/image42.png"/><Relationship Id="rId67" Type="http://schemas.openxmlformats.org/officeDocument/2006/relationships/image" Target="../media/image47.png"/><Relationship Id="rId20" Type="http://schemas.openxmlformats.org/officeDocument/2006/relationships/customXml" Target="../ink/ink230.xml"/><Relationship Id="rId41" Type="http://schemas.openxmlformats.org/officeDocument/2006/relationships/image" Target="../media/image31.png"/><Relationship Id="rId54" Type="http://schemas.openxmlformats.org/officeDocument/2006/relationships/customXml" Target="../ink/ink247.xml"/><Relationship Id="rId62" Type="http://schemas.openxmlformats.org/officeDocument/2006/relationships/customXml" Target="../ink/ink2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3.xml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234.xml"/><Relationship Id="rId36" Type="http://schemas.openxmlformats.org/officeDocument/2006/relationships/customXml" Target="../ink/ink238.xml"/><Relationship Id="rId49" Type="http://schemas.openxmlformats.org/officeDocument/2006/relationships/image" Target="../media/image37.png"/><Relationship Id="rId57" Type="http://schemas.openxmlformats.org/officeDocument/2006/relationships/image" Target="../media/image41.png"/><Relationship Id="rId10" Type="http://schemas.openxmlformats.org/officeDocument/2006/relationships/customXml" Target="../ink/ink225.xml"/><Relationship Id="rId31" Type="http://schemas.openxmlformats.org/officeDocument/2006/relationships/image" Target="../media/image24.png"/><Relationship Id="rId44" Type="http://schemas.openxmlformats.org/officeDocument/2006/relationships/customXml" Target="../ink/ink242.xml"/><Relationship Id="rId52" Type="http://schemas.openxmlformats.org/officeDocument/2006/relationships/customXml" Target="../ink/ink246.xml"/><Relationship Id="rId60" Type="http://schemas.openxmlformats.org/officeDocument/2006/relationships/customXml" Target="../ink/ink250.xml"/><Relationship Id="rId65" Type="http://schemas.openxmlformats.org/officeDocument/2006/relationships/image" Target="../media/image46.png"/><Relationship Id="rId9" Type="http://schemas.openxmlformats.org/officeDocument/2006/relationships/image" Target="../media/image5.png"/><Relationship Id="rId13" Type="http://schemas.openxmlformats.org/officeDocument/2006/relationships/image" Target="../media/image7.png"/><Relationship Id="rId18" Type="http://schemas.openxmlformats.org/officeDocument/2006/relationships/customXml" Target="../ink/ink229.xml"/><Relationship Id="rId39" Type="http://schemas.openxmlformats.org/officeDocument/2006/relationships/image" Target="../media/image30.png"/></Relationships>
</file>

<file path=ppt/slides/_rels/slide12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4955.xml"/><Relationship Id="rId26" Type="http://schemas.openxmlformats.org/officeDocument/2006/relationships/customXml" Target="../ink/ink4959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4963.xml"/><Relationship Id="rId42" Type="http://schemas.openxmlformats.org/officeDocument/2006/relationships/customXml" Target="../ink/ink4967.xml"/><Relationship Id="rId47" Type="http://schemas.openxmlformats.org/officeDocument/2006/relationships/image" Target="NULL"/><Relationship Id="rId50" Type="http://schemas.openxmlformats.org/officeDocument/2006/relationships/customXml" Target="../ink/ink4971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4947.xml"/><Relationship Id="rId16" Type="http://schemas.openxmlformats.org/officeDocument/2006/relationships/customXml" Target="../ink/ink495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4958.xml"/><Relationship Id="rId32" Type="http://schemas.openxmlformats.org/officeDocument/2006/relationships/customXml" Target="../ink/ink4962.xml"/><Relationship Id="rId37" Type="http://schemas.openxmlformats.org/officeDocument/2006/relationships/image" Target="NULL"/><Relationship Id="rId40" Type="http://schemas.openxmlformats.org/officeDocument/2006/relationships/customXml" Target="../ink/ink4966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975.xm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4948.xml"/><Relationship Id="rId9" Type="http://schemas.openxmlformats.org/officeDocument/2006/relationships/image" Target="NULL"/><Relationship Id="rId14" Type="http://schemas.openxmlformats.org/officeDocument/2006/relationships/customXml" Target="../ink/ink4953.xml"/><Relationship Id="rId22" Type="http://schemas.openxmlformats.org/officeDocument/2006/relationships/customXml" Target="../ink/ink4957.xml"/><Relationship Id="rId27" Type="http://schemas.openxmlformats.org/officeDocument/2006/relationships/image" Target="NULL"/><Relationship Id="rId30" Type="http://schemas.openxmlformats.org/officeDocument/2006/relationships/customXml" Target="../ink/ink496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970.xml"/><Relationship Id="rId56" Type="http://schemas.openxmlformats.org/officeDocument/2006/relationships/customXml" Target="../ink/ink4974.xml"/><Relationship Id="rId8" Type="http://schemas.openxmlformats.org/officeDocument/2006/relationships/customXml" Target="../ink/ink495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495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965.xml"/><Relationship Id="rId46" Type="http://schemas.openxmlformats.org/officeDocument/2006/relationships/customXml" Target="../ink/ink4969.xml"/><Relationship Id="rId59" Type="http://schemas.openxmlformats.org/officeDocument/2006/relationships/image" Target="NULL"/><Relationship Id="rId20" Type="http://schemas.openxmlformats.org/officeDocument/2006/relationships/customXml" Target="../ink/ink4956.xml"/><Relationship Id="rId41" Type="http://schemas.openxmlformats.org/officeDocument/2006/relationships/image" Target="NULL"/><Relationship Id="rId54" Type="http://schemas.openxmlformats.org/officeDocument/2006/relationships/customXml" Target="../ink/ink49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4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960.xml"/><Relationship Id="rId36" Type="http://schemas.openxmlformats.org/officeDocument/2006/relationships/customXml" Target="../ink/ink496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951.xml"/><Relationship Id="rId31" Type="http://schemas.openxmlformats.org/officeDocument/2006/relationships/image" Target="NULL"/><Relationship Id="rId44" Type="http://schemas.openxmlformats.org/officeDocument/2006/relationships/customXml" Target="../ink/ink4968.xml"/><Relationship Id="rId52" Type="http://schemas.openxmlformats.org/officeDocument/2006/relationships/customXml" Target="../ink/ink4972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988.xml"/><Relationship Id="rId21" Type="http://schemas.openxmlformats.org/officeDocument/2006/relationships/image" Target="NULL"/><Relationship Id="rId42" Type="http://schemas.openxmlformats.org/officeDocument/2006/relationships/customXml" Target="../ink/ink499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009.xml"/><Relationship Id="rId16" Type="http://schemas.openxmlformats.org/officeDocument/2006/relationships/customXml" Target="../ink/ink4983.xml"/><Relationship Id="rId11" Type="http://schemas.openxmlformats.org/officeDocument/2006/relationships/image" Target="NULL"/><Relationship Id="rId32" Type="http://schemas.openxmlformats.org/officeDocument/2006/relationships/customXml" Target="../ink/ink499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004.xml"/><Relationship Id="rId74" Type="http://schemas.openxmlformats.org/officeDocument/2006/relationships/customXml" Target="../ink/ink5012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982.xml"/><Relationship Id="rId22" Type="http://schemas.openxmlformats.org/officeDocument/2006/relationships/customXml" Target="../ink/ink4986.xml"/><Relationship Id="rId27" Type="http://schemas.openxmlformats.org/officeDocument/2006/relationships/image" Target="NULL"/><Relationship Id="rId30" Type="http://schemas.openxmlformats.org/officeDocument/2006/relationships/customXml" Target="../ink/ink499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999.xml"/><Relationship Id="rId56" Type="http://schemas.openxmlformats.org/officeDocument/2006/relationships/customXml" Target="../ink/ink5003.xml"/><Relationship Id="rId64" Type="http://schemas.openxmlformats.org/officeDocument/2006/relationships/customXml" Target="../ink/ink5007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4979.xml"/><Relationship Id="rId51" Type="http://schemas.openxmlformats.org/officeDocument/2006/relationships/image" Target="NULL"/><Relationship Id="rId72" Type="http://schemas.openxmlformats.org/officeDocument/2006/relationships/customXml" Target="../ink/ink5011.xml"/><Relationship Id="rId80" Type="http://schemas.openxmlformats.org/officeDocument/2006/relationships/customXml" Target="../ink/ink5015.xml"/><Relationship Id="rId3" Type="http://schemas.openxmlformats.org/officeDocument/2006/relationships/image" Target="NULL"/><Relationship Id="rId12" Type="http://schemas.openxmlformats.org/officeDocument/2006/relationships/customXml" Target="../ink/ink498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994.xml"/><Relationship Id="rId46" Type="http://schemas.openxmlformats.org/officeDocument/2006/relationships/customXml" Target="../ink/ink4998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4985.xml"/><Relationship Id="rId41" Type="http://schemas.openxmlformats.org/officeDocument/2006/relationships/image" Target="NULL"/><Relationship Id="rId54" Type="http://schemas.openxmlformats.org/officeDocument/2006/relationships/customXml" Target="../ink/ink5002.xml"/><Relationship Id="rId62" Type="http://schemas.openxmlformats.org/officeDocument/2006/relationships/customXml" Target="../ink/ink5006.xml"/><Relationship Id="rId70" Type="http://schemas.openxmlformats.org/officeDocument/2006/relationships/customXml" Target="../ink/ink5010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7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989.xml"/><Relationship Id="rId36" Type="http://schemas.openxmlformats.org/officeDocument/2006/relationships/customXml" Target="../ink/ink499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980.xml"/><Relationship Id="rId31" Type="http://schemas.openxmlformats.org/officeDocument/2006/relationships/image" Target="NULL"/><Relationship Id="rId44" Type="http://schemas.openxmlformats.org/officeDocument/2006/relationships/customXml" Target="../ink/ink4997.xml"/><Relationship Id="rId52" Type="http://schemas.openxmlformats.org/officeDocument/2006/relationships/customXml" Target="../ink/ink5001.xml"/><Relationship Id="rId60" Type="http://schemas.openxmlformats.org/officeDocument/2006/relationships/customXml" Target="../ink/ink5005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014.xml"/><Relationship Id="rId81" Type="http://schemas.openxmlformats.org/officeDocument/2006/relationships/image" Target="NULL"/><Relationship Id="rId4" Type="http://schemas.openxmlformats.org/officeDocument/2006/relationships/customXml" Target="../ink/ink497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984.xml"/><Relationship Id="rId39" Type="http://schemas.openxmlformats.org/officeDocument/2006/relationships/image" Target="NULL"/><Relationship Id="rId34" Type="http://schemas.openxmlformats.org/officeDocument/2006/relationships/customXml" Target="../ink/ink4992.xml"/><Relationship Id="rId50" Type="http://schemas.openxmlformats.org/officeDocument/2006/relationships/customXml" Target="../ink/ink5000.xml"/><Relationship Id="rId55" Type="http://schemas.openxmlformats.org/officeDocument/2006/relationships/image" Target="NULL"/><Relationship Id="rId76" Type="http://schemas.openxmlformats.org/officeDocument/2006/relationships/customXml" Target="../ink/ink5013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4976.xml"/><Relationship Id="rId29" Type="http://schemas.openxmlformats.org/officeDocument/2006/relationships/image" Target="NULL"/><Relationship Id="rId24" Type="http://schemas.openxmlformats.org/officeDocument/2006/relationships/customXml" Target="../ink/ink4987.xml"/><Relationship Id="rId40" Type="http://schemas.openxmlformats.org/officeDocument/2006/relationships/customXml" Target="../ink/ink4995.xml"/><Relationship Id="rId45" Type="http://schemas.openxmlformats.org/officeDocument/2006/relationships/image" Target="NULL"/><Relationship Id="rId66" Type="http://schemas.openxmlformats.org/officeDocument/2006/relationships/customXml" Target="../ink/ink5008.xml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28.xml"/><Relationship Id="rId21" Type="http://schemas.openxmlformats.org/officeDocument/2006/relationships/image" Target="NULL"/><Relationship Id="rId42" Type="http://schemas.openxmlformats.org/officeDocument/2006/relationships/customXml" Target="../ink/ink503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049.xml"/><Relationship Id="rId84" Type="http://schemas.openxmlformats.org/officeDocument/2006/relationships/customXml" Target="../ink/ink5057.xml"/><Relationship Id="rId16" Type="http://schemas.openxmlformats.org/officeDocument/2006/relationships/customXml" Target="../ink/ink5023.xml"/><Relationship Id="rId11" Type="http://schemas.openxmlformats.org/officeDocument/2006/relationships/image" Target="NULL"/><Relationship Id="rId32" Type="http://schemas.openxmlformats.org/officeDocument/2006/relationships/customXml" Target="../ink/ink503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044.xml"/><Relationship Id="rId74" Type="http://schemas.openxmlformats.org/officeDocument/2006/relationships/customXml" Target="../ink/ink5052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022.xml"/><Relationship Id="rId22" Type="http://schemas.openxmlformats.org/officeDocument/2006/relationships/customXml" Target="../ink/ink5026.xml"/><Relationship Id="rId27" Type="http://schemas.openxmlformats.org/officeDocument/2006/relationships/image" Target="NULL"/><Relationship Id="rId30" Type="http://schemas.openxmlformats.org/officeDocument/2006/relationships/customXml" Target="../ink/ink503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039.xml"/><Relationship Id="rId56" Type="http://schemas.openxmlformats.org/officeDocument/2006/relationships/customXml" Target="../ink/ink5043.xml"/><Relationship Id="rId64" Type="http://schemas.openxmlformats.org/officeDocument/2006/relationships/customXml" Target="../ink/ink5047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5019.xml"/><Relationship Id="rId51" Type="http://schemas.openxmlformats.org/officeDocument/2006/relationships/image" Target="NULL"/><Relationship Id="rId72" Type="http://schemas.openxmlformats.org/officeDocument/2006/relationships/customXml" Target="../ink/ink5051.xml"/><Relationship Id="rId80" Type="http://schemas.openxmlformats.org/officeDocument/2006/relationships/customXml" Target="../ink/ink5055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02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034.xml"/><Relationship Id="rId46" Type="http://schemas.openxmlformats.org/officeDocument/2006/relationships/customXml" Target="../ink/ink5038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025.xml"/><Relationship Id="rId41" Type="http://schemas.openxmlformats.org/officeDocument/2006/relationships/image" Target="NULL"/><Relationship Id="rId54" Type="http://schemas.openxmlformats.org/officeDocument/2006/relationships/customXml" Target="../ink/ink5042.xml"/><Relationship Id="rId62" Type="http://schemas.openxmlformats.org/officeDocument/2006/relationships/customXml" Target="../ink/ink5046.xml"/><Relationship Id="rId70" Type="http://schemas.openxmlformats.org/officeDocument/2006/relationships/customXml" Target="../ink/ink5050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029.xml"/><Relationship Id="rId36" Type="http://schemas.openxmlformats.org/officeDocument/2006/relationships/customXml" Target="../ink/ink503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020.xml"/><Relationship Id="rId31" Type="http://schemas.openxmlformats.org/officeDocument/2006/relationships/image" Target="NULL"/><Relationship Id="rId44" Type="http://schemas.openxmlformats.org/officeDocument/2006/relationships/customXml" Target="../ink/ink5037.xml"/><Relationship Id="rId52" Type="http://schemas.openxmlformats.org/officeDocument/2006/relationships/customXml" Target="../ink/ink5041.xml"/><Relationship Id="rId60" Type="http://schemas.openxmlformats.org/officeDocument/2006/relationships/customXml" Target="../ink/ink5045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054.xml"/><Relationship Id="rId81" Type="http://schemas.openxmlformats.org/officeDocument/2006/relationships/image" Target="NULL"/><Relationship Id="rId4" Type="http://schemas.openxmlformats.org/officeDocument/2006/relationships/customXml" Target="../ink/ink501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024.xml"/><Relationship Id="rId39" Type="http://schemas.openxmlformats.org/officeDocument/2006/relationships/image" Target="NULL"/><Relationship Id="rId34" Type="http://schemas.openxmlformats.org/officeDocument/2006/relationships/customXml" Target="../ink/ink5032.xml"/><Relationship Id="rId50" Type="http://schemas.openxmlformats.org/officeDocument/2006/relationships/customXml" Target="../ink/ink5040.xml"/><Relationship Id="rId55" Type="http://schemas.openxmlformats.org/officeDocument/2006/relationships/image" Target="NULL"/><Relationship Id="rId76" Type="http://schemas.openxmlformats.org/officeDocument/2006/relationships/customXml" Target="../ink/ink5053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016.xml"/><Relationship Id="rId29" Type="http://schemas.openxmlformats.org/officeDocument/2006/relationships/image" Target="NULL"/><Relationship Id="rId24" Type="http://schemas.openxmlformats.org/officeDocument/2006/relationships/customXml" Target="../ink/ink5027.xml"/><Relationship Id="rId40" Type="http://schemas.openxmlformats.org/officeDocument/2006/relationships/customXml" Target="../ink/ink5035.xml"/><Relationship Id="rId45" Type="http://schemas.openxmlformats.org/officeDocument/2006/relationships/image" Target="NULL"/><Relationship Id="rId66" Type="http://schemas.openxmlformats.org/officeDocument/2006/relationships/customXml" Target="../ink/ink5048.xml"/><Relationship Id="rId61" Type="http://schemas.openxmlformats.org/officeDocument/2006/relationships/image" Target="NULL"/><Relationship Id="rId82" Type="http://schemas.openxmlformats.org/officeDocument/2006/relationships/customXml" Target="../ink/ink5056.xml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70.xml"/><Relationship Id="rId21" Type="http://schemas.openxmlformats.org/officeDocument/2006/relationships/image" Target="NULL"/><Relationship Id="rId42" Type="http://schemas.openxmlformats.org/officeDocument/2006/relationships/customXml" Target="../ink/ink507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091.xml"/><Relationship Id="rId84" Type="http://schemas.openxmlformats.org/officeDocument/2006/relationships/customXml" Target="../ink/ink5099.xml"/><Relationship Id="rId89" Type="http://schemas.openxmlformats.org/officeDocument/2006/relationships/image" Target="NULL"/><Relationship Id="rId16" Type="http://schemas.openxmlformats.org/officeDocument/2006/relationships/customXml" Target="../ink/ink5065.xml"/><Relationship Id="rId11" Type="http://schemas.openxmlformats.org/officeDocument/2006/relationships/image" Target="NULL"/><Relationship Id="rId32" Type="http://schemas.openxmlformats.org/officeDocument/2006/relationships/customXml" Target="../ink/ink507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086.xml"/><Relationship Id="rId74" Type="http://schemas.openxmlformats.org/officeDocument/2006/relationships/customXml" Target="../ink/ink5094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5102.xml"/><Relationship Id="rId22" Type="http://schemas.openxmlformats.org/officeDocument/2006/relationships/customXml" Target="../ink/ink506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081.xml"/><Relationship Id="rId64" Type="http://schemas.openxmlformats.org/officeDocument/2006/relationships/customXml" Target="../ink/ink5089.xml"/><Relationship Id="rId69" Type="http://schemas.openxmlformats.org/officeDocument/2006/relationships/image" Target="NULL"/><Relationship Id="rId8" Type="http://schemas.openxmlformats.org/officeDocument/2006/relationships/customXml" Target="../ink/ink5061.xml"/><Relationship Id="rId51" Type="http://schemas.openxmlformats.org/officeDocument/2006/relationships/image" Target="NULL"/><Relationship Id="rId72" Type="http://schemas.openxmlformats.org/officeDocument/2006/relationships/customXml" Target="../ink/ink5093.xml"/><Relationship Id="rId80" Type="http://schemas.openxmlformats.org/officeDocument/2006/relationships/customXml" Target="../ink/ink5097.xml"/><Relationship Id="rId85" Type="http://schemas.openxmlformats.org/officeDocument/2006/relationships/image" Target="NULL"/><Relationship Id="rId93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06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076.xml"/><Relationship Id="rId46" Type="http://schemas.openxmlformats.org/officeDocument/2006/relationships/customXml" Target="../ink/ink508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067.xml"/><Relationship Id="rId41" Type="http://schemas.openxmlformats.org/officeDocument/2006/relationships/image" Target="NULL"/><Relationship Id="rId54" Type="http://schemas.openxmlformats.org/officeDocument/2006/relationships/customXml" Target="../ink/ink5084.xml"/><Relationship Id="rId62" Type="http://schemas.openxmlformats.org/officeDocument/2006/relationships/customXml" Target="../ink/ink5088.xml"/><Relationship Id="rId70" Type="http://schemas.openxmlformats.org/officeDocument/2006/relationships/customXml" Target="../ink/ink5092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101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6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071.xml"/><Relationship Id="rId36" Type="http://schemas.openxmlformats.org/officeDocument/2006/relationships/customXml" Target="../ink/ink507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062.xml"/><Relationship Id="rId31" Type="http://schemas.openxmlformats.org/officeDocument/2006/relationships/image" Target="NULL"/><Relationship Id="rId44" Type="http://schemas.openxmlformats.org/officeDocument/2006/relationships/customXml" Target="../ink/ink5079.xml"/><Relationship Id="rId52" Type="http://schemas.openxmlformats.org/officeDocument/2006/relationships/customXml" Target="../ink/ink5083.xml"/><Relationship Id="rId60" Type="http://schemas.openxmlformats.org/officeDocument/2006/relationships/customXml" Target="../ink/ink508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096.xml"/><Relationship Id="rId81" Type="http://schemas.openxmlformats.org/officeDocument/2006/relationships/image" Target="NULL"/><Relationship Id="rId86" Type="http://schemas.openxmlformats.org/officeDocument/2006/relationships/customXml" Target="../ink/ink5100.xml"/><Relationship Id="rId4" Type="http://schemas.openxmlformats.org/officeDocument/2006/relationships/customXml" Target="../ink/ink505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066.xml"/><Relationship Id="rId39" Type="http://schemas.openxmlformats.org/officeDocument/2006/relationships/image" Target="NULL"/><Relationship Id="rId34" Type="http://schemas.openxmlformats.org/officeDocument/2006/relationships/customXml" Target="../ink/ink5074.xml"/><Relationship Id="rId50" Type="http://schemas.openxmlformats.org/officeDocument/2006/relationships/customXml" Target="../ink/ink5082.xml"/><Relationship Id="rId55" Type="http://schemas.openxmlformats.org/officeDocument/2006/relationships/image" Target="NULL"/><Relationship Id="rId76" Type="http://schemas.openxmlformats.org/officeDocument/2006/relationships/customXml" Target="../ink/ink509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103.xml"/><Relationship Id="rId2" Type="http://schemas.openxmlformats.org/officeDocument/2006/relationships/customXml" Target="../ink/ink5058.xml"/><Relationship Id="rId29" Type="http://schemas.openxmlformats.org/officeDocument/2006/relationships/image" Target="NULL"/><Relationship Id="rId24" Type="http://schemas.openxmlformats.org/officeDocument/2006/relationships/customXml" Target="../ink/ink5069.xml"/><Relationship Id="rId40" Type="http://schemas.openxmlformats.org/officeDocument/2006/relationships/customXml" Target="../ink/ink5077.xml"/><Relationship Id="rId45" Type="http://schemas.openxmlformats.org/officeDocument/2006/relationships/image" Target="NULL"/><Relationship Id="rId66" Type="http://schemas.openxmlformats.org/officeDocument/2006/relationships/customXml" Target="../ink/ink5090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098.xml"/><Relationship Id="rId19" Type="http://schemas.openxmlformats.org/officeDocument/2006/relationships/image" Target="NULL"/><Relationship Id="rId14" Type="http://schemas.openxmlformats.org/officeDocument/2006/relationships/customXml" Target="../ink/ink5064.xml"/><Relationship Id="rId30" Type="http://schemas.openxmlformats.org/officeDocument/2006/relationships/customXml" Target="../ink/ink5072.xml"/><Relationship Id="rId35" Type="http://schemas.openxmlformats.org/officeDocument/2006/relationships/image" Target="NULL"/><Relationship Id="rId56" Type="http://schemas.openxmlformats.org/officeDocument/2006/relationships/customXml" Target="../ink/ink5085.xml"/><Relationship Id="rId77" Type="http://schemas.openxmlformats.org/officeDocument/2006/relationships/image" Target="NUL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5104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113.xml"/><Relationship Id="rId26" Type="http://schemas.openxmlformats.org/officeDocument/2006/relationships/customXml" Target="../ink/ink5117.xml"/><Relationship Id="rId3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121.xml"/><Relationship Id="rId7" Type="http://schemas.openxmlformats.org/officeDocument/2006/relationships/image" Target="NULL"/><Relationship Id="rId12" Type="http://schemas.openxmlformats.org/officeDocument/2006/relationships/customXml" Target="../ink/ink511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5105.xml"/><Relationship Id="rId16" Type="http://schemas.openxmlformats.org/officeDocument/2006/relationships/customXml" Target="../ink/ink5112.xml"/><Relationship Id="rId20" Type="http://schemas.openxmlformats.org/officeDocument/2006/relationships/customXml" Target="../ink/ink5114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07.xml"/><Relationship Id="rId11" Type="http://schemas.openxmlformats.org/officeDocument/2006/relationships/image" Target="NULL"/><Relationship Id="rId24" Type="http://schemas.openxmlformats.org/officeDocument/2006/relationships/customXml" Target="../ink/ink5116.xml"/><Relationship Id="rId32" Type="http://schemas.openxmlformats.org/officeDocument/2006/relationships/customXml" Target="../ink/ink5120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118.xml"/><Relationship Id="rId10" Type="http://schemas.openxmlformats.org/officeDocument/2006/relationships/customXml" Target="../ink/ink510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5106.xml"/><Relationship Id="rId9" Type="http://schemas.openxmlformats.org/officeDocument/2006/relationships/image" Target="NULL"/><Relationship Id="rId14" Type="http://schemas.openxmlformats.org/officeDocument/2006/relationships/customXml" Target="../ink/ink5111.xml"/><Relationship Id="rId22" Type="http://schemas.openxmlformats.org/officeDocument/2006/relationships/customXml" Target="../ink/ink5115.xml"/><Relationship Id="rId27" Type="http://schemas.openxmlformats.org/officeDocument/2006/relationships/image" Target="NULL"/><Relationship Id="rId30" Type="http://schemas.openxmlformats.org/officeDocument/2006/relationships/customXml" Target="../ink/ink5119.xml"/><Relationship Id="rId35" Type="http://schemas.openxmlformats.org/officeDocument/2006/relationships/image" Target="NULL"/><Relationship Id="rId8" Type="http://schemas.openxmlformats.org/officeDocument/2006/relationships/customXml" Target="../ink/ink5108.xml"/></Relationships>
</file>

<file path=ppt/slides/_rels/slide12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130.xml"/><Relationship Id="rId26" Type="http://schemas.openxmlformats.org/officeDocument/2006/relationships/customXml" Target="../ink/ink5134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138.xml"/><Relationship Id="rId42" Type="http://schemas.openxmlformats.org/officeDocument/2006/relationships/customXml" Target="../ink/ink5142.xml"/><Relationship Id="rId47" Type="http://schemas.openxmlformats.org/officeDocument/2006/relationships/image" Target="NULL"/><Relationship Id="rId50" Type="http://schemas.openxmlformats.org/officeDocument/2006/relationships/customXml" Target="../ink/ink5146.xml"/><Relationship Id="rId7" Type="http://schemas.openxmlformats.org/officeDocument/2006/relationships/image" Target="NULL"/><Relationship Id="rId2" Type="http://schemas.openxmlformats.org/officeDocument/2006/relationships/customXml" Target="../ink/ink5122.xml"/><Relationship Id="rId16" Type="http://schemas.openxmlformats.org/officeDocument/2006/relationships/customXml" Target="../ink/ink5129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133.xml"/><Relationship Id="rId32" Type="http://schemas.openxmlformats.org/officeDocument/2006/relationships/customXml" Target="../ink/ink5137.xml"/><Relationship Id="rId37" Type="http://schemas.openxmlformats.org/officeDocument/2006/relationships/image" Target="NULL"/><Relationship Id="rId40" Type="http://schemas.openxmlformats.org/officeDocument/2006/relationships/customXml" Target="../ink/ink5141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135.xml"/><Relationship Id="rId36" Type="http://schemas.openxmlformats.org/officeDocument/2006/relationships/customXml" Target="../ink/ink5139.xml"/><Relationship Id="rId49" Type="http://schemas.openxmlformats.org/officeDocument/2006/relationships/image" Target="NULL"/><Relationship Id="rId10" Type="http://schemas.openxmlformats.org/officeDocument/2006/relationships/customXml" Target="../ink/ink5126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5143.xml"/><Relationship Id="rId4" Type="http://schemas.openxmlformats.org/officeDocument/2006/relationships/customXml" Target="../ink/ink5123.xml"/><Relationship Id="rId9" Type="http://schemas.openxmlformats.org/officeDocument/2006/relationships/image" Target="NULL"/><Relationship Id="rId14" Type="http://schemas.openxmlformats.org/officeDocument/2006/relationships/customXml" Target="../ink/ink5128.xml"/><Relationship Id="rId22" Type="http://schemas.openxmlformats.org/officeDocument/2006/relationships/customXml" Target="../ink/ink5132.xml"/><Relationship Id="rId27" Type="http://schemas.openxmlformats.org/officeDocument/2006/relationships/image" Target="NULL"/><Relationship Id="rId30" Type="http://schemas.openxmlformats.org/officeDocument/2006/relationships/customXml" Target="../ink/ink513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145.xml"/><Relationship Id="rId8" Type="http://schemas.openxmlformats.org/officeDocument/2006/relationships/customXml" Target="../ink/ink5125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12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140.xml"/><Relationship Id="rId46" Type="http://schemas.openxmlformats.org/officeDocument/2006/relationships/customXml" Target="../ink/ink5144.xml"/><Relationship Id="rId20" Type="http://schemas.openxmlformats.org/officeDocument/2006/relationships/customXml" Target="../ink/ink5131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24.xml"/></Relationships>
</file>

<file path=ppt/slides/_rels/slide12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155.xml"/><Relationship Id="rId26" Type="http://schemas.openxmlformats.org/officeDocument/2006/relationships/customXml" Target="../ink/ink5159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163.xml"/><Relationship Id="rId42" Type="http://schemas.openxmlformats.org/officeDocument/2006/relationships/customXml" Target="../ink/ink5167.xml"/><Relationship Id="rId47" Type="http://schemas.openxmlformats.org/officeDocument/2006/relationships/image" Target="NULL"/><Relationship Id="rId50" Type="http://schemas.openxmlformats.org/officeDocument/2006/relationships/customXml" Target="../ink/ink5171.xml"/><Relationship Id="rId7" Type="http://schemas.openxmlformats.org/officeDocument/2006/relationships/image" Target="NULL"/><Relationship Id="rId2" Type="http://schemas.openxmlformats.org/officeDocument/2006/relationships/customXml" Target="../ink/ink5147.xml"/><Relationship Id="rId16" Type="http://schemas.openxmlformats.org/officeDocument/2006/relationships/customXml" Target="../ink/ink515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158.xml"/><Relationship Id="rId32" Type="http://schemas.openxmlformats.org/officeDocument/2006/relationships/customXml" Target="../ink/ink5162.xml"/><Relationship Id="rId37" Type="http://schemas.openxmlformats.org/officeDocument/2006/relationships/image" Target="NULL"/><Relationship Id="rId40" Type="http://schemas.openxmlformats.org/officeDocument/2006/relationships/customXml" Target="../ink/ink5166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5151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5168.xml"/><Relationship Id="rId52" Type="http://schemas.openxmlformats.org/officeDocument/2006/relationships/customXml" Target="../ink/ink5172.xml"/><Relationship Id="rId4" Type="http://schemas.openxmlformats.org/officeDocument/2006/relationships/customXml" Target="../ink/ink5148.xml"/><Relationship Id="rId9" Type="http://schemas.openxmlformats.org/officeDocument/2006/relationships/image" Target="NULL"/><Relationship Id="rId14" Type="http://schemas.openxmlformats.org/officeDocument/2006/relationships/customXml" Target="../ink/ink5153.xml"/><Relationship Id="rId22" Type="http://schemas.openxmlformats.org/officeDocument/2006/relationships/customXml" Target="../ink/ink5157.xml"/><Relationship Id="rId27" Type="http://schemas.openxmlformats.org/officeDocument/2006/relationships/image" Target="NULL"/><Relationship Id="rId30" Type="http://schemas.openxmlformats.org/officeDocument/2006/relationships/customXml" Target="../ink/ink516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170.xml"/><Relationship Id="rId8" Type="http://schemas.openxmlformats.org/officeDocument/2006/relationships/customXml" Target="../ink/ink515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15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165.xml"/><Relationship Id="rId46" Type="http://schemas.openxmlformats.org/officeDocument/2006/relationships/customXml" Target="../ink/ink5169.xml"/><Relationship Id="rId20" Type="http://schemas.openxmlformats.org/officeDocument/2006/relationships/customXml" Target="../ink/ink5156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4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160.xml"/><Relationship Id="rId36" Type="http://schemas.openxmlformats.org/officeDocument/2006/relationships/customXml" Target="../ink/ink5164.xml"/><Relationship Id="rId49" Type="http://schemas.openxmlformats.org/officeDocument/2006/relationships/image" Target="NULL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181.xml"/><Relationship Id="rId26" Type="http://schemas.openxmlformats.org/officeDocument/2006/relationships/customXml" Target="../ink/ink518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189.xml"/><Relationship Id="rId42" Type="http://schemas.openxmlformats.org/officeDocument/2006/relationships/customXml" Target="../ink/ink5193.xml"/><Relationship Id="rId47" Type="http://schemas.openxmlformats.org/officeDocument/2006/relationships/image" Target="NULL"/><Relationship Id="rId50" Type="http://schemas.openxmlformats.org/officeDocument/2006/relationships/customXml" Target="../ink/ink5197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5173.xml"/><Relationship Id="rId16" Type="http://schemas.openxmlformats.org/officeDocument/2006/relationships/customXml" Target="../ink/ink518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184.xml"/><Relationship Id="rId32" Type="http://schemas.openxmlformats.org/officeDocument/2006/relationships/customXml" Target="../ink/ink5188.xml"/><Relationship Id="rId37" Type="http://schemas.openxmlformats.org/officeDocument/2006/relationships/image" Target="NULL"/><Relationship Id="rId40" Type="http://schemas.openxmlformats.org/officeDocument/2006/relationships/customXml" Target="../ink/ink5192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5174.xml"/><Relationship Id="rId9" Type="http://schemas.openxmlformats.org/officeDocument/2006/relationships/image" Target="NULL"/><Relationship Id="rId14" Type="http://schemas.openxmlformats.org/officeDocument/2006/relationships/customXml" Target="../ink/ink5179.xml"/><Relationship Id="rId22" Type="http://schemas.openxmlformats.org/officeDocument/2006/relationships/customXml" Target="../ink/ink5183.xml"/><Relationship Id="rId27" Type="http://schemas.openxmlformats.org/officeDocument/2006/relationships/image" Target="NULL"/><Relationship Id="rId30" Type="http://schemas.openxmlformats.org/officeDocument/2006/relationships/customXml" Target="../ink/ink518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196.xml"/><Relationship Id="rId56" Type="http://schemas.openxmlformats.org/officeDocument/2006/relationships/customXml" Target="../ink/ink5200.xml"/><Relationship Id="rId8" Type="http://schemas.openxmlformats.org/officeDocument/2006/relationships/customXml" Target="../ink/ink517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17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191.xml"/><Relationship Id="rId46" Type="http://schemas.openxmlformats.org/officeDocument/2006/relationships/customXml" Target="../ink/ink5195.xml"/><Relationship Id="rId20" Type="http://schemas.openxmlformats.org/officeDocument/2006/relationships/customXml" Target="../ink/ink5182.xml"/><Relationship Id="rId41" Type="http://schemas.openxmlformats.org/officeDocument/2006/relationships/image" Target="NULL"/><Relationship Id="rId54" Type="http://schemas.openxmlformats.org/officeDocument/2006/relationships/customXml" Target="../ink/ink51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7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186.xml"/><Relationship Id="rId36" Type="http://schemas.openxmlformats.org/officeDocument/2006/relationships/customXml" Target="../ink/ink519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177.xml"/><Relationship Id="rId31" Type="http://schemas.openxmlformats.org/officeDocument/2006/relationships/image" Target="NULL"/><Relationship Id="rId44" Type="http://schemas.openxmlformats.org/officeDocument/2006/relationships/customXml" Target="../ink/ink5194.xml"/><Relationship Id="rId52" Type="http://schemas.openxmlformats.org/officeDocument/2006/relationships/customXml" Target="../ink/ink5198.xml"/></Relationships>
</file>

<file path=ppt/slides/_rels/slide1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13.xml"/><Relationship Id="rId21" Type="http://schemas.openxmlformats.org/officeDocument/2006/relationships/image" Target="NULL"/><Relationship Id="rId34" Type="http://schemas.openxmlformats.org/officeDocument/2006/relationships/customXml" Target="../ink/ink5217.xml"/><Relationship Id="rId42" Type="http://schemas.openxmlformats.org/officeDocument/2006/relationships/customXml" Target="../ink/ink5221.xml"/><Relationship Id="rId47" Type="http://schemas.openxmlformats.org/officeDocument/2006/relationships/image" Target="NULL"/><Relationship Id="rId50" Type="http://schemas.openxmlformats.org/officeDocument/2006/relationships/customXml" Target="../ink/ink5225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5201.xml"/><Relationship Id="rId16" Type="http://schemas.openxmlformats.org/officeDocument/2006/relationships/customXml" Target="../ink/ink520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212.xml"/><Relationship Id="rId32" Type="http://schemas.openxmlformats.org/officeDocument/2006/relationships/customXml" Target="../ink/ink5216.xml"/><Relationship Id="rId37" Type="http://schemas.openxmlformats.org/officeDocument/2006/relationships/image" Target="NULL"/><Relationship Id="rId40" Type="http://schemas.openxmlformats.org/officeDocument/2006/relationships/customXml" Target="../ink/ink522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229.xml"/><Relationship Id="rId66" Type="http://schemas.openxmlformats.org/officeDocument/2006/relationships/customXml" Target="../ink/ink5233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207.xml"/><Relationship Id="rId22" Type="http://schemas.openxmlformats.org/officeDocument/2006/relationships/customXml" Target="../ink/ink5211.xml"/><Relationship Id="rId27" Type="http://schemas.openxmlformats.org/officeDocument/2006/relationships/image" Target="NULL"/><Relationship Id="rId30" Type="http://schemas.openxmlformats.org/officeDocument/2006/relationships/customXml" Target="../ink/ink521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224.xml"/><Relationship Id="rId56" Type="http://schemas.openxmlformats.org/officeDocument/2006/relationships/customXml" Target="../ink/ink5228.xml"/><Relationship Id="rId64" Type="http://schemas.openxmlformats.org/officeDocument/2006/relationships/customXml" Target="../ink/ink5232.xml"/><Relationship Id="rId8" Type="http://schemas.openxmlformats.org/officeDocument/2006/relationships/customXml" Target="../ink/ink5204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20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219.xml"/><Relationship Id="rId46" Type="http://schemas.openxmlformats.org/officeDocument/2006/relationships/customXml" Target="../ink/ink522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210.xml"/><Relationship Id="rId41" Type="http://schemas.openxmlformats.org/officeDocument/2006/relationships/image" Target="NULL"/><Relationship Id="rId54" Type="http://schemas.openxmlformats.org/officeDocument/2006/relationships/customXml" Target="../ink/ink5227.xml"/><Relationship Id="rId62" Type="http://schemas.openxmlformats.org/officeDocument/2006/relationships/customXml" Target="../ink/ink52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0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214.xml"/><Relationship Id="rId36" Type="http://schemas.openxmlformats.org/officeDocument/2006/relationships/customXml" Target="../ink/ink521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205.xml"/><Relationship Id="rId31" Type="http://schemas.openxmlformats.org/officeDocument/2006/relationships/image" Target="NULL"/><Relationship Id="rId44" Type="http://schemas.openxmlformats.org/officeDocument/2006/relationships/customXml" Target="../ink/ink5222.xml"/><Relationship Id="rId52" Type="http://schemas.openxmlformats.org/officeDocument/2006/relationships/customXml" Target="../ink/ink5226.xml"/><Relationship Id="rId60" Type="http://schemas.openxmlformats.org/officeDocument/2006/relationships/customXml" Target="../ink/ink5230.xml"/><Relationship Id="rId65" Type="http://schemas.openxmlformats.org/officeDocument/2006/relationships/image" Target="NULL"/><Relationship Id="rId4" Type="http://schemas.openxmlformats.org/officeDocument/2006/relationships/customXml" Target="../ink/ink520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209.xml"/><Relationship Id="rId39" Type="http://schemas.openxmlformats.org/officeDocument/2006/relationships/image" Target="NUL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3.png"/><Relationship Id="rId7" Type="http://schemas.openxmlformats.org/officeDocument/2006/relationships/image" Target="../media/image404.png"/><Relationship Id="rId2" Type="http://schemas.openxmlformats.org/officeDocument/2006/relationships/customXml" Target="../ink/ink2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.xml"/><Relationship Id="rId5" Type="http://schemas.openxmlformats.org/officeDocument/2006/relationships/image" Target="../media/image405.png"/><Relationship Id="rId4" Type="http://schemas.openxmlformats.org/officeDocument/2006/relationships/customXml" Target="../ink/ink255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customXml" Target="../ink/ink52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35.xml"/><Relationship Id="rId45" Type="http://schemas.openxmlformats.org/officeDocument/2006/relationships/image" Target="NULL"/><Relationship Id="rId5" Type="http://schemas.openxmlformats.org/officeDocument/2006/relationships/image" Target="NULL"/><Relationship Id="rId36" Type="http://schemas.openxmlformats.org/officeDocument/2006/relationships/customXml" Target="../ink/ink5236.xml"/><Relationship Id="rId44" Type="http://schemas.openxmlformats.org/officeDocument/2006/relationships/customXml" Target="../ink/ink5237.xml"/><Relationship Id="rId35" Type="http://schemas.openxmlformats.org/officeDocument/2006/relationships/image" Target="NULL"/><Relationship Id="rId43" Type="http://schemas.openxmlformats.org/officeDocument/2006/relationships/image" Target="NULL"/></Relationships>
</file>

<file path=ppt/slides/_rels/slide131.xml.rels><?xml version="1.0" encoding="UTF-8" standalone="yes"?>
<Relationships xmlns="http://schemas.openxmlformats.org/package/2006/relationships"><Relationship Id="rId85" Type="http://schemas.openxmlformats.org/officeDocument/2006/relationships/image" Target="NULL"/><Relationship Id="rId84" Type="http://schemas.openxmlformats.org/officeDocument/2006/relationships/customXml" Target="../ink/ink5243.xml"/><Relationship Id="rId89" Type="http://schemas.openxmlformats.org/officeDocument/2006/relationships/image" Target="NULL"/><Relationship Id="rId2" Type="http://schemas.openxmlformats.org/officeDocument/2006/relationships/customXml" Target="../ink/ink5238.xml"/><Relationship Id="rId83" Type="http://schemas.openxmlformats.org/officeDocument/2006/relationships/image" Target="NULL"/><Relationship Id="rId88" Type="http://schemas.openxmlformats.org/officeDocument/2006/relationships/customXml" Target="../ink/ink52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39.xml"/><Relationship Id="rId87" Type="http://schemas.openxmlformats.org/officeDocument/2006/relationships/image" Target="NULL"/><Relationship Id="rId5" Type="http://schemas.openxmlformats.org/officeDocument/2006/relationships/image" Target="NULL"/><Relationship Id="rId36" Type="http://schemas.openxmlformats.org/officeDocument/2006/relationships/customXml" Target="../ink/ink5240.xml"/><Relationship Id="rId82" Type="http://schemas.openxmlformats.org/officeDocument/2006/relationships/customXml" Target="../ink/ink5242.xml"/><Relationship Id="rId44" Type="http://schemas.openxmlformats.org/officeDocument/2006/relationships/customXml" Target="../ink/ink5241.xml"/><Relationship Id="rId81" Type="http://schemas.openxmlformats.org/officeDocument/2006/relationships/image" Target="NULL"/><Relationship Id="rId86" Type="http://schemas.openxmlformats.org/officeDocument/2006/relationships/customXml" Target="../ink/ink5244.xml"/><Relationship Id="rId35" Type="http://schemas.openxmlformats.org/officeDocument/2006/relationships/image" Target="NULL"/><Relationship Id="rId43" Type="http://schemas.openxmlformats.org/officeDocument/2006/relationships/image" Target="NULL"/></Relationships>
</file>

<file path=ppt/slides/_rels/slide132.xml.rels><?xml version="1.0" encoding="UTF-8" standalone="yes"?>
<Relationships xmlns="http://schemas.openxmlformats.org/package/2006/relationships"><Relationship Id="rId85" Type="http://schemas.openxmlformats.org/officeDocument/2006/relationships/image" Target="NULL"/><Relationship Id="rId93" Type="http://schemas.openxmlformats.org/officeDocument/2006/relationships/image" Target="NULL"/><Relationship Id="rId84" Type="http://schemas.openxmlformats.org/officeDocument/2006/relationships/customXml" Target="../ink/ink5251.xml"/><Relationship Id="rId89" Type="http://schemas.openxmlformats.org/officeDocument/2006/relationships/image" Target="NULL"/><Relationship Id="rId92" Type="http://schemas.openxmlformats.org/officeDocument/2006/relationships/customXml" Target="../ink/ink5255.xml"/><Relationship Id="rId2" Type="http://schemas.openxmlformats.org/officeDocument/2006/relationships/customXml" Target="../ink/ink5246.xml"/><Relationship Id="rId83" Type="http://schemas.openxmlformats.org/officeDocument/2006/relationships/image" Target="NULL"/><Relationship Id="rId88" Type="http://schemas.openxmlformats.org/officeDocument/2006/relationships/customXml" Target="../ink/ink5253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47.xml"/><Relationship Id="rId87" Type="http://schemas.openxmlformats.org/officeDocument/2006/relationships/image" Target="NULL"/><Relationship Id="rId5" Type="http://schemas.openxmlformats.org/officeDocument/2006/relationships/image" Target="NULL"/><Relationship Id="rId36" Type="http://schemas.openxmlformats.org/officeDocument/2006/relationships/customXml" Target="../ink/ink5248.xml"/><Relationship Id="rId82" Type="http://schemas.openxmlformats.org/officeDocument/2006/relationships/customXml" Target="../ink/ink5250.xml"/><Relationship Id="rId90" Type="http://schemas.openxmlformats.org/officeDocument/2006/relationships/customXml" Target="../ink/ink5254.xml"/><Relationship Id="rId95" Type="http://schemas.openxmlformats.org/officeDocument/2006/relationships/image" Target="NULL"/><Relationship Id="rId44" Type="http://schemas.openxmlformats.org/officeDocument/2006/relationships/customXml" Target="../ink/ink5249.xml"/><Relationship Id="rId81" Type="http://schemas.openxmlformats.org/officeDocument/2006/relationships/image" Target="NULL"/><Relationship Id="rId86" Type="http://schemas.openxmlformats.org/officeDocument/2006/relationships/customXml" Target="../ink/ink5252.xml"/><Relationship Id="rId94" Type="http://schemas.openxmlformats.org/officeDocument/2006/relationships/customXml" Target="../ink/ink5256.xml"/><Relationship Id="rId35" Type="http://schemas.openxmlformats.org/officeDocument/2006/relationships/image" Target="NULL"/><Relationship Id="rId43" Type="http://schemas.openxmlformats.org/officeDocument/2006/relationships/image" Target="NULL"/></Relationships>
</file>

<file path=ppt/slides/_rels/slide133.xml.rels><?xml version="1.0" encoding="UTF-8" standalone="yes"?>
<Relationships xmlns="http://schemas.openxmlformats.org/package/2006/relationships"><Relationship Id="rId84" Type="http://schemas.openxmlformats.org/officeDocument/2006/relationships/customXml" Target="../ink/ink5262.xml"/><Relationship Id="rId89" Type="http://schemas.openxmlformats.org/officeDocument/2006/relationships/image" Target="NULL"/><Relationship Id="rId97" Type="http://schemas.openxmlformats.org/officeDocument/2006/relationships/image" Target="NULL"/><Relationship Id="rId104" Type="http://schemas.openxmlformats.org/officeDocument/2006/relationships/customXml" Target="../ink/ink5272.xml"/><Relationship Id="rId92" Type="http://schemas.openxmlformats.org/officeDocument/2006/relationships/customXml" Target="../ink/ink5266.xml"/><Relationship Id="rId103" Type="http://schemas.openxmlformats.org/officeDocument/2006/relationships/image" Target="NULL"/><Relationship Id="rId2" Type="http://schemas.openxmlformats.org/officeDocument/2006/relationships/customXml" Target="../ink/ink5257.xml"/><Relationship Id="rId83" Type="http://schemas.openxmlformats.org/officeDocument/2006/relationships/image" Target="NULL"/><Relationship Id="rId88" Type="http://schemas.openxmlformats.org/officeDocument/2006/relationships/customXml" Target="../ink/ink5264.xml"/><Relationship Id="rId91" Type="http://schemas.openxmlformats.org/officeDocument/2006/relationships/image" Target="NULL"/><Relationship Id="rId96" Type="http://schemas.openxmlformats.org/officeDocument/2006/relationships/customXml" Target="../ink/ink52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8.xml"/><Relationship Id="rId87" Type="http://schemas.openxmlformats.org/officeDocument/2006/relationships/image" Target="NULL"/><Relationship Id="rId102" Type="http://schemas.openxmlformats.org/officeDocument/2006/relationships/customXml" Target="../ink/ink5271.xml"/><Relationship Id="rId5" Type="http://schemas.openxmlformats.org/officeDocument/2006/relationships/image" Target="NULL"/><Relationship Id="rId36" Type="http://schemas.openxmlformats.org/officeDocument/2006/relationships/customXml" Target="../ink/ink5259.xml"/><Relationship Id="rId82" Type="http://schemas.openxmlformats.org/officeDocument/2006/relationships/customXml" Target="../ink/ink5261.xml"/><Relationship Id="rId90" Type="http://schemas.openxmlformats.org/officeDocument/2006/relationships/customXml" Target="../ink/ink5265.xml"/><Relationship Id="rId95" Type="http://schemas.openxmlformats.org/officeDocument/2006/relationships/image" Target="NULL"/><Relationship Id="rId44" Type="http://schemas.openxmlformats.org/officeDocument/2006/relationships/customXml" Target="../ink/ink5260.xml"/><Relationship Id="rId81" Type="http://schemas.openxmlformats.org/officeDocument/2006/relationships/image" Target="NULL"/><Relationship Id="rId86" Type="http://schemas.openxmlformats.org/officeDocument/2006/relationships/customXml" Target="../ink/ink5263.xml"/><Relationship Id="rId94" Type="http://schemas.openxmlformats.org/officeDocument/2006/relationships/customXml" Target="../ink/ink5267.xml"/><Relationship Id="rId99" Type="http://schemas.openxmlformats.org/officeDocument/2006/relationships/image" Target="NULL"/><Relationship Id="rId101" Type="http://schemas.openxmlformats.org/officeDocument/2006/relationships/image" Target="NULL"/><Relationship Id="rId35" Type="http://schemas.openxmlformats.org/officeDocument/2006/relationships/image" Target="NULL"/><Relationship Id="rId43" Type="http://schemas.openxmlformats.org/officeDocument/2006/relationships/image" Target="NULL"/><Relationship Id="rId100" Type="http://schemas.openxmlformats.org/officeDocument/2006/relationships/customXml" Target="../ink/ink5270.xml"/><Relationship Id="rId105" Type="http://schemas.openxmlformats.org/officeDocument/2006/relationships/image" Target="NULL"/><Relationship Id="rId85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269.xml"/></Relationships>
</file>

<file path=ppt/slides/_rels/slide134.xml.rels><?xml version="1.0" encoding="UTF-8" standalone="yes"?>
<Relationships xmlns="http://schemas.openxmlformats.org/package/2006/relationships"><Relationship Id="rId109" Type="http://schemas.openxmlformats.org/officeDocument/2006/relationships/image" Target="NULL"/><Relationship Id="rId117" Type="http://schemas.openxmlformats.org/officeDocument/2006/relationships/image" Target="NULL"/><Relationship Id="rId84" Type="http://schemas.openxmlformats.org/officeDocument/2006/relationships/customXml" Target="../ink/ink5278.xml"/><Relationship Id="rId89" Type="http://schemas.openxmlformats.org/officeDocument/2006/relationships/image" Target="NULL"/><Relationship Id="rId97" Type="http://schemas.openxmlformats.org/officeDocument/2006/relationships/image" Target="NULL"/><Relationship Id="rId104" Type="http://schemas.openxmlformats.org/officeDocument/2006/relationships/customXml" Target="../ink/ink5288.xml"/><Relationship Id="rId112" Type="http://schemas.openxmlformats.org/officeDocument/2006/relationships/customXml" Target="../ink/ink5292.xml"/><Relationship Id="rId92" Type="http://schemas.openxmlformats.org/officeDocument/2006/relationships/customXml" Target="../ink/ink5282.xml"/><Relationship Id="rId2" Type="http://schemas.openxmlformats.org/officeDocument/2006/relationships/customXml" Target="../ink/ink5273.xml"/><Relationship Id="rId107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74.xml"/><Relationship Id="rId87" Type="http://schemas.openxmlformats.org/officeDocument/2006/relationships/image" Target="NULL"/><Relationship Id="rId102" Type="http://schemas.openxmlformats.org/officeDocument/2006/relationships/customXml" Target="../ink/ink5287.xml"/><Relationship Id="rId110" Type="http://schemas.openxmlformats.org/officeDocument/2006/relationships/customXml" Target="../ink/ink5291.xml"/><Relationship Id="rId115" Type="http://schemas.openxmlformats.org/officeDocument/2006/relationships/image" Target="NULL"/><Relationship Id="rId5" Type="http://schemas.openxmlformats.org/officeDocument/2006/relationships/image" Target="NULL"/><Relationship Id="rId36" Type="http://schemas.openxmlformats.org/officeDocument/2006/relationships/customXml" Target="../ink/ink5275.xml"/><Relationship Id="rId82" Type="http://schemas.openxmlformats.org/officeDocument/2006/relationships/customXml" Target="../ink/ink5277.xml"/><Relationship Id="rId90" Type="http://schemas.openxmlformats.org/officeDocument/2006/relationships/customXml" Target="../ink/ink5281.xml"/><Relationship Id="rId95" Type="http://schemas.openxmlformats.org/officeDocument/2006/relationships/image" Target="NULL"/><Relationship Id="rId106" Type="http://schemas.openxmlformats.org/officeDocument/2006/relationships/customXml" Target="../ink/ink5289.xml"/><Relationship Id="rId114" Type="http://schemas.openxmlformats.org/officeDocument/2006/relationships/customXml" Target="../ink/ink5293.xml"/><Relationship Id="rId44" Type="http://schemas.openxmlformats.org/officeDocument/2006/relationships/customXml" Target="../ink/ink5276.xml"/><Relationship Id="rId81" Type="http://schemas.openxmlformats.org/officeDocument/2006/relationships/image" Target="NULL"/><Relationship Id="rId86" Type="http://schemas.openxmlformats.org/officeDocument/2006/relationships/customXml" Target="../ink/ink5279.xml"/><Relationship Id="rId94" Type="http://schemas.openxmlformats.org/officeDocument/2006/relationships/customXml" Target="../ink/ink5283.xml"/><Relationship Id="rId99" Type="http://schemas.openxmlformats.org/officeDocument/2006/relationships/image" Target="NULL"/><Relationship Id="rId101" Type="http://schemas.openxmlformats.org/officeDocument/2006/relationships/image" Target="NULL"/><Relationship Id="rId35" Type="http://schemas.openxmlformats.org/officeDocument/2006/relationships/image" Target="NULL"/><Relationship Id="rId43" Type="http://schemas.openxmlformats.org/officeDocument/2006/relationships/image" Target="NULL"/><Relationship Id="rId100" Type="http://schemas.openxmlformats.org/officeDocument/2006/relationships/customXml" Target="../ink/ink5286.xml"/><Relationship Id="rId105" Type="http://schemas.openxmlformats.org/officeDocument/2006/relationships/image" Target="NULL"/><Relationship Id="rId113" Type="http://schemas.openxmlformats.org/officeDocument/2006/relationships/image" Target="NULL"/><Relationship Id="rId85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285.xml"/><Relationship Id="rId103" Type="http://schemas.openxmlformats.org/officeDocument/2006/relationships/image" Target="NULL"/><Relationship Id="rId108" Type="http://schemas.openxmlformats.org/officeDocument/2006/relationships/customXml" Target="../ink/ink5290.xml"/><Relationship Id="rId116" Type="http://schemas.openxmlformats.org/officeDocument/2006/relationships/customXml" Target="../ink/ink5294.xml"/><Relationship Id="rId83" Type="http://schemas.openxmlformats.org/officeDocument/2006/relationships/image" Target="NULL"/><Relationship Id="rId88" Type="http://schemas.openxmlformats.org/officeDocument/2006/relationships/customXml" Target="../ink/ink5280.xml"/><Relationship Id="rId91" Type="http://schemas.openxmlformats.org/officeDocument/2006/relationships/image" Target="NULL"/><Relationship Id="rId96" Type="http://schemas.openxmlformats.org/officeDocument/2006/relationships/customXml" Target="../ink/ink5284.xml"/><Relationship Id="rId111" Type="http://schemas.openxmlformats.org/officeDocument/2006/relationships/image" Target="NULL"/></Relationships>
</file>

<file path=ppt/slides/_rels/slide135.xml.rels><?xml version="1.0" encoding="UTF-8" standalone="yes"?>
<Relationships xmlns="http://schemas.openxmlformats.org/package/2006/relationships"><Relationship Id="rId109" Type="http://schemas.openxmlformats.org/officeDocument/2006/relationships/image" Target="NULL"/><Relationship Id="rId117" Type="http://schemas.openxmlformats.org/officeDocument/2006/relationships/image" Target="NULL"/><Relationship Id="rId84" Type="http://schemas.openxmlformats.org/officeDocument/2006/relationships/customXml" Target="../ink/ink5300.xml"/><Relationship Id="rId89" Type="http://schemas.openxmlformats.org/officeDocument/2006/relationships/image" Target="NULL"/><Relationship Id="rId97" Type="http://schemas.openxmlformats.org/officeDocument/2006/relationships/image" Target="NULL"/><Relationship Id="rId104" Type="http://schemas.openxmlformats.org/officeDocument/2006/relationships/customXml" Target="../ink/ink5310.xml"/><Relationship Id="rId112" Type="http://schemas.openxmlformats.org/officeDocument/2006/relationships/customXml" Target="../ink/ink5314.xml"/><Relationship Id="rId120" Type="http://schemas.openxmlformats.org/officeDocument/2006/relationships/customXml" Target="../ink/ink5318.xml"/><Relationship Id="rId125" Type="http://schemas.openxmlformats.org/officeDocument/2006/relationships/image" Target="NULL"/><Relationship Id="rId92" Type="http://schemas.openxmlformats.org/officeDocument/2006/relationships/customXml" Target="../ink/ink5304.xml"/><Relationship Id="rId2" Type="http://schemas.openxmlformats.org/officeDocument/2006/relationships/customXml" Target="../ink/ink5295.xml"/><Relationship Id="rId107" Type="http://schemas.openxmlformats.org/officeDocument/2006/relationships/image" Target="NULL"/><Relationship Id="rId87" Type="http://schemas.openxmlformats.org/officeDocument/2006/relationships/image" Target="NULL"/><Relationship Id="rId102" Type="http://schemas.openxmlformats.org/officeDocument/2006/relationships/customXml" Target="../ink/ink5309.xml"/><Relationship Id="rId110" Type="http://schemas.openxmlformats.org/officeDocument/2006/relationships/customXml" Target="../ink/ink5313.xml"/><Relationship Id="rId115" Type="http://schemas.openxmlformats.org/officeDocument/2006/relationships/image" Target="NULL"/><Relationship Id="rId123" Type="http://schemas.openxmlformats.org/officeDocument/2006/relationships/image" Target="NULL"/><Relationship Id="rId5" Type="http://schemas.openxmlformats.org/officeDocument/2006/relationships/image" Target="NULL"/><Relationship Id="rId82" Type="http://schemas.openxmlformats.org/officeDocument/2006/relationships/customXml" Target="../ink/ink5299.xml"/><Relationship Id="rId90" Type="http://schemas.openxmlformats.org/officeDocument/2006/relationships/customXml" Target="../ink/ink5303.xml"/><Relationship Id="rId95" Type="http://schemas.openxmlformats.org/officeDocument/2006/relationships/image" Target="NULL"/><Relationship Id="rId44" Type="http://schemas.openxmlformats.org/officeDocument/2006/relationships/customXml" Target="../ink/ink5298.xml"/><Relationship Id="rId81" Type="http://schemas.openxmlformats.org/officeDocument/2006/relationships/image" Target="NULL"/><Relationship Id="rId86" Type="http://schemas.openxmlformats.org/officeDocument/2006/relationships/customXml" Target="../ink/ink5301.xml"/><Relationship Id="rId94" Type="http://schemas.openxmlformats.org/officeDocument/2006/relationships/customXml" Target="../ink/ink530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319.xml"/><Relationship Id="rId35" Type="http://schemas.openxmlformats.org/officeDocument/2006/relationships/image" Target="NULL"/><Relationship Id="rId43" Type="http://schemas.openxmlformats.org/officeDocument/2006/relationships/image" Target="NULL"/><Relationship Id="rId100" Type="http://schemas.openxmlformats.org/officeDocument/2006/relationships/customXml" Target="../ink/ink5308.xml"/><Relationship Id="rId105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317.xml"/><Relationship Id="rId85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307.xml"/><Relationship Id="rId121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312.xml"/><Relationship Id="rId116" Type="http://schemas.openxmlformats.org/officeDocument/2006/relationships/customXml" Target="../ink/ink5316.xml"/><Relationship Id="rId124" Type="http://schemas.openxmlformats.org/officeDocument/2006/relationships/customXml" Target="../ink/ink5320.xml"/><Relationship Id="rId83" Type="http://schemas.openxmlformats.org/officeDocument/2006/relationships/image" Target="NULL"/><Relationship Id="rId88" Type="http://schemas.openxmlformats.org/officeDocument/2006/relationships/customXml" Target="../ink/ink5302.xml"/><Relationship Id="rId91" Type="http://schemas.openxmlformats.org/officeDocument/2006/relationships/image" Target="NULL"/><Relationship Id="rId96" Type="http://schemas.openxmlformats.org/officeDocument/2006/relationships/customXml" Target="../ink/ink5306.xml"/><Relationship Id="rId11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96.xml"/><Relationship Id="rId36" Type="http://schemas.openxmlformats.org/officeDocument/2006/relationships/customXml" Target="../ink/ink5297.xml"/><Relationship Id="rId106" Type="http://schemas.openxmlformats.org/officeDocument/2006/relationships/customXml" Target="../ink/ink5311.xml"/><Relationship Id="rId114" Type="http://schemas.openxmlformats.org/officeDocument/2006/relationships/customXml" Target="../ink/ink5315.xml"/><Relationship Id="rId119" Type="http://schemas.openxmlformats.org/officeDocument/2006/relationships/image" Target="NULL"/></Relationships>
</file>

<file path=ppt/slides/_rels/slide136.xml.rels><?xml version="1.0" encoding="UTF-8" standalone="yes"?>
<Relationships xmlns="http://schemas.openxmlformats.org/package/2006/relationships"><Relationship Id="rId109" Type="http://schemas.openxmlformats.org/officeDocument/2006/relationships/image" Target="NULL"/><Relationship Id="rId117" Type="http://schemas.openxmlformats.org/officeDocument/2006/relationships/image" Target="NULL"/><Relationship Id="rId84" Type="http://schemas.openxmlformats.org/officeDocument/2006/relationships/customXml" Target="../ink/ink5326.xml"/><Relationship Id="rId89" Type="http://schemas.openxmlformats.org/officeDocument/2006/relationships/image" Target="NULL"/><Relationship Id="rId97" Type="http://schemas.openxmlformats.org/officeDocument/2006/relationships/image" Target="NULL"/><Relationship Id="rId104" Type="http://schemas.openxmlformats.org/officeDocument/2006/relationships/customXml" Target="../ink/ink5336.xml"/><Relationship Id="rId112" Type="http://schemas.openxmlformats.org/officeDocument/2006/relationships/customXml" Target="../ink/ink5340.xml"/><Relationship Id="rId120" Type="http://schemas.openxmlformats.org/officeDocument/2006/relationships/customXml" Target="../ink/ink5344.xml"/><Relationship Id="rId125" Type="http://schemas.openxmlformats.org/officeDocument/2006/relationships/image" Target="NULL"/><Relationship Id="rId133" Type="http://schemas.openxmlformats.org/officeDocument/2006/relationships/image" Target="NULL"/><Relationship Id="rId92" Type="http://schemas.openxmlformats.org/officeDocument/2006/relationships/customXml" Target="../ink/ink5330.xml"/><Relationship Id="rId2" Type="http://schemas.openxmlformats.org/officeDocument/2006/relationships/customXml" Target="../ink/ink5321.xml"/><Relationship Id="rId107" Type="http://schemas.openxmlformats.org/officeDocument/2006/relationships/image" Target="NULL"/><Relationship Id="rId87" Type="http://schemas.openxmlformats.org/officeDocument/2006/relationships/image" Target="NULL"/><Relationship Id="rId102" Type="http://schemas.openxmlformats.org/officeDocument/2006/relationships/customXml" Target="../ink/ink5335.xml"/><Relationship Id="rId110" Type="http://schemas.openxmlformats.org/officeDocument/2006/relationships/customXml" Target="../ink/ink5339.xml"/><Relationship Id="rId115" Type="http://schemas.openxmlformats.org/officeDocument/2006/relationships/image" Target="NULL"/><Relationship Id="rId123" Type="http://schemas.openxmlformats.org/officeDocument/2006/relationships/image" Target="NULL"/><Relationship Id="rId128" Type="http://schemas.openxmlformats.org/officeDocument/2006/relationships/customXml" Target="../ink/ink5348.xml"/><Relationship Id="rId131" Type="http://schemas.openxmlformats.org/officeDocument/2006/relationships/image" Target="NULL"/><Relationship Id="rId5" Type="http://schemas.openxmlformats.org/officeDocument/2006/relationships/image" Target="NULL"/><Relationship Id="rId82" Type="http://schemas.openxmlformats.org/officeDocument/2006/relationships/customXml" Target="../ink/ink5325.xml"/><Relationship Id="rId90" Type="http://schemas.openxmlformats.org/officeDocument/2006/relationships/customXml" Target="../ink/ink5329.xml"/><Relationship Id="rId95" Type="http://schemas.openxmlformats.org/officeDocument/2006/relationships/image" Target="NULL"/><Relationship Id="rId35" Type="http://schemas.openxmlformats.org/officeDocument/2006/relationships/image" Target="NULL"/><Relationship Id="rId43" Type="http://schemas.openxmlformats.org/officeDocument/2006/relationships/image" Target="NULL"/><Relationship Id="rId100" Type="http://schemas.openxmlformats.org/officeDocument/2006/relationships/customXml" Target="../ink/ink5334.xml"/><Relationship Id="rId105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343.xml"/><Relationship Id="rId126" Type="http://schemas.openxmlformats.org/officeDocument/2006/relationships/customXml" Target="../ink/ink5347.xml"/><Relationship Id="rId134" Type="http://schemas.openxmlformats.org/officeDocument/2006/relationships/customXml" Target="../ink/ink5351.xml"/><Relationship Id="rId85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333.xml"/><Relationship Id="rId121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338.xml"/><Relationship Id="rId116" Type="http://schemas.openxmlformats.org/officeDocument/2006/relationships/customXml" Target="../ink/ink5342.xml"/><Relationship Id="rId124" Type="http://schemas.openxmlformats.org/officeDocument/2006/relationships/customXml" Target="../ink/ink5346.xml"/><Relationship Id="rId129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328.xml"/><Relationship Id="rId91" Type="http://schemas.openxmlformats.org/officeDocument/2006/relationships/image" Target="NULL"/><Relationship Id="rId96" Type="http://schemas.openxmlformats.org/officeDocument/2006/relationships/customXml" Target="../ink/ink5332.xml"/><Relationship Id="rId111" Type="http://schemas.openxmlformats.org/officeDocument/2006/relationships/image" Target="NULL"/><Relationship Id="rId132" Type="http://schemas.openxmlformats.org/officeDocument/2006/relationships/customXml" Target="../ink/ink53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22.xml"/><Relationship Id="rId36" Type="http://schemas.openxmlformats.org/officeDocument/2006/relationships/customXml" Target="../ink/ink5323.xml"/><Relationship Id="rId106" Type="http://schemas.openxmlformats.org/officeDocument/2006/relationships/customXml" Target="../ink/ink5337.xml"/><Relationship Id="rId114" Type="http://schemas.openxmlformats.org/officeDocument/2006/relationships/customXml" Target="../ink/ink5341.xml"/><Relationship Id="rId119" Type="http://schemas.openxmlformats.org/officeDocument/2006/relationships/image" Target="NULL"/><Relationship Id="rId127" Type="http://schemas.openxmlformats.org/officeDocument/2006/relationships/image" Target="NULL"/><Relationship Id="rId44" Type="http://schemas.openxmlformats.org/officeDocument/2006/relationships/customXml" Target="../ink/ink5324.xml"/><Relationship Id="rId81" Type="http://schemas.openxmlformats.org/officeDocument/2006/relationships/image" Target="NULL"/><Relationship Id="rId86" Type="http://schemas.openxmlformats.org/officeDocument/2006/relationships/customXml" Target="../ink/ink5327.xml"/><Relationship Id="rId94" Type="http://schemas.openxmlformats.org/officeDocument/2006/relationships/customXml" Target="../ink/ink533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345.xml"/><Relationship Id="rId130" Type="http://schemas.openxmlformats.org/officeDocument/2006/relationships/customXml" Target="../ink/ink5349.xml"/><Relationship Id="rId135" Type="http://schemas.openxmlformats.org/officeDocument/2006/relationships/image" Target="NULL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84" Type="http://schemas.openxmlformats.org/officeDocument/2006/relationships/customXml" Target="../ink/ink5357.xml"/><Relationship Id="rId89" Type="http://schemas.openxmlformats.org/officeDocument/2006/relationships/image" Target="NULL"/><Relationship Id="rId112" Type="http://schemas.openxmlformats.org/officeDocument/2006/relationships/customXml" Target="../ink/ink5371.xml"/><Relationship Id="rId133" Type="http://schemas.openxmlformats.org/officeDocument/2006/relationships/image" Target="NULL"/><Relationship Id="rId138" Type="http://schemas.openxmlformats.org/officeDocument/2006/relationships/customXml" Target="../ink/ink5384.xml"/><Relationship Id="rId107" Type="http://schemas.openxmlformats.org/officeDocument/2006/relationships/image" Target="NULL"/><Relationship Id="rId87" Type="http://schemas.openxmlformats.org/officeDocument/2006/relationships/image" Target="NULL"/><Relationship Id="rId102" Type="http://schemas.openxmlformats.org/officeDocument/2006/relationships/customXml" Target="../ink/ink5366.xml"/><Relationship Id="rId110" Type="http://schemas.openxmlformats.org/officeDocument/2006/relationships/customXml" Target="../ink/ink5370.xml"/><Relationship Id="rId115" Type="http://schemas.openxmlformats.org/officeDocument/2006/relationships/image" Target="NULL"/><Relationship Id="rId123" Type="http://schemas.openxmlformats.org/officeDocument/2006/relationships/image" Target="NULL"/><Relationship Id="rId128" Type="http://schemas.openxmlformats.org/officeDocument/2006/relationships/customXml" Target="../ink/ink5379.xml"/><Relationship Id="rId131" Type="http://schemas.openxmlformats.org/officeDocument/2006/relationships/image" Target="NULL"/><Relationship Id="rId136" Type="http://schemas.openxmlformats.org/officeDocument/2006/relationships/customXml" Target="../ink/ink5383.xml"/><Relationship Id="rId144" Type="http://schemas.openxmlformats.org/officeDocument/2006/relationships/image" Target="NULL"/><Relationship Id="rId149" Type="http://schemas.openxmlformats.org/officeDocument/2006/relationships/customXml" Target="../ink/ink5390.xml"/><Relationship Id="rId5" Type="http://schemas.openxmlformats.org/officeDocument/2006/relationships/image" Target="NULL"/><Relationship Id="rId82" Type="http://schemas.openxmlformats.org/officeDocument/2006/relationships/customXml" Target="../ink/ink5356.xml"/><Relationship Id="rId90" Type="http://schemas.openxmlformats.org/officeDocument/2006/relationships/customXml" Target="../ink/ink5360.xml"/><Relationship Id="rId95" Type="http://schemas.openxmlformats.org/officeDocument/2006/relationships/image" Target="NULL"/><Relationship Id="rId35" Type="http://schemas.openxmlformats.org/officeDocument/2006/relationships/image" Target="NULL"/><Relationship Id="rId43" Type="http://schemas.openxmlformats.org/officeDocument/2006/relationships/image" Target="NULL"/><Relationship Id="rId100" Type="http://schemas.openxmlformats.org/officeDocument/2006/relationships/customXml" Target="../ink/ink5365.xml"/><Relationship Id="rId105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374.xml"/><Relationship Id="rId126" Type="http://schemas.openxmlformats.org/officeDocument/2006/relationships/customXml" Target="../ink/ink5378.xml"/><Relationship Id="rId134" Type="http://schemas.openxmlformats.org/officeDocument/2006/relationships/customXml" Target="../ink/ink5382.xml"/><Relationship Id="rId139" Type="http://schemas.openxmlformats.org/officeDocument/2006/relationships/customXml" Target="../ink/ink5385.xml"/><Relationship Id="rId147" Type="http://schemas.openxmlformats.org/officeDocument/2006/relationships/customXml" Target="../ink/ink5389.xml"/><Relationship Id="rId85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364.xml"/><Relationship Id="rId121" Type="http://schemas.openxmlformats.org/officeDocument/2006/relationships/image" Target="NULL"/><Relationship Id="rId142" Type="http://schemas.openxmlformats.org/officeDocument/2006/relationships/image" Target="NULL"/><Relationship Id="rId150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369.xml"/><Relationship Id="rId116" Type="http://schemas.openxmlformats.org/officeDocument/2006/relationships/customXml" Target="../ink/ink5373.xml"/><Relationship Id="rId124" Type="http://schemas.openxmlformats.org/officeDocument/2006/relationships/customXml" Target="../ink/ink5377.xml"/><Relationship Id="rId129" Type="http://schemas.openxmlformats.org/officeDocument/2006/relationships/image" Target="NULL"/><Relationship Id="rId137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359.xml"/><Relationship Id="rId91" Type="http://schemas.openxmlformats.org/officeDocument/2006/relationships/image" Target="NULL"/><Relationship Id="rId96" Type="http://schemas.openxmlformats.org/officeDocument/2006/relationships/customXml" Target="../ink/ink5363.xml"/><Relationship Id="rId111" Type="http://schemas.openxmlformats.org/officeDocument/2006/relationships/image" Target="NULL"/><Relationship Id="rId132" Type="http://schemas.openxmlformats.org/officeDocument/2006/relationships/customXml" Target="../ink/ink5381.xml"/><Relationship Id="rId140" Type="http://schemas.openxmlformats.org/officeDocument/2006/relationships/image" Target="NULL"/><Relationship Id="rId145" Type="http://schemas.openxmlformats.org/officeDocument/2006/relationships/customXml" Target="../ink/ink53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53.xml"/><Relationship Id="rId36" Type="http://schemas.openxmlformats.org/officeDocument/2006/relationships/customXml" Target="../ink/ink5354.xml"/><Relationship Id="rId106" Type="http://schemas.openxmlformats.org/officeDocument/2006/relationships/customXml" Target="../ink/ink5368.xml"/><Relationship Id="rId114" Type="http://schemas.openxmlformats.org/officeDocument/2006/relationships/customXml" Target="../ink/ink5372.xml"/><Relationship Id="rId119" Type="http://schemas.openxmlformats.org/officeDocument/2006/relationships/image" Target="NULL"/><Relationship Id="rId127" Type="http://schemas.openxmlformats.org/officeDocument/2006/relationships/image" Target="NULL"/><Relationship Id="rId44" Type="http://schemas.openxmlformats.org/officeDocument/2006/relationships/customXml" Target="../ink/ink5355.xml"/><Relationship Id="rId81" Type="http://schemas.openxmlformats.org/officeDocument/2006/relationships/image" Target="NULL"/><Relationship Id="rId86" Type="http://schemas.openxmlformats.org/officeDocument/2006/relationships/customXml" Target="../ink/ink5358.xml"/><Relationship Id="rId94" Type="http://schemas.openxmlformats.org/officeDocument/2006/relationships/customXml" Target="../ink/ink536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376.xml"/><Relationship Id="rId130" Type="http://schemas.openxmlformats.org/officeDocument/2006/relationships/customXml" Target="../ink/ink5380.xml"/><Relationship Id="rId135" Type="http://schemas.openxmlformats.org/officeDocument/2006/relationships/image" Target="NULL"/><Relationship Id="rId143" Type="http://schemas.openxmlformats.org/officeDocument/2006/relationships/customXml" Target="../ink/ink5387.xml"/><Relationship Id="rId148" Type="http://schemas.openxmlformats.org/officeDocument/2006/relationships/image" Target="NULL"/><Relationship Id="rId109" Type="http://schemas.openxmlformats.org/officeDocument/2006/relationships/image" Target="NULL"/><Relationship Id="rId97" Type="http://schemas.openxmlformats.org/officeDocument/2006/relationships/image" Target="NULL"/><Relationship Id="rId104" Type="http://schemas.openxmlformats.org/officeDocument/2006/relationships/customXml" Target="../ink/ink5367.xml"/><Relationship Id="rId120" Type="http://schemas.openxmlformats.org/officeDocument/2006/relationships/customXml" Target="../ink/ink5375.xml"/><Relationship Id="rId125" Type="http://schemas.openxmlformats.org/officeDocument/2006/relationships/image" Target="NULL"/><Relationship Id="rId141" Type="http://schemas.openxmlformats.org/officeDocument/2006/relationships/customXml" Target="../ink/ink5386.xml"/><Relationship Id="rId146" Type="http://schemas.openxmlformats.org/officeDocument/2006/relationships/image" Target="NULL"/><Relationship Id="rId92" Type="http://schemas.openxmlformats.org/officeDocument/2006/relationships/customXml" Target="../ink/ink5361.xml"/><Relationship Id="rId2" Type="http://schemas.openxmlformats.org/officeDocument/2006/relationships/customXml" Target="../ink/ink5352.xml"/></Relationships>
</file>

<file path=ppt/slides/_rels/slide13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84" Type="http://schemas.openxmlformats.org/officeDocument/2006/relationships/customXml" Target="../ink/ink5396.xml"/><Relationship Id="rId89" Type="http://schemas.openxmlformats.org/officeDocument/2006/relationships/image" Target="NULL"/><Relationship Id="rId112" Type="http://schemas.openxmlformats.org/officeDocument/2006/relationships/customXml" Target="../ink/ink5410.xml"/><Relationship Id="rId133" Type="http://schemas.openxmlformats.org/officeDocument/2006/relationships/image" Target="NULL"/><Relationship Id="rId138" Type="http://schemas.openxmlformats.org/officeDocument/2006/relationships/customXml" Target="../ink/ink5423.xml"/><Relationship Id="rId154" Type="http://schemas.openxmlformats.org/officeDocument/2006/relationships/image" Target="NULL"/><Relationship Id="rId159" Type="http://schemas.openxmlformats.org/officeDocument/2006/relationships/customXml" Target="../ink/ink5434.xml"/><Relationship Id="rId170" Type="http://schemas.openxmlformats.org/officeDocument/2006/relationships/image" Target="NULL"/><Relationship Id="rId107" Type="http://schemas.openxmlformats.org/officeDocument/2006/relationships/image" Target="NULL"/><Relationship Id="rId102" Type="http://schemas.openxmlformats.org/officeDocument/2006/relationships/customXml" Target="../ink/ink5405.xml"/><Relationship Id="rId123" Type="http://schemas.openxmlformats.org/officeDocument/2006/relationships/image" Target="NULL"/><Relationship Id="rId128" Type="http://schemas.openxmlformats.org/officeDocument/2006/relationships/customXml" Target="../ink/ink5418.xml"/><Relationship Id="rId144" Type="http://schemas.openxmlformats.org/officeDocument/2006/relationships/image" Target="NULL"/><Relationship Id="rId149" Type="http://schemas.openxmlformats.org/officeDocument/2006/relationships/customXml" Target="../ink/ink5429.xml"/><Relationship Id="rId5" Type="http://schemas.openxmlformats.org/officeDocument/2006/relationships/image" Target="NULL"/><Relationship Id="rId90" Type="http://schemas.openxmlformats.org/officeDocument/2006/relationships/customXml" Target="../ink/ink5399.xml"/><Relationship Id="rId95" Type="http://schemas.openxmlformats.org/officeDocument/2006/relationships/image" Target="NULL"/><Relationship Id="rId160" Type="http://schemas.openxmlformats.org/officeDocument/2006/relationships/image" Target="NULL"/><Relationship Id="rId165" Type="http://schemas.openxmlformats.org/officeDocument/2006/relationships/customXml" Target="../ink/ink5437.xml"/><Relationship Id="rId43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413.xml"/><Relationship Id="rId134" Type="http://schemas.openxmlformats.org/officeDocument/2006/relationships/customXml" Target="../ink/ink5421.xml"/><Relationship Id="rId139" Type="http://schemas.openxmlformats.org/officeDocument/2006/relationships/customXml" Target="../ink/ink5424.xml"/><Relationship Id="rId85" Type="http://schemas.openxmlformats.org/officeDocument/2006/relationships/image" Target="NULL"/><Relationship Id="rId150" Type="http://schemas.openxmlformats.org/officeDocument/2006/relationships/image" Target="NULL"/><Relationship Id="rId155" Type="http://schemas.openxmlformats.org/officeDocument/2006/relationships/customXml" Target="../ink/ink5432.xml"/><Relationship Id="rId103" Type="http://schemas.openxmlformats.org/officeDocument/2006/relationships/image" Target="NULL"/><Relationship Id="rId108" Type="http://schemas.openxmlformats.org/officeDocument/2006/relationships/customXml" Target="../ink/ink5408.xml"/><Relationship Id="rId116" Type="http://schemas.openxmlformats.org/officeDocument/2006/relationships/customXml" Target="../ink/ink5412.xml"/><Relationship Id="rId124" Type="http://schemas.openxmlformats.org/officeDocument/2006/relationships/customXml" Target="../ink/ink5416.xml"/><Relationship Id="rId129" Type="http://schemas.openxmlformats.org/officeDocument/2006/relationships/image" Target="NULL"/><Relationship Id="rId137" Type="http://schemas.openxmlformats.org/officeDocument/2006/relationships/image" Target="NULL"/><Relationship Id="rId158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398.xml"/><Relationship Id="rId91" Type="http://schemas.openxmlformats.org/officeDocument/2006/relationships/image" Target="NULL"/><Relationship Id="rId96" Type="http://schemas.openxmlformats.org/officeDocument/2006/relationships/customXml" Target="../ink/ink5402.xml"/><Relationship Id="rId111" Type="http://schemas.openxmlformats.org/officeDocument/2006/relationships/image" Target="NULL"/><Relationship Id="rId132" Type="http://schemas.openxmlformats.org/officeDocument/2006/relationships/customXml" Target="../ink/ink5420.xml"/><Relationship Id="rId140" Type="http://schemas.openxmlformats.org/officeDocument/2006/relationships/image" Target="NULL"/><Relationship Id="rId145" Type="http://schemas.openxmlformats.org/officeDocument/2006/relationships/customXml" Target="../ink/ink5427.xml"/><Relationship Id="rId153" Type="http://schemas.openxmlformats.org/officeDocument/2006/relationships/customXml" Target="../ink/ink5431.xml"/><Relationship Id="rId161" Type="http://schemas.openxmlformats.org/officeDocument/2006/relationships/customXml" Target="../ink/ink5435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92.xml"/><Relationship Id="rId36" Type="http://schemas.openxmlformats.org/officeDocument/2006/relationships/customXml" Target="../ink/ink5393.xml"/><Relationship Id="rId106" Type="http://schemas.openxmlformats.org/officeDocument/2006/relationships/customXml" Target="../ink/ink5407.xml"/><Relationship Id="rId114" Type="http://schemas.openxmlformats.org/officeDocument/2006/relationships/customXml" Target="../ink/ink5411.xml"/><Relationship Id="rId119" Type="http://schemas.openxmlformats.org/officeDocument/2006/relationships/image" Target="NULL"/><Relationship Id="rId127" Type="http://schemas.openxmlformats.org/officeDocument/2006/relationships/image" Target="NULL"/><Relationship Id="rId44" Type="http://schemas.openxmlformats.org/officeDocument/2006/relationships/customXml" Target="../ink/ink5394.xml"/><Relationship Id="rId81" Type="http://schemas.openxmlformats.org/officeDocument/2006/relationships/image" Target="NULL"/><Relationship Id="rId86" Type="http://schemas.openxmlformats.org/officeDocument/2006/relationships/customXml" Target="../ink/ink5397.xml"/><Relationship Id="rId94" Type="http://schemas.openxmlformats.org/officeDocument/2006/relationships/customXml" Target="../ink/ink540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415.xml"/><Relationship Id="rId130" Type="http://schemas.openxmlformats.org/officeDocument/2006/relationships/customXml" Target="../ink/ink5419.xml"/><Relationship Id="rId135" Type="http://schemas.openxmlformats.org/officeDocument/2006/relationships/image" Target="NULL"/><Relationship Id="rId143" Type="http://schemas.openxmlformats.org/officeDocument/2006/relationships/customXml" Target="../ink/ink5426.xml"/><Relationship Id="rId148" Type="http://schemas.openxmlformats.org/officeDocument/2006/relationships/image" Target="NULL"/><Relationship Id="rId151" Type="http://schemas.openxmlformats.org/officeDocument/2006/relationships/customXml" Target="../ink/ink5430.xml"/><Relationship Id="rId156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5439.xml"/><Relationship Id="rId109" Type="http://schemas.openxmlformats.org/officeDocument/2006/relationships/image" Target="NULL"/><Relationship Id="rId97" Type="http://schemas.openxmlformats.org/officeDocument/2006/relationships/image" Target="NULL"/><Relationship Id="rId104" Type="http://schemas.openxmlformats.org/officeDocument/2006/relationships/customXml" Target="../ink/ink5406.xml"/><Relationship Id="rId120" Type="http://schemas.openxmlformats.org/officeDocument/2006/relationships/customXml" Target="../ink/ink5414.xml"/><Relationship Id="rId125" Type="http://schemas.openxmlformats.org/officeDocument/2006/relationships/image" Target="NULL"/><Relationship Id="rId141" Type="http://schemas.openxmlformats.org/officeDocument/2006/relationships/customXml" Target="../ink/ink5425.xml"/><Relationship Id="rId146" Type="http://schemas.openxmlformats.org/officeDocument/2006/relationships/image" Target="NULL"/><Relationship Id="rId167" Type="http://schemas.openxmlformats.org/officeDocument/2006/relationships/customXml" Target="../ink/ink5438.xml"/><Relationship Id="rId92" Type="http://schemas.openxmlformats.org/officeDocument/2006/relationships/customXml" Target="../ink/ink5400.xml"/><Relationship Id="rId162" Type="http://schemas.openxmlformats.org/officeDocument/2006/relationships/image" Target="NULL"/><Relationship Id="rId2" Type="http://schemas.openxmlformats.org/officeDocument/2006/relationships/customXml" Target="../ink/ink5391.xml"/><Relationship Id="rId87" Type="http://schemas.openxmlformats.org/officeDocument/2006/relationships/image" Target="NULL"/><Relationship Id="rId110" Type="http://schemas.openxmlformats.org/officeDocument/2006/relationships/customXml" Target="../ink/ink540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5422.xml"/><Relationship Id="rId157" Type="http://schemas.openxmlformats.org/officeDocument/2006/relationships/customXml" Target="../ink/ink5433.xml"/><Relationship Id="rId82" Type="http://schemas.openxmlformats.org/officeDocument/2006/relationships/customXml" Target="../ink/ink5395.xml"/><Relationship Id="rId152" Type="http://schemas.openxmlformats.org/officeDocument/2006/relationships/image" Target="NULL"/><Relationship Id="rId35" Type="http://schemas.openxmlformats.org/officeDocument/2006/relationships/image" Target="NULL"/><Relationship Id="rId100" Type="http://schemas.openxmlformats.org/officeDocument/2006/relationships/customXml" Target="../ink/ink5404.xml"/><Relationship Id="rId105" Type="http://schemas.openxmlformats.org/officeDocument/2006/relationships/image" Target="NULL"/><Relationship Id="rId126" Type="http://schemas.openxmlformats.org/officeDocument/2006/relationships/customXml" Target="../ink/ink5417.xml"/><Relationship Id="rId147" Type="http://schemas.openxmlformats.org/officeDocument/2006/relationships/customXml" Target="../ink/ink5428.xml"/><Relationship Id="rId168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403.xml"/><Relationship Id="rId121" Type="http://schemas.openxmlformats.org/officeDocument/2006/relationships/image" Target="NULL"/><Relationship Id="rId142" Type="http://schemas.openxmlformats.org/officeDocument/2006/relationships/image" Target="NULL"/><Relationship Id="rId163" Type="http://schemas.openxmlformats.org/officeDocument/2006/relationships/customXml" Target="../ink/ink5436.xml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84" Type="http://schemas.openxmlformats.org/officeDocument/2006/relationships/customXml" Target="../ink/ink5445.xml"/><Relationship Id="rId89" Type="http://schemas.openxmlformats.org/officeDocument/2006/relationships/image" Target="NULL"/><Relationship Id="rId112" Type="http://schemas.openxmlformats.org/officeDocument/2006/relationships/customXml" Target="../ink/ink5459.xml"/><Relationship Id="rId133" Type="http://schemas.openxmlformats.org/officeDocument/2006/relationships/image" Target="NULL"/><Relationship Id="rId138" Type="http://schemas.openxmlformats.org/officeDocument/2006/relationships/customXml" Target="../ink/ink5472.xml"/><Relationship Id="rId154" Type="http://schemas.openxmlformats.org/officeDocument/2006/relationships/image" Target="NULL"/><Relationship Id="rId159" Type="http://schemas.openxmlformats.org/officeDocument/2006/relationships/customXml" Target="../ink/ink5483.xml"/><Relationship Id="rId175" Type="http://schemas.openxmlformats.org/officeDocument/2006/relationships/customXml" Target="../ink/ink5491.xml"/><Relationship Id="rId170" Type="http://schemas.openxmlformats.org/officeDocument/2006/relationships/image" Target="NULL"/><Relationship Id="rId107" Type="http://schemas.openxmlformats.org/officeDocument/2006/relationships/image" Target="NULL"/><Relationship Id="rId102" Type="http://schemas.openxmlformats.org/officeDocument/2006/relationships/customXml" Target="../ink/ink5454.xml"/><Relationship Id="rId123" Type="http://schemas.openxmlformats.org/officeDocument/2006/relationships/image" Target="NULL"/><Relationship Id="rId128" Type="http://schemas.openxmlformats.org/officeDocument/2006/relationships/customXml" Target="../ink/ink5467.xml"/><Relationship Id="rId144" Type="http://schemas.openxmlformats.org/officeDocument/2006/relationships/image" Target="NULL"/><Relationship Id="rId149" Type="http://schemas.openxmlformats.org/officeDocument/2006/relationships/customXml" Target="../ink/ink5478.xml"/><Relationship Id="rId5" Type="http://schemas.openxmlformats.org/officeDocument/2006/relationships/image" Target="NULL"/><Relationship Id="rId90" Type="http://schemas.openxmlformats.org/officeDocument/2006/relationships/customXml" Target="../ink/ink5448.xml"/><Relationship Id="rId95" Type="http://schemas.openxmlformats.org/officeDocument/2006/relationships/image" Target="NULL"/><Relationship Id="rId160" Type="http://schemas.openxmlformats.org/officeDocument/2006/relationships/image" Target="NULL"/><Relationship Id="rId165" Type="http://schemas.openxmlformats.org/officeDocument/2006/relationships/customXml" Target="../ink/ink5486.xml"/><Relationship Id="rId181" Type="http://schemas.openxmlformats.org/officeDocument/2006/relationships/customXml" Target="../ink/ink5494.xml"/><Relationship Id="rId43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462.xml"/><Relationship Id="rId134" Type="http://schemas.openxmlformats.org/officeDocument/2006/relationships/customXml" Target="../ink/ink5470.xml"/><Relationship Id="rId139" Type="http://schemas.openxmlformats.org/officeDocument/2006/relationships/customXml" Target="../ink/ink5473.xml"/><Relationship Id="rId85" Type="http://schemas.openxmlformats.org/officeDocument/2006/relationships/image" Target="NULL"/><Relationship Id="rId150" Type="http://schemas.openxmlformats.org/officeDocument/2006/relationships/image" Target="NULL"/><Relationship Id="rId155" Type="http://schemas.openxmlformats.org/officeDocument/2006/relationships/customXml" Target="../ink/ink5481.xml"/><Relationship Id="rId171" Type="http://schemas.openxmlformats.org/officeDocument/2006/relationships/customXml" Target="../ink/ink5489.xml"/><Relationship Id="rId176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457.xml"/><Relationship Id="rId124" Type="http://schemas.openxmlformats.org/officeDocument/2006/relationships/customXml" Target="../ink/ink5465.xml"/><Relationship Id="rId129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451.xml"/><Relationship Id="rId140" Type="http://schemas.openxmlformats.org/officeDocument/2006/relationships/image" Target="NULL"/><Relationship Id="rId145" Type="http://schemas.openxmlformats.org/officeDocument/2006/relationships/customXml" Target="../ink/ink5476.xml"/><Relationship Id="rId161" Type="http://schemas.openxmlformats.org/officeDocument/2006/relationships/customXml" Target="../ink/ink5484.xml"/><Relationship Id="rId166" Type="http://schemas.openxmlformats.org/officeDocument/2006/relationships/image" Target="NULL"/><Relationship Id="rId182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1.xml"/><Relationship Id="rId36" Type="http://schemas.openxmlformats.org/officeDocument/2006/relationships/customXml" Target="../ink/ink5442.xml"/><Relationship Id="rId106" Type="http://schemas.openxmlformats.org/officeDocument/2006/relationships/customXml" Target="../ink/ink5456.xml"/><Relationship Id="rId114" Type="http://schemas.openxmlformats.org/officeDocument/2006/relationships/customXml" Target="../ink/ink5460.xml"/><Relationship Id="rId119" Type="http://schemas.openxmlformats.org/officeDocument/2006/relationships/image" Target="NULL"/><Relationship Id="rId127" Type="http://schemas.openxmlformats.org/officeDocument/2006/relationships/image" Target="NULL"/><Relationship Id="rId44" Type="http://schemas.openxmlformats.org/officeDocument/2006/relationships/customXml" Target="../ink/ink5443.xml"/><Relationship Id="rId81" Type="http://schemas.openxmlformats.org/officeDocument/2006/relationships/image" Target="NULL"/><Relationship Id="rId86" Type="http://schemas.openxmlformats.org/officeDocument/2006/relationships/customXml" Target="../ink/ink5446.xml"/><Relationship Id="rId94" Type="http://schemas.openxmlformats.org/officeDocument/2006/relationships/customXml" Target="../ink/ink545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464.xml"/><Relationship Id="rId130" Type="http://schemas.openxmlformats.org/officeDocument/2006/relationships/customXml" Target="../ink/ink5468.xml"/><Relationship Id="rId135" Type="http://schemas.openxmlformats.org/officeDocument/2006/relationships/image" Target="NULL"/><Relationship Id="rId143" Type="http://schemas.openxmlformats.org/officeDocument/2006/relationships/customXml" Target="../ink/ink5475.xml"/><Relationship Id="rId148" Type="http://schemas.openxmlformats.org/officeDocument/2006/relationships/image" Target="NULL"/><Relationship Id="rId151" Type="http://schemas.openxmlformats.org/officeDocument/2006/relationships/customXml" Target="../ink/ink5479.xml"/><Relationship Id="rId156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5488.xml"/><Relationship Id="rId177" Type="http://schemas.openxmlformats.org/officeDocument/2006/relationships/customXml" Target="../ink/ink5492.xml"/><Relationship Id="rId172" Type="http://schemas.openxmlformats.org/officeDocument/2006/relationships/image" Target="NULL"/><Relationship Id="rId180" Type="http://schemas.openxmlformats.org/officeDocument/2006/relationships/image" Target="NULL"/><Relationship Id="rId109" Type="http://schemas.openxmlformats.org/officeDocument/2006/relationships/image" Target="NULL"/><Relationship Id="rId97" Type="http://schemas.openxmlformats.org/officeDocument/2006/relationships/image" Target="NULL"/><Relationship Id="rId104" Type="http://schemas.openxmlformats.org/officeDocument/2006/relationships/customXml" Target="../ink/ink5455.xml"/><Relationship Id="rId120" Type="http://schemas.openxmlformats.org/officeDocument/2006/relationships/customXml" Target="../ink/ink5463.xml"/><Relationship Id="rId125" Type="http://schemas.openxmlformats.org/officeDocument/2006/relationships/image" Target="NULL"/><Relationship Id="rId141" Type="http://schemas.openxmlformats.org/officeDocument/2006/relationships/customXml" Target="../ink/ink5474.xml"/><Relationship Id="rId146" Type="http://schemas.openxmlformats.org/officeDocument/2006/relationships/image" Target="NULL"/><Relationship Id="rId167" Type="http://schemas.openxmlformats.org/officeDocument/2006/relationships/customXml" Target="../ink/ink5487.xml"/><Relationship Id="rId92" Type="http://schemas.openxmlformats.org/officeDocument/2006/relationships/customXml" Target="../ink/ink5449.xml"/><Relationship Id="rId162" Type="http://schemas.openxmlformats.org/officeDocument/2006/relationships/image" Target="NULL"/><Relationship Id="rId2" Type="http://schemas.openxmlformats.org/officeDocument/2006/relationships/customXml" Target="../ink/ink5440.xml"/><Relationship Id="rId87" Type="http://schemas.openxmlformats.org/officeDocument/2006/relationships/image" Target="NULL"/><Relationship Id="rId110" Type="http://schemas.openxmlformats.org/officeDocument/2006/relationships/customXml" Target="../ink/ink545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5471.xml"/><Relationship Id="rId157" Type="http://schemas.openxmlformats.org/officeDocument/2006/relationships/customXml" Target="../ink/ink5482.xml"/><Relationship Id="rId178" Type="http://schemas.openxmlformats.org/officeDocument/2006/relationships/image" Target="NULL"/><Relationship Id="rId82" Type="http://schemas.openxmlformats.org/officeDocument/2006/relationships/customXml" Target="../ink/ink5444.xml"/><Relationship Id="rId152" Type="http://schemas.openxmlformats.org/officeDocument/2006/relationships/image" Target="NULL"/><Relationship Id="rId173" Type="http://schemas.openxmlformats.org/officeDocument/2006/relationships/customXml" Target="../ink/ink5490.xml"/><Relationship Id="rId35" Type="http://schemas.openxmlformats.org/officeDocument/2006/relationships/image" Target="NULL"/><Relationship Id="rId100" Type="http://schemas.openxmlformats.org/officeDocument/2006/relationships/customXml" Target="../ink/ink5453.xml"/><Relationship Id="rId105" Type="http://schemas.openxmlformats.org/officeDocument/2006/relationships/image" Target="NULL"/><Relationship Id="rId126" Type="http://schemas.openxmlformats.org/officeDocument/2006/relationships/customXml" Target="../ink/ink5466.xml"/><Relationship Id="rId147" Type="http://schemas.openxmlformats.org/officeDocument/2006/relationships/customXml" Target="../ink/ink5477.xml"/><Relationship Id="rId168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452.xml"/><Relationship Id="rId121" Type="http://schemas.openxmlformats.org/officeDocument/2006/relationships/image" Target="NULL"/><Relationship Id="rId142" Type="http://schemas.openxmlformats.org/officeDocument/2006/relationships/image" Target="NULL"/><Relationship Id="rId163" Type="http://schemas.openxmlformats.org/officeDocument/2006/relationships/customXml" Target="../ink/ink5485.xml"/><Relationship Id="rId116" Type="http://schemas.openxmlformats.org/officeDocument/2006/relationships/customXml" Target="../ink/ink5461.xml"/><Relationship Id="rId137" Type="http://schemas.openxmlformats.org/officeDocument/2006/relationships/image" Target="NULL"/><Relationship Id="rId158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447.xml"/><Relationship Id="rId111" Type="http://schemas.openxmlformats.org/officeDocument/2006/relationships/image" Target="NULL"/><Relationship Id="rId132" Type="http://schemas.openxmlformats.org/officeDocument/2006/relationships/customXml" Target="../ink/ink5469.xml"/><Relationship Id="rId153" Type="http://schemas.openxmlformats.org/officeDocument/2006/relationships/customXml" Target="../ink/ink5480.xml"/><Relationship Id="rId174" Type="http://schemas.openxmlformats.org/officeDocument/2006/relationships/image" Target="NULL"/><Relationship Id="rId179" Type="http://schemas.openxmlformats.org/officeDocument/2006/relationships/customXml" Target="../ink/ink549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0.xml"/><Relationship Id="rId13" Type="http://schemas.openxmlformats.org/officeDocument/2006/relationships/image" Target="../media/image409.png"/><Relationship Id="rId3" Type="http://schemas.openxmlformats.org/officeDocument/2006/relationships/image" Target="../media/image404.png"/><Relationship Id="rId7" Type="http://schemas.openxmlformats.org/officeDocument/2006/relationships/image" Target="../media/image406.png"/><Relationship Id="rId12" Type="http://schemas.openxmlformats.org/officeDocument/2006/relationships/customXml" Target="../ink/ink262.xml"/><Relationship Id="rId2" Type="http://schemas.openxmlformats.org/officeDocument/2006/relationships/customXml" Target="../ink/ink2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.xml"/><Relationship Id="rId11" Type="http://schemas.openxmlformats.org/officeDocument/2006/relationships/image" Target="../media/image408.png"/><Relationship Id="rId5" Type="http://schemas.openxmlformats.org/officeDocument/2006/relationships/image" Target="../media/image403.png"/><Relationship Id="rId10" Type="http://schemas.openxmlformats.org/officeDocument/2006/relationships/customXml" Target="../ink/ink261.xml"/><Relationship Id="rId4" Type="http://schemas.openxmlformats.org/officeDocument/2006/relationships/customXml" Target="../ink/ink258.xml"/><Relationship Id="rId9" Type="http://schemas.openxmlformats.org/officeDocument/2006/relationships/image" Target="../media/image407.png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84" Type="http://schemas.openxmlformats.org/officeDocument/2006/relationships/customXml" Target="../ink/ink5500.xml"/><Relationship Id="rId89" Type="http://schemas.openxmlformats.org/officeDocument/2006/relationships/image" Target="NULL"/><Relationship Id="rId112" Type="http://schemas.openxmlformats.org/officeDocument/2006/relationships/customXml" Target="../ink/ink5514.xml"/><Relationship Id="rId133" Type="http://schemas.openxmlformats.org/officeDocument/2006/relationships/image" Target="NULL"/><Relationship Id="rId138" Type="http://schemas.openxmlformats.org/officeDocument/2006/relationships/customXml" Target="../ink/ink5527.xml"/><Relationship Id="rId154" Type="http://schemas.openxmlformats.org/officeDocument/2006/relationships/image" Target="NULL"/><Relationship Id="rId159" Type="http://schemas.openxmlformats.org/officeDocument/2006/relationships/customXml" Target="../ink/ink5538.xml"/><Relationship Id="rId175" Type="http://schemas.openxmlformats.org/officeDocument/2006/relationships/customXml" Target="../ink/ink5546.xml"/><Relationship Id="rId170" Type="http://schemas.openxmlformats.org/officeDocument/2006/relationships/image" Target="NULL"/><Relationship Id="rId107" Type="http://schemas.openxmlformats.org/officeDocument/2006/relationships/image" Target="NULL"/><Relationship Id="rId102" Type="http://schemas.openxmlformats.org/officeDocument/2006/relationships/customXml" Target="../ink/ink5509.xml"/><Relationship Id="rId123" Type="http://schemas.openxmlformats.org/officeDocument/2006/relationships/image" Target="NULL"/><Relationship Id="rId128" Type="http://schemas.openxmlformats.org/officeDocument/2006/relationships/customXml" Target="../ink/ink5522.xml"/><Relationship Id="rId144" Type="http://schemas.openxmlformats.org/officeDocument/2006/relationships/image" Target="NULL"/><Relationship Id="rId149" Type="http://schemas.openxmlformats.org/officeDocument/2006/relationships/customXml" Target="../ink/ink5533.xml"/><Relationship Id="rId5" Type="http://schemas.openxmlformats.org/officeDocument/2006/relationships/image" Target="NULL"/><Relationship Id="rId90" Type="http://schemas.openxmlformats.org/officeDocument/2006/relationships/customXml" Target="../ink/ink5503.xml"/><Relationship Id="rId95" Type="http://schemas.openxmlformats.org/officeDocument/2006/relationships/image" Target="NULL"/><Relationship Id="rId160" Type="http://schemas.openxmlformats.org/officeDocument/2006/relationships/image" Target="NULL"/><Relationship Id="rId165" Type="http://schemas.openxmlformats.org/officeDocument/2006/relationships/customXml" Target="../ink/ink5541.xml"/><Relationship Id="rId181" Type="http://schemas.openxmlformats.org/officeDocument/2006/relationships/customXml" Target="../ink/ink5549.xml"/><Relationship Id="rId186" Type="http://schemas.openxmlformats.org/officeDocument/2006/relationships/image" Target="NULL"/><Relationship Id="rId43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517.xml"/><Relationship Id="rId134" Type="http://schemas.openxmlformats.org/officeDocument/2006/relationships/customXml" Target="../ink/ink5525.xml"/><Relationship Id="rId139" Type="http://schemas.openxmlformats.org/officeDocument/2006/relationships/customXml" Target="../ink/ink5528.xml"/><Relationship Id="rId85" Type="http://schemas.openxmlformats.org/officeDocument/2006/relationships/image" Target="NULL"/><Relationship Id="rId150" Type="http://schemas.openxmlformats.org/officeDocument/2006/relationships/image" Target="NULL"/><Relationship Id="rId155" Type="http://schemas.openxmlformats.org/officeDocument/2006/relationships/customXml" Target="../ink/ink5536.xml"/><Relationship Id="rId171" Type="http://schemas.openxmlformats.org/officeDocument/2006/relationships/customXml" Target="../ink/ink5544.xml"/><Relationship Id="rId176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512.xml"/><Relationship Id="rId124" Type="http://schemas.openxmlformats.org/officeDocument/2006/relationships/customXml" Target="../ink/ink5520.xml"/><Relationship Id="rId129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506.xml"/><Relationship Id="rId140" Type="http://schemas.openxmlformats.org/officeDocument/2006/relationships/image" Target="NULL"/><Relationship Id="rId145" Type="http://schemas.openxmlformats.org/officeDocument/2006/relationships/customXml" Target="../ink/ink5531.xml"/><Relationship Id="rId161" Type="http://schemas.openxmlformats.org/officeDocument/2006/relationships/customXml" Target="../ink/ink5539.xml"/><Relationship Id="rId166" Type="http://schemas.openxmlformats.org/officeDocument/2006/relationships/image" Target="NULL"/><Relationship Id="rId182" Type="http://schemas.openxmlformats.org/officeDocument/2006/relationships/image" Target="NULL"/><Relationship Id="rId187" Type="http://schemas.openxmlformats.org/officeDocument/2006/relationships/customXml" Target="../ink/ink55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96.xml"/><Relationship Id="rId36" Type="http://schemas.openxmlformats.org/officeDocument/2006/relationships/customXml" Target="../ink/ink5497.xml"/><Relationship Id="rId106" Type="http://schemas.openxmlformats.org/officeDocument/2006/relationships/customXml" Target="../ink/ink5511.xml"/><Relationship Id="rId114" Type="http://schemas.openxmlformats.org/officeDocument/2006/relationships/customXml" Target="../ink/ink5515.xml"/><Relationship Id="rId119" Type="http://schemas.openxmlformats.org/officeDocument/2006/relationships/image" Target="NULL"/><Relationship Id="rId127" Type="http://schemas.openxmlformats.org/officeDocument/2006/relationships/image" Target="NULL"/><Relationship Id="rId44" Type="http://schemas.openxmlformats.org/officeDocument/2006/relationships/customXml" Target="../ink/ink5498.xml"/><Relationship Id="rId81" Type="http://schemas.openxmlformats.org/officeDocument/2006/relationships/image" Target="NULL"/><Relationship Id="rId86" Type="http://schemas.openxmlformats.org/officeDocument/2006/relationships/customXml" Target="../ink/ink5501.xml"/><Relationship Id="rId94" Type="http://schemas.openxmlformats.org/officeDocument/2006/relationships/customXml" Target="../ink/ink550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519.xml"/><Relationship Id="rId130" Type="http://schemas.openxmlformats.org/officeDocument/2006/relationships/customXml" Target="../ink/ink5523.xml"/><Relationship Id="rId135" Type="http://schemas.openxmlformats.org/officeDocument/2006/relationships/image" Target="NULL"/><Relationship Id="rId143" Type="http://schemas.openxmlformats.org/officeDocument/2006/relationships/customXml" Target="../ink/ink5530.xml"/><Relationship Id="rId148" Type="http://schemas.openxmlformats.org/officeDocument/2006/relationships/image" Target="NULL"/><Relationship Id="rId151" Type="http://schemas.openxmlformats.org/officeDocument/2006/relationships/customXml" Target="../ink/ink5534.xml"/><Relationship Id="rId156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5543.xml"/><Relationship Id="rId177" Type="http://schemas.openxmlformats.org/officeDocument/2006/relationships/customXml" Target="../ink/ink5547.xml"/><Relationship Id="rId185" Type="http://schemas.openxmlformats.org/officeDocument/2006/relationships/customXml" Target="../ink/ink5551.xml"/><Relationship Id="rId172" Type="http://schemas.openxmlformats.org/officeDocument/2006/relationships/image" Target="NULL"/><Relationship Id="rId180" Type="http://schemas.openxmlformats.org/officeDocument/2006/relationships/image" Target="NULL"/><Relationship Id="rId109" Type="http://schemas.openxmlformats.org/officeDocument/2006/relationships/image" Target="NULL"/><Relationship Id="rId97" Type="http://schemas.openxmlformats.org/officeDocument/2006/relationships/image" Target="NULL"/><Relationship Id="rId104" Type="http://schemas.openxmlformats.org/officeDocument/2006/relationships/customXml" Target="../ink/ink5510.xml"/><Relationship Id="rId120" Type="http://schemas.openxmlformats.org/officeDocument/2006/relationships/customXml" Target="../ink/ink5518.xml"/><Relationship Id="rId125" Type="http://schemas.openxmlformats.org/officeDocument/2006/relationships/image" Target="NULL"/><Relationship Id="rId141" Type="http://schemas.openxmlformats.org/officeDocument/2006/relationships/customXml" Target="../ink/ink5529.xml"/><Relationship Id="rId146" Type="http://schemas.openxmlformats.org/officeDocument/2006/relationships/image" Target="NULL"/><Relationship Id="rId167" Type="http://schemas.openxmlformats.org/officeDocument/2006/relationships/customXml" Target="../ink/ink5542.xml"/><Relationship Id="rId188" Type="http://schemas.openxmlformats.org/officeDocument/2006/relationships/image" Target="NULL"/><Relationship Id="rId92" Type="http://schemas.openxmlformats.org/officeDocument/2006/relationships/customXml" Target="../ink/ink5504.xml"/><Relationship Id="rId162" Type="http://schemas.openxmlformats.org/officeDocument/2006/relationships/image" Target="NULL"/><Relationship Id="rId183" Type="http://schemas.openxmlformats.org/officeDocument/2006/relationships/customXml" Target="../ink/ink5550.xml"/><Relationship Id="rId2" Type="http://schemas.openxmlformats.org/officeDocument/2006/relationships/customXml" Target="../ink/ink5495.xml"/><Relationship Id="rId87" Type="http://schemas.openxmlformats.org/officeDocument/2006/relationships/image" Target="NULL"/><Relationship Id="rId110" Type="http://schemas.openxmlformats.org/officeDocument/2006/relationships/customXml" Target="../ink/ink551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5526.xml"/><Relationship Id="rId157" Type="http://schemas.openxmlformats.org/officeDocument/2006/relationships/customXml" Target="../ink/ink5537.xml"/><Relationship Id="rId178" Type="http://schemas.openxmlformats.org/officeDocument/2006/relationships/image" Target="NULL"/><Relationship Id="rId82" Type="http://schemas.openxmlformats.org/officeDocument/2006/relationships/customXml" Target="../ink/ink5499.xml"/><Relationship Id="rId152" Type="http://schemas.openxmlformats.org/officeDocument/2006/relationships/image" Target="NULL"/><Relationship Id="rId173" Type="http://schemas.openxmlformats.org/officeDocument/2006/relationships/customXml" Target="../ink/ink5545.xml"/><Relationship Id="rId35" Type="http://schemas.openxmlformats.org/officeDocument/2006/relationships/image" Target="NULL"/><Relationship Id="rId100" Type="http://schemas.openxmlformats.org/officeDocument/2006/relationships/customXml" Target="../ink/ink5508.xml"/><Relationship Id="rId105" Type="http://schemas.openxmlformats.org/officeDocument/2006/relationships/image" Target="NULL"/><Relationship Id="rId126" Type="http://schemas.openxmlformats.org/officeDocument/2006/relationships/customXml" Target="../ink/ink5521.xml"/><Relationship Id="rId147" Type="http://schemas.openxmlformats.org/officeDocument/2006/relationships/customXml" Target="../ink/ink5532.xml"/><Relationship Id="rId168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507.xml"/><Relationship Id="rId121" Type="http://schemas.openxmlformats.org/officeDocument/2006/relationships/image" Target="NULL"/><Relationship Id="rId142" Type="http://schemas.openxmlformats.org/officeDocument/2006/relationships/image" Target="NULL"/><Relationship Id="rId163" Type="http://schemas.openxmlformats.org/officeDocument/2006/relationships/customXml" Target="../ink/ink5540.xml"/><Relationship Id="rId184" Type="http://schemas.openxmlformats.org/officeDocument/2006/relationships/image" Target="NULL"/><Relationship Id="rId116" Type="http://schemas.openxmlformats.org/officeDocument/2006/relationships/customXml" Target="../ink/ink5516.xml"/><Relationship Id="rId137" Type="http://schemas.openxmlformats.org/officeDocument/2006/relationships/image" Target="NULL"/><Relationship Id="rId158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502.xml"/><Relationship Id="rId111" Type="http://schemas.openxmlformats.org/officeDocument/2006/relationships/image" Target="NULL"/><Relationship Id="rId132" Type="http://schemas.openxmlformats.org/officeDocument/2006/relationships/customXml" Target="../ink/ink5524.xml"/><Relationship Id="rId153" Type="http://schemas.openxmlformats.org/officeDocument/2006/relationships/customXml" Target="../ink/ink5535.xml"/><Relationship Id="rId174" Type="http://schemas.openxmlformats.org/officeDocument/2006/relationships/image" Target="NULL"/><Relationship Id="rId179" Type="http://schemas.openxmlformats.org/officeDocument/2006/relationships/customXml" Target="../ink/ink5548.xml"/></Relationships>
</file>

<file path=ppt/slides/_rels/slide141.xml.rels><?xml version="1.0" encoding="UTF-8" standalone="yes"?>
<Relationships xmlns="http://schemas.openxmlformats.org/package/2006/relationships"><Relationship Id="rId47" Type="http://schemas.openxmlformats.org/officeDocument/2006/relationships/image" Target="NULL"/><Relationship Id="rId46" Type="http://schemas.openxmlformats.org/officeDocument/2006/relationships/customXml" Target="../ink/ink5557.xml"/><Relationship Id="rId2" Type="http://schemas.openxmlformats.org/officeDocument/2006/relationships/customXml" Target="../ink/ink55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54.xml"/><Relationship Id="rId45" Type="http://schemas.openxmlformats.org/officeDocument/2006/relationships/image" Target="NULL"/><Relationship Id="rId5" Type="http://schemas.openxmlformats.org/officeDocument/2006/relationships/image" Target="NULL"/><Relationship Id="rId36" Type="http://schemas.openxmlformats.org/officeDocument/2006/relationships/customXml" Target="../ink/ink5555.xml"/><Relationship Id="rId44" Type="http://schemas.openxmlformats.org/officeDocument/2006/relationships/customXml" Target="../ink/ink5556.xml"/><Relationship Id="rId35" Type="http://schemas.openxmlformats.org/officeDocument/2006/relationships/image" Target="NULL"/><Relationship Id="rId43" Type="http://schemas.openxmlformats.org/officeDocument/2006/relationships/image" Target="NULL"/></Relationships>
</file>

<file path=ppt/slides/_rels/slide142.xml.rels><?xml version="1.0" encoding="UTF-8" standalone="yes"?>
<Relationships xmlns="http://schemas.openxmlformats.org/package/2006/relationships"><Relationship Id="rId51" Type="http://schemas.openxmlformats.org/officeDocument/2006/relationships/image" Target="NULL"/><Relationship Id="rId47" Type="http://schemas.openxmlformats.org/officeDocument/2006/relationships/image" Target="NULL"/><Relationship Id="rId50" Type="http://schemas.openxmlformats.org/officeDocument/2006/relationships/customXml" Target="../ink/ink5564.xml"/><Relationship Id="rId55" Type="http://schemas.openxmlformats.org/officeDocument/2006/relationships/image" Target="NULL"/><Relationship Id="rId46" Type="http://schemas.openxmlformats.org/officeDocument/2006/relationships/customXml" Target="../ink/ink5562.xml"/><Relationship Id="rId2" Type="http://schemas.openxmlformats.org/officeDocument/2006/relationships/customXml" Target="../ink/ink5558.xml"/><Relationship Id="rId54" Type="http://schemas.openxmlformats.org/officeDocument/2006/relationships/customXml" Target="../ink/ink55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59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36" Type="http://schemas.openxmlformats.org/officeDocument/2006/relationships/customXml" Target="../ink/ink5560.xml"/><Relationship Id="rId49" Type="http://schemas.openxmlformats.org/officeDocument/2006/relationships/image" Target="NULL"/><Relationship Id="rId44" Type="http://schemas.openxmlformats.org/officeDocument/2006/relationships/customXml" Target="../ink/ink5561.xml"/><Relationship Id="rId52" Type="http://schemas.openxmlformats.org/officeDocument/2006/relationships/customXml" Target="../ink/ink556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563.xml"/></Relationships>
</file>

<file path=ppt/slides/_rels/slide143.xml.rels><?xml version="1.0" encoding="UTF-8" standalone="yes"?>
<Relationships xmlns="http://schemas.openxmlformats.org/package/2006/relationships"><Relationship Id="rId51" Type="http://schemas.openxmlformats.org/officeDocument/2006/relationships/image" Target="NULL"/><Relationship Id="rId47" Type="http://schemas.openxmlformats.org/officeDocument/2006/relationships/image" Target="NULL"/><Relationship Id="rId50" Type="http://schemas.openxmlformats.org/officeDocument/2006/relationships/customXml" Target="../ink/ink5573.xml"/><Relationship Id="rId55" Type="http://schemas.openxmlformats.org/officeDocument/2006/relationships/image" Target="NULL"/><Relationship Id="rId46" Type="http://schemas.openxmlformats.org/officeDocument/2006/relationships/customXml" Target="../ink/ink5571.xml"/><Relationship Id="rId59" Type="http://schemas.openxmlformats.org/officeDocument/2006/relationships/image" Target="NULL"/><Relationship Id="rId2" Type="http://schemas.openxmlformats.org/officeDocument/2006/relationships/customXml" Target="../ink/ink5567.xml"/><Relationship Id="rId54" Type="http://schemas.openxmlformats.org/officeDocument/2006/relationships/customXml" Target="../ink/ink55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68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577.xml"/><Relationship Id="rId5" Type="http://schemas.openxmlformats.org/officeDocument/2006/relationships/image" Target="NULL"/><Relationship Id="rId36" Type="http://schemas.openxmlformats.org/officeDocument/2006/relationships/customXml" Target="../ink/ink5569.xml"/><Relationship Id="rId49" Type="http://schemas.openxmlformats.org/officeDocument/2006/relationships/image" Target="NULL"/><Relationship Id="rId57" Type="http://schemas.openxmlformats.org/officeDocument/2006/relationships/image" Target="NULL"/><Relationship Id="rId61" Type="http://schemas.openxmlformats.org/officeDocument/2006/relationships/image" Target="NULL"/><Relationship Id="rId44" Type="http://schemas.openxmlformats.org/officeDocument/2006/relationships/customXml" Target="../ink/ink5570.xml"/><Relationship Id="rId52" Type="http://schemas.openxmlformats.org/officeDocument/2006/relationships/customXml" Target="../ink/ink5574.xml"/><Relationship Id="rId60" Type="http://schemas.openxmlformats.org/officeDocument/2006/relationships/customXml" Target="../ink/ink557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572.xml"/><Relationship Id="rId56" Type="http://schemas.openxmlformats.org/officeDocument/2006/relationships/customXml" Target="../ink/ink5576.xml"/></Relationships>
</file>

<file path=ppt/slides/_rels/slide144.xml.rels><?xml version="1.0" encoding="UTF-8" standalone="yes"?>
<Relationships xmlns="http://schemas.openxmlformats.org/package/2006/relationships"><Relationship Id="rId47" Type="http://schemas.openxmlformats.org/officeDocument/2006/relationships/image" Target="NULL"/><Relationship Id="rId50" Type="http://schemas.openxmlformats.org/officeDocument/2006/relationships/customXml" Target="../ink/ink5585.xml"/><Relationship Id="rId55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594.xml"/><Relationship Id="rId46" Type="http://schemas.openxmlformats.org/officeDocument/2006/relationships/customXml" Target="../ink/ink5583.xml"/><Relationship Id="rId59" Type="http://schemas.openxmlformats.org/officeDocument/2006/relationships/image" Target="NULL"/><Relationship Id="rId6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579.xml"/><Relationship Id="rId54" Type="http://schemas.openxmlformats.org/officeDocument/2006/relationships/customXml" Target="../ink/ink5587.xml"/><Relationship Id="rId62" Type="http://schemas.openxmlformats.org/officeDocument/2006/relationships/customXml" Target="../ink/ink5591.xml"/><Relationship Id="rId70" Type="http://schemas.openxmlformats.org/officeDocument/2006/relationships/customXml" Target="../ink/ink55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8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589.xml"/><Relationship Id="rId66" Type="http://schemas.openxmlformats.org/officeDocument/2006/relationships/customXml" Target="../ink/ink5593.xml"/><Relationship Id="rId5" Type="http://schemas.openxmlformats.org/officeDocument/2006/relationships/image" Target="NULL"/><Relationship Id="rId36" Type="http://schemas.openxmlformats.org/officeDocument/2006/relationships/customXml" Target="../ink/ink5581.xml"/><Relationship Id="rId49" Type="http://schemas.openxmlformats.org/officeDocument/2006/relationships/image" Target="NULL"/><Relationship Id="rId57" Type="http://schemas.openxmlformats.org/officeDocument/2006/relationships/image" Target="NULL"/><Relationship Id="rId61" Type="http://schemas.openxmlformats.org/officeDocument/2006/relationships/image" Target="NULL"/><Relationship Id="rId44" Type="http://schemas.openxmlformats.org/officeDocument/2006/relationships/customXml" Target="../ink/ink5582.xml"/><Relationship Id="rId52" Type="http://schemas.openxmlformats.org/officeDocument/2006/relationships/customXml" Target="../ink/ink5586.xml"/><Relationship Id="rId60" Type="http://schemas.openxmlformats.org/officeDocument/2006/relationships/customXml" Target="../ink/ink5590.xml"/><Relationship Id="rId65" Type="http://schemas.openxmlformats.org/officeDocument/2006/relationships/image" Target="NULL"/><Relationship Id="rId73" Type="http://schemas.openxmlformats.org/officeDocument/2006/relationships/image" Target="NUL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584.xml"/><Relationship Id="rId56" Type="http://schemas.openxmlformats.org/officeDocument/2006/relationships/customXml" Target="../ink/ink5588.xml"/><Relationship Id="rId64" Type="http://schemas.openxmlformats.org/officeDocument/2006/relationships/customXml" Target="../ink/ink5592.xml"/><Relationship Id="rId69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5596.xml"/></Relationships>
</file>

<file path=ppt/slides/_rels/slide145.xml.rels><?xml version="1.0" encoding="UTF-8" standalone="yes"?>
<Relationships xmlns="http://schemas.openxmlformats.org/package/2006/relationships"><Relationship Id="rId47" Type="http://schemas.openxmlformats.org/officeDocument/2006/relationships/image" Target="NULL"/><Relationship Id="rId50" Type="http://schemas.openxmlformats.org/officeDocument/2006/relationships/customXml" Target="../ink/ink5603.xml"/><Relationship Id="rId55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612.xml"/><Relationship Id="rId76" Type="http://schemas.openxmlformats.org/officeDocument/2006/relationships/customXml" Target="../ink/ink5616.xml"/><Relationship Id="rId84" Type="http://schemas.openxmlformats.org/officeDocument/2006/relationships/customXml" Target="../ink/ink5620.xml"/><Relationship Id="rId71" Type="http://schemas.openxmlformats.org/officeDocument/2006/relationships/image" Target="NULL"/><Relationship Id="rId2" Type="http://schemas.openxmlformats.org/officeDocument/2006/relationships/customXml" Target="../ink/ink5597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607.xml"/><Relationship Id="rId66" Type="http://schemas.openxmlformats.org/officeDocument/2006/relationships/customXml" Target="../ink/ink5611.xml"/><Relationship Id="rId74" Type="http://schemas.openxmlformats.org/officeDocument/2006/relationships/customXml" Target="../ink/ink5615.xml"/><Relationship Id="rId79" Type="http://schemas.openxmlformats.org/officeDocument/2006/relationships/image" Target="NULL"/><Relationship Id="rId5" Type="http://schemas.openxmlformats.org/officeDocument/2006/relationships/image" Target="NULL"/><Relationship Id="rId36" Type="http://schemas.openxmlformats.org/officeDocument/2006/relationships/customXml" Target="../ink/ink5599.xml"/><Relationship Id="rId49" Type="http://schemas.openxmlformats.org/officeDocument/2006/relationships/image" Target="NULL"/><Relationship Id="rId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619.xml"/><Relationship Id="rId44" Type="http://schemas.openxmlformats.org/officeDocument/2006/relationships/customXml" Target="../ink/ink5600.xml"/><Relationship Id="rId52" Type="http://schemas.openxmlformats.org/officeDocument/2006/relationships/customXml" Target="../ink/ink5604.xml"/><Relationship Id="rId60" Type="http://schemas.openxmlformats.org/officeDocument/2006/relationships/customXml" Target="../ink/ink560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617.xml"/><Relationship Id="rId81" Type="http://schemas.openxmlformats.org/officeDocument/2006/relationships/image" Target="NUL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602.xml"/><Relationship Id="rId56" Type="http://schemas.openxmlformats.org/officeDocument/2006/relationships/customXml" Target="../ink/ink5606.xml"/><Relationship Id="rId64" Type="http://schemas.openxmlformats.org/officeDocument/2006/relationships/customXml" Target="../ink/ink5610.xml"/><Relationship Id="rId69" Type="http://schemas.openxmlformats.org/officeDocument/2006/relationships/image" Target="NULL"/><Relationship Id="rId77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5614.xml"/><Relationship Id="rId80" Type="http://schemas.openxmlformats.org/officeDocument/2006/relationships/customXml" Target="../ink/ink5618.xml"/><Relationship Id="rId85" Type="http://schemas.openxmlformats.org/officeDocument/2006/relationships/image" Target="NULL"/><Relationship Id="rId46" Type="http://schemas.openxmlformats.org/officeDocument/2006/relationships/customXml" Target="../ink/ink5601.xml"/><Relationship Id="rId59" Type="http://schemas.openxmlformats.org/officeDocument/2006/relationships/image" Target="NULL"/><Relationship Id="rId67" Type="http://schemas.openxmlformats.org/officeDocument/2006/relationships/image" Target="NULL"/><Relationship Id="rId54" Type="http://schemas.openxmlformats.org/officeDocument/2006/relationships/customXml" Target="../ink/ink5605.xml"/><Relationship Id="rId62" Type="http://schemas.openxmlformats.org/officeDocument/2006/relationships/customXml" Target="../ink/ink5609.xml"/><Relationship Id="rId70" Type="http://schemas.openxmlformats.org/officeDocument/2006/relationships/customXml" Target="../ink/ink5613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98.xml"/></Relationships>
</file>

<file path=ppt/slides/_rels/slide146.xml.rels><?xml version="1.0" encoding="UTF-8" standalone="yes"?>
<Relationships xmlns="http://schemas.openxmlformats.org/package/2006/relationships"><Relationship Id="rId47" Type="http://schemas.openxmlformats.org/officeDocument/2006/relationships/image" Target="NULL"/><Relationship Id="rId50" Type="http://schemas.openxmlformats.org/officeDocument/2006/relationships/customXml" Target="../ink/ink5627.xml"/><Relationship Id="rId55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636.xml"/><Relationship Id="rId76" Type="http://schemas.openxmlformats.org/officeDocument/2006/relationships/customXml" Target="../ink/ink5640.xml"/><Relationship Id="rId84" Type="http://schemas.openxmlformats.org/officeDocument/2006/relationships/customXml" Target="../ink/ink5644.xml"/><Relationship Id="rId89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62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631.xml"/><Relationship Id="rId66" Type="http://schemas.openxmlformats.org/officeDocument/2006/relationships/customXml" Target="../ink/ink5635.xml"/><Relationship Id="rId74" Type="http://schemas.openxmlformats.org/officeDocument/2006/relationships/customXml" Target="../ink/ink5639.xml"/><Relationship Id="rId79" Type="http://schemas.openxmlformats.org/officeDocument/2006/relationships/image" Target="NULL"/><Relationship Id="rId87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643.xml"/><Relationship Id="rId90" Type="http://schemas.openxmlformats.org/officeDocument/2006/relationships/customXml" Target="../ink/ink5647.xml"/><Relationship Id="rId44" Type="http://schemas.openxmlformats.org/officeDocument/2006/relationships/customXml" Target="../ink/ink5624.xml"/><Relationship Id="rId52" Type="http://schemas.openxmlformats.org/officeDocument/2006/relationships/customXml" Target="../ink/ink5628.xml"/><Relationship Id="rId60" Type="http://schemas.openxmlformats.org/officeDocument/2006/relationships/customXml" Target="../ink/ink563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641.xml"/><Relationship Id="rId81" Type="http://schemas.openxmlformats.org/officeDocument/2006/relationships/image" Target="NULL"/><Relationship Id="rId86" Type="http://schemas.openxmlformats.org/officeDocument/2006/relationships/customXml" Target="../ink/ink564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626.xml"/><Relationship Id="rId56" Type="http://schemas.openxmlformats.org/officeDocument/2006/relationships/customXml" Target="../ink/ink5630.xml"/><Relationship Id="rId64" Type="http://schemas.openxmlformats.org/officeDocument/2006/relationships/customXml" Target="../ink/ink5634.xml"/><Relationship Id="rId69" Type="http://schemas.openxmlformats.org/officeDocument/2006/relationships/image" Target="NULL"/><Relationship Id="rId77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5638.xml"/><Relationship Id="rId80" Type="http://schemas.openxmlformats.org/officeDocument/2006/relationships/customXml" Target="../ink/ink5642.xml"/><Relationship Id="rId85" Type="http://schemas.openxmlformats.org/officeDocument/2006/relationships/image" Target="NULL"/><Relationship Id="rId46" Type="http://schemas.openxmlformats.org/officeDocument/2006/relationships/customXml" Target="../ink/ink5625.xml"/><Relationship Id="rId59" Type="http://schemas.openxmlformats.org/officeDocument/2006/relationships/image" Target="NULL"/><Relationship Id="rId67" Type="http://schemas.openxmlformats.org/officeDocument/2006/relationships/image" Target="NULL"/><Relationship Id="rId54" Type="http://schemas.openxmlformats.org/officeDocument/2006/relationships/customXml" Target="../ink/ink5629.xml"/><Relationship Id="rId62" Type="http://schemas.openxmlformats.org/officeDocument/2006/relationships/customXml" Target="../ink/ink5633.xml"/><Relationship Id="rId70" Type="http://schemas.openxmlformats.org/officeDocument/2006/relationships/customXml" Target="../ink/ink563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646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22.xml"/><Relationship Id="rId36" Type="http://schemas.openxmlformats.org/officeDocument/2006/relationships/customXml" Target="../ink/ink5623.xml"/><Relationship Id="rId49" Type="http://schemas.openxmlformats.org/officeDocument/2006/relationships/image" Target="NULL"/><Relationship Id="rId57" Type="http://schemas.openxmlformats.org/officeDocument/2006/relationships/image" Target="NULL"/></Relationships>
</file>

<file path=ppt/slides/_rels/slide147.xml.rels><?xml version="1.0" encoding="UTF-8" standalone="yes"?>
<Relationships xmlns="http://schemas.openxmlformats.org/package/2006/relationships"><Relationship Id="rId47" Type="http://schemas.openxmlformats.org/officeDocument/2006/relationships/image" Target="NULL"/><Relationship Id="rId50" Type="http://schemas.openxmlformats.org/officeDocument/2006/relationships/customXml" Target="../ink/ink5654.xml"/><Relationship Id="rId55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663.xml"/><Relationship Id="rId76" Type="http://schemas.openxmlformats.org/officeDocument/2006/relationships/customXml" Target="../ink/ink5667.xml"/><Relationship Id="rId84" Type="http://schemas.openxmlformats.org/officeDocument/2006/relationships/customXml" Target="../ink/ink5671.xml"/><Relationship Id="rId89" Type="http://schemas.openxmlformats.org/officeDocument/2006/relationships/image" Target="NULL"/><Relationship Id="rId9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675.xml"/><Relationship Id="rId2" Type="http://schemas.openxmlformats.org/officeDocument/2006/relationships/customXml" Target="../ink/ink5648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658.xml"/><Relationship Id="rId66" Type="http://schemas.openxmlformats.org/officeDocument/2006/relationships/customXml" Target="../ink/ink5662.xml"/><Relationship Id="rId74" Type="http://schemas.openxmlformats.org/officeDocument/2006/relationships/customXml" Target="../ink/ink5666.xml"/><Relationship Id="rId79" Type="http://schemas.openxmlformats.org/officeDocument/2006/relationships/image" Target="NULL"/><Relationship Id="rId87" Type="http://schemas.openxmlformats.org/officeDocument/2006/relationships/image" Target="NULL"/><Relationship Id="rId102" Type="http://schemas.openxmlformats.org/officeDocument/2006/relationships/customXml" Target="../ink/ink5680.xm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670.xml"/><Relationship Id="rId90" Type="http://schemas.openxmlformats.org/officeDocument/2006/relationships/customXml" Target="../ink/ink5674.xml"/><Relationship Id="rId95" Type="http://schemas.openxmlformats.org/officeDocument/2006/relationships/image" Target="NUL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653.xml"/><Relationship Id="rId56" Type="http://schemas.openxmlformats.org/officeDocument/2006/relationships/customXml" Target="../ink/ink5657.xml"/><Relationship Id="rId64" Type="http://schemas.openxmlformats.org/officeDocument/2006/relationships/customXml" Target="../ink/ink5661.xml"/><Relationship Id="rId69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5679.xml"/><Relationship Id="rId51" Type="http://schemas.openxmlformats.org/officeDocument/2006/relationships/image" Target="NULL"/><Relationship Id="rId72" Type="http://schemas.openxmlformats.org/officeDocument/2006/relationships/customXml" Target="../ink/ink5665.xml"/><Relationship Id="rId80" Type="http://schemas.openxmlformats.org/officeDocument/2006/relationships/customXml" Target="../ink/ink5669.xml"/><Relationship Id="rId85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678.xml"/><Relationship Id="rId46" Type="http://schemas.openxmlformats.org/officeDocument/2006/relationships/customXml" Target="../ink/ink5652.xml"/><Relationship Id="rId59" Type="http://schemas.openxmlformats.org/officeDocument/2006/relationships/image" Target="NULL"/><Relationship Id="rId67" Type="http://schemas.openxmlformats.org/officeDocument/2006/relationships/image" Target="NULL"/><Relationship Id="rId103" Type="http://schemas.openxmlformats.org/officeDocument/2006/relationships/image" Target="NULL"/><Relationship Id="rId54" Type="http://schemas.openxmlformats.org/officeDocument/2006/relationships/customXml" Target="../ink/ink5656.xml"/><Relationship Id="rId62" Type="http://schemas.openxmlformats.org/officeDocument/2006/relationships/customXml" Target="../ink/ink5660.xml"/><Relationship Id="rId70" Type="http://schemas.openxmlformats.org/officeDocument/2006/relationships/customXml" Target="../ink/ink5664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673.xml"/><Relationship Id="rId91" Type="http://schemas.openxmlformats.org/officeDocument/2006/relationships/image" Target="NULL"/><Relationship Id="rId96" Type="http://schemas.openxmlformats.org/officeDocument/2006/relationships/customXml" Target="../ink/ink56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49.xml"/><Relationship Id="rId36" Type="http://schemas.openxmlformats.org/officeDocument/2006/relationships/customXml" Target="../ink/ink5650.xml"/><Relationship Id="rId49" Type="http://schemas.openxmlformats.org/officeDocument/2006/relationships/image" Target="NULL"/><Relationship Id="rId57" Type="http://schemas.openxmlformats.org/officeDocument/2006/relationships/image" Target="NULL"/><Relationship Id="rId44" Type="http://schemas.openxmlformats.org/officeDocument/2006/relationships/customXml" Target="../ink/ink5651.xml"/><Relationship Id="rId52" Type="http://schemas.openxmlformats.org/officeDocument/2006/relationships/customXml" Target="../ink/ink5655.xml"/><Relationship Id="rId60" Type="http://schemas.openxmlformats.org/officeDocument/2006/relationships/customXml" Target="../ink/ink565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668.xml"/><Relationship Id="rId81" Type="http://schemas.openxmlformats.org/officeDocument/2006/relationships/image" Target="NULL"/><Relationship Id="rId86" Type="http://schemas.openxmlformats.org/officeDocument/2006/relationships/customXml" Target="../ink/ink5672.xml"/><Relationship Id="rId94" Type="http://schemas.openxmlformats.org/officeDocument/2006/relationships/customXml" Target="../ink/ink5676.xml"/><Relationship Id="rId99" Type="http://schemas.openxmlformats.org/officeDocument/2006/relationships/image" Target="NULL"/><Relationship Id="rId101" Type="http://schemas.openxmlformats.org/officeDocument/2006/relationships/image" Target="NULL"/></Relationships>
</file>

<file path=ppt/slides/_rels/slide148.xml.rels><?xml version="1.0" encoding="UTF-8" standalone="yes"?>
<Relationships xmlns="http://schemas.openxmlformats.org/package/2006/relationships"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696.xml"/><Relationship Id="rId84" Type="http://schemas.openxmlformats.org/officeDocument/2006/relationships/customXml" Target="../ink/ink5704.xml"/><Relationship Id="rId89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708.xml"/><Relationship Id="rId2" Type="http://schemas.openxmlformats.org/officeDocument/2006/relationships/customXml" Target="../ink/ink568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691.xml"/><Relationship Id="rId66" Type="http://schemas.openxmlformats.org/officeDocument/2006/relationships/customXml" Target="../ink/ink5695.xml"/><Relationship Id="rId74" Type="http://schemas.openxmlformats.org/officeDocument/2006/relationships/customXml" Target="../ink/ink5699.xml"/><Relationship Id="rId79" Type="http://schemas.openxmlformats.org/officeDocument/2006/relationships/image" Target="NULL"/><Relationship Id="rId87" Type="http://schemas.openxmlformats.org/officeDocument/2006/relationships/image" Target="NULL"/><Relationship Id="rId102" Type="http://schemas.openxmlformats.org/officeDocument/2006/relationships/customXml" Target="../ink/ink5713.xm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703.xml"/><Relationship Id="rId90" Type="http://schemas.openxmlformats.org/officeDocument/2006/relationships/customXml" Target="../ink/ink5707.xml"/><Relationship Id="rId95" Type="http://schemas.openxmlformats.org/officeDocument/2006/relationships/image" Target="NUL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686.xml"/><Relationship Id="rId56" Type="http://schemas.openxmlformats.org/officeDocument/2006/relationships/customXml" Target="../ink/ink5690.xml"/><Relationship Id="rId64" Type="http://schemas.openxmlformats.org/officeDocument/2006/relationships/customXml" Target="../ink/ink5694.xml"/><Relationship Id="rId69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5712.xml"/><Relationship Id="rId105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5698.xml"/><Relationship Id="rId80" Type="http://schemas.openxmlformats.org/officeDocument/2006/relationships/customXml" Target="../ink/ink5702.xml"/><Relationship Id="rId85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711.xml"/><Relationship Id="rId46" Type="http://schemas.openxmlformats.org/officeDocument/2006/relationships/customXml" Target="../ink/ink5685.xml"/><Relationship Id="rId59" Type="http://schemas.openxmlformats.org/officeDocument/2006/relationships/image" Target="NULL"/><Relationship Id="rId67" Type="http://schemas.openxmlformats.org/officeDocument/2006/relationships/image" Target="NULL"/><Relationship Id="rId103" Type="http://schemas.openxmlformats.org/officeDocument/2006/relationships/image" Target="NULL"/><Relationship Id="rId54" Type="http://schemas.openxmlformats.org/officeDocument/2006/relationships/customXml" Target="../ink/ink5689.xml"/><Relationship Id="rId62" Type="http://schemas.openxmlformats.org/officeDocument/2006/relationships/customXml" Target="../ink/ink5693.xml"/><Relationship Id="rId70" Type="http://schemas.openxmlformats.org/officeDocument/2006/relationships/customXml" Target="../ink/ink569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706.xml"/><Relationship Id="rId91" Type="http://schemas.openxmlformats.org/officeDocument/2006/relationships/image" Target="NULL"/><Relationship Id="rId96" Type="http://schemas.openxmlformats.org/officeDocument/2006/relationships/customXml" Target="../ink/ink57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82.xml"/><Relationship Id="rId36" Type="http://schemas.openxmlformats.org/officeDocument/2006/relationships/customXml" Target="../ink/ink5683.xml"/><Relationship Id="rId49" Type="http://schemas.openxmlformats.org/officeDocument/2006/relationships/image" Target="NULL"/><Relationship Id="rId57" Type="http://schemas.openxmlformats.org/officeDocument/2006/relationships/image" Target="NULL"/><Relationship Id="rId44" Type="http://schemas.openxmlformats.org/officeDocument/2006/relationships/customXml" Target="../ink/ink5684.xml"/><Relationship Id="rId52" Type="http://schemas.openxmlformats.org/officeDocument/2006/relationships/customXml" Target="../ink/ink5688.xml"/><Relationship Id="rId60" Type="http://schemas.openxmlformats.org/officeDocument/2006/relationships/customXml" Target="../ink/ink569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701.xml"/><Relationship Id="rId81" Type="http://schemas.openxmlformats.org/officeDocument/2006/relationships/image" Target="NULL"/><Relationship Id="rId86" Type="http://schemas.openxmlformats.org/officeDocument/2006/relationships/customXml" Target="../ink/ink5705.xml"/><Relationship Id="rId94" Type="http://schemas.openxmlformats.org/officeDocument/2006/relationships/customXml" Target="../ink/ink5709.xml"/><Relationship Id="rId99" Type="http://schemas.openxmlformats.org/officeDocument/2006/relationships/image" Target="NULL"/><Relationship Id="rId101" Type="http://schemas.openxmlformats.org/officeDocument/2006/relationships/image" Target="NULL"/><Relationship Id="rId50" Type="http://schemas.openxmlformats.org/officeDocument/2006/relationships/customXml" Target="../ink/ink5687.xml"/><Relationship Id="rId55" Type="http://schemas.openxmlformats.org/officeDocument/2006/relationships/image" Target="NULL"/><Relationship Id="rId76" Type="http://schemas.openxmlformats.org/officeDocument/2006/relationships/customXml" Target="../ink/ink5700.xml"/><Relationship Id="rId97" Type="http://schemas.openxmlformats.org/officeDocument/2006/relationships/image" Target="NULL"/><Relationship Id="rId104" Type="http://schemas.openxmlformats.org/officeDocument/2006/relationships/customXml" Target="../ink/ink5714.xml"/></Relationships>
</file>

<file path=ppt/slides/_rels/slide149.xml.rels><?xml version="1.0" encoding="UTF-8" standalone="yes"?>
<Relationships xmlns="http://schemas.openxmlformats.org/package/2006/relationships"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730.xml"/><Relationship Id="rId84" Type="http://schemas.openxmlformats.org/officeDocument/2006/relationships/customXml" Target="../ink/ink5738.xml"/><Relationship Id="rId89" Type="http://schemas.openxmlformats.org/officeDocument/2006/relationships/image" Target="NULL"/><Relationship Id="rId112" Type="http://schemas.openxmlformats.org/officeDocument/2006/relationships/customXml" Target="../ink/ink5752.xml"/><Relationship Id="rId107" Type="http://schemas.openxmlformats.org/officeDocument/2006/relationships/image" Target="NUL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725.xml"/><Relationship Id="rId66" Type="http://schemas.openxmlformats.org/officeDocument/2006/relationships/customXml" Target="../ink/ink5729.xml"/><Relationship Id="rId74" Type="http://schemas.openxmlformats.org/officeDocument/2006/relationships/customXml" Target="../ink/ink5733.xml"/><Relationship Id="rId79" Type="http://schemas.openxmlformats.org/officeDocument/2006/relationships/image" Target="NULL"/><Relationship Id="rId87" Type="http://schemas.openxmlformats.org/officeDocument/2006/relationships/image" Target="NULL"/><Relationship Id="rId102" Type="http://schemas.openxmlformats.org/officeDocument/2006/relationships/customXml" Target="../ink/ink5747.xml"/><Relationship Id="rId110" Type="http://schemas.openxmlformats.org/officeDocument/2006/relationships/customXml" Target="../ink/ink5751.xm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737.xml"/><Relationship Id="rId90" Type="http://schemas.openxmlformats.org/officeDocument/2006/relationships/customXml" Target="../ink/ink5741.xml"/><Relationship Id="rId95" Type="http://schemas.openxmlformats.org/officeDocument/2006/relationships/image" Target="NUL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720.xml"/><Relationship Id="rId56" Type="http://schemas.openxmlformats.org/officeDocument/2006/relationships/customXml" Target="../ink/ink5724.xml"/><Relationship Id="rId64" Type="http://schemas.openxmlformats.org/officeDocument/2006/relationships/customXml" Target="../ink/ink5728.xml"/><Relationship Id="rId69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5746.xml"/><Relationship Id="rId105" Type="http://schemas.openxmlformats.org/officeDocument/2006/relationships/image" Target="NULL"/><Relationship Id="rId113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5732.xml"/><Relationship Id="rId80" Type="http://schemas.openxmlformats.org/officeDocument/2006/relationships/customXml" Target="../ink/ink5736.xml"/><Relationship Id="rId85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5745.xml"/><Relationship Id="rId46" Type="http://schemas.openxmlformats.org/officeDocument/2006/relationships/customXml" Target="../ink/ink5719.xml"/><Relationship Id="rId59" Type="http://schemas.openxmlformats.org/officeDocument/2006/relationships/image" Target="NULL"/><Relationship Id="rId67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750.xml"/><Relationship Id="rId54" Type="http://schemas.openxmlformats.org/officeDocument/2006/relationships/customXml" Target="../ink/ink5723.xml"/><Relationship Id="rId62" Type="http://schemas.openxmlformats.org/officeDocument/2006/relationships/customXml" Target="../ink/ink5727.xml"/><Relationship Id="rId70" Type="http://schemas.openxmlformats.org/officeDocument/2006/relationships/customXml" Target="../ink/ink5731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740.xml"/><Relationship Id="rId91" Type="http://schemas.openxmlformats.org/officeDocument/2006/relationships/image" Target="NULL"/><Relationship Id="rId96" Type="http://schemas.openxmlformats.org/officeDocument/2006/relationships/customXml" Target="../ink/ink5744.xml"/><Relationship Id="rId11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16.xml"/><Relationship Id="rId36" Type="http://schemas.openxmlformats.org/officeDocument/2006/relationships/customXml" Target="../ink/ink5717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5749.xml"/><Relationship Id="rId44" Type="http://schemas.openxmlformats.org/officeDocument/2006/relationships/customXml" Target="../ink/ink5718.xml"/><Relationship Id="rId52" Type="http://schemas.openxmlformats.org/officeDocument/2006/relationships/customXml" Target="../ink/ink5722.xml"/><Relationship Id="rId60" Type="http://schemas.openxmlformats.org/officeDocument/2006/relationships/customXml" Target="../ink/ink572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735.xml"/><Relationship Id="rId81" Type="http://schemas.openxmlformats.org/officeDocument/2006/relationships/image" Target="NULL"/><Relationship Id="rId86" Type="http://schemas.openxmlformats.org/officeDocument/2006/relationships/customXml" Target="../ink/ink5739.xml"/><Relationship Id="rId94" Type="http://schemas.openxmlformats.org/officeDocument/2006/relationships/customXml" Target="../ink/ink5743.xml"/><Relationship Id="rId99" Type="http://schemas.openxmlformats.org/officeDocument/2006/relationships/image" Target="NULL"/><Relationship Id="rId101" Type="http://schemas.openxmlformats.org/officeDocument/2006/relationships/image" Target="NULL"/><Relationship Id="rId109" Type="http://schemas.openxmlformats.org/officeDocument/2006/relationships/image" Target="NULL"/><Relationship Id="rId50" Type="http://schemas.openxmlformats.org/officeDocument/2006/relationships/customXml" Target="../ink/ink5721.xml"/><Relationship Id="rId55" Type="http://schemas.openxmlformats.org/officeDocument/2006/relationships/image" Target="NULL"/><Relationship Id="rId76" Type="http://schemas.openxmlformats.org/officeDocument/2006/relationships/customXml" Target="../ink/ink5734.xml"/><Relationship Id="rId97" Type="http://schemas.openxmlformats.org/officeDocument/2006/relationships/image" Target="NULL"/><Relationship Id="rId104" Type="http://schemas.openxmlformats.org/officeDocument/2006/relationships/customXml" Target="../ink/ink5748.xml"/><Relationship Id="rId71" Type="http://schemas.openxmlformats.org/officeDocument/2006/relationships/image" Target="NULL"/><Relationship Id="rId92" Type="http://schemas.openxmlformats.org/officeDocument/2006/relationships/customXml" Target="../ink/ink5742.xml"/><Relationship Id="rId2" Type="http://schemas.openxmlformats.org/officeDocument/2006/relationships/customXml" Target="../ink/ink5715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6.xml"/><Relationship Id="rId13" Type="http://schemas.openxmlformats.org/officeDocument/2006/relationships/image" Target="../media/image412.png"/><Relationship Id="rId18" Type="http://schemas.openxmlformats.org/officeDocument/2006/relationships/customXml" Target="../ink/ink271.xml"/><Relationship Id="rId3" Type="http://schemas.openxmlformats.org/officeDocument/2006/relationships/image" Target="../media/image403.png"/><Relationship Id="rId21" Type="http://schemas.openxmlformats.org/officeDocument/2006/relationships/image" Target="../media/image404.png"/><Relationship Id="rId7" Type="http://schemas.openxmlformats.org/officeDocument/2006/relationships/image" Target="../media/image405.png"/><Relationship Id="rId12" Type="http://schemas.openxmlformats.org/officeDocument/2006/relationships/customXml" Target="../ink/ink268.xml"/><Relationship Id="rId17" Type="http://schemas.openxmlformats.org/officeDocument/2006/relationships/image" Target="../media/image414.png"/><Relationship Id="rId2" Type="http://schemas.openxmlformats.org/officeDocument/2006/relationships/customXml" Target="../ink/ink263.xml"/><Relationship Id="rId16" Type="http://schemas.openxmlformats.org/officeDocument/2006/relationships/customXml" Target="../ink/ink270.xml"/><Relationship Id="rId20" Type="http://schemas.openxmlformats.org/officeDocument/2006/relationships/customXml" Target="../ink/ink2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.xml"/><Relationship Id="rId11" Type="http://schemas.openxmlformats.org/officeDocument/2006/relationships/image" Target="../media/image411.png"/><Relationship Id="rId5" Type="http://schemas.openxmlformats.org/officeDocument/2006/relationships/image" Target="../media/image410.png"/><Relationship Id="rId15" Type="http://schemas.openxmlformats.org/officeDocument/2006/relationships/image" Target="../media/image413.png"/><Relationship Id="rId23" Type="http://schemas.openxmlformats.org/officeDocument/2006/relationships/image" Target="../media/image416.png"/><Relationship Id="rId10" Type="http://schemas.openxmlformats.org/officeDocument/2006/relationships/customXml" Target="../ink/ink267.xml"/><Relationship Id="rId19" Type="http://schemas.openxmlformats.org/officeDocument/2006/relationships/image" Target="../media/image415.png"/><Relationship Id="rId4" Type="http://schemas.openxmlformats.org/officeDocument/2006/relationships/customXml" Target="../ink/ink264.xml"/><Relationship Id="rId9" Type="http://schemas.openxmlformats.org/officeDocument/2006/relationships/image" Target="../media/image407.png"/><Relationship Id="rId14" Type="http://schemas.openxmlformats.org/officeDocument/2006/relationships/customXml" Target="../ink/ink269.xml"/><Relationship Id="rId22" Type="http://schemas.openxmlformats.org/officeDocument/2006/relationships/customXml" Target="../ink/ink273.xml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768.xml"/><Relationship Id="rId84" Type="http://schemas.openxmlformats.org/officeDocument/2006/relationships/customXml" Target="../ink/ink5776.xml"/><Relationship Id="rId89" Type="http://schemas.openxmlformats.org/officeDocument/2006/relationships/image" Target="NULL"/><Relationship Id="rId112" Type="http://schemas.openxmlformats.org/officeDocument/2006/relationships/customXml" Target="../ink/ink5790.xml"/><Relationship Id="rId133" Type="http://schemas.openxmlformats.org/officeDocument/2006/relationships/image" Target="NULL"/><Relationship Id="rId138" Type="http://schemas.openxmlformats.org/officeDocument/2006/relationships/image" Target="NULL"/><Relationship Id="rId10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763.xml"/><Relationship Id="rId74" Type="http://schemas.openxmlformats.org/officeDocument/2006/relationships/customXml" Target="../ink/ink5771.xml"/><Relationship Id="rId79" Type="http://schemas.openxmlformats.org/officeDocument/2006/relationships/image" Target="NULL"/><Relationship Id="rId102" Type="http://schemas.openxmlformats.org/officeDocument/2006/relationships/customXml" Target="../ink/ink5785.xml"/><Relationship Id="rId123" Type="http://schemas.openxmlformats.org/officeDocument/2006/relationships/image" Target="NULL"/><Relationship Id="rId128" Type="http://schemas.openxmlformats.org/officeDocument/2006/relationships/customXml" Target="../ink/ink5798.xml"/><Relationship Id="rId5" Type="http://schemas.openxmlformats.org/officeDocument/2006/relationships/image" Target="NULL"/><Relationship Id="rId90" Type="http://schemas.openxmlformats.org/officeDocument/2006/relationships/customXml" Target="../ink/ink5779.xml"/><Relationship Id="rId9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758.xml"/><Relationship Id="rId64" Type="http://schemas.openxmlformats.org/officeDocument/2006/relationships/customXml" Target="../ink/ink5766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793.xml"/><Relationship Id="rId134" Type="http://schemas.openxmlformats.org/officeDocument/2006/relationships/customXml" Target="../ink/ink5801.xml"/><Relationship Id="rId139" Type="http://schemas.openxmlformats.org/officeDocument/2006/relationships/customXml" Target="../ink/ink5804.xml"/><Relationship Id="rId80" Type="http://schemas.openxmlformats.org/officeDocument/2006/relationships/customXml" Target="../ink/ink5774.xml"/><Relationship Id="rId85" Type="http://schemas.openxmlformats.org/officeDocument/2006/relationships/image" Target="NULL"/><Relationship Id="rId46" Type="http://schemas.openxmlformats.org/officeDocument/2006/relationships/customXml" Target="../ink/ink5757.xml"/><Relationship Id="rId59" Type="http://schemas.openxmlformats.org/officeDocument/2006/relationships/image" Target="NULL"/><Relationship Id="rId67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788.xml"/><Relationship Id="rId116" Type="http://schemas.openxmlformats.org/officeDocument/2006/relationships/customXml" Target="../ink/ink5792.xml"/><Relationship Id="rId124" Type="http://schemas.openxmlformats.org/officeDocument/2006/relationships/customXml" Target="../ink/ink5796.xml"/><Relationship Id="rId129" Type="http://schemas.openxmlformats.org/officeDocument/2006/relationships/image" Target="NULL"/><Relationship Id="rId137" Type="http://schemas.openxmlformats.org/officeDocument/2006/relationships/customXml" Target="../ink/ink5803.xml"/><Relationship Id="rId54" Type="http://schemas.openxmlformats.org/officeDocument/2006/relationships/customXml" Target="../ink/ink5761.xml"/><Relationship Id="rId62" Type="http://schemas.openxmlformats.org/officeDocument/2006/relationships/customXml" Target="../ink/ink5765.xml"/><Relationship Id="rId70" Type="http://schemas.openxmlformats.org/officeDocument/2006/relationships/customXml" Target="../ink/ink5769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778.xml"/><Relationship Id="rId91" Type="http://schemas.openxmlformats.org/officeDocument/2006/relationships/image" Target="NULL"/><Relationship Id="rId96" Type="http://schemas.openxmlformats.org/officeDocument/2006/relationships/customXml" Target="../ink/ink5782.xml"/><Relationship Id="rId111" Type="http://schemas.openxmlformats.org/officeDocument/2006/relationships/image" Target="NULL"/><Relationship Id="rId132" Type="http://schemas.openxmlformats.org/officeDocument/2006/relationships/customXml" Target="../ink/ink5800.xml"/><Relationship Id="rId140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54.xml"/><Relationship Id="rId36" Type="http://schemas.openxmlformats.org/officeDocument/2006/relationships/customXml" Target="../ink/ink5755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5787.xml"/><Relationship Id="rId114" Type="http://schemas.openxmlformats.org/officeDocument/2006/relationships/customXml" Target="../ink/ink5791.xml"/><Relationship Id="rId119" Type="http://schemas.openxmlformats.org/officeDocument/2006/relationships/image" Target="NULL"/><Relationship Id="rId127" Type="http://schemas.openxmlformats.org/officeDocument/2006/relationships/image" Target="NULL"/><Relationship Id="rId44" Type="http://schemas.openxmlformats.org/officeDocument/2006/relationships/customXml" Target="../ink/ink5756.xml"/><Relationship Id="rId52" Type="http://schemas.openxmlformats.org/officeDocument/2006/relationships/customXml" Target="../ink/ink5760.xml"/><Relationship Id="rId60" Type="http://schemas.openxmlformats.org/officeDocument/2006/relationships/customXml" Target="../ink/ink576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773.xml"/><Relationship Id="rId81" Type="http://schemas.openxmlformats.org/officeDocument/2006/relationships/image" Target="NULL"/><Relationship Id="rId86" Type="http://schemas.openxmlformats.org/officeDocument/2006/relationships/customXml" Target="../ink/ink5777.xml"/><Relationship Id="rId94" Type="http://schemas.openxmlformats.org/officeDocument/2006/relationships/customXml" Target="../ink/ink578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795.xml"/><Relationship Id="rId130" Type="http://schemas.openxmlformats.org/officeDocument/2006/relationships/customXml" Target="../ink/ink5799.xml"/><Relationship Id="rId135" Type="http://schemas.openxmlformats.org/officeDocument/2006/relationships/customXml" Target="../ink/ink5802.xml"/><Relationship Id="rId109" Type="http://schemas.openxmlformats.org/officeDocument/2006/relationships/image" Target="NULL"/><Relationship Id="rId50" Type="http://schemas.openxmlformats.org/officeDocument/2006/relationships/customXml" Target="../ink/ink5759.xml"/><Relationship Id="rId55" Type="http://schemas.openxmlformats.org/officeDocument/2006/relationships/image" Target="NULL"/><Relationship Id="rId76" Type="http://schemas.openxmlformats.org/officeDocument/2006/relationships/customXml" Target="../ink/ink5772.xml"/><Relationship Id="rId97" Type="http://schemas.openxmlformats.org/officeDocument/2006/relationships/image" Target="NULL"/><Relationship Id="rId104" Type="http://schemas.openxmlformats.org/officeDocument/2006/relationships/customXml" Target="../ink/ink5786.xml"/><Relationship Id="rId120" Type="http://schemas.openxmlformats.org/officeDocument/2006/relationships/customXml" Target="../ink/ink5794.xml"/><Relationship Id="rId125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780.xml"/><Relationship Id="rId2" Type="http://schemas.openxmlformats.org/officeDocument/2006/relationships/customXml" Target="../ink/ink5753.xml"/><Relationship Id="rId45" Type="http://schemas.openxmlformats.org/officeDocument/2006/relationships/image" Target="NULL"/><Relationship Id="rId66" Type="http://schemas.openxmlformats.org/officeDocument/2006/relationships/customXml" Target="../ink/ink5767.xml"/><Relationship Id="rId87" Type="http://schemas.openxmlformats.org/officeDocument/2006/relationships/image" Target="NULL"/><Relationship Id="rId110" Type="http://schemas.openxmlformats.org/officeDocument/2006/relationships/customXml" Target="../ink/ink578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775.xml"/><Relationship Id="rId35" Type="http://schemas.openxmlformats.org/officeDocument/2006/relationships/image" Target="NULL"/><Relationship Id="rId56" Type="http://schemas.openxmlformats.org/officeDocument/2006/relationships/customXml" Target="../ink/ink5762.xml"/><Relationship Id="rId77" Type="http://schemas.openxmlformats.org/officeDocument/2006/relationships/image" Target="NULL"/><Relationship Id="rId100" Type="http://schemas.openxmlformats.org/officeDocument/2006/relationships/customXml" Target="../ink/ink5784.xml"/><Relationship Id="rId105" Type="http://schemas.openxmlformats.org/officeDocument/2006/relationships/image" Target="NULL"/><Relationship Id="rId126" Type="http://schemas.openxmlformats.org/officeDocument/2006/relationships/customXml" Target="../ink/ink5797.xml"/><Relationship Id="rId51" Type="http://schemas.openxmlformats.org/officeDocument/2006/relationships/image" Target="NULL"/><Relationship Id="rId72" Type="http://schemas.openxmlformats.org/officeDocument/2006/relationships/customXml" Target="../ink/ink5770.xml"/><Relationship Id="rId93" Type="http://schemas.openxmlformats.org/officeDocument/2006/relationships/image" Target="NULL"/><Relationship Id="rId98" Type="http://schemas.openxmlformats.org/officeDocument/2006/relationships/customXml" Target="../ink/ink5783.xml"/><Relationship Id="rId121" Type="http://schemas.openxmlformats.org/officeDocument/2006/relationships/image" Target="NULL"/></Relationships>
</file>

<file path=ppt/slides/_rels/slide15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820.xml"/><Relationship Id="rId84" Type="http://schemas.openxmlformats.org/officeDocument/2006/relationships/customXml" Target="../ink/ink5828.xml"/><Relationship Id="rId89" Type="http://schemas.openxmlformats.org/officeDocument/2006/relationships/image" Target="NULL"/><Relationship Id="rId112" Type="http://schemas.openxmlformats.org/officeDocument/2006/relationships/customXml" Target="../ink/ink5842.xml"/><Relationship Id="rId133" Type="http://schemas.openxmlformats.org/officeDocument/2006/relationships/image" Target="NULL"/><Relationship Id="rId138" Type="http://schemas.openxmlformats.org/officeDocument/2006/relationships/image" Target="NULL"/><Relationship Id="rId10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815.xml"/><Relationship Id="rId74" Type="http://schemas.openxmlformats.org/officeDocument/2006/relationships/customXml" Target="../ink/ink5823.xml"/><Relationship Id="rId79" Type="http://schemas.openxmlformats.org/officeDocument/2006/relationships/image" Target="NULL"/><Relationship Id="rId102" Type="http://schemas.openxmlformats.org/officeDocument/2006/relationships/customXml" Target="../ink/ink5837.xml"/><Relationship Id="rId123" Type="http://schemas.openxmlformats.org/officeDocument/2006/relationships/image" Target="NULL"/><Relationship Id="rId128" Type="http://schemas.openxmlformats.org/officeDocument/2006/relationships/customXml" Target="../ink/ink5850.xml"/><Relationship Id="rId144" Type="http://schemas.openxmlformats.org/officeDocument/2006/relationships/image" Target="NULL"/><Relationship Id="rId149" Type="http://schemas.openxmlformats.org/officeDocument/2006/relationships/customXml" Target="../ink/ink5861.xml"/><Relationship Id="rId5" Type="http://schemas.openxmlformats.org/officeDocument/2006/relationships/image" Target="NULL"/><Relationship Id="rId90" Type="http://schemas.openxmlformats.org/officeDocument/2006/relationships/customXml" Target="../ink/ink5831.xml"/><Relationship Id="rId9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810.xml"/><Relationship Id="rId64" Type="http://schemas.openxmlformats.org/officeDocument/2006/relationships/customXml" Target="../ink/ink581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845.xml"/><Relationship Id="rId134" Type="http://schemas.openxmlformats.org/officeDocument/2006/relationships/customXml" Target="../ink/ink5853.xml"/><Relationship Id="rId139" Type="http://schemas.openxmlformats.org/officeDocument/2006/relationships/customXml" Target="../ink/ink5856.xml"/><Relationship Id="rId80" Type="http://schemas.openxmlformats.org/officeDocument/2006/relationships/customXml" Target="../ink/ink5826.xml"/><Relationship Id="rId85" Type="http://schemas.openxmlformats.org/officeDocument/2006/relationships/image" Target="NULL"/><Relationship Id="rId150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840.xml"/><Relationship Id="rId124" Type="http://schemas.openxmlformats.org/officeDocument/2006/relationships/customXml" Target="../ink/ink5848.xml"/><Relationship Id="rId129" Type="http://schemas.openxmlformats.org/officeDocument/2006/relationships/image" Target="NULL"/><Relationship Id="rId54" Type="http://schemas.openxmlformats.org/officeDocument/2006/relationships/customXml" Target="../ink/ink5813.xml"/><Relationship Id="rId70" Type="http://schemas.openxmlformats.org/officeDocument/2006/relationships/customXml" Target="../ink/ink582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834.xml"/><Relationship Id="rId140" Type="http://schemas.openxmlformats.org/officeDocument/2006/relationships/image" Target="NULL"/><Relationship Id="rId145" Type="http://schemas.openxmlformats.org/officeDocument/2006/relationships/customXml" Target="../ink/ink58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6.xml"/><Relationship Id="rId36" Type="http://schemas.openxmlformats.org/officeDocument/2006/relationships/customXml" Target="../ink/ink5807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5839.xml"/><Relationship Id="rId114" Type="http://schemas.openxmlformats.org/officeDocument/2006/relationships/customXml" Target="../ink/ink5843.xml"/><Relationship Id="rId119" Type="http://schemas.openxmlformats.org/officeDocument/2006/relationships/image" Target="NULL"/><Relationship Id="rId127" Type="http://schemas.openxmlformats.org/officeDocument/2006/relationships/image" Target="NULL"/><Relationship Id="rId44" Type="http://schemas.openxmlformats.org/officeDocument/2006/relationships/customXml" Target="../ink/ink5808.xml"/><Relationship Id="rId52" Type="http://schemas.openxmlformats.org/officeDocument/2006/relationships/customXml" Target="../ink/ink5812.xml"/><Relationship Id="rId60" Type="http://schemas.openxmlformats.org/officeDocument/2006/relationships/customXml" Target="../ink/ink581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825.xml"/><Relationship Id="rId81" Type="http://schemas.openxmlformats.org/officeDocument/2006/relationships/image" Target="NULL"/><Relationship Id="rId86" Type="http://schemas.openxmlformats.org/officeDocument/2006/relationships/customXml" Target="../ink/ink5829.xml"/><Relationship Id="rId94" Type="http://schemas.openxmlformats.org/officeDocument/2006/relationships/customXml" Target="../ink/ink583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847.xml"/><Relationship Id="rId130" Type="http://schemas.openxmlformats.org/officeDocument/2006/relationships/customXml" Target="../ink/ink5851.xml"/><Relationship Id="rId135" Type="http://schemas.openxmlformats.org/officeDocument/2006/relationships/customXml" Target="../ink/ink5854.xml"/><Relationship Id="rId143" Type="http://schemas.openxmlformats.org/officeDocument/2006/relationships/customXml" Target="../ink/ink5858.xml"/><Relationship Id="rId148" Type="http://schemas.openxmlformats.org/officeDocument/2006/relationships/image" Target="NULL"/><Relationship Id="rId109" Type="http://schemas.openxmlformats.org/officeDocument/2006/relationships/image" Target="NULL"/><Relationship Id="rId50" Type="http://schemas.openxmlformats.org/officeDocument/2006/relationships/customXml" Target="../ink/ink5811.xml"/><Relationship Id="rId55" Type="http://schemas.openxmlformats.org/officeDocument/2006/relationships/image" Target="NULL"/><Relationship Id="rId76" Type="http://schemas.openxmlformats.org/officeDocument/2006/relationships/customXml" Target="../ink/ink5824.xml"/><Relationship Id="rId97" Type="http://schemas.openxmlformats.org/officeDocument/2006/relationships/image" Target="NULL"/><Relationship Id="rId104" Type="http://schemas.openxmlformats.org/officeDocument/2006/relationships/customXml" Target="../ink/ink5838.xml"/><Relationship Id="rId120" Type="http://schemas.openxmlformats.org/officeDocument/2006/relationships/customXml" Target="../ink/ink5846.xml"/><Relationship Id="rId125" Type="http://schemas.openxmlformats.org/officeDocument/2006/relationships/image" Target="NULL"/><Relationship Id="rId141" Type="http://schemas.openxmlformats.org/officeDocument/2006/relationships/customXml" Target="../ink/ink5857.xml"/><Relationship Id="rId146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832.xml"/><Relationship Id="rId2" Type="http://schemas.openxmlformats.org/officeDocument/2006/relationships/customXml" Target="../ink/ink5805.xml"/><Relationship Id="rId45" Type="http://schemas.openxmlformats.org/officeDocument/2006/relationships/image" Target="NULL"/><Relationship Id="rId66" Type="http://schemas.openxmlformats.org/officeDocument/2006/relationships/customXml" Target="../ink/ink5819.xml"/><Relationship Id="rId87" Type="http://schemas.openxmlformats.org/officeDocument/2006/relationships/image" Target="NULL"/><Relationship Id="rId110" Type="http://schemas.openxmlformats.org/officeDocument/2006/relationships/customXml" Target="../ink/ink5841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827.xml"/><Relationship Id="rId35" Type="http://schemas.openxmlformats.org/officeDocument/2006/relationships/image" Target="NULL"/><Relationship Id="rId56" Type="http://schemas.openxmlformats.org/officeDocument/2006/relationships/customXml" Target="../ink/ink5814.xml"/><Relationship Id="rId77" Type="http://schemas.openxmlformats.org/officeDocument/2006/relationships/image" Target="NULL"/><Relationship Id="rId100" Type="http://schemas.openxmlformats.org/officeDocument/2006/relationships/customXml" Target="../ink/ink5836.xml"/><Relationship Id="rId105" Type="http://schemas.openxmlformats.org/officeDocument/2006/relationships/image" Target="NULL"/><Relationship Id="rId126" Type="http://schemas.openxmlformats.org/officeDocument/2006/relationships/customXml" Target="../ink/ink5849.xml"/><Relationship Id="rId147" Type="http://schemas.openxmlformats.org/officeDocument/2006/relationships/customXml" Target="../ink/ink5860.xml"/><Relationship Id="rId51" Type="http://schemas.openxmlformats.org/officeDocument/2006/relationships/image" Target="NULL"/><Relationship Id="rId72" Type="http://schemas.openxmlformats.org/officeDocument/2006/relationships/customXml" Target="../ink/ink5822.xml"/><Relationship Id="rId93" Type="http://schemas.openxmlformats.org/officeDocument/2006/relationships/image" Target="NULL"/><Relationship Id="rId98" Type="http://schemas.openxmlformats.org/officeDocument/2006/relationships/customXml" Target="../ink/ink5835.xml"/><Relationship Id="rId121" Type="http://schemas.openxmlformats.org/officeDocument/2006/relationships/image" Target="NULL"/><Relationship Id="rId142" Type="http://schemas.openxmlformats.org/officeDocument/2006/relationships/image" Target="NULL"/><Relationship Id="rId46" Type="http://schemas.openxmlformats.org/officeDocument/2006/relationships/customXml" Target="../ink/ink5809.xml"/><Relationship Id="rId67" Type="http://schemas.openxmlformats.org/officeDocument/2006/relationships/image" Target="NULL"/><Relationship Id="rId116" Type="http://schemas.openxmlformats.org/officeDocument/2006/relationships/customXml" Target="../ink/ink5844.xml"/><Relationship Id="rId137" Type="http://schemas.openxmlformats.org/officeDocument/2006/relationships/customXml" Target="../ink/ink5855.xml"/><Relationship Id="rId62" Type="http://schemas.openxmlformats.org/officeDocument/2006/relationships/customXml" Target="../ink/ink5817.xml"/><Relationship Id="rId83" Type="http://schemas.openxmlformats.org/officeDocument/2006/relationships/image" Target="NULL"/><Relationship Id="rId88" Type="http://schemas.openxmlformats.org/officeDocument/2006/relationships/customXml" Target="../ink/ink5830.xml"/><Relationship Id="rId111" Type="http://schemas.openxmlformats.org/officeDocument/2006/relationships/image" Target="NULL"/><Relationship Id="rId132" Type="http://schemas.openxmlformats.org/officeDocument/2006/relationships/customXml" Target="../ink/ink5852.xml"/></Relationships>
</file>

<file path=ppt/slides/_rels/slide15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877.xml"/><Relationship Id="rId84" Type="http://schemas.openxmlformats.org/officeDocument/2006/relationships/customXml" Target="../ink/ink5885.xml"/><Relationship Id="rId89" Type="http://schemas.openxmlformats.org/officeDocument/2006/relationships/image" Target="NULL"/><Relationship Id="rId112" Type="http://schemas.openxmlformats.org/officeDocument/2006/relationships/customXml" Target="../ink/ink5899.xml"/><Relationship Id="rId133" Type="http://schemas.openxmlformats.org/officeDocument/2006/relationships/image" Target="NULL"/><Relationship Id="rId138" Type="http://schemas.openxmlformats.org/officeDocument/2006/relationships/image" Target="NULL"/><Relationship Id="rId154" Type="http://schemas.openxmlformats.org/officeDocument/2006/relationships/image" Target="NULL"/><Relationship Id="rId10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872.xml"/><Relationship Id="rId74" Type="http://schemas.openxmlformats.org/officeDocument/2006/relationships/customXml" Target="../ink/ink5880.xml"/><Relationship Id="rId79" Type="http://schemas.openxmlformats.org/officeDocument/2006/relationships/image" Target="NULL"/><Relationship Id="rId102" Type="http://schemas.openxmlformats.org/officeDocument/2006/relationships/customXml" Target="../ink/ink5894.xml"/><Relationship Id="rId123" Type="http://schemas.openxmlformats.org/officeDocument/2006/relationships/image" Target="NULL"/><Relationship Id="rId128" Type="http://schemas.openxmlformats.org/officeDocument/2006/relationships/customXml" Target="../ink/ink5907.xml"/><Relationship Id="rId144" Type="http://schemas.openxmlformats.org/officeDocument/2006/relationships/image" Target="NULL"/><Relationship Id="rId149" Type="http://schemas.openxmlformats.org/officeDocument/2006/relationships/customXml" Target="../ink/ink5918.xml"/><Relationship Id="rId5" Type="http://schemas.openxmlformats.org/officeDocument/2006/relationships/image" Target="NULL"/><Relationship Id="rId90" Type="http://schemas.openxmlformats.org/officeDocument/2006/relationships/customXml" Target="../ink/ink5888.xml"/><Relationship Id="rId9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867.xml"/><Relationship Id="rId64" Type="http://schemas.openxmlformats.org/officeDocument/2006/relationships/customXml" Target="../ink/ink5875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902.xml"/><Relationship Id="rId134" Type="http://schemas.openxmlformats.org/officeDocument/2006/relationships/customXml" Target="../ink/ink5910.xml"/><Relationship Id="rId139" Type="http://schemas.openxmlformats.org/officeDocument/2006/relationships/customXml" Target="../ink/ink5913.xml"/><Relationship Id="rId80" Type="http://schemas.openxmlformats.org/officeDocument/2006/relationships/customXml" Target="../ink/ink5883.xml"/><Relationship Id="rId85" Type="http://schemas.openxmlformats.org/officeDocument/2006/relationships/image" Target="NULL"/><Relationship Id="rId150" Type="http://schemas.openxmlformats.org/officeDocument/2006/relationships/image" Target="NULL"/><Relationship Id="rId155" Type="http://schemas.openxmlformats.org/officeDocument/2006/relationships/customXml" Target="../ink/ink592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897.xml"/><Relationship Id="rId124" Type="http://schemas.openxmlformats.org/officeDocument/2006/relationships/customXml" Target="../ink/ink5905.xml"/><Relationship Id="rId129" Type="http://schemas.openxmlformats.org/officeDocument/2006/relationships/image" Target="NULL"/><Relationship Id="rId54" Type="http://schemas.openxmlformats.org/officeDocument/2006/relationships/customXml" Target="../ink/ink5870.xml"/><Relationship Id="rId70" Type="http://schemas.openxmlformats.org/officeDocument/2006/relationships/customXml" Target="../ink/ink587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891.xml"/><Relationship Id="rId140" Type="http://schemas.openxmlformats.org/officeDocument/2006/relationships/image" Target="NULL"/><Relationship Id="rId145" Type="http://schemas.openxmlformats.org/officeDocument/2006/relationships/customXml" Target="../ink/ink59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63.xml"/><Relationship Id="rId49" Type="http://schemas.openxmlformats.org/officeDocument/2006/relationships/image" Target="NULL"/><Relationship Id="rId114" Type="http://schemas.openxmlformats.org/officeDocument/2006/relationships/customXml" Target="../ink/ink5900.xml"/><Relationship Id="rId119" Type="http://schemas.openxmlformats.org/officeDocument/2006/relationships/image" Target="NULL"/><Relationship Id="rId44" Type="http://schemas.openxmlformats.org/officeDocument/2006/relationships/customXml" Target="../ink/ink5865.xml"/><Relationship Id="rId52" Type="http://schemas.openxmlformats.org/officeDocument/2006/relationships/customXml" Target="../ink/ink5869.xml"/><Relationship Id="rId60" Type="http://schemas.openxmlformats.org/officeDocument/2006/relationships/customXml" Target="../ink/ink587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882.xml"/><Relationship Id="rId81" Type="http://schemas.openxmlformats.org/officeDocument/2006/relationships/image" Target="NULL"/><Relationship Id="rId86" Type="http://schemas.openxmlformats.org/officeDocument/2006/relationships/customXml" Target="../ink/ink5886.xml"/><Relationship Id="rId94" Type="http://schemas.openxmlformats.org/officeDocument/2006/relationships/customXml" Target="../ink/ink589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904.xml"/><Relationship Id="rId130" Type="http://schemas.openxmlformats.org/officeDocument/2006/relationships/customXml" Target="../ink/ink5908.xml"/><Relationship Id="rId135" Type="http://schemas.openxmlformats.org/officeDocument/2006/relationships/customXml" Target="../ink/ink5911.xml"/><Relationship Id="rId143" Type="http://schemas.openxmlformats.org/officeDocument/2006/relationships/customXml" Target="../ink/ink5915.xml"/><Relationship Id="rId148" Type="http://schemas.openxmlformats.org/officeDocument/2006/relationships/image" Target="NULL"/><Relationship Id="rId151" Type="http://schemas.openxmlformats.org/officeDocument/2006/relationships/customXml" Target="../ink/ink5919.xml"/><Relationship Id="rId156" Type="http://schemas.openxmlformats.org/officeDocument/2006/relationships/image" Target="NULL"/><Relationship Id="rId109" Type="http://schemas.openxmlformats.org/officeDocument/2006/relationships/image" Target="NULL"/><Relationship Id="rId50" Type="http://schemas.openxmlformats.org/officeDocument/2006/relationships/customXml" Target="../ink/ink5868.xml"/><Relationship Id="rId55" Type="http://schemas.openxmlformats.org/officeDocument/2006/relationships/image" Target="NULL"/><Relationship Id="rId76" Type="http://schemas.openxmlformats.org/officeDocument/2006/relationships/customXml" Target="../ink/ink5881.xml"/><Relationship Id="rId97" Type="http://schemas.openxmlformats.org/officeDocument/2006/relationships/image" Target="NULL"/><Relationship Id="rId104" Type="http://schemas.openxmlformats.org/officeDocument/2006/relationships/customXml" Target="../ink/ink5895.xml"/><Relationship Id="rId120" Type="http://schemas.openxmlformats.org/officeDocument/2006/relationships/customXml" Target="../ink/ink5903.xml"/><Relationship Id="rId125" Type="http://schemas.openxmlformats.org/officeDocument/2006/relationships/image" Target="NULL"/><Relationship Id="rId141" Type="http://schemas.openxmlformats.org/officeDocument/2006/relationships/customXml" Target="../ink/ink5914.xml"/><Relationship Id="rId146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889.xml"/><Relationship Id="rId2" Type="http://schemas.openxmlformats.org/officeDocument/2006/relationships/customXml" Target="../ink/ink5862.xml"/><Relationship Id="rId45" Type="http://schemas.openxmlformats.org/officeDocument/2006/relationships/image" Target="NULL"/><Relationship Id="rId66" Type="http://schemas.openxmlformats.org/officeDocument/2006/relationships/customXml" Target="../ink/ink5876.xml"/><Relationship Id="rId87" Type="http://schemas.openxmlformats.org/officeDocument/2006/relationships/image" Target="NULL"/><Relationship Id="rId110" Type="http://schemas.openxmlformats.org/officeDocument/2006/relationships/customXml" Target="../ink/ink589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884.xml"/><Relationship Id="rId152" Type="http://schemas.openxmlformats.org/officeDocument/2006/relationships/image" Target="NULL"/><Relationship Id="rId35" Type="http://schemas.openxmlformats.org/officeDocument/2006/relationships/image" Target="NULL"/><Relationship Id="rId56" Type="http://schemas.openxmlformats.org/officeDocument/2006/relationships/customXml" Target="../ink/ink5871.xml"/><Relationship Id="rId77" Type="http://schemas.openxmlformats.org/officeDocument/2006/relationships/image" Target="NULL"/><Relationship Id="rId100" Type="http://schemas.openxmlformats.org/officeDocument/2006/relationships/customXml" Target="../ink/ink5893.xml"/><Relationship Id="rId105" Type="http://schemas.openxmlformats.org/officeDocument/2006/relationships/image" Target="NULL"/><Relationship Id="rId126" Type="http://schemas.openxmlformats.org/officeDocument/2006/relationships/customXml" Target="../ink/ink5906.xml"/><Relationship Id="rId147" Type="http://schemas.openxmlformats.org/officeDocument/2006/relationships/customXml" Target="../ink/ink5917.xml"/><Relationship Id="rId51" Type="http://schemas.openxmlformats.org/officeDocument/2006/relationships/image" Target="NULL"/><Relationship Id="rId72" Type="http://schemas.openxmlformats.org/officeDocument/2006/relationships/customXml" Target="../ink/ink5879.xml"/><Relationship Id="rId93" Type="http://schemas.openxmlformats.org/officeDocument/2006/relationships/image" Target="NULL"/><Relationship Id="rId98" Type="http://schemas.openxmlformats.org/officeDocument/2006/relationships/customXml" Target="../ink/ink5892.xml"/><Relationship Id="rId121" Type="http://schemas.openxmlformats.org/officeDocument/2006/relationships/image" Target="NULL"/><Relationship Id="rId142" Type="http://schemas.openxmlformats.org/officeDocument/2006/relationships/image" Target="NULL"/><Relationship Id="rId46" Type="http://schemas.openxmlformats.org/officeDocument/2006/relationships/customXml" Target="../ink/ink5866.xml"/><Relationship Id="rId67" Type="http://schemas.openxmlformats.org/officeDocument/2006/relationships/image" Target="NULL"/><Relationship Id="rId116" Type="http://schemas.openxmlformats.org/officeDocument/2006/relationships/customXml" Target="../ink/ink5901.xml"/><Relationship Id="rId137" Type="http://schemas.openxmlformats.org/officeDocument/2006/relationships/customXml" Target="../ink/ink5912.xml"/><Relationship Id="rId62" Type="http://schemas.openxmlformats.org/officeDocument/2006/relationships/customXml" Target="../ink/ink5874.xml"/><Relationship Id="rId83" Type="http://schemas.openxmlformats.org/officeDocument/2006/relationships/image" Target="NULL"/><Relationship Id="rId88" Type="http://schemas.openxmlformats.org/officeDocument/2006/relationships/customXml" Target="../ink/ink5887.xml"/><Relationship Id="rId111" Type="http://schemas.openxmlformats.org/officeDocument/2006/relationships/image" Target="NULL"/><Relationship Id="rId132" Type="http://schemas.openxmlformats.org/officeDocument/2006/relationships/customXml" Target="../ink/ink5909.xml"/><Relationship Id="rId153" Type="http://schemas.openxmlformats.org/officeDocument/2006/relationships/customXml" Target="../ink/ink5920.xml"/><Relationship Id="rId36" Type="http://schemas.openxmlformats.org/officeDocument/2006/relationships/customXml" Target="../ink/ink5864.xml"/><Relationship Id="rId57" Type="http://schemas.openxmlformats.org/officeDocument/2006/relationships/image" Target="NULL"/><Relationship Id="rId106" Type="http://schemas.openxmlformats.org/officeDocument/2006/relationships/customXml" Target="../ink/ink5896.xml"/><Relationship Id="rId127" Type="http://schemas.openxmlformats.org/officeDocument/2006/relationships/image" Target="NULL"/></Relationships>
</file>

<file path=ppt/slides/_rels/slide15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937.xml"/><Relationship Id="rId84" Type="http://schemas.openxmlformats.org/officeDocument/2006/relationships/customXml" Target="../ink/ink5945.xml"/><Relationship Id="rId89" Type="http://schemas.openxmlformats.org/officeDocument/2006/relationships/image" Target="NULL"/><Relationship Id="rId112" Type="http://schemas.openxmlformats.org/officeDocument/2006/relationships/customXml" Target="../ink/ink5959.xml"/><Relationship Id="rId133" Type="http://schemas.openxmlformats.org/officeDocument/2006/relationships/image" Target="NULL"/><Relationship Id="rId138" Type="http://schemas.openxmlformats.org/officeDocument/2006/relationships/image" Target="NULL"/><Relationship Id="rId154" Type="http://schemas.openxmlformats.org/officeDocument/2006/relationships/image" Target="NULL"/><Relationship Id="rId159" Type="http://schemas.openxmlformats.org/officeDocument/2006/relationships/customXml" Target="../ink/ink5983.xml"/><Relationship Id="rId10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932.xml"/><Relationship Id="rId74" Type="http://schemas.openxmlformats.org/officeDocument/2006/relationships/customXml" Target="../ink/ink5940.xml"/><Relationship Id="rId79" Type="http://schemas.openxmlformats.org/officeDocument/2006/relationships/image" Target="NULL"/><Relationship Id="rId102" Type="http://schemas.openxmlformats.org/officeDocument/2006/relationships/customXml" Target="../ink/ink5954.xml"/><Relationship Id="rId123" Type="http://schemas.openxmlformats.org/officeDocument/2006/relationships/image" Target="NULL"/><Relationship Id="rId128" Type="http://schemas.openxmlformats.org/officeDocument/2006/relationships/customXml" Target="../ink/ink5967.xml"/><Relationship Id="rId144" Type="http://schemas.openxmlformats.org/officeDocument/2006/relationships/image" Target="NULL"/><Relationship Id="rId149" Type="http://schemas.openxmlformats.org/officeDocument/2006/relationships/customXml" Target="../ink/ink5978.xml"/><Relationship Id="rId5" Type="http://schemas.openxmlformats.org/officeDocument/2006/relationships/image" Target="NULL"/><Relationship Id="rId90" Type="http://schemas.openxmlformats.org/officeDocument/2006/relationships/customXml" Target="../ink/ink5948.xml"/><Relationship Id="rId95" Type="http://schemas.openxmlformats.org/officeDocument/2006/relationships/image" Target="NULL"/><Relationship Id="rId160" Type="http://schemas.openxmlformats.org/officeDocument/2006/relationships/image" Target="NULL"/><Relationship Id="rId165" Type="http://schemas.openxmlformats.org/officeDocument/2006/relationships/customXml" Target="../ink/ink5986.xml"/><Relationship Id="rId43" Type="http://schemas.openxmlformats.org/officeDocument/2006/relationships/image" Target="NULL"/><Relationship Id="rId48" Type="http://schemas.openxmlformats.org/officeDocument/2006/relationships/customXml" Target="../ink/ink5927.xml"/><Relationship Id="rId64" Type="http://schemas.openxmlformats.org/officeDocument/2006/relationships/customXml" Target="../ink/ink5935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962.xml"/><Relationship Id="rId134" Type="http://schemas.openxmlformats.org/officeDocument/2006/relationships/customXml" Target="../ink/ink5970.xml"/><Relationship Id="rId139" Type="http://schemas.openxmlformats.org/officeDocument/2006/relationships/customXml" Target="../ink/ink5973.xml"/><Relationship Id="rId80" Type="http://schemas.openxmlformats.org/officeDocument/2006/relationships/customXml" Target="../ink/ink5943.xml"/><Relationship Id="rId85" Type="http://schemas.openxmlformats.org/officeDocument/2006/relationships/image" Target="NULL"/><Relationship Id="rId150" Type="http://schemas.openxmlformats.org/officeDocument/2006/relationships/image" Target="NULL"/><Relationship Id="rId155" Type="http://schemas.openxmlformats.org/officeDocument/2006/relationships/customXml" Target="../ink/ink598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957.xml"/><Relationship Id="rId124" Type="http://schemas.openxmlformats.org/officeDocument/2006/relationships/customXml" Target="../ink/ink5965.xml"/><Relationship Id="rId129" Type="http://schemas.openxmlformats.org/officeDocument/2006/relationships/image" Target="NULL"/><Relationship Id="rId54" Type="http://schemas.openxmlformats.org/officeDocument/2006/relationships/customXml" Target="../ink/ink5930.xml"/><Relationship Id="rId70" Type="http://schemas.openxmlformats.org/officeDocument/2006/relationships/customXml" Target="../ink/ink593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951.xml"/><Relationship Id="rId140" Type="http://schemas.openxmlformats.org/officeDocument/2006/relationships/image" Target="NULL"/><Relationship Id="rId145" Type="http://schemas.openxmlformats.org/officeDocument/2006/relationships/customXml" Target="../ink/ink5976.xml"/><Relationship Id="rId161" Type="http://schemas.openxmlformats.org/officeDocument/2006/relationships/customXml" Target="../ink/ink5984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23.xml"/><Relationship Id="rId49" Type="http://schemas.openxmlformats.org/officeDocument/2006/relationships/image" Target="NULL"/><Relationship Id="rId114" Type="http://schemas.openxmlformats.org/officeDocument/2006/relationships/customXml" Target="../ink/ink5960.xml"/><Relationship Id="rId119" Type="http://schemas.openxmlformats.org/officeDocument/2006/relationships/image" Target="NULL"/><Relationship Id="rId44" Type="http://schemas.openxmlformats.org/officeDocument/2006/relationships/customXml" Target="../ink/ink5925.xml"/><Relationship Id="rId60" Type="http://schemas.openxmlformats.org/officeDocument/2006/relationships/customXml" Target="../ink/ink593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5946.xml"/><Relationship Id="rId130" Type="http://schemas.openxmlformats.org/officeDocument/2006/relationships/customXml" Target="../ink/ink5968.xml"/><Relationship Id="rId135" Type="http://schemas.openxmlformats.org/officeDocument/2006/relationships/customXml" Target="../ink/ink5971.xml"/><Relationship Id="rId151" Type="http://schemas.openxmlformats.org/officeDocument/2006/relationships/customXml" Target="../ink/ink5979.xml"/><Relationship Id="rId156" Type="http://schemas.openxmlformats.org/officeDocument/2006/relationships/image" Target="NULL"/><Relationship Id="rId109" Type="http://schemas.openxmlformats.org/officeDocument/2006/relationships/image" Target="NULL"/><Relationship Id="rId50" Type="http://schemas.openxmlformats.org/officeDocument/2006/relationships/customXml" Target="../ink/ink5928.xml"/><Relationship Id="rId55" Type="http://schemas.openxmlformats.org/officeDocument/2006/relationships/image" Target="NULL"/><Relationship Id="rId76" Type="http://schemas.openxmlformats.org/officeDocument/2006/relationships/customXml" Target="../ink/ink5941.xml"/><Relationship Id="rId97" Type="http://schemas.openxmlformats.org/officeDocument/2006/relationships/image" Target="NULL"/><Relationship Id="rId104" Type="http://schemas.openxmlformats.org/officeDocument/2006/relationships/customXml" Target="../ink/ink5955.xml"/><Relationship Id="rId120" Type="http://schemas.openxmlformats.org/officeDocument/2006/relationships/customXml" Target="../ink/ink5963.xml"/><Relationship Id="rId125" Type="http://schemas.openxmlformats.org/officeDocument/2006/relationships/image" Target="NULL"/><Relationship Id="rId141" Type="http://schemas.openxmlformats.org/officeDocument/2006/relationships/customXml" Target="../ink/ink5974.xml"/><Relationship Id="rId146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949.xml"/><Relationship Id="rId162" Type="http://schemas.openxmlformats.org/officeDocument/2006/relationships/image" Target="NULL"/><Relationship Id="rId2" Type="http://schemas.openxmlformats.org/officeDocument/2006/relationships/customXml" Target="../ink/ink5922.xml"/><Relationship Id="rId45" Type="http://schemas.openxmlformats.org/officeDocument/2006/relationships/image" Target="NULL"/><Relationship Id="rId66" Type="http://schemas.openxmlformats.org/officeDocument/2006/relationships/customXml" Target="../ink/ink5936.xml"/><Relationship Id="rId87" Type="http://schemas.openxmlformats.org/officeDocument/2006/relationships/image" Target="NULL"/><Relationship Id="rId110" Type="http://schemas.openxmlformats.org/officeDocument/2006/relationships/customXml" Target="../ink/ink595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image" Target="NULL"/><Relationship Id="rId157" Type="http://schemas.openxmlformats.org/officeDocument/2006/relationships/customXml" Target="../ink/ink5982.xml"/><Relationship Id="rId61" Type="http://schemas.openxmlformats.org/officeDocument/2006/relationships/image" Target="NULL"/><Relationship Id="rId82" Type="http://schemas.openxmlformats.org/officeDocument/2006/relationships/customXml" Target="../ink/ink5944.xml"/><Relationship Id="rId152" Type="http://schemas.openxmlformats.org/officeDocument/2006/relationships/image" Target="NULL"/><Relationship Id="rId35" Type="http://schemas.openxmlformats.org/officeDocument/2006/relationships/image" Target="NULL"/><Relationship Id="rId56" Type="http://schemas.openxmlformats.org/officeDocument/2006/relationships/customXml" Target="../ink/ink5931.xml"/><Relationship Id="rId77" Type="http://schemas.openxmlformats.org/officeDocument/2006/relationships/image" Target="NULL"/><Relationship Id="rId100" Type="http://schemas.openxmlformats.org/officeDocument/2006/relationships/customXml" Target="../ink/ink5953.xml"/><Relationship Id="rId105" Type="http://schemas.openxmlformats.org/officeDocument/2006/relationships/image" Target="NULL"/><Relationship Id="rId126" Type="http://schemas.openxmlformats.org/officeDocument/2006/relationships/customXml" Target="../ink/ink5966.xml"/><Relationship Id="rId147" Type="http://schemas.openxmlformats.org/officeDocument/2006/relationships/customXml" Target="../ink/ink5977.xml"/><Relationship Id="rId51" Type="http://schemas.openxmlformats.org/officeDocument/2006/relationships/image" Target="NULL"/><Relationship Id="rId72" Type="http://schemas.openxmlformats.org/officeDocument/2006/relationships/customXml" Target="../ink/ink5939.xml"/><Relationship Id="rId93" Type="http://schemas.openxmlformats.org/officeDocument/2006/relationships/image" Target="NULL"/><Relationship Id="rId98" Type="http://schemas.openxmlformats.org/officeDocument/2006/relationships/customXml" Target="../ink/ink5952.xml"/><Relationship Id="rId121" Type="http://schemas.openxmlformats.org/officeDocument/2006/relationships/image" Target="NULL"/><Relationship Id="rId142" Type="http://schemas.openxmlformats.org/officeDocument/2006/relationships/image" Target="NULL"/><Relationship Id="rId163" Type="http://schemas.openxmlformats.org/officeDocument/2006/relationships/customXml" Target="../ink/ink5985.xml"/><Relationship Id="rId46" Type="http://schemas.openxmlformats.org/officeDocument/2006/relationships/customXml" Target="../ink/ink5926.xml"/><Relationship Id="rId67" Type="http://schemas.openxmlformats.org/officeDocument/2006/relationships/image" Target="NULL"/><Relationship Id="rId116" Type="http://schemas.openxmlformats.org/officeDocument/2006/relationships/customXml" Target="../ink/ink5961.xml"/><Relationship Id="rId137" Type="http://schemas.openxmlformats.org/officeDocument/2006/relationships/customXml" Target="../ink/ink5972.xml"/><Relationship Id="rId158" Type="http://schemas.openxmlformats.org/officeDocument/2006/relationships/image" Target="NULL"/><Relationship Id="rId62" Type="http://schemas.openxmlformats.org/officeDocument/2006/relationships/customXml" Target="../ink/ink5934.xml"/><Relationship Id="rId83" Type="http://schemas.openxmlformats.org/officeDocument/2006/relationships/image" Target="NULL"/><Relationship Id="rId88" Type="http://schemas.openxmlformats.org/officeDocument/2006/relationships/customXml" Target="../ink/ink5947.xml"/><Relationship Id="rId111" Type="http://schemas.openxmlformats.org/officeDocument/2006/relationships/image" Target="NULL"/><Relationship Id="rId132" Type="http://schemas.openxmlformats.org/officeDocument/2006/relationships/customXml" Target="../ink/ink5969.xml"/><Relationship Id="rId153" Type="http://schemas.openxmlformats.org/officeDocument/2006/relationships/customXml" Target="../ink/ink5980.xml"/><Relationship Id="rId36" Type="http://schemas.openxmlformats.org/officeDocument/2006/relationships/customXml" Target="../ink/ink5924.xml"/><Relationship Id="rId57" Type="http://schemas.openxmlformats.org/officeDocument/2006/relationships/image" Target="NULL"/><Relationship Id="rId106" Type="http://schemas.openxmlformats.org/officeDocument/2006/relationships/customXml" Target="../ink/ink5956.xml"/><Relationship Id="rId127" Type="http://schemas.openxmlformats.org/officeDocument/2006/relationships/image" Target="NULL"/><Relationship Id="rId52" Type="http://schemas.openxmlformats.org/officeDocument/2006/relationships/customXml" Target="../ink/ink5929.xml"/><Relationship Id="rId73" Type="http://schemas.openxmlformats.org/officeDocument/2006/relationships/image" Target="NULL"/><Relationship Id="rId78" Type="http://schemas.openxmlformats.org/officeDocument/2006/relationships/customXml" Target="../ink/ink5942.xml"/><Relationship Id="rId94" Type="http://schemas.openxmlformats.org/officeDocument/2006/relationships/customXml" Target="../ink/ink595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964.xml"/><Relationship Id="rId143" Type="http://schemas.openxmlformats.org/officeDocument/2006/relationships/customXml" Target="../ink/ink5975.xml"/><Relationship Id="rId148" Type="http://schemas.openxmlformats.org/officeDocument/2006/relationships/image" Target="NULL"/><Relationship Id="rId164" Type="http://schemas.openxmlformats.org/officeDocument/2006/relationships/image" Target="NULL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63" Type="http://schemas.openxmlformats.org/officeDocument/2006/relationships/image" Target="NULL"/><Relationship Id="rId84" Type="http://schemas.openxmlformats.org/officeDocument/2006/relationships/customXml" Target="../ink/ink6010.xml"/><Relationship Id="rId138" Type="http://schemas.openxmlformats.org/officeDocument/2006/relationships/image" Target="NULL"/><Relationship Id="rId159" Type="http://schemas.openxmlformats.org/officeDocument/2006/relationships/customXml" Target="../ink/ink6048.xml"/><Relationship Id="rId170" Type="http://schemas.openxmlformats.org/officeDocument/2006/relationships/image" Target="NULL"/><Relationship Id="rId107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customXml" Target="../ink/ink6005.xml"/><Relationship Id="rId128" Type="http://schemas.openxmlformats.org/officeDocument/2006/relationships/customXml" Target="../ink/ink6032.xml"/><Relationship Id="rId149" Type="http://schemas.openxmlformats.org/officeDocument/2006/relationships/customXml" Target="../ink/ink6043.xml"/><Relationship Id="rId5" Type="http://schemas.openxmlformats.org/officeDocument/2006/relationships/image" Target="NULL"/><Relationship Id="rId90" Type="http://schemas.openxmlformats.org/officeDocument/2006/relationships/customXml" Target="../ink/ink6013.xml"/><Relationship Id="rId95" Type="http://schemas.openxmlformats.org/officeDocument/2006/relationships/image" Target="NULL"/><Relationship Id="rId160" Type="http://schemas.openxmlformats.org/officeDocument/2006/relationships/image" Target="NULL"/><Relationship Id="rId165" Type="http://schemas.openxmlformats.org/officeDocument/2006/relationships/customXml" Target="../ink/ink6051.xml"/><Relationship Id="rId181" Type="http://schemas.openxmlformats.org/officeDocument/2006/relationships/customXml" Target="../ink/ink6059.xml"/><Relationship Id="rId43" Type="http://schemas.openxmlformats.org/officeDocument/2006/relationships/image" Target="NULL"/><Relationship Id="rId48" Type="http://schemas.openxmlformats.org/officeDocument/2006/relationships/customXml" Target="../ink/ink5992.xml"/><Relationship Id="rId64" Type="http://schemas.openxmlformats.org/officeDocument/2006/relationships/customXml" Target="../ink/ink6000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027.xml"/><Relationship Id="rId134" Type="http://schemas.openxmlformats.org/officeDocument/2006/relationships/customXml" Target="../ink/ink6035.xml"/><Relationship Id="rId139" Type="http://schemas.openxmlformats.org/officeDocument/2006/relationships/customXml" Target="../ink/ink6038.xml"/><Relationship Id="rId80" Type="http://schemas.openxmlformats.org/officeDocument/2006/relationships/customXml" Target="../ink/ink6008.xml"/><Relationship Id="rId85" Type="http://schemas.openxmlformats.org/officeDocument/2006/relationships/image" Target="NULL"/><Relationship Id="rId150" Type="http://schemas.openxmlformats.org/officeDocument/2006/relationships/image" Target="NULL"/><Relationship Id="rId155" Type="http://schemas.openxmlformats.org/officeDocument/2006/relationships/customXml" Target="../ink/ink6046.xml"/><Relationship Id="rId171" Type="http://schemas.openxmlformats.org/officeDocument/2006/relationships/customXml" Target="../ink/ink6054.xml"/><Relationship Id="rId176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022.xml"/><Relationship Id="rId124" Type="http://schemas.openxmlformats.org/officeDocument/2006/relationships/customXml" Target="../ink/ink6030.xml"/><Relationship Id="rId129" Type="http://schemas.openxmlformats.org/officeDocument/2006/relationships/image" Target="NULL"/><Relationship Id="rId54" Type="http://schemas.openxmlformats.org/officeDocument/2006/relationships/customXml" Target="../ink/ink5995.xml"/><Relationship Id="rId70" Type="http://schemas.openxmlformats.org/officeDocument/2006/relationships/customXml" Target="../ink/ink600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016.xml"/><Relationship Id="rId140" Type="http://schemas.openxmlformats.org/officeDocument/2006/relationships/image" Target="NULL"/><Relationship Id="rId145" Type="http://schemas.openxmlformats.org/officeDocument/2006/relationships/customXml" Target="../ink/ink6041.xml"/><Relationship Id="rId161" Type="http://schemas.openxmlformats.org/officeDocument/2006/relationships/customXml" Target="../ink/ink6049.xml"/><Relationship Id="rId166" Type="http://schemas.openxmlformats.org/officeDocument/2006/relationships/image" Target="NULL"/><Relationship Id="rId182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88.xml"/><Relationship Id="rId49" Type="http://schemas.openxmlformats.org/officeDocument/2006/relationships/image" Target="NULL"/><Relationship Id="rId114" Type="http://schemas.openxmlformats.org/officeDocument/2006/relationships/customXml" Target="../ink/ink6025.xml"/><Relationship Id="rId119" Type="http://schemas.openxmlformats.org/officeDocument/2006/relationships/image" Target="NULL"/><Relationship Id="rId44" Type="http://schemas.openxmlformats.org/officeDocument/2006/relationships/customXml" Target="../ink/ink5990.xml"/><Relationship Id="rId60" Type="http://schemas.openxmlformats.org/officeDocument/2006/relationships/customXml" Target="../ink/ink599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011.xml"/><Relationship Id="rId130" Type="http://schemas.openxmlformats.org/officeDocument/2006/relationships/customXml" Target="../ink/ink6033.xml"/><Relationship Id="rId135" Type="http://schemas.openxmlformats.org/officeDocument/2006/relationships/customXml" Target="../ink/ink6036.xml"/><Relationship Id="rId151" Type="http://schemas.openxmlformats.org/officeDocument/2006/relationships/customXml" Target="../ink/ink6044.xml"/><Relationship Id="rId156" Type="http://schemas.openxmlformats.org/officeDocument/2006/relationships/image" Target="NULL"/><Relationship Id="rId177" Type="http://schemas.openxmlformats.org/officeDocument/2006/relationships/customXml" Target="../ink/ink6057.xml"/><Relationship Id="rId172" Type="http://schemas.openxmlformats.org/officeDocument/2006/relationships/image" Target="NULL"/><Relationship Id="rId109" Type="http://schemas.openxmlformats.org/officeDocument/2006/relationships/image" Target="NULL"/><Relationship Id="rId50" Type="http://schemas.openxmlformats.org/officeDocument/2006/relationships/customXml" Target="../ink/ink5993.xml"/><Relationship Id="rId55" Type="http://schemas.openxmlformats.org/officeDocument/2006/relationships/image" Target="NULL"/><Relationship Id="rId76" Type="http://schemas.openxmlformats.org/officeDocument/2006/relationships/customXml" Target="../ink/ink6006.xml"/><Relationship Id="rId97" Type="http://schemas.openxmlformats.org/officeDocument/2006/relationships/image" Target="NULL"/><Relationship Id="rId104" Type="http://schemas.openxmlformats.org/officeDocument/2006/relationships/customXml" Target="../ink/ink6020.xml"/><Relationship Id="rId120" Type="http://schemas.openxmlformats.org/officeDocument/2006/relationships/customXml" Target="../ink/ink6028.xml"/><Relationship Id="rId125" Type="http://schemas.openxmlformats.org/officeDocument/2006/relationships/image" Target="NULL"/><Relationship Id="rId141" Type="http://schemas.openxmlformats.org/officeDocument/2006/relationships/customXml" Target="../ink/ink6039.xml"/><Relationship Id="rId146" Type="http://schemas.openxmlformats.org/officeDocument/2006/relationships/image" Target="NULL"/><Relationship Id="rId167" Type="http://schemas.openxmlformats.org/officeDocument/2006/relationships/customXml" Target="../ink/ink6052.xml"/><Relationship Id="rId71" Type="http://schemas.openxmlformats.org/officeDocument/2006/relationships/image" Target="NULL"/><Relationship Id="rId92" Type="http://schemas.openxmlformats.org/officeDocument/2006/relationships/customXml" Target="../ink/ink6014.xml"/><Relationship Id="rId162" Type="http://schemas.openxmlformats.org/officeDocument/2006/relationships/image" Target="NULL"/><Relationship Id="rId183" Type="http://schemas.openxmlformats.org/officeDocument/2006/relationships/customXml" Target="../ink/ink6060.xml"/><Relationship Id="rId2" Type="http://schemas.openxmlformats.org/officeDocument/2006/relationships/customXml" Target="../ink/ink5987.xml"/><Relationship Id="rId45" Type="http://schemas.openxmlformats.org/officeDocument/2006/relationships/image" Target="NULL"/><Relationship Id="rId66" Type="http://schemas.openxmlformats.org/officeDocument/2006/relationships/customXml" Target="../ink/ink6001.xml"/><Relationship Id="rId87" Type="http://schemas.openxmlformats.org/officeDocument/2006/relationships/image" Target="NULL"/><Relationship Id="rId110" Type="http://schemas.openxmlformats.org/officeDocument/2006/relationships/customXml" Target="../ink/ink602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image" Target="NULL"/><Relationship Id="rId157" Type="http://schemas.openxmlformats.org/officeDocument/2006/relationships/customXml" Target="../ink/ink6047.xm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009.xml"/><Relationship Id="rId152" Type="http://schemas.openxmlformats.org/officeDocument/2006/relationships/image" Target="NULL"/><Relationship Id="rId173" Type="http://schemas.openxmlformats.org/officeDocument/2006/relationships/customXml" Target="../ink/ink6055.xml"/><Relationship Id="rId35" Type="http://schemas.openxmlformats.org/officeDocument/2006/relationships/image" Target="NULL"/><Relationship Id="rId56" Type="http://schemas.openxmlformats.org/officeDocument/2006/relationships/customXml" Target="../ink/ink5996.xml"/><Relationship Id="rId77" Type="http://schemas.openxmlformats.org/officeDocument/2006/relationships/image" Target="NULL"/><Relationship Id="rId100" Type="http://schemas.openxmlformats.org/officeDocument/2006/relationships/customXml" Target="../ink/ink6018.xml"/><Relationship Id="rId105" Type="http://schemas.openxmlformats.org/officeDocument/2006/relationships/image" Target="NULL"/><Relationship Id="rId126" Type="http://schemas.openxmlformats.org/officeDocument/2006/relationships/customXml" Target="../ink/ink6031.xml"/><Relationship Id="rId147" Type="http://schemas.openxmlformats.org/officeDocument/2006/relationships/customXml" Target="../ink/ink6042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6004.xml"/><Relationship Id="rId93" Type="http://schemas.openxmlformats.org/officeDocument/2006/relationships/image" Target="NULL"/><Relationship Id="rId98" Type="http://schemas.openxmlformats.org/officeDocument/2006/relationships/customXml" Target="../ink/ink6017.xml"/><Relationship Id="rId121" Type="http://schemas.openxmlformats.org/officeDocument/2006/relationships/image" Target="NULL"/><Relationship Id="rId142" Type="http://schemas.openxmlformats.org/officeDocument/2006/relationships/image" Target="NULL"/><Relationship Id="rId163" Type="http://schemas.openxmlformats.org/officeDocument/2006/relationships/customXml" Target="../ink/ink6050.xml"/><Relationship Id="rId184" Type="http://schemas.openxmlformats.org/officeDocument/2006/relationships/image" Target="NULL"/><Relationship Id="rId46" Type="http://schemas.openxmlformats.org/officeDocument/2006/relationships/customXml" Target="../ink/ink5991.xml"/><Relationship Id="rId67" Type="http://schemas.openxmlformats.org/officeDocument/2006/relationships/image" Target="NULL"/><Relationship Id="rId116" Type="http://schemas.openxmlformats.org/officeDocument/2006/relationships/customXml" Target="../ink/ink6026.xml"/><Relationship Id="rId137" Type="http://schemas.openxmlformats.org/officeDocument/2006/relationships/customXml" Target="../ink/ink6037.xml"/><Relationship Id="rId158" Type="http://schemas.openxmlformats.org/officeDocument/2006/relationships/image" Target="NULL"/><Relationship Id="rId62" Type="http://schemas.openxmlformats.org/officeDocument/2006/relationships/customXml" Target="../ink/ink5999.xml"/><Relationship Id="rId83" Type="http://schemas.openxmlformats.org/officeDocument/2006/relationships/image" Target="NULL"/><Relationship Id="rId88" Type="http://schemas.openxmlformats.org/officeDocument/2006/relationships/customXml" Target="../ink/ink6012.xml"/><Relationship Id="rId111" Type="http://schemas.openxmlformats.org/officeDocument/2006/relationships/image" Target="NULL"/><Relationship Id="rId132" Type="http://schemas.openxmlformats.org/officeDocument/2006/relationships/customXml" Target="../ink/ink6034.xml"/><Relationship Id="rId153" Type="http://schemas.openxmlformats.org/officeDocument/2006/relationships/customXml" Target="../ink/ink6045.xml"/><Relationship Id="rId174" Type="http://schemas.openxmlformats.org/officeDocument/2006/relationships/image" Target="NULL"/><Relationship Id="rId179" Type="http://schemas.openxmlformats.org/officeDocument/2006/relationships/customXml" Target="../ink/ink6058.xml"/><Relationship Id="rId36" Type="http://schemas.openxmlformats.org/officeDocument/2006/relationships/customXml" Target="../ink/ink5989.xml"/><Relationship Id="rId57" Type="http://schemas.openxmlformats.org/officeDocument/2006/relationships/image" Target="NULL"/><Relationship Id="rId106" Type="http://schemas.openxmlformats.org/officeDocument/2006/relationships/customXml" Target="../ink/ink6021.xml"/><Relationship Id="rId127" Type="http://schemas.openxmlformats.org/officeDocument/2006/relationships/image" Target="NULL"/><Relationship Id="rId52" Type="http://schemas.openxmlformats.org/officeDocument/2006/relationships/customXml" Target="../ink/ink5994.xml"/><Relationship Id="rId73" Type="http://schemas.openxmlformats.org/officeDocument/2006/relationships/image" Target="NULL"/><Relationship Id="rId78" Type="http://schemas.openxmlformats.org/officeDocument/2006/relationships/customXml" Target="../ink/ink6007.xml"/><Relationship Id="rId94" Type="http://schemas.openxmlformats.org/officeDocument/2006/relationships/customXml" Target="../ink/ink601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029.xml"/><Relationship Id="rId143" Type="http://schemas.openxmlformats.org/officeDocument/2006/relationships/customXml" Target="../ink/ink6040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053.xml"/><Relationship Id="rId180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6002.xml"/><Relationship Id="rId89" Type="http://schemas.openxmlformats.org/officeDocument/2006/relationships/image" Target="NULL"/><Relationship Id="rId112" Type="http://schemas.openxmlformats.org/officeDocument/2006/relationships/customXml" Target="../ink/ink6024.xml"/><Relationship Id="rId133" Type="http://schemas.openxmlformats.org/officeDocument/2006/relationships/image" Target="NULL"/><Relationship Id="rId154" Type="http://schemas.openxmlformats.org/officeDocument/2006/relationships/image" Target="NULL"/><Relationship Id="rId175" Type="http://schemas.openxmlformats.org/officeDocument/2006/relationships/customXml" Target="../ink/ink6056.xml"/><Relationship Id="rId58" Type="http://schemas.openxmlformats.org/officeDocument/2006/relationships/customXml" Target="../ink/ink5997.xml"/><Relationship Id="rId79" Type="http://schemas.openxmlformats.org/officeDocument/2006/relationships/image" Target="NULL"/><Relationship Id="rId102" Type="http://schemas.openxmlformats.org/officeDocument/2006/relationships/customXml" Target="../ink/ink6019.xml"/><Relationship Id="rId123" Type="http://schemas.openxmlformats.org/officeDocument/2006/relationships/image" Target="NULL"/><Relationship Id="rId144" Type="http://schemas.openxmlformats.org/officeDocument/2006/relationships/image" Target="NULL"/></Relationships>
</file>

<file path=ppt/slides/_rels/slide15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63" Type="http://schemas.openxmlformats.org/officeDocument/2006/relationships/image" Target="NULL"/><Relationship Id="rId84" Type="http://schemas.openxmlformats.org/officeDocument/2006/relationships/customXml" Target="../ink/ink6084.xml"/><Relationship Id="rId138" Type="http://schemas.openxmlformats.org/officeDocument/2006/relationships/image" Target="NULL"/><Relationship Id="rId159" Type="http://schemas.openxmlformats.org/officeDocument/2006/relationships/customXml" Target="../ink/ink6122.xml"/><Relationship Id="rId170" Type="http://schemas.openxmlformats.org/officeDocument/2006/relationships/image" Target="NULL"/><Relationship Id="rId107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customXml" Target="../ink/ink6079.xml"/><Relationship Id="rId128" Type="http://schemas.openxmlformats.org/officeDocument/2006/relationships/customXml" Target="../ink/ink6106.xml"/><Relationship Id="rId149" Type="http://schemas.openxmlformats.org/officeDocument/2006/relationships/customXml" Target="../ink/ink6117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customXml" Target="../ink/ink6133.xml"/><Relationship Id="rId43" Type="http://schemas.openxmlformats.org/officeDocument/2006/relationships/image" Target="NULL"/><Relationship Id="rId48" Type="http://schemas.openxmlformats.org/officeDocument/2006/relationships/customXml" Target="../ink/ink6066.xml"/><Relationship Id="rId64" Type="http://schemas.openxmlformats.org/officeDocument/2006/relationships/customXml" Target="../ink/ink6074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101.xml"/><Relationship Id="rId134" Type="http://schemas.openxmlformats.org/officeDocument/2006/relationships/customXml" Target="../ink/ink6109.xml"/><Relationship Id="rId139" Type="http://schemas.openxmlformats.org/officeDocument/2006/relationships/customXml" Target="../ink/ink6112.xml"/><Relationship Id="rId80" Type="http://schemas.openxmlformats.org/officeDocument/2006/relationships/customXml" Target="../ink/ink6082.xml"/><Relationship Id="rId85" Type="http://schemas.openxmlformats.org/officeDocument/2006/relationships/image" Target="NULL"/><Relationship Id="rId150" Type="http://schemas.openxmlformats.org/officeDocument/2006/relationships/image" Target="NULL"/><Relationship Id="rId155" Type="http://schemas.openxmlformats.org/officeDocument/2006/relationships/customXml" Target="../ink/ink6120.xml"/><Relationship Id="rId171" Type="http://schemas.openxmlformats.org/officeDocument/2006/relationships/customXml" Target="../ink/ink6128.xml"/><Relationship Id="rId176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096.xml"/><Relationship Id="rId124" Type="http://schemas.openxmlformats.org/officeDocument/2006/relationships/customXml" Target="../ink/ink6104.xml"/><Relationship Id="rId129" Type="http://schemas.openxmlformats.org/officeDocument/2006/relationships/image" Target="NULL"/><Relationship Id="rId54" Type="http://schemas.openxmlformats.org/officeDocument/2006/relationships/customXml" Target="../ink/ink6069.xml"/><Relationship Id="rId70" Type="http://schemas.openxmlformats.org/officeDocument/2006/relationships/customXml" Target="../ink/ink607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090.xml"/><Relationship Id="rId140" Type="http://schemas.openxmlformats.org/officeDocument/2006/relationships/image" Target="NULL"/><Relationship Id="rId145" Type="http://schemas.openxmlformats.org/officeDocument/2006/relationships/customXml" Target="../ink/ink6115.xml"/><Relationship Id="rId161" Type="http://schemas.openxmlformats.org/officeDocument/2006/relationships/customXml" Target="../ink/ink6123.xml"/><Relationship Id="rId166" Type="http://schemas.openxmlformats.org/officeDocument/2006/relationships/image" Target="NULL"/><Relationship Id="rId182" Type="http://schemas.openxmlformats.org/officeDocument/2006/relationships/image" Target="NULL"/><Relationship Id="rId187" Type="http://schemas.openxmlformats.org/officeDocument/2006/relationships/customXml" Target="../ink/ink61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62.xml"/><Relationship Id="rId49" Type="http://schemas.openxmlformats.org/officeDocument/2006/relationships/image" Target="NULL"/><Relationship Id="rId114" Type="http://schemas.openxmlformats.org/officeDocument/2006/relationships/customXml" Target="../ink/ink6099.xml"/><Relationship Id="rId119" Type="http://schemas.openxmlformats.org/officeDocument/2006/relationships/image" Target="NULL"/><Relationship Id="rId44" Type="http://schemas.openxmlformats.org/officeDocument/2006/relationships/customXml" Target="../ink/ink6064.xml"/><Relationship Id="rId60" Type="http://schemas.openxmlformats.org/officeDocument/2006/relationships/customXml" Target="../ink/ink607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085.xml"/><Relationship Id="rId130" Type="http://schemas.openxmlformats.org/officeDocument/2006/relationships/customXml" Target="../ink/ink6107.xml"/><Relationship Id="rId135" Type="http://schemas.openxmlformats.org/officeDocument/2006/relationships/customXml" Target="../ink/ink6110.xml"/><Relationship Id="rId151" Type="http://schemas.openxmlformats.org/officeDocument/2006/relationships/customXml" Target="../ink/ink6118.xml"/><Relationship Id="rId156" Type="http://schemas.openxmlformats.org/officeDocument/2006/relationships/image" Target="NULL"/><Relationship Id="rId177" Type="http://schemas.openxmlformats.org/officeDocument/2006/relationships/customXml" Target="../ink/ink6131.xml"/><Relationship Id="rId172" Type="http://schemas.openxmlformats.org/officeDocument/2006/relationships/image" Target="NULL"/><Relationship Id="rId109" Type="http://schemas.openxmlformats.org/officeDocument/2006/relationships/image" Target="NULL"/><Relationship Id="rId50" Type="http://schemas.openxmlformats.org/officeDocument/2006/relationships/customXml" Target="../ink/ink6067.xml"/><Relationship Id="rId55" Type="http://schemas.openxmlformats.org/officeDocument/2006/relationships/image" Target="NULL"/><Relationship Id="rId76" Type="http://schemas.openxmlformats.org/officeDocument/2006/relationships/customXml" Target="../ink/ink6080.xml"/><Relationship Id="rId97" Type="http://schemas.openxmlformats.org/officeDocument/2006/relationships/image" Target="NULL"/><Relationship Id="rId104" Type="http://schemas.openxmlformats.org/officeDocument/2006/relationships/customXml" Target="../ink/ink6094.xml"/><Relationship Id="rId120" Type="http://schemas.openxmlformats.org/officeDocument/2006/relationships/customXml" Target="../ink/ink6102.xml"/><Relationship Id="rId125" Type="http://schemas.openxmlformats.org/officeDocument/2006/relationships/image" Target="NULL"/><Relationship Id="rId141" Type="http://schemas.openxmlformats.org/officeDocument/2006/relationships/customXml" Target="../ink/ink6113.xml"/><Relationship Id="rId146" Type="http://schemas.openxmlformats.org/officeDocument/2006/relationships/image" Target="NULL"/><Relationship Id="rId167" Type="http://schemas.openxmlformats.org/officeDocument/2006/relationships/customXml" Target="../ink/ink6126.xm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088.xml"/><Relationship Id="rId162" Type="http://schemas.openxmlformats.org/officeDocument/2006/relationships/image" Target="NULL"/><Relationship Id="rId183" Type="http://schemas.openxmlformats.org/officeDocument/2006/relationships/customXml" Target="../ink/ink6134.xml"/><Relationship Id="rId2" Type="http://schemas.openxmlformats.org/officeDocument/2006/relationships/customXml" Target="../ink/ink6061.xml"/><Relationship Id="rId45" Type="http://schemas.openxmlformats.org/officeDocument/2006/relationships/image" Target="NULL"/><Relationship Id="rId66" Type="http://schemas.openxmlformats.org/officeDocument/2006/relationships/customXml" Target="../ink/ink6075.xml"/><Relationship Id="rId87" Type="http://schemas.openxmlformats.org/officeDocument/2006/relationships/image" Target="NULL"/><Relationship Id="rId110" Type="http://schemas.openxmlformats.org/officeDocument/2006/relationships/customXml" Target="../ink/ink609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image" Target="NULL"/><Relationship Id="rId157" Type="http://schemas.openxmlformats.org/officeDocument/2006/relationships/customXml" Target="../ink/ink6121.xm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083.xml"/><Relationship Id="rId152" Type="http://schemas.openxmlformats.org/officeDocument/2006/relationships/image" Target="NULL"/><Relationship Id="rId173" Type="http://schemas.openxmlformats.org/officeDocument/2006/relationships/customXml" Target="../ink/ink6129.xml"/><Relationship Id="rId35" Type="http://schemas.openxmlformats.org/officeDocument/2006/relationships/image" Target="NULL"/><Relationship Id="rId56" Type="http://schemas.openxmlformats.org/officeDocument/2006/relationships/customXml" Target="../ink/ink6070.xml"/><Relationship Id="rId77" Type="http://schemas.openxmlformats.org/officeDocument/2006/relationships/image" Target="NULL"/><Relationship Id="rId100" Type="http://schemas.openxmlformats.org/officeDocument/2006/relationships/customXml" Target="../ink/ink6092.xml"/><Relationship Id="rId105" Type="http://schemas.openxmlformats.org/officeDocument/2006/relationships/image" Target="NULL"/><Relationship Id="rId126" Type="http://schemas.openxmlformats.org/officeDocument/2006/relationships/customXml" Target="../ink/ink6105.xml"/><Relationship Id="rId147" Type="http://schemas.openxmlformats.org/officeDocument/2006/relationships/customXml" Target="../ink/ink6116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6078.xml"/><Relationship Id="rId93" Type="http://schemas.openxmlformats.org/officeDocument/2006/relationships/image" Target="NULL"/><Relationship Id="rId98" Type="http://schemas.openxmlformats.org/officeDocument/2006/relationships/customXml" Target="../ink/ink6091.xml"/><Relationship Id="rId121" Type="http://schemas.openxmlformats.org/officeDocument/2006/relationships/image" Target="NULL"/><Relationship Id="rId142" Type="http://schemas.openxmlformats.org/officeDocument/2006/relationships/image" Target="NULL"/><Relationship Id="rId163" Type="http://schemas.openxmlformats.org/officeDocument/2006/relationships/customXml" Target="../ink/ink6124.xml"/><Relationship Id="rId184" Type="http://schemas.openxmlformats.org/officeDocument/2006/relationships/image" Target="NULL"/><Relationship Id="rId189" Type="http://schemas.openxmlformats.org/officeDocument/2006/relationships/customXml" Target="../ink/ink6137.xml"/><Relationship Id="rId46" Type="http://schemas.openxmlformats.org/officeDocument/2006/relationships/customXml" Target="../ink/ink6065.xml"/><Relationship Id="rId67" Type="http://schemas.openxmlformats.org/officeDocument/2006/relationships/image" Target="NULL"/><Relationship Id="rId116" Type="http://schemas.openxmlformats.org/officeDocument/2006/relationships/customXml" Target="../ink/ink6100.xml"/><Relationship Id="rId137" Type="http://schemas.openxmlformats.org/officeDocument/2006/relationships/customXml" Target="../ink/ink6111.xml"/><Relationship Id="rId158" Type="http://schemas.openxmlformats.org/officeDocument/2006/relationships/image" Target="NULL"/><Relationship Id="rId62" Type="http://schemas.openxmlformats.org/officeDocument/2006/relationships/customXml" Target="../ink/ink6073.xml"/><Relationship Id="rId83" Type="http://schemas.openxmlformats.org/officeDocument/2006/relationships/image" Target="NULL"/><Relationship Id="rId88" Type="http://schemas.openxmlformats.org/officeDocument/2006/relationships/customXml" Target="../ink/ink6086.xml"/><Relationship Id="rId111" Type="http://schemas.openxmlformats.org/officeDocument/2006/relationships/image" Target="NULL"/><Relationship Id="rId132" Type="http://schemas.openxmlformats.org/officeDocument/2006/relationships/customXml" Target="../ink/ink6108.xml"/><Relationship Id="rId153" Type="http://schemas.openxmlformats.org/officeDocument/2006/relationships/customXml" Target="../ink/ink6119.xml"/><Relationship Id="rId174" Type="http://schemas.openxmlformats.org/officeDocument/2006/relationships/image" Target="NULL"/><Relationship Id="rId179" Type="http://schemas.openxmlformats.org/officeDocument/2006/relationships/customXml" Target="../ink/ink6132.xml"/><Relationship Id="rId190" Type="http://schemas.openxmlformats.org/officeDocument/2006/relationships/image" Target="NULL"/><Relationship Id="rId36" Type="http://schemas.openxmlformats.org/officeDocument/2006/relationships/customXml" Target="../ink/ink6063.xml"/><Relationship Id="rId57" Type="http://schemas.openxmlformats.org/officeDocument/2006/relationships/image" Target="NULL"/><Relationship Id="rId106" Type="http://schemas.openxmlformats.org/officeDocument/2006/relationships/customXml" Target="../ink/ink6095.xml"/><Relationship Id="rId127" Type="http://schemas.openxmlformats.org/officeDocument/2006/relationships/image" Target="NULL"/><Relationship Id="rId52" Type="http://schemas.openxmlformats.org/officeDocument/2006/relationships/customXml" Target="../ink/ink6068.xml"/><Relationship Id="rId73" Type="http://schemas.openxmlformats.org/officeDocument/2006/relationships/image" Target="NULL"/><Relationship Id="rId78" Type="http://schemas.openxmlformats.org/officeDocument/2006/relationships/customXml" Target="../ink/ink6081.xml"/><Relationship Id="rId94" Type="http://schemas.openxmlformats.org/officeDocument/2006/relationships/customXml" Target="../ink/ink608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103.xml"/><Relationship Id="rId143" Type="http://schemas.openxmlformats.org/officeDocument/2006/relationships/customXml" Target="../ink/ink6114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127.xml"/><Relationship Id="rId185" Type="http://schemas.openxmlformats.org/officeDocument/2006/relationships/customXml" Target="../ink/ink6135.xml"/><Relationship Id="rId180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6076.xml"/><Relationship Id="rId89" Type="http://schemas.openxmlformats.org/officeDocument/2006/relationships/image" Target="NULL"/><Relationship Id="rId112" Type="http://schemas.openxmlformats.org/officeDocument/2006/relationships/customXml" Target="../ink/ink6098.xml"/><Relationship Id="rId133" Type="http://schemas.openxmlformats.org/officeDocument/2006/relationships/image" Target="NULL"/><Relationship Id="rId154" Type="http://schemas.openxmlformats.org/officeDocument/2006/relationships/image" Target="NULL"/><Relationship Id="rId175" Type="http://schemas.openxmlformats.org/officeDocument/2006/relationships/customXml" Target="../ink/ink6130.xml"/><Relationship Id="rId58" Type="http://schemas.openxmlformats.org/officeDocument/2006/relationships/customXml" Target="../ink/ink6071.xml"/><Relationship Id="rId79" Type="http://schemas.openxmlformats.org/officeDocument/2006/relationships/image" Target="NULL"/><Relationship Id="rId102" Type="http://schemas.openxmlformats.org/officeDocument/2006/relationships/customXml" Target="../ink/ink6093.xml"/><Relationship Id="rId123" Type="http://schemas.openxmlformats.org/officeDocument/2006/relationships/image" Target="NULL"/><Relationship Id="rId144" Type="http://schemas.openxmlformats.org/officeDocument/2006/relationships/image" Target="NULL"/><Relationship Id="rId90" Type="http://schemas.openxmlformats.org/officeDocument/2006/relationships/customXml" Target="../ink/ink6087.xml"/><Relationship Id="rId165" Type="http://schemas.openxmlformats.org/officeDocument/2006/relationships/customXml" Target="../ink/ink6125.xml"/><Relationship Id="rId186" Type="http://schemas.openxmlformats.org/officeDocument/2006/relationships/image" Target="NULL"/></Relationships>
</file>

<file path=ppt/slides/_rels/slide15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63" Type="http://schemas.openxmlformats.org/officeDocument/2006/relationships/image" Target="NULL"/><Relationship Id="rId84" Type="http://schemas.openxmlformats.org/officeDocument/2006/relationships/customXml" Target="../ink/ink6161.xml"/><Relationship Id="rId138" Type="http://schemas.openxmlformats.org/officeDocument/2006/relationships/image" Target="NULL"/><Relationship Id="rId159" Type="http://schemas.openxmlformats.org/officeDocument/2006/relationships/customXml" Target="../ink/ink6199.xml"/><Relationship Id="rId170" Type="http://schemas.openxmlformats.org/officeDocument/2006/relationships/image" Target="NULL"/><Relationship Id="rId191" Type="http://schemas.openxmlformats.org/officeDocument/2006/relationships/customXml" Target="../ink/ink6215.xml"/><Relationship Id="rId107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customXml" Target="../ink/ink6156.xml"/><Relationship Id="rId128" Type="http://schemas.openxmlformats.org/officeDocument/2006/relationships/customXml" Target="../ink/ink6183.xml"/><Relationship Id="rId149" Type="http://schemas.openxmlformats.org/officeDocument/2006/relationships/customXml" Target="../ink/ink6194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customXml" Target="../ink/ink6210.xml"/><Relationship Id="rId43" Type="http://schemas.openxmlformats.org/officeDocument/2006/relationships/image" Target="NULL"/><Relationship Id="rId48" Type="http://schemas.openxmlformats.org/officeDocument/2006/relationships/customXml" Target="../ink/ink6143.xml"/><Relationship Id="rId64" Type="http://schemas.openxmlformats.org/officeDocument/2006/relationships/customXml" Target="../ink/ink6151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178.xml"/><Relationship Id="rId134" Type="http://schemas.openxmlformats.org/officeDocument/2006/relationships/customXml" Target="../ink/ink6186.xml"/><Relationship Id="rId139" Type="http://schemas.openxmlformats.org/officeDocument/2006/relationships/customXml" Target="../ink/ink6189.xml"/><Relationship Id="rId80" Type="http://schemas.openxmlformats.org/officeDocument/2006/relationships/customXml" Target="../ink/ink6159.xml"/><Relationship Id="rId85" Type="http://schemas.openxmlformats.org/officeDocument/2006/relationships/image" Target="NULL"/><Relationship Id="rId150" Type="http://schemas.openxmlformats.org/officeDocument/2006/relationships/image" Target="NULL"/><Relationship Id="rId155" Type="http://schemas.openxmlformats.org/officeDocument/2006/relationships/customXml" Target="../ink/ink6197.xml"/><Relationship Id="rId171" Type="http://schemas.openxmlformats.org/officeDocument/2006/relationships/customXml" Target="../ink/ink6205.xml"/><Relationship Id="rId176" Type="http://schemas.openxmlformats.org/officeDocument/2006/relationships/image" Target="NULL"/><Relationship Id="rId192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173.xml"/><Relationship Id="rId124" Type="http://schemas.openxmlformats.org/officeDocument/2006/relationships/customXml" Target="../ink/ink6181.xml"/><Relationship Id="rId129" Type="http://schemas.openxmlformats.org/officeDocument/2006/relationships/image" Target="NULL"/><Relationship Id="rId54" Type="http://schemas.openxmlformats.org/officeDocument/2006/relationships/customXml" Target="../ink/ink6146.xml"/><Relationship Id="rId70" Type="http://schemas.openxmlformats.org/officeDocument/2006/relationships/customXml" Target="../ink/ink615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167.xml"/><Relationship Id="rId140" Type="http://schemas.openxmlformats.org/officeDocument/2006/relationships/image" Target="NULL"/><Relationship Id="rId145" Type="http://schemas.openxmlformats.org/officeDocument/2006/relationships/customXml" Target="../ink/ink6192.xml"/><Relationship Id="rId161" Type="http://schemas.openxmlformats.org/officeDocument/2006/relationships/customXml" Target="../ink/ink6200.xml"/><Relationship Id="rId166" Type="http://schemas.openxmlformats.org/officeDocument/2006/relationships/image" Target="NULL"/><Relationship Id="rId182" Type="http://schemas.openxmlformats.org/officeDocument/2006/relationships/image" Target="NULL"/><Relationship Id="rId187" Type="http://schemas.openxmlformats.org/officeDocument/2006/relationships/customXml" Target="../ink/ink62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39.xml"/><Relationship Id="rId49" Type="http://schemas.openxmlformats.org/officeDocument/2006/relationships/image" Target="NULL"/><Relationship Id="rId114" Type="http://schemas.openxmlformats.org/officeDocument/2006/relationships/customXml" Target="../ink/ink6176.xml"/><Relationship Id="rId119" Type="http://schemas.openxmlformats.org/officeDocument/2006/relationships/image" Target="NULL"/><Relationship Id="rId44" Type="http://schemas.openxmlformats.org/officeDocument/2006/relationships/customXml" Target="../ink/ink6141.xml"/><Relationship Id="rId60" Type="http://schemas.openxmlformats.org/officeDocument/2006/relationships/customXml" Target="../ink/ink614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162.xml"/><Relationship Id="rId130" Type="http://schemas.openxmlformats.org/officeDocument/2006/relationships/customXml" Target="../ink/ink6184.xml"/><Relationship Id="rId135" Type="http://schemas.openxmlformats.org/officeDocument/2006/relationships/customXml" Target="../ink/ink6187.xml"/><Relationship Id="rId151" Type="http://schemas.openxmlformats.org/officeDocument/2006/relationships/customXml" Target="../ink/ink6195.xml"/><Relationship Id="rId156" Type="http://schemas.openxmlformats.org/officeDocument/2006/relationships/image" Target="NULL"/><Relationship Id="rId177" Type="http://schemas.openxmlformats.org/officeDocument/2006/relationships/customXml" Target="../ink/ink6208.xml"/><Relationship Id="rId172" Type="http://schemas.openxmlformats.org/officeDocument/2006/relationships/image" Target="NULL"/><Relationship Id="rId109" Type="http://schemas.openxmlformats.org/officeDocument/2006/relationships/image" Target="NULL"/><Relationship Id="rId50" Type="http://schemas.openxmlformats.org/officeDocument/2006/relationships/customXml" Target="../ink/ink6144.xml"/><Relationship Id="rId55" Type="http://schemas.openxmlformats.org/officeDocument/2006/relationships/image" Target="NULL"/><Relationship Id="rId76" Type="http://schemas.openxmlformats.org/officeDocument/2006/relationships/customXml" Target="../ink/ink6157.xml"/><Relationship Id="rId97" Type="http://schemas.openxmlformats.org/officeDocument/2006/relationships/image" Target="NULL"/><Relationship Id="rId104" Type="http://schemas.openxmlformats.org/officeDocument/2006/relationships/customXml" Target="../ink/ink6171.xml"/><Relationship Id="rId120" Type="http://schemas.openxmlformats.org/officeDocument/2006/relationships/customXml" Target="../ink/ink6179.xml"/><Relationship Id="rId125" Type="http://schemas.openxmlformats.org/officeDocument/2006/relationships/image" Target="NULL"/><Relationship Id="rId141" Type="http://schemas.openxmlformats.org/officeDocument/2006/relationships/customXml" Target="../ink/ink6190.xml"/><Relationship Id="rId146" Type="http://schemas.openxmlformats.org/officeDocument/2006/relationships/image" Target="NULL"/><Relationship Id="rId167" Type="http://schemas.openxmlformats.org/officeDocument/2006/relationships/customXml" Target="../ink/ink6203.xm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165.xml"/><Relationship Id="rId162" Type="http://schemas.openxmlformats.org/officeDocument/2006/relationships/image" Target="NULL"/><Relationship Id="rId183" Type="http://schemas.openxmlformats.org/officeDocument/2006/relationships/customXml" Target="../ink/ink6211.xml"/><Relationship Id="rId2" Type="http://schemas.openxmlformats.org/officeDocument/2006/relationships/customXml" Target="../ink/ink6138.xml"/><Relationship Id="rId45" Type="http://schemas.openxmlformats.org/officeDocument/2006/relationships/image" Target="NULL"/><Relationship Id="rId66" Type="http://schemas.openxmlformats.org/officeDocument/2006/relationships/customXml" Target="../ink/ink6152.xml"/><Relationship Id="rId87" Type="http://schemas.openxmlformats.org/officeDocument/2006/relationships/image" Target="NULL"/><Relationship Id="rId110" Type="http://schemas.openxmlformats.org/officeDocument/2006/relationships/customXml" Target="../ink/ink617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image" Target="NULL"/><Relationship Id="rId157" Type="http://schemas.openxmlformats.org/officeDocument/2006/relationships/customXml" Target="../ink/ink6198.xm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160.xml"/><Relationship Id="rId152" Type="http://schemas.openxmlformats.org/officeDocument/2006/relationships/image" Target="NULL"/><Relationship Id="rId173" Type="http://schemas.openxmlformats.org/officeDocument/2006/relationships/customXml" Target="../ink/ink6206.xml"/><Relationship Id="rId35" Type="http://schemas.openxmlformats.org/officeDocument/2006/relationships/image" Target="NULL"/><Relationship Id="rId56" Type="http://schemas.openxmlformats.org/officeDocument/2006/relationships/customXml" Target="../ink/ink6147.xml"/><Relationship Id="rId77" Type="http://schemas.openxmlformats.org/officeDocument/2006/relationships/image" Target="NULL"/><Relationship Id="rId100" Type="http://schemas.openxmlformats.org/officeDocument/2006/relationships/customXml" Target="../ink/ink6169.xml"/><Relationship Id="rId105" Type="http://schemas.openxmlformats.org/officeDocument/2006/relationships/image" Target="NULL"/><Relationship Id="rId126" Type="http://schemas.openxmlformats.org/officeDocument/2006/relationships/customXml" Target="../ink/ink6182.xml"/><Relationship Id="rId147" Type="http://schemas.openxmlformats.org/officeDocument/2006/relationships/customXml" Target="../ink/ink6193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6155.xml"/><Relationship Id="rId93" Type="http://schemas.openxmlformats.org/officeDocument/2006/relationships/image" Target="NULL"/><Relationship Id="rId98" Type="http://schemas.openxmlformats.org/officeDocument/2006/relationships/customXml" Target="../ink/ink6168.xml"/><Relationship Id="rId121" Type="http://schemas.openxmlformats.org/officeDocument/2006/relationships/image" Target="NULL"/><Relationship Id="rId142" Type="http://schemas.openxmlformats.org/officeDocument/2006/relationships/image" Target="NULL"/><Relationship Id="rId163" Type="http://schemas.openxmlformats.org/officeDocument/2006/relationships/customXml" Target="../ink/ink6201.xml"/><Relationship Id="rId184" Type="http://schemas.openxmlformats.org/officeDocument/2006/relationships/image" Target="NULL"/><Relationship Id="rId189" Type="http://schemas.openxmlformats.org/officeDocument/2006/relationships/customXml" Target="../ink/ink6214.xml"/><Relationship Id="rId46" Type="http://schemas.openxmlformats.org/officeDocument/2006/relationships/customXml" Target="../ink/ink6142.xml"/><Relationship Id="rId67" Type="http://schemas.openxmlformats.org/officeDocument/2006/relationships/image" Target="NULL"/><Relationship Id="rId116" Type="http://schemas.openxmlformats.org/officeDocument/2006/relationships/customXml" Target="../ink/ink6177.xml"/><Relationship Id="rId137" Type="http://schemas.openxmlformats.org/officeDocument/2006/relationships/customXml" Target="../ink/ink6188.xml"/><Relationship Id="rId158" Type="http://schemas.openxmlformats.org/officeDocument/2006/relationships/image" Target="NULL"/><Relationship Id="rId62" Type="http://schemas.openxmlformats.org/officeDocument/2006/relationships/customXml" Target="../ink/ink6150.xml"/><Relationship Id="rId83" Type="http://schemas.openxmlformats.org/officeDocument/2006/relationships/image" Target="NULL"/><Relationship Id="rId88" Type="http://schemas.openxmlformats.org/officeDocument/2006/relationships/customXml" Target="../ink/ink6163.xml"/><Relationship Id="rId111" Type="http://schemas.openxmlformats.org/officeDocument/2006/relationships/image" Target="NULL"/><Relationship Id="rId132" Type="http://schemas.openxmlformats.org/officeDocument/2006/relationships/customXml" Target="../ink/ink6185.xml"/><Relationship Id="rId153" Type="http://schemas.openxmlformats.org/officeDocument/2006/relationships/customXml" Target="../ink/ink6196.xml"/><Relationship Id="rId174" Type="http://schemas.openxmlformats.org/officeDocument/2006/relationships/image" Target="NULL"/><Relationship Id="rId179" Type="http://schemas.openxmlformats.org/officeDocument/2006/relationships/customXml" Target="../ink/ink6209.xml"/><Relationship Id="rId190" Type="http://schemas.openxmlformats.org/officeDocument/2006/relationships/image" Target="NULL"/><Relationship Id="rId36" Type="http://schemas.openxmlformats.org/officeDocument/2006/relationships/customXml" Target="../ink/ink6140.xml"/><Relationship Id="rId57" Type="http://schemas.openxmlformats.org/officeDocument/2006/relationships/image" Target="NULL"/><Relationship Id="rId106" Type="http://schemas.openxmlformats.org/officeDocument/2006/relationships/customXml" Target="../ink/ink6172.xml"/><Relationship Id="rId127" Type="http://schemas.openxmlformats.org/officeDocument/2006/relationships/image" Target="NULL"/><Relationship Id="rId52" Type="http://schemas.openxmlformats.org/officeDocument/2006/relationships/customXml" Target="../ink/ink6145.xml"/><Relationship Id="rId73" Type="http://schemas.openxmlformats.org/officeDocument/2006/relationships/image" Target="NULL"/><Relationship Id="rId78" Type="http://schemas.openxmlformats.org/officeDocument/2006/relationships/customXml" Target="../ink/ink6158.xml"/><Relationship Id="rId94" Type="http://schemas.openxmlformats.org/officeDocument/2006/relationships/customXml" Target="../ink/ink616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180.xml"/><Relationship Id="rId143" Type="http://schemas.openxmlformats.org/officeDocument/2006/relationships/customXml" Target="../ink/ink6191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204.xml"/><Relationship Id="rId185" Type="http://schemas.openxmlformats.org/officeDocument/2006/relationships/customXml" Target="../ink/ink6212.xml"/><Relationship Id="rId180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6153.xml"/><Relationship Id="rId89" Type="http://schemas.openxmlformats.org/officeDocument/2006/relationships/image" Target="NULL"/><Relationship Id="rId112" Type="http://schemas.openxmlformats.org/officeDocument/2006/relationships/customXml" Target="../ink/ink6175.xml"/><Relationship Id="rId133" Type="http://schemas.openxmlformats.org/officeDocument/2006/relationships/image" Target="NULL"/><Relationship Id="rId154" Type="http://schemas.openxmlformats.org/officeDocument/2006/relationships/image" Target="NULL"/><Relationship Id="rId175" Type="http://schemas.openxmlformats.org/officeDocument/2006/relationships/customXml" Target="../ink/ink6207.xml"/><Relationship Id="rId58" Type="http://schemas.openxmlformats.org/officeDocument/2006/relationships/customXml" Target="../ink/ink6148.xml"/><Relationship Id="rId79" Type="http://schemas.openxmlformats.org/officeDocument/2006/relationships/image" Target="NULL"/><Relationship Id="rId102" Type="http://schemas.openxmlformats.org/officeDocument/2006/relationships/customXml" Target="../ink/ink6170.xml"/><Relationship Id="rId123" Type="http://schemas.openxmlformats.org/officeDocument/2006/relationships/image" Target="NULL"/><Relationship Id="rId144" Type="http://schemas.openxmlformats.org/officeDocument/2006/relationships/image" Target="NULL"/><Relationship Id="rId90" Type="http://schemas.openxmlformats.org/officeDocument/2006/relationships/customXml" Target="../ink/ink6164.xml"/><Relationship Id="rId165" Type="http://schemas.openxmlformats.org/officeDocument/2006/relationships/customXml" Target="../ink/ink6202.xml"/><Relationship Id="rId186" Type="http://schemas.openxmlformats.org/officeDocument/2006/relationships/image" Target="NUL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6216.xml"/><Relationship Id="rId1" Type="http://schemas.openxmlformats.org/officeDocument/2006/relationships/slideLayout" Target="../slideLayouts/slideLayout2.xml"/><Relationship Id="rId5" Type="http://schemas.openxmlformats.org/officeDocument/2006/relationships/image" Target="NULL"/><Relationship Id="rId4" Type="http://schemas.openxmlformats.org/officeDocument/2006/relationships/customXml" Target="../ink/ink6217.xml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21.xml"/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2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0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6222.xml"/><Relationship Id="rId4" Type="http://schemas.openxmlformats.org/officeDocument/2006/relationships/customXml" Target="../ink/ink6219.xml"/><Relationship Id="rId9" Type="http://schemas.openxmlformats.org/officeDocument/2006/relationships/image" Target="NUL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26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28.xml"/><Relationship Id="rId2" Type="http://schemas.openxmlformats.org/officeDocument/2006/relationships/customXml" Target="../ink/ink62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5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227.xml"/><Relationship Id="rId4" Type="http://schemas.openxmlformats.org/officeDocument/2006/relationships/customXml" Target="../ink/ink6224.xml"/><Relationship Id="rId9" Type="http://schemas.openxmlformats.org/officeDocument/2006/relationships/image" Target="NULL"/><Relationship Id="rId14" Type="http://schemas.openxmlformats.org/officeDocument/2006/relationships/customXml" Target="../ink/ink6229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2.png"/><Relationship Id="rId18" Type="http://schemas.openxmlformats.org/officeDocument/2006/relationships/customXml" Target="../ink/ink282.xml"/><Relationship Id="rId26" Type="http://schemas.openxmlformats.org/officeDocument/2006/relationships/customXml" Target="../ink/ink286.xml"/><Relationship Id="rId3" Type="http://schemas.openxmlformats.org/officeDocument/2006/relationships/image" Target="../media/image403.png"/><Relationship Id="rId21" Type="http://schemas.openxmlformats.org/officeDocument/2006/relationships/image" Target="../media/image417.png"/><Relationship Id="rId7" Type="http://schemas.openxmlformats.org/officeDocument/2006/relationships/image" Target="../media/image405.png"/><Relationship Id="rId12" Type="http://schemas.openxmlformats.org/officeDocument/2006/relationships/customXml" Target="../ink/ink279.xml"/><Relationship Id="rId17" Type="http://schemas.openxmlformats.org/officeDocument/2006/relationships/image" Target="../media/image414.png"/><Relationship Id="rId25" Type="http://schemas.openxmlformats.org/officeDocument/2006/relationships/image" Target="../media/image419.png"/><Relationship Id="rId33" Type="http://schemas.openxmlformats.org/officeDocument/2006/relationships/image" Target="../media/image416.png"/><Relationship Id="rId2" Type="http://schemas.openxmlformats.org/officeDocument/2006/relationships/customXml" Target="../ink/ink274.xml"/><Relationship Id="rId16" Type="http://schemas.openxmlformats.org/officeDocument/2006/relationships/customXml" Target="../ink/ink281.xml"/><Relationship Id="rId20" Type="http://schemas.openxmlformats.org/officeDocument/2006/relationships/customXml" Target="../ink/ink283.xml"/><Relationship Id="rId29" Type="http://schemas.openxmlformats.org/officeDocument/2006/relationships/image" Target="../media/image4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6.xml"/><Relationship Id="rId11" Type="http://schemas.openxmlformats.org/officeDocument/2006/relationships/image" Target="../media/image411.png"/><Relationship Id="rId24" Type="http://schemas.openxmlformats.org/officeDocument/2006/relationships/customXml" Target="../ink/ink285.xml"/><Relationship Id="rId32" Type="http://schemas.openxmlformats.org/officeDocument/2006/relationships/customXml" Target="../ink/ink289.xml"/><Relationship Id="rId5" Type="http://schemas.openxmlformats.org/officeDocument/2006/relationships/image" Target="../media/image410.png"/><Relationship Id="rId15" Type="http://schemas.openxmlformats.org/officeDocument/2006/relationships/image" Target="../media/image413.png"/><Relationship Id="rId23" Type="http://schemas.openxmlformats.org/officeDocument/2006/relationships/image" Target="../media/image418.png"/><Relationship Id="rId28" Type="http://schemas.openxmlformats.org/officeDocument/2006/relationships/customXml" Target="../ink/ink287.xml"/><Relationship Id="rId10" Type="http://schemas.openxmlformats.org/officeDocument/2006/relationships/customXml" Target="../ink/ink278.xml"/><Relationship Id="rId19" Type="http://schemas.openxmlformats.org/officeDocument/2006/relationships/image" Target="../media/image415.png"/><Relationship Id="rId31" Type="http://schemas.openxmlformats.org/officeDocument/2006/relationships/image" Target="../media/image404.png"/><Relationship Id="rId4" Type="http://schemas.openxmlformats.org/officeDocument/2006/relationships/customXml" Target="../ink/ink275.xml"/><Relationship Id="rId9" Type="http://schemas.openxmlformats.org/officeDocument/2006/relationships/image" Target="../media/image407.png"/><Relationship Id="rId14" Type="http://schemas.openxmlformats.org/officeDocument/2006/relationships/customXml" Target="../ink/ink280.xml"/><Relationship Id="rId22" Type="http://schemas.openxmlformats.org/officeDocument/2006/relationships/customXml" Target="../ink/ink284.xml"/><Relationship Id="rId27" Type="http://schemas.openxmlformats.org/officeDocument/2006/relationships/image" Target="../media/image420.png"/><Relationship Id="rId30" Type="http://schemas.openxmlformats.org/officeDocument/2006/relationships/customXml" Target="../ink/ink288.xml"/><Relationship Id="rId8" Type="http://schemas.openxmlformats.org/officeDocument/2006/relationships/customXml" Target="../ink/ink277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33.xml"/><Relationship Id="rId13" Type="http://schemas.openxmlformats.org/officeDocument/2006/relationships/image" Target="NULL"/><Relationship Id="rId18" Type="http://schemas.openxmlformats.org/officeDocument/2006/relationships/customXml" Target="../ink/ink6238.xm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35.xml"/><Relationship Id="rId17" Type="http://schemas.openxmlformats.org/officeDocument/2006/relationships/image" Target="NULL"/><Relationship Id="rId2" Type="http://schemas.openxmlformats.org/officeDocument/2006/relationships/customXml" Target="../ink/ink6230.xml"/><Relationship Id="rId16" Type="http://schemas.openxmlformats.org/officeDocument/2006/relationships/customXml" Target="../ink/ink62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32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234.xml"/><Relationship Id="rId19" Type="http://schemas.openxmlformats.org/officeDocument/2006/relationships/image" Target="NULL"/><Relationship Id="rId4" Type="http://schemas.openxmlformats.org/officeDocument/2006/relationships/customXml" Target="../ink/ink6231.xml"/><Relationship Id="rId9" Type="http://schemas.openxmlformats.org/officeDocument/2006/relationships/image" Target="NULL"/><Relationship Id="rId14" Type="http://schemas.openxmlformats.org/officeDocument/2006/relationships/customXml" Target="../ink/ink6236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42.xml"/><Relationship Id="rId13" Type="http://schemas.openxmlformats.org/officeDocument/2006/relationships/image" Target="NULL"/><Relationship Id="rId18" Type="http://schemas.openxmlformats.org/officeDocument/2006/relationships/customXml" Target="../ink/ink624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44.xml"/><Relationship Id="rId17" Type="http://schemas.openxmlformats.org/officeDocument/2006/relationships/image" Target="NULL"/><Relationship Id="rId2" Type="http://schemas.openxmlformats.org/officeDocument/2006/relationships/customXml" Target="../ink/ink6239.xml"/><Relationship Id="rId16" Type="http://schemas.openxmlformats.org/officeDocument/2006/relationships/customXml" Target="../ink/ink6246.xml"/><Relationship Id="rId20" Type="http://schemas.openxmlformats.org/officeDocument/2006/relationships/customXml" Target="../ink/ink62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4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243.xml"/><Relationship Id="rId19" Type="http://schemas.openxmlformats.org/officeDocument/2006/relationships/image" Target="NULL"/><Relationship Id="rId4" Type="http://schemas.openxmlformats.org/officeDocument/2006/relationships/customXml" Target="../ink/ink6240.xml"/><Relationship Id="rId9" Type="http://schemas.openxmlformats.org/officeDocument/2006/relationships/image" Target="NULL"/><Relationship Id="rId14" Type="http://schemas.openxmlformats.org/officeDocument/2006/relationships/customXml" Target="../ink/ink6245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52.xml"/><Relationship Id="rId13" Type="http://schemas.openxmlformats.org/officeDocument/2006/relationships/image" Target="NULL"/><Relationship Id="rId18" Type="http://schemas.openxmlformats.org/officeDocument/2006/relationships/customXml" Target="../ink/ink625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54.xml"/><Relationship Id="rId17" Type="http://schemas.openxmlformats.org/officeDocument/2006/relationships/image" Target="NULL"/><Relationship Id="rId2" Type="http://schemas.openxmlformats.org/officeDocument/2006/relationships/customXml" Target="../ink/ink6249.xml"/><Relationship Id="rId16" Type="http://schemas.openxmlformats.org/officeDocument/2006/relationships/customXml" Target="../ink/ink6256.xml"/><Relationship Id="rId20" Type="http://schemas.openxmlformats.org/officeDocument/2006/relationships/customXml" Target="../ink/ink62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5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253.xml"/><Relationship Id="rId19" Type="http://schemas.openxmlformats.org/officeDocument/2006/relationships/image" Target="NULL"/><Relationship Id="rId4" Type="http://schemas.openxmlformats.org/officeDocument/2006/relationships/customXml" Target="../ink/ink6250.xml"/><Relationship Id="rId9" Type="http://schemas.openxmlformats.org/officeDocument/2006/relationships/image" Target="NULL"/><Relationship Id="rId14" Type="http://schemas.openxmlformats.org/officeDocument/2006/relationships/customXml" Target="../ink/ink6255.xm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62.xml"/><Relationship Id="rId13" Type="http://schemas.openxmlformats.org/officeDocument/2006/relationships/image" Target="NULL"/><Relationship Id="rId18" Type="http://schemas.openxmlformats.org/officeDocument/2006/relationships/customXml" Target="../ink/ink626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64.xml"/><Relationship Id="rId17" Type="http://schemas.openxmlformats.org/officeDocument/2006/relationships/image" Target="NULL"/><Relationship Id="rId2" Type="http://schemas.openxmlformats.org/officeDocument/2006/relationships/customXml" Target="../ink/ink6259.xml"/><Relationship Id="rId16" Type="http://schemas.openxmlformats.org/officeDocument/2006/relationships/customXml" Target="../ink/ink6266.xml"/><Relationship Id="rId20" Type="http://schemas.openxmlformats.org/officeDocument/2006/relationships/customXml" Target="../ink/ink62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6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6263.xml"/><Relationship Id="rId19" Type="http://schemas.openxmlformats.org/officeDocument/2006/relationships/image" Target="NULL"/><Relationship Id="rId4" Type="http://schemas.openxmlformats.org/officeDocument/2006/relationships/customXml" Target="../ink/ink6260.xml"/><Relationship Id="rId9" Type="http://schemas.openxmlformats.org/officeDocument/2006/relationships/image" Target="NULL"/><Relationship Id="rId14" Type="http://schemas.openxmlformats.org/officeDocument/2006/relationships/customXml" Target="../ink/ink6265.xml"/><Relationship Id="rId22" Type="http://schemas.openxmlformats.org/officeDocument/2006/relationships/customXml" Target="../ink/ink6269.xml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73.xml"/><Relationship Id="rId13" Type="http://schemas.openxmlformats.org/officeDocument/2006/relationships/image" Target="NULL"/><Relationship Id="rId18" Type="http://schemas.openxmlformats.org/officeDocument/2006/relationships/customXml" Target="../ink/ink6278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75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6270.xml"/><Relationship Id="rId16" Type="http://schemas.openxmlformats.org/officeDocument/2006/relationships/customXml" Target="../ink/ink6277.xml"/><Relationship Id="rId20" Type="http://schemas.openxmlformats.org/officeDocument/2006/relationships/customXml" Target="../ink/ink62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72.xml"/><Relationship Id="rId11" Type="http://schemas.openxmlformats.org/officeDocument/2006/relationships/image" Target="NULL"/><Relationship Id="rId24" Type="http://schemas.openxmlformats.org/officeDocument/2006/relationships/customXml" Target="../ink/ink6281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6274.xml"/><Relationship Id="rId19" Type="http://schemas.openxmlformats.org/officeDocument/2006/relationships/image" Target="NULL"/><Relationship Id="rId4" Type="http://schemas.openxmlformats.org/officeDocument/2006/relationships/customXml" Target="../ink/ink6271.xml"/><Relationship Id="rId9" Type="http://schemas.openxmlformats.org/officeDocument/2006/relationships/image" Target="NULL"/><Relationship Id="rId14" Type="http://schemas.openxmlformats.org/officeDocument/2006/relationships/customXml" Target="../ink/ink6276.xml"/><Relationship Id="rId22" Type="http://schemas.openxmlformats.org/officeDocument/2006/relationships/customXml" Target="../ink/ink6280.xml"/></Relationships>
</file>

<file path=ppt/slides/_rels/slide16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290.xml"/><Relationship Id="rId26" Type="http://schemas.openxmlformats.org/officeDocument/2006/relationships/customXml" Target="../ink/ink6294.xml"/><Relationship Id="rId3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298.xml"/><Relationship Id="rId7" Type="http://schemas.openxmlformats.org/officeDocument/2006/relationships/image" Target="NULL"/><Relationship Id="rId12" Type="http://schemas.openxmlformats.org/officeDocument/2006/relationships/customXml" Target="../ink/ink628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6282.xml"/><Relationship Id="rId16" Type="http://schemas.openxmlformats.org/officeDocument/2006/relationships/customXml" Target="../ink/ink6289.xml"/><Relationship Id="rId20" Type="http://schemas.openxmlformats.org/officeDocument/2006/relationships/customXml" Target="../ink/ink6291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84.xml"/><Relationship Id="rId11" Type="http://schemas.openxmlformats.org/officeDocument/2006/relationships/image" Target="NULL"/><Relationship Id="rId24" Type="http://schemas.openxmlformats.org/officeDocument/2006/relationships/customXml" Target="../ink/ink6293.xml"/><Relationship Id="rId32" Type="http://schemas.openxmlformats.org/officeDocument/2006/relationships/customXml" Target="../ink/ink6297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95.xml"/><Relationship Id="rId10" Type="http://schemas.openxmlformats.org/officeDocument/2006/relationships/customXml" Target="../ink/ink6286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6283.xml"/><Relationship Id="rId9" Type="http://schemas.openxmlformats.org/officeDocument/2006/relationships/image" Target="NULL"/><Relationship Id="rId14" Type="http://schemas.openxmlformats.org/officeDocument/2006/relationships/customXml" Target="../ink/ink6288.xml"/><Relationship Id="rId22" Type="http://schemas.openxmlformats.org/officeDocument/2006/relationships/customXml" Target="../ink/ink6292.xml"/><Relationship Id="rId27" Type="http://schemas.openxmlformats.org/officeDocument/2006/relationships/image" Target="NULL"/><Relationship Id="rId30" Type="http://schemas.openxmlformats.org/officeDocument/2006/relationships/customXml" Target="../ink/ink6296.xml"/><Relationship Id="rId35" Type="http://schemas.openxmlformats.org/officeDocument/2006/relationships/image" Target="NULL"/><Relationship Id="rId8" Type="http://schemas.openxmlformats.org/officeDocument/2006/relationships/customXml" Target="../ink/ink6285.xml"/></Relationships>
</file>

<file path=ppt/slides/_rels/slide16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307.xml"/><Relationship Id="rId26" Type="http://schemas.openxmlformats.org/officeDocument/2006/relationships/customXml" Target="../ink/ink631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315.xml"/><Relationship Id="rId42" Type="http://schemas.openxmlformats.org/officeDocument/2006/relationships/customXml" Target="../ink/ink6319.xml"/><Relationship Id="rId47" Type="http://schemas.openxmlformats.org/officeDocument/2006/relationships/image" Target="NULL"/><Relationship Id="rId50" Type="http://schemas.openxmlformats.org/officeDocument/2006/relationships/customXml" Target="../ink/ink6323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299.xml"/><Relationship Id="rId16" Type="http://schemas.openxmlformats.org/officeDocument/2006/relationships/customXml" Target="../ink/ink6306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310.xml"/><Relationship Id="rId32" Type="http://schemas.openxmlformats.org/officeDocument/2006/relationships/customXml" Target="../ink/ink6314.xml"/><Relationship Id="rId37" Type="http://schemas.openxmlformats.org/officeDocument/2006/relationships/image" Target="NULL"/><Relationship Id="rId40" Type="http://schemas.openxmlformats.org/officeDocument/2006/relationships/customXml" Target="../ink/ink6318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6300.xml"/><Relationship Id="rId9" Type="http://schemas.openxmlformats.org/officeDocument/2006/relationships/image" Target="NULL"/><Relationship Id="rId14" Type="http://schemas.openxmlformats.org/officeDocument/2006/relationships/customXml" Target="../ink/ink6305.xml"/><Relationship Id="rId22" Type="http://schemas.openxmlformats.org/officeDocument/2006/relationships/customXml" Target="../ink/ink6309.xml"/><Relationship Id="rId27" Type="http://schemas.openxmlformats.org/officeDocument/2006/relationships/image" Target="NULL"/><Relationship Id="rId30" Type="http://schemas.openxmlformats.org/officeDocument/2006/relationships/customXml" Target="../ink/ink631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22.xml"/><Relationship Id="rId56" Type="http://schemas.openxmlformats.org/officeDocument/2006/relationships/customXml" Target="../ink/ink6326.xml"/><Relationship Id="rId8" Type="http://schemas.openxmlformats.org/officeDocument/2006/relationships/customXml" Target="../ink/ink6302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30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17.xml"/><Relationship Id="rId46" Type="http://schemas.openxmlformats.org/officeDocument/2006/relationships/customXml" Target="../ink/ink6321.xml"/><Relationship Id="rId20" Type="http://schemas.openxmlformats.org/officeDocument/2006/relationships/customXml" Target="../ink/ink6308.xml"/><Relationship Id="rId41" Type="http://schemas.openxmlformats.org/officeDocument/2006/relationships/image" Target="NULL"/><Relationship Id="rId54" Type="http://schemas.openxmlformats.org/officeDocument/2006/relationships/customXml" Target="../ink/ink63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0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12.xml"/><Relationship Id="rId36" Type="http://schemas.openxmlformats.org/officeDocument/2006/relationships/customXml" Target="../ink/ink631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303.xml"/><Relationship Id="rId31" Type="http://schemas.openxmlformats.org/officeDocument/2006/relationships/image" Target="NULL"/><Relationship Id="rId44" Type="http://schemas.openxmlformats.org/officeDocument/2006/relationships/customXml" Target="../ink/ink6320.xml"/><Relationship Id="rId52" Type="http://schemas.openxmlformats.org/officeDocument/2006/relationships/customXml" Target="../ink/ink6324.xml"/></Relationships>
</file>

<file path=ppt/slides/_rels/slide1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39.xml"/><Relationship Id="rId21" Type="http://schemas.openxmlformats.org/officeDocument/2006/relationships/image" Target="NULL"/><Relationship Id="rId34" Type="http://schemas.openxmlformats.org/officeDocument/2006/relationships/customXml" Target="../ink/ink6343.xml"/><Relationship Id="rId42" Type="http://schemas.openxmlformats.org/officeDocument/2006/relationships/customXml" Target="../ink/ink6347.xml"/><Relationship Id="rId47" Type="http://schemas.openxmlformats.org/officeDocument/2006/relationships/image" Target="NULL"/><Relationship Id="rId50" Type="http://schemas.openxmlformats.org/officeDocument/2006/relationships/customXml" Target="../ink/ink6351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327.xml"/><Relationship Id="rId16" Type="http://schemas.openxmlformats.org/officeDocument/2006/relationships/customXml" Target="../ink/ink633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338.xml"/><Relationship Id="rId32" Type="http://schemas.openxmlformats.org/officeDocument/2006/relationships/customXml" Target="../ink/ink6342.xml"/><Relationship Id="rId37" Type="http://schemas.openxmlformats.org/officeDocument/2006/relationships/image" Target="NULL"/><Relationship Id="rId40" Type="http://schemas.openxmlformats.org/officeDocument/2006/relationships/customXml" Target="../ink/ink6346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55.xml"/><Relationship Id="rId66" Type="http://schemas.openxmlformats.org/officeDocument/2006/relationships/customXml" Target="../ink/ink6359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333.xml"/><Relationship Id="rId22" Type="http://schemas.openxmlformats.org/officeDocument/2006/relationships/customXml" Target="../ink/ink6337.xml"/><Relationship Id="rId27" Type="http://schemas.openxmlformats.org/officeDocument/2006/relationships/image" Target="NULL"/><Relationship Id="rId30" Type="http://schemas.openxmlformats.org/officeDocument/2006/relationships/customXml" Target="../ink/ink634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50.xml"/><Relationship Id="rId56" Type="http://schemas.openxmlformats.org/officeDocument/2006/relationships/customXml" Target="../ink/ink6354.xml"/><Relationship Id="rId64" Type="http://schemas.openxmlformats.org/officeDocument/2006/relationships/customXml" Target="../ink/ink6358.xml"/><Relationship Id="rId8" Type="http://schemas.openxmlformats.org/officeDocument/2006/relationships/customXml" Target="../ink/ink633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33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45.xml"/><Relationship Id="rId46" Type="http://schemas.openxmlformats.org/officeDocument/2006/relationships/customXml" Target="../ink/ink634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336.xml"/><Relationship Id="rId41" Type="http://schemas.openxmlformats.org/officeDocument/2006/relationships/image" Target="NULL"/><Relationship Id="rId54" Type="http://schemas.openxmlformats.org/officeDocument/2006/relationships/customXml" Target="../ink/ink6353.xml"/><Relationship Id="rId62" Type="http://schemas.openxmlformats.org/officeDocument/2006/relationships/customXml" Target="../ink/ink63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2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40.xml"/><Relationship Id="rId36" Type="http://schemas.openxmlformats.org/officeDocument/2006/relationships/customXml" Target="../ink/ink634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331.xml"/><Relationship Id="rId31" Type="http://schemas.openxmlformats.org/officeDocument/2006/relationships/image" Target="NULL"/><Relationship Id="rId44" Type="http://schemas.openxmlformats.org/officeDocument/2006/relationships/customXml" Target="../ink/ink6348.xml"/><Relationship Id="rId52" Type="http://schemas.openxmlformats.org/officeDocument/2006/relationships/customXml" Target="../ink/ink6352.xml"/><Relationship Id="rId60" Type="http://schemas.openxmlformats.org/officeDocument/2006/relationships/customXml" Target="../ink/ink6356.xml"/><Relationship Id="rId65" Type="http://schemas.openxmlformats.org/officeDocument/2006/relationships/image" Target="NULL"/><Relationship Id="rId4" Type="http://schemas.openxmlformats.org/officeDocument/2006/relationships/customXml" Target="../ink/ink632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335.xml"/><Relationship Id="rId39" Type="http://schemas.openxmlformats.org/officeDocument/2006/relationships/image" Target="NULL"/></Relationships>
</file>

<file path=ppt/slides/_rels/slide1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72.xml"/><Relationship Id="rId21" Type="http://schemas.openxmlformats.org/officeDocument/2006/relationships/image" Target="NULL"/><Relationship Id="rId42" Type="http://schemas.openxmlformats.org/officeDocument/2006/relationships/customXml" Target="../ink/ink638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393.xml"/><Relationship Id="rId16" Type="http://schemas.openxmlformats.org/officeDocument/2006/relationships/customXml" Target="../ink/ink6367.xml"/><Relationship Id="rId11" Type="http://schemas.openxmlformats.org/officeDocument/2006/relationships/image" Target="NULL"/><Relationship Id="rId32" Type="http://schemas.openxmlformats.org/officeDocument/2006/relationships/customXml" Target="../ink/ink637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88.xml"/><Relationship Id="rId74" Type="http://schemas.openxmlformats.org/officeDocument/2006/relationships/customXml" Target="../ink/ink6396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00.xml"/><Relationship Id="rId19" Type="http://schemas.openxmlformats.org/officeDocument/2006/relationships/image" Target="NULL"/><Relationship Id="rId14" Type="http://schemas.openxmlformats.org/officeDocument/2006/relationships/customXml" Target="../ink/ink6366.xml"/><Relationship Id="rId22" Type="http://schemas.openxmlformats.org/officeDocument/2006/relationships/customXml" Target="../ink/ink6370.xml"/><Relationship Id="rId27" Type="http://schemas.openxmlformats.org/officeDocument/2006/relationships/image" Target="NULL"/><Relationship Id="rId30" Type="http://schemas.openxmlformats.org/officeDocument/2006/relationships/customXml" Target="../ink/ink637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83.xml"/><Relationship Id="rId56" Type="http://schemas.openxmlformats.org/officeDocument/2006/relationships/customXml" Target="../ink/ink6387.xml"/><Relationship Id="rId64" Type="http://schemas.openxmlformats.org/officeDocument/2006/relationships/customXml" Target="../ink/ink6391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363.xml"/><Relationship Id="rId51" Type="http://schemas.openxmlformats.org/officeDocument/2006/relationships/image" Target="NULL"/><Relationship Id="rId72" Type="http://schemas.openxmlformats.org/officeDocument/2006/relationships/customXml" Target="../ink/ink6395.xml"/><Relationship Id="rId80" Type="http://schemas.openxmlformats.org/officeDocument/2006/relationships/customXml" Target="../ink/ink6399.xml"/><Relationship Id="rId3" Type="http://schemas.openxmlformats.org/officeDocument/2006/relationships/image" Target="NULL"/><Relationship Id="rId12" Type="http://schemas.openxmlformats.org/officeDocument/2006/relationships/customXml" Target="../ink/ink636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78.xml"/><Relationship Id="rId46" Type="http://schemas.openxmlformats.org/officeDocument/2006/relationships/customXml" Target="../ink/ink638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369.xml"/><Relationship Id="rId41" Type="http://schemas.openxmlformats.org/officeDocument/2006/relationships/image" Target="NULL"/><Relationship Id="rId54" Type="http://schemas.openxmlformats.org/officeDocument/2006/relationships/customXml" Target="../ink/ink6386.xml"/><Relationship Id="rId62" Type="http://schemas.openxmlformats.org/officeDocument/2006/relationships/customXml" Target="../ink/ink6390.xml"/><Relationship Id="rId70" Type="http://schemas.openxmlformats.org/officeDocument/2006/relationships/customXml" Target="../ink/ink6394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6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73.xml"/><Relationship Id="rId36" Type="http://schemas.openxmlformats.org/officeDocument/2006/relationships/customXml" Target="../ink/ink637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364.xml"/><Relationship Id="rId31" Type="http://schemas.openxmlformats.org/officeDocument/2006/relationships/image" Target="NULL"/><Relationship Id="rId44" Type="http://schemas.openxmlformats.org/officeDocument/2006/relationships/customXml" Target="../ink/ink6381.xml"/><Relationship Id="rId52" Type="http://schemas.openxmlformats.org/officeDocument/2006/relationships/customXml" Target="../ink/ink6385.xml"/><Relationship Id="rId60" Type="http://schemas.openxmlformats.org/officeDocument/2006/relationships/customXml" Target="../ink/ink638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398.xml"/><Relationship Id="rId81" Type="http://schemas.openxmlformats.org/officeDocument/2006/relationships/image" Target="NULL"/><Relationship Id="rId4" Type="http://schemas.openxmlformats.org/officeDocument/2006/relationships/customXml" Target="../ink/ink636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368.xml"/><Relationship Id="rId39" Type="http://schemas.openxmlformats.org/officeDocument/2006/relationships/image" Target="NULL"/><Relationship Id="rId34" Type="http://schemas.openxmlformats.org/officeDocument/2006/relationships/customXml" Target="../ink/ink6376.xml"/><Relationship Id="rId50" Type="http://schemas.openxmlformats.org/officeDocument/2006/relationships/customXml" Target="../ink/ink6384.xml"/><Relationship Id="rId55" Type="http://schemas.openxmlformats.org/officeDocument/2006/relationships/image" Target="NULL"/><Relationship Id="rId76" Type="http://schemas.openxmlformats.org/officeDocument/2006/relationships/customXml" Target="../ink/ink6397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360.xml"/><Relationship Id="rId29" Type="http://schemas.openxmlformats.org/officeDocument/2006/relationships/image" Target="NULL"/><Relationship Id="rId24" Type="http://schemas.openxmlformats.org/officeDocument/2006/relationships/customXml" Target="../ink/ink6371.xml"/><Relationship Id="rId40" Type="http://schemas.openxmlformats.org/officeDocument/2006/relationships/customXml" Target="../ink/ink6379.xml"/><Relationship Id="rId45" Type="http://schemas.openxmlformats.org/officeDocument/2006/relationships/image" Target="NULL"/><Relationship Id="rId66" Type="http://schemas.openxmlformats.org/officeDocument/2006/relationships/customXml" Target="../ink/ink6392.xml"/></Relationships>
</file>

<file path=ppt/slides/_rels/slide1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13.xml"/><Relationship Id="rId21" Type="http://schemas.openxmlformats.org/officeDocument/2006/relationships/image" Target="NULL"/><Relationship Id="rId42" Type="http://schemas.openxmlformats.org/officeDocument/2006/relationships/customXml" Target="../ink/ink6421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434.xml"/><Relationship Id="rId84" Type="http://schemas.openxmlformats.org/officeDocument/2006/relationships/customXml" Target="../ink/ink6442.xml"/><Relationship Id="rId89" Type="http://schemas.openxmlformats.org/officeDocument/2006/relationships/image" Target="NULL"/><Relationship Id="rId16" Type="http://schemas.openxmlformats.org/officeDocument/2006/relationships/customXml" Target="../ink/ink6408.xml"/><Relationship Id="rId11" Type="http://schemas.openxmlformats.org/officeDocument/2006/relationships/image" Target="NULL"/><Relationship Id="rId32" Type="http://schemas.openxmlformats.org/officeDocument/2006/relationships/customXml" Target="../ink/ink6416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429.xml"/><Relationship Id="rId74" Type="http://schemas.openxmlformats.org/officeDocument/2006/relationships/customXml" Target="../ink/ink6437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6445.xml"/><Relationship Id="rId95" Type="http://schemas.openxmlformats.org/officeDocument/2006/relationships/image" Target="NULL"/><Relationship Id="rId22" Type="http://schemas.openxmlformats.org/officeDocument/2006/relationships/customXml" Target="../ink/ink6411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424.xml"/><Relationship Id="rId64" Type="http://schemas.openxmlformats.org/officeDocument/2006/relationships/customXml" Target="../ink/ink6432.xml"/><Relationship Id="rId69" Type="http://schemas.openxmlformats.org/officeDocument/2006/relationships/image" Target="NULL"/><Relationship Id="rId80" Type="http://schemas.openxmlformats.org/officeDocument/2006/relationships/customXml" Target="../ink/ink6440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40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419.xml"/><Relationship Id="rId46" Type="http://schemas.openxmlformats.org/officeDocument/2006/relationships/customXml" Target="../ink/ink642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410.xml"/><Relationship Id="rId41" Type="http://schemas.openxmlformats.org/officeDocument/2006/relationships/image" Target="NULL"/><Relationship Id="rId54" Type="http://schemas.openxmlformats.org/officeDocument/2006/relationships/customXml" Target="../ink/ink6427.xml"/><Relationship Id="rId62" Type="http://schemas.openxmlformats.org/officeDocument/2006/relationships/customXml" Target="../ink/ink6431.xml"/><Relationship Id="rId70" Type="http://schemas.openxmlformats.org/officeDocument/2006/relationships/customXml" Target="../ink/ink6435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6444.xml"/><Relationship Id="rId91" Type="http://schemas.openxmlformats.org/officeDocument/2006/relationships/image" Target="NULL"/><Relationship Id="rId96" Type="http://schemas.openxmlformats.org/officeDocument/2006/relationships/customXml" Target="../ink/ink64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0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414.xml"/><Relationship Id="rId36" Type="http://schemas.openxmlformats.org/officeDocument/2006/relationships/customXml" Target="../ink/ink641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405.xml"/><Relationship Id="rId31" Type="http://schemas.openxmlformats.org/officeDocument/2006/relationships/image" Target="NULL"/><Relationship Id="rId44" Type="http://schemas.openxmlformats.org/officeDocument/2006/relationships/customXml" Target="../ink/ink6422.xml"/><Relationship Id="rId52" Type="http://schemas.openxmlformats.org/officeDocument/2006/relationships/customXml" Target="../ink/ink6426.xml"/><Relationship Id="rId60" Type="http://schemas.openxmlformats.org/officeDocument/2006/relationships/customXml" Target="../ink/ink6430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439.xml"/><Relationship Id="rId81" Type="http://schemas.openxmlformats.org/officeDocument/2006/relationships/image" Target="NULL"/><Relationship Id="rId86" Type="http://schemas.openxmlformats.org/officeDocument/2006/relationships/customXml" Target="../ink/ink6443.xml"/><Relationship Id="rId94" Type="http://schemas.openxmlformats.org/officeDocument/2006/relationships/customXml" Target="../ink/ink6447.xml"/><Relationship Id="rId4" Type="http://schemas.openxmlformats.org/officeDocument/2006/relationships/customXml" Target="../ink/ink640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409.xml"/><Relationship Id="rId39" Type="http://schemas.openxmlformats.org/officeDocument/2006/relationships/image" Target="NULL"/><Relationship Id="rId34" Type="http://schemas.openxmlformats.org/officeDocument/2006/relationships/customXml" Target="../ink/ink6417.xml"/><Relationship Id="rId50" Type="http://schemas.openxmlformats.org/officeDocument/2006/relationships/customXml" Target="../ink/ink6425.xml"/><Relationship Id="rId55" Type="http://schemas.openxmlformats.org/officeDocument/2006/relationships/image" Target="NULL"/><Relationship Id="rId76" Type="http://schemas.openxmlformats.org/officeDocument/2006/relationships/customXml" Target="../ink/ink6438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446.xml"/><Relationship Id="rId2" Type="http://schemas.openxmlformats.org/officeDocument/2006/relationships/customXml" Target="../ink/ink6401.xml"/><Relationship Id="rId29" Type="http://schemas.openxmlformats.org/officeDocument/2006/relationships/image" Target="NULL"/><Relationship Id="rId24" Type="http://schemas.openxmlformats.org/officeDocument/2006/relationships/customXml" Target="../ink/ink6412.xml"/><Relationship Id="rId40" Type="http://schemas.openxmlformats.org/officeDocument/2006/relationships/customXml" Target="../ink/ink6420.xml"/><Relationship Id="rId45" Type="http://schemas.openxmlformats.org/officeDocument/2006/relationships/image" Target="NULL"/><Relationship Id="rId66" Type="http://schemas.openxmlformats.org/officeDocument/2006/relationships/customXml" Target="../ink/ink6433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41.xml"/><Relationship Id="rId19" Type="http://schemas.openxmlformats.org/officeDocument/2006/relationships/image" Target="NULL"/><Relationship Id="rId14" Type="http://schemas.openxmlformats.org/officeDocument/2006/relationships/customXml" Target="../ink/ink6407.xml"/><Relationship Id="rId30" Type="http://schemas.openxmlformats.org/officeDocument/2006/relationships/customXml" Target="../ink/ink6415.xml"/><Relationship Id="rId35" Type="http://schemas.openxmlformats.org/officeDocument/2006/relationships/image" Target="NULL"/><Relationship Id="rId56" Type="http://schemas.openxmlformats.org/officeDocument/2006/relationships/customXml" Target="../ink/ink6428.xml"/><Relationship Id="rId77" Type="http://schemas.openxmlformats.org/officeDocument/2006/relationships/image" Target="NULL"/><Relationship Id="rId8" Type="http://schemas.openxmlformats.org/officeDocument/2006/relationships/customXml" Target="../ink/ink6404.xml"/><Relationship Id="rId51" Type="http://schemas.openxmlformats.org/officeDocument/2006/relationships/image" Target="NULL"/><Relationship Id="rId72" Type="http://schemas.openxmlformats.org/officeDocument/2006/relationships/customXml" Target="../ink/ink6436.xml"/><Relationship Id="rId93" Type="http://schemas.openxmlformats.org/officeDocument/2006/relationships/image" Target="NUL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3.png"/><Relationship Id="rId18" Type="http://schemas.openxmlformats.org/officeDocument/2006/relationships/customXml" Target="../ink/ink298.xml"/><Relationship Id="rId26" Type="http://schemas.openxmlformats.org/officeDocument/2006/relationships/customXml" Target="../ink/ink302.xml"/><Relationship Id="rId39" Type="http://schemas.openxmlformats.org/officeDocument/2006/relationships/image" Target="../media/image425.png"/><Relationship Id="rId21" Type="http://schemas.openxmlformats.org/officeDocument/2006/relationships/image" Target="../media/image418.png"/><Relationship Id="rId34" Type="http://schemas.openxmlformats.org/officeDocument/2006/relationships/customXml" Target="../ink/ink306.xml"/><Relationship Id="rId42" Type="http://schemas.openxmlformats.org/officeDocument/2006/relationships/customXml" Target="../ink/ink310.xml"/><Relationship Id="rId47" Type="http://schemas.openxmlformats.org/officeDocument/2006/relationships/image" Target="../media/image429.png"/><Relationship Id="rId7" Type="http://schemas.openxmlformats.org/officeDocument/2006/relationships/image" Target="../media/image407.png"/><Relationship Id="rId2" Type="http://schemas.openxmlformats.org/officeDocument/2006/relationships/customXml" Target="../ink/ink290.xml"/><Relationship Id="rId16" Type="http://schemas.openxmlformats.org/officeDocument/2006/relationships/customXml" Target="../ink/ink297.xml"/><Relationship Id="rId29" Type="http://schemas.openxmlformats.org/officeDocument/2006/relationships/image" Target="../media/image4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2.xml"/><Relationship Id="rId11" Type="http://schemas.openxmlformats.org/officeDocument/2006/relationships/image" Target="../media/image412.png"/><Relationship Id="rId24" Type="http://schemas.openxmlformats.org/officeDocument/2006/relationships/customXml" Target="../ink/ink301.xml"/><Relationship Id="rId32" Type="http://schemas.openxmlformats.org/officeDocument/2006/relationships/customXml" Target="../ink/ink305.xml"/><Relationship Id="rId37" Type="http://schemas.openxmlformats.org/officeDocument/2006/relationships/image" Target="../media/image424.png"/><Relationship Id="rId40" Type="http://schemas.openxmlformats.org/officeDocument/2006/relationships/customXml" Target="../ink/ink309.xml"/><Relationship Id="rId45" Type="http://schemas.openxmlformats.org/officeDocument/2006/relationships/image" Target="../media/image428.png"/><Relationship Id="rId5" Type="http://schemas.openxmlformats.org/officeDocument/2006/relationships/image" Target="../media/image405.png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303.xml"/><Relationship Id="rId36" Type="http://schemas.openxmlformats.org/officeDocument/2006/relationships/customXml" Target="../ink/ink307.xml"/><Relationship Id="rId10" Type="http://schemas.openxmlformats.org/officeDocument/2006/relationships/customXml" Target="../ink/ink294.xml"/><Relationship Id="rId19" Type="http://schemas.openxmlformats.org/officeDocument/2006/relationships/image" Target="../media/image417.png"/><Relationship Id="rId31" Type="http://schemas.openxmlformats.org/officeDocument/2006/relationships/image" Target="../media/image423.png"/><Relationship Id="rId44" Type="http://schemas.openxmlformats.org/officeDocument/2006/relationships/customXml" Target="../ink/ink311.xml"/><Relationship Id="rId4" Type="http://schemas.openxmlformats.org/officeDocument/2006/relationships/customXml" Target="../ink/ink291.xml"/><Relationship Id="rId9" Type="http://schemas.openxmlformats.org/officeDocument/2006/relationships/image" Target="../media/image411.png"/><Relationship Id="rId14" Type="http://schemas.openxmlformats.org/officeDocument/2006/relationships/customXml" Target="../ink/ink296.xml"/><Relationship Id="rId22" Type="http://schemas.openxmlformats.org/officeDocument/2006/relationships/customXml" Target="../ink/ink300.xml"/><Relationship Id="rId27" Type="http://schemas.openxmlformats.org/officeDocument/2006/relationships/image" Target="../media/image421.png"/><Relationship Id="rId30" Type="http://schemas.openxmlformats.org/officeDocument/2006/relationships/customXml" Target="../ink/ink304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8" Type="http://schemas.openxmlformats.org/officeDocument/2006/relationships/customXml" Target="../ink/ink293.xml"/><Relationship Id="rId3" Type="http://schemas.openxmlformats.org/officeDocument/2006/relationships/image" Target="../media/image403.png"/><Relationship Id="rId12" Type="http://schemas.openxmlformats.org/officeDocument/2006/relationships/customXml" Target="../ink/ink295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308.xml"/><Relationship Id="rId46" Type="http://schemas.openxmlformats.org/officeDocument/2006/relationships/customXml" Target="../ink/ink312.xml"/><Relationship Id="rId20" Type="http://schemas.openxmlformats.org/officeDocument/2006/relationships/customXml" Target="../ink/ink299.xml"/><Relationship Id="rId41" Type="http://schemas.openxmlformats.org/officeDocument/2006/relationships/image" Target="../media/image426.png"/></Relationships>
</file>

<file path=ppt/slides/_rels/slide1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61.xml"/><Relationship Id="rId21" Type="http://schemas.openxmlformats.org/officeDocument/2006/relationships/image" Target="NULL"/><Relationship Id="rId42" Type="http://schemas.openxmlformats.org/officeDocument/2006/relationships/customXml" Target="../ink/ink646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482.xml"/><Relationship Id="rId84" Type="http://schemas.openxmlformats.org/officeDocument/2006/relationships/customXml" Target="../ink/ink6490.xml"/><Relationship Id="rId89" Type="http://schemas.openxmlformats.org/officeDocument/2006/relationships/image" Target="NULL"/><Relationship Id="rId16" Type="http://schemas.openxmlformats.org/officeDocument/2006/relationships/customXml" Target="../ink/ink6456.xml"/><Relationship Id="rId11" Type="http://schemas.openxmlformats.org/officeDocument/2006/relationships/image" Target="NULL"/><Relationship Id="rId32" Type="http://schemas.openxmlformats.org/officeDocument/2006/relationships/customXml" Target="../ink/ink646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477.xml"/><Relationship Id="rId74" Type="http://schemas.openxmlformats.org/officeDocument/2006/relationships/customXml" Target="../ink/ink6485.xml"/><Relationship Id="rId79" Type="http://schemas.openxmlformats.org/officeDocument/2006/relationships/image" Target="NULL"/><Relationship Id="rId102" Type="http://schemas.openxmlformats.org/officeDocument/2006/relationships/customXml" Target="../ink/ink6499.xml"/><Relationship Id="rId5" Type="http://schemas.openxmlformats.org/officeDocument/2006/relationships/image" Target="NULL"/><Relationship Id="rId90" Type="http://schemas.openxmlformats.org/officeDocument/2006/relationships/customXml" Target="../ink/ink6493.xml"/><Relationship Id="rId95" Type="http://schemas.openxmlformats.org/officeDocument/2006/relationships/image" Target="NULL"/><Relationship Id="rId22" Type="http://schemas.openxmlformats.org/officeDocument/2006/relationships/customXml" Target="../ink/ink645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472.xml"/><Relationship Id="rId64" Type="http://schemas.openxmlformats.org/officeDocument/2006/relationships/customXml" Target="../ink/ink6480.xml"/><Relationship Id="rId69" Type="http://schemas.openxmlformats.org/officeDocument/2006/relationships/image" Target="NULL"/><Relationship Id="rId80" Type="http://schemas.openxmlformats.org/officeDocument/2006/relationships/customXml" Target="../ink/ink6488.xml"/><Relationship Id="rId85" Type="http://schemas.openxmlformats.org/officeDocument/2006/relationships/image" Target="NULL"/><Relationship Id="rId12" Type="http://schemas.openxmlformats.org/officeDocument/2006/relationships/customXml" Target="../ink/ink645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467.xml"/><Relationship Id="rId46" Type="http://schemas.openxmlformats.org/officeDocument/2006/relationships/customXml" Target="../ink/ink6471.xml"/><Relationship Id="rId59" Type="http://schemas.openxmlformats.org/officeDocument/2006/relationships/image" Target="NULL"/><Relationship Id="rId67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6458.xml"/><Relationship Id="rId41" Type="http://schemas.openxmlformats.org/officeDocument/2006/relationships/image" Target="NULL"/><Relationship Id="rId54" Type="http://schemas.openxmlformats.org/officeDocument/2006/relationships/customXml" Target="../ink/ink6475.xml"/><Relationship Id="rId62" Type="http://schemas.openxmlformats.org/officeDocument/2006/relationships/customXml" Target="../ink/ink6479.xml"/><Relationship Id="rId70" Type="http://schemas.openxmlformats.org/officeDocument/2006/relationships/customXml" Target="../ink/ink6483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6492.xml"/><Relationship Id="rId91" Type="http://schemas.openxmlformats.org/officeDocument/2006/relationships/image" Target="NULL"/><Relationship Id="rId96" Type="http://schemas.openxmlformats.org/officeDocument/2006/relationships/customXml" Target="../ink/ink64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5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462.xml"/><Relationship Id="rId36" Type="http://schemas.openxmlformats.org/officeDocument/2006/relationships/customXml" Target="../ink/ink646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453.xml"/><Relationship Id="rId31" Type="http://schemas.openxmlformats.org/officeDocument/2006/relationships/image" Target="NULL"/><Relationship Id="rId44" Type="http://schemas.openxmlformats.org/officeDocument/2006/relationships/customXml" Target="../ink/ink6470.xml"/><Relationship Id="rId52" Type="http://schemas.openxmlformats.org/officeDocument/2006/relationships/customXml" Target="../ink/ink6474.xml"/><Relationship Id="rId60" Type="http://schemas.openxmlformats.org/officeDocument/2006/relationships/customXml" Target="../ink/ink647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487.xml"/><Relationship Id="rId81" Type="http://schemas.openxmlformats.org/officeDocument/2006/relationships/image" Target="NULL"/><Relationship Id="rId86" Type="http://schemas.openxmlformats.org/officeDocument/2006/relationships/customXml" Target="../ink/ink6491.xml"/><Relationship Id="rId94" Type="http://schemas.openxmlformats.org/officeDocument/2006/relationships/customXml" Target="../ink/ink6495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645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457.xml"/><Relationship Id="rId39" Type="http://schemas.openxmlformats.org/officeDocument/2006/relationships/image" Target="NULL"/><Relationship Id="rId34" Type="http://schemas.openxmlformats.org/officeDocument/2006/relationships/customXml" Target="../ink/ink6465.xml"/><Relationship Id="rId50" Type="http://schemas.openxmlformats.org/officeDocument/2006/relationships/customXml" Target="../ink/ink6473.xml"/><Relationship Id="rId55" Type="http://schemas.openxmlformats.org/officeDocument/2006/relationships/image" Target="NULL"/><Relationship Id="rId76" Type="http://schemas.openxmlformats.org/officeDocument/2006/relationships/customXml" Target="../ink/ink6486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494.xml"/><Relationship Id="rId2" Type="http://schemas.openxmlformats.org/officeDocument/2006/relationships/customXml" Target="../ink/ink6449.xml"/><Relationship Id="rId29" Type="http://schemas.openxmlformats.org/officeDocument/2006/relationships/image" Target="NULL"/><Relationship Id="rId24" Type="http://schemas.openxmlformats.org/officeDocument/2006/relationships/customXml" Target="../ink/ink6460.xml"/><Relationship Id="rId40" Type="http://schemas.openxmlformats.org/officeDocument/2006/relationships/customXml" Target="../ink/ink6468.xml"/><Relationship Id="rId45" Type="http://schemas.openxmlformats.org/officeDocument/2006/relationships/image" Target="NULL"/><Relationship Id="rId66" Type="http://schemas.openxmlformats.org/officeDocument/2006/relationships/customXml" Target="../ink/ink6481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89.xml"/><Relationship Id="rId19" Type="http://schemas.openxmlformats.org/officeDocument/2006/relationships/image" Target="NULL"/><Relationship Id="rId14" Type="http://schemas.openxmlformats.org/officeDocument/2006/relationships/customXml" Target="../ink/ink6455.xml"/><Relationship Id="rId30" Type="http://schemas.openxmlformats.org/officeDocument/2006/relationships/customXml" Target="../ink/ink6463.xml"/><Relationship Id="rId35" Type="http://schemas.openxmlformats.org/officeDocument/2006/relationships/image" Target="NULL"/><Relationship Id="rId56" Type="http://schemas.openxmlformats.org/officeDocument/2006/relationships/customXml" Target="../ink/ink6476.xml"/><Relationship Id="rId77" Type="http://schemas.openxmlformats.org/officeDocument/2006/relationships/image" Target="NULL"/><Relationship Id="rId100" Type="http://schemas.openxmlformats.org/officeDocument/2006/relationships/customXml" Target="../ink/ink6498.xml"/><Relationship Id="rId8" Type="http://schemas.openxmlformats.org/officeDocument/2006/relationships/customXml" Target="../ink/ink6452.xml"/><Relationship Id="rId51" Type="http://schemas.openxmlformats.org/officeDocument/2006/relationships/image" Target="NULL"/><Relationship Id="rId72" Type="http://schemas.openxmlformats.org/officeDocument/2006/relationships/customXml" Target="../ink/ink6484.xml"/><Relationship Id="rId93" Type="http://schemas.openxmlformats.org/officeDocument/2006/relationships/image" Target="NULL"/><Relationship Id="rId98" Type="http://schemas.openxmlformats.org/officeDocument/2006/relationships/customXml" Target="../ink/ink6497.xml"/><Relationship Id="rId3" Type="http://schemas.openxmlformats.org/officeDocument/2006/relationships/image" Target="NULL"/></Relationships>
</file>

<file path=ppt/slides/_rels/slide1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12.xml"/><Relationship Id="rId21" Type="http://schemas.openxmlformats.org/officeDocument/2006/relationships/image" Target="NULL"/><Relationship Id="rId42" Type="http://schemas.openxmlformats.org/officeDocument/2006/relationships/customXml" Target="../ink/ink652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533.xml"/><Relationship Id="rId84" Type="http://schemas.openxmlformats.org/officeDocument/2006/relationships/customXml" Target="../ink/ink6541.xml"/><Relationship Id="rId89" Type="http://schemas.openxmlformats.org/officeDocument/2006/relationships/image" Target="NULL"/><Relationship Id="rId16" Type="http://schemas.openxmlformats.org/officeDocument/2006/relationships/customXml" Target="../ink/ink6507.xml"/><Relationship Id="rId11" Type="http://schemas.openxmlformats.org/officeDocument/2006/relationships/image" Target="NULL"/><Relationship Id="rId32" Type="http://schemas.openxmlformats.org/officeDocument/2006/relationships/customXml" Target="../ink/ink651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528.xml"/><Relationship Id="rId74" Type="http://schemas.openxmlformats.org/officeDocument/2006/relationships/customXml" Target="../ink/ink6536.xml"/><Relationship Id="rId79" Type="http://schemas.openxmlformats.org/officeDocument/2006/relationships/image" Target="NULL"/><Relationship Id="rId102" Type="http://schemas.openxmlformats.org/officeDocument/2006/relationships/customXml" Target="../ink/ink6550.xml"/><Relationship Id="rId5" Type="http://schemas.openxmlformats.org/officeDocument/2006/relationships/image" Target="NULL"/><Relationship Id="rId90" Type="http://schemas.openxmlformats.org/officeDocument/2006/relationships/customXml" Target="../ink/ink6544.xml"/><Relationship Id="rId95" Type="http://schemas.openxmlformats.org/officeDocument/2006/relationships/image" Target="NULL"/><Relationship Id="rId22" Type="http://schemas.openxmlformats.org/officeDocument/2006/relationships/customXml" Target="../ink/ink651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523.xml"/><Relationship Id="rId64" Type="http://schemas.openxmlformats.org/officeDocument/2006/relationships/customXml" Target="../ink/ink6531.xml"/><Relationship Id="rId69" Type="http://schemas.openxmlformats.org/officeDocument/2006/relationships/image" Target="NULL"/><Relationship Id="rId80" Type="http://schemas.openxmlformats.org/officeDocument/2006/relationships/customXml" Target="../ink/ink6539.xml"/><Relationship Id="rId85" Type="http://schemas.openxmlformats.org/officeDocument/2006/relationships/image" Target="NULL"/><Relationship Id="rId12" Type="http://schemas.openxmlformats.org/officeDocument/2006/relationships/customXml" Target="../ink/ink650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518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6509.xml"/><Relationship Id="rId41" Type="http://schemas.openxmlformats.org/officeDocument/2006/relationships/image" Target="NULL"/><Relationship Id="rId54" Type="http://schemas.openxmlformats.org/officeDocument/2006/relationships/customXml" Target="../ink/ink6526.xml"/><Relationship Id="rId62" Type="http://schemas.openxmlformats.org/officeDocument/2006/relationships/customXml" Target="../ink/ink6530.xml"/><Relationship Id="rId70" Type="http://schemas.openxmlformats.org/officeDocument/2006/relationships/customXml" Target="../ink/ink6534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6543.xml"/><Relationship Id="rId91" Type="http://schemas.openxmlformats.org/officeDocument/2006/relationships/image" Target="NULL"/><Relationship Id="rId96" Type="http://schemas.openxmlformats.org/officeDocument/2006/relationships/customXml" Target="../ink/ink65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0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513.xml"/><Relationship Id="rId36" Type="http://schemas.openxmlformats.org/officeDocument/2006/relationships/customXml" Target="../ink/ink651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504.xml"/><Relationship Id="rId31" Type="http://schemas.openxmlformats.org/officeDocument/2006/relationships/image" Target="NULL"/><Relationship Id="rId44" Type="http://schemas.openxmlformats.org/officeDocument/2006/relationships/customXml" Target="../ink/ink6521.xml"/><Relationship Id="rId52" Type="http://schemas.openxmlformats.org/officeDocument/2006/relationships/customXml" Target="../ink/ink6525.xml"/><Relationship Id="rId60" Type="http://schemas.openxmlformats.org/officeDocument/2006/relationships/customXml" Target="../ink/ink652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538.xml"/><Relationship Id="rId81" Type="http://schemas.openxmlformats.org/officeDocument/2006/relationships/image" Target="NULL"/><Relationship Id="rId86" Type="http://schemas.openxmlformats.org/officeDocument/2006/relationships/customXml" Target="../ink/ink6542.xml"/><Relationship Id="rId94" Type="http://schemas.openxmlformats.org/officeDocument/2006/relationships/customXml" Target="../ink/ink6546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650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508.xml"/><Relationship Id="rId39" Type="http://schemas.openxmlformats.org/officeDocument/2006/relationships/image" Target="NULL"/><Relationship Id="rId34" Type="http://schemas.openxmlformats.org/officeDocument/2006/relationships/customXml" Target="../ink/ink6516.xml"/><Relationship Id="rId50" Type="http://schemas.openxmlformats.org/officeDocument/2006/relationships/customXml" Target="../ink/ink6524.xml"/><Relationship Id="rId55" Type="http://schemas.openxmlformats.org/officeDocument/2006/relationships/image" Target="NULL"/><Relationship Id="rId76" Type="http://schemas.openxmlformats.org/officeDocument/2006/relationships/customXml" Target="../ink/ink6537.xml"/><Relationship Id="rId97" Type="http://schemas.openxmlformats.org/officeDocument/2006/relationships/image" Target="NULL"/><Relationship Id="rId104" Type="http://schemas.openxmlformats.org/officeDocument/2006/relationships/customXml" Target="../ink/ink655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545.xml"/><Relationship Id="rId2" Type="http://schemas.openxmlformats.org/officeDocument/2006/relationships/customXml" Target="../ink/ink6500.xml"/><Relationship Id="rId29" Type="http://schemas.openxmlformats.org/officeDocument/2006/relationships/image" Target="NULL"/><Relationship Id="rId24" Type="http://schemas.openxmlformats.org/officeDocument/2006/relationships/customXml" Target="../ink/ink6511.xml"/><Relationship Id="rId40" Type="http://schemas.openxmlformats.org/officeDocument/2006/relationships/customXml" Target="../ink/ink6519.xml"/><Relationship Id="rId45" Type="http://schemas.openxmlformats.org/officeDocument/2006/relationships/image" Target="NULL"/><Relationship Id="rId66" Type="http://schemas.openxmlformats.org/officeDocument/2006/relationships/customXml" Target="../ink/ink6532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540.xml"/><Relationship Id="rId19" Type="http://schemas.openxmlformats.org/officeDocument/2006/relationships/image" Target="NULL"/><Relationship Id="rId14" Type="http://schemas.openxmlformats.org/officeDocument/2006/relationships/customXml" Target="../ink/ink6506.xml"/><Relationship Id="rId30" Type="http://schemas.openxmlformats.org/officeDocument/2006/relationships/customXml" Target="../ink/ink6514.xml"/><Relationship Id="rId35" Type="http://schemas.openxmlformats.org/officeDocument/2006/relationships/image" Target="NULL"/><Relationship Id="rId56" Type="http://schemas.openxmlformats.org/officeDocument/2006/relationships/customXml" Target="../ink/ink6527.xml"/><Relationship Id="rId77" Type="http://schemas.openxmlformats.org/officeDocument/2006/relationships/image" Target="NULL"/><Relationship Id="rId100" Type="http://schemas.openxmlformats.org/officeDocument/2006/relationships/customXml" Target="../ink/ink6549.xml"/><Relationship Id="rId105" Type="http://schemas.openxmlformats.org/officeDocument/2006/relationships/image" Target="NULL"/><Relationship Id="rId8" Type="http://schemas.openxmlformats.org/officeDocument/2006/relationships/customXml" Target="../ink/ink6503.xml"/><Relationship Id="rId51" Type="http://schemas.openxmlformats.org/officeDocument/2006/relationships/image" Target="NULL"/><Relationship Id="rId72" Type="http://schemas.openxmlformats.org/officeDocument/2006/relationships/customXml" Target="../ink/ink6535.xml"/><Relationship Id="rId93" Type="http://schemas.openxmlformats.org/officeDocument/2006/relationships/image" Target="NULL"/><Relationship Id="rId98" Type="http://schemas.openxmlformats.org/officeDocument/2006/relationships/customXml" Target="../ink/ink654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522.xml"/><Relationship Id="rId67" Type="http://schemas.openxmlformats.org/officeDocument/2006/relationships/image" Target="NULL"/></Relationships>
</file>

<file path=ppt/slides/_rels/slide1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64.xml"/><Relationship Id="rId21" Type="http://schemas.openxmlformats.org/officeDocument/2006/relationships/image" Target="NULL"/><Relationship Id="rId42" Type="http://schemas.openxmlformats.org/officeDocument/2006/relationships/customXml" Target="../ink/ink657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585.xml"/><Relationship Id="rId84" Type="http://schemas.openxmlformats.org/officeDocument/2006/relationships/customXml" Target="../ink/ink6593.xml"/><Relationship Id="rId89" Type="http://schemas.openxmlformats.org/officeDocument/2006/relationships/image" Target="NULL"/><Relationship Id="rId16" Type="http://schemas.openxmlformats.org/officeDocument/2006/relationships/customXml" Target="../ink/ink655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56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580.xml"/><Relationship Id="rId74" Type="http://schemas.openxmlformats.org/officeDocument/2006/relationships/customXml" Target="../ink/ink6588.xml"/><Relationship Id="rId79" Type="http://schemas.openxmlformats.org/officeDocument/2006/relationships/image" Target="NULL"/><Relationship Id="rId102" Type="http://schemas.openxmlformats.org/officeDocument/2006/relationships/customXml" Target="../ink/ink6602.xml"/><Relationship Id="rId5" Type="http://schemas.openxmlformats.org/officeDocument/2006/relationships/image" Target="NULL"/><Relationship Id="rId90" Type="http://schemas.openxmlformats.org/officeDocument/2006/relationships/customXml" Target="../ink/ink6596.xml"/><Relationship Id="rId95" Type="http://schemas.openxmlformats.org/officeDocument/2006/relationships/image" Target="NULL"/><Relationship Id="rId22" Type="http://schemas.openxmlformats.org/officeDocument/2006/relationships/customXml" Target="../ink/ink656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575.xml"/><Relationship Id="rId64" Type="http://schemas.openxmlformats.org/officeDocument/2006/relationships/customXml" Target="../ink/ink6583.xml"/><Relationship Id="rId69" Type="http://schemas.openxmlformats.org/officeDocument/2006/relationships/image" Target="NULL"/><Relationship Id="rId80" Type="http://schemas.openxmlformats.org/officeDocument/2006/relationships/customXml" Target="../ink/ink6591.xml"/><Relationship Id="rId85" Type="http://schemas.openxmlformats.org/officeDocument/2006/relationships/image" Target="NULL"/><Relationship Id="rId12" Type="http://schemas.openxmlformats.org/officeDocument/2006/relationships/customXml" Target="../ink/ink655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57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605.xml"/><Relationship Id="rId54" Type="http://schemas.openxmlformats.org/officeDocument/2006/relationships/customXml" Target="../ink/ink6578.xml"/><Relationship Id="rId70" Type="http://schemas.openxmlformats.org/officeDocument/2006/relationships/customXml" Target="../ink/ink658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5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5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565.xml"/><Relationship Id="rId36" Type="http://schemas.openxmlformats.org/officeDocument/2006/relationships/customXml" Target="../ink/ink6569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604.xml"/><Relationship Id="rId10" Type="http://schemas.openxmlformats.org/officeDocument/2006/relationships/customXml" Target="../ink/ink6556.xml"/><Relationship Id="rId31" Type="http://schemas.openxmlformats.org/officeDocument/2006/relationships/image" Target="NULL"/><Relationship Id="rId44" Type="http://schemas.openxmlformats.org/officeDocument/2006/relationships/customXml" Target="../ink/ink6573.xml"/><Relationship Id="rId52" Type="http://schemas.openxmlformats.org/officeDocument/2006/relationships/customXml" Target="../ink/ink6577.xml"/><Relationship Id="rId60" Type="http://schemas.openxmlformats.org/officeDocument/2006/relationships/customXml" Target="../ink/ink658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590.xml"/><Relationship Id="rId81" Type="http://schemas.openxmlformats.org/officeDocument/2006/relationships/image" Target="NULL"/><Relationship Id="rId86" Type="http://schemas.openxmlformats.org/officeDocument/2006/relationships/customXml" Target="../ink/ink6594.xml"/><Relationship Id="rId94" Type="http://schemas.openxmlformats.org/officeDocument/2006/relationships/customXml" Target="../ink/ink6598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655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56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568.xml"/><Relationship Id="rId50" Type="http://schemas.openxmlformats.org/officeDocument/2006/relationships/customXml" Target="../ink/ink6576.xml"/><Relationship Id="rId55" Type="http://schemas.openxmlformats.org/officeDocument/2006/relationships/image" Target="NULL"/><Relationship Id="rId76" Type="http://schemas.openxmlformats.org/officeDocument/2006/relationships/customXml" Target="../ink/ink6589.xml"/><Relationship Id="rId97" Type="http://schemas.openxmlformats.org/officeDocument/2006/relationships/image" Target="NULL"/><Relationship Id="rId104" Type="http://schemas.openxmlformats.org/officeDocument/2006/relationships/customXml" Target="../ink/ink660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597.xml"/><Relationship Id="rId2" Type="http://schemas.openxmlformats.org/officeDocument/2006/relationships/customXml" Target="../ink/ink6552.xml"/><Relationship Id="rId29" Type="http://schemas.openxmlformats.org/officeDocument/2006/relationships/image" Target="NULL"/><Relationship Id="rId24" Type="http://schemas.openxmlformats.org/officeDocument/2006/relationships/customXml" Target="../ink/ink6563.xml"/><Relationship Id="rId40" Type="http://schemas.openxmlformats.org/officeDocument/2006/relationships/customXml" Target="../ink/ink6571.xml"/><Relationship Id="rId45" Type="http://schemas.openxmlformats.org/officeDocument/2006/relationships/image" Target="NULL"/><Relationship Id="rId66" Type="http://schemas.openxmlformats.org/officeDocument/2006/relationships/customXml" Target="../ink/ink6584.xml"/><Relationship Id="rId87" Type="http://schemas.openxmlformats.org/officeDocument/2006/relationships/image" Target="NULL"/><Relationship Id="rId110" Type="http://schemas.openxmlformats.org/officeDocument/2006/relationships/customXml" Target="../ink/ink6606.xml"/><Relationship Id="rId61" Type="http://schemas.openxmlformats.org/officeDocument/2006/relationships/image" Target="NULL"/><Relationship Id="rId82" Type="http://schemas.openxmlformats.org/officeDocument/2006/relationships/customXml" Target="../ink/ink6592.xml"/><Relationship Id="rId19" Type="http://schemas.openxmlformats.org/officeDocument/2006/relationships/image" Target="NULL"/><Relationship Id="rId14" Type="http://schemas.openxmlformats.org/officeDocument/2006/relationships/customXml" Target="../ink/ink6558.xml"/><Relationship Id="rId30" Type="http://schemas.openxmlformats.org/officeDocument/2006/relationships/customXml" Target="../ink/ink6566.xml"/><Relationship Id="rId35" Type="http://schemas.openxmlformats.org/officeDocument/2006/relationships/image" Target="NULL"/><Relationship Id="rId56" Type="http://schemas.openxmlformats.org/officeDocument/2006/relationships/customXml" Target="../ink/ink6579.xml"/><Relationship Id="rId77" Type="http://schemas.openxmlformats.org/officeDocument/2006/relationships/image" Target="NULL"/><Relationship Id="rId100" Type="http://schemas.openxmlformats.org/officeDocument/2006/relationships/customXml" Target="../ink/ink6601.xml"/><Relationship Id="rId105" Type="http://schemas.openxmlformats.org/officeDocument/2006/relationships/image" Target="NULL"/><Relationship Id="rId8" Type="http://schemas.openxmlformats.org/officeDocument/2006/relationships/customXml" Target="../ink/ink6555.xml"/><Relationship Id="rId51" Type="http://schemas.openxmlformats.org/officeDocument/2006/relationships/image" Target="NULL"/><Relationship Id="rId72" Type="http://schemas.openxmlformats.org/officeDocument/2006/relationships/customXml" Target="../ink/ink6587.xml"/><Relationship Id="rId93" Type="http://schemas.openxmlformats.org/officeDocument/2006/relationships/image" Target="NULL"/><Relationship Id="rId98" Type="http://schemas.openxmlformats.org/officeDocument/2006/relationships/customXml" Target="../ink/ink660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574.xml"/><Relationship Id="rId67" Type="http://schemas.openxmlformats.org/officeDocument/2006/relationships/image" Target="NULL"/><Relationship Id="rId20" Type="http://schemas.openxmlformats.org/officeDocument/2006/relationships/customXml" Target="../ink/ink6561.xml"/><Relationship Id="rId41" Type="http://schemas.openxmlformats.org/officeDocument/2006/relationships/image" Target="NULL"/><Relationship Id="rId62" Type="http://schemas.openxmlformats.org/officeDocument/2006/relationships/customXml" Target="../ink/ink6582.xml"/><Relationship Id="rId83" Type="http://schemas.openxmlformats.org/officeDocument/2006/relationships/image" Target="NULL"/><Relationship Id="rId88" Type="http://schemas.openxmlformats.org/officeDocument/2006/relationships/customXml" Target="../ink/ink6595.xml"/><Relationship Id="rId111" Type="http://schemas.openxmlformats.org/officeDocument/2006/relationships/image" Target="NULL"/></Relationships>
</file>

<file path=ppt/slides/_rels/slide1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19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62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640.xml"/><Relationship Id="rId84" Type="http://schemas.openxmlformats.org/officeDocument/2006/relationships/customXml" Target="../ink/ink6648.xml"/><Relationship Id="rId89" Type="http://schemas.openxmlformats.org/officeDocument/2006/relationships/image" Target="NULL"/><Relationship Id="rId112" Type="http://schemas.openxmlformats.org/officeDocument/2006/relationships/customXml" Target="../ink/ink6662.xml"/><Relationship Id="rId16" Type="http://schemas.openxmlformats.org/officeDocument/2006/relationships/customXml" Target="../ink/ink661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62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635.xml"/><Relationship Id="rId74" Type="http://schemas.openxmlformats.org/officeDocument/2006/relationships/customXml" Target="../ink/ink6643.xml"/><Relationship Id="rId79" Type="http://schemas.openxmlformats.org/officeDocument/2006/relationships/image" Target="NULL"/><Relationship Id="rId102" Type="http://schemas.openxmlformats.org/officeDocument/2006/relationships/customXml" Target="../ink/ink6657.xml"/><Relationship Id="rId123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6651.xml"/><Relationship Id="rId95" Type="http://schemas.openxmlformats.org/officeDocument/2006/relationships/image" Target="NULL"/><Relationship Id="rId22" Type="http://schemas.openxmlformats.org/officeDocument/2006/relationships/customXml" Target="../ink/ink661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630.xml"/><Relationship Id="rId64" Type="http://schemas.openxmlformats.org/officeDocument/2006/relationships/customXml" Target="../ink/ink663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665.xml"/><Relationship Id="rId80" Type="http://schemas.openxmlformats.org/officeDocument/2006/relationships/customXml" Target="../ink/ink6646.xml"/><Relationship Id="rId85" Type="http://schemas.openxmlformats.org/officeDocument/2006/relationships/image" Target="NULL"/><Relationship Id="rId12" Type="http://schemas.openxmlformats.org/officeDocument/2006/relationships/customXml" Target="../ink/ink661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62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660.xml"/><Relationship Id="rId124" Type="http://schemas.openxmlformats.org/officeDocument/2006/relationships/customXml" Target="../ink/ink6668.xml"/><Relationship Id="rId54" Type="http://schemas.openxmlformats.org/officeDocument/2006/relationships/customXml" Target="../ink/ink6633.xml"/><Relationship Id="rId70" Type="http://schemas.openxmlformats.org/officeDocument/2006/relationships/customXml" Target="../ink/ink664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6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09.xml"/><Relationship Id="rId23" Type="http://schemas.openxmlformats.org/officeDocument/2006/relationships/image" Target="NULL"/><Relationship Id="rId28" Type="http://schemas.openxmlformats.org/officeDocument/2006/relationships/customXml" Target="../ink/ink6620.xml"/><Relationship Id="rId49" Type="http://schemas.openxmlformats.org/officeDocument/2006/relationships/image" Target="NULL"/><Relationship Id="rId114" Type="http://schemas.openxmlformats.org/officeDocument/2006/relationships/customXml" Target="../ink/ink6663.xml"/><Relationship Id="rId119" Type="http://schemas.openxmlformats.org/officeDocument/2006/relationships/image" Target="NULL"/><Relationship Id="rId44" Type="http://schemas.openxmlformats.org/officeDocument/2006/relationships/customXml" Target="../ink/ink6628.xml"/><Relationship Id="rId60" Type="http://schemas.openxmlformats.org/officeDocument/2006/relationships/customXml" Target="../ink/ink663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649.xml"/><Relationship Id="rId13" Type="http://schemas.openxmlformats.org/officeDocument/2006/relationships/image" Target="NULL"/><Relationship Id="rId18" Type="http://schemas.openxmlformats.org/officeDocument/2006/relationships/customXml" Target="../ink/ink661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623.xml"/><Relationship Id="rId50" Type="http://schemas.openxmlformats.org/officeDocument/2006/relationships/customXml" Target="../ink/ink6631.xml"/><Relationship Id="rId55" Type="http://schemas.openxmlformats.org/officeDocument/2006/relationships/image" Target="NULL"/><Relationship Id="rId76" Type="http://schemas.openxmlformats.org/officeDocument/2006/relationships/customXml" Target="../ink/ink6644.xml"/><Relationship Id="rId97" Type="http://schemas.openxmlformats.org/officeDocument/2006/relationships/image" Target="NULL"/><Relationship Id="rId104" Type="http://schemas.openxmlformats.org/officeDocument/2006/relationships/customXml" Target="../ink/ink6658.xml"/><Relationship Id="rId120" Type="http://schemas.openxmlformats.org/officeDocument/2006/relationships/customXml" Target="../ink/ink6666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652.xml"/><Relationship Id="rId2" Type="http://schemas.openxmlformats.org/officeDocument/2006/relationships/customXml" Target="../ink/ink6607.xml"/><Relationship Id="rId29" Type="http://schemas.openxmlformats.org/officeDocument/2006/relationships/image" Target="NULL"/><Relationship Id="rId24" Type="http://schemas.openxmlformats.org/officeDocument/2006/relationships/customXml" Target="../ink/ink6618.xml"/><Relationship Id="rId40" Type="http://schemas.openxmlformats.org/officeDocument/2006/relationships/customXml" Target="../ink/ink6626.xml"/><Relationship Id="rId45" Type="http://schemas.openxmlformats.org/officeDocument/2006/relationships/image" Target="NULL"/><Relationship Id="rId66" Type="http://schemas.openxmlformats.org/officeDocument/2006/relationships/customXml" Target="../ink/ink6639.xml"/><Relationship Id="rId87" Type="http://schemas.openxmlformats.org/officeDocument/2006/relationships/image" Target="NULL"/><Relationship Id="rId110" Type="http://schemas.openxmlformats.org/officeDocument/2006/relationships/customXml" Target="../ink/ink6661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647.xml"/><Relationship Id="rId19" Type="http://schemas.openxmlformats.org/officeDocument/2006/relationships/image" Target="NULL"/><Relationship Id="rId14" Type="http://schemas.openxmlformats.org/officeDocument/2006/relationships/customXml" Target="../ink/ink6613.xml"/><Relationship Id="rId30" Type="http://schemas.openxmlformats.org/officeDocument/2006/relationships/customXml" Target="../ink/ink6621.xml"/><Relationship Id="rId35" Type="http://schemas.openxmlformats.org/officeDocument/2006/relationships/image" Target="NULL"/><Relationship Id="rId56" Type="http://schemas.openxmlformats.org/officeDocument/2006/relationships/customXml" Target="../ink/ink6634.xml"/><Relationship Id="rId77" Type="http://schemas.openxmlformats.org/officeDocument/2006/relationships/image" Target="NULL"/><Relationship Id="rId100" Type="http://schemas.openxmlformats.org/officeDocument/2006/relationships/customXml" Target="../ink/ink6656.xml"/><Relationship Id="rId105" Type="http://schemas.openxmlformats.org/officeDocument/2006/relationships/image" Target="NULL"/><Relationship Id="rId126" Type="http://schemas.openxmlformats.org/officeDocument/2006/relationships/customXml" Target="../ink/ink6669.xml"/><Relationship Id="rId8" Type="http://schemas.openxmlformats.org/officeDocument/2006/relationships/customXml" Target="../ink/ink6610.xml"/><Relationship Id="rId51" Type="http://schemas.openxmlformats.org/officeDocument/2006/relationships/image" Target="NULL"/><Relationship Id="rId72" Type="http://schemas.openxmlformats.org/officeDocument/2006/relationships/customXml" Target="../ink/ink6642.xml"/><Relationship Id="rId93" Type="http://schemas.openxmlformats.org/officeDocument/2006/relationships/image" Target="NULL"/><Relationship Id="rId98" Type="http://schemas.openxmlformats.org/officeDocument/2006/relationships/customXml" Target="../ink/ink6655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629.xml"/><Relationship Id="rId67" Type="http://schemas.openxmlformats.org/officeDocument/2006/relationships/image" Target="NULL"/><Relationship Id="rId116" Type="http://schemas.openxmlformats.org/officeDocument/2006/relationships/customXml" Target="../ink/ink6664.xml"/><Relationship Id="rId20" Type="http://schemas.openxmlformats.org/officeDocument/2006/relationships/customXml" Target="../ink/ink6616.xml"/><Relationship Id="rId41" Type="http://schemas.openxmlformats.org/officeDocument/2006/relationships/image" Target="NULL"/><Relationship Id="rId62" Type="http://schemas.openxmlformats.org/officeDocument/2006/relationships/customXml" Target="../ink/ink6637.xml"/><Relationship Id="rId83" Type="http://schemas.openxmlformats.org/officeDocument/2006/relationships/image" Target="NULL"/><Relationship Id="rId88" Type="http://schemas.openxmlformats.org/officeDocument/2006/relationships/customXml" Target="../ink/ink6650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624.xml"/><Relationship Id="rId57" Type="http://schemas.openxmlformats.org/officeDocument/2006/relationships/image" Target="NULL"/><Relationship Id="rId106" Type="http://schemas.openxmlformats.org/officeDocument/2006/relationships/customXml" Target="../ink/ink6659.xml"/><Relationship Id="rId127" Type="http://schemas.openxmlformats.org/officeDocument/2006/relationships/image" Target="NULL"/><Relationship Id="rId10" Type="http://schemas.openxmlformats.org/officeDocument/2006/relationships/customXml" Target="../ink/ink6611.xml"/><Relationship Id="rId31" Type="http://schemas.openxmlformats.org/officeDocument/2006/relationships/image" Target="NULL"/><Relationship Id="rId52" Type="http://schemas.openxmlformats.org/officeDocument/2006/relationships/customXml" Target="../ink/ink6632.xml"/><Relationship Id="rId73" Type="http://schemas.openxmlformats.org/officeDocument/2006/relationships/image" Target="NULL"/><Relationship Id="rId78" Type="http://schemas.openxmlformats.org/officeDocument/2006/relationships/customXml" Target="../ink/ink6645.xml"/><Relationship Id="rId94" Type="http://schemas.openxmlformats.org/officeDocument/2006/relationships/customXml" Target="../ink/ink665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667.xml"/><Relationship Id="rId4" Type="http://schemas.openxmlformats.org/officeDocument/2006/relationships/customXml" Target="../ink/ink6608.xml"/><Relationship Id="rId9" Type="http://schemas.openxmlformats.org/officeDocument/2006/relationships/image" Target="NULL"/></Relationships>
</file>

<file path=ppt/slides/_rels/slide17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690.xml"/><Relationship Id="rId63" Type="http://schemas.openxmlformats.org/officeDocument/2006/relationships/image" Target="NULL"/><Relationship Id="rId84" Type="http://schemas.openxmlformats.org/officeDocument/2006/relationships/customXml" Target="../ink/ink6711.xml"/><Relationship Id="rId138" Type="http://schemas.openxmlformats.org/officeDocument/2006/relationships/customXml" Target="../ink/ink673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68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698.xml"/><Relationship Id="rId74" Type="http://schemas.openxmlformats.org/officeDocument/2006/relationships/customXml" Target="../ink/ink6706.xml"/><Relationship Id="rId79" Type="http://schemas.openxmlformats.org/officeDocument/2006/relationships/image" Target="NULL"/><Relationship Id="rId102" Type="http://schemas.openxmlformats.org/officeDocument/2006/relationships/customXml" Target="../ink/ink6720.xml"/><Relationship Id="rId123" Type="http://schemas.openxmlformats.org/officeDocument/2006/relationships/image" Target="NULL"/><Relationship Id="rId128" Type="http://schemas.openxmlformats.org/officeDocument/2006/relationships/customXml" Target="../ink/ink6733.xml"/><Relationship Id="rId5" Type="http://schemas.openxmlformats.org/officeDocument/2006/relationships/image" Target="NULL"/><Relationship Id="rId90" Type="http://schemas.openxmlformats.org/officeDocument/2006/relationships/customXml" Target="../ink/ink6714.xml"/><Relationship Id="rId95" Type="http://schemas.openxmlformats.org/officeDocument/2006/relationships/image" Target="NULL"/><Relationship Id="rId22" Type="http://schemas.openxmlformats.org/officeDocument/2006/relationships/customXml" Target="../ink/ink668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693.xml"/><Relationship Id="rId64" Type="http://schemas.openxmlformats.org/officeDocument/2006/relationships/customXml" Target="../ink/ink6701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728.xml"/><Relationship Id="rId134" Type="http://schemas.openxmlformats.org/officeDocument/2006/relationships/customXml" Target="../ink/ink6736.xml"/><Relationship Id="rId139" Type="http://schemas.openxmlformats.org/officeDocument/2006/relationships/image" Target="NULL"/><Relationship Id="rId80" Type="http://schemas.openxmlformats.org/officeDocument/2006/relationships/customXml" Target="../ink/ink6709.xml"/><Relationship Id="rId85" Type="http://schemas.openxmlformats.org/officeDocument/2006/relationships/image" Target="NULL"/><Relationship Id="rId12" Type="http://schemas.openxmlformats.org/officeDocument/2006/relationships/customXml" Target="../ink/ink667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68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723.xml"/><Relationship Id="rId124" Type="http://schemas.openxmlformats.org/officeDocument/2006/relationships/customXml" Target="../ink/ink6731.xml"/><Relationship Id="rId129" Type="http://schemas.openxmlformats.org/officeDocument/2006/relationships/image" Target="NULL"/><Relationship Id="rId54" Type="http://schemas.openxmlformats.org/officeDocument/2006/relationships/customXml" Target="../ink/ink6696.xml"/><Relationship Id="rId70" Type="http://schemas.openxmlformats.org/officeDocument/2006/relationships/customXml" Target="../ink/ink670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717.xml"/><Relationship Id="rId140" Type="http://schemas.openxmlformats.org/officeDocument/2006/relationships/customXml" Target="../ink/ink67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72.xml"/><Relationship Id="rId23" Type="http://schemas.openxmlformats.org/officeDocument/2006/relationships/image" Target="NULL"/><Relationship Id="rId28" Type="http://schemas.openxmlformats.org/officeDocument/2006/relationships/customXml" Target="../ink/ink6683.xml"/><Relationship Id="rId49" Type="http://schemas.openxmlformats.org/officeDocument/2006/relationships/image" Target="NULL"/><Relationship Id="rId114" Type="http://schemas.openxmlformats.org/officeDocument/2006/relationships/customXml" Target="../ink/ink6726.xml"/><Relationship Id="rId119" Type="http://schemas.openxmlformats.org/officeDocument/2006/relationships/image" Target="NULL"/><Relationship Id="rId44" Type="http://schemas.openxmlformats.org/officeDocument/2006/relationships/customXml" Target="../ink/ink6691.xml"/><Relationship Id="rId60" Type="http://schemas.openxmlformats.org/officeDocument/2006/relationships/customXml" Target="../ink/ink669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712.xml"/><Relationship Id="rId130" Type="http://schemas.openxmlformats.org/officeDocument/2006/relationships/customXml" Target="../ink/ink6734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67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686.xml"/><Relationship Id="rId50" Type="http://schemas.openxmlformats.org/officeDocument/2006/relationships/customXml" Target="../ink/ink6694.xml"/><Relationship Id="rId55" Type="http://schemas.openxmlformats.org/officeDocument/2006/relationships/image" Target="NULL"/><Relationship Id="rId76" Type="http://schemas.openxmlformats.org/officeDocument/2006/relationships/customXml" Target="../ink/ink6707.xml"/><Relationship Id="rId97" Type="http://schemas.openxmlformats.org/officeDocument/2006/relationships/image" Target="NULL"/><Relationship Id="rId104" Type="http://schemas.openxmlformats.org/officeDocument/2006/relationships/customXml" Target="../ink/ink6721.xml"/><Relationship Id="rId120" Type="http://schemas.openxmlformats.org/officeDocument/2006/relationships/customXml" Target="../ink/ink6729.xml"/><Relationship Id="rId125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715.xml"/><Relationship Id="rId2" Type="http://schemas.openxmlformats.org/officeDocument/2006/relationships/customXml" Target="../ink/ink6670.xml"/><Relationship Id="rId29" Type="http://schemas.openxmlformats.org/officeDocument/2006/relationships/image" Target="NULL"/><Relationship Id="rId24" Type="http://schemas.openxmlformats.org/officeDocument/2006/relationships/customXml" Target="../ink/ink6681.xml"/><Relationship Id="rId40" Type="http://schemas.openxmlformats.org/officeDocument/2006/relationships/customXml" Target="../ink/ink6689.xml"/><Relationship Id="rId45" Type="http://schemas.openxmlformats.org/officeDocument/2006/relationships/image" Target="NULL"/><Relationship Id="rId66" Type="http://schemas.openxmlformats.org/officeDocument/2006/relationships/customXml" Target="../ink/ink6702.xml"/><Relationship Id="rId87" Type="http://schemas.openxmlformats.org/officeDocument/2006/relationships/image" Target="NULL"/><Relationship Id="rId110" Type="http://schemas.openxmlformats.org/officeDocument/2006/relationships/customXml" Target="../ink/ink672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737.xml"/><Relationship Id="rId61" Type="http://schemas.openxmlformats.org/officeDocument/2006/relationships/image" Target="NULL"/><Relationship Id="rId82" Type="http://schemas.openxmlformats.org/officeDocument/2006/relationships/customXml" Target="../ink/ink6710.xml"/><Relationship Id="rId19" Type="http://schemas.openxmlformats.org/officeDocument/2006/relationships/image" Target="NULL"/><Relationship Id="rId14" Type="http://schemas.openxmlformats.org/officeDocument/2006/relationships/customXml" Target="../ink/ink6676.xml"/><Relationship Id="rId30" Type="http://schemas.openxmlformats.org/officeDocument/2006/relationships/customXml" Target="../ink/ink6684.xml"/><Relationship Id="rId35" Type="http://schemas.openxmlformats.org/officeDocument/2006/relationships/image" Target="NULL"/><Relationship Id="rId56" Type="http://schemas.openxmlformats.org/officeDocument/2006/relationships/customXml" Target="../ink/ink6697.xml"/><Relationship Id="rId77" Type="http://schemas.openxmlformats.org/officeDocument/2006/relationships/image" Target="NULL"/><Relationship Id="rId100" Type="http://schemas.openxmlformats.org/officeDocument/2006/relationships/customXml" Target="../ink/ink6719.xml"/><Relationship Id="rId105" Type="http://schemas.openxmlformats.org/officeDocument/2006/relationships/image" Target="NULL"/><Relationship Id="rId126" Type="http://schemas.openxmlformats.org/officeDocument/2006/relationships/customXml" Target="../ink/ink6732.xml"/><Relationship Id="rId8" Type="http://schemas.openxmlformats.org/officeDocument/2006/relationships/customXml" Target="../ink/ink6673.xml"/><Relationship Id="rId51" Type="http://schemas.openxmlformats.org/officeDocument/2006/relationships/image" Target="NULL"/><Relationship Id="rId72" Type="http://schemas.openxmlformats.org/officeDocument/2006/relationships/customXml" Target="../ink/ink6705.xml"/><Relationship Id="rId93" Type="http://schemas.openxmlformats.org/officeDocument/2006/relationships/image" Target="NULL"/><Relationship Id="rId98" Type="http://schemas.openxmlformats.org/officeDocument/2006/relationships/customXml" Target="../ink/ink6718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692.xml"/><Relationship Id="rId67" Type="http://schemas.openxmlformats.org/officeDocument/2006/relationships/image" Target="NULL"/><Relationship Id="rId116" Type="http://schemas.openxmlformats.org/officeDocument/2006/relationships/customXml" Target="../ink/ink6727.xml"/><Relationship Id="rId137" Type="http://schemas.openxmlformats.org/officeDocument/2006/relationships/image" Target="NULL"/><Relationship Id="rId20" Type="http://schemas.openxmlformats.org/officeDocument/2006/relationships/customXml" Target="../ink/ink6679.xml"/><Relationship Id="rId41" Type="http://schemas.openxmlformats.org/officeDocument/2006/relationships/image" Target="NULL"/><Relationship Id="rId62" Type="http://schemas.openxmlformats.org/officeDocument/2006/relationships/customXml" Target="../ink/ink6700.xml"/><Relationship Id="rId83" Type="http://schemas.openxmlformats.org/officeDocument/2006/relationships/image" Target="NULL"/><Relationship Id="rId88" Type="http://schemas.openxmlformats.org/officeDocument/2006/relationships/customXml" Target="../ink/ink6713.xml"/><Relationship Id="rId111" Type="http://schemas.openxmlformats.org/officeDocument/2006/relationships/image" Target="NULL"/><Relationship Id="rId132" Type="http://schemas.openxmlformats.org/officeDocument/2006/relationships/customXml" Target="../ink/ink6735.xml"/><Relationship Id="rId15" Type="http://schemas.openxmlformats.org/officeDocument/2006/relationships/image" Target="NULL"/><Relationship Id="rId36" Type="http://schemas.openxmlformats.org/officeDocument/2006/relationships/customXml" Target="../ink/ink6687.xml"/><Relationship Id="rId57" Type="http://schemas.openxmlformats.org/officeDocument/2006/relationships/image" Target="NULL"/><Relationship Id="rId106" Type="http://schemas.openxmlformats.org/officeDocument/2006/relationships/customXml" Target="../ink/ink6722.xml"/><Relationship Id="rId127" Type="http://schemas.openxmlformats.org/officeDocument/2006/relationships/image" Target="NULL"/><Relationship Id="rId10" Type="http://schemas.openxmlformats.org/officeDocument/2006/relationships/customXml" Target="../ink/ink6674.xml"/><Relationship Id="rId31" Type="http://schemas.openxmlformats.org/officeDocument/2006/relationships/image" Target="NULL"/><Relationship Id="rId52" Type="http://schemas.openxmlformats.org/officeDocument/2006/relationships/customXml" Target="../ink/ink6695.xml"/><Relationship Id="rId73" Type="http://schemas.openxmlformats.org/officeDocument/2006/relationships/image" Target="NULL"/><Relationship Id="rId78" Type="http://schemas.openxmlformats.org/officeDocument/2006/relationships/customXml" Target="../ink/ink6708.xml"/><Relationship Id="rId94" Type="http://schemas.openxmlformats.org/officeDocument/2006/relationships/customXml" Target="../ink/ink671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730.xml"/><Relationship Id="rId4" Type="http://schemas.openxmlformats.org/officeDocument/2006/relationships/customXml" Target="../ink/ink6671.xml"/><Relationship Id="rId9" Type="http://schemas.openxmlformats.org/officeDocument/2006/relationships/image" Target="NULL"/><Relationship Id="rId26" Type="http://schemas.openxmlformats.org/officeDocument/2006/relationships/customXml" Target="../ink/ink6682.xml"/><Relationship Id="rId47" Type="http://schemas.openxmlformats.org/officeDocument/2006/relationships/image" Target="NULL"/><Relationship Id="rId68" Type="http://schemas.openxmlformats.org/officeDocument/2006/relationships/customXml" Target="../ink/ink6703.xml"/><Relationship Id="rId89" Type="http://schemas.openxmlformats.org/officeDocument/2006/relationships/image" Target="NULL"/><Relationship Id="rId112" Type="http://schemas.openxmlformats.org/officeDocument/2006/relationships/customXml" Target="../ink/ink6725.xml"/><Relationship Id="rId133" Type="http://schemas.openxmlformats.org/officeDocument/2006/relationships/image" Target="NULL"/><Relationship Id="rId16" Type="http://schemas.openxmlformats.org/officeDocument/2006/relationships/customXml" Target="../ink/ink6677.xml"/></Relationships>
</file>

<file path=ppt/slides/_rels/slide17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760.xml"/><Relationship Id="rId63" Type="http://schemas.openxmlformats.org/officeDocument/2006/relationships/image" Target="NULL"/><Relationship Id="rId84" Type="http://schemas.openxmlformats.org/officeDocument/2006/relationships/customXml" Target="../ink/ink6781.xml"/><Relationship Id="rId138" Type="http://schemas.openxmlformats.org/officeDocument/2006/relationships/customXml" Target="../ink/ink680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755.xml"/><Relationship Id="rId53" Type="http://schemas.openxmlformats.org/officeDocument/2006/relationships/image" Target="NULL"/><Relationship Id="rId74" Type="http://schemas.openxmlformats.org/officeDocument/2006/relationships/customXml" Target="../ink/ink6776.xml"/><Relationship Id="rId128" Type="http://schemas.openxmlformats.org/officeDocument/2006/relationships/customXml" Target="../ink/ink6803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675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763.xml"/><Relationship Id="rId64" Type="http://schemas.openxmlformats.org/officeDocument/2006/relationships/customXml" Target="../ink/ink6771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798.xml"/><Relationship Id="rId134" Type="http://schemas.openxmlformats.org/officeDocument/2006/relationships/customXml" Target="../ink/ink6806.xml"/><Relationship Id="rId139" Type="http://schemas.openxmlformats.org/officeDocument/2006/relationships/image" Target="NULL"/><Relationship Id="rId80" Type="http://schemas.openxmlformats.org/officeDocument/2006/relationships/customXml" Target="../ink/ink6779.xml"/><Relationship Id="rId85" Type="http://schemas.openxmlformats.org/officeDocument/2006/relationships/image" Target="NULL"/><Relationship Id="rId150" Type="http://schemas.openxmlformats.org/officeDocument/2006/relationships/customXml" Target="../ink/ink6814.xml"/><Relationship Id="rId12" Type="http://schemas.openxmlformats.org/officeDocument/2006/relationships/customXml" Target="../ink/ink674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75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793.xml"/><Relationship Id="rId124" Type="http://schemas.openxmlformats.org/officeDocument/2006/relationships/customXml" Target="../ink/ink6801.xml"/><Relationship Id="rId129" Type="http://schemas.openxmlformats.org/officeDocument/2006/relationships/image" Target="NULL"/><Relationship Id="rId54" Type="http://schemas.openxmlformats.org/officeDocument/2006/relationships/customXml" Target="../ink/ink6766.xml"/><Relationship Id="rId70" Type="http://schemas.openxmlformats.org/officeDocument/2006/relationships/customXml" Target="../ink/ink677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787.xml"/><Relationship Id="rId140" Type="http://schemas.openxmlformats.org/officeDocument/2006/relationships/customXml" Target="../ink/ink6809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42.xml"/><Relationship Id="rId23" Type="http://schemas.openxmlformats.org/officeDocument/2006/relationships/image" Target="NULL"/><Relationship Id="rId28" Type="http://schemas.openxmlformats.org/officeDocument/2006/relationships/customXml" Target="../ink/ink6753.xml"/><Relationship Id="rId49" Type="http://schemas.openxmlformats.org/officeDocument/2006/relationships/image" Target="NULL"/><Relationship Id="rId114" Type="http://schemas.openxmlformats.org/officeDocument/2006/relationships/customXml" Target="../ink/ink6796.xml"/><Relationship Id="rId119" Type="http://schemas.openxmlformats.org/officeDocument/2006/relationships/image" Target="NULL"/><Relationship Id="rId44" Type="http://schemas.openxmlformats.org/officeDocument/2006/relationships/customXml" Target="../ink/ink6761.xml"/><Relationship Id="rId60" Type="http://schemas.openxmlformats.org/officeDocument/2006/relationships/customXml" Target="../ink/ink676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782.xml"/><Relationship Id="rId130" Type="http://schemas.openxmlformats.org/officeDocument/2006/relationships/customXml" Target="../ink/ink6804.xml"/><Relationship Id="rId135" Type="http://schemas.openxmlformats.org/officeDocument/2006/relationships/image" Target="NUL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74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756.xml"/><Relationship Id="rId50" Type="http://schemas.openxmlformats.org/officeDocument/2006/relationships/customXml" Target="../ink/ink6764.xml"/><Relationship Id="rId55" Type="http://schemas.openxmlformats.org/officeDocument/2006/relationships/image" Target="NULL"/><Relationship Id="rId76" Type="http://schemas.openxmlformats.org/officeDocument/2006/relationships/customXml" Target="../ink/ink6777.xml"/><Relationship Id="rId97" Type="http://schemas.openxmlformats.org/officeDocument/2006/relationships/image" Target="NULL"/><Relationship Id="rId104" Type="http://schemas.openxmlformats.org/officeDocument/2006/relationships/customXml" Target="../ink/ink6791.xml"/><Relationship Id="rId120" Type="http://schemas.openxmlformats.org/officeDocument/2006/relationships/customXml" Target="../ink/ink6799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6812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785.xml"/><Relationship Id="rId2" Type="http://schemas.openxmlformats.org/officeDocument/2006/relationships/customXml" Target="../ink/ink6740.xml"/><Relationship Id="rId29" Type="http://schemas.openxmlformats.org/officeDocument/2006/relationships/image" Target="NULL"/><Relationship Id="rId24" Type="http://schemas.openxmlformats.org/officeDocument/2006/relationships/customXml" Target="../ink/ink6751.xml"/><Relationship Id="rId40" Type="http://schemas.openxmlformats.org/officeDocument/2006/relationships/customXml" Target="../ink/ink6759.xml"/><Relationship Id="rId45" Type="http://schemas.openxmlformats.org/officeDocument/2006/relationships/image" Target="NULL"/><Relationship Id="rId66" Type="http://schemas.openxmlformats.org/officeDocument/2006/relationships/customXml" Target="../ink/ink6772.xml"/><Relationship Id="rId87" Type="http://schemas.openxmlformats.org/officeDocument/2006/relationships/image" Target="NULL"/><Relationship Id="rId110" Type="http://schemas.openxmlformats.org/officeDocument/2006/relationships/customXml" Target="../ink/ink679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807.xml"/><Relationship Id="rId61" Type="http://schemas.openxmlformats.org/officeDocument/2006/relationships/image" Target="NULL"/><Relationship Id="rId82" Type="http://schemas.openxmlformats.org/officeDocument/2006/relationships/customXml" Target="../ink/ink6780.xml"/><Relationship Id="rId152" Type="http://schemas.openxmlformats.org/officeDocument/2006/relationships/customXml" Target="../ink/ink6815.xml"/><Relationship Id="rId19" Type="http://schemas.openxmlformats.org/officeDocument/2006/relationships/image" Target="NULL"/><Relationship Id="rId14" Type="http://schemas.openxmlformats.org/officeDocument/2006/relationships/customXml" Target="../ink/ink6746.xml"/><Relationship Id="rId30" Type="http://schemas.openxmlformats.org/officeDocument/2006/relationships/customXml" Target="../ink/ink6754.xml"/><Relationship Id="rId35" Type="http://schemas.openxmlformats.org/officeDocument/2006/relationships/image" Target="NULL"/><Relationship Id="rId56" Type="http://schemas.openxmlformats.org/officeDocument/2006/relationships/customXml" Target="../ink/ink6767.xml"/><Relationship Id="rId77" Type="http://schemas.openxmlformats.org/officeDocument/2006/relationships/image" Target="NULL"/><Relationship Id="rId100" Type="http://schemas.openxmlformats.org/officeDocument/2006/relationships/customXml" Target="../ink/ink6789.xml"/><Relationship Id="rId105" Type="http://schemas.openxmlformats.org/officeDocument/2006/relationships/image" Target="NULL"/><Relationship Id="rId126" Type="http://schemas.openxmlformats.org/officeDocument/2006/relationships/customXml" Target="../ink/ink6802.xml"/><Relationship Id="rId147" Type="http://schemas.openxmlformats.org/officeDocument/2006/relationships/image" Target="NULL"/><Relationship Id="rId8" Type="http://schemas.openxmlformats.org/officeDocument/2006/relationships/customXml" Target="../ink/ink6743.xml"/><Relationship Id="rId51" Type="http://schemas.openxmlformats.org/officeDocument/2006/relationships/image" Target="NULL"/><Relationship Id="rId72" Type="http://schemas.openxmlformats.org/officeDocument/2006/relationships/customXml" Target="../ink/ink6775.xml"/><Relationship Id="rId93" Type="http://schemas.openxmlformats.org/officeDocument/2006/relationships/image" Target="NULL"/><Relationship Id="rId98" Type="http://schemas.openxmlformats.org/officeDocument/2006/relationships/customXml" Target="../ink/ink6788.xml"/><Relationship Id="rId121" Type="http://schemas.openxmlformats.org/officeDocument/2006/relationships/image" Target="NULL"/><Relationship Id="rId142" Type="http://schemas.openxmlformats.org/officeDocument/2006/relationships/customXml" Target="../ink/ink681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762.xml"/><Relationship Id="rId67" Type="http://schemas.openxmlformats.org/officeDocument/2006/relationships/image" Target="NULL"/><Relationship Id="rId116" Type="http://schemas.openxmlformats.org/officeDocument/2006/relationships/customXml" Target="../ink/ink6797.xml"/><Relationship Id="rId137" Type="http://schemas.openxmlformats.org/officeDocument/2006/relationships/image" Target="NULL"/><Relationship Id="rId20" Type="http://schemas.openxmlformats.org/officeDocument/2006/relationships/customXml" Target="../ink/ink6749.xml"/><Relationship Id="rId41" Type="http://schemas.openxmlformats.org/officeDocument/2006/relationships/image" Target="NULL"/><Relationship Id="rId62" Type="http://schemas.openxmlformats.org/officeDocument/2006/relationships/customXml" Target="../ink/ink6770.xml"/><Relationship Id="rId83" Type="http://schemas.openxmlformats.org/officeDocument/2006/relationships/image" Target="NULL"/><Relationship Id="rId88" Type="http://schemas.openxmlformats.org/officeDocument/2006/relationships/customXml" Target="../ink/ink6783.xml"/><Relationship Id="rId111" Type="http://schemas.openxmlformats.org/officeDocument/2006/relationships/image" Target="NULL"/><Relationship Id="rId132" Type="http://schemas.openxmlformats.org/officeDocument/2006/relationships/customXml" Target="../ink/ink6805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757.xml"/><Relationship Id="rId57" Type="http://schemas.openxmlformats.org/officeDocument/2006/relationships/image" Target="NULL"/><Relationship Id="rId106" Type="http://schemas.openxmlformats.org/officeDocument/2006/relationships/customXml" Target="../ink/ink6792.xml"/><Relationship Id="rId127" Type="http://schemas.openxmlformats.org/officeDocument/2006/relationships/image" Target="NULL"/><Relationship Id="rId10" Type="http://schemas.openxmlformats.org/officeDocument/2006/relationships/customXml" Target="../ink/ink6744.xml"/><Relationship Id="rId31" Type="http://schemas.openxmlformats.org/officeDocument/2006/relationships/image" Target="NULL"/><Relationship Id="rId52" Type="http://schemas.openxmlformats.org/officeDocument/2006/relationships/customXml" Target="../ink/ink6765.xml"/><Relationship Id="rId73" Type="http://schemas.openxmlformats.org/officeDocument/2006/relationships/image" Target="NULL"/><Relationship Id="rId78" Type="http://schemas.openxmlformats.org/officeDocument/2006/relationships/customXml" Target="../ink/ink6778.xml"/><Relationship Id="rId94" Type="http://schemas.openxmlformats.org/officeDocument/2006/relationships/customXml" Target="../ink/ink678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800.xml"/><Relationship Id="rId143" Type="http://schemas.openxmlformats.org/officeDocument/2006/relationships/image" Target="NULL"/><Relationship Id="rId148" Type="http://schemas.openxmlformats.org/officeDocument/2006/relationships/customXml" Target="../ink/ink6813.xml"/><Relationship Id="rId4" Type="http://schemas.openxmlformats.org/officeDocument/2006/relationships/customXml" Target="../ink/ink6741.xml"/><Relationship Id="rId9" Type="http://schemas.openxmlformats.org/officeDocument/2006/relationships/image" Target="NULL"/><Relationship Id="rId26" Type="http://schemas.openxmlformats.org/officeDocument/2006/relationships/customXml" Target="../ink/ink6752.xml"/><Relationship Id="rId47" Type="http://schemas.openxmlformats.org/officeDocument/2006/relationships/image" Target="NULL"/><Relationship Id="rId68" Type="http://schemas.openxmlformats.org/officeDocument/2006/relationships/customXml" Target="../ink/ink6773.xml"/><Relationship Id="rId89" Type="http://schemas.openxmlformats.org/officeDocument/2006/relationships/image" Target="NULL"/><Relationship Id="rId112" Type="http://schemas.openxmlformats.org/officeDocument/2006/relationships/customXml" Target="../ink/ink6795.xml"/><Relationship Id="rId133" Type="http://schemas.openxmlformats.org/officeDocument/2006/relationships/image" Target="NULL"/><Relationship Id="rId16" Type="http://schemas.openxmlformats.org/officeDocument/2006/relationships/customXml" Target="../ink/ink6747.xml"/><Relationship Id="rId37" Type="http://schemas.openxmlformats.org/officeDocument/2006/relationships/image" Target="NULL"/><Relationship Id="rId58" Type="http://schemas.openxmlformats.org/officeDocument/2006/relationships/customXml" Target="../ink/ink6768.xml"/><Relationship Id="rId79" Type="http://schemas.openxmlformats.org/officeDocument/2006/relationships/image" Target="NULL"/><Relationship Id="rId102" Type="http://schemas.openxmlformats.org/officeDocument/2006/relationships/customXml" Target="../ink/ink6790.xml"/><Relationship Id="rId123" Type="http://schemas.openxmlformats.org/officeDocument/2006/relationships/image" Target="NULL"/><Relationship Id="rId144" Type="http://schemas.openxmlformats.org/officeDocument/2006/relationships/customXml" Target="../ink/ink6811.xml"/><Relationship Id="rId90" Type="http://schemas.openxmlformats.org/officeDocument/2006/relationships/customXml" Target="../ink/ink6784.xml"/></Relationships>
</file>

<file path=ppt/slides/_rels/slide17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836.xml"/><Relationship Id="rId63" Type="http://schemas.openxmlformats.org/officeDocument/2006/relationships/image" Target="NULL"/><Relationship Id="rId84" Type="http://schemas.openxmlformats.org/officeDocument/2006/relationships/customXml" Target="../ink/ink6857.xml"/><Relationship Id="rId138" Type="http://schemas.openxmlformats.org/officeDocument/2006/relationships/customXml" Target="../ink/ink6884.xm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831.xml"/><Relationship Id="rId53" Type="http://schemas.openxmlformats.org/officeDocument/2006/relationships/image" Target="NULL"/><Relationship Id="rId74" Type="http://schemas.openxmlformats.org/officeDocument/2006/relationships/customXml" Target="../ink/ink6852.xml"/><Relationship Id="rId128" Type="http://schemas.openxmlformats.org/officeDocument/2006/relationships/customXml" Target="../ink/ink6879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6826.xml"/><Relationship Id="rId43" Type="http://schemas.openxmlformats.org/officeDocument/2006/relationships/image" Target="NULL"/><Relationship Id="rId64" Type="http://schemas.openxmlformats.org/officeDocument/2006/relationships/customXml" Target="../ink/ink6847.xml"/><Relationship Id="rId118" Type="http://schemas.openxmlformats.org/officeDocument/2006/relationships/customXml" Target="../ink/ink6874.xml"/><Relationship Id="rId139" Type="http://schemas.openxmlformats.org/officeDocument/2006/relationships/image" Target="NULL"/><Relationship Id="rId80" Type="http://schemas.openxmlformats.org/officeDocument/2006/relationships/customXml" Target="../ink/ink6855.xml"/><Relationship Id="rId85" Type="http://schemas.openxmlformats.org/officeDocument/2006/relationships/image" Target="NULL"/><Relationship Id="rId150" Type="http://schemas.openxmlformats.org/officeDocument/2006/relationships/customXml" Target="../ink/ink6890.xml"/><Relationship Id="rId155" Type="http://schemas.openxmlformats.org/officeDocument/2006/relationships/image" Target="NULL"/><Relationship Id="rId12" Type="http://schemas.openxmlformats.org/officeDocument/2006/relationships/customXml" Target="../ink/ink6821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834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869.xml"/><Relationship Id="rId124" Type="http://schemas.openxmlformats.org/officeDocument/2006/relationships/customXml" Target="../ink/ink6877.xml"/><Relationship Id="rId129" Type="http://schemas.openxmlformats.org/officeDocument/2006/relationships/image" Target="NULL"/><Relationship Id="rId54" Type="http://schemas.openxmlformats.org/officeDocument/2006/relationships/customXml" Target="../ink/ink6842.xml"/><Relationship Id="rId70" Type="http://schemas.openxmlformats.org/officeDocument/2006/relationships/customXml" Target="../ink/ink6850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863.xml"/><Relationship Id="rId140" Type="http://schemas.openxmlformats.org/officeDocument/2006/relationships/customXml" Target="../ink/ink6885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18.xml"/><Relationship Id="rId23" Type="http://schemas.openxmlformats.org/officeDocument/2006/relationships/image" Target="NULL"/><Relationship Id="rId28" Type="http://schemas.openxmlformats.org/officeDocument/2006/relationships/customXml" Target="../ink/ink6829.xml"/><Relationship Id="rId49" Type="http://schemas.openxmlformats.org/officeDocument/2006/relationships/image" Target="NULL"/><Relationship Id="rId114" Type="http://schemas.openxmlformats.org/officeDocument/2006/relationships/customXml" Target="../ink/ink6872.xml"/><Relationship Id="rId119" Type="http://schemas.openxmlformats.org/officeDocument/2006/relationships/image" Target="NULL"/><Relationship Id="rId44" Type="http://schemas.openxmlformats.org/officeDocument/2006/relationships/customXml" Target="../ink/ink6837.xml"/><Relationship Id="rId60" Type="http://schemas.openxmlformats.org/officeDocument/2006/relationships/customXml" Target="../ink/ink684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858.xml"/><Relationship Id="rId130" Type="http://schemas.openxmlformats.org/officeDocument/2006/relationships/customXml" Target="../ink/ink6880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6893.xml"/><Relationship Id="rId13" Type="http://schemas.openxmlformats.org/officeDocument/2006/relationships/image" Target="NULL"/><Relationship Id="rId18" Type="http://schemas.openxmlformats.org/officeDocument/2006/relationships/customXml" Target="../ink/ink6824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832.xml"/><Relationship Id="rId50" Type="http://schemas.openxmlformats.org/officeDocument/2006/relationships/customXml" Target="../ink/ink6840.xml"/><Relationship Id="rId55" Type="http://schemas.openxmlformats.org/officeDocument/2006/relationships/image" Target="NULL"/><Relationship Id="rId76" Type="http://schemas.openxmlformats.org/officeDocument/2006/relationships/customXml" Target="../ink/ink6853.xml"/><Relationship Id="rId97" Type="http://schemas.openxmlformats.org/officeDocument/2006/relationships/image" Target="NULL"/><Relationship Id="rId104" Type="http://schemas.openxmlformats.org/officeDocument/2006/relationships/customXml" Target="../ink/ink6867.xml"/><Relationship Id="rId120" Type="http://schemas.openxmlformats.org/officeDocument/2006/relationships/customXml" Target="../ink/ink6875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6888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861.xml"/><Relationship Id="rId2" Type="http://schemas.openxmlformats.org/officeDocument/2006/relationships/customXml" Target="../ink/ink6816.xml"/><Relationship Id="rId29" Type="http://schemas.openxmlformats.org/officeDocument/2006/relationships/image" Target="NULL"/><Relationship Id="rId24" Type="http://schemas.openxmlformats.org/officeDocument/2006/relationships/customXml" Target="../ink/ink6827.xml"/><Relationship Id="rId40" Type="http://schemas.openxmlformats.org/officeDocument/2006/relationships/customXml" Target="../ink/ink6835.xml"/><Relationship Id="rId45" Type="http://schemas.openxmlformats.org/officeDocument/2006/relationships/image" Target="NULL"/><Relationship Id="rId66" Type="http://schemas.openxmlformats.org/officeDocument/2006/relationships/customXml" Target="../ink/ink6848.xml"/><Relationship Id="rId87" Type="http://schemas.openxmlformats.org/officeDocument/2006/relationships/image" Target="NULL"/><Relationship Id="rId110" Type="http://schemas.openxmlformats.org/officeDocument/2006/relationships/customXml" Target="../ink/ink6870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883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856.xml"/><Relationship Id="rId152" Type="http://schemas.openxmlformats.org/officeDocument/2006/relationships/customXml" Target="../ink/ink6891.xml"/><Relationship Id="rId19" Type="http://schemas.openxmlformats.org/officeDocument/2006/relationships/image" Target="NULL"/><Relationship Id="rId14" Type="http://schemas.openxmlformats.org/officeDocument/2006/relationships/customXml" Target="../ink/ink6822.xml"/><Relationship Id="rId30" Type="http://schemas.openxmlformats.org/officeDocument/2006/relationships/customXml" Target="../ink/ink6830.xml"/><Relationship Id="rId35" Type="http://schemas.openxmlformats.org/officeDocument/2006/relationships/image" Target="NULL"/><Relationship Id="rId56" Type="http://schemas.openxmlformats.org/officeDocument/2006/relationships/customXml" Target="../ink/ink6843.xml"/><Relationship Id="rId77" Type="http://schemas.openxmlformats.org/officeDocument/2006/relationships/image" Target="NULL"/><Relationship Id="rId100" Type="http://schemas.openxmlformats.org/officeDocument/2006/relationships/customXml" Target="../ink/ink6865.xml"/><Relationship Id="rId105" Type="http://schemas.openxmlformats.org/officeDocument/2006/relationships/image" Target="NULL"/><Relationship Id="rId126" Type="http://schemas.openxmlformats.org/officeDocument/2006/relationships/customXml" Target="../ink/ink6878.xml"/><Relationship Id="rId147" Type="http://schemas.openxmlformats.org/officeDocument/2006/relationships/image" Target="NULL"/><Relationship Id="rId8" Type="http://schemas.openxmlformats.org/officeDocument/2006/relationships/customXml" Target="../ink/ink6819.xml"/><Relationship Id="rId51" Type="http://schemas.openxmlformats.org/officeDocument/2006/relationships/image" Target="NULL"/><Relationship Id="rId72" Type="http://schemas.openxmlformats.org/officeDocument/2006/relationships/customXml" Target="../ink/ink6851.xml"/><Relationship Id="rId93" Type="http://schemas.openxmlformats.org/officeDocument/2006/relationships/image" Target="NULL"/><Relationship Id="rId98" Type="http://schemas.openxmlformats.org/officeDocument/2006/relationships/customXml" Target="../ink/ink6864.xml"/><Relationship Id="rId121" Type="http://schemas.openxmlformats.org/officeDocument/2006/relationships/image" Target="NULL"/><Relationship Id="rId142" Type="http://schemas.openxmlformats.org/officeDocument/2006/relationships/customXml" Target="../ink/ink6886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838.xml"/><Relationship Id="rId67" Type="http://schemas.openxmlformats.org/officeDocument/2006/relationships/image" Target="NULL"/><Relationship Id="rId116" Type="http://schemas.openxmlformats.org/officeDocument/2006/relationships/customXml" Target="../ink/ink6873.xml"/><Relationship Id="rId137" Type="http://schemas.openxmlformats.org/officeDocument/2006/relationships/image" Target="NULL"/><Relationship Id="rId158" Type="http://schemas.openxmlformats.org/officeDocument/2006/relationships/customXml" Target="../ink/ink6894.xml"/><Relationship Id="rId20" Type="http://schemas.openxmlformats.org/officeDocument/2006/relationships/customXml" Target="../ink/ink6825.xml"/><Relationship Id="rId41" Type="http://schemas.openxmlformats.org/officeDocument/2006/relationships/image" Target="NULL"/><Relationship Id="rId62" Type="http://schemas.openxmlformats.org/officeDocument/2006/relationships/customXml" Target="../ink/ink6846.xml"/><Relationship Id="rId83" Type="http://schemas.openxmlformats.org/officeDocument/2006/relationships/image" Target="NULL"/><Relationship Id="rId88" Type="http://schemas.openxmlformats.org/officeDocument/2006/relationships/customXml" Target="../ink/ink6859.xml"/><Relationship Id="rId111" Type="http://schemas.openxmlformats.org/officeDocument/2006/relationships/image" Target="NULL"/><Relationship Id="rId132" Type="http://schemas.openxmlformats.org/officeDocument/2006/relationships/customXml" Target="../ink/ink6881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833.xml"/><Relationship Id="rId57" Type="http://schemas.openxmlformats.org/officeDocument/2006/relationships/image" Target="NULL"/><Relationship Id="rId106" Type="http://schemas.openxmlformats.org/officeDocument/2006/relationships/customXml" Target="../ink/ink6868.xml"/><Relationship Id="rId127" Type="http://schemas.openxmlformats.org/officeDocument/2006/relationships/image" Target="NULL"/><Relationship Id="rId10" Type="http://schemas.openxmlformats.org/officeDocument/2006/relationships/customXml" Target="../ink/ink6820.xml"/><Relationship Id="rId31" Type="http://schemas.openxmlformats.org/officeDocument/2006/relationships/image" Target="NULL"/><Relationship Id="rId52" Type="http://schemas.openxmlformats.org/officeDocument/2006/relationships/customXml" Target="../ink/ink6841.xml"/><Relationship Id="rId73" Type="http://schemas.openxmlformats.org/officeDocument/2006/relationships/image" Target="NULL"/><Relationship Id="rId78" Type="http://schemas.openxmlformats.org/officeDocument/2006/relationships/customXml" Target="../ink/ink6854.xml"/><Relationship Id="rId94" Type="http://schemas.openxmlformats.org/officeDocument/2006/relationships/customXml" Target="../ink/ink686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876.xml"/><Relationship Id="rId143" Type="http://schemas.openxmlformats.org/officeDocument/2006/relationships/image" Target="NULL"/><Relationship Id="rId148" Type="http://schemas.openxmlformats.org/officeDocument/2006/relationships/customXml" Target="../ink/ink6889.xml"/><Relationship Id="rId4" Type="http://schemas.openxmlformats.org/officeDocument/2006/relationships/customXml" Target="../ink/ink6817.xml"/><Relationship Id="rId9" Type="http://schemas.openxmlformats.org/officeDocument/2006/relationships/image" Target="NULL"/><Relationship Id="rId26" Type="http://schemas.openxmlformats.org/officeDocument/2006/relationships/customXml" Target="../ink/ink6828.xml"/><Relationship Id="rId47" Type="http://schemas.openxmlformats.org/officeDocument/2006/relationships/image" Target="NULL"/><Relationship Id="rId68" Type="http://schemas.openxmlformats.org/officeDocument/2006/relationships/customXml" Target="../ink/ink6849.xml"/><Relationship Id="rId89" Type="http://schemas.openxmlformats.org/officeDocument/2006/relationships/image" Target="NULL"/><Relationship Id="rId112" Type="http://schemas.openxmlformats.org/officeDocument/2006/relationships/customXml" Target="../ink/ink6871.xml"/><Relationship Id="rId133" Type="http://schemas.openxmlformats.org/officeDocument/2006/relationships/image" Target="NULL"/><Relationship Id="rId154" Type="http://schemas.openxmlformats.org/officeDocument/2006/relationships/customXml" Target="../ink/ink6892.xml"/><Relationship Id="rId16" Type="http://schemas.openxmlformats.org/officeDocument/2006/relationships/customXml" Target="../ink/ink6823.xml"/><Relationship Id="rId37" Type="http://schemas.openxmlformats.org/officeDocument/2006/relationships/image" Target="NULL"/><Relationship Id="rId58" Type="http://schemas.openxmlformats.org/officeDocument/2006/relationships/customXml" Target="../ink/ink6844.xml"/><Relationship Id="rId79" Type="http://schemas.openxmlformats.org/officeDocument/2006/relationships/image" Target="NULL"/><Relationship Id="rId102" Type="http://schemas.openxmlformats.org/officeDocument/2006/relationships/customXml" Target="../ink/ink6866.xml"/><Relationship Id="rId123" Type="http://schemas.openxmlformats.org/officeDocument/2006/relationships/image" Target="NULL"/><Relationship Id="rId144" Type="http://schemas.openxmlformats.org/officeDocument/2006/relationships/customXml" Target="../ink/ink6887.xml"/><Relationship Id="rId90" Type="http://schemas.openxmlformats.org/officeDocument/2006/relationships/customXml" Target="../ink/ink6860.xml"/><Relationship Id="rId27" Type="http://schemas.openxmlformats.org/officeDocument/2006/relationships/image" Target="NULL"/><Relationship Id="rId48" Type="http://schemas.openxmlformats.org/officeDocument/2006/relationships/customXml" Target="../ink/ink6839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6882.xml"/></Relationships>
</file>

<file path=ppt/slides/_rels/slide17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915.xml"/><Relationship Id="rId63" Type="http://schemas.openxmlformats.org/officeDocument/2006/relationships/image" Target="NULL"/><Relationship Id="rId84" Type="http://schemas.openxmlformats.org/officeDocument/2006/relationships/customXml" Target="../ink/ink6936.xml"/><Relationship Id="rId138" Type="http://schemas.openxmlformats.org/officeDocument/2006/relationships/customXml" Target="../ink/ink6963.xml"/><Relationship Id="rId159" Type="http://schemas.openxmlformats.org/officeDocument/2006/relationships/image" Target="NULL"/><Relationship Id="rId170" Type="http://schemas.openxmlformats.org/officeDocument/2006/relationships/customXml" Target="../ink/ink697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910.xml"/><Relationship Id="rId53" Type="http://schemas.openxmlformats.org/officeDocument/2006/relationships/image" Target="NULL"/><Relationship Id="rId74" Type="http://schemas.openxmlformats.org/officeDocument/2006/relationships/customXml" Target="../ink/ink6931.xml"/><Relationship Id="rId128" Type="http://schemas.openxmlformats.org/officeDocument/2006/relationships/customXml" Target="../ink/ink6958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6974.xml"/><Relationship Id="rId22" Type="http://schemas.openxmlformats.org/officeDocument/2006/relationships/customXml" Target="../ink/ink6905.xml"/><Relationship Id="rId43" Type="http://schemas.openxmlformats.org/officeDocument/2006/relationships/image" Target="NULL"/><Relationship Id="rId64" Type="http://schemas.openxmlformats.org/officeDocument/2006/relationships/customXml" Target="../ink/ink6926.xml"/><Relationship Id="rId118" Type="http://schemas.openxmlformats.org/officeDocument/2006/relationships/customXml" Target="../ink/ink6953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6969.xml"/><Relationship Id="rId171" Type="http://schemas.openxmlformats.org/officeDocument/2006/relationships/image" Target="NULL"/><Relationship Id="rId12" Type="http://schemas.openxmlformats.org/officeDocument/2006/relationships/customXml" Target="../ink/ink6900.xml"/><Relationship Id="rId33" Type="http://schemas.openxmlformats.org/officeDocument/2006/relationships/image" Target="NULL"/><Relationship Id="rId108" Type="http://schemas.openxmlformats.org/officeDocument/2006/relationships/customXml" Target="../ink/ink6948.xml"/><Relationship Id="rId129" Type="http://schemas.openxmlformats.org/officeDocument/2006/relationships/image" Target="NULL"/><Relationship Id="rId54" Type="http://schemas.openxmlformats.org/officeDocument/2006/relationships/customXml" Target="../ink/ink6921.xml"/><Relationship Id="rId75" Type="http://schemas.openxmlformats.org/officeDocument/2006/relationships/image" Target="NULL"/><Relationship Id="rId96" Type="http://schemas.openxmlformats.org/officeDocument/2006/relationships/customXml" Target="../ink/ink6942.xml"/><Relationship Id="rId140" Type="http://schemas.openxmlformats.org/officeDocument/2006/relationships/customXml" Target="../ink/ink6964.xml"/><Relationship Id="rId161" Type="http://schemas.openxmlformats.org/officeDocument/2006/relationships/image" Target="NULL"/><Relationship Id="rId6" Type="http://schemas.openxmlformats.org/officeDocument/2006/relationships/customXml" Target="../ink/ink6897.xml"/><Relationship Id="rId23" Type="http://schemas.openxmlformats.org/officeDocument/2006/relationships/image" Target="NULL"/><Relationship Id="rId28" Type="http://schemas.openxmlformats.org/officeDocument/2006/relationships/customXml" Target="../ink/ink6908.xml"/><Relationship Id="rId49" Type="http://schemas.openxmlformats.org/officeDocument/2006/relationships/image" Target="NULL"/><Relationship Id="rId114" Type="http://schemas.openxmlformats.org/officeDocument/2006/relationships/customXml" Target="../ink/ink6951.xml"/><Relationship Id="rId119" Type="http://schemas.openxmlformats.org/officeDocument/2006/relationships/image" Target="NULL"/><Relationship Id="rId44" Type="http://schemas.openxmlformats.org/officeDocument/2006/relationships/customXml" Target="../ink/ink6916.xml"/><Relationship Id="rId60" Type="http://schemas.openxmlformats.org/officeDocument/2006/relationships/customXml" Target="../ink/ink692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937.xml"/><Relationship Id="rId130" Type="http://schemas.openxmlformats.org/officeDocument/2006/relationships/customXml" Target="../ink/ink6959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6972.xml"/><Relationship Id="rId177" Type="http://schemas.openxmlformats.org/officeDocument/2006/relationships/image" Target="NULL"/><Relationship Id="rId172" Type="http://schemas.openxmlformats.org/officeDocument/2006/relationships/customXml" Target="../ink/ink6980.xml"/><Relationship Id="rId13" Type="http://schemas.openxmlformats.org/officeDocument/2006/relationships/image" Target="NULL"/><Relationship Id="rId18" Type="http://schemas.openxmlformats.org/officeDocument/2006/relationships/customXml" Target="../ink/ink6903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911.xml"/><Relationship Id="rId50" Type="http://schemas.openxmlformats.org/officeDocument/2006/relationships/customXml" Target="../ink/ink6919.xml"/><Relationship Id="rId55" Type="http://schemas.openxmlformats.org/officeDocument/2006/relationships/image" Target="NULL"/><Relationship Id="rId76" Type="http://schemas.openxmlformats.org/officeDocument/2006/relationships/customXml" Target="../ink/ink6932.xml"/><Relationship Id="rId97" Type="http://schemas.openxmlformats.org/officeDocument/2006/relationships/image" Target="NULL"/><Relationship Id="rId104" Type="http://schemas.openxmlformats.org/officeDocument/2006/relationships/customXml" Target="../ink/ink6946.xml"/><Relationship Id="rId120" Type="http://schemas.openxmlformats.org/officeDocument/2006/relationships/customXml" Target="../ink/ink6954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6967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940.xml"/><Relationship Id="rId162" Type="http://schemas.openxmlformats.org/officeDocument/2006/relationships/customXml" Target="../ink/ink6975.xml"/><Relationship Id="rId2" Type="http://schemas.openxmlformats.org/officeDocument/2006/relationships/customXml" Target="../ink/ink6895.xml"/><Relationship Id="rId29" Type="http://schemas.openxmlformats.org/officeDocument/2006/relationships/image" Target="NULL"/><Relationship Id="rId24" Type="http://schemas.openxmlformats.org/officeDocument/2006/relationships/customXml" Target="../ink/ink6906.xml"/><Relationship Id="rId40" Type="http://schemas.openxmlformats.org/officeDocument/2006/relationships/customXml" Target="../ink/ink6914.xml"/><Relationship Id="rId45" Type="http://schemas.openxmlformats.org/officeDocument/2006/relationships/image" Target="NULL"/><Relationship Id="rId66" Type="http://schemas.openxmlformats.org/officeDocument/2006/relationships/customXml" Target="../ink/ink6927.xml"/><Relationship Id="rId87" Type="http://schemas.openxmlformats.org/officeDocument/2006/relationships/image" Target="NULL"/><Relationship Id="rId110" Type="http://schemas.openxmlformats.org/officeDocument/2006/relationships/customXml" Target="../ink/ink694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962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935.xml"/><Relationship Id="rId152" Type="http://schemas.openxmlformats.org/officeDocument/2006/relationships/customXml" Target="../ink/ink6970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901.xml"/><Relationship Id="rId30" Type="http://schemas.openxmlformats.org/officeDocument/2006/relationships/customXml" Target="../ink/ink6909.xml"/><Relationship Id="rId35" Type="http://schemas.openxmlformats.org/officeDocument/2006/relationships/image" Target="NULL"/><Relationship Id="rId56" Type="http://schemas.openxmlformats.org/officeDocument/2006/relationships/customXml" Target="../ink/ink6922.xml"/><Relationship Id="rId77" Type="http://schemas.openxmlformats.org/officeDocument/2006/relationships/image" Target="NULL"/><Relationship Id="rId100" Type="http://schemas.openxmlformats.org/officeDocument/2006/relationships/customXml" Target="../ink/ink6944.xml"/><Relationship Id="rId105" Type="http://schemas.openxmlformats.org/officeDocument/2006/relationships/image" Target="NULL"/><Relationship Id="rId126" Type="http://schemas.openxmlformats.org/officeDocument/2006/relationships/customXml" Target="../ink/ink6957.xml"/><Relationship Id="rId147" Type="http://schemas.openxmlformats.org/officeDocument/2006/relationships/image" Target="NULL"/><Relationship Id="rId168" Type="http://schemas.openxmlformats.org/officeDocument/2006/relationships/customXml" Target="../ink/ink6978.xml"/><Relationship Id="rId8" Type="http://schemas.openxmlformats.org/officeDocument/2006/relationships/customXml" Target="../ink/ink6898.xml"/><Relationship Id="rId51" Type="http://schemas.openxmlformats.org/officeDocument/2006/relationships/image" Target="NULL"/><Relationship Id="rId72" Type="http://schemas.openxmlformats.org/officeDocument/2006/relationships/customXml" Target="../ink/ink6930.xml"/><Relationship Id="rId93" Type="http://schemas.openxmlformats.org/officeDocument/2006/relationships/image" Target="NULL"/><Relationship Id="rId98" Type="http://schemas.openxmlformats.org/officeDocument/2006/relationships/customXml" Target="../ink/ink6943.xml"/><Relationship Id="rId121" Type="http://schemas.openxmlformats.org/officeDocument/2006/relationships/image" Target="NULL"/><Relationship Id="rId142" Type="http://schemas.openxmlformats.org/officeDocument/2006/relationships/customXml" Target="../ink/ink6965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917.xml"/><Relationship Id="rId67" Type="http://schemas.openxmlformats.org/officeDocument/2006/relationships/image" Target="NULL"/><Relationship Id="rId116" Type="http://schemas.openxmlformats.org/officeDocument/2006/relationships/customXml" Target="../ink/ink6952.xml"/><Relationship Id="rId137" Type="http://schemas.openxmlformats.org/officeDocument/2006/relationships/image" Target="NULL"/><Relationship Id="rId158" Type="http://schemas.openxmlformats.org/officeDocument/2006/relationships/customXml" Target="../ink/ink6973.xml"/><Relationship Id="rId20" Type="http://schemas.openxmlformats.org/officeDocument/2006/relationships/customXml" Target="../ink/ink6904.xml"/><Relationship Id="rId41" Type="http://schemas.openxmlformats.org/officeDocument/2006/relationships/image" Target="NULL"/><Relationship Id="rId62" Type="http://schemas.openxmlformats.org/officeDocument/2006/relationships/customXml" Target="../ink/ink6925.xml"/><Relationship Id="rId83" Type="http://schemas.openxmlformats.org/officeDocument/2006/relationships/image" Target="NULL"/><Relationship Id="rId88" Type="http://schemas.openxmlformats.org/officeDocument/2006/relationships/customXml" Target="../ink/ink6938.xml"/><Relationship Id="rId111" Type="http://schemas.openxmlformats.org/officeDocument/2006/relationships/image" Target="NULL"/><Relationship Id="rId132" Type="http://schemas.openxmlformats.org/officeDocument/2006/relationships/customXml" Target="../ink/ink6960.xml"/><Relationship Id="rId153" Type="http://schemas.openxmlformats.org/officeDocument/2006/relationships/image" Target="NULL"/><Relationship Id="rId174" Type="http://schemas.openxmlformats.org/officeDocument/2006/relationships/customXml" Target="../ink/ink6981.xml"/><Relationship Id="rId15" Type="http://schemas.openxmlformats.org/officeDocument/2006/relationships/image" Target="NULL"/><Relationship Id="rId36" Type="http://schemas.openxmlformats.org/officeDocument/2006/relationships/customXml" Target="../ink/ink6912.xml"/><Relationship Id="rId57" Type="http://schemas.openxmlformats.org/officeDocument/2006/relationships/image" Target="NULL"/><Relationship Id="rId106" Type="http://schemas.openxmlformats.org/officeDocument/2006/relationships/customXml" Target="../ink/ink6947.xml"/><Relationship Id="rId127" Type="http://schemas.openxmlformats.org/officeDocument/2006/relationships/image" Target="NULL"/><Relationship Id="rId10" Type="http://schemas.openxmlformats.org/officeDocument/2006/relationships/customXml" Target="../ink/ink6899.xml"/><Relationship Id="rId31" Type="http://schemas.openxmlformats.org/officeDocument/2006/relationships/image" Target="NULL"/><Relationship Id="rId52" Type="http://schemas.openxmlformats.org/officeDocument/2006/relationships/customXml" Target="../ink/ink6920.xml"/><Relationship Id="rId73" Type="http://schemas.openxmlformats.org/officeDocument/2006/relationships/image" Target="NULL"/><Relationship Id="rId78" Type="http://schemas.openxmlformats.org/officeDocument/2006/relationships/customXml" Target="../ink/ink6933.xml"/><Relationship Id="rId94" Type="http://schemas.openxmlformats.org/officeDocument/2006/relationships/customXml" Target="../ink/ink694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955.xml"/><Relationship Id="rId143" Type="http://schemas.openxmlformats.org/officeDocument/2006/relationships/image" Target="NULL"/><Relationship Id="rId148" Type="http://schemas.openxmlformats.org/officeDocument/2006/relationships/customXml" Target="../ink/ink6968.xml"/><Relationship Id="rId164" Type="http://schemas.openxmlformats.org/officeDocument/2006/relationships/customXml" Target="../ink/ink6976.xml"/><Relationship Id="rId169" Type="http://schemas.openxmlformats.org/officeDocument/2006/relationships/image" Target="NULL"/><Relationship Id="rId4" Type="http://schemas.openxmlformats.org/officeDocument/2006/relationships/customXml" Target="../ink/ink6896.xml"/><Relationship Id="rId9" Type="http://schemas.openxmlformats.org/officeDocument/2006/relationships/image" Target="NULL"/><Relationship Id="rId26" Type="http://schemas.openxmlformats.org/officeDocument/2006/relationships/customXml" Target="../ink/ink6907.xml"/><Relationship Id="rId47" Type="http://schemas.openxmlformats.org/officeDocument/2006/relationships/image" Target="NULL"/><Relationship Id="rId68" Type="http://schemas.openxmlformats.org/officeDocument/2006/relationships/customXml" Target="../ink/ink6928.xml"/><Relationship Id="rId89" Type="http://schemas.openxmlformats.org/officeDocument/2006/relationships/image" Target="NULL"/><Relationship Id="rId112" Type="http://schemas.openxmlformats.org/officeDocument/2006/relationships/customXml" Target="../ink/ink6950.xml"/><Relationship Id="rId133" Type="http://schemas.openxmlformats.org/officeDocument/2006/relationships/image" Target="NULL"/><Relationship Id="rId154" Type="http://schemas.openxmlformats.org/officeDocument/2006/relationships/customXml" Target="../ink/ink6971.xml"/><Relationship Id="rId175" Type="http://schemas.openxmlformats.org/officeDocument/2006/relationships/image" Target="NULL"/><Relationship Id="rId16" Type="http://schemas.openxmlformats.org/officeDocument/2006/relationships/customXml" Target="../ink/ink6902.xml"/><Relationship Id="rId37" Type="http://schemas.openxmlformats.org/officeDocument/2006/relationships/image" Target="NULL"/><Relationship Id="rId58" Type="http://schemas.openxmlformats.org/officeDocument/2006/relationships/customXml" Target="../ink/ink6923.xml"/><Relationship Id="rId79" Type="http://schemas.openxmlformats.org/officeDocument/2006/relationships/image" Target="NULL"/><Relationship Id="rId102" Type="http://schemas.openxmlformats.org/officeDocument/2006/relationships/customXml" Target="../ink/ink6945.xml"/><Relationship Id="rId123" Type="http://schemas.openxmlformats.org/officeDocument/2006/relationships/image" Target="NULL"/><Relationship Id="rId144" Type="http://schemas.openxmlformats.org/officeDocument/2006/relationships/customXml" Target="../ink/ink6966.xml"/><Relationship Id="rId90" Type="http://schemas.openxmlformats.org/officeDocument/2006/relationships/customXml" Target="../ink/ink6939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6918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6961.xml"/><Relationship Id="rId80" Type="http://schemas.openxmlformats.org/officeDocument/2006/relationships/customXml" Target="../ink/ink6934.xml"/><Relationship Id="rId155" Type="http://schemas.openxmlformats.org/officeDocument/2006/relationships/image" Target="NULL"/><Relationship Id="rId176" Type="http://schemas.openxmlformats.org/officeDocument/2006/relationships/customXml" Target="../ink/ink6982.xml"/><Relationship Id="rId17" Type="http://schemas.openxmlformats.org/officeDocument/2006/relationships/image" Target="NULL"/><Relationship Id="rId38" Type="http://schemas.openxmlformats.org/officeDocument/2006/relationships/customXml" Target="../ink/ink6913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6956.xml"/><Relationship Id="rId70" Type="http://schemas.openxmlformats.org/officeDocument/2006/relationships/customXml" Target="../ink/ink6929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6977.xml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003.xml"/><Relationship Id="rId63" Type="http://schemas.openxmlformats.org/officeDocument/2006/relationships/image" Target="NULL"/><Relationship Id="rId84" Type="http://schemas.openxmlformats.org/officeDocument/2006/relationships/customXml" Target="../ink/ink7024.xml"/><Relationship Id="rId138" Type="http://schemas.openxmlformats.org/officeDocument/2006/relationships/customXml" Target="../ink/ink7051.xml"/><Relationship Id="rId159" Type="http://schemas.openxmlformats.org/officeDocument/2006/relationships/image" Target="NULL"/><Relationship Id="rId170" Type="http://schemas.openxmlformats.org/officeDocument/2006/relationships/customXml" Target="../ink/ink706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998.xml"/><Relationship Id="rId53" Type="http://schemas.openxmlformats.org/officeDocument/2006/relationships/image" Target="NULL"/><Relationship Id="rId74" Type="http://schemas.openxmlformats.org/officeDocument/2006/relationships/customXml" Target="../ink/ink7019.xml"/><Relationship Id="rId128" Type="http://schemas.openxmlformats.org/officeDocument/2006/relationships/customXml" Target="../ink/ink704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7062.xml"/><Relationship Id="rId181" Type="http://schemas.openxmlformats.org/officeDocument/2006/relationships/image" Target="NULL"/><Relationship Id="rId22" Type="http://schemas.openxmlformats.org/officeDocument/2006/relationships/customXml" Target="../ink/ink6993.xml"/><Relationship Id="rId43" Type="http://schemas.openxmlformats.org/officeDocument/2006/relationships/image" Target="NULL"/><Relationship Id="rId64" Type="http://schemas.openxmlformats.org/officeDocument/2006/relationships/customXml" Target="../ink/ink7014.xml"/><Relationship Id="rId118" Type="http://schemas.openxmlformats.org/officeDocument/2006/relationships/customXml" Target="../ink/ink704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057.xml"/><Relationship Id="rId171" Type="http://schemas.openxmlformats.org/officeDocument/2006/relationships/image" Target="NULL"/><Relationship Id="rId12" Type="http://schemas.openxmlformats.org/officeDocument/2006/relationships/customXml" Target="../ink/ink6988.xml"/><Relationship Id="rId33" Type="http://schemas.openxmlformats.org/officeDocument/2006/relationships/image" Target="NULL"/><Relationship Id="rId108" Type="http://schemas.openxmlformats.org/officeDocument/2006/relationships/customXml" Target="../ink/ink7036.xml"/><Relationship Id="rId129" Type="http://schemas.openxmlformats.org/officeDocument/2006/relationships/image" Target="NULL"/><Relationship Id="rId54" Type="http://schemas.openxmlformats.org/officeDocument/2006/relationships/customXml" Target="../ink/ink7009.xml"/><Relationship Id="rId75" Type="http://schemas.openxmlformats.org/officeDocument/2006/relationships/image" Target="NULL"/><Relationship Id="rId96" Type="http://schemas.openxmlformats.org/officeDocument/2006/relationships/customXml" Target="../ink/ink7030.xml"/><Relationship Id="rId140" Type="http://schemas.openxmlformats.org/officeDocument/2006/relationships/customXml" Target="../ink/ink7052.xml"/><Relationship Id="rId161" Type="http://schemas.openxmlformats.org/officeDocument/2006/relationships/image" Target="NULL"/><Relationship Id="rId6" Type="http://schemas.openxmlformats.org/officeDocument/2006/relationships/customXml" Target="../ink/ink6985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7004.xml"/><Relationship Id="rId60" Type="http://schemas.openxmlformats.org/officeDocument/2006/relationships/customXml" Target="../ink/ink701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7025.xml"/><Relationship Id="rId130" Type="http://schemas.openxmlformats.org/officeDocument/2006/relationships/customXml" Target="../ink/ink7047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7060.xml"/><Relationship Id="rId177" Type="http://schemas.openxmlformats.org/officeDocument/2006/relationships/image" Target="NULL"/><Relationship Id="rId172" Type="http://schemas.openxmlformats.org/officeDocument/2006/relationships/customXml" Target="../ink/ink7068.xml"/><Relationship Id="rId13" Type="http://schemas.openxmlformats.org/officeDocument/2006/relationships/image" Target="NULL"/><Relationship Id="rId18" Type="http://schemas.openxmlformats.org/officeDocument/2006/relationships/customXml" Target="../ink/ink699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999.xml"/><Relationship Id="rId50" Type="http://schemas.openxmlformats.org/officeDocument/2006/relationships/customXml" Target="../ink/ink7007.xml"/><Relationship Id="rId55" Type="http://schemas.openxmlformats.org/officeDocument/2006/relationships/image" Target="NULL"/><Relationship Id="rId76" Type="http://schemas.openxmlformats.org/officeDocument/2006/relationships/customXml" Target="../ink/ink7020.xml"/><Relationship Id="rId97" Type="http://schemas.openxmlformats.org/officeDocument/2006/relationships/image" Target="NULL"/><Relationship Id="rId104" Type="http://schemas.openxmlformats.org/officeDocument/2006/relationships/customXml" Target="../ink/ink7034.xml"/><Relationship Id="rId120" Type="http://schemas.openxmlformats.org/officeDocument/2006/relationships/customXml" Target="../ink/ink7042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7055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028.xml"/><Relationship Id="rId162" Type="http://schemas.openxmlformats.org/officeDocument/2006/relationships/customXml" Target="../ink/ink7063.xml"/><Relationship Id="rId2" Type="http://schemas.openxmlformats.org/officeDocument/2006/relationships/customXml" Target="../ink/ink6983.xml"/><Relationship Id="rId29" Type="http://schemas.openxmlformats.org/officeDocument/2006/relationships/image" Target="NULL"/><Relationship Id="rId24" Type="http://schemas.openxmlformats.org/officeDocument/2006/relationships/customXml" Target="../ink/ink6994.xml"/><Relationship Id="rId40" Type="http://schemas.openxmlformats.org/officeDocument/2006/relationships/customXml" Target="../ink/ink7002.xml"/><Relationship Id="rId45" Type="http://schemas.openxmlformats.org/officeDocument/2006/relationships/image" Target="NULL"/><Relationship Id="rId66" Type="http://schemas.openxmlformats.org/officeDocument/2006/relationships/customXml" Target="../ink/ink7015.xml"/><Relationship Id="rId87" Type="http://schemas.openxmlformats.org/officeDocument/2006/relationships/image" Target="NULL"/><Relationship Id="rId110" Type="http://schemas.openxmlformats.org/officeDocument/2006/relationships/customXml" Target="../ink/ink703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7050.xml"/><Relationship Id="rId157" Type="http://schemas.openxmlformats.org/officeDocument/2006/relationships/image" Target="NULL"/><Relationship Id="rId178" Type="http://schemas.openxmlformats.org/officeDocument/2006/relationships/customXml" Target="../ink/ink7071.xml"/><Relationship Id="rId61" Type="http://schemas.openxmlformats.org/officeDocument/2006/relationships/image" Target="NULL"/><Relationship Id="rId82" Type="http://schemas.openxmlformats.org/officeDocument/2006/relationships/customXml" Target="../ink/ink7023.xml"/><Relationship Id="rId152" Type="http://schemas.openxmlformats.org/officeDocument/2006/relationships/customXml" Target="../ink/ink7058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989.xml"/><Relationship Id="rId30" Type="http://schemas.openxmlformats.org/officeDocument/2006/relationships/customXml" Target="../ink/ink6997.xml"/><Relationship Id="rId35" Type="http://schemas.openxmlformats.org/officeDocument/2006/relationships/image" Target="NULL"/><Relationship Id="rId56" Type="http://schemas.openxmlformats.org/officeDocument/2006/relationships/customXml" Target="../ink/ink7010.xml"/><Relationship Id="rId77" Type="http://schemas.openxmlformats.org/officeDocument/2006/relationships/image" Target="NULL"/><Relationship Id="rId100" Type="http://schemas.openxmlformats.org/officeDocument/2006/relationships/customXml" Target="../ink/ink7032.xml"/><Relationship Id="rId105" Type="http://schemas.openxmlformats.org/officeDocument/2006/relationships/image" Target="NULL"/><Relationship Id="rId126" Type="http://schemas.openxmlformats.org/officeDocument/2006/relationships/customXml" Target="../ink/ink7045.xml"/><Relationship Id="rId147" Type="http://schemas.openxmlformats.org/officeDocument/2006/relationships/image" Target="NULL"/><Relationship Id="rId168" Type="http://schemas.openxmlformats.org/officeDocument/2006/relationships/customXml" Target="../ink/ink7066.xml"/><Relationship Id="rId8" Type="http://schemas.openxmlformats.org/officeDocument/2006/relationships/customXml" Target="../ink/ink6986.xml"/><Relationship Id="rId51" Type="http://schemas.openxmlformats.org/officeDocument/2006/relationships/image" Target="NULL"/><Relationship Id="rId72" Type="http://schemas.openxmlformats.org/officeDocument/2006/relationships/customXml" Target="../ink/ink7018.xml"/><Relationship Id="rId93" Type="http://schemas.openxmlformats.org/officeDocument/2006/relationships/image" Target="NULL"/><Relationship Id="rId98" Type="http://schemas.openxmlformats.org/officeDocument/2006/relationships/customXml" Target="../ink/ink7031.xml"/><Relationship Id="rId121" Type="http://schemas.openxmlformats.org/officeDocument/2006/relationships/image" Target="NULL"/><Relationship Id="rId142" Type="http://schemas.openxmlformats.org/officeDocument/2006/relationships/customXml" Target="../ink/ink7053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005.xml"/><Relationship Id="rId67" Type="http://schemas.openxmlformats.org/officeDocument/2006/relationships/image" Target="NULL"/><Relationship Id="rId116" Type="http://schemas.openxmlformats.org/officeDocument/2006/relationships/customXml" Target="../ink/ink7040.xml"/><Relationship Id="rId137" Type="http://schemas.openxmlformats.org/officeDocument/2006/relationships/image" Target="NULL"/><Relationship Id="rId158" Type="http://schemas.openxmlformats.org/officeDocument/2006/relationships/customXml" Target="../ink/ink7061.xml"/><Relationship Id="rId20" Type="http://schemas.openxmlformats.org/officeDocument/2006/relationships/customXml" Target="../ink/ink6992.xml"/><Relationship Id="rId41" Type="http://schemas.openxmlformats.org/officeDocument/2006/relationships/image" Target="NULL"/><Relationship Id="rId62" Type="http://schemas.openxmlformats.org/officeDocument/2006/relationships/customXml" Target="../ink/ink7013.xml"/><Relationship Id="rId83" Type="http://schemas.openxmlformats.org/officeDocument/2006/relationships/image" Target="NULL"/><Relationship Id="rId88" Type="http://schemas.openxmlformats.org/officeDocument/2006/relationships/customXml" Target="../ink/ink7026.xml"/><Relationship Id="rId111" Type="http://schemas.openxmlformats.org/officeDocument/2006/relationships/image" Target="NULL"/><Relationship Id="rId132" Type="http://schemas.openxmlformats.org/officeDocument/2006/relationships/customXml" Target="../ink/ink7048.xml"/><Relationship Id="rId153" Type="http://schemas.openxmlformats.org/officeDocument/2006/relationships/image" Target="NULL"/><Relationship Id="rId174" Type="http://schemas.openxmlformats.org/officeDocument/2006/relationships/customXml" Target="../ink/ink7069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000.xml"/><Relationship Id="rId57" Type="http://schemas.openxmlformats.org/officeDocument/2006/relationships/image" Target="NULL"/><Relationship Id="rId106" Type="http://schemas.openxmlformats.org/officeDocument/2006/relationships/customXml" Target="../ink/ink7035.xml"/><Relationship Id="rId127" Type="http://schemas.openxmlformats.org/officeDocument/2006/relationships/image" Target="NULL"/><Relationship Id="rId10" Type="http://schemas.openxmlformats.org/officeDocument/2006/relationships/customXml" Target="../ink/ink6987.xml"/><Relationship Id="rId31" Type="http://schemas.openxmlformats.org/officeDocument/2006/relationships/image" Target="NULL"/><Relationship Id="rId52" Type="http://schemas.openxmlformats.org/officeDocument/2006/relationships/customXml" Target="../ink/ink7008.xml"/><Relationship Id="rId73" Type="http://schemas.openxmlformats.org/officeDocument/2006/relationships/image" Target="NULL"/><Relationship Id="rId78" Type="http://schemas.openxmlformats.org/officeDocument/2006/relationships/customXml" Target="../ink/ink7021.xml"/><Relationship Id="rId94" Type="http://schemas.openxmlformats.org/officeDocument/2006/relationships/customXml" Target="../ink/ink702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043.xml"/><Relationship Id="rId143" Type="http://schemas.openxmlformats.org/officeDocument/2006/relationships/image" Target="NULL"/><Relationship Id="rId148" Type="http://schemas.openxmlformats.org/officeDocument/2006/relationships/customXml" Target="../ink/ink7056.xml"/><Relationship Id="rId164" Type="http://schemas.openxmlformats.org/officeDocument/2006/relationships/customXml" Target="../ink/ink7064.xml"/><Relationship Id="rId169" Type="http://schemas.openxmlformats.org/officeDocument/2006/relationships/image" Target="NULL"/><Relationship Id="rId4" Type="http://schemas.openxmlformats.org/officeDocument/2006/relationships/customXml" Target="../ink/ink6984.xml"/><Relationship Id="rId9" Type="http://schemas.openxmlformats.org/officeDocument/2006/relationships/image" Target="NULL"/><Relationship Id="rId180" Type="http://schemas.openxmlformats.org/officeDocument/2006/relationships/customXml" Target="../ink/ink7072.xml"/><Relationship Id="rId26" Type="http://schemas.openxmlformats.org/officeDocument/2006/relationships/customXml" Target="../ink/ink6995.xml"/><Relationship Id="rId47" Type="http://schemas.openxmlformats.org/officeDocument/2006/relationships/image" Target="NULL"/><Relationship Id="rId68" Type="http://schemas.openxmlformats.org/officeDocument/2006/relationships/customXml" Target="../ink/ink7016.xml"/><Relationship Id="rId89" Type="http://schemas.openxmlformats.org/officeDocument/2006/relationships/image" Target="NULL"/><Relationship Id="rId112" Type="http://schemas.openxmlformats.org/officeDocument/2006/relationships/customXml" Target="../ink/ink7038.xml"/><Relationship Id="rId133" Type="http://schemas.openxmlformats.org/officeDocument/2006/relationships/image" Target="NULL"/><Relationship Id="rId154" Type="http://schemas.openxmlformats.org/officeDocument/2006/relationships/customXml" Target="../ink/ink7059.xml"/><Relationship Id="rId175" Type="http://schemas.openxmlformats.org/officeDocument/2006/relationships/image" Target="NULL"/><Relationship Id="rId16" Type="http://schemas.openxmlformats.org/officeDocument/2006/relationships/customXml" Target="../ink/ink6990.xml"/><Relationship Id="rId37" Type="http://schemas.openxmlformats.org/officeDocument/2006/relationships/image" Target="NULL"/><Relationship Id="rId58" Type="http://schemas.openxmlformats.org/officeDocument/2006/relationships/customXml" Target="../ink/ink7011.xml"/><Relationship Id="rId79" Type="http://schemas.openxmlformats.org/officeDocument/2006/relationships/image" Target="NULL"/><Relationship Id="rId102" Type="http://schemas.openxmlformats.org/officeDocument/2006/relationships/customXml" Target="../ink/ink7033.xml"/><Relationship Id="rId123" Type="http://schemas.openxmlformats.org/officeDocument/2006/relationships/image" Target="NULL"/><Relationship Id="rId144" Type="http://schemas.openxmlformats.org/officeDocument/2006/relationships/customXml" Target="../ink/ink7054.xml"/><Relationship Id="rId90" Type="http://schemas.openxmlformats.org/officeDocument/2006/relationships/customXml" Target="../ink/ink7027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700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7049.xml"/><Relationship Id="rId80" Type="http://schemas.openxmlformats.org/officeDocument/2006/relationships/customXml" Target="../ink/ink7022.xml"/><Relationship Id="rId155" Type="http://schemas.openxmlformats.org/officeDocument/2006/relationships/image" Target="NULL"/><Relationship Id="rId176" Type="http://schemas.openxmlformats.org/officeDocument/2006/relationships/customXml" Target="../ink/ink7070.xml"/><Relationship Id="rId17" Type="http://schemas.openxmlformats.org/officeDocument/2006/relationships/image" Target="NULL"/><Relationship Id="rId38" Type="http://schemas.openxmlformats.org/officeDocument/2006/relationships/customXml" Target="../ink/ink700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7044.xml"/><Relationship Id="rId70" Type="http://schemas.openxmlformats.org/officeDocument/2006/relationships/customXml" Target="../ink/ink701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706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996.xml"/><Relationship Id="rId49" Type="http://schemas.openxmlformats.org/officeDocument/2006/relationships/image" Target="NULL"/><Relationship Id="rId114" Type="http://schemas.openxmlformats.org/officeDocument/2006/relationships/customXml" Target="../ink/ink7039.xml"/></Relationships>
</file>

<file path=ppt/slides/_rels/slide17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093.xml"/><Relationship Id="rId63" Type="http://schemas.openxmlformats.org/officeDocument/2006/relationships/image" Target="NULL"/><Relationship Id="rId84" Type="http://schemas.openxmlformats.org/officeDocument/2006/relationships/customXml" Target="../ink/ink7114.xml"/><Relationship Id="rId138" Type="http://schemas.openxmlformats.org/officeDocument/2006/relationships/customXml" Target="../ink/ink7141.xml"/><Relationship Id="rId159" Type="http://schemas.openxmlformats.org/officeDocument/2006/relationships/image" Target="NULL"/><Relationship Id="rId170" Type="http://schemas.openxmlformats.org/officeDocument/2006/relationships/customXml" Target="../ink/ink715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088.xml"/><Relationship Id="rId53" Type="http://schemas.openxmlformats.org/officeDocument/2006/relationships/image" Target="NULL"/><Relationship Id="rId74" Type="http://schemas.openxmlformats.org/officeDocument/2006/relationships/customXml" Target="../ink/ink7109.xml"/><Relationship Id="rId128" Type="http://schemas.openxmlformats.org/officeDocument/2006/relationships/customXml" Target="../ink/ink713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7152.xml"/><Relationship Id="rId181" Type="http://schemas.openxmlformats.org/officeDocument/2006/relationships/image" Target="NULL"/><Relationship Id="rId22" Type="http://schemas.openxmlformats.org/officeDocument/2006/relationships/customXml" Target="../ink/ink7083.xml"/><Relationship Id="rId43" Type="http://schemas.openxmlformats.org/officeDocument/2006/relationships/image" Target="NULL"/><Relationship Id="rId64" Type="http://schemas.openxmlformats.org/officeDocument/2006/relationships/customXml" Target="../ink/ink7104.xml"/><Relationship Id="rId118" Type="http://schemas.openxmlformats.org/officeDocument/2006/relationships/customXml" Target="../ink/ink713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147.xml"/><Relationship Id="rId171" Type="http://schemas.openxmlformats.org/officeDocument/2006/relationships/image" Target="NULL"/><Relationship Id="rId12" Type="http://schemas.openxmlformats.org/officeDocument/2006/relationships/customXml" Target="../ink/ink7078.xml"/><Relationship Id="rId33" Type="http://schemas.openxmlformats.org/officeDocument/2006/relationships/image" Target="NULL"/><Relationship Id="rId108" Type="http://schemas.openxmlformats.org/officeDocument/2006/relationships/customXml" Target="../ink/ink7126.xml"/><Relationship Id="rId129" Type="http://schemas.openxmlformats.org/officeDocument/2006/relationships/image" Target="NULL"/><Relationship Id="rId54" Type="http://schemas.openxmlformats.org/officeDocument/2006/relationships/customXml" Target="../ink/ink7099.xml"/><Relationship Id="rId75" Type="http://schemas.openxmlformats.org/officeDocument/2006/relationships/image" Target="NULL"/><Relationship Id="rId96" Type="http://schemas.openxmlformats.org/officeDocument/2006/relationships/customXml" Target="../ink/ink7120.xml"/><Relationship Id="rId140" Type="http://schemas.openxmlformats.org/officeDocument/2006/relationships/customXml" Target="../ink/ink7142.xml"/><Relationship Id="rId161" Type="http://schemas.openxmlformats.org/officeDocument/2006/relationships/image" Target="NULL"/><Relationship Id="rId182" Type="http://schemas.openxmlformats.org/officeDocument/2006/relationships/customXml" Target="../ink/ink7163.xml"/><Relationship Id="rId6" Type="http://schemas.openxmlformats.org/officeDocument/2006/relationships/customXml" Target="../ink/ink7075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7094.xml"/><Relationship Id="rId65" Type="http://schemas.openxmlformats.org/officeDocument/2006/relationships/image" Target="NULL"/><Relationship Id="rId86" Type="http://schemas.openxmlformats.org/officeDocument/2006/relationships/customXml" Target="../ink/ink7115.xml"/><Relationship Id="rId130" Type="http://schemas.openxmlformats.org/officeDocument/2006/relationships/customXml" Target="../ink/ink7137.xml"/><Relationship Id="rId151" Type="http://schemas.openxmlformats.org/officeDocument/2006/relationships/image" Target="NULL"/><Relationship Id="rId172" Type="http://schemas.openxmlformats.org/officeDocument/2006/relationships/customXml" Target="../ink/ink7158.xml"/><Relationship Id="rId13" Type="http://schemas.openxmlformats.org/officeDocument/2006/relationships/image" Target="NULL"/><Relationship Id="rId18" Type="http://schemas.openxmlformats.org/officeDocument/2006/relationships/customXml" Target="../ink/ink708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7089.xml"/><Relationship Id="rId50" Type="http://schemas.openxmlformats.org/officeDocument/2006/relationships/customXml" Target="../ink/ink7097.xml"/><Relationship Id="rId55" Type="http://schemas.openxmlformats.org/officeDocument/2006/relationships/image" Target="NULL"/><Relationship Id="rId76" Type="http://schemas.openxmlformats.org/officeDocument/2006/relationships/customXml" Target="../ink/ink7110.xml"/><Relationship Id="rId97" Type="http://schemas.openxmlformats.org/officeDocument/2006/relationships/image" Target="NULL"/><Relationship Id="rId104" Type="http://schemas.openxmlformats.org/officeDocument/2006/relationships/customXml" Target="../ink/ink7124.xml"/><Relationship Id="rId120" Type="http://schemas.openxmlformats.org/officeDocument/2006/relationships/customXml" Target="../ink/ink7132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7145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118.xml"/><Relationship Id="rId162" Type="http://schemas.openxmlformats.org/officeDocument/2006/relationships/customXml" Target="../ink/ink7153.xml"/><Relationship Id="rId183" Type="http://schemas.openxmlformats.org/officeDocument/2006/relationships/image" Target="NULL"/><Relationship Id="rId2" Type="http://schemas.openxmlformats.org/officeDocument/2006/relationships/customXml" Target="../ink/ink7073.xml"/><Relationship Id="rId29" Type="http://schemas.openxmlformats.org/officeDocument/2006/relationships/image" Target="NULL"/><Relationship Id="rId24" Type="http://schemas.openxmlformats.org/officeDocument/2006/relationships/customXml" Target="../ink/ink7084.xml"/><Relationship Id="rId40" Type="http://schemas.openxmlformats.org/officeDocument/2006/relationships/customXml" Target="../ink/ink7092.xml"/><Relationship Id="rId45" Type="http://schemas.openxmlformats.org/officeDocument/2006/relationships/image" Target="NULL"/><Relationship Id="rId66" Type="http://schemas.openxmlformats.org/officeDocument/2006/relationships/customXml" Target="../ink/ink7105.xml"/><Relationship Id="rId87" Type="http://schemas.openxmlformats.org/officeDocument/2006/relationships/image" Target="NULL"/><Relationship Id="rId110" Type="http://schemas.openxmlformats.org/officeDocument/2006/relationships/customXml" Target="../ink/ink712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7140.xml"/><Relationship Id="rId157" Type="http://schemas.openxmlformats.org/officeDocument/2006/relationships/image" Target="NULL"/><Relationship Id="rId178" Type="http://schemas.openxmlformats.org/officeDocument/2006/relationships/customXml" Target="../ink/ink7161.xml"/><Relationship Id="rId61" Type="http://schemas.openxmlformats.org/officeDocument/2006/relationships/image" Target="NULL"/><Relationship Id="rId82" Type="http://schemas.openxmlformats.org/officeDocument/2006/relationships/customXml" Target="../ink/ink7113.xml"/><Relationship Id="rId152" Type="http://schemas.openxmlformats.org/officeDocument/2006/relationships/customXml" Target="../ink/ink7148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079.xml"/><Relationship Id="rId30" Type="http://schemas.openxmlformats.org/officeDocument/2006/relationships/customXml" Target="../ink/ink7087.xml"/><Relationship Id="rId35" Type="http://schemas.openxmlformats.org/officeDocument/2006/relationships/image" Target="NULL"/><Relationship Id="rId56" Type="http://schemas.openxmlformats.org/officeDocument/2006/relationships/customXml" Target="../ink/ink7100.xml"/><Relationship Id="rId77" Type="http://schemas.openxmlformats.org/officeDocument/2006/relationships/image" Target="NULL"/><Relationship Id="rId100" Type="http://schemas.openxmlformats.org/officeDocument/2006/relationships/customXml" Target="../ink/ink7122.xml"/><Relationship Id="rId105" Type="http://schemas.openxmlformats.org/officeDocument/2006/relationships/image" Target="NULL"/><Relationship Id="rId126" Type="http://schemas.openxmlformats.org/officeDocument/2006/relationships/customXml" Target="../ink/ink7135.xml"/><Relationship Id="rId147" Type="http://schemas.openxmlformats.org/officeDocument/2006/relationships/image" Target="NULL"/><Relationship Id="rId168" Type="http://schemas.openxmlformats.org/officeDocument/2006/relationships/customXml" Target="../ink/ink7156.xml"/><Relationship Id="rId8" Type="http://schemas.openxmlformats.org/officeDocument/2006/relationships/customXml" Target="../ink/ink7076.xml"/><Relationship Id="rId51" Type="http://schemas.openxmlformats.org/officeDocument/2006/relationships/image" Target="NULL"/><Relationship Id="rId72" Type="http://schemas.openxmlformats.org/officeDocument/2006/relationships/customXml" Target="../ink/ink7108.xml"/><Relationship Id="rId93" Type="http://schemas.openxmlformats.org/officeDocument/2006/relationships/image" Target="NULL"/><Relationship Id="rId98" Type="http://schemas.openxmlformats.org/officeDocument/2006/relationships/customXml" Target="../ink/ink7121.xml"/><Relationship Id="rId121" Type="http://schemas.openxmlformats.org/officeDocument/2006/relationships/image" Target="NULL"/><Relationship Id="rId142" Type="http://schemas.openxmlformats.org/officeDocument/2006/relationships/customXml" Target="../ink/ink7143.xml"/><Relationship Id="rId163" Type="http://schemas.openxmlformats.org/officeDocument/2006/relationships/image" Target="NULL"/><Relationship Id="rId184" Type="http://schemas.openxmlformats.org/officeDocument/2006/relationships/customXml" Target="../ink/ink7164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095.xml"/><Relationship Id="rId67" Type="http://schemas.openxmlformats.org/officeDocument/2006/relationships/image" Target="NULL"/><Relationship Id="rId116" Type="http://schemas.openxmlformats.org/officeDocument/2006/relationships/customXml" Target="../ink/ink7130.xml"/><Relationship Id="rId137" Type="http://schemas.openxmlformats.org/officeDocument/2006/relationships/image" Target="NULL"/><Relationship Id="rId158" Type="http://schemas.openxmlformats.org/officeDocument/2006/relationships/customXml" Target="../ink/ink7151.xml"/><Relationship Id="rId20" Type="http://schemas.openxmlformats.org/officeDocument/2006/relationships/customXml" Target="../ink/ink7082.xml"/><Relationship Id="rId41" Type="http://schemas.openxmlformats.org/officeDocument/2006/relationships/image" Target="NULL"/><Relationship Id="rId62" Type="http://schemas.openxmlformats.org/officeDocument/2006/relationships/customXml" Target="../ink/ink7103.xml"/><Relationship Id="rId83" Type="http://schemas.openxmlformats.org/officeDocument/2006/relationships/image" Target="NULL"/><Relationship Id="rId88" Type="http://schemas.openxmlformats.org/officeDocument/2006/relationships/customXml" Target="../ink/ink7116.xml"/><Relationship Id="rId111" Type="http://schemas.openxmlformats.org/officeDocument/2006/relationships/image" Target="NULL"/><Relationship Id="rId132" Type="http://schemas.openxmlformats.org/officeDocument/2006/relationships/customXml" Target="../ink/ink7138.xml"/><Relationship Id="rId153" Type="http://schemas.openxmlformats.org/officeDocument/2006/relationships/image" Target="NULL"/><Relationship Id="rId174" Type="http://schemas.openxmlformats.org/officeDocument/2006/relationships/customXml" Target="../ink/ink7159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090.xml"/><Relationship Id="rId57" Type="http://schemas.openxmlformats.org/officeDocument/2006/relationships/image" Target="NULL"/><Relationship Id="rId106" Type="http://schemas.openxmlformats.org/officeDocument/2006/relationships/customXml" Target="../ink/ink7125.xml"/><Relationship Id="rId127" Type="http://schemas.openxmlformats.org/officeDocument/2006/relationships/image" Target="NULL"/><Relationship Id="rId10" Type="http://schemas.openxmlformats.org/officeDocument/2006/relationships/customXml" Target="../ink/ink7077.xml"/><Relationship Id="rId31" Type="http://schemas.openxmlformats.org/officeDocument/2006/relationships/image" Target="NULL"/><Relationship Id="rId52" Type="http://schemas.openxmlformats.org/officeDocument/2006/relationships/customXml" Target="../ink/ink7098.xml"/><Relationship Id="rId73" Type="http://schemas.openxmlformats.org/officeDocument/2006/relationships/image" Target="NULL"/><Relationship Id="rId78" Type="http://schemas.openxmlformats.org/officeDocument/2006/relationships/customXml" Target="../ink/ink7111.xml"/><Relationship Id="rId94" Type="http://schemas.openxmlformats.org/officeDocument/2006/relationships/customXml" Target="../ink/ink711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133.xml"/><Relationship Id="rId143" Type="http://schemas.openxmlformats.org/officeDocument/2006/relationships/image" Target="NULL"/><Relationship Id="rId148" Type="http://schemas.openxmlformats.org/officeDocument/2006/relationships/customXml" Target="../ink/ink7146.xml"/><Relationship Id="rId164" Type="http://schemas.openxmlformats.org/officeDocument/2006/relationships/customXml" Target="../ink/ink7154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7074.xml"/><Relationship Id="rId9" Type="http://schemas.openxmlformats.org/officeDocument/2006/relationships/image" Target="NULL"/><Relationship Id="rId180" Type="http://schemas.openxmlformats.org/officeDocument/2006/relationships/customXml" Target="../ink/ink7162.xml"/><Relationship Id="rId26" Type="http://schemas.openxmlformats.org/officeDocument/2006/relationships/customXml" Target="../ink/ink7085.xml"/><Relationship Id="rId47" Type="http://schemas.openxmlformats.org/officeDocument/2006/relationships/image" Target="NULL"/><Relationship Id="rId68" Type="http://schemas.openxmlformats.org/officeDocument/2006/relationships/customXml" Target="../ink/ink7106.xml"/><Relationship Id="rId89" Type="http://schemas.openxmlformats.org/officeDocument/2006/relationships/image" Target="NULL"/><Relationship Id="rId112" Type="http://schemas.openxmlformats.org/officeDocument/2006/relationships/customXml" Target="../ink/ink7128.xml"/><Relationship Id="rId133" Type="http://schemas.openxmlformats.org/officeDocument/2006/relationships/image" Target="NULL"/><Relationship Id="rId154" Type="http://schemas.openxmlformats.org/officeDocument/2006/relationships/customXml" Target="../ink/ink7149.xml"/><Relationship Id="rId175" Type="http://schemas.openxmlformats.org/officeDocument/2006/relationships/image" Target="NULL"/><Relationship Id="rId16" Type="http://schemas.openxmlformats.org/officeDocument/2006/relationships/customXml" Target="../ink/ink7080.xml"/><Relationship Id="rId37" Type="http://schemas.openxmlformats.org/officeDocument/2006/relationships/image" Target="NULL"/><Relationship Id="rId58" Type="http://schemas.openxmlformats.org/officeDocument/2006/relationships/customXml" Target="../ink/ink7101.xml"/><Relationship Id="rId79" Type="http://schemas.openxmlformats.org/officeDocument/2006/relationships/image" Target="NULL"/><Relationship Id="rId102" Type="http://schemas.openxmlformats.org/officeDocument/2006/relationships/customXml" Target="../ink/ink7123.xml"/><Relationship Id="rId123" Type="http://schemas.openxmlformats.org/officeDocument/2006/relationships/image" Target="NULL"/><Relationship Id="rId144" Type="http://schemas.openxmlformats.org/officeDocument/2006/relationships/customXml" Target="../ink/ink7144.xml"/><Relationship Id="rId90" Type="http://schemas.openxmlformats.org/officeDocument/2006/relationships/customXml" Target="../ink/ink7117.xml"/><Relationship Id="rId165" Type="http://schemas.openxmlformats.org/officeDocument/2006/relationships/image" Target="NULL"/><Relationship Id="rId186" Type="http://schemas.openxmlformats.org/officeDocument/2006/relationships/customXml" Target="../ink/ink7165.xml"/><Relationship Id="rId27" Type="http://schemas.openxmlformats.org/officeDocument/2006/relationships/image" Target="NULL"/><Relationship Id="rId48" Type="http://schemas.openxmlformats.org/officeDocument/2006/relationships/customXml" Target="../ink/ink709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7139.xml"/><Relationship Id="rId80" Type="http://schemas.openxmlformats.org/officeDocument/2006/relationships/customXml" Target="../ink/ink7112.xml"/><Relationship Id="rId155" Type="http://schemas.openxmlformats.org/officeDocument/2006/relationships/image" Target="NULL"/><Relationship Id="rId176" Type="http://schemas.openxmlformats.org/officeDocument/2006/relationships/customXml" Target="../ink/ink7160.xml"/><Relationship Id="rId17" Type="http://schemas.openxmlformats.org/officeDocument/2006/relationships/image" Target="NULL"/><Relationship Id="rId38" Type="http://schemas.openxmlformats.org/officeDocument/2006/relationships/customXml" Target="../ink/ink709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7134.xml"/><Relationship Id="rId70" Type="http://schemas.openxmlformats.org/officeDocument/2006/relationships/customXml" Target="../ink/ink710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7155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086.xml"/><Relationship Id="rId49" Type="http://schemas.openxmlformats.org/officeDocument/2006/relationships/image" Target="NULL"/><Relationship Id="rId114" Type="http://schemas.openxmlformats.org/officeDocument/2006/relationships/customXml" Target="../ink/ink7129.xml"/><Relationship Id="rId60" Type="http://schemas.openxmlformats.org/officeDocument/2006/relationships/customXml" Target="../ink/ink710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7150.xml"/><Relationship Id="rId177" Type="http://schemas.openxmlformats.org/officeDocument/2006/relationships/image" Target="NUL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3.png"/><Relationship Id="rId18" Type="http://schemas.openxmlformats.org/officeDocument/2006/relationships/customXml" Target="../ink/ink321.xml"/><Relationship Id="rId26" Type="http://schemas.openxmlformats.org/officeDocument/2006/relationships/customXml" Target="../ink/ink325.xml"/><Relationship Id="rId39" Type="http://schemas.openxmlformats.org/officeDocument/2006/relationships/image" Target="../media/image425.png"/><Relationship Id="rId21" Type="http://schemas.openxmlformats.org/officeDocument/2006/relationships/image" Target="../media/image418.png"/><Relationship Id="rId34" Type="http://schemas.openxmlformats.org/officeDocument/2006/relationships/customXml" Target="../ink/ink329.xml"/><Relationship Id="rId42" Type="http://schemas.openxmlformats.org/officeDocument/2006/relationships/customXml" Target="../ink/ink333.xml"/><Relationship Id="rId47" Type="http://schemas.openxmlformats.org/officeDocument/2006/relationships/image" Target="../media/image429.png"/><Relationship Id="rId50" Type="http://schemas.openxmlformats.org/officeDocument/2006/relationships/customXml" Target="../ink/ink337.xml"/><Relationship Id="rId7" Type="http://schemas.openxmlformats.org/officeDocument/2006/relationships/image" Target="../media/image407.png"/><Relationship Id="rId2" Type="http://schemas.openxmlformats.org/officeDocument/2006/relationships/customXml" Target="../ink/ink313.xml"/><Relationship Id="rId16" Type="http://schemas.openxmlformats.org/officeDocument/2006/relationships/customXml" Target="../ink/ink320.xml"/><Relationship Id="rId29" Type="http://schemas.openxmlformats.org/officeDocument/2006/relationships/image" Target="../media/image422.png"/><Relationship Id="rId11" Type="http://schemas.openxmlformats.org/officeDocument/2006/relationships/image" Target="../media/image412.png"/><Relationship Id="rId24" Type="http://schemas.openxmlformats.org/officeDocument/2006/relationships/customXml" Target="../ink/ink324.xml"/><Relationship Id="rId32" Type="http://schemas.openxmlformats.org/officeDocument/2006/relationships/customXml" Target="../ink/ink328.xml"/><Relationship Id="rId37" Type="http://schemas.openxmlformats.org/officeDocument/2006/relationships/image" Target="../media/image424.png"/><Relationship Id="rId40" Type="http://schemas.openxmlformats.org/officeDocument/2006/relationships/customXml" Target="../ink/ink332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" Type="http://schemas.openxmlformats.org/officeDocument/2006/relationships/image" Target="../media/image405.png"/><Relationship Id="rId10" Type="http://schemas.openxmlformats.org/officeDocument/2006/relationships/customXml" Target="../ink/ink317.xml"/><Relationship Id="rId19" Type="http://schemas.openxmlformats.org/officeDocument/2006/relationships/image" Target="../media/image417.png"/><Relationship Id="rId31" Type="http://schemas.openxmlformats.org/officeDocument/2006/relationships/image" Target="../media/image423.png"/><Relationship Id="rId44" Type="http://schemas.openxmlformats.org/officeDocument/2006/relationships/customXml" Target="../ink/ink334.xml"/><Relationship Id="rId52" Type="http://schemas.openxmlformats.org/officeDocument/2006/relationships/customXml" Target="../ink/ink338.xml"/><Relationship Id="rId4" Type="http://schemas.openxmlformats.org/officeDocument/2006/relationships/customXml" Target="../ink/ink314.xml"/><Relationship Id="rId9" Type="http://schemas.openxmlformats.org/officeDocument/2006/relationships/image" Target="../media/image411.png"/><Relationship Id="rId14" Type="http://schemas.openxmlformats.org/officeDocument/2006/relationships/customXml" Target="../ink/ink319.xml"/><Relationship Id="rId22" Type="http://schemas.openxmlformats.org/officeDocument/2006/relationships/customXml" Target="../ink/ink323.xml"/><Relationship Id="rId27" Type="http://schemas.openxmlformats.org/officeDocument/2006/relationships/image" Target="../media/image421.png"/><Relationship Id="rId30" Type="http://schemas.openxmlformats.org/officeDocument/2006/relationships/customXml" Target="../ink/ink327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336.xml"/><Relationship Id="rId8" Type="http://schemas.openxmlformats.org/officeDocument/2006/relationships/customXml" Target="../ink/ink316.xml"/><Relationship Id="rId51" Type="http://schemas.openxmlformats.org/officeDocument/2006/relationships/image" Target="../media/image431.png"/><Relationship Id="rId3" Type="http://schemas.openxmlformats.org/officeDocument/2006/relationships/image" Target="../media/image403.png"/><Relationship Id="rId12" Type="http://schemas.openxmlformats.org/officeDocument/2006/relationships/customXml" Target="../ink/ink318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331.xml"/><Relationship Id="rId46" Type="http://schemas.openxmlformats.org/officeDocument/2006/relationships/customXml" Target="../ink/ink335.xml"/><Relationship Id="rId20" Type="http://schemas.openxmlformats.org/officeDocument/2006/relationships/customXml" Target="../ink/ink322.xml"/><Relationship Id="rId41" Type="http://schemas.openxmlformats.org/officeDocument/2006/relationships/image" Target="../media/image4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5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326.xml"/><Relationship Id="rId36" Type="http://schemas.openxmlformats.org/officeDocument/2006/relationships/customXml" Target="../ink/ink330.xml"/><Relationship Id="rId49" Type="http://schemas.openxmlformats.org/officeDocument/2006/relationships/image" Target="../media/image430.png"/></Relationships>
</file>

<file path=ppt/slides/_rels/slide18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186.xml"/><Relationship Id="rId63" Type="http://schemas.openxmlformats.org/officeDocument/2006/relationships/image" Target="NULL"/><Relationship Id="rId84" Type="http://schemas.openxmlformats.org/officeDocument/2006/relationships/customXml" Target="../ink/ink7207.xml"/><Relationship Id="rId138" Type="http://schemas.openxmlformats.org/officeDocument/2006/relationships/customXml" Target="../ink/ink7234.xml"/><Relationship Id="rId159" Type="http://schemas.openxmlformats.org/officeDocument/2006/relationships/image" Target="NULL"/><Relationship Id="rId170" Type="http://schemas.openxmlformats.org/officeDocument/2006/relationships/customXml" Target="../ink/ink7250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181.xml"/><Relationship Id="rId53" Type="http://schemas.openxmlformats.org/officeDocument/2006/relationships/image" Target="NULL"/><Relationship Id="rId74" Type="http://schemas.openxmlformats.org/officeDocument/2006/relationships/customXml" Target="../ink/ink7202.xml"/><Relationship Id="rId128" Type="http://schemas.openxmlformats.org/officeDocument/2006/relationships/customXml" Target="../ink/ink7229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7245.xml"/><Relationship Id="rId181" Type="http://schemas.openxmlformats.org/officeDocument/2006/relationships/image" Target="NULL"/><Relationship Id="rId22" Type="http://schemas.openxmlformats.org/officeDocument/2006/relationships/customXml" Target="../ink/ink7176.xml"/><Relationship Id="rId43" Type="http://schemas.openxmlformats.org/officeDocument/2006/relationships/image" Target="NULL"/><Relationship Id="rId64" Type="http://schemas.openxmlformats.org/officeDocument/2006/relationships/customXml" Target="../ink/ink7197.xml"/><Relationship Id="rId118" Type="http://schemas.openxmlformats.org/officeDocument/2006/relationships/customXml" Target="../ink/ink7224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240.xml"/><Relationship Id="rId171" Type="http://schemas.openxmlformats.org/officeDocument/2006/relationships/image" Target="NULL"/><Relationship Id="rId12" Type="http://schemas.openxmlformats.org/officeDocument/2006/relationships/customXml" Target="../ink/ink7171.xml"/><Relationship Id="rId33" Type="http://schemas.openxmlformats.org/officeDocument/2006/relationships/image" Target="NULL"/><Relationship Id="rId108" Type="http://schemas.openxmlformats.org/officeDocument/2006/relationships/customXml" Target="../ink/ink7219.xml"/><Relationship Id="rId129" Type="http://schemas.openxmlformats.org/officeDocument/2006/relationships/image" Target="NULL"/><Relationship Id="rId54" Type="http://schemas.openxmlformats.org/officeDocument/2006/relationships/customXml" Target="../ink/ink7192.xml"/><Relationship Id="rId75" Type="http://schemas.openxmlformats.org/officeDocument/2006/relationships/image" Target="NULL"/><Relationship Id="rId96" Type="http://schemas.openxmlformats.org/officeDocument/2006/relationships/customXml" Target="../ink/ink7213.xml"/><Relationship Id="rId140" Type="http://schemas.openxmlformats.org/officeDocument/2006/relationships/customXml" Target="../ink/ink7235.xml"/><Relationship Id="rId161" Type="http://schemas.openxmlformats.org/officeDocument/2006/relationships/image" Target="NULL"/><Relationship Id="rId182" Type="http://schemas.openxmlformats.org/officeDocument/2006/relationships/customXml" Target="../ink/ink7256.xml"/><Relationship Id="rId6" Type="http://schemas.openxmlformats.org/officeDocument/2006/relationships/customXml" Target="../ink/ink7168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7187.xml"/><Relationship Id="rId65" Type="http://schemas.openxmlformats.org/officeDocument/2006/relationships/image" Target="NULL"/><Relationship Id="rId86" Type="http://schemas.openxmlformats.org/officeDocument/2006/relationships/customXml" Target="../ink/ink7208.xml"/><Relationship Id="rId130" Type="http://schemas.openxmlformats.org/officeDocument/2006/relationships/customXml" Target="../ink/ink7230.xml"/><Relationship Id="rId151" Type="http://schemas.openxmlformats.org/officeDocument/2006/relationships/image" Target="NULL"/><Relationship Id="rId172" Type="http://schemas.openxmlformats.org/officeDocument/2006/relationships/customXml" Target="../ink/ink7251.xml"/><Relationship Id="rId13" Type="http://schemas.openxmlformats.org/officeDocument/2006/relationships/image" Target="NULL"/><Relationship Id="rId18" Type="http://schemas.openxmlformats.org/officeDocument/2006/relationships/customXml" Target="../ink/ink7174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7182.xml"/><Relationship Id="rId50" Type="http://schemas.openxmlformats.org/officeDocument/2006/relationships/customXml" Target="../ink/ink7190.xml"/><Relationship Id="rId55" Type="http://schemas.openxmlformats.org/officeDocument/2006/relationships/image" Target="NULL"/><Relationship Id="rId76" Type="http://schemas.openxmlformats.org/officeDocument/2006/relationships/customXml" Target="../ink/ink7203.xml"/><Relationship Id="rId97" Type="http://schemas.openxmlformats.org/officeDocument/2006/relationships/image" Target="NULL"/><Relationship Id="rId104" Type="http://schemas.openxmlformats.org/officeDocument/2006/relationships/customXml" Target="../ink/ink7217.xml"/><Relationship Id="rId120" Type="http://schemas.openxmlformats.org/officeDocument/2006/relationships/customXml" Target="../ink/ink7225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7238.xml"/><Relationship Id="rId167" Type="http://schemas.openxmlformats.org/officeDocument/2006/relationships/image" Target="NULL"/><Relationship Id="rId188" Type="http://schemas.openxmlformats.org/officeDocument/2006/relationships/customXml" Target="../ink/ink725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211.xml"/><Relationship Id="rId162" Type="http://schemas.openxmlformats.org/officeDocument/2006/relationships/customXml" Target="../ink/ink7246.xml"/><Relationship Id="rId183" Type="http://schemas.openxmlformats.org/officeDocument/2006/relationships/image" Target="NULL"/><Relationship Id="rId2" Type="http://schemas.openxmlformats.org/officeDocument/2006/relationships/customXml" Target="../ink/ink7166.xml"/><Relationship Id="rId29" Type="http://schemas.openxmlformats.org/officeDocument/2006/relationships/image" Target="NULL"/><Relationship Id="rId24" Type="http://schemas.openxmlformats.org/officeDocument/2006/relationships/customXml" Target="../ink/ink7177.xml"/><Relationship Id="rId40" Type="http://schemas.openxmlformats.org/officeDocument/2006/relationships/customXml" Target="../ink/ink7185.xml"/><Relationship Id="rId45" Type="http://schemas.openxmlformats.org/officeDocument/2006/relationships/image" Target="NULL"/><Relationship Id="rId66" Type="http://schemas.openxmlformats.org/officeDocument/2006/relationships/customXml" Target="../ink/ink7198.xml"/><Relationship Id="rId87" Type="http://schemas.openxmlformats.org/officeDocument/2006/relationships/image" Target="NULL"/><Relationship Id="rId110" Type="http://schemas.openxmlformats.org/officeDocument/2006/relationships/customXml" Target="../ink/ink7220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7233.xml"/><Relationship Id="rId157" Type="http://schemas.openxmlformats.org/officeDocument/2006/relationships/image" Target="NULL"/><Relationship Id="rId178" Type="http://schemas.openxmlformats.org/officeDocument/2006/relationships/customXml" Target="../ink/ink7254.xml"/><Relationship Id="rId61" Type="http://schemas.openxmlformats.org/officeDocument/2006/relationships/image" Target="NULL"/><Relationship Id="rId82" Type="http://schemas.openxmlformats.org/officeDocument/2006/relationships/customXml" Target="../ink/ink7206.xml"/><Relationship Id="rId152" Type="http://schemas.openxmlformats.org/officeDocument/2006/relationships/customXml" Target="../ink/ink7241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172.xml"/><Relationship Id="rId30" Type="http://schemas.openxmlformats.org/officeDocument/2006/relationships/customXml" Target="../ink/ink7180.xml"/><Relationship Id="rId35" Type="http://schemas.openxmlformats.org/officeDocument/2006/relationships/image" Target="NULL"/><Relationship Id="rId56" Type="http://schemas.openxmlformats.org/officeDocument/2006/relationships/customXml" Target="../ink/ink7193.xml"/><Relationship Id="rId77" Type="http://schemas.openxmlformats.org/officeDocument/2006/relationships/image" Target="NULL"/><Relationship Id="rId100" Type="http://schemas.openxmlformats.org/officeDocument/2006/relationships/customXml" Target="../ink/ink7215.xml"/><Relationship Id="rId105" Type="http://schemas.openxmlformats.org/officeDocument/2006/relationships/image" Target="NULL"/><Relationship Id="rId126" Type="http://schemas.openxmlformats.org/officeDocument/2006/relationships/customXml" Target="../ink/ink7228.xml"/><Relationship Id="rId147" Type="http://schemas.openxmlformats.org/officeDocument/2006/relationships/image" Target="NULL"/><Relationship Id="rId168" Type="http://schemas.openxmlformats.org/officeDocument/2006/relationships/customXml" Target="../ink/ink7249.xml"/><Relationship Id="rId8" Type="http://schemas.openxmlformats.org/officeDocument/2006/relationships/customXml" Target="../ink/ink7169.xml"/><Relationship Id="rId51" Type="http://schemas.openxmlformats.org/officeDocument/2006/relationships/image" Target="NULL"/><Relationship Id="rId72" Type="http://schemas.openxmlformats.org/officeDocument/2006/relationships/customXml" Target="../ink/ink7201.xml"/><Relationship Id="rId93" Type="http://schemas.openxmlformats.org/officeDocument/2006/relationships/image" Target="NULL"/><Relationship Id="rId98" Type="http://schemas.openxmlformats.org/officeDocument/2006/relationships/customXml" Target="../ink/ink7214.xml"/><Relationship Id="rId121" Type="http://schemas.openxmlformats.org/officeDocument/2006/relationships/image" Target="NULL"/><Relationship Id="rId142" Type="http://schemas.openxmlformats.org/officeDocument/2006/relationships/customXml" Target="../ink/ink7236.xml"/><Relationship Id="rId163" Type="http://schemas.openxmlformats.org/officeDocument/2006/relationships/image" Target="NULL"/><Relationship Id="rId184" Type="http://schemas.openxmlformats.org/officeDocument/2006/relationships/customXml" Target="../ink/ink7257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188.xml"/><Relationship Id="rId67" Type="http://schemas.openxmlformats.org/officeDocument/2006/relationships/image" Target="NULL"/><Relationship Id="rId116" Type="http://schemas.openxmlformats.org/officeDocument/2006/relationships/customXml" Target="../ink/ink7223.xml"/><Relationship Id="rId137" Type="http://schemas.openxmlformats.org/officeDocument/2006/relationships/image" Target="NULL"/><Relationship Id="rId158" Type="http://schemas.openxmlformats.org/officeDocument/2006/relationships/customXml" Target="../ink/ink7244.xml"/><Relationship Id="rId20" Type="http://schemas.openxmlformats.org/officeDocument/2006/relationships/customXml" Target="../ink/ink7175.xml"/><Relationship Id="rId41" Type="http://schemas.openxmlformats.org/officeDocument/2006/relationships/image" Target="NULL"/><Relationship Id="rId62" Type="http://schemas.openxmlformats.org/officeDocument/2006/relationships/customXml" Target="../ink/ink7196.xml"/><Relationship Id="rId83" Type="http://schemas.openxmlformats.org/officeDocument/2006/relationships/image" Target="NULL"/><Relationship Id="rId88" Type="http://schemas.openxmlformats.org/officeDocument/2006/relationships/customXml" Target="../ink/ink7209.xml"/><Relationship Id="rId111" Type="http://schemas.openxmlformats.org/officeDocument/2006/relationships/image" Target="NULL"/><Relationship Id="rId132" Type="http://schemas.openxmlformats.org/officeDocument/2006/relationships/customXml" Target="../ink/ink7231.xml"/><Relationship Id="rId153" Type="http://schemas.openxmlformats.org/officeDocument/2006/relationships/image" Target="NULL"/><Relationship Id="rId174" Type="http://schemas.openxmlformats.org/officeDocument/2006/relationships/customXml" Target="../ink/ink7252.xml"/><Relationship Id="rId179" Type="http://schemas.openxmlformats.org/officeDocument/2006/relationships/image" Target="NULL"/><Relationship Id="rId190" Type="http://schemas.openxmlformats.org/officeDocument/2006/relationships/customXml" Target="../ink/ink7260.xml"/><Relationship Id="rId15" Type="http://schemas.openxmlformats.org/officeDocument/2006/relationships/image" Target="NULL"/><Relationship Id="rId36" Type="http://schemas.openxmlformats.org/officeDocument/2006/relationships/customXml" Target="../ink/ink7183.xml"/><Relationship Id="rId57" Type="http://schemas.openxmlformats.org/officeDocument/2006/relationships/image" Target="NULL"/><Relationship Id="rId106" Type="http://schemas.openxmlformats.org/officeDocument/2006/relationships/customXml" Target="../ink/ink7218.xml"/><Relationship Id="rId127" Type="http://schemas.openxmlformats.org/officeDocument/2006/relationships/image" Target="NULL"/><Relationship Id="rId10" Type="http://schemas.openxmlformats.org/officeDocument/2006/relationships/customXml" Target="../ink/ink7170.xml"/><Relationship Id="rId31" Type="http://schemas.openxmlformats.org/officeDocument/2006/relationships/image" Target="NULL"/><Relationship Id="rId52" Type="http://schemas.openxmlformats.org/officeDocument/2006/relationships/customXml" Target="../ink/ink7191.xml"/><Relationship Id="rId73" Type="http://schemas.openxmlformats.org/officeDocument/2006/relationships/image" Target="NULL"/><Relationship Id="rId78" Type="http://schemas.openxmlformats.org/officeDocument/2006/relationships/customXml" Target="../ink/ink7204.xml"/><Relationship Id="rId94" Type="http://schemas.openxmlformats.org/officeDocument/2006/relationships/customXml" Target="../ink/ink721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226.xml"/><Relationship Id="rId143" Type="http://schemas.openxmlformats.org/officeDocument/2006/relationships/image" Target="NULL"/><Relationship Id="rId148" Type="http://schemas.openxmlformats.org/officeDocument/2006/relationships/customXml" Target="../ink/ink7239.xml"/><Relationship Id="rId164" Type="http://schemas.openxmlformats.org/officeDocument/2006/relationships/customXml" Target="../ink/ink7247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7167.xml"/><Relationship Id="rId9" Type="http://schemas.openxmlformats.org/officeDocument/2006/relationships/image" Target="NULL"/><Relationship Id="rId180" Type="http://schemas.openxmlformats.org/officeDocument/2006/relationships/customXml" Target="../ink/ink7255.xml"/><Relationship Id="rId26" Type="http://schemas.openxmlformats.org/officeDocument/2006/relationships/customXml" Target="../ink/ink7178.xml"/><Relationship Id="rId47" Type="http://schemas.openxmlformats.org/officeDocument/2006/relationships/image" Target="NULL"/><Relationship Id="rId68" Type="http://schemas.openxmlformats.org/officeDocument/2006/relationships/customXml" Target="../ink/ink7199.xml"/><Relationship Id="rId89" Type="http://schemas.openxmlformats.org/officeDocument/2006/relationships/image" Target="NULL"/><Relationship Id="rId112" Type="http://schemas.openxmlformats.org/officeDocument/2006/relationships/customXml" Target="../ink/ink7221.xml"/><Relationship Id="rId133" Type="http://schemas.openxmlformats.org/officeDocument/2006/relationships/image" Target="NULL"/><Relationship Id="rId154" Type="http://schemas.openxmlformats.org/officeDocument/2006/relationships/customXml" Target="../ink/ink7242.xml"/><Relationship Id="rId175" Type="http://schemas.openxmlformats.org/officeDocument/2006/relationships/image" Target="NULL"/><Relationship Id="rId16" Type="http://schemas.openxmlformats.org/officeDocument/2006/relationships/customXml" Target="../ink/ink7173.xml"/><Relationship Id="rId37" Type="http://schemas.openxmlformats.org/officeDocument/2006/relationships/image" Target="NULL"/><Relationship Id="rId58" Type="http://schemas.openxmlformats.org/officeDocument/2006/relationships/customXml" Target="../ink/ink7194.xml"/><Relationship Id="rId79" Type="http://schemas.openxmlformats.org/officeDocument/2006/relationships/image" Target="NULL"/><Relationship Id="rId102" Type="http://schemas.openxmlformats.org/officeDocument/2006/relationships/customXml" Target="../ink/ink7216.xml"/><Relationship Id="rId123" Type="http://schemas.openxmlformats.org/officeDocument/2006/relationships/image" Target="NULL"/><Relationship Id="rId144" Type="http://schemas.openxmlformats.org/officeDocument/2006/relationships/customXml" Target="../ink/ink7237.xml"/><Relationship Id="rId90" Type="http://schemas.openxmlformats.org/officeDocument/2006/relationships/customXml" Target="../ink/ink7210.xml"/><Relationship Id="rId165" Type="http://schemas.openxmlformats.org/officeDocument/2006/relationships/image" Target="NULL"/><Relationship Id="rId186" Type="http://schemas.openxmlformats.org/officeDocument/2006/relationships/customXml" Target="../ink/ink7258.xml"/><Relationship Id="rId27" Type="http://schemas.openxmlformats.org/officeDocument/2006/relationships/image" Target="NULL"/><Relationship Id="rId48" Type="http://schemas.openxmlformats.org/officeDocument/2006/relationships/customXml" Target="../ink/ink7189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7232.xml"/><Relationship Id="rId80" Type="http://schemas.openxmlformats.org/officeDocument/2006/relationships/customXml" Target="../ink/ink7205.xml"/><Relationship Id="rId155" Type="http://schemas.openxmlformats.org/officeDocument/2006/relationships/image" Target="NULL"/><Relationship Id="rId176" Type="http://schemas.openxmlformats.org/officeDocument/2006/relationships/customXml" Target="../ink/ink7253.xml"/><Relationship Id="rId17" Type="http://schemas.openxmlformats.org/officeDocument/2006/relationships/image" Target="NULL"/><Relationship Id="rId38" Type="http://schemas.openxmlformats.org/officeDocument/2006/relationships/customXml" Target="../ink/ink718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7227.xml"/><Relationship Id="rId70" Type="http://schemas.openxmlformats.org/officeDocument/2006/relationships/customXml" Target="../ink/ink7200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7248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179.xml"/><Relationship Id="rId49" Type="http://schemas.openxmlformats.org/officeDocument/2006/relationships/image" Target="NULL"/><Relationship Id="rId114" Type="http://schemas.openxmlformats.org/officeDocument/2006/relationships/customXml" Target="../ink/ink7222.xml"/><Relationship Id="rId60" Type="http://schemas.openxmlformats.org/officeDocument/2006/relationships/customXml" Target="../ink/ink7195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7243.xml"/><Relationship Id="rId177" Type="http://schemas.openxmlformats.org/officeDocument/2006/relationships/image" Target="NULL"/></Relationships>
</file>

<file path=ppt/slides/_rels/slide181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269.xml"/><Relationship Id="rId26" Type="http://schemas.openxmlformats.org/officeDocument/2006/relationships/customXml" Target="../ink/ink7273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7277.xml"/><Relationship Id="rId42" Type="http://schemas.openxmlformats.org/officeDocument/2006/relationships/customXml" Target="../ink/ink7281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7261.xml"/><Relationship Id="rId16" Type="http://schemas.openxmlformats.org/officeDocument/2006/relationships/customXml" Target="../ink/ink726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272.xml"/><Relationship Id="rId32" Type="http://schemas.openxmlformats.org/officeDocument/2006/relationships/customXml" Target="../ink/ink7276.xml"/><Relationship Id="rId37" Type="http://schemas.openxmlformats.org/officeDocument/2006/relationships/image" Target="NULL"/><Relationship Id="rId40" Type="http://schemas.openxmlformats.org/officeDocument/2006/relationships/customXml" Target="../ink/ink7280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274.xml"/><Relationship Id="rId36" Type="http://schemas.openxmlformats.org/officeDocument/2006/relationships/customXml" Target="../ink/ink7278.xml"/><Relationship Id="rId49" Type="http://schemas.openxmlformats.org/officeDocument/2006/relationships/image" Target="NULL"/><Relationship Id="rId10" Type="http://schemas.openxmlformats.org/officeDocument/2006/relationships/customXml" Target="../ink/ink7265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7282.xml"/><Relationship Id="rId4" Type="http://schemas.openxmlformats.org/officeDocument/2006/relationships/customXml" Target="../ink/ink7262.xml"/><Relationship Id="rId9" Type="http://schemas.openxmlformats.org/officeDocument/2006/relationships/image" Target="NULL"/><Relationship Id="rId14" Type="http://schemas.openxmlformats.org/officeDocument/2006/relationships/customXml" Target="../ink/ink7267.xml"/><Relationship Id="rId22" Type="http://schemas.openxmlformats.org/officeDocument/2006/relationships/customXml" Target="../ink/ink7271.xml"/><Relationship Id="rId27" Type="http://schemas.openxmlformats.org/officeDocument/2006/relationships/image" Target="NULL"/><Relationship Id="rId30" Type="http://schemas.openxmlformats.org/officeDocument/2006/relationships/customXml" Target="../ink/ink727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284.xml"/><Relationship Id="rId8" Type="http://schemas.openxmlformats.org/officeDocument/2006/relationships/customXml" Target="../ink/ink7264.xml"/><Relationship Id="rId3" Type="http://schemas.openxmlformats.org/officeDocument/2006/relationships/image" Target="NULL"/><Relationship Id="rId12" Type="http://schemas.openxmlformats.org/officeDocument/2006/relationships/customXml" Target="../ink/ink726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279.xml"/><Relationship Id="rId46" Type="http://schemas.openxmlformats.org/officeDocument/2006/relationships/customXml" Target="../ink/ink7283.xml"/><Relationship Id="rId20" Type="http://schemas.openxmlformats.org/officeDocument/2006/relationships/customXml" Target="../ink/ink7270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63.xml"/></Relationships>
</file>

<file path=ppt/slides/_rels/slide1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97.xml"/><Relationship Id="rId21" Type="http://schemas.openxmlformats.org/officeDocument/2006/relationships/image" Target="NULL"/><Relationship Id="rId34" Type="http://schemas.openxmlformats.org/officeDocument/2006/relationships/customXml" Target="../ink/ink7301.xml"/><Relationship Id="rId42" Type="http://schemas.openxmlformats.org/officeDocument/2006/relationships/customXml" Target="../ink/ink7305.xml"/><Relationship Id="rId47" Type="http://schemas.openxmlformats.org/officeDocument/2006/relationships/image" Target="NULL"/><Relationship Id="rId50" Type="http://schemas.openxmlformats.org/officeDocument/2006/relationships/customXml" Target="../ink/ink7309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7285.xml"/><Relationship Id="rId16" Type="http://schemas.openxmlformats.org/officeDocument/2006/relationships/customXml" Target="../ink/ink729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296.xml"/><Relationship Id="rId32" Type="http://schemas.openxmlformats.org/officeDocument/2006/relationships/customXml" Target="../ink/ink7300.xml"/><Relationship Id="rId37" Type="http://schemas.openxmlformats.org/officeDocument/2006/relationships/image" Target="NULL"/><Relationship Id="rId40" Type="http://schemas.openxmlformats.org/officeDocument/2006/relationships/customXml" Target="../ink/ink730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313.xml"/><Relationship Id="rId66" Type="http://schemas.openxmlformats.org/officeDocument/2006/relationships/customXml" Target="../ink/ink7317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291.xml"/><Relationship Id="rId22" Type="http://schemas.openxmlformats.org/officeDocument/2006/relationships/customXml" Target="../ink/ink7295.xml"/><Relationship Id="rId27" Type="http://schemas.openxmlformats.org/officeDocument/2006/relationships/image" Target="NULL"/><Relationship Id="rId30" Type="http://schemas.openxmlformats.org/officeDocument/2006/relationships/customXml" Target="../ink/ink729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308.xml"/><Relationship Id="rId56" Type="http://schemas.openxmlformats.org/officeDocument/2006/relationships/customXml" Target="../ink/ink7312.xml"/><Relationship Id="rId64" Type="http://schemas.openxmlformats.org/officeDocument/2006/relationships/customXml" Target="../ink/ink7316.xml"/><Relationship Id="rId8" Type="http://schemas.openxmlformats.org/officeDocument/2006/relationships/customXml" Target="../ink/ink7288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29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303.xml"/><Relationship Id="rId46" Type="http://schemas.openxmlformats.org/officeDocument/2006/relationships/customXml" Target="../ink/ink730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294.xml"/><Relationship Id="rId41" Type="http://schemas.openxmlformats.org/officeDocument/2006/relationships/image" Target="NULL"/><Relationship Id="rId54" Type="http://schemas.openxmlformats.org/officeDocument/2006/relationships/customXml" Target="../ink/ink7311.xml"/><Relationship Id="rId62" Type="http://schemas.openxmlformats.org/officeDocument/2006/relationships/customXml" Target="../ink/ink73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8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298.xml"/><Relationship Id="rId36" Type="http://schemas.openxmlformats.org/officeDocument/2006/relationships/customXml" Target="../ink/ink730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289.xml"/><Relationship Id="rId31" Type="http://schemas.openxmlformats.org/officeDocument/2006/relationships/image" Target="NULL"/><Relationship Id="rId44" Type="http://schemas.openxmlformats.org/officeDocument/2006/relationships/customXml" Target="../ink/ink7306.xml"/><Relationship Id="rId52" Type="http://schemas.openxmlformats.org/officeDocument/2006/relationships/customXml" Target="../ink/ink7310.xml"/><Relationship Id="rId60" Type="http://schemas.openxmlformats.org/officeDocument/2006/relationships/customXml" Target="../ink/ink7314.xml"/><Relationship Id="rId65" Type="http://schemas.openxmlformats.org/officeDocument/2006/relationships/image" Target="NULL"/><Relationship Id="rId4" Type="http://schemas.openxmlformats.org/officeDocument/2006/relationships/customXml" Target="../ink/ink728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293.xml"/><Relationship Id="rId39" Type="http://schemas.openxmlformats.org/officeDocument/2006/relationships/image" Target="NULL"/></Relationships>
</file>

<file path=ppt/slides/_rels/slide1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30.xml"/><Relationship Id="rId21" Type="http://schemas.openxmlformats.org/officeDocument/2006/relationships/image" Target="NULL"/><Relationship Id="rId42" Type="http://schemas.openxmlformats.org/officeDocument/2006/relationships/customXml" Target="../ink/ink733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351.xml"/><Relationship Id="rId2" Type="http://schemas.openxmlformats.org/officeDocument/2006/relationships/customXml" Target="../ink/ink7318.xml"/><Relationship Id="rId16" Type="http://schemas.openxmlformats.org/officeDocument/2006/relationships/customXml" Target="../ink/ink7325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329.xml"/><Relationship Id="rId32" Type="http://schemas.openxmlformats.org/officeDocument/2006/relationships/customXml" Target="../ink/ink7333.xml"/><Relationship Id="rId37" Type="http://schemas.openxmlformats.org/officeDocument/2006/relationships/image" Target="NULL"/><Relationship Id="rId40" Type="http://schemas.openxmlformats.org/officeDocument/2006/relationships/customXml" Target="../ink/ink7337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346.xml"/><Relationship Id="rId66" Type="http://schemas.openxmlformats.org/officeDocument/2006/relationships/customXml" Target="../ink/ink7350.xml"/><Relationship Id="rId74" Type="http://schemas.openxmlformats.org/officeDocument/2006/relationships/customXml" Target="../ink/ink735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324.xml"/><Relationship Id="rId22" Type="http://schemas.openxmlformats.org/officeDocument/2006/relationships/customXml" Target="../ink/ink7328.xml"/><Relationship Id="rId27" Type="http://schemas.openxmlformats.org/officeDocument/2006/relationships/image" Target="NULL"/><Relationship Id="rId30" Type="http://schemas.openxmlformats.org/officeDocument/2006/relationships/customXml" Target="../ink/ink733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341.xml"/><Relationship Id="rId56" Type="http://schemas.openxmlformats.org/officeDocument/2006/relationships/customXml" Target="../ink/ink7345.xml"/><Relationship Id="rId64" Type="http://schemas.openxmlformats.org/officeDocument/2006/relationships/customXml" Target="../ink/ink7349.xml"/><Relationship Id="rId69" Type="http://schemas.openxmlformats.org/officeDocument/2006/relationships/image" Target="NULL"/><Relationship Id="rId8" Type="http://schemas.openxmlformats.org/officeDocument/2006/relationships/customXml" Target="../ink/ink7321.xml"/><Relationship Id="rId51" Type="http://schemas.openxmlformats.org/officeDocument/2006/relationships/image" Target="NULL"/><Relationship Id="rId72" Type="http://schemas.openxmlformats.org/officeDocument/2006/relationships/customXml" Target="../ink/ink7353.xml"/><Relationship Id="rId3" Type="http://schemas.openxmlformats.org/officeDocument/2006/relationships/image" Target="NULL"/><Relationship Id="rId12" Type="http://schemas.openxmlformats.org/officeDocument/2006/relationships/customXml" Target="../ink/ink732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336.xml"/><Relationship Id="rId46" Type="http://schemas.openxmlformats.org/officeDocument/2006/relationships/customXml" Target="../ink/ink734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327.xml"/><Relationship Id="rId41" Type="http://schemas.openxmlformats.org/officeDocument/2006/relationships/image" Target="NULL"/><Relationship Id="rId54" Type="http://schemas.openxmlformats.org/officeDocument/2006/relationships/customXml" Target="../ink/ink7344.xml"/><Relationship Id="rId62" Type="http://schemas.openxmlformats.org/officeDocument/2006/relationships/customXml" Target="../ink/ink7348.xml"/><Relationship Id="rId70" Type="http://schemas.openxmlformats.org/officeDocument/2006/relationships/customXml" Target="../ink/ink7352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2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331.xml"/><Relationship Id="rId36" Type="http://schemas.openxmlformats.org/officeDocument/2006/relationships/customXml" Target="../ink/ink733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322.xml"/><Relationship Id="rId31" Type="http://schemas.openxmlformats.org/officeDocument/2006/relationships/image" Target="NULL"/><Relationship Id="rId44" Type="http://schemas.openxmlformats.org/officeDocument/2006/relationships/customXml" Target="../ink/ink7339.xml"/><Relationship Id="rId52" Type="http://schemas.openxmlformats.org/officeDocument/2006/relationships/customXml" Target="../ink/ink7343.xml"/><Relationship Id="rId60" Type="http://schemas.openxmlformats.org/officeDocument/2006/relationships/customXml" Target="../ink/ink7347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731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326.xml"/><Relationship Id="rId39" Type="http://schemas.openxmlformats.org/officeDocument/2006/relationships/image" Target="NULL"/><Relationship Id="rId34" Type="http://schemas.openxmlformats.org/officeDocument/2006/relationships/customXml" Target="../ink/ink7334.xml"/><Relationship Id="rId50" Type="http://schemas.openxmlformats.org/officeDocument/2006/relationships/customXml" Target="../ink/ink7342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1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67.xml"/><Relationship Id="rId21" Type="http://schemas.openxmlformats.org/officeDocument/2006/relationships/image" Target="NULL"/><Relationship Id="rId42" Type="http://schemas.openxmlformats.org/officeDocument/2006/relationships/customXml" Target="../ink/ink737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388.xml"/><Relationship Id="rId16" Type="http://schemas.openxmlformats.org/officeDocument/2006/relationships/customXml" Target="../ink/ink7362.xml"/><Relationship Id="rId11" Type="http://schemas.openxmlformats.org/officeDocument/2006/relationships/image" Target="NULL"/><Relationship Id="rId24" Type="http://schemas.openxmlformats.org/officeDocument/2006/relationships/customXml" Target="../ink/ink7366.xml"/><Relationship Id="rId32" Type="http://schemas.openxmlformats.org/officeDocument/2006/relationships/customXml" Target="../ink/ink7370.xml"/><Relationship Id="rId37" Type="http://schemas.openxmlformats.org/officeDocument/2006/relationships/image" Target="NULL"/><Relationship Id="rId40" Type="http://schemas.openxmlformats.org/officeDocument/2006/relationships/customXml" Target="../ink/ink737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383.xml"/><Relationship Id="rId66" Type="http://schemas.openxmlformats.org/officeDocument/2006/relationships/customXml" Target="../ink/ink7387.xml"/><Relationship Id="rId74" Type="http://schemas.openxmlformats.org/officeDocument/2006/relationships/customXml" Target="../ink/ink7391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361.xml"/><Relationship Id="rId22" Type="http://schemas.openxmlformats.org/officeDocument/2006/relationships/customXml" Target="../ink/ink7365.xml"/><Relationship Id="rId27" Type="http://schemas.openxmlformats.org/officeDocument/2006/relationships/image" Target="NULL"/><Relationship Id="rId30" Type="http://schemas.openxmlformats.org/officeDocument/2006/relationships/customXml" Target="../ink/ink736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378.xml"/><Relationship Id="rId56" Type="http://schemas.openxmlformats.org/officeDocument/2006/relationships/customXml" Target="../ink/ink7382.xml"/><Relationship Id="rId64" Type="http://schemas.openxmlformats.org/officeDocument/2006/relationships/customXml" Target="../ink/ink7386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7358.xml"/><Relationship Id="rId51" Type="http://schemas.openxmlformats.org/officeDocument/2006/relationships/image" Target="NULL"/><Relationship Id="rId72" Type="http://schemas.openxmlformats.org/officeDocument/2006/relationships/customXml" Target="../ink/ink7390.xml"/><Relationship Id="rId3" Type="http://schemas.openxmlformats.org/officeDocument/2006/relationships/image" Target="NULL"/><Relationship Id="rId12" Type="http://schemas.openxmlformats.org/officeDocument/2006/relationships/customXml" Target="../ink/ink736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373.xml"/><Relationship Id="rId46" Type="http://schemas.openxmlformats.org/officeDocument/2006/relationships/customXml" Target="../ink/ink737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364.xml"/><Relationship Id="rId41" Type="http://schemas.openxmlformats.org/officeDocument/2006/relationships/image" Target="NULL"/><Relationship Id="rId54" Type="http://schemas.openxmlformats.org/officeDocument/2006/relationships/customXml" Target="../ink/ink7381.xml"/><Relationship Id="rId62" Type="http://schemas.openxmlformats.org/officeDocument/2006/relationships/customXml" Target="../ink/ink7385.xml"/><Relationship Id="rId70" Type="http://schemas.openxmlformats.org/officeDocument/2006/relationships/customXml" Target="../ink/ink7389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5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368.xml"/><Relationship Id="rId36" Type="http://schemas.openxmlformats.org/officeDocument/2006/relationships/customXml" Target="../ink/ink737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359.xml"/><Relationship Id="rId31" Type="http://schemas.openxmlformats.org/officeDocument/2006/relationships/image" Target="NULL"/><Relationship Id="rId44" Type="http://schemas.openxmlformats.org/officeDocument/2006/relationships/customXml" Target="../ink/ink7376.xml"/><Relationship Id="rId52" Type="http://schemas.openxmlformats.org/officeDocument/2006/relationships/customXml" Target="../ink/ink7380.xml"/><Relationship Id="rId60" Type="http://schemas.openxmlformats.org/officeDocument/2006/relationships/customXml" Target="../ink/ink7384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735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363.xml"/><Relationship Id="rId39" Type="http://schemas.openxmlformats.org/officeDocument/2006/relationships/image" Target="NULL"/><Relationship Id="rId34" Type="http://schemas.openxmlformats.org/officeDocument/2006/relationships/customXml" Target="../ink/ink7371.xml"/><Relationship Id="rId50" Type="http://schemas.openxmlformats.org/officeDocument/2006/relationships/customXml" Target="../ink/ink7379.xml"/><Relationship Id="rId55" Type="http://schemas.openxmlformats.org/officeDocument/2006/relationships/image" Target="NULL"/><Relationship Id="rId76" Type="http://schemas.openxmlformats.org/officeDocument/2006/relationships/customXml" Target="../ink/ink7392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7355.xml"/><Relationship Id="rId29" Type="http://schemas.openxmlformats.org/officeDocument/2006/relationships/image" Target="NULL"/></Relationships>
</file>

<file path=ppt/slides/_rels/slide1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05.xml"/><Relationship Id="rId21" Type="http://schemas.openxmlformats.org/officeDocument/2006/relationships/image" Target="NULL"/><Relationship Id="rId42" Type="http://schemas.openxmlformats.org/officeDocument/2006/relationships/customXml" Target="../ink/ink741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426.xml"/><Relationship Id="rId84" Type="http://schemas.openxmlformats.org/officeDocument/2006/relationships/customXml" Target="../ink/ink7434.xml"/><Relationship Id="rId89" Type="http://schemas.openxmlformats.org/officeDocument/2006/relationships/customXml" Target="../ink/ink7437.xml"/><Relationship Id="rId16" Type="http://schemas.openxmlformats.org/officeDocument/2006/relationships/customXml" Target="../ink/ink7400.xml"/><Relationship Id="rId11" Type="http://schemas.openxmlformats.org/officeDocument/2006/relationships/image" Target="NULL"/><Relationship Id="rId32" Type="http://schemas.openxmlformats.org/officeDocument/2006/relationships/customXml" Target="../ink/ink740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421.xml"/><Relationship Id="rId74" Type="http://schemas.openxmlformats.org/officeDocument/2006/relationships/customXml" Target="../ink/ink7429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14" Type="http://schemas.openxmlformats.org/officeDocument/2006/relationships/customXml" Target="../ink/ink7399.xml"/><Relationship Id="rId22" Type="http://schemas.openxmlformats.org/officeDocument/2006/relationships/customXml" Target="../ink/ink7403.xml"/><Relationship Id="rId27" Type="http://schemas.openxmlformats.org/officeDocument/2006/relationships/image" Target="NULL"/><Relationship Id="rId30" Type="http://schemas.openxmlformats.org/officeDocument/2006/relationships/customXml" Target="../ink/ink740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416.xml"/><Relationship Id="rId56" Type="http://schemas.openxmlformats.org/officeDocument/2006/relationships/customXml" Target="../ink/ink7420.xml"/><Relationship Id="rId64" Type="http://schemas.openxmlformats.org/officeDocument/2006/relationships/customXml" Target="../ink/ink7424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7396.xml"/><Relationship Id="rId51" Type="http://schemas.openxmlformats.org/officeDocument/2006/relationships/image" Target="NULL"/><Relationship Id="rId72" Type="http://schemas.openxmlformats.org/officeDocument/2006/relationships/customXml" Target="../ink/ink7428.xml"/><Relationship Id="rId80" Type="http://schemas.openxmlformats.org/officeDocument/2006/relationships/customXml" Target="../ink/ink7432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39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411.xml"/><Relationship Id="rId46" Type="http://schemas.openxmlformats.org/officeDocument/2006/relationships/customXml" Target="../ink/ink741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402.xml"/><Relationship Id="rId41" Type="http://schemas.openxmlformats.org/officeDocument/2006/relationships/image" Target="NULL"/><Relationship Id="rId54" Type="http://schemas.openxmlformats.org/officeDocument/2006/relationships/customXml" Target="../ink/ink7419.xml"/><Relationship Id="rId62" Type="http://schemas.openxmlformats.org/officeDocument/2006/relationships/customXml" Target="../ink/ink7423.xml"/><Relationship Id="rId70" Type="http://schemas.openxmlformats.org/officeDocument/2006/relationships/customXml" Target="../ink/ink742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9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406.xml"/><Relationship Id="rId36" Type="http://schemas.openxmlformats.org/officeDocument/2006/relationships/customXml" Target="../ink/ink741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397.xml"/><Relationship Id="rId31" Type="http://schemas.openxmlformats.org/officeDocument/2006/relationships/image" Target="NULL"/><Relationship Id="rId44" Type="http://schemas.openxmlformats.org/officeDocument/2006/relationships/customXml" Target="../ink/ink7414.xml"/><Relationship Id="rId52" Type="http://schemas.openxmlformats.org/officeDocument/2006/relationships/customXml" Target="../ink/ink7418.xml"/><Relationship Id="rId60" Type="http://schemas.openxmlformats.org/officeDocument/2006/relationships/customXml" Target="../ink/ink742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431.xml"/><Relationship Id="rId81" Type="http://schemas.openxmlformats.org/officeDocument/2006/relationships/image" Target="NULL"/><Relationship Id="rId86" Type="http://schemas.openxmlformats.org/officeDocument/2006/relationships/customXml" Target="../ink/ink7435.xml"/><Relationship Id="rId4" Type="http://schemas.openxmlformats.org/officeDocument/2006/relationships/customXml" Target="../ink/ink739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401.xml"/><Relationship Id="rId39" Type="http://schemas.openxmlformats.org/officeDocument/2006/relationships/image" Target="NULL"/><Relationship Id="rId34" Type="http://schemas.openxmlformats.org/officeDocument/2006/relationships/customXml" Target="../ink/ink7409.xml"/><Relationship Id="rId50" Type="http://schemas.openxmlformats.org/officeDocument/2006/relationships/customXml" Target="../ink/ink7417.xml"/><Relationship Id="rId55" Type="http://schemas.openxmlformats.org/officeDocument/2006/relationships/image" Target="NULL"/><Relationship Id="rId76" Type="http://schemas.openxmlformats.org/officeDocument/2006/relationships/customXml" Target="../ink/ink7430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7393.xml"/><Relationship Id="rId29" Type="http://schemas.openxmlformats.org/officeDocument/2006/relationships/image" Target="NULL"/><Relationship Id="rId24" Type="http://schemas.openxmlformats.org/officeDocument/2006/relationships/customXml" Target="../ink/ink7404.xml"/><Relationship Id="rId40" Type="http://schemas.openxmlformats.org/officeDocument/2006/relationships/customXml" Target="../ink/ink7412.xml"/><Relationship Id="rId45" Type="http://schemas.openxmlformats.org/officeDocument/2006/relationships/image" Target="NULL"/><Relationship Id="rId66" Type="http://schemas.openxmlformats.org/officeDocument/2006/relationships/customXml" Target="../ink/ink7425.xml"/><Relationship Id="rId87" Type="http://schemas.openxmlformats.org/officeDocument/2006/relationships/customXml" Target="../ink/ink7436.xml"/><Relationship Id="rId61" Type="http://schemas.openxmlformats.org/officeDocument/2006/relationships/image" Target="NULL"/><Relationship Id="rId82" Type="http://schemas.openxmlformats.org/officeDocument/2006/relationships/customXml" Target="../ink/ink7433.xml"/><Relationship Id="rId19" Type="http://schemas.openxmlformats.org/officeDocument/2006/relationships/image" Target="NULL"/></Relationships>
</file>

<file path=ppt/slides/_rels/slide1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50.xml"/><Relationship Id="rId21" Type="http://schemas.openxmlformats.org/officeDocument/2006/relationships/image" Target="NULL"/><Relationship Id="rId42" Type="http://schemas.openxmlformats.org/officeDocument/2006/relationships/customXml" Target="../ink/ink745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471.xml"/><Relationship Id="rId84" Type="http://schemas.openxmlformats.org/officeDocument/2006/relationships/customXml" Target="../ink/ink7479.xml"/><Relationship Id="rId89" Type="http://schemas.openxmlformats.org/officeDocument/2006/relationships/customXml" Target="../ink/ink7482.xml"/><Relationship Id="rId16" Type="http://schemas.openxmlformats.org/officeDocument/2006/relationships/customXml" Target="../ink/ink7445.xml"/><Relationship Id="rId11" Type="http://schemas.openxmlformats.org/officeDocument/2006/relationships/image" Target="NULL"/><Relationship Id="rId32" Type="http://schemas.openxmlformats.org/officeDocument/2006/relationships/customXml" Target="../ink/ink745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466.xml"/><Relationship Id="rId74" Type="http://schemas.openxmlformats.org/officeDocument/2006/relationships/customXml" Target="../ink/ink7474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customXml" Target="../ink/ink7485.xml"/><Relationship Id="rId22" Type="http://schemas.openxmlformats.org/officeDocument/2006/relationships/customXml" Target="../ink/ink744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461.xml"/><Relationship Id="rId64" Type="http://schemas.openxmlformats.org/officeDocument/2006/relationships/customXml" Target="../ink/ink7469.xml"/><Relationship Id="rId69" Type="http://schemas.openxmlformats.org/officeDocument/2006/relationships/image" Target="NULL"/><Relationship Id="rId80" Type="http://schemas.openxmlformats.org/officeDocument/2006/relationships/customXml" Target="../ink/ink7477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44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456.xml"/><Relationship Id="rId46" Type="http://schemas.openxmlformats.org/officeDocument/2006/relationships/customXml" Target="../ink/ink746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447.xml"/><Relationship Id="rId41" Type="http://schemas.openxmlformats.org/officeDocument/2006/relationships/image" Target="NULL"/><Relationship Id="rId54" Type="http://schemas.openxmlformats.org/officeDocument/2006/relationships/customXml" Target="../ink/ink7464.xml"/><Relationship Id="rId62" Type="http://schemas.openxmlformats.org/officeDocument/2006/relationships/customXml" Target="../ink/ink7468.xml"/><Relationship Id="rId70" Type="http://schemas.openxmlformats.org/officeDocument/2006/relationships/customXml" Target="../ink/ink7472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image" Target="NULL"/><Relationship Id="rId91" Type="http://schemas.openxmlformats.org/officeDocument/2006/relationships/customXml" Target="../ink/ink7483.xml"/><Relationship Id="rId9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4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451.xml"/><Relationship Id="rId36" Type="http://schemas.openxmlformats.org/officeDocument/2006/relationships/customXml" Target="../ink/ink745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442.xml"/><Relationship Id="rId31" Type="http://schemas.openxmlformats.org/officeDocument/2006/relationships/image" Target="NULL"/><Relationship Id="rId44" Type="http://schemas.openxmlformats.org/officeDocument/2006/relationships/customXml" Target="../ink/ink7459.xml"/><Relationship Id="rId52" Type="http://schemas.openxmlformats.org/officeDocument/2006/relationships/customXml" Target="../ink/ink7463.xml"/><Relationship Id="rId60" Type="http://schemas.openxmlformats.org/officeDocument/2006/relationships/customXml" Target="../ink/ink746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476.xml"/><Relationship Id="rId81" Type="http://schemas.openxmlformats.org/officeDocument/2006/relationships/image" Target="NULL"/><Relationship Id="rId86" Type="http://schemas.openxmlformats.org/officeDocument/2006/relationships/customXml" Target="../ink/ink7480.xml"/><Relationship Id="rId94" Type="http://schemas.openxmlformats.org/officeDocument/2006/relationships/image" Target="NULL"/><Relationship Id="rId4" Type="http://schemas.openxmlformats.org/officeDocument/2006/relationships/customXml" Target="../ink/ink743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446.xml"/><Relationship Id="rId39" Type="http://schemas.openxmlformats.org/officeDocument/2006/relationships/image" Target="NULL"/><Relationship Id="rId34" Type="http://schemas.openxmlformats.org/officeDocument/2006/relationships/customXml" Target="../ink/ink7454.xml"/><Relationship Id="rId50" Type="http://schemas.openxmlformats.org/officeDocument/2006/relationships/customXml" Target="../ink/ink7462.xml"/><Relationship Id="rId55" Type="http://schemas.openxmlformats.org/officeDocument/2006/relationships/image" Target="NULL"/><Relationship Id="rId76" Type="http://schemas.openxmlformats.org/officeDocument/2006/relationships/customXml" Target="../ink/ink7475.xml"/><Relationship Id="rId97" Type="http://schemas.openxmlformats.org/officeDocument/2006/relationships/customXml" Target="../ink/ink7486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image" Target="NULL"/><Relationship Id="rId2" Type="http://schemas.openxmlformats.org/officeDocument/2006/relationships/customXml" Target="../ink/ink7438.xml"/><Relationship Id="rId29" Type="http://schemas.openxmlformats.org/officeDocument/2006/relationships/image" Target="NULL"/><Relationship Id="rId24" Type="http://schemas.openxmlformats.org/officeDocument/2006/relationships/customXml" Target="../ink/ink7449.xml"/><Relationship Id="rId40" Type="http://schemas.openxmlformats.org/officeDocument/2006/relationships/customXml" Target="../ink/ink7457.xml"/><Relationship Id="rId45" Type="http://schemas.openxmlformats.org/officeDocument/2006/relationships/image" Target="NULL"/><Relationship Id="rId66" Type="http://schemas.openxmlformats.org/officeDocument/2006/relationships/customXml" Target="../ink/ink7470.xml"/><Relationship Id="rId87" Type="http://schemas.openxmlformats.org/officeDocument/2006/relationships/customXml" Target="../ink/ink7481.xml"/><Relationship Id="rId61" Type="http://schemas.openxmlformats.org/officeDocument/2006/relationships/image" Target="NULL"/><Relationship Id="rId82" Type="http://schemas.openxmlformats.org/officeDocument/2006/relationships/customXml" Target="../ink/ink7478.xml"/><Relationship Id="rId19" Type="http://schemas.openxmlformats.org/officeDocument/2006/relationships/image" Target="NULL"/><Relationship Id="rId14" Type="http://schemas.openxmlformats.org/officeDocument/2006/relationships/customXml" Target="../ink/ink7444.xml"/><Relationship Id="rId30" Type="http://schemas.openxmlformats.org/officeDocument/2006/relationships/customXml" Target="../ink/ink7452.xml"/><Relationship Id="rId35" Type="http://schemas.openxmlformats.org/officeDocument/2006/relationships/image" Target="NULL"/><Relationship Id="rId56" Type="http://schemas.openxmlformats.org/officeDocument/2006/relationships/customXml" Target="../ink/ink7465.xml"/><Relationship Id="rId77" Type="http://schemas.openxmlformats.org/officeDocument/2006/relationships/image" Target="NULL"/><Relationship Id="rId8" Type="http://schemas.openxmlformats.org/officeDocument/2006/relationships/customXml" Target="../ink/ink7441.xml"/><Relationship Id="rId51" Type="http://schemas.openxmlformats.org/officeDocument/2006/relationships/image" Target="NULL"/><Relationship Id="rId72" Type="http://schemas.openxmlformats.org/officeDocument/2006/relationships/customXml" Target="../ink/ink7473.xml"/><Relationship Id="rId93" Type="http://schemas.openxmlformats.org/officeDocument/2006/relationships/customXml" Target="../ink/ink7484.xml"/><Relationship Id="rId98" Type="http://schemas.openxmlformats.org/officeDocument/2006/relationships/image" Target="NULL"/></Relationships>
</file>

<file path=ppt/slides/_rels/slide1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99.xml"/><Relationship Id="rId21" Type="http://schemas.openxmlformats.org/officeDocument/2006/relationships/image" Target="NULL"/><Relationship Id="rId42" Type="http://schemas.openxmlformats.org/officeDocument/2006/relationships/customXml" Target="../ink/ink750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520.xml"/><Relationship Id="rId84" Type="http://schemas.openxmlformats.org/officeDocument/2006/relationships/customXml" Target="../ink/ink7528.xml"/><Relationship Id="rId89" Type="http://schemas.openxmlformats.org/officeDocument/2006/relationships/customXml" Target="../ink/ink7531.xml"/><Relationship Id="rId16" Type="http://schemas.openxmlformats.org/officeDocument/2006/relationships/customXml" Target="../ink/ink7494.xml"/><Relationship Id="rId107" Type="http://schemas.openxmlformats.org/officeDocument/2006/relationships/customXml" Target="../ink/ink7540.xml"/><Relationship Id="rId11" Type="http://schemas.openxmlformats.org/officeDocument/2006/relationships/image" Target="NULL"/><Relationship Id="rId32" Type="http://schemas.openxmlformats.org/officeDocument/2006/relationships/customXml" Target="../ink/ink750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515.xml"/><Relationship Id="rId74" Type="http://schemas.openxmlformats.org/officeDocument/2006/relationships/customXml" Target="../ink/ink7523.xml"/><Relationship Id="rId79" Type="http://schemas.openxmlformats.org/officeDocument/2006/relationships/image" Target="NULL"/><Relationship Id="rId102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customXml" Target="../ink/ink7534.xml"/><Relationship Id="rId22" Type="http://schemas.openxmlformats.org/officeDocument/2006/relationships/customXml" Target="../ink/ink749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510.xml"/><Relationship Id="rId64" Type="http://schemas.openxmlformats.org/officeDocument/2006/relationships/customXml" Target="../ink/ink7518.xml"/><Relationship Id="rId69" Type="http://schemas.openxmlformats.org/officeDocument/2006/relationships/image" Target="NULL"/><Relationship Id="rId80" Type="http://schemas.openxmlformats.org/officeDocument/2006/relationships/customXml" Target="../ink/ink7526.xml"/><Relationship Id="rId85" Type="http://schemas.openxmlformats.org/officeDocument/2006/relationships/image" Target="NULL"/><Relationship Id="rId12" Type="http://schemas.openxmlformats.org/officeDocument/2006/relationships/customXml" Target="../ink/ink749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505.xml"/><Relationship Id="rId59" Type="http://schemas.openxmlformats.org/officeDocument/2006/relationships/image" Target="NULL"/><Relationship Id="rId103" Type="http://schemas.openxmlformats.org/officeDocument/2006/relationships/customXml" Target="../ink/ink7538.xml"/><Relationship Id="rId108" Type="http://schemas.openxmlformats.org/officeDocument/2006/relationships/image" Target="NULL"/><Relationship Id="rId20" Type="http://schemas.openxmlformats.org/officeDocument/2006/relationships/customXml" Target="../ink/ink7496.xml"/><Relationship Id="rId41" Type="http://schemas.openxmlformats.org/officeDocument/2006/relationships/image" Target="NULL"/><Relationship Id="rId54" Type="http://schemas.openxmlformats.org/officeDocument/2006/relationships/customXml" Target="../ink/ink7513.xml"/><Relationship Id="rId62" Type="http://schemas.openxmlformats.org/officeDocument/2006/relationships/customXml" Target="../ink/ink7517.xml"/><Relationship Id="rId70" Type="http://schemas.openxmlformats.org/officeDocument/2006/relationships/customXml" Target="../ink/ink7521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image" Target="NULL"/><Relationship Id="rId91" Type="http://schemas.openxmlformats.org/officeDocument/2006/relationships/customXml" Target="../ink/ink7532.xml"/><Relationship Id="rId9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8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500.xml"/><Relationship Id="rId36" Type="http://schemas.openxmlformats.org/officeDocument/2006/relationships/customXml" Target="../ink/ink7504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image" Target="NULL"/><Relationship Id="rId10" Type="http://schemas.openxmlformats.org/officeDocument/2006/relationships/customXml" Target="../ink/ink7491.xml"/><Relationship Id="rId31" Type="http://schemas.openxmlformats.org/officeDocument/2006/relationships/image" Target="NULL"/><Relationship Id="rId44" Type="http://schemas.openxmlformats.org/officeDocument/2006/relationships/customXml" Target="../ink/ink7508.xml"/><Relationship Id="rId52" Type="http://schemas.openxmlformats.org/officeDocument/2006/relationships/customXml" Target="../ink/ink7512.xml"/><Relationship Id="rId60" Type="http://schemas.openxmlformats.org/officeDocument/2006/relationships/customXml" Target="../ink/ink751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525.xml"/><Relationship Id="rId81" Type="http://schemas.openxmlformats.org/officeDocument/2006/relationships/image" Target="NULL"/><Relationship Id="rId86" Type="http://schemas.openxmlformats.org/officeDocument/2006/relationships/customXml" Target="../ink/ink7529.xml"/><Relationship Id="rId94" Type="http://schemas.openxmlformats.org/officeDocument/2006/relationships/image" Target="NULL"/><Relationship Id="rId99" Type="http://schemas.openxmlformats.org/officeDocument/2006/relationships/customXml" Target="../ink/ink7536.xml"/><Relationship Id="rId101" Type="http://schemas.openxmlformats.org/officeDocument/2006/relationships/customXml" Target="../ink/ink7537.xml"/><Relationship Id="rId4" Type="http://schemas.openxmlformats.org/officeDocument/2006/relationships/customXml" Target="../ink/ink748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495.xml"/><Relationship Id="rId39" Type="http://schemas.openxmlformats.org/officeDocument/2006/relationships/image" Target="NULL"/><Relationship Id="rId34" Type="http://schemas.openxmlformats.org/officeDocument/2006/relationships/customXml" Target="../ink/ink7503.xml"/><Relationship Id="rId50" Type="http://schemas.openxmlformats.org/officeDocument/2006/relationships/customXml" Target="../ink/ink7511.xml"/><Relationship Id="rId55" Type="http://schemas.openxmlformats.org/officeDocument/2006/relationships/image" Target="NULL"/><Relationship Id="rId76" Type="http://schemas.openxmlformats.org/officeDocument/2006/relationships/customXml" Target="../ink/ink7524.xml"/><Relationship Id="rId97" Type="http://schemas.openxmlformats.org/officeDocument/2006/relationships/customXml" Target="../ink/ink7535.xml"/><Relationship Id="rId104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image" Target="NULL"/><Relationship Id="rId2" Type="http://schemas.openxmlformats.org/officeDocument/2006/relationships/customXml" Target="../ink/ink7487.xml"/><Relationship Id="rId29" Type="http://schemas.openxmlformats.org/officeDocument/2006/relationships/image" Target="NULL"/><Relationship Id="rId24" Type="http://schemas.openxmlformats.org/officeDocument/2006/relationships/customXml" Target="../ink/ink7498.xml"/><Relationship Id="rId40" Type="http://schemas.openxmlformats.org/officeDocument/2006/relationships/customXml" Target="../ink/ink7506.xml"/><Relationship Id="rId45" Type="http://schemas.openxmlformats.org/officeDocument/2006/relationships/image" Target="NULL"/><Relationship Id="rId66" Type="http://schemas.openxmlformats.org/officeDocument/2006/relationships/customXml" Target="../ink/ink7519.xml"/><Relationship Id="rId87" Type="http://schemas.openxmlformats.org/officeDocument/2006/relationships/customXml" Target="../ink/ink7530.xml"/><Relationship Id="rId61" Type="http://schemas.openxmlformats.org/officeDocument/2006/relationships/image" Target="NULL"/><Relationship Id="rId82" Type="http://schemas.openxmlformats.org/officeDocument/2006/relationships/customXml" Target="../ink/ink7527.xml"/><Relationship Id="rId19" Type="http://schemas.openxmlformats.org/officeDocument/2006/relationships/image" Target="NULL"/><Relationship Id="rId14" Type="http://schemas.openxmlformats.org/officeDocument/2006/relationships/customXml" Target="../ink/ink7493.xml"/><Relationship Id="rId30" Type="http://schemas.openxmlformats.org/officeDocument/2006/relationships/customXml" Target="../ink/ink7501.xml"/><Relationship Id="rId35" Type="http://schemas.openxmlformats.org/officeDocument/2006/relationships/image" Target="NULL"/><Relationship Id="rId56" Type="http://schemas.openxmlformats.org/officeDocument/2006/relationships/customXml" Target="../ink/ink7514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customXml" Target="../ink/ink7539.xml"/><Relationship Id="rId8" Type="http://schemas.openxmlformats.org/officeDocument/2006/relationships/customXml" Target="../ink/ink7490.xml"/><Relationship Id="rId51" Type="http://schemas.openxmlformats.org/officeDocument/2006/relationships/image" Target="NULL"/><Relationship Id="rId72" Type="http://schemas.openxmlformats.org/officeDocument/2006/relationships/customXml" Target="../ink/ink7522.xml"/><Relationship Id="rId93" Type="http://schemas.openxmlformats.org/officeDocument/2006/relationships/customXml" Target="../ink/ink7533.xml"/><Relationship Id="rId98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509.xml"/><Relationship Id="rId67" Type="http://schemas.openxmlformats.org/officeDocument/2006/relationships/image" Target="NULL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customXml" Target="../ink/ink7544.xml"/><Relationship Id="rId13" Type="http://schemas.openxmlformats.org/officeDocument/2006/relationships/image" Target="NULL"/><Relationship Id="rId18" Type="http://schemas.openxmlformats.org/officeDocument/2006/relationships/customXml" Target="../ink/ink7549.xm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7546.xml"/><Relationship Id="rId17" Type="http://schemas.openxmlformats.org/officeDocument/2006/relationships/image" Target="NULL"/><Relationship Id="rId2" Type="http://schemas.openxmlformats.org/officeDocument/2006/relationships/customXml" Target="../ink/ink7541.xml"/><Relationship Id="rId16" Type="http://schemas.openxmlformats.org/officeDocument/2006/relationships/customXml" Target="../ink/ink75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43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7545.xml"/><Relationship Id="rId19" Type="http://schemas.openxmlformats.org/officeDocument/2006/relationships/image" Target="NULL"/><Relationship Id="rId4" Type="http://schemas.openxmlformats.org/officeDocument/2006/relationships/customXml" Target="../ink/ink7542.xml"/><Relationship Id="rId9" Type="http://schemas.openxmlformats.org/officeDocument/2006/relationships/image" Target="NULL"/><Relationship Id="rId14" Type="http://schemas.openxmlformats.org/officeDocument/2006/relationships/customXml" Target="../ink/ink7547.xml"/></Relationships>
</file>

<file path=ppt/slides/_rels/slide18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558.xml"/><Relationship Id="rId26" Type="http://schemas.openxmlformats.org/officeDocument/2006/relationships/customXml" Target="../ink/ink7562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7566.xml"/><Relationship Id="rId7" Type="http://schemas.openxmlformats.org/officeDocument/2006/relationships/image" Target="NULL"/><Relationship Id="rId12" Type="http://schemas.openxmlformats.org/officeDocument/2006/relationships/customXml" Target="../ink/ink755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568.xml"/><Relationship Id="rId2" Type="http://schemas.openxmlformats.org/officeDocument/2006/relationships/customXml" Target="../ink/ink7550.xml"/><Relationship Id="rId16" Type="http://schemas.openxmlformats.org/officeDocument/2006/relationships/customXml" Target="../ink/ink7557.xml"/><Relationship Id="rId20" Type="http://schemas.openxmlformats.org/officeDocument/2006/relationships/customXml" Target="../ink/ink7559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52.xml"/><Relationship Id="rId11" Type="http://schemas.openxmlformats.org/officeDocument/2006/relationships/image" Target="NULL"/><Relationship Id="rId24" Type="http://schemas.openxmlformats.org/officeDocument/2006/relationships/customXml" Target="../ink/ink7561.xml"/><Relationship Id="rId32" Type="http://schemas.openxmlformats.org/officeDocument/2006/relationships/customXml" Target="../ink/ink7565.xml"/><Relationship Id="rId37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563.xml"/><Relationship Id="rId36" Type="http://schemas.openxmlformats.org/officeDocument/2006/relationships/customXml" Target="../ink/ink7567.xml"/><Relationship Id="rId10" Type="http://schemas.openxmlformats.org/officeDocument/2006/relationships/customXml" Target="../ink/ink7554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7551.xml"/><Relationship Id="rId9" Type="http://schemas.openxmlformats.org/officeDocument/2006/relationships/image" Target="NULL"/><Relationship Id="rId14" Type="http://schemas.openxmlformats.org/officeDocument/2006/relationships/customXml" Target="../ink/ink7556.xml"/><Relationship Id="rId22" Type="http://schemas.openxmlformats.org/officeDocument/2006/relationships/customXml" Target="../ink/ink7560.xml"/><Relationship Id="rId27" Type="http://schemas.openxmlformats.org/officeDocument/2006/relationships/image" Target="NULL"/><Relationship Id="rId30" Type="http://schemas.openxmlformats.org/officeDocument/2006/relationships/customXml" Target="../ink/ink7564.xml"/><Relationship Id="rId35" Type="http://schemas.openxmlformats.org/officeDocument/2006/relationships/image" Target="NULL"/><Relationship Id="rId8" Type="http://schemas.openxmlformats.org/officeDocument/2006/relationships/customXml" Target="../ink/ink7553.xml"/><Relationship Id="rId3" Type="http://schemas.openxmlformats.org/officeDocument/2006/relationships/image" Target="NUL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3.png"/><Relationship Id="rId18" Type="http://schemas.openxmlformats.org/officeDocument/2006/relationships/customXml" Target="../ink/ink347.xml"/><Relationship Id="rId26" Type="http://schemas.openxmlformats.org/officeDocument/2006/relationships/customXml" Target="../ink/ink351.xml"/><Relationship Id="rId39" Type="http://schemas.openxmlformats.org/officeDocument/2006/relationships/image" Target="../media/image425.png"/><Relationship Id="rId21" Type="http://schemas.openxmlformats.org/officeDocument/2006/relationships/image" Target="../media/image418.png"/><Relationship Id="rId34" Type="http://schemas.openxmlformats.org/officeDocument/2006/relationships/customXml" Target="../ink/ink355.xml"/><Relationship Id="rId42" Type="http://schemas.openxmlformats.org/officeDocument/2006/relationships/customXml" Target="../ink/ink359.xml"/><Relationship Id="rId47" Type="http://schemas.openxmlformats.org/officeDocument/2006/relationships/image" Target="../media/image429.png"/><Relationship Id="rId50" Type="http://schemas.openxmlformats.org/officeDocument/2006/relationships/customXml" Target="../ink/ink363.xml"/><Relationship Id="rId55" Type="http://schemas.openxmlformats.org/officeDocument/2006/relationships/image" Target="../media/image433.png"/><Relationship Id="rId7" Type="http://schemas.openxmlformats.org/officeDocument/2006/relationships/image" Target="../media/image407.png"/><Relationship Id="rId2" Type="http://schemas.openxmlformats.org/officeDocument/2006/relationships/customXml" Target="../ink/ink339.xml"/><Relationship Id="rId16" Type="http://schemas.openxmlformats.org/officeDocument/2006/relationships/customXml" Target="../ink/ink346.xml"/><Relationship Id="rId29" Type="http://schemas.openxmlformats.org/officeDocument/2006/relationships/image" Target="../media/image422.png"/><Relationship Id="rId11" Type="http://schemas.openxmlformats.org/officeDocument/2006/relationships/image" Target="../media/image412.png"/><Relationship Id="rId24" Type="http://schemas.openxmlformats.org/officeDocument/2006/relationships/customXml" Target="../ink/ink350.xml"/><Relationship Id="rId32" Type="http://schemas.openxmlformats.org/officeDocument/2006/relationships/customXml" Target="../ink/ink354.xml"/><Relationship Id="rId37" Type="http://schemas.openxmlformats.org/officeDocument/2006/relationships/image" Target="../media/image424.png"/><Relationship Id="rId40" Type="http://schemas.openxmlformats.org/officeDocument/2006/relationships/customXml" Target="../ink/ink358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" Type="http://schemas.openxmlformats.org/officeDocument/2006/relationships/image" Target="../media/image405.png"/><Relationship Id="rId10" Type="http://schemas.openxmlformats.org/officeDocument/2006/relationships/customXml" Target="../ink/ink343.xml"/><Relationship Id="rId19" Type="http://schemas.openxmlformats.org/officeDocument/2006/relationships/image" Target="../media/image417.png"/><Relationship Id="rId31" Type="http://schemas.openxmlformats.org/officeDocument/2006/relationships/image" Target="../media/image423.png"/><Relationship Id="rId44" Type="http://schemas.openxmlformats.org/officeDocument/2006/relationships/customXml" Target="../ink/ink360.xml"/><Relationship Id="rId52" Type="http://schemas.openxmlformats.org/officeDocument/2006/relationships/customXml" Target="../ink/ink364.xml"/><Relationship Id="rId4" Type="http://schemas.openxmlformats.org/officeDocument/2006/relationships/customXml" Target="../ink/ink340.xml"/><Relationship Id="rId9" Type="http://schemas.openxmlformats.org/officeDocument/2006/relationships/image" Target="../media/image411.png"/><Relationship Id="rId14" Type="http://schemas.openxmlformats.org/officeDocument/2006/relationships/customXml" Target="../ink/ink345.xml"/><Relationship Id="rId22" Type="http://schemas.openxmlformats.org/officeDocument/2006/relationships/customXml" Target="../ink/ink349.xml"/><Relationship Id="rId27" Type="http://schemas.openxmlformats.org/officeDocument/2006/relationships/image" Target="../media/image421.png"/><Relationship Id="rId30" Type="http://schemas.openxmlformats.org/officeDocument/2006/relationships/customXml" Target="../ink/ink353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362.xml"/><Relationship Id="rId8" Type="http://schemas.openxmlformats.org/officeDocument/2006/relationships/customXml" Target="../ink/ink342.xml"/><Relationship Id="rId51" Type="http://schemas.openxmlformats.org/officeDocument/2006/relationships/image" Target="../media/image431.png"/><Relationship Id="rId3" Type="http://schemas.openxmlformats.org/officeDocument/2006/relationships/image" Target="../media/image403.png"/><Relationship Id="rId12" Type="http://schemas.openxmlformats.org/officeDocument/2006/relationships/customXml" Target="../ink/ink344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357.xml"/><Relationship Id="rId46" Type="http://schemas.openxmlformats.org/officeDocument/2006/relationships/customXml" Target="../ink/ink361.xml"/><Relationship Id="rId20" Type="http://schemas.openxmlformats.org/officeDocument/2006/relationships/customXml" Target="../ink/ink348.xml"/><Relationship Id="rId41" Type="http://schemas.openxmlformats.org/officeDocument/2006/relationships/image" Target="../media/image426.png"/><Relationship Id="rId54" Type="http://schemas.openxmlformats.org/officeDocument/2006/relationships/customXml" Target="../ink/ink3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1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352.xml"/><Relationship Id="rId36" Type="http://schemas.openxmlformats.org/officeDocument/2006/relationships/customXml" Target="../ink/ink356.xml"/><Relationship Id="rId49" Type="http://schemas.openxmlformats.org/officeDocument/2006/relationships/image" Target="../media/image430.png"/></Relationships>
</file>

<file path=ppt/slides/_rels/slide19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577.xml"/><Relationship Id="rId26" Type="http://schemas.openxmlformats.org/officeDocument/2006/relationships/customXml" Target="../ink/ink758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7585.xml"/><Relationship Id="rId42" Type="http://schemas.openxmlformats.org/officeDocument/2006/relationships/customXml" Target="../ink/ink7589.xml"/><Relationship Id="rId47" Type="http://schemas.openxmlformats.org/officeDocument/2006/relationships/image" Target="NULL"/><Relationship Id="rId50" Type="http://schemas.openxmlformats.org/officeDocument/2006/relationships/customXml" Target="../ink/ink7593.xml"/><Relationship Id="rId7" Type="http://schemas.openxmlformats.org/officeDocument/2006/relationships/image" Target="NULL"/><Relationship Id="rId2" Type="http://schemas.openxmlformats.org/officeDocument/2006/relationships/customXml" Target="../ink/ink7569.xml"/><Relationship Id="rId16" Type="http://schemas.openxmlformats.org/officeDocument/2006/relationships/customXml" Target="../ink/ink7576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580.xml"/><Relationship Id="rId32" Type="http://schemas.openxmlformats.org/officeDocument/2006/relationships/customXml" Target="../ink/ink7584.xml"/><Relationship Id="rId37" Type="http://schemas.openxmlformats.org/officeDocument/2006/relationships/image" Target="NULL"/><Relationship Id="rId40" Type="http://schemas.openxmlformats.org/officeDocument/2006/relationships/customXml" Target="../ink/ink7588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582.xml"/><Relationship Id="rId36" Type="http://schemas.openxmlformats.org/officeDocument/2006/relationships/customXml" Target="../ink/ink7586.xml"/><Relationship Id="rId49" Type="http://schemas.openxmlformats.org/officeDocument/2006/relationships/image" Target="NULL"/><Relationship Id="rId10" Type="http://schemas.openxmlformats.org/officeDocument/2006/relationships/customXml" Target="../ink/ink7573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7590.xml"/><Relationship Id="rId4" Type="http://schemas.openxmlformats.org/officeDocument/2006/relationships/customXml" Target="../ink/ink7570.xml"/><Relationship Id="rId9" Type="http://schemas.openxmlformats.org/officeDocument/2006/relationships/image" Target="NULL"/><Relationship Id="rId14" Type="http://schemas.openxmlformats.org/officeDocument/2006/relationships/customXml" Target="../ink/ink7575.xml"/><Relationship Id="rId22" Type="http://schemas.openxmlformats.org/officeDocument/2006/relationships/customXml" Target="../ink/ink7579.xml"/><Relationship Id="rId27" Type="http://schemas.openxmlformats.org/officeDocument/2006/relationships/image" Target="NULL"/><Relationship Id="rId30" Type="http://schemas.openxmlformats.org/officeDocument/2006/relationships/customXml" Target="../ink/ink758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592.xml"/><Relationship Id="rId8" Type="http://schemas.openxmlformats.org/officeDocument/2006/relationships/customXml" Target="../ink/ink7572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57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587.xml"/><Relationship Id="rId46" Type="http://schemas.openxmlformats.org/officeDocument/2006/relationships/customXml" Target="../ink/ink7591.xml"/><Relationship Id="rId20" Type="http://schemas.openxmlformats.org/officeDocument/2006/relationships/customXml" Target="../ink/ink7578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71.xml"/></Relationships>
</file>

<file path=ppt/slides/_rels/slide191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602.xml"/><Relationship Id="rId26" Type="http://schemas.openxmlformats.org/officeDocument/2006/relationships/customXml" Target="../ink/ink7606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7610.xml"/><Relationship Id="rId42" Type="http://schemas.openxmlformats.org/officeDocument/2006/relationships/customXml" Target="../ink/ink7614.xml"/><Relationship Id="rId47" Type="http://schemas.openxmlformats.org/officeDocument/2006/relationships/image" Target="NULL"/><Relationship Id="rId50" Type="http://schemas.openxmlformats.org/officeDocument/2006/relationships/customXml" Target="../ink/ink7618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7594.xml"/><Relationship Id="rId16" Type="http://schemas.openxmlformats.org/officeDocument/2006/relationships/customXml" Target="../ink/ink7601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605.xml"/><Relationship Id="rId32" Type="http://schemas.openxmlformats.org/officeDocument/2006/relationships/customXml" Target="../ink/ink7609.xml"/><Relationship Id="rId37" Type="http://schemas.openxmlformats.org/officeDocument/2006/relationships/image" Target="NULL"/><Relationship Id="rId40" Type="http://schemas.openxmlformats.org/officeDocument/2006/relationships/customXml" Target="../ink/ink7613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622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600.xml"/><Relationship Id="rId22" Type="http://schemas.openxmlformats.org/officeDocument/2006/relationships/customXml" Target="../ink/ink7604.xml"/><Relationship Id="rId27" Type="http://schemas.openxmlformats.org/officeDocument/2006/relationships/image" Target="NULL"/><Relationship Id="rId30" Type="http://schemas.openxmlformats.org/officeDocument/2006/relationships/customXml" Target="../ink/ink760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617.xml"/><Relationship Id="rId56" Type="http://schemas.openxmlformats.org/officeDocument/2006/relationships/customXml" Target="../ink/ink7621.xml"/><Relationship Id="rId8" Type="http://schemas.openxmlformats.org/officeDocument/2006/relationships/customXml" Target="../ink/ink7597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59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612.xml"/><Relationship Id="rId46" Type="http://schemas.openxmlformats.org/officeDocument/2006/relationships/customXml" Target="../ink/ink7616.xml"/><Relationship Id="rId59" Type="http://schemas.openxmlformats.org/officeDocument/2006/relationships/image" Target="NULL"/><Relationship Id="rId20" Type="http://schemas.openxmlformats.org/officeDocument/2006/relationships/customXml" Target="../ink/ink7603.xml"/><Relationship Id="rId41" Type="http://schemas.openxmlformats.org/officeDocument/2006/relationships/image" Target="NULL"/><Relationship Id="rId54" Type="http://schemas.openxmlformats.org/officeDocument/2006/relationships/customXml" Target="../ink/ink7620.xml"/><Relationship Id="rId62" Type="http://schemas.openxmlformats.org/officeDocument/2006/relationships/customXml" Target="../ink/ink76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9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607.xml"/><Relationship Id="rId36" Type="http://schemas.openxmlformats.org/officeDocument/2006/relationships/customXml" Target="../ink/ink761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598.xml"/><Relationship Id="rId31" Type="http://schemas.openxmlformats.org/officeDocument/2006/relationships/image" Target="NULL"/><Relationship Id="rId44" Type="http://schemas.openxmlformats.org/officeDocument/2006/relationships/customXml" Target="../ink/ink7615.xml"/><Relationship Id="rId52" Type="http://schemas.openxmlformats.org/officeDocument/2006/relationships/customXml" Target="../ink/ink7619.xml"/><Relationship Id="rId60" Type="http://schemas.openxmlformats.org/officeDocument/2006/relationships/customXml" Target="../ink/ink7623.xml"/><Relationship Id="rId4" Type="http://schemas.openxmlformats.org/officeDocument/2006/relationships/customXml" Target="../ink/ink7595.xml"/><Relationship Id="rId9" Type="http://schemas.openxmlformats.org/officeDocument/2006/relationships/image" Target="NULL"/></Relationships>
</file>

<file path=ppt/slides/_rels/slide1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37.xml"/><Relationship Id="rId21" Type="http://schemas.openxmlformats.org/officeDocument/2006/relationships/image" Target="NULL"/><Relationship Id="rId42" Type="http://schemas.openxmlformats.org/officeDocument/2006/relationships/customXml" Target="../ink/ink764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658.xml"/><Relationship Id="rId84" Type="http://schemas.openxmlformats.org/officeDocument/2006/relationships/image" Target="NULL"/><Relationship Id="rId16" Type="http://schemas.openxmlformats.org/officeDocument/2006/relationships/customXml" Target="../ink/ink7632.xml"/><Relationship Id="rId11" Type="http://schemas.openxmlformats.org/officeDocument/2006/relationships/image" Target="NULL"/><Relationship Id="rId32" Type="http://schemas.openxmlformats.org/officeDocument/2006/relationships/customXml" Target="../ink/ink764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653.xml"/><Relationship Id="rId74" Type="http://schemas.openxmlformats.org/officeDocument/2006/relationships/image" Target="NULL"/><Relationship Id="rId79" Type="http://schemas.openxmlformats.org/officeDocument/2006/relationships/customXml" Target="../ink/ink7664.xm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631.xml"/><Relationship Id="rId22" Type="http://schemas.openxmlformats.org/officeDocument/2006/relationships/customXml" Target="../ink/ink7635.xml"/><Relationship Id="rId27" Type="http://schemas.openxmlformats.org/officeDocument/2006/relationships/image" Target="NULL"/><Relationship Id="rId30" Type="http://schemas.openxmlformats.org/officeDocument/2006/relationships/customXml" Target="../ink/ink763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648.xml"/><Relationship Id="rId56" Type="http://schemas.openxmlformats.org/officeDocument/2006/relationships/customXml" Target="../ink/ink7652.xml"/><Relationship Id="rId64" Type="http://schemas.openxmlformats.org/officeDocument/2006/relationships/customXml" Target="../ink/ink7656.xml"/><Relationship Id="rId69" Type="http://schemas.openxmlformats.org/officeDocument/2006/relationships/image" Target="NULL"/><Relationship Id="rId77" Type="http://schemas.openxmlformats.org/officeDocument/2006/relationships/customXml" Target="../ink/ink7663.xml"/><Relationship Id="rId8" Type="http://schemas.openxmlformats.org/officeDocument/2006/relationships/customXml" Target="../ink/ink7628.xml"/><Relationship Id="rId51" Type="http://schemas.openxmlformats.org/officeDocument/2006/relationships/image" Target="NULL"/><Relationship Id="rId72" Type="http://schemas.openxmlformats.org/officeDocument/2006/relationships/customXml" Target="../ink/ink7660.xml"/><Relationship Id="rId80" Type="http://schemas.openxmlformats.org/officeDocument/2006/relationships/image" Target="NULL"/><Relationship Id="rId85" Type="http://schemas.openxmlformats.org/officeDocument/2006/relationships/customXml" Target="../ink/ink7667.xml"/><Relationship Id="rId3" Type="http://schemas.openxmlformats.org/officeDocument/2006/relationships/image" Target="NULL"/><Relationship Id="rId12" Type="http://schemas.openxmlformats.org/officeDocument/2006/relationships/customXml" Target="../ink/ink763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643.xml"/><Relationship Id="rId46" Type="http://schemas.openxmlformats.org/officeDocument/2006/relationships/customXml" Target="../ink/ink764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634.xml"/><Relationship Id="rId41" Type="http://schemas.openxmlformats.org/officeDocument/2006/relationships/image" Target="NULL"/><Relationship Id="rId54" Type="http://schemas.openxmlformats.org/officeDocument/2006/relationships/customXml" Target="../ink/ink7651.xml"/><Relationship Id="rId62" Type="http://schemas.openxmlformats.org/officeDocument/2006/relationships/customXml" Target="../ink/ink7655.xml"/><Relationship Id="rId70" Type="http://schemas.openxmlformats.org/officeDocument/2006/relationships/customXml" Target="../ink/ink7659.xml"/><Relationship Id="rId75" Type="http://schemas.openxmlformats.org/officeDocument/2006/relationships/customXml" Target="../ink/ink7662.xml"/><Relationship Id="rId83" Type="http://schemas.openxmlformats.org/officeDocument/2006/relationships/customXml" Target="../ink/ink7666.xml"/><Relationship Id="rId88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2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638.xml"/><Relationship Id="rId36" Type="http://schemas.openxmlformats.org/officeDocument/2006/relationships/customXml" Target="../ink/ink764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629.xml"/><Relationship Id="rId31" Type="http://schemas.openxmlformats.org/officeDocument/2006/relationships/image" Target="NULL"/><Relationship Id="rId44" Type="http://schemas.openxmlformats.org/officeDocument/2006/relationships/customXml" Target="../ink/ink7646.xml"/><Relationship Id="rId52" Type="http://schemas.openxmlformats.org/officeDocument/2006/relationships/customXml" Target="../ink/ink7650.xml"/><Relationship Id="rId60" Type="http://schemas.openxmlformats.org/officeDocument/2006/relationships/customXml" Target="../ink/ink7654.xml"/><Relationship Id="rId65" Type="http://schemas.openxmlformats.org/officeDocument/2006/relationships/image" Target="NULL"/><Relationship Id="rId73" Type="http://schemas.openxmlformats.org/officeDocument/2006/relationships/customXml" Target="../ink/ink7661.xml"/><Relationship Id="rId78" Type="http://schemas.openxmlformats.org/officeDocument/2006/relationships/image" Target="NULL"/><Relationship Id="rId81" Type="http://schemas.openxmlformats.org/officeDocument/2006/relationships/customXml" Target="../ink/ink7665.xml"/><Relationship Id="rId86" Type="http://schemas.openxmlformats.org/officeDocument/2006/relationships/image" Target="NULL"/><Relationship Id="rId4" Type="http://schemas.openxmlformats.org/officeDocument/2006/relationships/customXml" Target="../ink/ink762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633.xml"/><Relationship Id="rId39" Type="http://schemas.openxmlformats.org/officeDocument/2006/relationships/image" Target="NULL"/><Relationship Id="rId34" Type="http://schemas.openxmlformats.org/officeDocument/2006/relationships/customXml" Target="../ink/ink7641.xml"/><Relationship Id="rId50" Type="http://schemas.openxmlformats.org/officeDocument/2006/relationships/customXml" Target="../ink/ink7649.xml"/><Relationship Id="rId55" Type="http://schemas.openxmlformats.org/officeDocument/2006/relationships/image" Target="NULL"/><Relationship Id="rId76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7625.xml"/><Relationship Id="rId29" Type="http://schemas.openxmlformats.org/officeDocument/2006/relationships/image" Target="NULL"/><Relationship Id="rId24" Type="http://schemas.openxmlformats.org/officeDocument/2006/relationships/customXml" Target="../ink/ink7636.xml"/><Relationship Id="rId40" Type="http://schemas.openxmlformats.org/officeDocument/2006/relationships/customXml" Target="../ink/ink7644.xml"/><Relationship Id="rId45" Type="http://schemas.openxmlformats.org/officeDocument/2006/relationships/image" Target="NULL"/><Relationship Id="rId66" Type="http://schemas.openxmlformats.org/officeDocument/2006/relationships/customXml" Target="../ink/ink7657.xml"/><Relationship Id="rId87" Type="http://schemas.openxmlformats.org/officeDocument/2006/relationships/customXml" Target="../ink/ink7668.xml"/><Relationship Id="rId61" Type="http://schemas.openxmlformats.org/officeDocument/2006/relationships/image" Target="NULL"/><Relationship Id="rId82" Type="http://schemas.openxmlformats.org/officeDocument/2006/relationships/image" Target="NULL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customXml" Target="../ink/ink7672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7674.xml"/><Relationship Id="rId2" Type="http://schemas.openxmlformats.org/officeDocument/2006/relationships/customXml" Target="../ink/ink76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7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7673.xml"/><Relationship Id="rId4" Type="http://schemas.openxmlformats.org/officeDocument/2006/relationships/customXml" Target="../ink/ink7670.xml"/><Relationship Id="rId9" Type="http://schemas.openxmlformats.org/officeDocument/2006/relationships/image" Target="NULL"/><Relationship Id="rId14" Type="http://schemas.openxmlformats.org/officeDocument/2006/relationships/customXml" Target="../ink/ink7675.xml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customXml" Target="../ink/ink7679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7681.xml"/><Relationship Id="rId17" Type="http://schemas.openxmlformats.org/officeDocument/2006/relationships/image" Target="NULL"/><Relationship Id="rId2" Type="http://schemas.openxmlformats.org/officeDocument/2006/relationships/customXml" Target="../ink/ink7676.xml"/><Relationship Id="rId16" Type="http://schemas.openxmlformats.org/officeDocument/2006/relationships/customXml" Target="../ink/ink76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78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7680.xml"/><Relationship Id="rId4" Type="http://schemas.openxmlformats.org/officeDocument/2006/relationships/customXml" Target="../ink/ink7677.xml"/><Relationship Id="rId9" Type="http://schemas.openxmlformats.org/officeDocument/2006/relationships/image" Target="NULL"/><Relationship Id="rId14" Type="http://schemas.openxmlformats.org/officeDocument/2006/relationships/customXml" Target="../ink/ink7682.xml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customXml" Target="../ink/ink7687.xml"/><Relationship Id="rId13" Type="http://schemas.openxmlformats.org/officeDocument/2006/relationships/image" Target="NULL"/><Relationship Id="rId18" Type="http://schemas.openxmlformats.org/officeDocument/2006/relationships/customXml" Target="../ink/ink7692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7689.xml"/><Relationship Id="rId17" Type="http://schemas.openxmlformats.org/officeDocument/2006/relationships/image" Target="NULL"/><Relationship Id="rId2" Type="http://schemas.openxmlformats.org/officeDocument/2006/relationships/customXml" Target="../ink/ink7684.xml"/><Relationship Id="rId16" Type="http://schemas.openxmlformats.org/officeDocument/2006/relationships/customXml" Target="../ink/ink7691.xml"/><Relationship Id="rId20" Type="http://schemas.openxmlformats.org/officeDocument/2006/relationships/customXml" Target="../ink/ink76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86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7688.xml"/><Relationship Id="rId19" Type="http://schemas.openxmlformats.org/officeDocument/2006/relationships/image" Target="NULL"/><Relationship Id="rId4" Type="http://schemas.openxmlformats.org/officeDocument/2006/relationships/customXml" Target="../ink/ink7685.xml"/><Relationship Id="rId9" Type="http://schemas.openxmlformats.org/officeDocument/2006/relationships/image" Target="NULL"/><Relationship Id="rId14" Type="http://schemas.openxmlformats.org/officeDocument/2006/relationships/customXml" Target="../ink/ink7690.xml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customXml" Target="../ink/ink7697.xml"/><Relationship Id="rId13" Type="http://schemas.openxmlformats.org/officeDocument/2006/relationships/image" Target="NULL"/><Relationship Id="rId18" Type="http://schemas.openxmlformats.org/officeDocument/2006/relationships/customXml" Target="../ink/ink7702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7699.xml"/><Relationship Id="rId17" Type="http://schemas.openxmlformats.org/officeDocument/2006/relationships/image" Target="NULL"/><Relationship Id="rId2" Type="http://schemas.openxmlformats.org/officeDocument/2006/relationships/customXml" Target="../ink/ink7694.xml"/><Relationship Id="rId16" Type="http://schemas.openxmlformats.org/officeDocument/2006/relationships/customXml" Target="../ink/ink7701.xml"/><Relationship Id="rId20" Type="http://schemas.openxmlformats.org/officeDocument/2006/relationships/customXml" Target="../ink/ink77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96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7698.xml"/><Relationship Id="rId19" Type="http://schemas.openxmlformats.org/officeDocument/2006/relationships/image" Target="NULL"/><Relationship Id="rId4" Type="http://schemas.openxmlformats.org/officeDocument/2006/relationships/customXml" Target="../ink/ink7695.xml"/><Relationship Id="rId9" Type="http://schemas.openxmlformats.org/officeDocument/2006/relationships/image" Target="NULL"/><Relationship Id="rId14" Type="http://schemas.openxmlformats.org/officeDocument/2006/relationships/customXml" Target="../ink/ink7700.xml"/><Relationship Id="rId22" Type="http://schemas.openxmlformats.org/officeDocument/2006/relationships/customXml" Target="../ink/ink7704.xml"/></Relationships>
</file>

<file path=ppt/slides/_rels/slide19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713.xml"/><Relationship Id="rId26" Type="http://schemas.openxmlformats.org/officeDocument/2006/relationships/customXml" Target="../ink/ink7717.xml"/><Relationship Id="rId3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7721.xml"/><Relationship Id="rId7" Type="http://schemas.openxmlformats.org/officeDocument/2006/relationships/image" Target="NULL"/><Relationship Id="rId12" Type="http://schemas.openxmlformats.org/officeDocument/2006/relationships/customXml" Target="../ink/ink771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7705.xml"/><Relationship Id="rId16" Type="http://schemas.openxmlformats.org/officeDocument/2006/relationships/customXml" Target="../ink/ink7712.xml"/><Relationship Id="rId20" Type="http://schemas.openxmlformats.org/officeDocument/2006/relationships/customXml" Target="../ink/ink7714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07.xml"/><Relationship Id="rId11" Type="http://schemas.openxmlformats.org/officeDocument/2006/relationships/image" Target="NULL"/><Relationship Id="rId24" Type="http://schemas.openxmlformats.org/officeDocument/2006/relationships/customXml" Target="../ink/ink7716.xml"/><Relationship Id="rId32" Type="http://schemas.openxmlformats.org/officeDocument/2006/relationships/customXml" Target="../ink/ink7720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718.xml"/><Relationship Id="rId10" Type="http://schemas.openxmlformats.org/officeDocument/2006/relationships/customXml" Target="../ink/ink770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7706.xml"/><Relationship Id="rId9" Type="http://schemas.openxmlformats.org/officeDocument/2006/relationships/image" Target="NULL"/><Relationship Id="rId14" Type="http://schemas.openxmlformats.org/officeDocument/2006/relationships/customXml" Target="../ink/ink7711.xml"/><Relationship Id="rId22" Type="http://schemas.openxmlformats.org/officeDocument/2006/relationships/customXml" Target="../ink/ink7715.xml"/><Relationship Id="rId27" Type="http://schemas.openxmlformats.org/officeDocument/2006/relationships/image" Target="NULL"/><Relationship Id="rId30" Type="http://schemas.openxmlformats.org/officeDocument/2006/relationships/customXml" Target="../ink/ink7719.xml"/><Relationship Id="rId35" Type="http://schemas.openxmlformats.org/officeDocument/2006/relationships/image" Target="NULL"/><Relationship Id="rId8" Type="http://schemas.openxmlformats.org/officeDocument/2006/relationships/customXml" Target="../ink/ink7708.xml"/></Relationships>
</file>

<file path=ppt/slides/_rels/slide19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730.xml"/><Relationship Id="rId26" Type="http://schemas.openxmlformats.org/officeDocument/2006/relationships/customXml" Target="../ink/ink7734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7738.xml"/><Relationship Id="rId42" Type="http://schemas.openxmlformats.org/officeDocument/2006/relationships/customXml" Target="../ink/ink7742.xml"/><Relationship Id="rId47" Type="http://schemas.openxmlformats.org/officeDocument/2006/relationships/image" Target="NULL"/><Relationship Id="rId50" Type="http://schemas.openxmlformats.org/officeDocument/2006/relationships/customXml" Target="../ink/ink7746.xml"/><Relationship Id="rId7" Type="http://schemas.openxmlformats.org/officeDocument/2006/relationships/image" Target="NULL"/><Relationship Id="rId2" Type="http://schemas.openxmlformats.org/officeDocument/2006/relationships/customXml" Target="../ink/ink7722.xml"/><Relationship Id="rId16" Type="http://schemas.openxmlformats.org/officeDocument/2006/relationships/customXml" Target="../ink/ink7729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733.xml"/><Relationship Id="rId32" Type="http://schemas.openxmlformats.org/officeDocument/2006/relationships/customXml" Target="../ink/ink7737.xml"/><Relationship Id="rId37" Type="http://schemas.openxmlformats.org/officeDocument/2006/relationships/image" Target="NULL"/><Relationship Id="rId40" Type="http://schemas.openxmlformats.org/officeDocument/2006/relationships/customXml" Target="../ink/ink7741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7726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7743.xml"/><Relationship Id="rId52" Type="http://schemas.openxmlformats.org/officeDocument/2006/relationships/customXml" Target="../ink/ink7747.xml"/><Relationship Id="rId4" Type="http://schemas.openxmlformats.org/officeDocument/2006/relationships/customXml" Target="../ink/ink7723.xml"/><Relationship Id="rId9" Type="http://schemas.openxmlformats.org/officeDocument/2006/relationships/image" Target="NULL"/><Relationship Id="rId14" Type="http://schemas.openxmlformats.org/officeDocument/2006/relationships/customXml" Target="../ink/ink7728.xml"/><Relationship Id="rId22" Type="http://schemas.openxmlformats.org/officeDocument/2006/relationships/customXml" Target="../ink/ink7732.xml"/><Relationship Id="rId27" Type="http://schemas.openxmlformats.org/officeDocument/2006/relationships/image" Target="NULL"/><Relationship Id="rId30" Type="http://schemas.openxmlformats.org/officeDocument/2006/relationships/customXml" Target="../ink/ink773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745.xml"/><Relationship Id="rId8" Type="http://schemas.openxmlformats.org/officeDocument/2006/relationships/customXml" Target="../ink/ink7725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72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740.xml"/><Relationship Id="rId46" Type="http://schemas.openxmlformats.org/officeDocument/2006/relationships/customXml" Target="../ink/ink7744.xml"/><Relationship Id="rId20" Type="http://schemas.openxmlformats.org/officeDocument/2006/relationships/customXml" Target="../ink/ink7731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2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735.xml"/><Relationship Id="rId36" Type="http://schemas.openxmlformats.org/officeDocument/2006/relationships/customXml" Target="../ink/ink7739.xml"/><Relationship Id="rId49" Type="http://schemas.openxmlformats.org/officeDocument/2006/relationships/image" Target="NULL"/></Relationships>
</file>

<file path=ppt/slides/_rels/slide19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756.xml"/><Relationship Id="rId26" Type="http://schemas.openxmlformats.org/officeDocument/2006/relationships/customXml" Target="../ink/ink7760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7764.xml"/><Relationship Id="rId42" Type="http://schemas.openxmlformats.org/officeDocument/2006/relationships/customXml" Target="../ink/ink7768.xml"/><Relationship Id="rId47" Type="http://schemas.openxmlformats.org/officeDocument/2006/relationships/image" Target="NULL"/><Relationship Id="rId50" Type="http://schemas.openxmlformats.org/officeDocument/2006/relationships/customXml" Target="../ink/ink7772.xml"/><Relationship Id="rId7" Type="http://schemas.openxmlformats.org/officeDocument/2006/relationships/image" Target="NULL"/><Relationship Id="rId2" Type="http://schemas.openxmlformats.org/officeDocument/2006/relationships/customXml" Target="../ink/ink7748.xml"/><Relationship Id="rId16" Type="http://schemas.openxmlformats.org/officeDocument/2006/relationships/customXml" Target="../ink/ink7755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759.xml"/><Relationship Id="rId32" Type="http://schemas.openxmlformats.org/officeDocument/2006/relationships/customXml" Target="../ink/ink7763.xml"/><Relationship Id="rId37" Type="http://schemas.openxmlformats.org/officeDocument/2006/relationships/image" Target="NULL"/><Relationship Id="rId40" Type="http://schemas.openxmlformats.org/officeDocument/2006/relationships/customXml" Target="../ink/ink7767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7752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7769.xml"/><Relationship Id="rId52" Type="http://schemas.openxmlformats.org/officeDocument/2006/relationships/customXml" Target="../ink/ink7773.xml"/><Relationship Id="rId4" Type="http://schemas.openxmlformats.org/officeDocument/2006/relationships/customXml" Target="../ink/ink7749.xml"/><Relationship Id="rId9" Type="http://schemas.openxmlformats.org/officeDocument/2006/relationships/image" Target="NULL"/><Relationship Id="rId14" Type="http://schemas.openxmlformats.org/officeDocument/2006/relationships/customXml" Target="../ink/ink7754.xml"/><Relationship Id="rId22" Type="http://schemas.openxmlformats.org/officeDocument/2006/relationships/customXml" Target="../ink/ink7758.xml"/><Relationship Id="rId27" Type="http://schemas.openxmlformats.org/officeDocument/2006/relationships/image" Target="NULL"/><Relationship Id="rId30" Type="http://schemas.openxmlformats.org/officeDocument/2006/relationships/customXml" Target="../ink/ink776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771.xml"/><Relationship Id="rId8" Type="http://schemas.openxmlformats.org/officeDocument/2006/relationships/customXml" Target="../ink/ink7751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75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766.xml"/><Relationship Id="rId46" Type="http://schemas.openxmlformats.org/officeDocument/2006/relationships/customXml" Target="../ink/ink7770.xml"/><Relationship Id="rId20" Type="http://schemas.openxmlformats.org/officeDocument/2006/relationships/customXml" Target="../ink/ink7757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5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761.xml"/><Relationship Id="rId36" Type="http://schemas.openxmlformats.org/officeDocument/2006/relationships/customXml" Target="../ink/ink7765.xml"/><Relationship Id="rId49" Type="http://schemas.openxmlformats.org/officeDocument/2006/relationships/image" Target="NUL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19.xml"/><Relationship Id="rId26" Type="http://schemas.openxmlformats.org/officeDocument/2006/relationships/customXml" Target="../ink/ink23.xml"/><Relationship Id="rId21" Type="http://schemas.openxmlformats.org/officeDocument/2006/relationships/image" Target="../media/image11.png"/><Relationship Id="rId34" Type="http://schemas.openxmlformats.org/officeDocument/2006/relationships/customXml" Target="../ink/ink27.xml"/><Relationship Id="rId7" Type="http://schemas.openxmlformats.org/officeDocument/2006/relationships/image" Target="../media/image3.png"/><Relationship Id="rId12" Type="http://schemas.openxmlformats.org/officeDocument/2006/relationships/customXml" Target="../ink/ink16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17.png"/><Relationship Id="rId2" Type="http://schemas.openxmlformats.org/officeDocument/2006/relationships/customXml" Target="../ink/ink12.xml"/><Relationship Id="rId16" Type="http://schemas.openxmlformats.org/officeDocument/2006/relationships/customXml" Target="../ink/ink18.xml"/><Relationship Id="rId20" Type="http://schemas.openxmlformats.org/officeDocument/2006/relationships/customXml" Target="../ink/ink20.xml"/><Relationship Id="rId29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.xml"/><Relationship Id="rId11" Type="http://schemas.openxmlformats.org/officeDocument/2006/relationships/image" Target="../media/image6.png"/><Relationship Id="rId24" Type="http://schemas.openxmlformats.org/officeDocument/2006/relationships/customXml" Target="../ink/ink22.xml"/><Relationship Id="rId32" Type="http://schemas.openxmlformats.org/officeDocument/2006/relationships/customXml" Target="../ink/ink26.xml"/><Relationship Id="rId37" Type="http://schemas.openxmlformats.org/officeDocument/2006/relationships/image" Target="../media/image19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24.xml"/><Relationship Id="rId36" Type="http://schemas.openxmlformats.org/officeDocument/2006/relationships/customXml" Target="../ink/ink28.xml"/><Relationship Id="rId10" Type="http://schemas.openxmlformats.org/officeDocument/2006/relationships/customXml" Target="../ink/ink15.xml"/><Relationship Id="rId19" Type="http://schemas.openxmlformats.org/officeDocument/2006/relationships/image" Target="../media/image10.png"/><Relationship Id="rId31" Type="http://schemas.openxmlformats.org/officeDocument/2006/relationships/image" Target="../media/image16.png"/><Relationship Id="rId9" Type="http://schemas.openxmlformats.org/officeDocument/2006/relationships/image" Target="../media/image5.png"/><Relationship Id="rId14" Type="http://schemas.openxmlformats.org/officeDocument/2006/relationships/customXml" Target="../ink/ink17.xml"/><Relationship Id="rId22" Type="http://schemas.openxmlformats.org/officeDocument/2006/relationships/customXml" Target="../ink/ink21.xml"/><Relationship Id="rId27" Type="http://schemas.openxmlformats.org/officeDocument/2006/relationships/image" Target="../media/image14.png"/><Relationship Id="rId30" Type="http://schemas.openxmlformats.org/officeDocument/2006/relationships/customXml" Target="../ink/ink25.xml"/><Relationship Id="rId35" Type="http://schemas.openxmlformats.org/officeDocument/2006/relationships/image" Target="../media/image18.png"/><Relationship Id="rId8" Type="http://schemas.openxmlformats.org/officeDocument/2006/relationships/customXml" Target="../ink/ink14.xml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8.xml"/><Relationship Id="rId21" Type="http://schemas.openxmlformats.org/officeDocument/2006/relationships/image" Target="../media/image418.png"/><Relationship Id="rId34" Type="http://schemas.openxmlformats.org/officeDocument/2006/relationships/customXml" Target="../ink/ink382.xml"/><Relationship Id="rId42" Type="http://schemas.openxmlformats.org/officeDocument/2006/relationships/customXml" Target="../ink/ink386.xml"/><Relationship Id="rId47" Type="http://schemas.openxmlformats.org/officeDocument/2006/relationships/image" Target="../media/image429.png"/><Relationship Id="rId50" Type="http://schemas.openxmlformats.org/officeDocument/2006/relationships/customXml" Target="../ink/ink390.xml"/><Relationship Id="rId55" Type="http://schemas.openxmlformats.org/officeDocument/2006/relationships/image" Target="../media/image433.png"/><Relationship Id="rId63" Type="http://schemas.openxmlformats.org/officeDocument/2006/relationships/image" Target="../media/image437.png"/><Relationship Id="rId7" Type="http://schemas.openxmlformats.org/officeDocument/2006/relationships/image" Target="../media/image407.png"/><Relationship Id="rId2" Type="http://schemas.openxmlformats.org/officeDocument/2006/relationships/customXml" Target="../ink/ink366.xml"/><Relationship Id="rId16" Type="http://schemas.openxmlformats.org/officeDocument/2006/relationships/customXml" Target="../ink/ink373.xml"/><Relationship Id="rId29" Type="http://schemas.openxmlformats.org/officeDocument/2006/relationships/image" Target="../media/image422.png"/><Relationship Id="rId11" Type="http://schemas.openxmlformats.org/officeDocument/2006/relationships/image" Target="../media/image412.png"/><Relationship Id="rId24" Type="http://schemas.openxmlformats.org/officeDocument/2006/relationships/customXml" Target="../ink/ink377.xml"/><Relationship Id="rId32" Type="http://schemas.openxmlformats.org/officeDocument/2006/relationships/customXml" Target="../ink/ink381.xml"/><Relationship Id="rId37" Type="http://schemas.openxmlformats.org/officeDocument/2006/relationships/image" Target="../media/image424.png"/><Relationship Id="rId40" Type="http://schemas.openxmlformats.org/officeDocument/2006/relationships/customXml" Target="../ink/ink385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8" Type="http://schemas.openxmlformats.org/officeDocument/2006/relationships/customXml" Target="../ink/ink394.xml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19" Type="http://schemas.openxmlformats.org/officeDocument/2006/relationships/image" Target="../media/image417.png"/><Relationship Id="rId14" Type="http://schemas.openxmlformats.org/officeDocument/2006/relationships/customXml" Target="../ink/ink372.xml"/><Relationship Id="rId22" Type="http://schemas.openxmlformats.org/officeDocument/2006/relationships/customXml" Target="../ink/ink376.xml"/><Relationship Id="rId27" Type="http://schemas.openxmlformats.org/officeDocument/2006/relationships/image" Target="../media/image421.png"/><Relationship Id="rId30" Type="http://schemas.openxmlformats.org/officeDocument/2006/relationships/customXml" Target="../ink/ink380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389.xml"/><Relationship Id="rId56" Type="http://schemas.openxmlformats.org/officeDocument/2006/relationships/customXml" Target="../ink/ink393.xml"/><Relationship Id="rId64" Type="http://schemas.openxmlformats.org/officeDocument/2006/relationships/customXml" Target="../ink/ink397.xml"/><Relationship Id="rId8" Type="http://schemas.openxmlformats.org/officeDocument/2006/relationships/customXml" Target="../ink/ink369.xml"/><Relationship Id="rId51" Type="http://schemas.openxmlformats.org/officeDocument/2006/relationships/image" Target="../media/image431.png"/><Relationship Id="rId3" Type="http://schemas.openxmlformats.org/officeDocument/2006/relationships/image" Target="../media/image403.png"/><Relationship Id="rId12" Type="http://schemas.openxmlformats.org/officeDocument/2006/relationships/customXml" Target="../ink/ink371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384.xml"/><Relationship Id="rId46" Type="http://schemas.openxmlformats.org/officeDocument/2006/relationships/customXml" Target="../ink/ink388.xml"/><Relationship Id="rId59" Type="http://schemas.openxmlformats.org/officeDocument/2006/relationships/image" Target="../media/image435.png"/><Relationship Id="rId20" Type="http://schemas.openxmlformats.org/officeDocument/2006/relationships/customXml" Target="../ink/ink375.xml"/><Relationship Id="rId41" Type="http://schemas.openxmlformats.org/officeDocument/2006/relationships/image" Target="../media/image426.png"/><Relationship Id="rId54" Type="http://schemas.openxmlformats.org/officeDocument/2006/relationships/customXml" Target="../ink/ink392.xml"/><Relationship Id="rId62" Type="http://schemas.openxmlformats.org/officeDocument/2006/relationships/customXml" Target="../ink/ink3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379.xml"/><Relationship Id="rId36" Type="http://schemas.openxmlformats.org/officeDocument/2006/relationships/customXml" Target="../ink/ink383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370.xml"/><Relationship Id="rId31" Type="http://schemas.openxmlformats.org/officeDocument/2006/relationships/image" Target="../media/image423.png"/><Relationship Id="rId44" Type="http://schemas.openxmlformats.org/officeDocument/2006/relationships/customXml" Target="../ink/ink387.xml"/><Relationship Id="rId52" Type="http://schemas.openxmlformats.org/officeDocument/2006/relationships/customXml" Target="../ink/ink391.xml"/><Relationship Id="rId60" Type="http://schemas.openxmlformats.org/officeDocument/2006/relationships/customXml" Target="../ink/ink395.xml"/><Relationship Id="rId65" Type="http://schemas.openxmlformats.org/officeDocument/2006/relationships/image" Target="../media/image438.png"/><Relationship Id="rId4" Type="http://schemas.openxmlformats.org/officeDocument/2006/relationships/customXml" Target="../ink/ink367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374.xml"/><Relationship Id="rId39" Type="http://schemas.openxmlformats.org/officeDocument/2006/relationships/image" Target="../media/image425.png"/></Relationships>
</file>

<file path=ppt/slides/_rels/slide2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786.xml"/><Relationship Id="rId21" Type="http://schemas.openxmlformats.org/officeDocument/2006/relationships/image" Target="NULL"/><Relationship Id="rId42" Type="http://schemas.openxmlformats.org/officeDocument/2006/relationships/customXml" Target="../ink/ink779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807.xml"/><Relationship Id="rId2" Type="http://schemas.openxmlformats.org/officeDocument/2006/relationships/customXml" Target="../ink/ink7774.xml"/><Relationship Id="rId16" Type="http://schemas.openxmlformats.org/officeDocument/2006/relationships/customXml" Target="../ink/ink7781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785.xml"/><Relationship Id="rId32" Type="http://schemas.openxmlformats.org/officeDocument/2006/relationships/customXml" Target="../ink/ink7789.xml"/><Relationship Id="rId37" Type="http://schemas.openxmlformats.org/officeDocument/2006/relationships/image" Target="NULL"/><Relationship Id="rId40" Type="http://schemas.openxmlformats.org/officeDocument/2006/relationships/customXml" Target="../ink/ink7793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802.xml"/><Relationship Id="rId66" Type="http://schemas.openxmlformats.org/officeDocument/2006/relationships/customXml" Target="../ink/ink7806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780.xml"/><Relationship Id="rId22" Type="http://schemas.openxmlformats.org/officeDocument/2006/relationships/customXml" Target="../ink/ink7784.xml"/><Relationship Id="rId27" Type="http://schemas.openxmlformats.org/officeDocument/2006/relationships/image" Target="NULL"/><Relationship Id="rId30" Type="http://schemas.openxmlformats.org/officeDocument/2006/relationships/customXml" Target="../ink/ink778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797.xml"/><Relationship Id="rId56" Type="http://schemas.openxmlformats.org/officeDocument/2006/relationships/customXml" Target="../ink/ink7801.xml"/><Relationship Id="rId64" Type="http://schemas.openxmlformats.org/officeDocument/2006/relationships/customXml" Target="../ink/ink7805.xml"/><Relationship Id="rId69" Type="http://schemas.openxmlformats.org/officeDocument/2006/relationships/image" Target="NULL"/><Relationship Id="rId8" Type="http://schemas.openxmlformats.org/officeDocument/2006/relationships/customXml" Target="../ink/ink7777.xml"/><Relationship Id="rId51" Type="http://schemas.openxmlformats.org/officeDocument/2006/relationships/image" Target="NULL"/><Relationship Id="rId72" Type="http://schemas.openxmlformats.org/officeDocument/2006/relationships/customXml" Target="../ink/ink7809.xml"/><Relationship Id="rId3" Type="http://schemas.openxmlformats.org/officeDocument/2006/relationships/image" Target="NULL"/><Relationship Id="rId12" Type="http://schemas.openxmlformats.org/officeDocument/2006/relationships/customXml" Target="../ink/ink777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792.xml"/><Relationship Id="rId46" Type="http://schemas.openxmlformats.org/officeDocument/2006/relationships/customXml" Target="../ink/ink779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783.xml"/><Relationship Id="rId41" Type="http://schemas.openxmlformats.org/officeDocument/2006/relationships/image" Target="NULL"/><Relationship Id="rId54" Type="http://schemas.openxmlformats.org/officeDocument/2006/relationships/customXml" Target="../ink/ink7800.xml"/><Relationship Id="rId62" Type="http://schemas.openxmlformats.org/officeDocument/2006/relationships/customXml" Target="../ink/ink7804.xml"/><Relationship Id="rId70" Type="http://schemas.openxmlformats.org/officeDocument/2006/relationships/customXml" Target="../ink/ink78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7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787.xml"/><Relationship Id="rId36" Type="http://schemas.openxmlformats.org/officeDocument/2006/relationships/customXml" Target="../ink/ink779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778.xml"/><Relationship Id="rId31" Type="http://schemas.openxmlformats.org/officeDocument/2006/relationships/image" Target="NULL"/><Relationship Id="rId44" Type="http://schemas.openxmlformats.org/officeDocument/2006/relationships/customXml" Target="../ink/ink7795.xml"/><Relationship Id="rId52" Type="http://schemas.openxmlformats.org/officeDocument/2006/relationships/customXml" Target="../ink/ink7799.xml"/><Relationship Id="rId60" Type="http://schemas.openxmlformats.org/officeDocument/2006/relationships/customXml" Target="../ink/ink7803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777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782.xml"/><Relationship Id="rId39" Type="http://schemas.openxmlformats.org/officeDocument/2006/relationships/image" Target="NULL"/><Relationship Id="rId34" Type="http://schemas.openxmlformats.org/officeDocument/2006/relationships/customXml" Target="../ink/ink7790.xml"/><Relationship Id="rId50" Type="http://schemas.openxmlformats.org/officeDocument/2006/relationships/customXml" Target="../ink/ink7798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2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22.xml"/><Relationship Id="rId21" Type="http://schemas.openxmlformats.org/officeDocument/2006/relationships/image" Target="NULL"/><Relationship Id="rId42" Type="http://schemas.openxmlformats.org/officeDocument/2006/relationships/customXml" Target="../ink/ink783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843.xml"/><Relationship Id="rId84" Type="http://schemas.openxmlformats.org/officeDocument/2006/relationships/customXml" Target="../ink/ink7851.xml"/><Relationship Id="rId89" Type="http://schemas.openxmlformats.org/officeDocument/2006/relationships/image" Target="NULL"/><Relationship Id="rId16" Type="http://schemas.openxmlformats.org/officeDocument/2006/relationships/customXml" Target="../ink/ink7817.xml"/><Relationship Id="rId11" Type="http://schemas.openxmlformats.org/officeDocument/2006/relationships/image" Target="NULL"/><Relationship Id="rId32" Type="http://schemas.openxmlformats.org/officeDocument/2006/relationships/customXml" Target="../ink/ink782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838.xml"/><Relationship Id="rId74" Type="http://schemas.openxmlformats.org/officeDocument/2006/relationships/customXml" Target="../ink/ink7846.xml"/><Relationship Id="rId79" Type="http://schemas.openxmlformats.org/officeDocument/2006/relationships/image" Target="NULL"/><Relationship Id="rId5" Type="http://schemas.openxmlformats.org/officeDocument/2006/relationships/image" Target="NULL"/><Relationship Id="rId14" Type="http://schemas.openxmlformats.org/officeDocument/2006/relationships/customXml" Target="../ink/ink7816.xml"/><Relationship Id="rId22" Type="http://schemas.openxmlformats.org/officeDocument/2006/relationships/customXml" Target="../ink/ink7820.xml"/><Relationship Id="rId27" Type="http://schemas.openxmlformats.org/officeDocument/2006/relationships/image" Target="NULL"/><Relationship Id="rId30" Type="http://schemas.openxmlformats.org/officeDocument/2006/relationships/customXml" Target="../ink/ink782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833.xml"/><Relationship Id="rId56" Type="http://schemas.openxmlformats.org/officeDocument/2006/relationships/customXml" Target="../ink/ink7837.xml"/><Relationship Id="rId64" Type="http://schemas.openxmlformats.org/officeDocument/2006/relationships/customXml" Target="../ink/ink7841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7813.xml"/><Relationship Id="rId51" Type="http://schemas.openxmlformats.org/officeDocument/2006/relationships/image" Target="NULL"/><Relationship Id="rId72" Type="http://schemas.openxmlformats.org/officeDocument/2006/relationships/customXml" Target="../ink/ink7845.xml"/><Relationship Id="rId80" Type="http://schemas.openxmlformats.org/officeDocument/2006/relationships/customXml" Target="../ink/ink7849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81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828.xml"/><Relationship Id="rId46" Type="http://schemas.openxmlformats.org/officeDocument/2006/relationships/customXml" Target="../ink/ink783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819.xml"/><Relationship Id="rId41" Type="http://schemas.openxmlformats.org/officeDocument/2006/relationships/image" Target="NULL"/><Relationship Id="rId54" Type="http://schemas.openxmlformats.org/officeDocument/2006/relationships/customXml" Target="../ink/ink7836.xml"/><Relationship Id="rId62" Type="http://schemas.openxmlformats.org/officeDocument/2006/relationships/customXml" Target="../ink/ink7840.xml"/><Relationship Id="rId70" Type="http://schemas.openxmlformats.org/officeDocument/2006/relationships/customXml" Target="../ink/ink7844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8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1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823.xml"/><Relationship Id="rId36" Type="http://schemas.openxmlformats.org/officeDocument/2006/relationships/customXml" Target="../ink/ink782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814.xml"/><Relationship Id="rId31" Type="http://schemas.openxmlformats.org/officeDocument/2006/relationships/image" Target="NULL"/><Relationship Id="rId44" Type="http://schemas.openxmlformats.org/officeDocument/2006/relationships/customXml" Target="../ink/ink7831.xml"/><Relationship Id="rId52" Type="http://schemas.openxmlformats.org/officeDocument/2006/relationships/customXml" Target="../ink/ink7835.xml"/><Relationship Id="rId60" Type="http://schemas.openxmlformats.org/officeDocument/2006/relationships/customXml" Target="../ink/ink783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848.xml"/><Relationship Id="rId81" Type="http://schemas.openxmlformats.org/officeDocument/2006/relationships/image" Target="NULL"/><Relationship Id="rId86" Type="http://schemas.openxmlformats.org/officeDocument/2006/relationships/customXml" Target="../ink/ink7852.xml"/><Relationship Id="rId4" Type="http://schemas.openxmlformats.org/officeDocument/2006/relationships/customXml" Target="../ink/ink781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818.xml"/><Relationship Id="rId39" Type="http://schemas.openxmlformats.org/officeDocument/2006/relationships/image" Target="NULL"/><Relationship Id="rId34" Type="http://schemas.openxmlformats.org/officeDocument/2006/relationships/customXml" Target="../ink/ink7826.xml"/><Relationship Id="rId50" Type="http://schemas.openxmlformats.org/officeDocument/2006/relationships/customXml" Target="../ink/ink7834.xml"/><Relationship Id="rId55" Type="http://schemas.openxmlformats.org/officeDocument/2006/relationships/image" Target="NULL"/><Relationship Id="rId76" Type="http://schemas.openxmlformats.org/officeDocument/2006/relationships/customXml" Target="../ink/ink7847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7810.xml"/><Relationship Id="rId29" Type="http://schemas.openxmlformats.org/officeDocument/2006/relationships/image" Target="NULL"/><Relationship Id="rId24" Type="http://schemas.openxmlformats.org/officeDocument/2006/relationships/customXml" Target="../ink/ink7821.xml"/><Relationship Id="rId40" Type="http://schemas.openxmlformats.org/officeDocument/2006/relationships/customXml" Target="../ink/ink7829.xml"/><Relationship Id="rId45" Type="http://schemas.openxmlformats.org/officeDocument/2006/relationships/image" Target="NULL"/><Relationship Id="rId66" Type="http://schemas.openxmlformats.org/officeDocument/2006/relationships/customXml" Target="../ink/ink7842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850.xml"/><Relationship Id="rId19" Type="http://schemas.openxmlformats.org/officeDocument/2006/relationships/image" Target="NULL"/></Relationships>
</file>

<file path=ppt/slides/_rels/slide2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66.xml"/><Relationship Id="rId21" Type="http://schemas.openxmlformats.org/officeDocument/2006/relationships/image" Target="NULL"/><Relationship Id="rId42" Type="http://schemas.openxmlformats.org/officeDocument/2006/relationships/customXml" Target="../ink/ink787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887.xml"/><Relationship Id="rId84" Type="http://schemas.openxmlformats.org/officeDocument/2006/relationships/customXml" Target="../ink/ink7895.xml"/><Relationship Id="rId89" Type="http://schemas.openxmlformats.org/officeDocument/2006/relationships/image" Target="NULL"/><Relationship Id="rId16" Type="http://schemas.openxmlformats.org/officeDocument/2006/relationships/customXml" Target="../ink/ink7861.xml"/><Relationship Id="rId11" Type="http://schemas.openxmlformats.org/officeDocument/2006/relationships/image" Target="NULL"/><Relationship Id="rId32" Type="http://schemas.openxmlformats.org/officeDocument/2006/relationships/customXml" Target="../ink/ink786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882.xml"/><Relationship Id="rId74" Type="http://schemas.openxmlformats.org/officeDocument/2006/relationships/customXml" Target="../ink/ink7890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7898.xml"/><Relationship Id="rId95" Type="http://schemas.openxmlformats.org/officeDocument/2006/relationships/image" Target="NULL"/><Relationship Id="rId22" Type="http://schemas.openxmlformats.org/officeDocument/2006/relationships/customXml" Target="../ink/ink786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877.xml"/><Relationship Id="rId64" Type="http://schemas.openxmlformats.org/officeDocument/2006/relationships/customXml" Target="../ink/ink7885.xml"/><Relationship Id="rId69" Type="http://schemas.openxmlformats.org/officeDocument/2006/relationships/image" Target="NULL"/><Relationship Id="rId80" Type="http://schemas.openxmlformats.org/officeDocument/2006/relationships/customXml" Target="../ink/ink7893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85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872.xml"/><Relationship Id="rId46" Type="http://schemas.openxmlformats.org/officeDocument/2006/relationships/customXml" Target="../ink/ink787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863.xml"/><Relationship Id="rId41" Type="http://schemas.openxmlformats.org/officeDocument/2006/relationships/image" Target="NULL"/><Relationship Id="rId54" Type="http://schemas.openxmlformats.org/officeDocument/2006/relationships/customXml" Target="../ink/ink7880.xml"/><Relationship Id="rId62" Type="http://schemas.openxmlformats.org/officeDocument/2006/relationships/customXml" Target="../ink/ink7884.xml"/><Relationship Id="rId70" Type="http://schemas.openxmlformats.org/officeDocument/2006/relationships/customXml" Target="../ink/ink7888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897.xml"/><Relationship Id="rId91" Type="http://schemas.openxmlformats.org/officeDocument/2006/relationships/image" Target="NULL"/><Relationship Id="rId96" Type="http://schemas.openxmlformats.org/officeDocument/2006/relationships/customXml" Target="../ink/ink79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5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867.xml"/><Relationship Id="rId36" Type="http://schemas.openxmlformats.org/officeDocument/2006/relationships/customXml" Target="../ink/ink787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858.xml"/><Relationship Id="rId31" Type="http://schemas.openxmlformats.org/officeDocument/2006/relationships/image" Target="NULL"/><Relationship Id="rId44" Type="http://schemas.openxmlformats.org/officeDocument/2006/relationships/customXml" Target="../ink/ink7875.xml"/><Relationship Id="rId52" Type="http://schemas.openxmlformats.org/officeDocument/2006/relationships/customXml" Target="../ink/ink7879.xml"/><Relationship Id="rId60" Type="http://schemas.openxmlformats.org/officeDocument/2006/relationships/customXml" Target="../ink/ink788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892.xml"/><Relationship Id="rId81" Type="http://schemas.openxmlformats.org/officeDocument/2006/relationships/image" Target="NULL"/><Relationship Id="rId86" Type="http://schemas.openxmlformats.org/officeDocument/2006/relationships/customXml" Target="../ink/ink7896.xml"/><Relationship Id="rId94" Type="http://schemas.openxmlformats.org/officeDocument/2006/relationships/customXml" Target="../ink/ink7900.xml"/><Relationship Id="rId99" Type="http://schemas.openxmlformats.org/officeDocument/2006/relationships/image" Target="NULL"/><Relationship Id="rId4" Type="http://schemas.openxmlformats.org/officeDocument/2006/relationships/customXml" Target="../ink/ink785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862.xml"/><Relationship Id="rId39" Type="http://schemas.openxmlformats.org/officeDocument/2006/relationships/image" Target="NULL"/><Relationship Id="rId34" Type="http://schemas.openxmlformats.org/officeDocument/2006/relationships/customXml" Target="../ink/ink7870.xml"/><Relationship Id="rId50" Type="http://schemas.openxmlformats.org/officeDocument/2006/relationships/customXml" Target="../ink/ink7878.xml"/><Relationship Id="rId55" Type="http://schemas.openxmlformats.org/officeDocument/2006/relationships/image" Target="NULL"/><Relationship Id="rId76" Type="http://schemas.openxmlformats.org/officeDocument/2006/relationships/customXml" Target="../ink/ink7891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899.xml"/><Relationship Id="rId2" Type="http://schemas.openxmlformats.org/officeDocument/2006/relationships/customXml" Target="../ink/ink7854.xml"/><Relationship Id="rId29" Type="http://schemas.openxmlformats.org/officeDocument/2006/relationships/image" Target="NULL"/><Relationship Id="rId24" Type="http://schemas.openxmlformats.org/officeDocument/2006/relationships/customXml" Target="../ink/ink7865.xml"/><Relationship Id="rId40" Type="http://schemas.openxmlformats.org/officeDocument/2006/relationships/customXml" Target="../ink/ink7873.xml"/><Relationship Id="rId45" Type="http://schemas.openxmlformats.org/officeDocument/2006/relationships/image" Target="NULL"/><Relationship Id="rId66" Type="http://schemas.openxmlformats.org/officeDocument/2006/relationships/customXml" Target="../ink/ink7886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894.xml"/><Relationship Id="rId19" Type="http://schemas.openxmlformats.org/officeDocument/2006/relationships/image" Target="NULL"/><Relationship Id="rId14" Type="http://schemas.openxmlformats.org/officeDocument/2006/relationships/customXml" Target="../ink/ink7860.xml"/><Relationship Id="rId30" Type="http://schemas.openxmlformats.org/officeDocument/2006/relationships/customXml" Target="../ink/ink7868.xml"/><Relationship Id="rId35" Type="http://schemas.openxmlformats.org/officeDocument/2006/relationships/image" Target="NULL"/><Relationship Id="rId56" Type="http://schemas.openxmlformats.org/officeDocument/2006/relationships/customXml" Target="../ink/ink7881.xml"/><Relationship Id="rId77" Type="http://schemas.openxmlformats.org/officeDocument/2006/relationships/image" Target="NULL"/><Relationship Id="rId8" Type="http://schemas.openxmlformats.org/officeDocument/2006/relationships/customXml" Target="../ink/ink7857.xml"/><Relationship Id="rId51" Type="http://schemas.openxmlformats.org/officeDocument/2006/relationships/image" Target="NULL"/><Relationship Id="rId72" Type="http://schemas.openxmlformats.org/officeDocument/2006/relationships/customXml" Target="../ink/ink7889.xml"/><Relationship Id="rId93" Type="http://schemas.openxmlformats.org/officeDocument/2006/relationships/image" Target="NULL"/><Relationship Id="rId98" Type="http://schemas.openxmlformats.org/officeDocument/2006/relationships/customXml" Target="../ink/ink7902.xml"/></Relationships>
</file>

<file path=ppt/slides/_rels/slide2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915.xml"/><Relationship Id="rId21" Type="http://schemas.openxmlformats.org/officeDocument/2006/relationships/image" Target="NULL"/><Relationship Id="rId42" Type="http://schemas.openxmlformats.org/officeDocument/2006/relationships/customXml" Target="../ink/ink792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936.xml"/><Relationship Id="rId84" Type="http://schemas.openxmlformats.org/officeDocument/2006/relationships/customXml" Target="../ink/ink7944.xml"/><Relationship Id="rId89" Type="http://schemas.openxmlformats.org/officeDocument/2006/relationships/image" Target="NULL"/><Relationship Id="rId16" Type="http://schemas.openxmlformats.org/officeDocument/2006/relationships/customXml" Target="../ink/ink7910.xml"/><Relationship Id="rId11" Type="http://schemas.openxmlformats.org/officeDocument/2006/relationships/image" Target="NULL"/><Relationship Id="rId32" Type="http://schemas.openxmlformats.org/officeDocument/2006/relationships/customXml" Target="../ink/ink791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931.xml"/><Relationship Id="rId74" Type="http://schemas.openxmlformats.org/officeDocument/2006/relationships/customXml" Target="../ink/ink7939.xml"/><Relationship Id="rId79" Type="http://schemas.openxmlformats.org/officeDocument/2006/relationships/image" Target="NULL"/><Relationship Id="rId102" Type="http://schemas.openxmlformats.org/officeDocument/2006/relationships/customXml" Target="../ink/ink7953.xml"/><Relationship Id="rId5" Type="http://schemas.openxmlformats.org/officeDocument/2006/relationships/image" Target="NULL"/><Relationship Id="rId90" Type="http://schemas.openxmlformats.org/officeDocument/2006/relationships/customXml" Target="../ink/ink7947.xml"/><Relationship Id="rId95" Type="http://schemas.openxmlformats.org/officeDocument/2006/relationships/image" Target="NULL"/><Relationship Id="rId22" Type="http://schemas.openxmlformats.org/officeDocument/2006/relationships/customXml" Target="../ink/ink791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926.xml"/><Relationship Id="rId64" Type="http://schemas.openxmlformats.org/officeDocument/2006/relationships/customXml" Target="../ink/ink7934.xml"/><Relationship Id="rId69" Type="http://schemas.openxmlformats.org/officeDocument/2006/relationships/image" Target="NULL"/><Relationship Id="rId80" Type="http://schemas.openxmlformats.org/officeDocument/2006/relationships/customXml" Target="../ink/ink7942.xml"/><Relationship Id="rId85" Type="http://schemas.openxmlformats.org/officeDocument/2006/relationships/image" Target="NULL"/><Relationship Id="rId12" Type="http://schemas.openxmlformats.org/officeDocument/2006/relationships/customXml" Target="../ink/ink790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921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7912.xml"/><Relationship Id="rId41" Type="http://schemas.openxmlformats.org/officeDocument/2006/relationships/image" Target="NULL"/><Relationship Id="rId54" Type="http://schemas.openxmlformats.org/officeDocument/2006/relationships/customXml" Target="../ink/ink7929.xml"/><Relationship Id="rId62" Type="http://schemas.openxmlformats.org/officeDocument/2006/relationships/customXml" Target="../ink/ink7933.xml"/><Relationship Id="rId70" Type="http://schemas.openxmlformats.org/officeDocument/2006/relationships/customXml" Target="../ink/ink793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946.xml"/><Relationship Id="rId91" Type="http://schemas.openxmlformats.org/officeDocument/2006/relationships/image" Target="NULL"/><Relationship Id="rId96" Type="http://schemas.openxmlformats.org/officeDocument/2006/relationships/customXml" Target="../ink/ink79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0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916.xml"/><Relationship Id="rId36" Type="http://schemas.openxmlformats.org/officeDocument/2006/relationships/customXml" Target="../ink/ink792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907.xml"/><Relationship Id="rId31" Type="http://schemas.openxmlformats.org/officeDocument/2006/relationships/image" Target="NULL"/><Relationship Id="rId44" Type="http://schemas.openxmlformats.org/officeDocument/2006/relationships/customXml" Target="../ink/ink7924.xml"/><Relationship Id="rId52" Type="http://schemas.openxmlformats.org/officeDocument/2006/relationships/customXml" Target="../ink/ink7928.xml"/><Relationship Id="rId60" Type="http://schemas.openxmlformats.org/officeDocument/2006/relationships/customXml" Target="../ink/ink793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941.xml"/><Relationship Id="rId81" Type="http://schemas.openxmlformats.org/officeDocument/2006/relationships/image" Target="NULL"/><Relationship Id="rId86" Type="http://schemas.openxmlformats.org/officeDocument/2006/relationships/customXml" Target="../ink/ink7945.xml"/><Relationship Id="rId94" Type="http://schemas.openxmlformats.org/officeDocument/2006/relationships/customXml" Target="../ink/ink794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790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911.xml"/><Relationship Id="rId39" Type="http://schemas.openxmlformats.org/officeDocument/2006/relationships/image" Target="NULL"/><Relationship Id="rId34" Type="http://schemas.openxmlformats.org/officeDocument/2006/relationships/customXml" Target="../ink/ink7919.xml"/><Relationship Id="rId50" Type="http://schemas.openxmlformats.org/officeDocument/2006/relationships/customXml" Target="../ink/ink7927.xml"/><Relationship Id="rId55" Type="http://schemas.openxmlformats.org/officeDocument/2006/relationships/image" Target="NULL"/><Relationship Id="rId76" Type="http://schemas.openxmlformats.org/officeDocument/2006/relationships/customXml" Target="../ink/ink7940.xml"/><Relationship Id="rId97" Type="http://schemas.openxmlformats.org/officeDocument/2006/relationships/image" Target="NULL"/><Relationship Id="rId104" Type="http://schemas.openxmlformats.org/officeDocument/2006/relationships/customXml" Target="../ink/ink795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948.xml"/><Relationship Id="rId2" Type="http://schemas.openxmlformats.org/officeDocument/2006/relationships/customXml" Target="../ink/ink7903.xml"/><Relationship Id="rId29" Type="http://schemas.openxmlformats.org/officeDocument/2006/relationships/image" Target="NULL"/><Relationship Id="rId24" Type="http://schemas.openxmlformats.org/officeDocument/2006/relationships/customXml" Target="../ink/ink7914.xml"/><Relationship Id="rId40" Type="http://schemas.openxmlformats.org/officeDocument/2006/relationships/customXml" Target="../ink/ink7922.xml"/><Relationship Id="rId45" Type="http://schemas.openxmlformats.org/officeDocument/2006/relationships/image" Target="NULL"/><Relationship Id="rId66" Type="http://schemas.openxmlformats.org/officeDocument/2006/relationships/customXml" Target="../ink/ink7935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943.xml"/><Relationship Id="rId19" Type="http://schemas.openxmlformats.org/officeDocument/2006/relationships/image" Target="NULL"/><Relationship Id="rId14" Type="http://schemas.openxmlformats.org/officeDocument/2006/relationships/customXml" Target="../ink/ink7909.xml"/><Relationship Id="rId30" Type="http://schemas.openxmlformats.org/officeDocument/2006/relationships/customXml" Target="../ink/ink7917.xml"/><Relationship Id="rId35" Type="http://schemas.openxmlformats.org/officeDocument/2006/relationships/image" Target="NULL"/><Relationship Id="rId56" Type="http://schemas.openxmlformats.org/officeDocument/2006/relationships/customXml" Target="../ink/ink7930.xml"/><Relationship Id="rId77" Type="http://schemas.openxmlformats.org/officeDocument/2006/relationships/image" Target="NULL"/><Relationship Id="rId100" Type="http://schemas.openxmlformats.org/officeDocument/2006/relationships/customXml" Target="../ink/ink7952.xml"/><Relationship Id="rId105" Type="http://schemas.openxmlformats.org/officeDocument/2006/relationships/image" Target="NULL"/><Relationship Id="rId8" Type="http://schemas.openxmlformats.org/officeDocument/2006/relationships/customXml" Target="../ink/ink7906.xml"/><Relationship Id="rId51" Type="http://schemas.openxmlformats.org/officeDocument/2006/relationships/image" Target="NULL"/><Relationship Id="rId72" Type="http://schemas.openxmlformats.org/officeDocument/2006/relationships/customXml" Target="../ink/ink7938.xml"/><Relationship Id="rId93" Type="http://schemas.openxmlformats.org/officeDocument/2006/relationships/image" Target="NULL"/><Relationship Id="rId98" Type="http://schemas.openxmlformats.org/officeDocument/2006/relationships/customXml" Target="../ink/ink795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925.xml"/><Relationship Id="rId67" Type="http://schemas.openxmlformats.org/officeDocument/2006/relationships/image" Target="NULL"/></Relationships>
</file>

<file path=ppt/slides/_rels/slide2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967.xml"/><Relationship Id="rId21" Type="http://schemas.openxmlformats.org/officeDocument/2006/relationships/image" Target="NULL"/><Relationship Id="rId42" Type="http://schemas.openxmlformats.org/officeDocument/2006/relationships/customXml" Target="../ink/ink797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988.xml"/><Relationship Id="rId84" Type="http://schemas.openxmlformats.org/officeDocument/2006/relationships/customXml" Target="../ink/ink7996.xml"/><Relationship Id="rId89" Type="http://schemas.openxmlformats.org/officeDocument/2006/relationships/image" Target="NULL"/><Relationship Id="rId16" Type="http://schemas.openxmlformats.org/officeDocument/2006/relationships/customXml" Target="../ink/ink796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97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983.xml"/><Relationship Id="rId74" Type="http://schemas.openxmlformats.org/officeDocument/2006/relationships/customXml" Target="../ink/ink7991.xml"/><Relationship Id="rId79" Type="http://schemas.openxmlformats.org/officeDocument/2006/relationships/image" Target="NULL"/><Relationship Id="rId102" Type="http://schemas.openxmlformats.org/officeDocument/2006/relationships/customXml" Target="../ink/ink8005.xml"/><Relationship Id="rId5" Type="http://schemas.openxmlformats.org/officeDocument/2006/relationships/image" Target="NULL"/><Relationship Id="rId90" Type="http://schemas.openxmlformats.org/officeDocument/2006/relationships/customXml" Target="../ink/ink7999.xml"/><Relationship Id="rId95" Type="http://schemas.openxmlformats.org/officeDocument/2006/relationships/image" Target="NULL"/><Relationship Id="rId22" Type="http://schemas.openxmlformats.org/officeDocument/2006/relationships/customXml" Target="../ink/ink796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978.xml"/><Relationship Id="rId64" Type="http://schemas.openxmlformats.org/officeDocument/2006/relationships/customXml" Target="../ink/ink7986.xml"/><Relationship Id="rId69" Type="http://schemas.openxmlformats.org/officeDocument/2006/relationships/image" Target="NULL"/><Relationship Id="rId80" Type="http://schemas.openxmlformats.org/officeDocument/2006/relationships/customXml" Target="../ink/ink7994.xml"/><Relationship Id="rId85" Type="http://schemas.openxmlformats.org/officeDocument/2006/relationships/image" Target="NULL"/><Relationship Id="rId12" Type="http://schemas.openxmlformats.org/officeDocument/2006/relationships/customXml" Target="../ink/ink796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973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7964.xml"/><Relationship Id="rId41" Type="http://schemas.openxmlformats.org/officeDocument/2006/relationships/image" Target="NULL"/><Relationship Id="rId54" Type="http://schemas.openxmlformats.org/officeDocument/2006/relationships/customXml" Target="../ink/ink7981.xml"/><Relationship Id="rId62" Type="http://schemas.openxmlformats.org/officeDocument/2006/relationships/customXml" Target="../ink/ink7985.xml"/><Relationship Id="rId70" Type="http://schemas.openxmlformats.org/officeDocument/2006/relationships/customXml" Target="../ink/ink7989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998.xml"/><Relationship Id="rId91" Type="http://schemas.openxmlformats.org/officeDocument/2006/relationships/image" Target="NULL"/><Relationship Id="rId96" Type="http://schemas.openxmlformats.org/officeDocument/2006/relationships/customXml" Target="../ink/ink80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5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968.xml"/><Relationship Id="rId36" Type="http://schemas.openxmlformats.org/officeDocument/2006/relationships/customXml" Target="../ink/ink7972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8007.xml"/><Relationship Id="rId10" Type="http://schemas.openxmlformats.org/officeDocument/2006/relationships/customXml" Target="../ink/ink7959.xml"/><Relationship Id="rId31" Type="http://schemas.openxmlformats.org/officeDocument/2006/relationships/image" Target="NULL"/><Relationship Id="rId44" Type="http://schemas.openxmlformats.org/officeDocument/2006/relationships/customXml" Target="../ink/ink7976.xml"/><Relationship Id="rId52" Type="http://schemas.openxmlformats.org/officeDocument/2006/relationships/customXml" Target="../ink/ink7980.xml"/><Relationship Id="rId60" Type="http://schemas.openxmlformats.org/officeDocument/2006/relationships/customXml" Target="../ink/ink798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993.xml"/><Relationship Id="rId81" Type="http://schemas.openxmlformats.org/officeDocument/2006/relationships/image" Target="NULL"/><Relationship Id="rId86" Type="http://schemas.openxmlformats.org/officeDocument/2006/relationships/customXml" Target="../ink/ink7997.xml"/><Relationship Id="rId94" Type="http://schemas.openxmlformats.org/officeDocument/2006/relationships/customXml" Target="../ink/ink8001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795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963.xml"/><Relationship Id="rId39" Type="http://schemas.openxmlformats.org/officeDocument/2006/relationships/image" Target="NULL"/><Relationship Id="rId34" Type="http://schemas.openxmlformats.org/officeDocument/2006/relationships/customXml" Target="../ink/ink7971.xml"/><Relationship Id="rId50" Type="http://schemas.openxmlformats.org/officeDocument/2006/relationships/customXml" Target="../ink/ink7979.xml"/><Relationship Id="rId55" Type="http://schemas.openxmlformats.org/officeDocument/2006/relationships/image" Target="NULL"/><Relationship Id="rId76" Type="http://schemas.openxmlformats.org/officeDocument/2006/relationships/customXml" Target="../ink/ink7992.xml"/><Relationship Id="rId97" Type="http://schemas.openxmlformats.org/officeDocument/2006/relationships/image" Target="NULL"/><Relationship Id="rId104" Type="http://schemas.openxmlformats.org/officeDocument/2006/relationships/customXml" Target="../ink/ink8006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000.xml"/><Relationship Id="rId2" Type="http://schemas.openxmlformats.org/officeDocument/2006/relationships/customXml" Target="../ink/ink7955.xml"/><Relationship Id="rId29" Type="http://schemas.openxmlformats.org/officeDocument/2006/relationships/image" Target="NULL"/><Relationship Id="rId24" Type="http://schemas.openxmlformats.org/officeDocument/2006/relationships/customXml" Target="../ink/ink7966.xml"/><Relationship Id="rId40" Type="http://schemas.openxmlformats.org/officeDocument/2006/relationships/customXml" Target="../ink/ink7974.xml"/><Relationship Id="rId45" Type="http://schemas.openxmlformats.org/officeDocument/2006/relationships/image" Target="NULL"/><Relationship Id="rId66" Type="http://schemas.openxmlformats.org/officeDocument/2006/relationships/customXml" Target="../ink/ink7987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995.xml"/><Relationship Id="rId19" Type="http://schemas.openxmlformats.org/officeDocument/2006/relationships/image" Target="NULL"/><Relationship Id="rId14" Type="http://schemas.openxmlformats.org/officeDocument/2006/relationships/customXml" Target="../ink/ink7961.xml"/><Relationship Id="rId30" Type="http://schemas.openxmlformats.org/officeDocument/2006/relationships/customXml" Target="../ink/ink7969.xml"/><Relationship Id="rId35" Type="http://schemas.openxmlformats.org/officeDocument/2006/relationships/image" Target="NULL"/><Relationship Id="rId56" Type="http://schemas.openxmlformats.org/officeDocument/2006/relationships/customXml" Target="../ink/ink7982.xml"/><Relationship Id="rId77" Type="http://schemas.openxmlformats.org/officeDocument/2006/relationships/image" Target="NULL"/><Relationship Id="rId100" Type="http://schemas.openxmlformats.org/officeDocument/2006/relationships/customXml" Target="../ink/ink8004.xml"/><Relationship Id="rId105" Type="http://schemas.openxmlformats.org/officeDocument/2006/relationships/image" Target="NULL"/><Relationship Id="rId8" Type="http://schemas.openxmlformats.org/officeDocument/2006/relationships/customXml" Target="../ink/ink7958.xml"/><Relationship Id="rId51" Type="http://schemas.openxmlformats.org/officeDocument/2006/relationships/image" Target="NULL"/><Relationship Id="rId72" Type="http://schemas.openxmlformats.org/officeDocument/2006/relationships/customXml" Target="../ink/ink7990.xml"/><Relationship Id="rId93" Type="http://schemas.openxmlformats.org/officeDocument/2006/relationships/image" Target="NULL"/><Relationship Id="rId98" Type="http://schemas.openxmlformats.org/officeDocument/2006/relationships/customXml" Target="../ink/ink8003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977.xml"/><Relationship Id="rId67" Type="http://schemas.openxmlformats.org/officeDocument/2006/relationships/image" Target="NULL"/></Relationships>
</file>

<file path=ppt/slides/_rels/slide2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20.xml"/><Relationship Id="rId21" Type="http://schemas.openxmlformats.org/officeDocument/2006/relationships/image" Target="NULL"/><Relationship Id="rId42" Type="http://schemas.openxmlformats.org/officeDocument/2006/relationships/customXml" Target="../ink/ink802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041.xml"/><Relationship Id="rId84" Type="http://schemas.openxmlformats.org/officeDocument/2006/relationships/customXml" Target="../ink/ink8049.xml"/><Relationship Id="rId89" Type="http://schemas.openxmlformats.org/officeDocument/2006/relationships/image" Target="NULL"/><Relationship Id="rId16" Type="http://schemas.openxmlformats.org/officeDocument/2006/relationships/customXml" Target="../ink/ink801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02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036.xml"/><Relationship Id="rId74" Type="http://schemas.openxmlformats.org/officeDocument/2006/relationships/customXml" Target="../ink/ink8044.xml"/><Relationship Id="rId79" Type="http://schemas.openxmlformats.org/officeDocument/2006/relationships/image" Target="NULL"/><Relationship Id="rId102" Type="http://schemas.openxmlformats.org/officeDocument/2006/relationships/customXml" Target="../ink/ink8058.xml"/><Relationship Id="rId5" Type="http://schemas.openxmlformats.org/officeDocument/2006/relationships/image" Target="NULL"/><Relationship Id="rId90" Type="http://schemas.openxmlformats.org/officeDocument/2006/relationships/customXml" Target="../ink/ink8052.xml"/><Relationship Id="rId95" Type="http://schemas.openxmlformats.org/officeDocument/2006/relationships/image" Target="NULL"/><Relationship Id="rId22" Type="http://schemas.openxmlformats.org/officeDocument/2006/relationships/customXml" Target="../ink/ink801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031.xml"/><Relationship Id="rId64" Type="http://schemas.openxmlformats.org/officeDocument/2006/relationships/customXml" Target="../ink/ink8039.xml"/><Relationship Id="rId69" Type="http://schemas.openxmlformats.org/officeDocument/2006/relationships/image" Target="NULL"/><Relationship Id="rId80" Type="http://schemas.openxmlformats.org/officeDocument/2006/relationships/customXml" Target="../ink/ink8047.xml"/><Relationship Id="rId85" Type="http://schemas.openxmlformats.org/officeDocument/2006/relationships/image" Target="NULL"/><Relationship Id="rId12" Type="http://schemas.openxmlformats.org/officeDocument/2006/relationships/customXml" Target="../ink/ink801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02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061.xml"/><Relationship Id="rId54" Type="http://schemas.openxmlformats.org/officeDocument/2006/relationships/customXml" Target="../ink/ink8034.xml"/><Relationship Id="rId70" Type="http://schemas.openxmlformats.org/officeDocument/2006/relationships/customXml" Target="../ink/ink804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0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1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021.xml"/><Relationship Id="rId36" Type="http://schemas.openxmlformats.org/officeDocument/2006/relationships/customXml" Target="../ink/ink8025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8060.xml"/><Relationship Id="rId10" Type="http://schemas.openxmlformats.org/officeDocument/2006/relationships/customXml" Target="../ink/ink8012.xml"/><Relationship Id="rId31" Type="http://schemas.openxmlformats.org/officeDocument/2006/relationships/image" Target="NULL"/><Relationship Id="rId44" Type="http://schemas.openxmlformats.org/officeDocument/2006/relationships/customXml" Target="../ink/ink8029.xml"/><Relationship Id="rId52" Type="http://schemas.openxmlformats.org/officeDocument/2006/relationships/customXml" Target="../ink/ink8033.xml"/><Relationship Id="rId60" Type="http://schemas.openxmlformats.org/officeDocument/2006/relationships/customXml" Target="../ink/ink803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046.xml"/><Relationship Id="rId81" Type="http://schemas.openxmlformats.org/officeDocument/2006/relationships/image" Target="NULL"/><Relationship Id="rId86" Type="http://schemas.openxmlformats.org/officeDocument/2006/relationships/customXml" Target="../ink/ink8050.xml"/><Relationship Id="rId94" Type="http://schemas.openxmlformats.org/officeDocument/2006/relationships/customXml" Target="../ink/ink8054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00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01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024.xml"/><Relationship Id="rId50" Type="http://schemas.openxmlformats.org/officeDocument/2006/relationships/customXml" Target="../ink/ink8032.xml"/><Relationship Id="rId55" Type="http://schemas.openxmlformats.org/officeDocument/2006/relationships/image" Target="NULL"/><Relationship Id="rId76" Type="http://schemas.openxmlformats.org/officeDocument/2006/relationships/customXml" Target="../ink/ink8045.xml"/><Relationship Id="rId97" Type="http://schemas.openxmlformats.org/officeDocument/2006/relationships/image" Target="NULL"/><Relationship Id="rId104" Type="http://schemas.openxmlformats.org/officeDocument/2006/relationships/customXml" Target="../ink/ink805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053.xml"/><Relationship Id="rId2" Type="http://schemas.openxmlformats.org/officeDocument/2006/relationships/customXml" Target="../ink/ink8008.xml"/><Relationship Id="rId29" Type="http://schemas.openxmlformats.org/officeDocument/2006/relationships/image" Target="NULL"/><Relationship Id="rId24" Type="http://schemas.openxmlformats.org/officeDocument/2006/relationships/customXml" Target="../ink/ink8019.xml"/><Relationship Id="rId40" Type="http://schemas.openxmlformats.org/officeDocument/2006/relationships/customXml" Target="../ink/ink8027.xml"/><Relationship Id="rId45" Type="http://schemas.openxmlformats.org/officeDocument/2006/relationships/image" Target="NULL"/><Relationship Id="rId66" Type="http://schemas.openxmlformats.org/officeDocument/2006/relationships/customXml" Target="../ink/ink8040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048.xml"/><Relationship Id="rId19" Type="http://schemas.openxmlformats.org/officeDocument/2006/relationships/image" Target="NULL"/><Relationship Id="rId14" Type="http://schemas.openxmlformats.org/officeDocument/2006/relationships/customXml" Target="../ink/ink8014.xml"/><Relationship Id="rId30" Type="http://schemas.openxmlformats.org/officeDocument/2006/relationships/customXml" Target="../ink/ink8022.xml"/><Relationship Id="rId35" Type="http://schemas.openxmlformats.org/officeDocument/2006/relationships/image" Target="NULL"/><Relationship Id="rId56" Type="http://schemas.openxmlformats.org/officeDocument/2006/relationships/customXml" Target="../ink/ink8035.xml"/><Relationship Id="rId77" Type="http://schemas.openxmlformats.org/officeDocument/2006/relationships/image" Target="NULL"/><Relationship Id="rId100" Type="http://schemas.openxmlformats.org/officeDocument/2006/relationships/customXml" Target="../ink/ink8057.xml"/><Relationship Id="rId105" Type="http://schemas.openxmlformats.org/officeDocument/2006/relationships/image" Target="NULL"/><Relationship Id="rId8" Type="http://schemas.openxmlformats.org/officeDocument/2006/relationships/customXml" Target="../ink/ink8011.xml"/><Relationship Id="rId51" Type="http://schemas.openxmlformats.org/officeDocument/2006/relationships/image" Target="NULL"/><Relationship Id="rId72" Type="http://schemas.openxmlformats.org/officeDocument/2006/relationships/customXml" Target="../ink/ink8043.xml"/><Relationship Id="rId93" Type="http://schemas.openxmlformats.org/officeDocument/2006/relationships/image" Target="NULL"/><Relationship Id="rId98" Type="http://schemas.openxmlformats.org/officeDocument/2006/relationships/customXml" Target="../ink/ink8056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030.xml"/><Relationship Id="rId67" Type="http://schemas.openxmlformats.org/officeDocument/2006/relationships/image" Target="NULL"/><Relationship Id="rId20" Type="http://schemas.openxmlformats.org/officeDocument/2006/relationships/customXml" Target="../ink/ink8017.xml"/><Relationship Id="rId41" Type="http://schemas.openxmlformats.org/officeDocument/2006/relationships/image" Target="NULL"/><Relationship Id="rId62" Type="http://schemas.openxmlformats.org/officeDocument/2006/relationships/customXml" Target="../ink/ink8038.xml"/><Relationship Id="rId83" Type="http://schemas.openxmlformats.org/officeDocument/2006/relationships/image" Target="NULL"/><Relationship Id="rId88" Type="http://schemas.openxmlformats.org/officeDocument/2006/relationships/customXml" Target="../ink/ink8051.xml"/></Relationships>
</file>

<file path=ppt/slides/_rels/slide2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74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08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095.xml"/><Relationship Id="rId84" Type="http://schemas.openxmlformats.org/officeDocument/2006/relationships/customXml" Target="../ink/ink8103.xml"/><Relationship Id="rId89" Type="http://schemas.openxmlformats.org/officeDocument/2006/relationships/image" Target="NULL"/><Relationship Id="rId112" Type="http://schemas.openxmlformats.org/officeDocument/2006/relationships/customXml" Target="../ink/ink8117.xml"/><Relationship Id="rId16" Type="http://schemas.openxmlformats.org/officeDocument/2006/relationships/customXml" Target="../ink/ink806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07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090.xml"/><Relationship Id="rId74" Type="http://schemas.openxmlformats.org/officeDocument/2006/relationships/customXml" Target="../ink/ink8098.xml"/><Relationship Id="rId79" Type="http://schemas.openxmlformats.org/officeDocument/2006/relationships/image" Target="NULL"/><Relationship Id="rId102" Type="http://schemas.openxmlformats.org/officeDocument/2006/relationships/customXml" Target="../ink/ink8112.xml"/><Relationship Id="rId5" Type="http://schemas.openxmlformats.org/officeDocument/2006/relationships/image" Target="NULL"/><Relationship Id="rId90" Type="http://schemas.openxmlformats.org/officeDocument/2006/relationships/customXml" Target="../ink/ink8106.xml"/><Relationship Id="rId95" Type="http://schemas.openxmlformats.org/officeDocument/2006/relationships/image" Target="NULL"/><Relationship Id="rId22" Type="http://schemas.openxmlformats.org/officeDocument/2006/relationships/customXml" Target="../ink/ink807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085.xml"/><Relationship Id="rId64" Type="http://schemas.openxmlformats.org/officeDocument/2006/relationships/customXml" Target="../ink/ink8093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8101.xml"/><Relationship Id="rId85" Type="http://schemas.openxmlformats.org/officeDocument/2006/relationships/image" Target="NULL"/><Relationship Id="rId12" Type="http://schemas.openxmlformats.org/officeDocument/2006/relationships/customXml" Target="../ink/ink806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08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115.xml"/><Relationship Id="rId54" Type="http://schemas.openxmlformats.org/officeDocument/2006/relationships/customXml" Target="../ink/ink8088.xml"/><Relationship Id="rId70" Type="http://schemas.openxmlformats.org/officeDocument/2006/relationships/customXml" Target="../ink/ink809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1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64.xml"/><Relationship Id="rId23" Type="http://schemas.openxmlformats.org/officeDocument/2006/relationships/image" Target="NULL"/><Relationship Id="rId28" Type="http://schemas.openxmlformats.org/officeDocument/2006/relationships/customXml" Target="../ink/ink8075.xml"/><Relationship Id="rId49" Type="http://schemas.openxmlformats.org/officeDocument/2006/relationships/image" Target="NULL"/><Relationship Id="rId114" Type="http://schemas.openxmlformats.org/officeDocument/2006/relationships/customXml" Target="../ink/ink8118.xml"/><Relationship Id="rId10" Type="http://schemas.openxmlformats.org/officeDocument/2006/relationships/customXml" Target="../ink/ink8066.xml"/><Relationship Id="rId31" Type="http://schemas.openxmlformats.org/officeDocument/2006/relationships/image" Target="NULL"/><Relationship Id="rId44" Type="http://schemas.openxmlformats.org/officeDocument/2006/relationships/customXml" Target="../ink/ink8083.xml"/><Relationship Id="rId52" Type="http://schemas.openxmlformats.org/officeDocument/2006/relationships/customXml" Target="../ink/ink8087.xml"/><Relationship Id="rId60" Type="http://schemas.openxmlformats.org/officeDocument/2006/relationships/customXml" Target="../ink/ink809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100.xml"/><Relationship Id="rId81" Type="http://schemas.openxmlformats.org/officeDocument/2006/relationships/image" Target="NULL"/><Relationship Id="rId86" Type="http://schemas.openxmlformats.org/officeDocument/2006/relationships/customXml" Target="../ink/ink8104.xml"/><Relationship Id="rId94" Type="http://schemas.openxmlformats.org/officeDocument/2006/relationships/customXml" Target="../ink/ink8108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06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07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078.xml"/><Relationship Id="rId50" Type="http://schemas.openxmlformats.org/officeDocument/2006/relationships/customXml" Target="../ink/ink8086.xml"/><Relationship Id="rId55" Type="http://schemas.openxmlformats.org/officeDocument/2006/relationships/image" Target="NULL"/><Relationship Id="rId76" Type="http://schemas.openxmlformats.org/officeDocument/2006/relationships/customXml" Target="../ink/ink8099.xml"/><Relationship Id="rId97" Type="http://schemas.openxmlformats.org/officeDocument/2006/relationships/image" Target="NULL"/><Relationship Id="rId104" Type="http://schemas.openxmlformats.org/officeDocument/2006/relationships/customXml" Target="../ink/ink811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107.xml"/><Relationship Id="rId2" Type="http://schemas.openxmlformats.org/officeDocument/2006/relationships/customXml" Target="../ink/ink8062.xml"/><Relationship Id="rId29" Type="http://schemas.openxmlformats.org/officeDocument/2006/relationships/image" Target="NULL"/><Relationship Id="rId24" Type="http://schemas.openxmlformats.org/officeDocument/2006/relationships/customXml" Target="../ink/ink8073.xml"/><Relationship Id="rId40" Type="http://schemas.openxmlformats.org/officeDocument/2006/relationships/customXml" Target="../ink/ink8081.xml"/><Relationship Id="rId45" Type="http://schemas.openxmlformats.org/officeDocument/2006/relationships/image" Target="NULL"/><Relationship Id="rId66" Type="http://schemas.openxmlformats.org/officeDocument/2006/relationships/customXml" Target="../ink/ink8094.xml"/><Relationship Id="rId87" Type="http://schemas.openxmlformats.org/officeDocument/2006/relationships/image" Target="NULL"/><Relationship Id="rId110" Type="http://schemas.openxmlformats.org/officeDocument/2006/relationships/customXml" Target="../ink/ink8116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102.xml"/><Relationship Id="rId19" Type="http://schemas.openxmlformats.org/officeDocument/2006/relationships/image" Target="NULL"/><Relationship Id="rId14" Type="http://schemas.openxmlformats.org/officeDocument/2006/relationships/customXml" Target="../ink/ink8068.xml"/><Relationship Id="rId30" Type="http://schemas.openxmlformats.org/officeDocument/2006/relationships/customXml" Target="../ink/ink8076.xml"/><Relationship Id="rId35" Type="http://schemas.openxmlformats.org/officeDocument/2006/relationships/image" Target="NULL"/><Relationship Id="rId56" Type="http://schemas.openxmlformats.org/officeDocument/2006/relationships/customXml" Target="../ink/ink8089.xml"/><Relationship Id="rId77" Type="http://schemas.openxmlformats.org/officeDocument/2006/relationships/image" Target="NULL"/><Relationship Id="rId100" Type="http://schemas.openxmlformats.org/officeDocument/2006/relationships/customXml" Target="../ink/ink8111.xml"/><Relationship Id="rId105" Type="http://schemas.openxmlformats.org/officeDocument/2006/relationships/image" Target="NULL"/><Relationship Id="rId8" Type="http://schemas.openxmlformats.org/officeDocument/2006/relationships/customXml" Target="../ink/ink8065.xml"/><Relationship Id="rId51" Type="http://schemas.openxmlformats.org/officeDocument/2006/relationships/image" Target="NULL"/><Relationship Id="rId72" Type="http://schemas.openxmlformats.org/officeDocument/2006/relationships/customXml" Target="../ink/ink8097.xml"/><Relationship Id="rId93" Type="http://schemas.openxmlformats.org/officeDocument/2006/relationships/image" Target="NULL"/><Relationship Id="rId98" Type="http://schemas.openxmlformats.org/officeDocument/2006/relationships/customXml" Target="../ink/ink811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084.xml"/><Relationship Id="rId67" Type="http://schemas.openxmlformats.org/officeDocument/2006/relationships/image" Target="NULL"/><Relationship Id="rId116" Type="http://schemas.openxmlformats.org/officeDocument/2006/relationships/customXml" Target="../ink/ink8119.xml"/><Relationship Id="rId20" Type="http://schemas.openxmlformats.org/officeDocument/2006/relationships/customXml" Target="../ink/ink8071.xml"/><Relationship Id="rId41" Type="http://schemas.openxmlformats.org/officeDocument/2006/relationships/image" Target="NULL"/><Relationship Id="rId62" Type="http://schemas.openxmlformats.org/officeDocument/2006/relationships/customXml" Target="../ink/ink8092.xml"/><Relationship Id="rId83" Type="http://schemas.openxmlformats.org/officeDocument/2006/relationships/image" Target="NULL"/><Relationship Id="rId88" Type="http://schemas.openxmlformats.org/officeDocument/2006/relationships/customXml" Target="../ink/ink8105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079.xml"/><Relationship Id="rId57" Type="http://schemas.openxmlformats.org/officeDocument/2006/relationships/image" Target="NULL"/><Relationship Id="rId106" Type="http://schemas.openxmlformats.org/officeDocument/2006/relationships/customXml" Target="../ink/ink8114.xml"/></Relationships>
</file>

<file path=ppt/slides/_rels/slide20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140.xml"/><Relationship Id="rId63" Type="http://schemas.openxmlformats.org/officeDocument/2006/relationships/image" Target="NULL"/><Relationship Id="rId84" Type="http://schemas.openxmlformats.org/officeDocument/2006/relationships/customXml" Target="../ink/ink8161.xml"/><Relationship Id="rId16" Type="http://schemas.openxmlformats.org/officeDocument/2006/relationships/customXml" Target="../ink/ink812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13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148.xml"/><Relationship Id="rId74" Type="http://schemas.openxmlformats.org/officeDocument/2006/relationships/customXml" Target="../ink/ink8156.xml"/><Relationship Id="rId79" Type="http://schemas.openxmlformats.org/officeDocument/2006/relationships/image" Target="NULL"/><Relationship Id="rId102" Type="http://schemas.openxmlformats.org/officeDocument/2006/relationships/customXml" Target="../ink/ink8170.xml"/><Relationship Id="rId123" Type="http://schemas.openxmlformats.org/officeDocument/2006/relationships/image" Target="NULL"/><Relationship Id="rId128" Type="http://schemas.openxmlformats.org/officeDocument/2006/relationships/customXml" Target="../ink/ink8183.xml"/><Relationship Id="rId5" Type="http://schemas.openxmlformats.org/officeDocument/2006/relationships/image" Target="NULL"/><Relationship Id="rId90" Type="http://schemas.openxmlformats.org/officeDocument/2006/relationships/customXml" Target="../ink/ink8164.xml"/><Relationship Id="rId95" Type="http://schemas.openxmlformats.org/officeDocument/2006/relationships/image" Target="NULL"/><Relationship Id="rId22" Type="http://schemas.openxmlformats.org/officeDocument/2006/relationships/customXml" Target="../ink/ink813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143.xml"/><Relationship Id="rId64" Type="http://schemas.openxmlformats.org/officeDocument/2006/relationships/customXml" Target="../ink/ink8151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8178.xml"/><Relationship Id="rId134" Type="http://schemas.openxmlformats.org/officeDocument/2006/relationships/customXml" Target="../ink/ink8186.xml"/><Relationship Id="rId80" Type="http://schemas.openxmlformats.org/officeDocument/2006/relationships/customXml" Target="../ink/ink8159.xml"/><Relationship Id="rId85" Type="http://schemas.openxmlformats.org/officeDocument/2006/relationships/image" Target="NULL"/><Relationship Id="rId12" Type="http://schemas.openxmlformats.org/officeDocument/2006/relationships/customXml" Target="../ink/ink812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13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173.xml"/><Relationship Id="rId124" Type="http://schemas.openxmlformats.org/officeDocument/2006/relationships/customXml" Target="../ink/ink8181.xml"/><Relationship Id="rId129" Type="http://schemas.openxmlformats.org/officeDocument/2006/relationships/image" Target="NULL"/><Relationship Id="rId54" Type="http://schemas.openxmlformats.org/officeDocument/2006/relationships/customXml" Target="../ink/ink8146.xml"/><Relationship Id="rId70" Type="http://schemas.openxmlformats.org/officeDocument/2006/relationships/customXml" Target="../ink/ink815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1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22.xml"/><Relationship Id="rId23" Type="http://schemas.openxmlformats.org/officeDocument/2006/relationships/image" Target="NULL"/><Relationship Id="rId28" Type="http://schemas.openxmlformats.org/officeDocument/2006/relationships/customXml" Target="../ink/ink8133.xml"/><Relationship Id="rId49" Type="http://schemas.openxmlformats.org/officeDocument/2006/relationships/image" Target="NULL"/><Relationship Id="rId114" Type="http://schemas.openxmlformats.org/officeDocument/2006/relationships/customXml" Target="../ink/ink8176.xml"/><Relationship Id="rId119" Type="http://schemas.openxmlformats.org/officeDocument/2006/relationships/image" Target="NULL"/><Relationship Id="rId44" Type="http://schemas.openxmlformats.org/officeDocument/2006/relationships/customXml" Target="../ink/ink8141.xml"/><Relationship Id="rId60" Type="http://schemas.openxmlformats.org/officeDocument/2006/relationships/customXml" Target="../ink/ink814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8162.xml"/><Relationship Id="rId130" Type="http://schemas.openxmlformats.org/officeDocument/2006/relationships/customXml" Target="../ink/ink8184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12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136.xml"/><Relationship Id="rId50" Type="http://schemas.openxmlformats.org/officeDocument/2006/relationships/customXml" Target="../ink/ink8144.xml"/><Relationship Id="rId55" Type="http://schemas.openxmlformats.org/officeDocument/2006/relationships/image" Target="NULL"/><Relationship Id="rId76" Type="http://schemas.openxmlformats.org/officeDocument/2006/relationships/customXml" Target="../ink/ink8157.xml"/><Relationship Id="rId97" Type="http://schemas.openxmlformats.org/officeDocument/2006/relationships/image" Target="NULL"/><Relationship Id="rId104" Type="http://schemas.openxmlformats.org/officeDocument/2006/relationships/customXml" Target="../ink/ink8171.xml"/><Relationship Id="rId120" Type="http://schemas.openxmlformats.org/officeDocument/2006/relationships/customXml" Target="../ink/ink8179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165.xml"/><Relationship Id="rId2" Type="http://schemas.openxmlformats.org/officeDocument/2006/relationships/customXml" Target="../ink/ink8120.xml"/><Relationship Id="rId29" Type="http://schemas.openxmlformats.org/officeDocument/2006/relationships/image" Target="NULL"/><Relationship Id="rId24" Type="http://schemas.openxmlformats.org/officeDocument/2006/relationships/customXml" Target="../ink/ink8131.xml"/><Relationship Id="rId40" Type="http://schemas.openxmlformats.org/officeDocument/2006/relationships/customXml" Target="../ink/ink8139.xml"/><Relationship Id="rId45" Type="http://schemas.openxmlformats.org/officeDocument/2006/relationships/image" Target="NULL"/><Relationship Id="rId66" Type="http://schemas.openxmlformats.org/officeDocument/2006/relationships/customXml" Target="../ink/ink8152.xml"/><Relationship Id="rId87" Type="http://schemas.openxmlformats.org/officeDocument/2006/relationships/image" Target="NULL"/><Relationship Id="rId110" Type="http://schemas.openxmlformats.org/officeDocument/2006/relationships/customXml" Target="../ink/ink817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8187.xml"/><Relationship Id="rId61" Type="http://schemas.openxmlformats.org/officeDocument/2006/relationships/image" Target="NULL"/><Relationship Id="rId82" Type="http://schemas.openxmlformats.org/officeDocument/2006/relationships/customXml" Target="../ink/ink8160.xml"/><Relationship Id="rId19" Type="http://schemas.openxmlformats.org/officeDocument/2006/relationships/image" Target="NULL"/><Relationship Id="rId14" Type="http://schemas.openxmlformats.org/officeDocument/2006/relationships/customXml" Target="../ink/ink8126.xml"/><Relationship Id="rId30" Type="http://schemas.openxmlformats.org/officeDocument/2006/relationships/customXml" Target="../ink/ink8134.xml"/><Relationship Id="rId35" Type="http://schemas.openxmlformats.org/officeDocument/2006/relationships/image" Target="NULL"/><Relationship Id="rId56" Type="http://schemas.openxmlformats.org/officeDocument/2006/relationships/customXml" Target="../ink/ink8147.xml"/><Relationship Id="rId77" Type="http://schemas.openxmlformats.org/officeDocument/2006/relationships/image" Target="NULL"/><Relationship Id="rId100" Type="http://schemas.openxmlformats.org/officeDocument/2006/relationships/customXml" Target="../ink/ink8169.xml"/><Relationship Id="rId105" Type="http://schemas.openxmlformats.org/officeDocument/2006/relationships/image" Target="NULL"/><Relationship Id="rId126" Type="http://schemas.openxmlformats.org/officeDocument/2006/relationships/customXml" Target="../ink/ink8182.xml"/><Relationship Id="rId8" Type="http://schemas.openxmlformats.org/officeDocument/2006/relationships/customXml" Target="../ink/ink8123.xml"/><Relationship Id="rId51" Type="http://schemas.openxmlformats.org/officeDocument/2006/relationships/image" Target="NULL"/><Relationship Id="rId72" Type="http://schemas.openxmlformats.org/officeDocument/2006/relationships/customXml" Target="../ink/ink8155.xml"/><Relationship Id="rId93" Type="http://schemas.openxmlformats.org/officeDocument/2006/relationships/image" Target="NULL"/><Relationship Id="rId98" Type="http://schemas.openxmlformats.org/officeDocument/2006/relationships/customXml" Target="../ink/ink8168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142.xml"/><Relationship Id="rId67" Type="http://schemas.openxmlformats.org/officeDocument/2006/relationships/image" Target="NULL"/><Relationship Id="rId116" Type="http://schemas.openxmlformats.org/officeDocument/2006/relationships/customXml" Target="../ink/ink8177.xml"/><Relationship Id="rId137" Type="http://schemas.openxmlformats.org/officeDocument/2006/relationships/image" Target="NULL"/><Relationship Id="rId20" Type="http://schemas.openxmlformats.org/officeDocument/2006/relationships/customXml" Target="../ink/ink8129.xml"/><Relationship Id="rId41" Type="http://schemas.openxmlformats.org/officeDocument/2006/relationships/image" Target="NULL"/><Relationship Id="rId62" Type="http://schemas.openxmlformats.org/officeDocument/2006/relationships/customXml" Target="../ink/ink8150.xml"/><Relationship Id="rId83" Type="http://schemas.openxmlformats.org/officeDocument/2006/relationships/image" Target="NULL"/><Relationship Id="rId88" Type="http://schemas.openxmlformats.org/officeDocument/2006/relationships/customXml" Target="../ink/ink8163.xml"/><Relationship Id="rId111" Type="http://schemas.openxmlformats.org/officeDocument/2006/relationships/image" Target="NULL"/><Relationship Id="rId132" Type="http://schemas.openxmlformats.org/officeDocument/2006/relationships/customXml" Target="../ink/ink8185.xml"/><Relationship Id="rId15" Type="http://schemas.openxmlformats.org/officeDocument/2006/relationships/image" Target="NULL"/><Relationship Id="rId36" Type="http://schemas.openxmlformats.org/officeDocument/2006/relationships/customXml" Target="../ink/ink8137.xml"/><Relationship Id="rId57" Type="http://schemas.openxmlformats.org/officeDocument/2006/relationships/image" Target="NULL"/><Relationship Id="rId106" Type="http://schemas.openxmlformats.org/officeDocument/2006/relationships/customXml" Target="../ink/ink8172.xml"/><Relationship Id="rId127" Type="http://schemas.openxmlformats.org/officeDocument/2006/relationships/image" Target="NULL"/><Relationship Id="rId10" Type="http://schemas.openxmlformats.org/officeDocument/2006/relationships/customXml" Target="../ink/ink8124.xml"/><Relationship Id="rId31" Type="http://schemas.openxmlformats.org/officeDocument/2006/relationships/image" Target="NULL"/><Relationship Id="rId52" Type="http://schemas.openxmlformats.org/officeDocument/2006/relationships/customXml" Target="../ink/ink8145.xml"/><Relationship Id="rId73" Type="http://schemas.openxmlformats.org/officeDocument/2006/relationships/image" Target="NULL"/><Relationship Id="rId78" Type="http://schemas.openxmlformats.org/officeDocument/2006/relationships/customXml" Target="../ink/ink8158.xml"/><Relationship Id="rId94" Type="http://schemas.openxmlformats.org/officeDocument/2006/relationships/customXml" Target="../ink/ink816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180.xml"/><Relationship Id="rId4" Type="http://schemas.openxmlformats.org/officeDocument/2006/relationships/customXml" Target="../ink/ink8121.xml"/><Relationship Id="rId9" Type="http://schemas.openxmlformats.org/officeDocument/2006/relationships/image" Target="NULL"/><Relationship Id="rId26" Type="http://schemas.openxmlformats.org/officeDocument/2006/relationships/customXml" Target="../ink/ink8132.xml"/><Relationship Id="rId47" Type="http://schemas.openxmlformats.org/officeDocument/2006/relationships/image" Target="NULL"/><Relationship Id="rId68" Type="http://schemas.openxmlformats.org/officeDocument/2006/relationships/customXml" Target="../ink/ink8153.xml"/><Relationship Id="rId89" Type="http://schemas.openxmlformats.org/officeDocument/2006/relationships/image" Target="NULL"/><Relationship Id="rId112" Type="http://schemas.openxmlformats.org/officeDocument/2006/relationships/customXml" Target="../ink/ink8175.xml"/><Relationship Id="rId133" Type="http://schemas.openxmlformats.org/officeDocument/2006/relationships/image" Target="NULL"/></Relationships>
</file>

<file path=ppt/slides/_rels/slide20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208.xml"/><Relationship Id="rId63" Type="http://schemas.openxmlformats.org/officeDocument/2006/relationships/image" Target="NULL"/><Relationship Id="rId84" Type="http://schemas.openxmlformats.org/officeDocument/2006/relationships/customXml" Target="../ink/ink8229.xml"/><Relationship Id="rId138" Type="http://schemas.openxmlformats.org/officeDocument/2006/relationships/customXml" Target="../ink/ink825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203.xml"/><Relationship Id="rId53" Type="http://schemas.openxmlformats.org/officeDocument/2006/relationships/image" Target="NULL"/><Relationship Id="rId74" Type="http://schemas.openxmlformats.org/officeDocument/2006/relationships/customXml" Target="../ink/ink8224.xml"/><Relationship Id="rId128" Type="http://schemas.openxmlformats.org/officeDocument/2006/relationships/customXml" Target="../ink/ink825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819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211.xml"/><Relationship Id="rId64" Type="http://schemas.openxmlformats.org/officeDocument/2006/relationships/customXml" Target="../ink/ink8219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8246.xml"/><Relationship Id="rId134" Type="http://schemas.openxmlformats.org/officeDocument/2006/relationships/customXml" Target="../ink/ink8254.xml"/><Relationship Id="rId139" Type="http://schemas.openxmlformats.org/officeDocument/2006/relationships/image" Target="NULL"/><Relationship Id="rId80" Type="http://schemas.openxmlformats.org/officeDocument/2006/relationships/customXml" Target="../ink/ink8227.xml"/><Relationship Id="rId85" Type="http://schemas.openxmlformats.org/officeDocument/2006/relationships/image" Target="NULL"/><Relationship Id="rId150" Type="http://schemas.openxmlformats.org/officeDocument/2006/relationships/customXml" Target="../ink/ink8262.xml"/><Relationship Id="rId12" Type="http://schemas.openxmlformats.org/officeDocument/2006/relationships/customXml" Target="../ink/ink819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20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241.xml"/><Relationship Id="rId124" Type="http://schemas.openxmlformats.org/officeDocument/2006/relationships/customXml" Target="../ink/ink8249.xml"/><Relationship Id="rId129" Type="http://schemas.openxmlformats.org/officeDocument/2006/relationships/image" Target="NULL"/><Relationship Id="rId54" Type="http://schemas.openxmlformats.org/officeDocument/2006/relationships/customXml" Target="../ink/ink8214.xml"/><Relationship Id="rId70" Type="http://schemas.openxmlformats.org/officeDocument/2006/relationships/customXml" Target="../ink/ink822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235.xml"/><Relationship Id="rId140" Type="http://schemas.openxmlformats.org/officeDocument/2006/relationships/customXml" Target="../ink/ink8257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90.xml"/><Relationship Id="rId23" Type="http://schemas.openxmlformats.org/officeDocument/2006/relationships/image" Target="NULL"/><Relationship Id="rId28" Type="http://schemas.openxmlformats.org/officeDocument/2006/relationships/customXml" Target="../ink/ink8201.xml"/><Relationship Id="rId49" Type="http://schemas.openxmlformats.org/officeDocument/2006/relationships/image" Target="NULL"/><Relationship Id="rId114" Type="http://schemas.openxmlformats.org/officeDocument/2006/relationships/customXml" Target="../ink/ink8244.xml"/><Relationship Id="rId119" Type="http://schemas.openxmlformats.org/officeDocument/2006/relationships/image" Target="NULL"/><Relationship Id="rId44" Type="http://schemas.openxmlformats.org/officeDocument/2006/relationships/customXml" Target="../ink/ink8209.xml"/><Relationship Id="rId60" Type="http://schemas.openxmlformats.org/officeDocument/2006/relationships/customXml" Target="../ink/ink821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8230.xml"/><Relationship Id="rId130" Type="http://schemas.openxmlformats.org/officeDocument/2006/relationships/customXml" Target="../ink/ink8252.xml"/><Relationship Id="rId135" Type="http://schemas.openxmlformats.org/officeDocument/2006/relationships/image" Target="NUL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19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204.xml"/><Relationship Id="rId50" Type="http://schemas.openxmlformats.org/officeDocument/2006/relationships/customXml" Target="../ink/ink8212.xml"/><Relationship Id="rId55" Type="http://schemas.openxmlformats.org/officeDocument/2006/relationships/image" Target="NULL"/><Relationship Id="rId76" Type="http://schemas.openxmlformats.org/officeDocument/2006/relationships/customXml" Target="../ink/ink8225.xml"/><Relationship Id="rId97" Type="http://schemas.openxmlformats.org/officeDocument/2006/relationships/image" Target="NULL"/><Relationship Id="rId104" Type="http://schemas.openxmlformats.org/officeDocument/2006/relationships/customXml" Target="../ink/ink8239.xml"/><Relationship Id="rId120" Type="http://schemas.openxmlformats.org/officeDocument/2006/relationships/customXml" Target="../ink/ink8247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826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233.xml"/><Relationship Id="rId2" Type="http://schemas.openxmlformats.org/officeDocument/2006/relationships/customXml" Target="../ink/ink8188.xml"/><Relationship Id="rId29" Type="http://schemas.openxmlformats.org/officeDocument/2006/relationships/image" Target="NULL"/><Relationship Id="rId24" Type="http://schemas.openxmlformats.org/officeDocument/2006/relationships/customXml" Target="../ink/ink8199.xml"/><Relationship Id="rId40" Type="http://schemas.openxmlformats.org/officeDocument/2006/relationships/customXml" Target="../ink/ink8207.xml"/><Relationship Id="rId45" Type="http://schemas.openxmlformats.org/officeDocument/2006/relationships/image" Target="NULL"/><Relationship Id="rId66" Type="http://schemas.openxmlformats.org/officeDocument/2006/relationships/customXml" Target="../ink/ink8220.xml"/><Relationship Id="rId87" Type="http://schemas.openxmlformats.org/officeDocument/2006/relationships/image" Target="NULL"/><Relationship Id="rId110" Type="http://schemas.openxmlformats.org/officeDocument/2006/relationships/customXml" Target="../ink/ink824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8255.xml"/><Relationship Id="rId61" Type="http://schemas.openxmlformats.org/officeDocument/2006/relationships/image" Target="NULL"/><Relationship Id="rId82" Type="http://schemas.openxmlformats.org/officeDocument/2006/relationships/customXml" Target="../ink/ink8228.xml"/><Relationship Id="rId152" Type="http://schemas.openxmlformats.org/officeDocument/2006/relationships/customXml" Target="../ink/ink8263.xml"/><Relationship Id="rId19" Type="http://schemas.openxmlformats.org/officeDocument/2006/relationships/image" Target="NULL"/><Relationship Id="rId14" Type="http://schemas.openxmlformats.org/officeDocument/2006/relationships/customXml" Target="../ink/ink8194.xml"/><Relationship Id="rId30" Type="http://schemas.openxmlformats.org/officeDocument/2006/relationships/customXml" Target="../ink/ink8202.xml"/><Relationship Id="rId35" Type="http://schemas.openxmlformats.org/officeDocument/2006/relationships/image" Target="NULL"/><Relationship Id="rId56" Type="http://schemas.openxmlformats.org/officeDocument/2006/relationships/customXml" Target="../ink/ink8215.xml"/><Relationship Id="rId77" Type="http://schemas.openxmlformats.org/officeDocument/2006/relationships/image" Target="NULL"/><Relationship Id="rId100" Type="http://schemas.openxmlformats.org/officeDocument/2006/relationships/customXml" Target="../ink/ink8237.xml"/><Relationship Id="rId105" Type="http://schemas.openxmlformats.org/officeDocument/2006/relationships/image" Target="NULL"/><Relationship Id="rId126" Type="http://schemas.openxmlformats.org/officeDocument/2006/relationships/customXml" Target="../ink/ink8250.xml"/><Relationship Id="rId147" Type="http://schemas.openxmlformats.org/officeDocument/2006/relationships/image" Target="NULL"/><Relationship Id="rId8" Type="http://schemas.openxmlformats.org/officeDocument/2006/relationships/customXml" Target="../ink/ink8191.xml"/><Relationship Id="rId51" Type="http://schemas.openxmlformats.org/officeDocument/2006/relationships/image" Target="NULL"/><Relationship Id="rId72" Type="http://schemas.openxmlformats.org/officeDocument/2006/relationships/customXml" Target="../ink/ink8223.xml"/><Relationship Id="rId93" Type="http://schemas.openxmlformats.org/officeDocument/2006/relationships/image" Target="NULL"/><Relationship Id="rId98" Type="http://schemas.openxmlformats.org/officeDocument/2006/relationships/customXml" Target="../ink/ink8236.xml"/><Relationship Id="rId121" Type="http://schemas.openxmlformats.org/officeDocument/2006/relationships/image" Target="NULL"/><Relationship Id="rId142" Type="http://schemas.openxmlformats.org/officeDocument/2006/relationships/customXml" Target="../ink/ink825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210.xml"/><Relationship Id="rId67" Type="http://schemas.openxmlformats.org/officeDocument/2006/relationships/image" Target="NULL"/><Relationship Id="rId116" Type="http://schemas.openxmlformats.org/officeDocument/2006/relationships/customXml" Target="../ink/ink8245.xml"/><Relationship Id="rId137" Type="http://schemas.openxmlformats.org/officeDocument/2006/relationships/image" Target="NULL"/><Relationship Id="rId20" Type="http://schemas.openxmlformats.org/officeDocument/2006/relationships/customXml" Target="../ink/ink8197.xml"/><Relationship Id="rId41" Type="http://schemas.openxmlformats.org/officeDocument/2006/relationships/image" Target="NULL"/><Relationship Id="rId62" Type="http://schemas.openxmlformats.org/officeDocument/2006/relationships/customXml" Target="../ink/ink8218.xml"/><Relationship Id="rId83" Type="http://schemas.openxmlformats.org/officeDocument/2006/relationships/image" Target="NULL"/><Relationship Id="rId88" Type="http://schemas.openxmlformats.org/officeDocument/2006/relationships/customXml" Target="../ink/ink8231.xml"/><Relationship Id="rId111" Type="http://schemas.openxmlformats.org/officeDocument/2006/relationships/image" Target="NULL"/><Relationship Id="rId132" Type="http://schemas.openxmlformats.org/officeDocument/2006/relationships/customXml" Target="../ink/ink8253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205.xml"/><Relationship Id="rId57" Type="http://schemas.openxmlformats.org/officeDocument/2006/relationships/image" Target="NULL"/><Relationship Id="rId106" Type="http://schemas.openxmlformats.org/officeDocument/2006/relationships/customXml" Target="../ink/ink8240.xml"/><Relationship Id="rId127" Type="http://schemas.openxmlformats.org/officeDocument/2006/relationships/image" Target="NULL"/><Relationship Id="rId10" Type="http://schemas.openxmlformats.org/officeDocument/2006/relationships/customXml" Target="../ink/ink8192.xml"/><Relationship Id="rId31" Type="http://schemas.openxmlformats.org/officeDocument/2006/relationships/image" Target="NULL"/><Relationship Id="rId52" Type="http://schemas.openxmlformats.org/officeDocument/2006/relationships/customXml" Target="../ink/ink8213.xml"/><Relationship Id="rId73" Type="http://schemas.openxmlformats.org/officeDocument/2006/relationships/image" Target="NULL"/><Relationship Id="rId78" Type="http://schemas.openxmlformats.org/officeDocument/2006/relationships/customXml" Target="../ink/ink8226.xml"/><Relationship Id="rId94" Type="http://schemas.openxmlformats.org/officeDocument/2006/relationships/customXml" Target="../ink/ink823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248.xml"/><Relationship Id="rId143" Type="http://schemas.openxmlformats.org/officeDocument/2006/relationships/image" Target="NULL"/><Relationship Id="rId148" Type="http://schemas.openxmlformats.org/officeDocument/2006/relationships/customXml" Target="../ink/ink8261.xml"/><Relationship Id="rId4" Type="http://schemas.openxmlformats.org/officeDocument/2006/relationships/customXml" Target="../ink/ink8189.xml"/><Relationship Id="rId9" Type="http://schemas.openxmlformats.org/officeDocument/2006/relationships/image" Target="NULL"/><Relationship Id="rId26" Type="http://schemas.openxmlformats.org/officeDocument/2006/relationships/customXml" Target="../ink/ink8200.xml"/><Relationship Id="rId47" Type="http://schemas.openxmlformats.org/officeDocument/2006/relationships/image" Target="NULL"/><Relationship Id="rId68" Type="http://schemas.openxmlformats.org/officeDocument/2006/relationships/customXml" Target="../ink/ink8221.xml"/><Relationship Id="rId89" Type="http://schemas.openxmlformats.org/officeDocument/2006/relationships/image" Target="NULL"/><Relationship Id="rId112" Type="http://schemas.openxmlformats.org/officeDocument/2006/relationships/customXml" Target="../ink/ink8243.xml"/><Relationship Id="rId133" Type="http://schemas.openxmlformats.org/officeDocument/2006/relationships/image" Target="NULL"/><Relationship Id="rId16" Type="http://schemas.openxmlformats.org/officeDocument/2006/relationships/customXml" Target="../ink/ink8195.xml"/><Relationship Id="rId37" Type="http://schemas.openxmlformats.org/officeDocument/2006/relationships/image" Target="NULL"/><Relationship Id="rId58" Type="http://schemas.openxmlformats.org/officeDocument/2006/relationships/customXml" Target="../ink/ink8216.xml"/><Relationship Id="rId79" Type="http://schemas.openxmlformats.org/officeDocument/2006/relationships/image" Target="NULL"/><Relationship Id="rId102" Type="http://schemas.openxmlformats.org/officeDocument/2006/relationships/customXml" Target="../ink/ink8238.xml"/><Relationship Id="rId123" Type="http://schemas.openxmlformats.org/officeDocument/2006/relationships/image" Target="NULL"/><Relationship Id="rId144" Type="http://schemas.openxmlformats.org/officeDocument/2006/relationships/customXml" Target="../ink/ink8259.xml"/><Relationship Id="rId90" Type="http://schemas.openxmlformats.org/officeDocument/2006/relationships/customXml" Target="../ink/ink8232.xml"/></Relationships>
</file>

<file path=ppt/slides/_rels/slide20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284.xml"/><Relationship Id="rId63" Type="http://schemas.openxmlformats.org/officeDocument/2006/relationships/image" Target="NULL"/><Relationship Id="rId84" Type="http://schemas.openxmlformats.org/officeDocument/2006/relationships/customXml" Target="../ink/ink8305.xml"/><Relationship Id="rId138" Type="http://schemas.openxmlformats.org/officeDocument/2006/relationships/customXml" Target="../ink/ink8332.xml"/><Relationship Id="rId159" Type="http://schemas.openxmlformats.org/officeDocument/2006/relationships/image" Target="NULL"/><Relationship Id="rId170" Type="http://schemas.openxmlformats.org/officeDocument/2006/relationships/customXml" Target="../ink/ink834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279.xml"/><Relationship Id="rId53" Type="http://schemas.openxmlformats.org/officeDocument/2006/relationships/image" Target="NULL"/><Relationship Id="rId74" Type="http://schemas.openxmlformats.org/officeDocument/2006/relationships/customXml" Target="../ink/ink8300.xml"/><Relationship Id="rId128" Type="http://schemas.openxmlformats.org/officeDocument/2006/relationships/customXml" Target="../ink/ink8327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343.xml"/><Relationship Id="rId22" Type="http://schemas.openxmlformats.org/officeDocument/2006/relationships/customXml" Target="../ink/ink8274.xml"/><Relationship Id="rId43" Type="http://schemas.openxmlformats.org/officeDocument/2006/relationships/image" Target="NULL"/><Relationship Id="rId64" Type="http://schemas.openxmlformats.org/officeDocument/2006/relationships/customXml" Target="../ink/ink8295.xml"/><Relationship Id="rId118" Type="http://schemas.openxmlformats.org/officeDocument/2006/relationships/customXml" Target="../ink/ink8322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8338.xml"/><Relationship Id="rId171" Type="http://schemas.openxmlformats.org/officeDocument/2006/relationships/image" Target="NULL"/><Relationship Id="rId12" Type="http://schemas.openxmlformats.org/officeDocument/2006/relationships/customXml" Target="../ink/ink8269.xml"/><Relationship Id="rId33" Type="http://schemas.openxmlformats.org/officeDocument/2006/relationships/image" Target="NULL"/><Relationship Id="rId108" Type="http://schemas.openxmlformats.org/officeDocument/2006/relationships/customXml" Target="../ink/ink8317.xml"/><Relationship Id="rId129" Type="http://schemas.openxmlformats.org/officeDocument/2006/relationships/image" Target="NULL"/><Relationship Id="rId54" Type="http://schemas.openxmlformats.org/officeDocument/2006/relationships/customXml" Target="../ink/ink8290.xml"/><Relationship Id="rId70" Type="http://schemas.openxmlformats.org/officeDocument/2006/relationships/customXml" Target="../ink/ink829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311.xml"/><Relationship Id="rId140" Type="http://schemas.openxmlformats.org/officeDocument/2006/relationships/customXml" Target="../ink/ink8333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83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66.xml"/><Relationship Id="rId23" Type="http://schemas.openxmlformats.org/officeDocument/2006/relationships/image" Target="NULL"/><Relationship Id="rId28" Type="http://schemas.openxmlformats.org/officeDocument/2006/relationships/customXml" Target="../ink/ink8277.xml"/><Relationship Id="rId49" Type="http://schemas.openxmlformats.org/officeDocument/2006/relationships/image" Target="NULL"/><Relationship Id="rId114" Type="http://schemas.openxmlformats.org/officeDocument/2006/relationships/customXml" Target="../ink/ink8320.xml"/><Relationship Id="rId119" Type="http://schemas.openxmlformats.org/officeDocument/2006/relationships/image" Target="NULL"/><Relationship Id="rId44" Type="http://schemas.openxmlformats.org/officeDocument/2006/relationships/customXml" Target="../ink/ink8285.xml"/><Relationship Id="rId60" Type="http://schemas.openxmlformats.org/officeDocument/2006/relationships/customXml" Target="../ink/ink829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8306.xml"/><Relationship Id="rId130" Type="http://schemas.openxmlformats.org/officeDocument/2006/relationships/customXml" Target="../ink/ink8328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8341.xml"/><Relationship Id="rId13" Type="http://schemas.openxmlformats.org/officeDocument/2006/relationships/image" Target="NULL"/><Relationship Id="rId18" Type="http://schemas.openxmlformats.org/officeDocument/2006/relationships/customXml" Target="../ink/ink8272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280.xml"/><Relationship Id="rId50" Type="http://schemas.openxmlformats.org/officeDocument/2006/relationships/customXml" Target="../ink/ink8288.xml"/><Relationship Id="rId55" Type="http://schemas.openxmlformats.org/officeDocument/2006/relationships/image" Target="NULL"/><Relationship Id="rId76" Type="http://schemas.openxmlformats.org/officeDocument/2006/relationships/customXml" Target="../ink/ink8301.xml"/><Relationship Id="rId97" Type="http://schemas.openxmlformats.org/officeDocument/2006/relationships/image" Target="NULL"/><Relationship Id="rId104" Type="http://schemas.openxmlformats.org/officeDocument/2006/relationships/customXml" Target="../ink/ink8315.xml"/><Relationship Id="rId120" Type="http://schemas.openxmlformats.org/officeDocument/2006/relationships/customXml" Target="../ink/ink8323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8336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309.xml"/><Relationship Id="rId162" Type="http://schemas.openxmlformats.org/officeDocument/2006/relationships/customXml" Target="../ink/ink8344.xml"/><Relationship Id="rId2" Type="http://schemas.openxmlformats.org/officeDocument/2006/relationships/customXml" Target="../ink/ink8264.xml"/><Relationship Id="rId29" Type="http://schemas.openxmlformats.org/officeDocument/2006/relationships/image" Target="NULL"/><Relationship Id="rId24" Type="http://schemas.openxmlformats.org/officeDocument/2006/relationships/customXml" Target="../ink/ink8275.xml"/><Relationship Id="rId40" Type="http://schemas.openxmlformats.org/officeDocument/2006/relationships/customXml" Target="../ink/ink8283.xml"/><Relationship Id="rId45" Type="http://schemas.openxmlformats.org/officeDocument/2006/relationships/image" Target="NULL"/><Relationship Id="rId66" Type="http://schemas.openxmlformats.org/officeDocument/2006/relationships/customXml" Target="../ink/ink8296.xml"/><Relationship Id="rId87" Type="http://schemas.openxmlformats.org/officeDocument/2006/relationships/image" Target="NULL"/><Relationship Id="rId110" Type="http://schemas.openxmlformats.org/officeDocument/2006/relationships/customXml" Target="../ink/ink831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8331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304.xml"/><Relationship Id="rId152" Type="http://schemas.openxmlformats.org/officeDocument/2006/relationships/customXml" Target="../ink/ink8339.xml"/><Relationship Id="rId19" Type="http://schemas.openxmlformats.org/officeDocument/2006/relationships/image" Target="NULL"/><Relationship Id="rId14" Type="http://schemas.openxmlformats.org/officeDocument/2006/relationships/customXml" Target="../ink/ink8270.xml"/><Relationship Id="rId30" Type="http://schemas.openxmlformats.org/officeDocument/2006/relationships/customXml" Target="../ink/ink8278.xml"/><Relationship Id="rId35" Type="http://schemas.openxmlformats.org/officeDocument/2006/relationships/image" Target="NULL"/><Relationship Id="rId56" Type="http://schemas.openxmlformats.org/officeDocument/2006/relationships/customXml" Target="../ink/ink8291.xml"/><Relationship Id="rId77" Type="http://schemas.openxmlformats.org/officeDocument/2006/relationships/image" Target="NULL"/><Relationship Id="rId100" Type="http://schemas.openxmlformats.org/officeDocument/2006/relationships/customXml" Target="../ink/ink8313.xml"/><Relationship Id="rId105" Type="http://schemas.openxmlformats.org/officeDocument/2006/relationships/image" Target="NULL"/><Relationship Id="rId126" Type="http://schemas.openxmlformats.org/officeDocument/2006/relationships/customXml" Target="../ink/ink8326.xml"/><Relationship Id="rId147" Type="http://schemas.openxmlformats.org/officeDocument/2006/relationships/image" Target="NULL"/><Relationship Id="rId168" Type="http://schemas.openxmlformats.org/officeDocument/2006/relationships/customXml" Target="../ink/ink8347.xml"/><Relationship Id="rId8" Type="http://schemas.openxmlformats.org/officeDocument/2006/relationships/customXml" Target="../ink/ink8267.xml"/><Relationship Id="rId51" Type="http://schemas.openxmlformats.org/officeDocument/2006/relationships/image" Target="NULL"/><Relationship Id="rId72" Type="http://schemas.openxmlformats.org/officeDocument/2006/relationships/customXml" Target="../ink/ink8299.xml"/><Relationship Id="rId93" Type="http://schemas.openxmlformats.org/officeDocument/2006/relationships/image" Target="NULL"/><Relationship Id="rId98" Type="http://schemas.openxmlformats.org/officeDocument/2006/relationships/customXml" Target="../ink/ink8312.xml"/><Relationship Id="rId121" Type="http://schemas.openxmlformats.org/officeDocument/2006/relationships/image" Target="NULL"/><Relationship Id="rId142" Type="http://schemas.openxmlformats.org/officeDocument/2006/relationships/customXml" Target="../ink/ink8334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286.xml"/><Relationship Id="rId67" Type="http://schemas.openxmlformats.org/officeDocument/2006/relationships/image" Target="NULL"/><Relationship Id="rId116" Type="http://schemas.openxmlformats.org/officeDocument/2006/relationships/customXml" Target="../ink/ink8321.xml"/><Relationship Id="rId137" Type="http://schemas.openxmlformats.org/officeDocument/2006/relationships/image" Target="NULL"/><Relationship Id="rId158" Type="http://schemas.openxmlformats.org/officeDocument/2006/relationships/customXml" Target="../ink/ink8342.xml"/><Relationship Id="rId20" Type="http://schemas.openxmlformats.org/officeDocument/2006/relationships/customXml" Target="../ink/ink8273.xml"/><Relationship Id="rId41" Type="http://schemas.openxmlformats.org/officeDocument/2006/relationships/image" Target="NULL"/><Relationship Id="rId62" Type="http://schemas.openxmlformats.org/officeDocument/2006/relationships/customXml" Target="../ink/ink8294.xml"/><Relationship Id="rId83" Type="http://schemas.openxmlformats.org/officeDocument/2006/relationships/image" Target="NULL"/><Relationship Id="rId88" Type="http://schemas.openxmlformats.org/officeDocument/2006/relationships/customXml" Target="../ink/ink8307.xml"/><Relationship Id="rId111" Type="http://schemas.openxmlformats.org/officeDocument/2006/relationships/image" Target="NULL"/><Relationship Id="rId132" Type="http://schemas.openxmlformats.org/officeDocument/2006/relationships/customXml" Target="../ink/ink8329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281.xml"/><Relationship Id="rId57" Type="http://schemas.openxmlformats.org/officeDocument/2006/relationships/image" Target="NULL"/><Relationship Id="rId106" Type="http://schemas.openxmlformats.org/officeDocument/2006/relationships/customXml" Target="../ink/ink8316.xml"/><Relationship Id="rId127" Type="http://schemas.openxmlformats.org/officeDocument/2006/relationships/image" Target="NULL"/><Relationship Id="rId10" Type="http://schemas.openxmlformats.org/officeDocument/2006/relationships/customXml" Target="../ink/ink8268.xml"/><Relationship Id="rId31" Type="http://schemas.openxmlformats.org/officeDocument/2006/relationships/image" Target="NULL"/><Relationship Id="rId52" Type="http://schemas.openxmlformats.org/officeDocument/2006/relationships/customXml" Target="../ink/ink8289.xml"/><Relationship Id="rId73" Type="http://schemas.openxmlformats.org/officeDocument/2006/relationships/image" Target="NULL"/><Relationship Id="rId78" Type="http://schemas.openxmlformats.org/officeDocument/2006/relationships/customXml" Target="../ink/ink8302.xml"/><Relationship Id="rId94" Type="http://schemas.openxmlformats.org/officeDocument/2006/relationships/customXml" Target="../ink/ink831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324.xml"/><Relationship Id="rId143" Type="http://schemas.openxmlformats.org/officeDocument/2006/relationships/image" Target="NULL"/><Relationship Id="rId148" Type="http://schemas.openxmlformats.org/officeDocument/2006/relationships/customXml" Target="../ink/ink8337.xml"/><Relationship Id="rId164" Type="http://schemas.openxmlformats.org/officeDocument/2006/relationships/customXml" Target="../ink/ink8345.xml"/><Relationship Id="rId169" Type="http://schemas.openxmlformats.org/officeDocument/2006/relationships/image" Target="NULL"/><Relationship Id="rId4" Type="http://schemas.openxmlformats.org/officeDocument/2006/relationships/customXml" Target="../ink/ink8265.xml"/><Relationship Id="rId9" Type="http://schemas.openxmlformats.org/officeDocument/2006/relationships/image" Target="NULL"/><Relationship Id="rId26" Type="http://schemas.openxmlformats.org/officeDocument/2006/relationships/customXml" Target="../ink/ink8276.xml"/><Relationship Id="rId47" Type="http://schemas.openxmlformats.org/officeDocument/2006/relationships/image" Target="NULL"/><Relationship Id="rId68" Type="http://schemas.openxmlformats.org/officeDocument/2006/relationships/customXml" Target="../ink/ink8297.xml"/><Relationship Id="rId89" Type="http://schemas.openxmlformats.org/officeDocument/2006/relationships/image" Target="NULL"/><Relationship Id="rId112" Type="http://schemas.openxmlformats.org/officeDocument/2006/relationships/customXml" Target="../ink/ink8319.xml"/><Relationship Id="rId133" Type="http://schemas.openxmlformats.org/officeDocument/2006/relationships/image" Target="NULL"/><Relationship Id="rId154" Type="http://schemas.openxmlformats.org/officeDocument/2006/relationships/customXml" Target="../ink/ink8340.xml"/><Relationship Id="rId16" Type="http://schemas.openxmlformats.org/officeDocument/2006/relationships/customXml" Target="../ink/ink8271.xml"/><Relationship Id="rId37" Type="http://schemas.openxmlformats.org/officeDocument/2006/relationships/image" Target="NULL"/><Relationship Id="rId58" Type="http://schemas.openxmlformats.org/officeDocument/2006/relationships/customXml" Target="../ink/ink8292.xml"/><Relationship Id="rId79" Type="http://schemas.openxmlformats.org/officeDocument/2006/relationships/image" Target="NULL"/><Relationship Id="rId102" Type="http://schemas.openxmlformats.org/officeDocument/2006/relationships/customXml" Target="../ink/ink8314.xml"/><Relationship Id="rId123" Type="http://schemas.openxmlformats.org/officeDocument/2006/relationships/image" Target="NULL"/><Relationship Id="rId144" Type="http://schemas.openxmlformats.org/officeDocument/2006/relationships/customXml" Target="../ink/ink8335.xml"/><Relationship Id="rId90" Type="http://schemas.openxmlformats.org/officeDocument/2006/relationships/customXml" Target="../ink/ink8308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28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8330.xml"/><Relationship Id="rId80" Type="http://schemas.openxmlformats.org/officeDocument/2006/relationships/customXml" Target="../ink/ink8303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828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8325.xml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0.xml"/><Relationship Id="rId21" Type="http://schemas.openxmlformats.org/officeDocument/2006/relationships/image" Target="../media/image418.png"/><Relationship Id="rId42" Type="http://schemas.openxmlformats.org/officeDocument/2006/relationships/customXml" Target="../ink/ink418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431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398.xml"/><Relationship Id="rId16" Type="http://schemas.openxmlformats.org/officeDocument/2006/relationships/customXml" Target="../ink/ink405.xml"/><Relationship Id="rId29" Type="http://schemas.openxmlformats.org/officeDocument/2006/relationships/image" Target="../media/image422.png"/><Relationship Id="rId11" Type="http://schemas.openxmlformats.org/officeDocument/2006/relationships/image" Target="../media/image412.png"/><Relationship Id="rId24" Type="http://schemas.openxmlformats.org/officeDocument/2006/relationships/customXml" Target="../ink/ink409.xml"/><Relationship Id="rId32" Type="http://schemas.openxmlformats.org/officeDocument/2006/relationships/customXml" Target="../ink/ink413.xml"/><Relationship Id="rId37" Type="http://schemas.openxmlformats.org/officeDocument/2006/relationships/image" Target="../media/image424.png"/><Relationship Id="rId40" Type="http://schemas.openxmlformats.org/officeDocument/2006/relationships/customXml" Target="../ink/ink417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8" Type="http://schemas.openxmlformats.org/officeDocument/2006/relationships/customXml" Target="../ink/ink426.xml"/><Relationship Id="rId66" Type="http://schemas.openxmlformats.org/officeDocument/2006/relationships/customXml" Target="../ink/ink430.xml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19" Type="http://schemas.openxmlformats.org/officeDocument/2006/relationships/image" Target="../media/image417.png"/><Relationship Id="rId14" Type="http://schemas.openxmlformats.org/officeDocument/2006/relationships/customXml" Target="../ink/ink404.xml"/><Relationship Id="rId22" Type="http://schemas.openxmlformats.org/officeDocument/2006/relationships/customXml" Target="../ink/ink408.xml"/><Relationship Id="rId27" Type="http://schemas.openxmlformats.org/officeDocument/2006/relationships/image" Target="../media/image421.png"/><Relationship Id="rId30" Type="http://schemas.openxmlformats.org/officeDocument/2006/relationships/customXml" Target="../ink/ink412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421.xml"/><Relationship Id="rId56" Type="http://schemas.openxmlformats.org/officeDocument/2006/relationships/customXml" Target="../ink/ink425.xml"/><Relationship Id="rId64" Type="http://schemas.openxmlformats.org/officeDocument/2006/relationships/customXml" Target="../ink/ink429.xml"/><Relationship Id="rId69" Type="http://schemas.openxmlformats.org/officeDocument/2006/relationships/image" Target="../media/image440.png"/><Relationship Id="rId8" Type="http://schemas.openxmlformats.org/officeDocument/2006/relationships/customXml" Target="../ink/ink401.xml"/><Relationship Id="rId51" Type="http://schemas.openxmlformats.org/officeDocument/2006/relationships/image" Target="../media/image431.png"/><Relationship Id="rId3" Type="http://schemas.openxmlformats.org/officeDocument/2006/relationships/image" Target="../media/image403.png"/><Relationship Id="rId12" Type="http://schemas.openxmlformats.org/officeDocument/2006/relationships/customXml" Target="../ink/ink403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416.xml"/><Relationship Id="rId46" Type="http://schemas.openxmlformats.org/officeDocument/2006/relationships/customXml" Target="../ink/ink420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407.xml"/><Relationship Id="rId41" Type="http://schemas.openxmlformats.org/officeDocument/2006/relationships/image" Target="../media/image426.png"/><Relationship Id="rId54" Type="http://schemas.openxmlformats.org/officeDocument/2006/relationships/customXml" Target="../ink/ink424.xml"/><Relationship Id="rId62" Type="http://schemas.openxmlformats.org/officeDocument/2006/relationships/customXml" Target="../ink/ink428.xml"/><Relationship Id="rId70" Type="http://schemas.openxmlformats.org/officeDocument/2006/relationships/customXml" Target="../ink/ink4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0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411.xml"/><Relationship Id="rId36" Type="http://schemas.openxmlformats.org/officeDocument/2006/relationships/customXml" Target="../ink/ink415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402.xml"/><Relationship Id="rId31" Type="http://schemas.openxmlformats.org/officeDocument/2006/relationships/image" Target="../media/image423.png"/><Relationship Id="rId44" Type="http://schemas.openxmlformats.org/officeDocument/2006/relationships/customXml" Target="../ink/ink419.xml"/><Relationship Id="rId52" Type="http://schemas.openxmlformats.org/officeDocument/2006/relationships/customXml" Target="../ink/ink423.xml"/><Relationship Id="rId60" Type="http://schemas.openxmlformats.org/officeDocument/2006/relationships/customXml" Target="../ink/ink427.xml"/><Relationship Id="rId65" Type="http://schemas.openxmlformats.org/officeDocument/2006/relationships/image" Target="../media/image438.png"/><Relationship Id="rId4" Type="http://schemas.openxmlformats.org/officeDocument/2006/relationships/customXml" Target="../ink/ink399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406.xml"/><Relationship Id="rId39" Type="http://schemas.openxmlformats.org/officeDocument/2006/relationships/image" Target="../media/image425.png"/><Relationship Id="rId34" Type="http://schemas.openxmlformats.org/officeDocument/2006/relationships/customXml" Target="../ink/ink414.xml"/><Relationship Id="rId50" Type="http://schemas.openxmlformats.org/officeDocument/2006/relationships/customXml" Target="../ink/ink422.xml"/><Relationship Id="rId55" Type="http://schemas.openxmlformats.org/officeDocument/2006/relationships/image" Target="../media/image433.png"/></Relationships>
</file>

<file path=ppt/slides/_rels/slide21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369.xml"/><Relationship Id="rId63" Type="http://schemas.openxmlformats.org/officeDocument/2006/relationships/image" Target="NULL"/><Relationship Id="rId84" Type="http://schemas.openxmlformats.org/officeDocument/2006/relationships/customXml" Target="../ink/ink8390.xml"/><Relationship Id="rId138" Type="http://schemas.openxmlformats.org/officeDocument/2006/relationships/customXml" Target="../ink/ink8417.xml"/><Relationship Id="rId159" Type="http://schemas.openxmlformats.org/officeDocument/2006/relationships/image" Target="NULL"/><Relationship Id="rId170" Type="http://schemas.openxmlformats.org/officeDocument/2006/relationships/customXml" Target="../ink/ink843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364.xml"/><Relationship Id="rId53" Type="http://schemas.openxmlformats.org/officeDocument/2006/relationships/image" Target="NULL"/><Relationship Id="rId74" Type="http://schemas.openxmlformats.org/officeDocument/2006/relationships/customXml" Target="../ink/ink8385.xml"/><Relationship Id="rId128" Type="http://schemas.openxmlformats.org/officeDocument/2006/relationships/customXml" Target="../ink/ink8412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428.xml"/><Relationship Id="rId22" Type="http://schemas.openxmlformats.org/officeDocument/2006/relationships/customXml" Target="../ink/ink8359.xml"/><Relationship Id="rId43" Type="http://schemas.openxmlformats.org/officeDocument/2006/relationships/image" Target="NULL"/><Relationship Id="rId64" Type="http://schemas.openxmlformats.org/officeDocument/2006/relationships/customXml" Target="../ink/ink8380.xml"/><Relationship Id="rId118" Type="http://schemas.openxmlformats.org/officeDocument/2006/relationships/customXml" Target="../ink/ink8407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8423.xml"/><Relationship Id="rId171" Type="http://schemas.openxmlformats.org/officeDocument/2006/relationships/image" Target="NULL"/><Relationship Id="rId12" Type="http://schemas.openxmlformats.org/officeDocument/2006/relationships/customXml" Target="../ink/ink8354.xml"/><Relationship Id="rId33" Type="http://schemas.openxmlformats.org/officeDocument/2006/relationships/image" Target="NULL"/><Relationship Id="rId108" Type="http://schemas.openxmlformats.org/officeDocument/2006/relationships/customXml" Target="../ink/ink8402.xml"/><Relationship Id="rId129" Type="http://schemas.openxmlformats.org/officeDocument/2006/relationships/image" Target="NULL"/><Relationship Id="rId54" Type="http://schemas.openxmlformats.org/officeDocument/2006/relationships/customXml" Target="../ink/ink8375.xml"/><Relationship Id="rId75" Type="http://schemas.openxmlformats.org/officeDocument/2006/relationships/image" Target="NULL"/><Relationship Id="rId96" Type="http://schemas.openxmlformats.org/officeDocument/2006/relationships/customXml" Target="../ink/ink8396.xml"/><Relationship Id="rId140" Type="http://schemas.openxmlformats.org/officeDocument/2006/relationships/customXml" Target="../ink/ink8418.xml"/><Relationship Id="rId161" Type="http://schemas.openxmlformats.org/officeDocument/2006/relationships/image" Target="NULL"/><Relationship Id="rId6" Type="http://schemas.openxmlformats.org/officeDocument/2006/relationships/customXml" Target="../ink/ink8351.xml"/><Relationship Id="rId23" Type="http://schemas.openxmlformats.org/officeDocument/2006/relationships/image" Target="NULL"/><Relationship Id="rId28" Type="http://schemas.openxmlformats.org/officeDocument/2006/relationships/customXml" Target="../ink/ink8362.xml"/><Relationship Id="rId49" Type="http://schemas.openxmlformats.org/officeDocument/2006/relationships/image" Target="NULL"/><Relationship Id="rId114" Type="http://schemas.openxmlformats.org/officeDocument/2006/relationships/customXml" Target="../ink/ink8405.xml"/><Relationship Id="rId119" Type="http://schemas.openxmlformats.org/officeDocument/2006/relationships/image" Target="NULL"/><Relationship Id="rId44" Type="http://schemas.openxmlformats.org/officeDocument/2006/relationships/customXml" Target="../ink/ink8370.xml"/><Relationship Id="rId60" Type="http://schemas.openxmlformats.org/officeDocument/2006/relationships/customXml" Target="../ink/ink837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8391.xml"/><Relationship Id="rId130" Type="http://schemas.openxmlformats.org/officeDocument/2006/relationships/customXml" Target="../ink/ink8413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8426.xml"/><Relationship Id="rId177" Type="http://schemas.openxmlformats.org/officeDocument/2006/relationships/image" Target="NULL"/><Relationship Id="rId172" Type="http://schemas.openxmlformats.org/officeDocument/2006/relationships/customXml" Target="../ink/ink8434.xml"/><Relationship Id="rId13" Type="http://schemas.openxmlformats.org/officeDocument/2006/relationships/image" Target="NULL"/><Relationship Id="rId18" Type="http://schemas.openxmlformats.org/officeDocument/2006/relationships/customXml" Target="../ink/ink835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365.xml"/><Relationship Id="rId50" Type="http://schemas.openxmlformats.org/officeDocument/2006/relationships/customXml" Target="../ink/ink8373.xml"/><Relationship Id="rId55" Type="http://schemas.openxmlformats.org/officeDocument/2006/relationships/image" Target="NULL"/><Relationship Id="rId76" Type="http://schemas.openxmlformats.org/officeDocument/2006/relationships/customXml" Target="../ink/ink8386.xml"/><Relationship Id="rId97" Type="http://schemas.openxmlformats.org/officeDocument/2006/relationships/image" Target="NULL"/><Relationship Id="rId104" Type="http://schemas.openxmlformats.org/officeDocument/2006/relationships/customXml" Target="../ink/ink8400.xml"/><Relationship Id="rId120" Type="http://schemas.openxmlformats.org/officeDocument/2006/relationships/customXml" Target="../ink/ink8408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8421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394.xml"/><Relationship Id="rId162" Type="http://schemas.openxmlformats.org/officeDocument/2006/relationships/customXml" Target="../ink/ink8429.xml"/><Relationship Id="rId2" Type="http://schemas.openxmlformats.org/officeDocument/2006/relationships/customXml" Target="../ink/ink8349.xml"/><Relationship Id="rId29" Type="http://schemas.openxmlformats.org/officeDocument/2006/relationships/image" Target="NULL"/><Relationship Id="rId24" Type="http://schemas.openxmlformats.org/officeDocument/2006/relationships/customXml" Target="../ink/ink8360.xml"/><Relationship Id="rId40" Type="http://schemas.openxmlformats.org/officeDocument/2006/relationships/customXml" Target="../ink/ink8368.xml"/><Relationship Id="rId45" Type="http://schemas.openxmlformats.org/officeDocument/2006/relationships/image" Target="NULL"/><Relationship Id="rId66" Type="http://schemas.openxmlformats.org/officeDocument/2006/relationships/customXml" Target="../ink/ink8381.xml"/><Relationship Id="rId87" Type="http://schemas.openxmlformats.org/officeDocument/2006/relationships/image" Target="NULL"/><Relationship Id="rId110" Type="http://schemas.openxmlformats.org/officeDocument/2006/relationships/customXml" Target="../ink/ink840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8416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389.xml"/><Relationship Id="rId152" Type="http://schemas.openxmlformats.org/officeDocument/2006/relationships/customXml" Target="../ink/ink8424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355.xml"/><Relationship Id="rId30" Type="http://schemas.openxmlformats.org/officeDocument/2006/relationships/customXml" Target="../ink/ink8363.xml"/><Relationship Id="rId35" Type="http://schemas.openxmlformats.org/officeDocument/2006/relationships/image" Target="NULL"/><Relationship Id="rId56" Type="http://schemas.openxmlformats.org/officeDocument/2006/relationships/customXml" Target="../ink/ink8376.xml"/><Relationship Id="rId77" Type="http://schemas.openxmlformats.org/officeDocument/2006/relationships/image" Target="NULL"/><Relationship Id="rId100" Type="http://schemas.openxmlformats.org/officeDocument/2006/relationships/customXml" Target="../ink/ink8398.xml"/><Relationship Id="rId105" Type="http://schemas.openxmlformats.org/officeDocument/2006/relationships/image" Target="NULL"/><Relationship Id="rId126" Type="http://schemas.openxmlformats.org/officeDocument/2006/relationships/customXml" Target="../ink/ink8411.xml"/><Relationship Id="rId147" Type="http://schemas.openxmlformats.org/officeDocument/2006/relationships/image" Target="NULL"/><Relationship Id="rId168" Type="http://schemas.openxmlformats.org/officeDocument/2006/relationships/customXml" Target="../ink/ink8432.xml"/><Relationship Id="rId8" Type="http://schemas.openxmlformats.org/officeDocument/2006/relationships/customXml" Target="../ink/ink8352.xml"/><Relationship Id="rId51" Type="http://schemas.openxmlformats.org/officeDocument/2006/relationships/image" Target="NULL"/><Relationship Id="rId72" Type="http://schemas.openxmlformats.org/officeDocument/2006/relationships/customXml" Target="../ink/ink8384.xml"/><Relationship Id="rId93" Type="http://schemas.openxmlformats.org/officeDocument/2006/relationships/image" Target="NULL"/><Relationship Id="rId98" Type="http://schemas.openxmlformats.org/officeDocument/2006/relationships/customXml" Target="../ink/ink8397.xml"/><Relationship Id="rId121" Type="http://schemas.openxmlformats.org/officeDocument/2006/relationships/image" Target="NULL"/><Relationship Id="rId142" Type="http://schemas.openxmlformats.org/officeDocument/2006/relationships/customXml" Target="../ink/ink8419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371.xml"/><Relationship Id="rId67" Type="http://schemas.openxmlformats.org/officeDocument/2006/relationships/image" Target="NULL"/><Relationship Id="rId116" Type="http://schemas.openxmlformats.org/officeDocument/2006/relationships/customXml" Target="../ink/ink8406.xml"/><Relationship Id="rId137" Type="http://schemas.openxmlformats.org/officeDocument/2006/relationships/image" Target="NULL"/><Relationship Id="rId158" Type="http://schemas.openxmlformats.org/officeDocument/2006/relationships/customXml" Target="../ink/ink8427.xml"/><Relationship Id="rId20" Type="http://schemas.openxmlformats.org/officeDocument/2006/relationships/customXml" Target="../ink/ink8358.xml"/><Relationship Id="rId41" Type="http://schemas.openxmlformats.org/officeDocument/2006/relationships/image" Target="NULL"/><Relationship Id="rId62" Type="http://schemas.openxmlformats.org/officeDocument/2006/relationships/customXml" Target="../ink/ink8379.xml"/><Relationship Id="rId83" Type="http://schemas.openxmlformats.org/officeDocument/2006/relationships/image" Target="NULL"/><Relationship Id="rId88" Type="http://schemas.openxmlformats.org/officeDocument/2006/relationships/customXml" Target="../ink/ink8392.xml"/><Relationship Id="rId111" Type="http://schemas.openxmlformats.org/officeDocument/2006/relationships/image" Target="NULL"/><Relationship Id="rId132" Type="http://schemas.openxmlformats.org/officeDocument/2006/relationships/customXml" Target="../ink/ink8414.xml"/><Relationship Id="rId153" Type="http://schemas.openxmlformats.org/officeDocument/2006/relationships/image" Target="NULL"/><Relationship Id="rId174" Type="http://schemas.openxmlformats.org/officeDocument/2006/relationships/customXml" Target="../ink/ink8435.xml"/><Relationship Id="rId15" Type="http://schemas.openxmlformats.org/officeDocument/2006/relationships/image" Target="NULL"/><Relationship Id="rId36" Type="http://schemas.openxmlformats.org/officeDocument/2006/relationships/customXml" Target="../ink/ink8366.xml"/><Relationship Id="rId57" Type="http://schemas.openxmlformats.org/officeDocument/2006/relationships/image" Target="NULL"/><Relationship Id="rId106" Type="http://schemas.openxmlformats.org/officeDocument/2006/relationships/customXml" Target="../ink/ink8401.xml"/><Relationship Id="rId127" Type="http://schemas.openxmlformats.org/officeDocument/2006/relationships/image" Target="NULL"/><Relationship Id="rId10" Type="http://schemas.openxmlformats.org/officeDocument/2006/relationships/customXml" Target="../ink/ink8353.xml"/><Relationship Id="rId31" Type="http://schemas.openxmlformats.org/officeDocument/2006/relationships/image" Target="NULL"/><Relationship Id="rId52" Type="http://schemas.openxmlformats.org/officeDocument/2006/relationships/customXml" Target="../ink/ink8374.xml"/><Relationship Id="rId73" Type="http://schemas.openxmlformats.org/officeDocument/2006/relationships/image" Target="NULL"/><Relationship Id="rId78" Type="http://schemas.openxmlformats.org/officeDocument/2006/relationships/customXml" Target="../ink/ink8387.xml"/><Relationship Id="rId94" Type="http://schemas.openxmlformats.org/officeDocument/2006/relationships/customXml" Target="../ink/ink839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409.xml"/><Relationship Id="rId143" Type="http://schemas.openxmlformats.org/officeDocument/2006/relationships/image" Target="NULL"/><Relationship Id="rId148" Type="http://schemas.openxmlformats.org/officeDocument/2006/relationships/customXml" Target="../ink/ink8422.xml"/><Relationship Id="rId164" Type="http://schemas.openxmlformats.org/officeDocument/2006/relationships/customXml" Target="../ink/ink8430.xml"/><Relationship Id="rId169" Type="http://schemas.openxmlformats.org/officeDocument/2006/relationships/image" Target="NULL"/><Relationship Id="rId4" Type="http://schemas.openxmlformats.org/officeDocument/2006/relationships/customXml" Target="../ink/ink8350.xml"/><Relationship Id="rId9" Type="http://schemas.openxmlformats.org/officeDocument/2006/relationships/image" Target="NULL"/><Relationship Id="rId26" Type="http://schemas.openxmlformats.org/officeDocument/2006/relationships/customXml" Target="../ink/ink8361.xml"/><Relationship Id="rId47" Type="http://schemas.openxmlformats.org/officeDocument/2006/relationships/image" Target="NULL"/><Relationship Id="rId68" Type="http://schemas.openxmlformats.org/officeDocument/2006/relationships/customXml" Target="../ink/ink8382.xml"/><Relationship Id="rId89" Type="http://schemas.openxmlformats.org/officeDocument/2006/relationships/image" Target="NULL"/><Relationship Id="rId112" Type="http://schemas.openxmlformats.org/officeDocument/2006/relationships/customXml" Target="../ink/ink8404.xml"/><Relationship Id="rId133" Type="http://schemas.openxmlformats.org/officeDocument/2006/relationships/image" Target="NULL"/><Relationship Id="rId154" Type="http://schemas.openxmlformats.org/officeDocument/2006/relationships/customXml" Target="../ink/ink8425.xml"/><Relationship Id="rId175" Type="http://schemas.openxmlformats.org/officeDocument/2006/relationships/image" Target="NULL"/><Relationship Id="rId16" Type="http://schemas.openxmlformats.org/officeDocument/2006/relationships/customXml" Target="../ink/ink8356.xml"/><Relationship Id="rId37" Type="http://schemas.openxmlformats.org/officeDocument/2006/relationships/image" Target="NULL"/><Relationship Id="rId58" Type="http://schemas.openxmlformats.org/officeDocument/2006/relationships/customXml" Target="../ink/ink8377.xml"/><Relationship Id="rId79" Type="http://schemas.openxmlformats.org/officeDocument/2006/relationships/image" Target="NULL"/><Relationship Id="rId102" Type="http://schemas.openxmlformats.org/officeDocument/2006/relationships/customXml" Target="../ink/ink8399.xml"/><Relationship Id="rId123" Type="http://schemas.openxmlformats.org/officeDocument/2006/relationships/image" Target="NULL"/><Relationship Id="rId144" Type="http://schemas.openxmlformats.org/officeDocument/2006/relationships/customXml" Target="../ink/ink8420.xml"/><Relationship Id="rId90" Type="http://schemas.openxmlformats.org/officeDocument/2006/relationships/customXml" Target="../ink/ink8393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372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8415.xml"/><Relationship Id="rId80" Type="http://schemas.openxmlformats.org/officeDocument/2006/relationships/customXml" Target="../ink/ink8388.xml"/><Relationship Id="rId155" Type="http://schemas.openxmlformats.org/officeDocument/2006/relationships/image" Target="NULL"/><Relationship Id="rId176" Type="http://schemas.openxmlformats.org/officeDocument/2006/relationships/customXml" Target="../ink/ink8436.xml"/><Relationship Id="rId17" Type="http://schemas.openxmlformats.org/officeDocument/2006/relationships/image" Target="NULL"/><Relationship Id="rId38" Type="http://schemas.openxmlformats.org/officeDocument/2006/relationships/customXml" Target="../ink/ink836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8410.xml"/><Relationship Id="rId70" Type="http://schemas.openxmlformats.org/officeDocument/2006/relationships/customXml" Target="../ink/ink8383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8431.xml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457.xml"/><Relationship Id="rId63" Type="http://schemas.openxmlformats.org/officeDocument/2006/relationships/image" Target="NULL"/><Relationship Id="rId84" Type="http://schemas.openxmlformats.org/officeDocument/2006/relationships/customXml" Target="../ink/ink8478.xml"/><Relationship Id="rId138" Type="http://schemas.openxmlformats.org/officeDocument/2006/relationships/customXml" Target="../ink/ink8505.xml"/><Relationship Id="rId159" Type="http://schemas.openxmlformats.org/officeDocument/2006/relationships/image" Target="NULL"/><Relationship Id="rId170" Type="http://schemas.openxmlformats.org/officeDocument/2006/relationships/customXml" Target="../ink/ink8521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452.xml"/><Relationship Id="rId53" Type="http://schemas.openxmlformats.org/officeDocument/2006/relationships/image" Target="NULL"/><Relationship Id="rId74" Type="http://schemas.openxmlformats.org/officeDocument/2006/relationships/customXml" Target="../ink/ink8473.xml"/><Relationship Id="rId128" Type="http://schemas.openxmlformats.org/officeDocument/2006/relationships/customXml" Target="../ink/ink8500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516.xml"/><Relationship Id="rId181" Type="http://schemas.openxmlformats.org/officeDocument/2006/relationships/image" Target="NULL"/><Relationship Id="rId22" Type="http://schemas.openxmlformats.org/officeDocument/2006/relationships/customXml" Target="../ink/ink8447.xml"/><Relationship Id="rId43" Type="http://schemas.openxmlformats.org/officeDocument/2006/relationships/image" Target="NULL"/><Relationship Id="rId64" Type="http://schemas.openxmlformats.org/officeDocument/2006/relationships/customXml" Target="../ink/ink8468.xml"/><Relationship Id="rId118" Type="http://schemas.openxmlformats.org/officeDocument/2006/relationships/customXml" Target="../ink/ink8495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8511.xml"/><Relationship Id="rId171" Type="http://schemas.openxmlformats.org/officeDocument/2006/relationships/image" Target="NULL"/><Relationship Id="rId12" Type="http://schemas.openxmlformats.org/officeDocument/2006/relationships/customXml" Target="../ink/ink8442.xml"/><Relationship Id="rId33" Type="http://schemas.openxmlformats.org/officeDocument/2006/relationships/image" Target="NULL"/><Relationship Id="rId108" Type="http://schemas.openxmlformats.org/officeDocument/2006/relationships/customXml" Target="../ink/ink8490.xml"/><Relationship Id="rId129" Type="http://schemas.openxmlformats.org/officeDocument/2006/relationships/image" Target="NULL"/><Relationship Id="rId54" Type="http://schemas.openxmlformats.org/officeDocument/2006/relationships/customXml" Target="../ink/ink8463.xml"/><Relationship Id="rId75" Type="http://schemas.openxmlformats.org/officeDocument/2006/relationships/image" Target="NULL"/><Relationship Id="rId96" Type="http://schemas.openxmlformats.org/officeDocument/2006/relationships/customXml" Target="../ink/ink8484.xml"/><Relationship Id="rId140" Type="http://schemas.openxmlformats.org/officeDocument/2006/relationships/customXml" Target="../ink/ink8506.xml"/><Relationship Id="rId161" Type="http://schemas.openxmlformats.org/officeDocument/2006/relationships/image" Target="NULL"/><Relationship Id="rId182" Type="http://schemas.openxmlformats.org/officeDocument/2006/relationships/customXml" Target="../ink/ink8527.xml"/><Relationship Id="rId6" Type="http://schemas.openxmlformats.org/officeDocument/2006/relationships/customXml" Target="../ink/ink8439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8458.xml"/><Relationship Id="rId65" Type="http://schemas.openxmlformats.org/officeDocument/2006/relationships/image" Target="NULL"/><Relationship Id="rId86" Type="http://schemas.openxmlformats.org/officeDocument/2006/relationships/customXml" Target="../ink/ink8479.xml"/><Relationship Id="rId130" Type="http://schemas.openxmlformats.org/officeDocument/2006/relationships/customXml" Target="../ink/ink8501.xml"/><Relationship Id="rId151" Type="http://schemas.openxmlformats.org/officeDocument/2006/relationships/image" Target="NULL"/><Relationship Id="rId172" Type="http://schemas.openxmlformats.org/officeDocument/2006/relationships/customXml" Target="../ink/ink8522.xml"/><Relationship Id="rId13" Type="http://schemas.openxmlformats.org/officeDocument/2006/relationships/image" Target="NULL"/><Relationship Id="rId18" Type="http://schemas.openxmlformats.org/officeDocument/2006/relationships/customXml" Target="../ink/ink844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453.xml"/><Relationship Id="rId50" Type="http://schemas.openxmlformats.org/officeDocument/2006/relationships/customXml" Target="../ink/ink8461.xml"/><Relationship Id="rId55" Type="http://schemas.openxmlformats.org/officeDocument/2006/relationships/image" Target="NULL"/><Relationship Id="rId76" Type="http://schemas.openxmlformats.org/officeDocument/2006/relationships/customXml" Target="../ink/ink8474.xml"/><Relationship Id="rId97" Type="http://schemas.openxmlformats.org/officeDocument/2006/relationships/image" Target="NULL"/><Relationship Id="rId104" Type="http://schemas.openxmlformats.org/officeDocument/2006/relationships/customXml" Target="../ink/ink8488.xml"/><Relationship Id="rId120" Type="http://schemas.openxmlformats.org/officeDocument/2006/relationships/customXml" Target="../ink/ink8496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8509.xml"/><Relationship Id="rId167" Type="http://schemas.openxmlformats.org/officeDocument/2006/relationships/image" Target="NULL"/><Relationship Id="rId188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482.xml"/><Relationship Id="rId162" Type="http://schemas.openxmlformats.org/officeDocument/2006/relationships/customXml" Target="../ink/ink8517.xml"/><Relationship Id="rId183" Type="http://schemas.openxmlformats.org/officeDocument/2006/relationships/image" Target="NULL"/><Relationship Id="rId2" Type="http://schemas.openxmlformats.org/officeDocument/2006/relationships/customXml" Target="../ink/ink8437.xml"/><Relationship Id="rId29" Type="http://schemas.openxmlformats.org/officeDocument/2006/relationships/image" Target="NULL"/><Relationship Id="rId24" Type="http://schemas.openxmlformats.org/officeDocument/2006/relationships/customXml" Target="../ink/ink8448.xml"/><Relationship Id="rId40" Type="http://schemas.openxmlformats.org/officeDocument/2006/relationships/customXml" Target="../ink/ink8456.xml"/><Relationship Id="rId45" Type="http://schemas.openxmlformats.org/officeDocument/2006/relationships/image" Target="NULL"/><Relationship Id="rId66" Type="http://schemas.openxmlformats.org/officeDocument/2006/relationships/customXml" Target="../ink/ink8469.xml"/><Relationship Id="rId87" Type="http://schemas.openxmlformats.org/officeDocument/2006/relationships/image" Target="NULL"/><Relationship Id="rId110" Type="http://schemas.openxmlformats.org/officeDocument/2006/relationships/customXml" Target="../ink/ink8491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8504.xml"/><Relationship Id="rId157" Type="http://schemas.openxmlformats.org/officeDocument/2006/relationships/image" Target="NULL"/><Relationship Id="rId178" Type="http://schemas.openxmlformats.org/officeDocument/2006/relationships/customXml" Target="../ink/ink8525.xml"/><Relationship Id="rId61" Type="http://schemas.openxmlformats.org/officeDocument/2006/relationships/image" Target="NULL"/><Relationship Id="rId82" Type="http://schemas.openxmlformats.org/officeDocument/2006/relationships/customXml" Target="../ink/ink8477.xml"/><Relationship Id="rId152" Type="http://schemas.openxmlformats.org/officeDocument/2006/relationships/customXml" Target="../ink/ink8512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443.xml"/><Relationship Id="rId30" Type="http://schemas.openxmlformats.org/officeDocument/2006/relationships/customXml" Target="../ink/ink8451.xml"/><Relationship Id="rId35" Type="http://schemas.openxmlformats.org/officeDocument/2006/relationships/image" Target="NULL"/><Relationship Id="rId56" Type="http://schemas.openxmlformats.org/officeDocument/2006/relationships/customXml" Target="../ink/ink8464.xml"/><Relationship Id="rId77" Type="http://schemas.openxmlformats.org/officeDocument/2006/relationships/image" Target="NULL"/><Relationship Id="rId100" Type="http://schemas.openxmlformats.org/officeDocument/2006/relationships/customXml" Target="../ink/ink8486.xml"/><Relationship Id="rId105" Type="http://schemas.openxmlformats.org/officeDocument/2006/relationships/image" Target="NULL"/><Relationship Id="rId126" Type="http://schemas.openxmlformats.org/officeDocument/2006/relationships/customXml" Target="../ink/ink8499.xml"/><Relationship Id="rId147" Type="http://schemas.openxmlformats.org/officeDocument/2006/relationships/image" Target="NULL"/><Relationship Id="rId168" Type="http://schemas.openxmlformats.org/officeDocument/2006/relationships/customXml" Target="../ink/ink8520.xml"/><Relationship Id="rId8" Type="http://schemas.openxmlformats.org/officeDocument/2006/relationships/customXml" Target="../ink/ink8440.xml"/><Relationship Id="rId51" Type="http://schemas.openxmlformats.org/officeDocument/2006/relationships/image" Target="NULL"/><Relationship Id="rId72" Type="http://schemas.openxmlformats.org/officeDocument/2006/relationships/customXml" Target="../ink/ink8472.xml"/><Relationship Id="rId93" Type="http://schemas.openxmlformats.org/officeDocument/2006/relationships/image" Target="NULL"/><Relationship Id="rId98" Type="http://schemas.openxmlformats.org/officeDocument/2006/relationships/customXml" Target="../ink/ink8485.xml"/><Relationship Id="rId121" Type="http://schemas.openxmlformats.org/officeDocument/2006/relationships/image" Target="NULL"/><Relationship Id="rId142" Type="http://schemas.openxmlformats.org/officeDocument/2006/relationships/customXml" Target="../ink/ink8507.xml"/><Relationship Id="rId163" Type="http://schemas.openxmlformats.org/officeDocument/2006/relationships/image" Target="NULL"/><Relationship Id="rId184" Type="http://schemas.openxmlformats.org/officeDocument/2006/relationships/customXml" Target="../ink/ink8528.xml"/><Relationship Id="rId189" Type="http://schemas.openxmlformats.org/officeDocument/2006/relationships/customXml" Target="../ink/ink853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459.xml"/><Relationship Id="rId67" Type="http://schemas.openxmlformats.org/officeDocument/2006/relationships/image" Target="NULL"/><Relationship Id="rId116" Type="http://schemas.openxmlformats.org/officeDocument/2006/relationships/customXml" Target="../ink/ink8494.xml"/><Relationship Id="rId137" Type="http://schemas.openxmlformats.org/officeDocument/2006/relationships/image" Target="NULL"/><Relationship Id="rId158" Type="http://schemas.openxmlformats.org/officeDocument/2006/relationships/customXml" Target="../ink/ink8515.xml"/><Relationship Id="rId20" Type="http://schemas.openxmlformats.org/officeDocument/2006/relationships/customXml" Target="../ink/ink8446.xml"/><Relationship Id="rId41" Type="http://schemas.openxmlformats.org/officeDocument/2006/relationships/image" Target="NULL"/><Relationship Id="rId62" Type="http://schemas.openxmlformats.org/officeDocument/2006/relationships/customXml" Target="../ink/ink8467.xml"/><Relationship Id="rId83" Type="http://schemas.openxmlformats.org/officeDocument/2006/relationships/image" Target="NULL"/><Relationship Id="rId88" Type="http://schemas.openxmlformats.org/officeDocument/2006/relationships/customXml" Target="../ink/ink8480.xml"/><Relationship Id="rId111" Type="http://schemas.openxmlformats.org/officeDocument/2006/relationships/image" Target="NULL"/><Relationship Id="rId132" Type="http://schemas.openxmlformats.org/officeDocument/2006/relationships/customXml" Target="../ink/ink8502.xml"/><Relationship Id="rId153" Type="http://schemas.openxmlformats.org/officeDocument/2006/relationships/image" Target="NULL"/><Relationship Id="rId174" Type="http://schemas.openxmlformats.org/officeDocument/2006/relationships/customXml" Target="../ink/ink8523.xml"/><Relationship Id="rId179" Type="http://schemas.openxmlformats.org/officeDocument/2006/relationships/image" Target="NULL"/><Relationship Id="rId190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454.xml"/><Relationship Id="rId57" Type="http://schemas.openxmlformats.org/officeDocument/2006/relationships/image" Target="NULL"/><Relationship Id="rId106" Type="http://schemas.openxmlformats.org/officeDocument/2006/relationships/customXml" Target="../ink/ink8489.xml"/><Relationship Id="rId127" Type="http://schemas.openxmlformats.org/officeDocument/2006/relationships/image" Target="NULL"/><Relationship Id="rId10" Type="http://schemas.openxmlformats.org/officeDocument/2006/relationships/customXml" Target="../ink/ink8441.xml"/><Relationship Id="rId31" Type="http://schemas.openxmlformats.org/officeDocument/2006/relationships/image" Target="NULL"/><Relationship Id="rId52" Type="http://schemas.openxmlformats.org/officeDocument/2006/relationships/customXml" Target="../ink/ink8462.xml"/><Relationship Id="rId73" Type="http://schemas.openxmlformats.org/officeDocument/2006/relationships/image" Target="NULL"/><Relationship Id="rId78" Type="http://schemas.openxmlformats.org/officeDocument/2006/relationships/customXml" Target="../ink/ink8475.xml"/><Relationship Id="rId94" Type="http://schemas.openxmlformats.org/officeDocument/2006/relationships/customXml" Target="../ink/ink848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497.xml"/><Relationship Id="rId143" Type="http://schemas.openxmlformats.org/officeDocument/2006/relationships/image" Target="NULL"/><Relationship Id="rId148" Type="http://schemas.openxmlformats.org/officeDocument/2006/relationships/customXml" Target="../ink/ink8510.xml"/><Relationship Id="rId164" Type="http://schemas.openxmlformats.org/officeDocument/2006/relationships/customXml" Target="../ink/ink8518.xml"/><Relationship Id="rId169" Type="http://schemas.openxmlformats.org/officeDocument/2006/relationships/image" Target="NULL"/><Relationship Id="rId185" Type="http://schemas.openxmlformats.org/officeDocument/2006/relationships/customXml" Target="../ink/ink8529.xml"/><Relationship Id="rId4" Type="http://schemas.openxmlformats.org/officeDocument/2006/relationships/customXml" Target="../ink/ink8438.xml"/><Relationship Id="rId9" Type="http://schemas.openxmlformats.org/officeDocument/2006/relationships/image" Target="NULL"/><Relationship Id="rId180" Type="http://schemas.openxmlformats.org/officeDocument/2006/relationships/customXml" Target="../ink/ink8526.xml"/><Relationship Id="rId26" Type="http://schemas.openxmlformats.org/officeDocument/2006/relationships/customXml" Target="../ink/ink8449.xml"/><Relationship Id="rId47" Type="http://schemas.openxmlformats.org/officeDocument/2006/relationships/image" Target="NULL"/><Relationship Id="rId68" Type="http://schemas.openxmlformats.org/officeDocument/2006/relationships/customXml" Target="../ink/ink8470.xml"/><Relationship Id="rId89" Type="http://schemas.openxmlformats.org/officeDocument/2006/relationships/image" Target="NULL"/><Relationship Id="rId112" Type="http://schemas.openxmlformats.org/officeDocument/2006/relationships/customXml" Target="../ink/ink8492.xml"/><Relationship Id="rId133" Type="http://schemas.openxmlformats.org/officeDocument/2006/relationships/image" Target="NULL"/><Relationship Id="rId154" Type="http://schemas.openxmlformats.org/officeDocument/2006/relationships/customXml" Target="../ink/ink8513.xml"/><Relationship Id="rId175" Type="http://schemas.openxmlformats.org/officeDocument/2006/relationships/image" Target="NULL"/><Relationship Id="rId16" Type="http://schemas.openxmlformats.org/officeDocument/2006/relationships/customXml" Target="../ink/ink8444.xml"/><Relationship Id="rId37" Type="http://schemas.openxmlformats.org/officeDocument/2006/relationships/image" Target="NULL"/><Relationship Id="rId58" Type="http://schemas.openxmlformats.org/officeDocument/2006/relationships/customXml" Target="../ink/ink8465.xml"/><Relationship Id="rId79" Type="http://schemas.openxmlformats.org/officeDocument/2006/relationships/image" Target="NULL"/><Relationship Id="rId102" Type="http://schemas.openxmlformats.org/officeDocument/2006/relationships/customXml" Target="../ink/ink8487.xml"/><Relationship Id="rId123" Type="http://schemas.openxmlformats.org/officeDocument/2006/relationships/image" Target="NULL"/><Relationship Id="rId144" Type="http://schemas.openxmlformats.org/officeDocument/2006/relationships/customXml" Target="../ink/ink8508.xml"/><Relationship Id="rId90" Type="http://schemas.openxmlformats.org/officeDocument/2006/relationships/customXml" Target="../ink/ink8481.xml"/><Relationship Id="rId165" Type="http://schemas.openxmlformats.org/officeDocument/2006/relationships/image" Target="NULL"/><Relationship Id="rId186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460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8503.xml"/><Relationship Id="rId80" Type="http://schemas.openxmlformats.org/officeDocument/2006/relationships/customXml" Target="../ink/ink8476.xml"/><Relationship Id="rId155" Type="http://schemas.openxmlformats.org/officeDocument/2006/relationships/image" Target="NULL"/><Relationship Id="rId176" Type="http://schemas.openxmlformats.org/officeDocument/2006/relationships/customXml" Target="../ink/ink8524.xml"/><Relationship Id="rId17" Type="http://schemas.openxmlformats.org/officeDocument/2006/relationships/image" Target="NULL"/><Relationship Id="rId38" Type="http://schemas.openxmlformats.org/officeDocument/2006/relationships/customXml" Target="../ink/ink845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8498.xml"/><Relationship Id="rId70" Type="http://schemas.openxmlformats.org/officeDocument/2006/relationships/customXml" Target="../ink/ink8471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8519.xml"/><Relationship Id="rId187" Type="http://schemas.openxmlformats.org/officeDocument/2006/relationships/customXml" Target="../ink/ink853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450.xml"/><Relationship Id="rId49" Type="http://schemas.openxmlformats.org/officeDocument/2006/relationships/image" Target="NULL"/><Relationship Id="rId114" Type="http://schemas.openxmlformats.org/officeDocument/2006/relationships/customXml" Target="../ink/ink8493.xml"/><Relationship Id="rId60" Type="http://schemas.openxmlformats.org/officeDocument/2006/relationships/customXml" Target="../ink/ink8466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8514.xml"/><Relationship Id="rId177" Type="http://schemas.openxmlformats.org/officeDocument/2006/relationships/image" Target="NULL"/></Relationships>
</file>

<file path=ppt/slides/_rels/slide21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552.xml"/><Relationship Id="rId63" Type="http://schemas.openxmlformats.org/officeDocument/2006/relationships/image" Target="NULL"/><Relationship Id="rId84" Type="http://schemas.openxmlformats.org/officeDocument/2006/relationships/customXml" Target="../ink/ink8573.xml"/><Relationship Id="rId138" Type="http://schemas.openxmlformats.org/officeDocument/2006/relationships/customXml" Target="../ink/ink8600.xml"/><Relationship Id="rId159" Type="http://schemas.openxmlformats.org/officeDocument/2006/relationships/image" Target="NULL"/><Relationship Id="rId170" Type="http://schemas.openxmlformats.org/officeDocument/2006/relationships/customXml" Target="../ink/ink8616.xml"/><Relationship Id="rId191" Type="http://schemas.openxmlformats.org/officeDocument/2006/relationships/customXml" Target="../ink/ink862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547.xml"/><Relationship Id="rId53" Type="http://schemas.openxmlformats.org/officeDocument/2006/relationships/image" Target="NULL"/><Relationship Id="rId74" Type="http://schemas.openxmlformats.org/officeDocument/2006/relationships/customXml" Target="../ink/ink8568.xml"/><Relationship Id="rId128" Type="http://schemas.openxmlformats.org/officeDocument/2006/relationships/customXml" Target="../ink/ink8595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611.xml"/><Relationship Id="rId181" Type="http://schemas.openxmlformats.org/officeDocument/2006/relationships/image" Target="NULL"/><Relationship Id="rId22" Type="http://schemas.openxmlformats.org/officeDocument/2006/relationships/customXml" Target="../ink/ink8542.xml"/><Relationship Id="rId43" Type="http://schemas.openxmlformats.org/officeDocument/2006/relationships/image" Target="NULL"/><Relationship Id="rId64" Type="http://schemas.openxmlformats.org/officeDocument/2006/relationships/customXml" Target="../ink/ink8563.xml"/><Relationship Id="rId118" Type="http://schemas.openxmlformats.org/officeDocument/2006/relationships/customXml" Target="../ink/ink8590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8606.xml"/><Relationship Id="rId171" Type="http://schemas.openxmlformats.org/officeDocument/2006/relationships/image" Target="NULL"/><Relationship Id="rId192" Type="http://schemas.openxmlformats.org/officeDocument/2006/relationships/image" Target="NULL"/><Relationship Id="rId12" Type="http://schemas.openxmlformats.org/officeDocument/2006/relationships/customXml" Target="../ink/ink8537.xml"/><Relationship Id="rId33" Type="http://schemas.openxmlformats.org/officeDocument/2006/relationships/image" Target="NULL"/><Relationship Id="rId108" Type="http://schemas.openxmlformats.org/officeDocument/2006/relationships/customXml" Target="../ink/ink8585.xml"/><Relationship Id="rId129" Type="http://schemas.openxmlformats.org/officeDocument/2006/relationships/image" Target="NULL"/><Relationship Id="rId54" Type="http://schemas.openxmlformats.org/officeDocument/2006/relationships/customXml" Target="../ink/ink8558.xml"/><Relationship Id="rId75" Type="http://schemas.openxmlformats.org/officeDocument/2006/relationships/image" Target="NULL"/><Relationship Id="rId96" Type="http://schemas.openxmlformats.org/officeDocument/2006/relationships/customXml" Target="../ink/ink8579.xml"/><Relationship Id="rId140" Type="http://schemas.openxmlformats.org/officeDocument/2006/relationships/customXml" Target="../ink/ink8601.xml"/><Relationship Id="rId161" Type="http://schemas.openxmlformats.org/officeDocument/2006/relationships/image" Target="NULL"/><Relationship Id="rId182" Type="http://schemas.openxmlformats.org/officeDocument/2006/relationships/customXml" Target="../ink/ink8622.xml"/><Relationship Id="rId6" Type="http://schemas.openxmlformats.org/officeDocument/2006/relationships/customXml" Target="../ink/ink8534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8553.xml"/><Relationship Id="rId65" Type="http://schemas.openxmlformats.org/officeDocument/2006/relationships/image" Target="NULL"/><Relationship Id="rId86" Type="http://schemas.openxmlformats.org/officeDocument/2006/relationships/customXml" Target="../ink/ink8574.xml"/><Relationship Id="rId130" Type="http://schemas.openxmlformats.org/officeDocument/2006/relationships/customXml" Target="../ink/ink8596.xml"/><Relationship Id="rId151" Type="http://schemas.openxmlformats.org/officeDocument/2006/relationships/image" Target="NULL"/><Relationship Id="rId172" Type="http://schemas.openxmlformats.org/officeDocument/2006/relationships/customXml" Target="../ink/ink8617.xml"/><Relationship Id="rId193" Type="http://schemas.openxmlformats.org/officeDocument/2006/relationships/customXml" Target="../ink/ink8628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548.xml"/><Relationship Id="rId55" Type="http://schemas.openxmlformats.org/officeDocument/2006/relationships/image" Target="NULL"/><Relationship Id="rId76" Type="http://schemas.openxmlformats.org/officeDocument/2006/relationships/customXml" Target="../ink/ink8569.xml"/><Relationship Id="rId97" Type="http://schemas.openxmlformats.org/officeDocument/2006/relationships/image" Target="NULL"/><Relationship Id="rId120" Type="http://schemas.openxmlformats.org/officeDocument/2006/relationships/customXml" Target="../ink/ink8591.xml"/><Relationship Id="rId141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577.xml"/><Relationship Id="rId162" Type="http://schemas.openxmlformats.org/officeDocument/2006/relationships/customXml" Target="../ink/ink8612.xml"/><Relationship Id="rId183" Type="http://schemas.openxmlformats.org/officeDocument/2006/relationships/image" Target="NULL"/><Relationship Id="rId2" Type="http://schemas.openxmlformats.org/officeDocument/2006/relationships/customXml" Target="../ink/ink8532.xml"/><Relationship Id="rId29" Type="http://schemas.openxmlformats.org/officeDocument/2006/relationships/image" Target="NULL"/><Relationship Id="rId24" Type="http://schemas.openxmlformats.org/officeDocument/2006/relationships/customXml" Target="../ink/ink8543.xml"/><Relationship Id="rId40" Type="http://schemas.openxmlformats.org/officeDocument/2006/relationships/customXml" Target="../ink/ink8551.xml"/><Relationship Id="rId45" Type="http://schemas.openxmlformats.org/officeDocument/2006/relationships/image" Target="NULL"/><Relationship Id="rId66" Type="http://schemas.openxmlformats.org/officeDocument/2006/relationships/customXml" Target="../ink/ink8564.xml"/><Relationship Id="rId87" Type="http://schemas.openxmlformats.org/officeDocument/2006/relationships/image" Target="NULL"/><Relationship Id="rId110" Type="http://schemas.openxmlformats.org/officeDocument/2006/relationships/customXml" Target="../ink/ink8586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8599.xml"/><Relationship Id="rId157" Type="http://schemas.openxmlformats.org/officeDocument/2006/relationships/image" Target="NULL"/><Relationship Id="rId178" Type="http://schemas.openxmlformats.org/officeDocument/2006/relationships/customXml" Target="../ink/ink8620.xml"/><Relationship Id="rId61" Type="http://schemas.openxmlformats.org/officeDocument/2006/relationships/image" Target="NULL"/><Relationship Id="rId82" Type="http://schemas.openxmlformats.org/officeDocument/2006/relationships/customXml" Target="../ink/ink8572.xml"/><Relationship Id="rId152" Type="http://schemas.openxmlformats.org/officeDocument/2006/relationships/customXml" Target="../ink/ink8607.xml"/><Relationship Id="rId173" Type="http://schemas.openxmlformats.org/officeDocument/2006/relationships/image" Target="NULL"/><Relationship Id="rId194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538.xml"/><Relationship Id="rId30" Type="http://schemas.openxmlformats.org/officeDocument/2006/relationships/customXml" Target="../ink/ink8546.xml"/><Relationship Id="rId35" Type="http://schemas.openxmlformats.org/officeDocument/2006/relationships/image" Target="NULL"/><Relationship Id="rId56" Type="http://schemas.openxmlformats.org/officeDocument/2006/relationships/customXml" Target="../ink/ink8559.xml"/><Relationship Id="rId77" Type="http://schemas.openxmlformats.org/officeDocument/2006/relationships/image" Target="NULL"/><Relationship Id="rId100" Type="http://schemas.openxmlformats.org/officeDocument/2006/relationships/customXml" Target="../ink/ink8581.xml"/><Relationship Id="rId105" Type="http://schemas.openxmlformats.org/officeDocument/2006/relationships/image" Target="NULL"/><Relationship Id="rId126" Type="http://schemas.openxmlformats.org/officeDocument/2006/relationships/customXml" Target="../ink/ink8594.xml"/><Relationship Id="rId147" Type="http://schemas.openxmlformats.org/officeDocument/2006/relationships/image" Target="NULL"/><Relationship Id="rId168" Type="http://schemas.openxmlformats.org/officeDocument/2006/relationships/customXml" Target="../ink/ink8615.xml"/><Relationship Id="rId8" Type="http://schemas.openxmlformats.org/officeDocument/2006/relationships/customXml" Target="../ink/ink8535.xml"/><Relationship Id="rId51" Type="http://schemas.openxmlformats.org/officeDocument/2006/relationships/image" Target="NULL"/><Relationship Id="rId72" Type="http://schemas.openxmlformats.org/officeDocument/2006/relationships/customXml" Target="../ink/ink8567.xml"/><Relationship Id="rId93" Type="http://schemas.openxmlformats.org/officeDocument/2006/relationships/image" Target="NULL"/><Relationship Id="rId98" Type="http://schemas.openxmlformats.org/officeDocument/2006/relationships/customXml" Target="../ink/ink8580.xml"/><Relationship Id="rId121" Type="http://schemas.openxmlformats.org/officeDocument/2006/relationships/image" Target="NULL"/><Relationship Id="rId142" Type="http://schemas.openxmlformats.org/officeDocument/2006/relationships/customXml" Target="../ink/ink8602.xml"/><Relationship Id="rId163" Type="http://schemas.openxmlformats.org/officeDocument/2006/relationships/image" Target="NULL"/><Relationship Id="rId184" Type="http://schemas.openxmlformats.org/officeDocument/2006/relationships/customXml" Target="../ink/ink8623.xml"/><Relationship Id="rId189" Type="http://schemas.openxmlformats.org/officeDocument/2006/relationships/customXml" Target="../ink/ink8626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554.xml"/><Relationship Id="rId67" Type="http://schemas.openxmlformats.org/officeDocument/2006/relationships/image" Target="NULL"/><Relationship Id="rId116" Type="http://schemas.openxmlformats.org/officeDocument/2006/relationships/customXml" Target="../ink/ink8589.xml"/><Relationship Id="rId137" Type="http://schemas.openxmlformats.org/officeDocument/2006/relationships/image" Target="NULL"/><Relationship Id="rId158" Type="http://schemas.openxmlformats.org/officeDocument/2006/relationships/customXml" Target="../ink/ink8610.xml"/><Relationship Id="rId20" Type="http://schemas.openxmlformats.org/officeDocument/2006/relationships/customXml" Target="../ink/ink8541.xml"/><Relationship Id="rId41" Type="http://schemas.openxmlformats.org/officeDocument/2006/relationships/image" Target="NULL"/><Relationship Id="rId62" Type="http://schemas.openxmlformats.org/officeDocument/2006/relationships/customXml" Target="../ink/ink8562.xml"/><Relationship Id="rId83" Type="http://schemas.openxmlformats.org/officeDocument/2006/relationships/image" Target="NULL"/><Relationship Id="rId88" Type="http://schemas.openxmlformats.org/officeDocument/2006/relationships/customXml" Target="../ink/ink8575.xml"/><Relationship Id="rId111" Type="http://schemas.openxmlformats.org/officeDocument/2006/relationships/image" Target="NULL"/><Relationship Id="rId132" Type="http://schemas.openxmlformats.org/officeDocument/2006/relationships/customXml" Target="../ink/ink8597.xml"/><Relationship Id="rId153" Type="http://schemas.openxmlformats.org/officeDocument/2006/relationships/image" Target="NULL"/><Relationship Id="rId174" Type="http://schemas.openxmlformats.org/officeDocument/2006/relationships/customXml" Target="../ink/ink8618.xml"/><Relationship Id="rId179" Type="http://schemas.openxmlformats.org/officeDocument/2006/relationships/image" Target="NULL"/><Relationship Id="rId195" Type="http://schemas.openxmlformats.org/officeDocument/2006/relationships/customXml" Target="../ink/ink8629.xml"/><Relationship Id="rId190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549.xml"/><Relationship Id="rId57" Type="http://schemas.openxmlformats.org/officeDocument/2006/relationships/image" Target="NULL"/><Relationship Id="rId106" Type="http://schemas.openxmlformats.org/officeDocument/2006/relationships/customXml" Target="../ink/ink8584.xml"/><Relationship Id="rId127" Type="http://schemas.openxmlformats.org/officeDocument/2006/relationships/image" Target="NULL"/><Relationship Id="rId10" Type="http://schemas.openxmlformats.org/officeDocument/2006/relationships/customXml" Target="../ink/ink8536.xml"/><Relationship Id="rId31" Type="http://schemas.openxmlformats.org/officeDocument/2006/relationships/image" Target="NULL"/><Relationship Id="rId52" Type="http://schemas.openxmlformats.org/officeDocument/2006/relationships/customXml" Target="../ink/ink8557.xml"/><Relationship Id="rId73" Type="http://schemas.openxmlformats.org/officeDocument/2006/relationships/image" Target="NULL"/><Relationship Id="rId78" Type="http://schemas.openxmlformats.org/officeDocument/2006/relationships/customXml" Target="../ink/ink8570.xml"/><Relationship Id="rId94" Type="http://schemas.openxmlformats.org/officeDocument/2006/relationships/customXml" Target="../ink/ink857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592.xml"/><Relationship Id="rId143" Type="http://schemas.openxmlformats.org/officeDocument/2006/relationships/image" Target="NULL"/><Relationship Id="rId148" Type="http://schemas.openxmlformats.org/officeDocument/2006/relationships/customXml" Target="../ink/ink8605.xml"/><Relationship Id="rId164" Type="http://schemas.openxmlformats.org/officeDocument/2006/relationships/customXml" Target="../ink/ink8613.xml"/><Relationship Id="rId169" Type="http://schemas.openxmlformats.org/officeDocument/2006/relationships/image" Target="NULL"/><Relationship Id="rId185" Type="http://schemas.openxmlformats.org/officeDocument/2006/relationships/customXml" Target="../ink/ink8624.xml"/><Relationship Id="rId4" Type="http://schemas.openxmlformats.org/officeDocument/2006/relationships/customXml" Target="../ink/ink8533.xml"/><Relationship Id="rId9" Type="http://schemas.openxmlformats.org/officeDocument/2006/relationships/image" Target="NULL"/><Relationship Id="rId180" Type="http://schemas.openxmlformats.org/officeDocument/2006/relationships/customXml" Target="../ink/ink8621.xml"/><Relationship Id="rId26" Type="http://schemas.openxmlformats.org/officeDocument/2006/relationships/customXml" Target="../ink/ink8544.xml"/><Relationship Id="rId47" Type="http://schemas.openxmlformats.org/officeDocument/2006/relationships/image" Target="NULL"/><Relationship Id="rId68" Type="http://schemas.openxmlformats.org/officeDocument/2006/relationships/customXml" Target="../ink/ink8565.xml"/><Relationship Id="rId89" Type="http://schemas.openxmlformats.org/officeDocument/2006/relationships/image" Target="NULL"/><Relationship Id="rId112" Type="http://schemas.openxmlformats.org/officeDocument/2006/relationships/customXml" Target="../ink/ink8587.xml"/><Relationship Id="rId133" Type="http://schemas.openxmlformats.org/officeDocument/2006/relationships/image" Target="NULL"/><Relationship Id="rId154" Type="http://schemas.openxmlformats.org/officeDocument/2006/relationships/customXml" Target="../ink/ink8608.xml"/><Relationship Id="rId175" Type="http://schemas.openxmlformats.org/officeDocument/2006/relationships/image" Target="NULL"/><Relationship Id="rId196" Type="http://schemas.openxmlformats.org/officeDocument/2006/relationships/image" Target="NULL"/><Relationship Id="rId16" Type="http://schemas.openxmlformats.org/officeDocument/2006/relationships/customXml" Target="../ink/ink8539.xml"/><Relationship Id="rId37" Type="http://schemas.openxmlformats.org/officeDocument/2006/relationships/image" Target="NULL"/><Relationship Id="rId58" Type="http://schemas.openxmlformats.org/officeDocument/2006/relationships/customXml" Target="../ink/ink8560.xml"/><Relationship Id="rId79" Type="http://schemas.openxmlformats.org/officeDocument/2006/relationships/image" Target="NULL"/><Relationship Id="rId102" Type="http://schemas.openxmlformats.org/officeDocument/2006/relationships/customXml" Target="../ink/ink8582.xml"/><Relationship Id="rId123" Type="http://schemas.openxmlformats.org/officeDocument/2006/relationships/image" Target="NULL"/><Relationship Id="rId144" Type="http://schemas.openxmlformats.org/officeDocument/2006/relationships/customXml" Target="../ink/ink8603.xml"/><Relationship Id="rId90" Type="http://schemas.openxmlformats.org/officeDocument/2006/relationships/customXml" Target="../ink/ink8576.xml"/><Relationship Id="rId165" Type="http://schemas.openxmlformats.org/officeDocument/2006/relationships/image" Target="NULL"/><Relationship Id="rId186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555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8598.xml"/><Relationship Id="rId80" Type="http://schemas.openxmlformats.org/officeDocument/2006/relationships/customXml" Target="../ink/ink8571.xml"/><Relationship Id="rId155" Type="http://schemas.openxmlformats.org/officeDocument/2006/relationships/image" Target="NULL"/><Relationship Id="rId176" Type="http://schemas.openxmlformats.org/officeDocument/2006/relationships/customXml" Target="../ink/ink8619.xml"/><Relationship Id="rId197" Type="http://schemas.openxmlformats.org/officeDocument/2006/relationships/customXml" Target="../ink/ink8630.xml"/><Relationship Id="rId17" Type="http://schemas.openxmlformats.org/officeDocument/2006/relationships/image" Target="NULL"/><Relationship Id="rId38" Type="http://schemas.openxmlformats.org/officeDocument/2006/relationships/customXml" Target="../ink/ink8550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8593.xml"/><Relationship Id="rId70" Type="http://schemas.openxmlformats.org/officeDocument/2006/relationships/customXml" Target="../ink/ink8566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8614.xml"/><Relationship Id="rId187" Type="http://schemas.openxmlformats.org/officeDocument/2006/relationships/customXml" Target="../ink/ink862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545.xml"/><Relationship Id="rId49" Type="http://schemas.openxmlformats.org/officeDocument/2006/relationships/image" Target="NULL"/><Relationship Id="rId114" Type="http://schemas.openxmlformats.org/officeDocument/2006/relationships/customXml" Target="../ink/ink8588.xml"/><Relationship Id="rId60" Type="http://schemas.openxmlformats.org/officeDocument/2006/relationships/customXml" Target="../ink/ink8561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8609.xml"/><Relationship Id="rId177" Type="http://schemas.openxmlformats.org/officeDocument/2006/relationships/image" Target="NULL"/><Relationship Id="rId198" Type="http://schemas.openxmlformats.org/officeDocument/2006/relationships/image" Target="NULL"/><Relationship Id="rId18" Type="http://schemas.openxmlformats.org/officeDocument/2006/relationships/customXml" Target="../ink/ink8540.xml"/><Relationship Id="rId39" Type="http://schemas.openxmlformats.org/officeDocument/2006/relationships/image" Target="NULL"/><Relationship Id="rId50" Type="http://schemas.openxmlformats.org/officeDocument/2006/relationships/customXml" Target="../ink/ink8556.xml"/><Relationship Id="rId104" Type="http://schemas.openxmlformats.org/officeDocument/2006/relationships/customXml" Target="../ink/ink8583.xml"/><Relationship Id="rId125" Type="http://schemas.openxmlformats.org/officeDocument/2006/relationships/image" Target="NULL"/><Relationship Id="rId146" Type="http://schemas.openxmlformats.org/officeDocument/2006/relationships/customXml" Target="../ink/ink8604.xml"/><Relationship Id="rId167" Type="http://schemas.openxmlformats.org/officeDocument/2006/relationships/image" Target="NULL"/><Relationship Id="rId188" Type="http://schemas.openxmlformats.org/officeDocument/2006/relationships/image" Target="NULL"/></Relationships>
</file>

<file path=ppt/slides/_rels/slide21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651.xml"/><Relationship Id="rId63" Type="http://schemas.openxmlformats.org/officeDocument/2006/relationships/image" Target="NULL"/><Relationship Id="rId84" Type="http://schemas.openxmlformats.org/officeDocument/2006/relationships/customXml" Target="../ink/ink8672.xml"/><Relationship Id="rId138" Type="http://schemas.openxmlformats.org/officeDocument/2006/relationships/customXml" Target="../ink/ink8699.xml"/><Relationship Id="rId159" Type="http://schemas.openxmlformats.org/officeDocument/2006/relationships/image" Target="NULL"/><Relationship Id="rId170" Type="http://schemas.openxmlformats.org/officeDocument/2006/relationships/customXml" Target="../ink/ink8715.xml"/><Relationship Id="rId191" Type="http://schemas.openxmlformats.org/officeDocument/2006/relationships/customXml" Target="../ink/ink8726.xml"/><Relationship Id="rId205" Type="http://schemas.openxmlformats.org/officeDocument/2006/relationships/customXml" Target="../ink/ink873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646.xml"/><Relationship Id="rId53" Type="http://schemas.openxmlformats.org/officeDocument/2006/relationships/image" Target="NULL"/><Relationship Id="rId74" Type="http://schemas.openxmlformats.org/officeDocument/2006/relationships/customXml" Target="../ink/ink8667.xml"/><Relationship Id="rId128" Type="http://schemas.openxmlformats.org/officeDocument/2006/relationships/customXml" Target="../ink/ink8694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710.xml"/><Relationship Id="rId181" Type="http://schemas.openxmlformats.org/officeDocument/2006/relationships/image" Target="NULL"/><Relationship Id="rId22" Type="http://schemas.openxmlformats.org/officeDocument/2006/relationships/customXml" Target="../ink/ink8641.xml"/><Relationship Id="rId43" Type="http://schemas.openxmlformats.org/officeDocument/2006/relationships/image" Target="NULL"/><Relationship Id="rId64" Type="http://schemas.openxmlformats.org/officeDocument/2006/relationships/customXml" Target="../ink/ink8662.xml"/><Relationship Id="rId118" Type="http://schemas.openxmlformats.org/officeDocument/2006/relationships/customXml" Target="../ink/ink8689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8705.xml"/><Relationship Id="rId171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12" Type="http://schemas.openxmlformats.org/officeDocument/2006/relationships/customXml" Target="../ink/ink8636.xml"/><Relationship Id="rId33" Type="http://schemas.openxmlformats.org/officeDocument/2006/relationships/image" Target="NULL"/><Relationship Id="rId108" Type="http://schemas.openxmlformats.org/officeDocument/2006/relationships/customXml" Target="../ink/ink8684.xml"/><Relationship Id="rId129" Type="http://schemas.openxmlformats.org/officeDocument/2006/relationships/image" Target="NULL"/><Relationship Id="rId54" Type="http://schemas.openxmlformats.org/officeDocument/2006/relationships/customXml" Target="../ink/ink8657.xml"/><Relationship Id="rId75" Type="http://schemas.openxmlformats.org/officeDocument/2006/relationships/image" Target="NULL"/><Relationship Id="rId96" Type="http://schemas.openxmlformats.org/officeDocument/2006/relationships/customXml" Target="../ink/ink8678.xml"/><Relationship Id="rId140" Type="http://schemas.openxmlformats.org/officeDocument/2006/relationships/customXml" Target="../ink/ink8700.xml"/><Relationship Id="rId161" Type="http://schemas.openxmlformats.org/officeDocument/2006/relationships/image" Target="NULL"/><Relationship Id="rId182" Type="http://schemas.openxmlformats.org/officeDocument/2006/relationships/customXml" Target="../ink/ink8721.xml"/><Relationship Id="rId6" Type="http://schemas.openxmlformats.org/officeDocument/2006/relationships/customXml" Target="../ink/ink8633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8652.xml"/><Relationship Id="rId65" Type="http://schemas.openxmlformats.org/officeDocument/2006/relationships/image" Target="NULL"/><Relationship Id="rId86" Type="http://schemas.openxmlformats.org/officeDocument/2006/relationships/customXml" Target="../ink/ink8673.xml"/><Relationship Id="rId130" Type="http://schemas.openxmlformats.org/officeDocument/2006/relationships/customXml" Target="../ink/ink8695.xml"/><Relationship Id="rId151" Type="http://schemas.openxmlformats.org/officeDocument/2006/relationships/image" Target="NULL"/><Relationship Id="rId172" Type="http://schemas.openxmlformats.org/officeDocument/2006/relationships/customXml" Target="../ink/ink8716.xml"/><Relationship Id="rId193" Type="http://schemas.openxmlformats.org/officeDocument/2006/relationships/customXml" Target="../ink/ink8727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647.xml"/><Relationship Id="rId55" Type="http://schemas.openxmlformats.org/officeDocument/2006/relationships/image" Target="NULL"/><Relationship Id="rId76" Type="http://schemas.openxmlformats.org/officeDocument/2006/relationships/customXml" Target="../ink/ink8668.xml"/><Relationship Id="rId97" Type="http://schemas.openxmlformats.org/officeDocument/2006/relationships/image" Target="NULL"/><Relationship Id="rId120" Type="http://schemas.openxmlformats.org/officeDocument/2006/relationships/customXml" Target="../ink/ink8690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8711.xml"/><Relationship Id="rId183" Type="http://schemas.openxmlformats.org/officeDocument/2006/relationships/image" Target="NULL"/><Relationship Id="rId24" Type="http://schemas.openxmlformats.org/officeDocument/2006/relationships/customXml" Target="../ink/ink8642.xml"/><Relationship Id="rId40" Type="http://schemas.openxmlformats.org/officeDocument/2006/relationships/customXml" Target="../ink/ink8650.xml"/><Relationship Id="rId45" Type="http://schemas.openxmlformats.org/officeDocument/2006/relationships/image" Target="NULL"/><Relationship Id="rId66" Type="http://schemas.openxmlformats.org/officeDocument/2006/relationships/customXml" Target="../ink/ink8663.xml"/><Relationship Id="rId87" Type="http://schemas.openxmlformats.org/officeDocument/2006/relationships/image" Target="NULL"/><Relationship Id="rId110" Type="http://schemas.openxmlformats.org/officeDocument/2006/relationships/customXml" Target="../ink/ink8685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8698.xml"/><Relationship Id="rId157" Type="http://schemas.openxmlformats.org/officeDocument/2006/relationships/image" Target="NULL"/><Relationship Id="rId178" Type="http://schemas.openxmlformats.org/officeDocument/2006/relationships/customXml" Target="../ink/ink8719.xml"/><Relationship Id="rId61" Type="http://schemas.openxmlformats.org/officeDocument/2006/relationships/image" Target="NULL"/><Relationship Id="rId82" Type="http://schemas.openxmlformats.org/officeDocument/2006/relationships/customXml" Target="../ink/ink8671.xml"/><Relationship Id="rId152" Type="http://schemas.openxmlformats.org/officeDocument/2006/relationships/customXml" Target="../ink/ink8706.xml"/><Relationship Id="rId173" Type="http://schemas.openxmlformats.org/officeDocument/2006/relationships/image" Target="NULL"/><Relationship Id="rId194" Type="http://schemas.openxmlformats.org/officeDocument/2006/relationships/image" Target="NULL"/><Relationship Id="rId199" Type="http://schemas.openxmlformats.org/officeDocument/2006/relationships/customXml" Target="../ink/ink8730.xml"/><Relationship Id="rId203" Type="http://schemas.openxmlformats.org/officeDocument/2006/relationships/customXml" Target="../ink/ink8732.xml"/><Relationship Id="rId19" Type="http://schemas.openxmlformats.org/officeDocument/2006/relationships/image" Target="NULL"/><Relationship Id="rId14" Type="http://schemas.openxmlformats.org/officeDocument/2006/relationships/customXml" Target="../ink/ink8637.xml"/><Relationship Id="rId30" Type="http://schemas.openxmlformats.org/officeDocument/2006/relationships/customXml" Target="../ink/ink8645.xml"/><Relationship Id="rId35" Type="http://schemas.openxmlformats.org/officeDocument/2006/relationships/image" Target="NULL"/><Relationship Id="rId56" Type="http://schemas.openxmlformats.org/officeDocument/2006/relationships/customXml" Target="../ink/ink8658.xml"/><Relationship Id="rId77" Type="http://schemas.openxmlformats.org/officeDocument/2006/relationships/image" Target="NULL"/><Relationship Id="rId100" Type="http://schemas.openxmlformats.org/officeDocument/2006/relationships/customXml" Target="../ink/ink8680.xml"/><Relationship Id="rId105" Type="http://schemas.openxmlformats.org/officeDocument/2006/relationships/image" Target="NULL"/><Relationship Id="rId126" Type="http://schemas.openxmlformats.org/officeDocument/2006/relationships/customXml" Target="../ink/ink8693.xml"/><Relationship Id="rId147" Type="http://schemas.openxmlformats.org/officeDocument/2006/relationships/image" Target="NULL"/><Relationship Id="rId168" Type="http://schemas.openxmlformats.org/officeDocument/2006/relationships/customXml" Target="../ink/ink8714.xml"/><Relationship Id="rId8" Type="http://schemas.openxmlformats.org/officeDocument/2006/relationships/customXml" Target="../ink/ink8634.xml"/><Relationship Id="rId51" Type="http://schemas.openxmlformats.org/officeDocument/2006/relationships/image" Target="NULL"/><Relationship Id="rId72" Type="http://schemas.openxmlformats.org/officeDocument/2006/relationships/customXml" Target="../ink/ink8666.xml"/><Relationship Id="rId93" Type="http://schemas.openxmlformats.org/officeDocument/2006/relationships/image" Target="NULL"/><Relationship Id="rId98" Type="http://schemas.openxmlformats.org/officeDocument/2006/relationships/customXml" Target="../ink/ink8679.xml"/><Relationship Id="rId121" Type="http://schemas.openxmlformats.org/officeDocument/2006/relationships/image" Target="NULL"/><Relationship Id="rId142" Type="http://schemas.openxmlformats.org/officeDocument/2006/relationships/customXml" Target="../ink/ink8701.xml"/><Relationship Id="rId163" Type="http://schemas.openxmlformats.org/officeDocument/2006/relationships/image" Target="NULL"/><Relationship Id="rId184" Type="http://schemas.openxmlformats.org/officeDocument/2006/relationships/customXml" Target="../ink/ink8722.xml"/><Relationship Id="rId189" Type="http://schemas.openxmlformats.org/officeDocument/2006/relationships/customXml" Target="../ink/ink872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653.xml"/><Relationship Id="rId67" Type="http://schemas.openxmlformats.org/officeDocument/2006/relationships/image" Target="NULL"/><Relationship Id="rId116" Type="http://schemas.openxmlformats.org/officeDocument/2006/relationships/customXml" Target="../ink/ink8688.xml"/><Relationship Id="rId137" Type="http://schemas.openxmlformats.org/officeDocument/2006/relationships/image" Target="NULL"/><Relationship Id="rId158" Type="http://schemas.openxmlformats.org/officeDocument/2006/relationships/customXml" Target="../ink/ink8709.xml"/><Relationship Id="rId20" Type="http://schemas.openxmlformats.org/officeDocument/2006/relationships/customXml" Target="../ink/ink8640.xml"/><Relationship Id="rId41" Type="http://schemas.openxmlformats.org/officeDocument/2006/relationships/image" Target="NULL"/><Relationship Id="rId62" Type="http://schemas.openxmlformats.org/officeDocument/2006/relationships/customXml" Target="../ink/ink8661.xml"/><Relationship Id="rId83" Type="http://schemas.openxmlformats.org/officeDocument/2006/relationships/image" Target="NULL"/><Relationship Id="rId88" Type="http://schemas.openxmlformats.org/officeDocument/2006/relationships/customXml" Target="../ink/ink8674.xml"/><Relationship Id="rId111" Type="http://schemas.openxmlformats.org/officeDocument/2006/relationships/image" Target="NULL"/><Relationship Id="rId132" Type="http://schemas.openxmlformats.org/officeDocument/2006/relationships/customXml" Target="../ink/ink8696.xml"/><Relationship Id="rId153" Type="http://schemas.openxmlformats.org/officeDocument/2006/relationships/image" Target="NULL"/><Relationship Id="rId174" Type="http://schemas.openxmlformats.org/officeDocument/2006/relationships/customXml" Target="../ink/ink8717.xml"/><Relationship Id="rId179" Type="http://schemas.openxmlformats.org/officeDocument/2006/relationships/image" Target="NULL"/><Relationship Id="rId195" Type="http://schemas.openxmlformats.org/officeDocument/2006/relationships/customXml" Target="../ink/ink8728.xml"/><Relationship Id="rId190" Type="http://schemas.openxmlformats.org/officeDocument/2006/relationships/image" Target="NULL"/><Relationship Id="rId204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648.xml"/><Relationship Id="rId57" Type="http://schemas.openxmlformats.org/officeDocument/2006/relationships/image" Target="NULL"/><Relationship Id="rId106" Type="http://schemas.openxmlformats.org/officeDocument/2006/relationships/customXml" Target="../ink/ink8683.xml"/><Relationship Id="rId127" Type="http://schemas.openxmlformats.org/officeDocument/2006/relationships/image" Target="NULL"/><Relationship Id="rId10" Type="http://schemas.openxmlformats.org/officeDocument/2006/relationships/customXml" Target="../ink/ink8635.xml"/><Relationship Id="rId31" Type="http://schemas.openxmlformats.org/officeDocument/2006/relationships/image" Target="NULL"/><Relationship Id="rId52" Type="http://schemas.openxmlformats.org/officeDocument/2006/relationships/customXml" Target="../ink/ink8656.xml"/><Relationship Id="rId73" Type="http://schemas.openxmlformats.org/officeDocument/2006/relationships/image" Target="NULL"/><Relationship Id="rId78" Type="http://schemas.openxmlformats.org/officeDocument/2006/relationships/customXml" Target="../ink/ink8669.xml"/><Relationship Id="rId94" Type="http://schemas.openxmlformats.org/officeDocument/2006/relationships/customXml" Target="../ink/ink8677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691.xml"/><Relationship Id="rId143" Type="http://schemas.openxmlformats.org/officeDocument/2006/relationships/image" Target="NULL"/><Relationship Id="rId148" Type="http://schemas.openxmlformats.org/officeDocument/2006/relationships/customXml" Target="../ink/ink8704.xml"/><Relationship Id="rId164" Type="http://schemas.openxmlformats.org/officeDocument/2006/relationships/customXml" Target="../ink/ink8712.xml"/><Relationship Id="rId169" Type="http://schemas.openxmlformats.org/officeDocument/2006/relationships/image" Target="NULL"/><Relationship Id="rId185" Type="http://schemas.openxmlformats.org/officeDocument/2006/relationships/customXml" Target="../ink/ink8723.xml"/><Relationship Id="rId4" Type="http://schemas.openxmlformats.org/officeDocument/2006/relationships/customXml" Target="../ink/ink8632.xml"/><Relationship Id="rId9" Type="http://schemas.openxmlformats.org/officeDocument/2006/relationships/image" Target="NULL"/><Relationship Id="rId180" Type="http://schemas.openxmlformats.org/officeDocument/2006/relationships/customXml" Target="../ink/ink8720.xml"/><Relationship Id="rId26" Type="http://schemas.openxmlformats.org/officeDocument/2006/relationships/customXml" Target="../ink/ink8643.xml"/><Relationship Id="rId47" Type="http://schemas.openxmlformats.org/officeDocument/2006/relationships/image" Target="NULL"/><Relationship Id="rId68" Type="http://schemas.openxmlformats.org/officeDocument/2006/relationships/customXml" Target="../ink/ink8664.xml"/><Relationship Id="rId89" Type="http://schemas.openxmlformats.org/officeDocument/2006/relationships/image" Target="NULL"/><Relationship Id="rId112" Type="http://schemas.openxmlformats.org/officeDocument/2006/relationships/customXml" Target="../ink/ink8686.xml"/><Relationship Id="rId133" Type="http://schemas.openxmlformats.org/officeDocument/2006/relationships/image" Target="NULL"/><Relationship Id="rId154" Type="http://schemas.openxmlformats.org/officeDocument/2006/relationships/customXml" Target="../ink/ink8707.xml"/><Relationship Id="rId175" Type="http://schemas.openxmlformats.org/officeDocument/2006/relationships/image" Target="NUL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customXml" Target="../ink/ink8638.xml"/><Relationship Id="rId37" Type="http://schemas.openxmlformats.org/officeDocument/2006/relationships/image" Target="NULL"/><Relationship Id="rId58" Type="http://schemas.openxmlformats.org/officeDocument/2006/relationships/customXml" Target="../ink/ink8659.xml"/><Relationship Id="rId79" Type="http://schemas.openxmlformats.org/officeDocument/2006/relationships/image" Target="NULL"/><Relationship Id="rId102" Type="http://schemas.openxmlformats.org/officeDocument/2006/relationships/customXml" Target="../ink/ink8681.xml"/><Relationship Id="rId123" Type="http://schemas.openxmlformats.org/officeDocument/2006/relationships/image" Target="NULL"/><Relationship Id="rId144" Type="http://schemas.openxmlformats.org/officeDocument/2006/relationships/customXml" Target="../ink/ink8702.xml"/><Relationship Id="rId90" Type="http://schemas.openxmlformats.org/officeDocument/2006/relationships/customXml" Target="../ink/ink8675.xml"/><Relationship Id="rId165" Type="http://schemas.openxmlformats.org/officeDocument/2006/relationships/image" Target="NULL"/><Relationship Id="rId186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654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8697.xml"/><Relationship Id="rId80" Type="http://schemas.openxmlformats.org/officeDocument/2006/relationships/customXml" Target="../ink/ink8670.xml"/><Relationship Id="rId155" Type="http://schemas.openxmlformats.org/officeDocument/2006/relationships/image" Target="NULL"/><Relationship Id="rId176" Type="http://schemas.openxmlformats.org/officeDocument/2006/relationships/customXml" Target="../ink/ink8718.xml"/><Relationship Id="rId197" Type="http://schemas.openxmlformats.org/officeDocument/2006/relationships/customXml" Target="../ink/ink8729.xml"/><Relationship Id="rId201" Type="http://schemas.openxmlformats.org/officeDocument/2006/relationships/customXml" Target="../ink/ink8731.xml"/><Relationship Id="rId17" Type="http://schemas.openxmlformats.org/officeDocument/2006/relationships/image" Target="NULL"/><Relationship Id="rId38" Type="http://schemas.openxmlformats.org/officeDocument/2006/relationships/customXml" Target="../ink/ink8649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8692.xml"/><Relationship Id="rId70" Type="http://schemas.openxmlformats.org/officeDocument/2006/relationships/customXml" Target="../ink/ink8665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8713.xml"/><Relationship Id="rId187" Type="http://schemas.openxmlformats.org/officeDocument/2006/relationships/customXml" Target="../ink/ink872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644.xml"/><Relationship Id="rId49" Type="http://schemas.openxmlformats.org/officeDocument/2006/relationships/image" Target="NULL"/><Relationship Id="rId114" Type="http://schemas.openxmlformats.org/officeDocument/2006/relationships/customXml" Target="../ink/ink8687.xml"/><Relationship Id="rId60" Type="http://schemas.openxmlformats.org/officeDocument/2006/relationships/customXml" Target="../ink/ink8660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8708.xml"/><Relationship Id="rId177" Type="http://schemas.openxmlformats.org/officeDocument/2006/relationships/image" Target="NULL"/><Relationship Id="rId198" Type="http://schemas.openxmlformats.org/officeDocument/2006/relationships/image" Target="NULL"/><Relationship Id="rId202" Type="http://schemas.openxmlformats.org/officeDocument/2006/relationships/image" Target="NULL"/><Relationship Id="rId18" Type="http://schemas.openxmlformats.org/officeDocument/2006/relationships/customXml" Target="../ink/ink8639.xml"/><Relationship Id="rId39" Type="http://schemas.openxmlformats.org/officeDocument/2006/relationships/image" Target="NULL"/><Relationship Id="rId50" Type="http://schemas.openxmlformats.org/officeDocument/2006/relationships/customXml" Target="../ink/ink8655.xml"/><Relationship Id="rId104" Type="http://schemas.openxmlformats.org/officeDocument/2006/relationships/customXml" Target="../ink/ink8682.xml"/><Relationship Id="rId125" Type="http://schemas.openxmlformats.org/officeDocument/2006/relationships/image" Target="NULL"/><Relationship Id="rId146" Type="http://schemas.openxmlformats.org/officeDocument/2006/relationships/customXml" Target="../ink/ink8703.xml"/><Relationship Id="rId167" Type="http://schemas.openxmlformats.org/officeDocument/2006/relationships/image" Target="NUL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676.xml"/><Relationship Id="rId2" Type="http://schemas.openxmlformats.org/officeDocument/2006/relationships/customXml" Target="../ink/ink8631.xml"/><Relationship Id="rId29" Type="http://schemas.openxmlformats.org/officeDocument/2006/relationships/image" Target="NULL"/></Relationships>
</file>

<file path=ppt/slides/_rels/slide21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754.xml"/><Relationship Id="rId63" Type="http://schemas.openxmlformats.org/officeDocument/2006/relationships/image" Target="NULL"/><Relationship Id="rId84" Type="http://schemas.openxmlformats.org/officeDocument/2006/relationships/customXml" Target="../ink/ink8775.xml"/><Relationship Id="rId138" Type="http://schemas.openxmlformats.org/officeDocument/2006/relationships/customXml" Target="../ink/ink8802.xml"/><Relationship Id="rId159" Type="http://schemas.openxmlformats.org/officeDocument/2006/relationships/image" Target="NULL"/><Relationship Id="rId170" Type="http://schemas.openxmlformats.org/officeDocument/2006/relationships/customXml" Target="../ink/ink8818.xml"/><Relationship Id="rId191" Type="http://schemas.openxmlformats.org/officeDocument/2006/relationships/customXml" Target="../ink/ink8829.xml"/><Relationship Id="rId205" Type="http://schemas.openxmlformats.org/officeDocument/2006/relationships/customXml" Target="../ink/ink883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749.xml"/><Relationship Id="rId53" Type="http://schemas.openxmlformats.org/officeDocument/2006/relationships/image" Target="NULL"/><Relationship Id="rId74" Type="http://schemas.openxmlformats.org/officeDocument/2006/relationships/customXml" Target="../ink/ink8770.xml"/><Relationship Id="rId128" Type="http://schemas.openxmlformats.org/officeDocument/2006/relationships/customXml" Target="../ink/ink8797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813.xml"/><Relationship Id="rId181" Type="http://schemas.openxmlformats.org/officeDocument/2006/relationships/image" Target="NULL"/><Relationship Id="rId22" Type="http://schemas.openxmlformats.org/officeDocument/2006/relationships/customXml" Target="../ink/ink8744.xml"/><Relationship Id="rId43" Type="http://schemas.openxmlformats.org/officeDocument/2006/relationships/image" Target="NULL"/><Relationship Id="rId64" Type="http://schemas.openxmlformats.org/officeDocument/2006/relationships/customXml" Target="../ink/ink8765.xml"/><Relationship Id="rId118" Type="http://schemas.openxmlformats.org/officeDocument/2006/relationships/customXml" Target="../ink/ink8792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8808.xml"/><Relationship Id="rId171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12" Type="http://schemas.openxmlformats.org/officeDocument/2006/relationships/customXml" Target="../ink/ink8739.xml"/><Relationship Id="rId33" Type="http://schemas.openxmlformats.org/officeDocument/2006/relationships/image" Target="NULL"/><Relationship Id="rId108" Type="http://schemas.openxmlformats.org/officeDocument/2006/relationships/customXml" Target="../ink/ink8787.xml"/><Relationship Id="rId129" Type="http://schemas.openxmlformats.org/officeDocument/2006/relationships/image" Target="NULL"/><Relationship Id="rId54" Type="http://schemas.openxmlformats.org/officeDocument/2006/relationships/customXml" Target="../ink/ink8760.xml"/><Relationship Id="rId75" Type="http://schemas.openxmlformats.org/officeDocument/2006/relationships/image" Target="NULL"/><Relationship Id="rId96" Type="http://schemas.openxmlformats.org/officeDocument/2006/relationships/customXml" Target="../ink/ink8781.xml"/><Relationship Id="rId140" Type="http://schemas.openxmlformats.org/officeDocument/2006/relationships/customXml" Target="../ink/ink8803.xml"/><Relationship Id="rId161" Type="http://schemas.openxmlformats.org/officeDocument/2006/relationships/image" Target="NULL"/><Relationship Id="rId182" Type="http://schemas.openxmlformats.org/officeDocument/2006/relationships/customXml" Target="../ink/ink8824.xml"/><Relationship Id="rId6" Type="http://schemas.openxmlformats.org/officeDocument/2006/relationships/customXml" Target="../ink/ink8736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8755.xml"/><Relationship Id="rId65" Type="http://schemas.openxmlformats.org/officeDocument/2006/relationships/image" Target="NULL"/><Relationship Id="rId86" Type="http://schemas.openxmlformats.org/officeDocument/2006/relationships/customXml" Target="../ink/ink8776.xml"/><Relationship Id="rId130" Type="http://schemas.openxmlformats.org/officeDocument/2006/relationships/customXml" Target="../ink/ink8798.xml"/><Relationship Id="rId151" Type="http://schemas.openxmlformats.org/officeDocument/2006/relationships/image" Target="NULL"/><Relationship Id="rId172" Type="http://schemas.openxmlformats.org/officeDocument/2006/relationships/customXml" Target="../ink/ink8819.xml"/><Relationship Id="rId193" Type="http://schemas.openxmlformats.org/officeDocument/2006/relationships/customXml" Target="../ink/ink8830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750.xml"/><Relationship Id="rId55" Type="http://schemas.openxmlformats.org/officeDocument/2006/relationships/image" Target="NULL"/><Relationship Id="rId76" Type="http://schemas.openxmlformats.org/officeDocument/2006/relationships/customXml" Target="../ink/ink8771.xml"/><Relationship Id="rId97" Type="http://schemas.openxmlformats.org/officeDocument/2006/relationships/image" Target="NULL"/><Relationship Id="rId120" Type="http://schemas.openxmlformats.org/officeDocument/2006/relationships/customXml" Target="../ink/ink8793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8814.xml"/><Relationship Id="rId183" Type="http://schemas.openxmlformats.org/officeDocument/2006/relationships/image" Target="NULL"/><Relationship Id="rId24" Type="http://schemas.openxmlformats.org/officeDocument/2006/relationships/customXml" Target="../ink/ink8745.xml"/><Relationship Id="rId40" Type="http://schemas.openxmlformats.org/officeDocument/2006/relationships/customXml" Target="../ink/ink8753.xml"/><Relationship Id="rId45" Type="http://schemas.openxmlformats.org/officeDocument/2006/relationships/image" Target="NULL"/><Relationship Id="rId66" Type="http://schemas.openxmlformats.org/officeDocument/2006/relationships/customXml" Target="../ink/ink8766.xml"/><Relationship Id="rId87" Type="http://schemas.openxmlformats.org/officeDocument/2006/relationships/image" Target="NULL"/><Relationship Id="rId110" Type="http://schemas.openxmlformats.org/officeDocument/2006/relationships/customXml" Target="../ink/ink878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8801.xml"/><Relationship Id="rId157" Type="http://schemas.openxmlformats.org/officeDocument/2006/relationships/image" Target="NULL"/><Relationship Id="rId178" Type="http://schemas.openxmlformats.org/officeDocument/2006/relationships/customXml" Target="../ink/ink8822.xml"/><Relationship Id="rId61" Type="http://schemas.openxmlformats.org/officeDocument/2006/relationships/image" Target="NULL"/><Relationship Id="rId82" Type="http://schemas.openxmlformats.org/officeDocument/2006/relationships/customXml" Target="../ink/ink8774.xml"/><Relationship Id="rId152" Type="http://schemas.openxmlformats.org/officeDocument/2006/relationships/customXml" Target="../ink/ink8809.xml"/><Relationship Id="rId173" Type="http://schemas.openxmlformats.org/officeDocument/2006/relationships/image" Target="NULL"/><Relationship Id="rId194" Type="http://schemas.openxmlformats.org/officeDocument/2006/relationships/image" Target="NULL"/><Relationship Id="rId199" Type="http://schemas.openxmlformats.org/officeDocument/2006/relationships/customXml" Target="../ink/ink8833.xml"/><Relationship Id="rId203" Type="http://schemas.openxmlformats.org/officeDocument/2006/relationships/customXml" Target="../ink/ink8835.xml"/><Relationship Id="rId19" Type="http://schemas.openxmlformats.org/officeDocument/2006/relationships/image" Target="NULL"/><Relationship Id="rId14" Type="http://schemas.openxmlformats.org/officeDocument/2006/relationships/customXml" Target="../ink/ink8740.xml"/><Relationship Id="rId30" Type="http://schemas.openxmlformats.org/officeDocument/2006/relationships/customXml" Target="../ink/ink8748.xml"/><Relationship Id="rId35" Type="http://schemas.openxmlformats.org/officeDocument/2006/relationships/image" Target="NULL"/><Relationship Id="rId56" Type="http://schemas.openxmlformats.org/officeDocument/2006/relationships/customXml" Target="../ink/ink8761.xml"/><Relationship Id="rId77" Type="http://schemas.openxmlformats.org/officeDocument/2006/relationships/image" Target="NULL"/><Relationship Id="rId100" Type="http://schemas.openxmlformats.org/officeDocument/2006/relationships/customXml" Target="../ink/ink8783.xml"/><Relationship Id="rId105" Type="http://schemas.openxmlformats.org/officeDocument/2006/relationships/image" Target="NULL"/><Relationship Id="rId126" Type="http://schemas.openxmlformats.org/officeDocument/2006/relationships/customXml" Target="../ink/ink8796.xml"/><Relationship Id="rId147" Type="http://schemas.openxmlformats.org/officeDocument/2006/relationships/image" Target="NULL"/><Relationship Id="rId168" Type="http://schemas.openxmlformats.org/officeDocument/2006/relationships/customXml" Target="../ink/ink8817.xml"/><Relationship Id="rId8" Type="http://schemas.openxmlformats.org/officeDocument/2006/relationships/customXml" Target="../ink/ink8737.xml"/><Relationship Id="rId51" Type="http://schemas.openxmlformats.org/officeDocument/2006/relationships/image" Target="NULL"/><Relationship Id="rId72" Type="http://schemas.openxmlformats.org/officeDocument/2006/relationships/customXml" Target="../ink/ink8769.xml"/><Relationship Id="rId93" Type="http://schemas.openxmlformats.org/officeDocument/2006/relationships/image" Target="NULL"/><Relationship Id="rId98" Type="http://schemas.openxmlformats.org/officeDocument/2006/relationships/customXml" Target="../ink/ink8782.xml"/><Relationship Id="rId121" Type="http://schemas.openxmlformats.org/officeDocument/2006/relationships/image" Target="NULL"/><Relationship Id="rId142" Type="http://schemas.openxmlformats.org/officeDocument/2006/relationships/customXml" Target="../ink/ink8804.xml"/><Relationship Id="rId163" Type="http://schemas.openxmlformats.org/officeDocument/2006/relationships/image" Target="NULL"/><Relationship Id="rId184" Type="http://schemas.openxmlformats.org/officeDocument/2006/relationships/customXml" Target="../ink/ink8825.xml"/><Relationship Id="rId189" Type="http://schemas.openxmlformats.org/officeDocument/2006/relationships/customXml" Target="../ink/ink882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756.xml"/><Relationship Id="rId67" Type="http://schemas.openxmlformats.org/officeDocument/2006/relationships/image" Target="NULL"/><Relationship Id="rId116" Type="http://schemas.openxmlformats.org/officeDocument/2006/relationships/customXml" Target="../ink/ink8791.xml"/><Relationship Id="rId137" Type="http://schemas.openxmlformats.org/officeDocument/2006/relationships/image" Target="NULL"/><Relationship Id="rId158" Type="http://schemas.openxmlformats.org/officeDocument/2006/relationships/customXml" Target="../ink/ink8812.xml"/><Relationship Id="rId20" Type="http://schemas.openxmlformats.org/officeDocument/2006/relationships/customXml" Target="../ink/ink8743.xml"/><Relationship Id="rId41" Type="http://schemas.openxmlformats.org/officeDocument/2006/relationships/image" Target="NULL"/><Relationship Id="rId62" Type="http://schemas.openxmlformats.org/officeDocument/2006/relationships/customXml" Target="../ink/ink8764.xml"/><Relationship Id="rId83" Type="http://schemas.openxmlformats.org/officeDocument/2006/relationships/image" Target="NULL"/><Relationship Id="rId88" Type="http://schemas.openxmlformats.org/officeDocument/2006/relationships/customXml" Target="../ink/ink8777.xml"/><Relationship Id="rId111" Type="http://schemas.openxmlformats.org/officeDocument/2006/relationships/image" Target="NULL"/><Relationship Id="rId132" Type="http://schemas.openxmlformats.org/officeDocument/2006/relationships/customXml" Target="../ink/ink8799.xml"/><Relationship Id="rId153" Type="http://schemas.openxmlformats.org/officeDocument/2006/relationships/image" Target="NULL"/><Relationship Id="rId174" Type="http://schemas.openxmlformats.org/officeDocument/2006/relationships/customXml" Target="../ink/ink8820.xml"/><Relationship Id="rId179" Type="http://schemas.openxmlformats.org/officeDocument/2006/relationships/image" Target="NULL"/><Relationship Id="rId195" Type="http://schemas.openxmlformats.org/officeDocument/2006/relationships/customXml" Target="../ink/ink8831.xml"/><Relationship Id="rId190" Type="http://schemas.openxmlformats.org/officeDocument/2006/relationships/image" Target="NULL"/><Relationship Id="rId204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751.xml"/><Relationship Id="rId57" Type="http://schemas.openxmlformats.org/officeDocument/2006/relationships/image" Target="NULL"/><Relationship Id="rId106" Type="http://schemas.openxmlformats.org/officeDocument/2006/relationships/customXml" Target="../ink/ink8786.xml"/><Relationship Id="rId127" Type="http://schemas.openxmlformats.org/officeDocument/2006/relationships/image" Target="NULL"/><Relationship Id="rId10" Type="http://schemas.openxmlformats.org/officeDocument/2006/relationships/customXml" Target="../ink/ink8738.xml"/><Relationship Id="rId31" Type="http://schemas.openxmlformats.org/officeDocument/2006/relationships/image" Target="NULL"/><Relationship Id="rId52" Type="http://schemas.openxmlformats.org/officeDocument/2006/relationships/customXml" Target="../ink/ink8759.xml"/><Relationship Id="rId73" Type="http://schemas.openxmlformats.org/officeDocument/2006/relationships/image" Target="NULL"/><Relationship Id="rId78" Type="http://schemas.openxmlformats.org/officeDocument/2006/relationships/customXml" Target="../ink/ink8772.xml"/><Relationship Id="rId94" Type="http://schemas.openxmlformats.org/officeDocument/2006/relationships/customXml" Target="../ink/ink878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794.xml"/><Relationship Id="rId143" Type="http://schemas.openxmlformats.org/officeDocument/2006/relationships/image" Target="NULL"/><Relationship Id="rId148" Type="http://schemas.openxmlformats.org/officeDocument/2006/relationships/customXml" Target="../ink/ink8807.xml"/><Relationship Id="rId164" Type="http://schemas.openxmlformats.org/officeDocument/2006/relationships/customXml" Target="../ink/ink8815.xml"/><Relationship Id="rId169" Type="http://schemas.openxmlformats.org/officeDocument/2006/relationships/image" Target="NULL"/><Relationship Id="rId185" Type="http://schemas.openxmlformats.org/officeDocument/2006/relationships/customXml" Target="../ink/ink8826.xml"/><Relationship Id="rId4" Type="http://schemas.openxmlformats.org/officeDocument/2006/relationships/customXml" Target="../ink/ink8735.xml"/><Relationship Id="rId9" Type="http://schemas.openxmlformats.org/officeDocument/2006/relationships/image" Target="NULL"/><Relationship Id="rId180" Type="http://schemas.openxmlformats.org/officeDocument/2006/relationships/customXml" Target="../ink/ink8823.xml"/><Relationship Id="rId26" Type="http://schemas.openxmlformats.org/officeDocument/2006/relationships/customXml" Target="../ink/ink8746.xml"/><Relationship Id="rId47" Type="http://schemas.openxmlformats.org/officeDocument/2006/relationships/image" Target="NULL"/><Relationship Id="rId68" Type="http://schemas.openxmlformats.org/officeDocument/2006/relationships/customXml" Target="../ink/ink8767.xml"/><Relationship Id="rId89" Type="http://schemas.openxmlformats.org/officeDocument/2006/relationships/image" Target="NULL"/><Relationship Id="rId112" Type="http://schemas.openxmlformats.org/officeDocument/2006/relationships/customXml" Target="../ink/ink8789.xml"/><Relationship Id="rId133" Type="http://schemas.openxmlformats.org/officeDocument/2006/relationships/image" Target="NULL"/><Relationship Id="rId154" Type="http://schemas.openxmlformats.org/officeDocument/2006/relationships/customXml" Target="../ink/ink8810.xml"/><Relationship Id="rId175" Type="http://schemas.openxmlformats.org/officeDocument/2006/relationships/image" Target="NUL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customXml" Target="../ink/ink8741.xml"/><Relationship Id="rId37" Type="http://schemas.openxmlformats.org/officeDocument/2006/relationships/image" Target="NULL"/><Relationship Id="rId58" Type="http://schemas.openxmlformats.org/officeDocument/2006/relationships/customXml" Target="../ink/ink8762.xml"/><Relationship Id="rId79" Type="http://schemas.openxmlformats.org/officeDocument/2006/relationships/image" Target="NULL"/><Relationship Id="rId102" Type="http://schemas.openxmlformats.org/officeDocument/2006/relationships/customXml" Target="../ink/ink8784.xml"/><Relationship Id="rId123" Type="http://schemas.openxmlformats.org/officeDocument/2006/relationships/image" Target="NULL"/><Relationship Id="rId144" Type="http://schemas.openxmlformats.org/officeDocument/2006/relationships/customXml" Target="../ink/ink8805.xml"/><Relationship Id="rId90" Type="http://schemas.openxmlformats.org/officeDocument/2006/relationships/customXml" Target="../ink/ink8778.xml"/><Relationship Id="rId165" Type="http://schemas.openxmlformats.org/officeDocument/2006/relationships/image" Target="NULL"/><Relationship Id="rId186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75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8800.xml"/><Relationship Id="rId80" Type="http://schemas.openxmlformats.org/officeDocument/2006/relationships/customXml" Target="../ink/ink8773.xml"/><Relationship Id="rId155" Type="http://schemas.openxmlformats.org/officeDocument/2006/relationships/image" Target="NULL"/><Relationship Id="rId176" Type="http://schemas.openxmlformats.org/officeDocument/2006/relationships/customXml" Target="../ink/ink8821.xml"/><Relationship Id="rId197" Type="http://schemas.openxmlformats.org/officeDocument/2006/relationships/customXml" Target="../ink/ink8832.xml"/><Relationship Id="rId201" Type="http://schemas.openxmlformats.org/officeDocument/2006/relationships/customXml" Target="../ink/ink8834.xml"/><Relationship Id="rId17" Type="http://schemas.openxmlformats.org/officeDocument/2006/relationships/image" Target="NULL"/><Relationship Id="rId38" Type="http://schemas.openxmlformats.org/officeDocument/2006/relationships/customXml" Target="../ink/ink875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8795.xml"/><Relationship Id="rId70" Type="http://schemas.openxmlformats.org/officeDocument/2006/relationships/customXml" Target="../ink/ink876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8816.xml"/><Relationship Id="rId187" Type="http://schemas.openxmlformats.org/officeDocument/2006/relationships/customXml" Target="../ink/ink882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747.xml"/><Relationship Id="rId49" Type="http://schemas.openxmlformats.org/officeDocument/2006/relationships/image" Target="NULL"/><Relationship Id="rId114" Type="http://schemas.openxmlformats.org/officeDocument/2006/relationships/customXml" Target="../ink/ink8790.xml"/><Relationship Id="rId60" Type="http://schemas.openxmlformats.org/officeDocument/2006/relationships/customXml" Target="../ink/ink8763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8811.xml"/><Relationship Id="rId177" Type="http://schemas.openxmlformats.org/officeDocument/2006/relationships/image" Target="NULL"/><Relationship Id="rId198" Type="http://schemas.openxmlformats.org/officeDocument/2006/relationships/image" Target="NULL"/><Relationship Id="rId202" Type="http://schemas.openxmlformats.org/officeDocument/2006/relationships/image" Target="NULL"/><Relationship Id="rId18" Type="http://schemas.openxmlformats.org/officeDocument/2006/relationships/customXml" Target="../ink/ink8742.xml"/><Relationship Id="rId39" Type="http://schemas.openxmlformats.org/officeDocument/2006/relationships/image" Target="NULL"/><Relationship Id="rId50" Type="http://schemas.openxmlformats.org/officeDocument/2006/relationships/customXml" Target="../ink/ink8758.xml"/><Relationship Id="rId104" Type="http://schemas.openxmlformats.org/officeDocument/2006/relationships/customXml" Target="../ink/ink8785.xml"/><Relationship Id="rId125" Type="http://schemas.openxmlformats.org/officeDocument/2006/relationships/image" Target="NULL"/><Relationship Id="rId146" Type="http://schemas.openxmlformats.org/officeDocument/2006/relationships/customXml" Target="../ink/ink8806.xml"/><Relationship Id="rId167" Type="http://schemas.openxmlformats.org/officeDocument/2006/relationships/image" Target="NUL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779.xml"/><Relationship Id="rId2" Type="http://schemas.openxmlformats.org/officeDocument/2006/relationships/customXml" Target="../ink/ink8734.xml"/><Relationship Id="rId29" Type="http://schemas.openxmlformats.org/officeDocument/2006/relationships/image" Target="NULL"/></Relationships>
</file>

<file path=ppt/slides/_rels/slide21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857.xml"/><Relationship Id="rId63" Type="http://schemas.openxmlformats.org/officeDocument/2006/relationships/image" Target="NULL"/><Relationship Id="rId84" Type="http://schemas.openxmlformats.org/officeDocument/2006/relationships/customXml" Target="../ink/ink8878.xml"/><Relationship Id="rId138" Type="http://schemas.openxmlformats.org/officeDocument/2006/relationships/customXml" Target="../ink/ink8905.xml"/><Relationship Id="rId159" Type="http://schemas.openxmlformats.org/officeDocument/2006/relationships/image" Target="NULL"/><Relationship Id="rId170" Type="http://schemas.openxmlformats.org/officeDocument/2006/relationships/customXml" Target="../ink/ink8921.xml"/><Relationship Id="rId191" Type="http://schemas.openxmlformats.org/officeDocument/2006/relationships/customXml" Target="../ink/ink8932.xml"/><Relationship Id="rId205" Type="http://schemas.openxmlformats.org/officeDocument/2006/relationships/customXml" Target="../ink/ink893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852.xml"/><Relationship Id="rId53" Type="http://schemas.openxmlformats.org/officeDocument/2006/relationships/image" Target="NULL"/><Relationship Id="rId74" Type="http://schemas.openxmlformats.org/officeDocument/2006/relationships/customXml" Target="../ink/ink8873.xml"/><Relationship Id="rId128" Type="http://schemas.openxmlformats.org/officeDocument/2006/relationships/customXml" Target="../ink/ink8900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916.xml"/><Relationship Id="rId181" Type="http://schemas.openxmlformats.org/officeDocument/2006/relationships/image" Target="NULL"/><Relationship Id="rId22" Type="http://schemas.openxmlformats.org/officeDocument/2006/relationships/customXml" Target="../ink/ink8847.xml"/><Relationship Id="rId43" Type="http://schemas.openxmlformats.org/officeDocument/2006/relationships/image" Target="NULL"/><Relationship Id="rId64" Type="http://schemas.openxmlformats.org/officeDocument/2006/relationships/customXml" Target="../ink/ink8868.xml"/><Relationship Id="rId118" Type="http://schemas.openxmlformats.org/officeDocument/2006/relationships/customXml" Target="../ink/ink8895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8911.xml"/><Relationship Id="rId171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12" Type="http://schemas.openxmlformats.org/officeDocument/2006/relationships/customXml" Target="../ink/ink8842.xml"/><Relationship Id="rId33" Type="http://schemas.openxmlformats.org/officeDocument/2006/relationships/image" Target="NULL"/><Relationship Id="rId108" Type="http://schemas.openxmlformats.org/officeDocument/2006/relationships/customXml" Target="../ink/ink8890.xml"/><Relationship Id="rId129" Type="http://schemas.openxmlformats.org/officeDocument/2006/relationships/image" Target="NULL"/><Relationship Id="rId54" Type="http://schemas.openxmlformats.org/officeDocument/2006/relationships/customXml" Target="../ink/ink8863.xml"/><Relationship Id="rId75" Type="http://schemas.openxmlformats.org/officeDocument/2006/relationships/image" Target="NULL"/><Relationship Id="rId96" Type="http://schemas.openxmlformats.org/officeDocument/2006/relationships/customXml" Target="../ink/ink8884.xml"/><Relationship Id="rId140" Type="http://schemas.openxmlformats.org/officeDocument/2006/relationships/customXml" Target="../ink/ink8906.xml"/><Relationship Id="rId161" Type="http://schemas.openxmlformats.org/officeDocument/2006/relationships/image" Target="NULL"/><Relationship Id="rId182" Type="http://schemas.openxmlformats.org/officeDocument/2006/relationships/customXml" Target="../ink/ink8927.xml"/><Relationship Id="rId6" Type="http://schemas.openxmlformats.org/officeDocument/2006/relationships/customXml" Target="../ink/ink8839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8858.xml"/><Relationship Id="rId65" Type="http://schemas.openxmlformats.org/officeDocument/2006/relationships/image" Target="NULL"/><Relationship Id="rId86" Type="http://schemas.openxmlformats.org/officeDocument/2006/relationships/customXml" Target="../ink/ink8879.xml"/><Relationship Id="rId130" Type="http://schemas.openxmlformats.org/officeDocument/2006/relationships/customXml" Target="../ink/ink8901.xml"/><Relationship Id="rId151" Type="http://schemas.openxmlformats.org/officeDocument/2006/relationships/image" Target="NULL"/><Relationship Id="rId172" Type="http://schemas.openxmlformats.org/officeDocument/2006/relationships/customXml" Target="../ink/ink8922.xml"/><Relationship Id="rId193" Type="http://schemas.openxmlformats.org/officeDocument/2006/relationships/customXml" Target="../ink/ink8933.xml"/><Relationship Id="rId207" Type="http://schemas.openxmlformats.org/officeDocument/2006/relationships/customXml" Target="../ink/ink8940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853.xml"/><Relationship Id="rId55" Type="http://schemas.openxmlformats.org/officeDocument/2006/relationships/image" Target="NULL"/><Relationship Id="rId76" Type="http://schemas.openxmlformats.org/officeDocument/2006/relationships/customXml" Target="../ink/ink8874.xml"/><Relationship Id="rId97" Type="http://schemas.openxmlformats.org/officeDocument/2006/relationships/image" Target="NULL"/><Relationship Id="rId120" Type="http://schemas.openxmlformats.org/officeDocument/2006/relationships/customXml" Target="../ink/ink8896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8917.xml"/><Relationship Id="rId183" Type="http://schemas.openxmlformats.org/officeDocument/2006/relationships/image" Target="NULL"/><Relationship Id="rId24" Type="http://schemas.openxmlformats.org/officeDocument/2006/relationships/customXml" Target="../ink/ink8848.xml"/><Relationship Id="rId40" Type="http://schemas.openxmlformats.org/officeDocument/2006/relationships/customXml" Target="../ink/ink8856.xml"/><Relationship Id="rId45" Type="http://schemas.openxmlformats.org/officeDocument/2006/relationships/image" Target="NULL"/><Relationship Id="rId66" Type="http://schemas.openxmlformats.org/officeDocument/2006/relationships/customXml" Target="../ink/ink8869.xml"/><Relationship Id="rId87" Type="http://schemas.openxmlformats.org/officeDocument/2006/relationships/image" Target="NULL"/><Relationship Id="rId110" Type="http://schemas.openxmlformats.org/officeDocument/2006/relationships/customXml" Target="../ink/ink8891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8904.xml"/><Relationship Id="rId157" Type="http://schemas.openxmlformats.org/officeDocument/2006/relationships/image" Target="NULL"/><Relationship Id="rId178" Type="http://schemas.openxmlformats.org/officeDocument/2006/relationships/customXml" Target="../ink/ink8925.xml"/><Relationship Id="rId61" Type="http://schemas.openxmlformats.org/officeDocument/2006/relationships/image" Target="NULL"/><Relationship Id="rId82" Type="http://schemas.openxmlformats.org/officeDocument/2006/relationships/customXml" Target="../ink/ink8877.xml"/><Relationship Id="rId152" Type="http://schemas.openxmlformats.org/officeDocument/2006/relationships/customXml" Target="../ink/ink8912.xml"/><Relationship Id="rId173" Type="http://schemas.openxmlformats.org/officeDocument/2006/relationships/image" Target="NULL"/><Relationship Id="rId194" Type="http://schemas.openxmlformats.org/officeDocument/2006/relationships/image" Target="NULL"/><Relationship Id="rId199" Type="http://schemas.openxmlformats.org/officeDocument/2006/relationships/customXml" Target="../ink/ink8936.xml"/><Relationship Id="rId203" Type="http://schemas.openxmlformats.org/officeDocument/2006/relationships/customXml" Target="../ink/ink8938.xml"/><Relationship Id="rId208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843.xml"/><Relationship Id="rId30" Type="http://schemas.openxmlformats.org/officeDocument/2006/relationships/customXml" Target="../ink/ink8851.xml"/><Relationship Id="rId35" Type="http://schemas.openxmlformats.org/officeDocument/2006/relationships/image" Target="NULL"/><Relationship Id="rId56" Type="http://schemas.openxmlformats.org/officeDocument/2006/relationships/customXml" Target="../ink/ink8864.xml"/><Relationship Id="rId77" Type="http://schemas.openxmlformats.org/officeDocument/2006/relationships/image" Target="NULL"/><Relationship Id="rId100" Type="http://schemas.openxmlformats.org/officeDocument/2006/relationships/customXml" Target="../ink/ink8886.xml"/><Relationship Id="rId105" Type="http://schemas.openxmlformats.org/officeDocument/2006/relationships/image" Target="NULL"/><Relationship Id="rId126" Type="http://schemas.openxmlformats.org/officeDocument/2006/relationships/customXml" Target="../ink/ink8899.xml"/><Relationship Id="rId147" Type="http://schemas.openxmlformats.org/officeDocument/2006/relationships/image" Target="NULL"/><Relationship Id="rId168" Type="http://schemas.openxmlformats.org/officeDocument/2006/relationships/customXml" Target="../ink/ink8920.xml"/><Relationship Id="rId8" Type="http://schemas.openxmlformats.org/officeDocument/2006/relationships/customXml" Target="../ink/ink8840.xml"/><Relationship Id="rId51" Type="http://schemas.openxmlformats.org/officeDocument/2006/relationships/image" Target="NULL"/><Relationship Id="rId72" Type="http://schemas.openxmlformats.org/officeDocument/2006/relationships/customXml" Target="../ink/ink8872.xml"/><Relationship Id="rId93" Type="http://schemas.openxmlformats.org/officeDocument/2006/relationships/image" Target="NULL"/><Relationship Id="rId98" Type="http://schemas.openxmlformats.org/officeDocument/2006/relationships/customXml" Target="../ink/ink8885.xml"/><Relationship Id="rId121" Type="http://schemas.openxmlformats.org/officeDocument/2006/relationships/image" Target="NULL"/><Relationship Id="rId142" Type="http://schemas.openxmlformats.org/officeDocument/2006/relationships/customXml" Target="../ink/ink8907.xml"/><Relationship Id="rId163" Type="http://schemas.openxmlformats.org/officeDocument/2006/relationships/image" Target="NULL"/><Relationship Id="rId184" Type="http://schemas.openxmlformats.org/officeDocument/2006/relationships/customXml" Target="../ink/ink8928.xml"/><Relationship Id="rId189" Type="http://schemas.openxmlformats.org/officeDocument/2006/relationships/customXml" Target="../ink/ink893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859.xml"/><Relationship Id="rId67" Type="http://schemas.openxmlformats.org/officeDocument/2006/relationships/image" Target="NULL"/><Relationship Id="rId116" Type="http://schemas.openxmlformats.org/officeDocument/2006/relationships/customXml" Target="../ink/ink8894.xml"/><Relationship Id="rId137" Type="http://schemas.openxmlformats.org/officeDocument/2006/relationships/image" Target="NULL"/><Relationship Id="rId158" Type="http://schemas.openxmlformats.org/officeDocument/2006/relationships/customXml" Target="../ink/ink8915.xml"/><Relationship Id="rId20" Type="http://schemas.openxmlformats.org/officeDocument/2006/relationships/customXml" Target="../ink/ink8846.xml"/><Relationship Id="rId41" Type="http://schemas.openxmlformats.org/officeDocument/2006/relationships/image" Target="NULL"/><Relationship Id="rId62" Type="http://schemas.openxmlformats.org/officeDocument/2006/relationships/customXml" Target="../ink/ink8867.xml"/><Relationship Id="rId83" Type="http://schemas.openxmlformats.org/officeDocument/2006/relationships/image" Target="NULL"/><Relationship Id="rId88" Type="http://schemas.openxmlformats.org/officeDocument/2006/relationships/customXml" Target="../ink/ink8880.xml"/><Relationship Id="rId111" Type="http://schemas.openxmlformats.org/officeDocument/2006/relationships/image" Target="NULL"/><Relationship Id="rId132" Type="http://schemas.openxmlformats.org/officeDocument/2006/relationships/customXml" Target="../ink/ink8902.xml"/><Relationship Id="rId153" Type="http://schemas.openxmlformats.org/officeDocument/2006/relationships/image" Target="NULL"/><Relationship Id="rId174" Type="http://schemas.openxmlformats.org/officeDocument/2006/relationships/customXml" Target="../ink/ink8923.xml"/><Relationship Id="rId179" Type="http://schemas.openxmlformats.org/officeDocument/2006/relationships/image" Target="NULL"/><Relationship Id="rId195" Type="http://schemas.openxmlformats.org/officeDocument/2006/relationships/customXml" Target="../ink/ink8934.xml"/><Relationship Id="rId190" Type="http://schemas.openxmlformats.org/officeDocument/2006/relationships/image" Target="NULL"/><Relationship Id="rId204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854.xml"/><Relationship Id="rId57" Type="http://schemas.openxmlformats.org/officeDocument/2006/relationships/image" Target="NULL"/><Relationship Id="rId106" Type="http://schemas.openxmlformats.org/officeDocument/2006/relationships/customXml" Target="../ink/ink8889.xml"/><Relationship Id="rId127" Type="http://schemas.openxmlformats.org/officeDocument/2006/relationships/image" Target="NULL"/><Relationship Id="rId10" Type="http://schemas.openxmlformats.org/officeDocument/2006/relationships/customXml" Target="../ink/ink8841.xml"/><Relationship Id="rId31" Type="http://schemas.openxmlformats.org/officeDocument/2006/relationships/image" Target="NULL"/><Relationship Id="rId52" Type="http://schemas.openxmlformats.org/officeDocument/2006/relationships/customXml" Target="../ink/ink8862.xml"/><Relationship Id="rId73" Type="http://schemas.openxmlformats.org/officeDocument/2006/relationships/image" Target="NULL"/><Relationship Id="rId78" Type="http://schemas.openxmlformats.org/officeDocument/2006/relationships/customXml" Target="../ink/ink8875.xml"/><Relationship Id="rId94" Type="http://schemas.openxmlformats.org/officeDocument/2006/relationships/customXml" Target="../ink/ink888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897.xml"/><Relationship Id="rId143" Type="http://schemas.openxmlformats.org/officeDocument/2006/relationships/image" Target="NULL"/><Relationship Id="rId148" Type="http://schemas.openxmlformats.org/officeDocument/2006/relationships/customXml" Target="../ink/ink8910.xml"/><Relationship Id="rId164" Type="http://schemas.openxmlformats.org/officeDocument/2006/relationships/customXml" Target="../ink/ink8918.xml"/><Relationship Id="rId169" Type="http://schemas.openxmlformats.org/officeDocument/2006/relationships/image" Target="NULL"/><Relationship Id="rId185" Type="http://schemas.openxmlformats.org/officeDocument/2006/relationships/customXml" Target="../ink/ink8929.xml"/><Relationship Id="rId4" Type="http://schemas.openxmlformats.org/officeDocument/2006/relationships/customXml" Target="../ink/ink8838.xml"/><Relationship Id="rId9" Type="http://schemas.openxmlformats.org/officeDocument/2006/relationships/image" Target="NULL"/><Relationship Id="rId180" Type="http://schemas.openxmlformats.org/officeDocument/2006/relationships/customXml" Target="../ink/ink8926.xml"/><Relationship Id="rId26" Type="http://schemas.openxmlformats.org/officeDocument/2006/relationships/customXml" Target="../ink/ink8849.xml"/><Relationship Id="rId47" Type="http://schemas.openxmlformats.org/officeDocument/2006/relationships/image" Target="NULL"/><Relationship Id="rId68" Type="http://schemas.openxmlformats.org/officeDocument/2006/relationships/customXml" Target="../ink/ink8870.xml"/><Relationship Id="rId89" Type="http://schemas.openxmlformats.org/officeDocument/2006/relationships/image" Target="NULL"/><Relationship Id="rId112" Type="http://schemas.openxmlformats.org/officeDocument/2006/relationships/customXml" Target="../ink/ink8892.xml"/><Relationship Id="rId133" Type="http://schemas.openxmlformats.org/officeDocument/2006/relationships/image" Target="NULL"/><Relationship Id="rId154" Type="http://schemas.openxmlformats.org/officeDocument/2006/relationships/customXml" Target="../ink/ink8913.xml"/><Relationship Id="rId175" Type="http://schemas.openxmlformats.org/officeDocument/2006/relationships/image" Target="NUL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customXml" Target="../ink/ink8844.xml"/><Relationship Id="rId37" Type="http://schemas.openxmlformats.org/officeDocument/2006/relationships/image" Target="NULL"/><Relationship Id="rId58" Type="http://schemas.openxmlformats.org/officeDocument/2006/relationships/customXml" Target="../ink/ink8865.xml"/><Relationship Id="rId79" Type="http://schemas.openxmlformats.org/officeDocument/2006/relationships/image" Target="NULL"/><Relationship Id="rId102" Type="http://schemas.openxmlformats.org/officeDocument/2006/relationships/customXml" Target="../ink/ink8887.xml"/><Relationship Id="rId123" Type="http://schemas.openxmlformats.org/officeDocument/2006/relationships/image" Target="NULL"/><Relationship Id="rId144" Type="http://schemas.openxmlformats.org/officeDocument/2006/relationships/customXml" Target="../ink/ink8908.xml"/><Relationship Id="rId90" Type="http://schemas.openxmlformats.org/officeDocument/2006/relationships/customXml" Target="../ink/ink8881.xml"/><Relationship Id="rId165" Type="http://schemas.openxmlformats.org/officeDocument/2006/relationships/image" Target="NULL"/><Relationship Id="rId186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860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8903.xml"/><Relationship Id="rId80" Type="http://schemas.openxmlformats.org/officeDocument/2006/relationships/customXml" Target="../ink/ink8876.xml"/><Relationship Id="rId155" Type="http://schemas.openxmlformats.org/officeDocument/2006/relationships/image" Target="NULL"/><Relationship Id="rId176" Type="http://schemas.openxmlformats.org/officeDocument/2006/relationships/customXml" Target="../ink/ink8924.xml"/><Relationship Id="rId197" Type="http://schemas.openxmlformats.org/officeDocument/2006/relationships/customXml" Target="../ink/ink8935.xml"/><Relationship Id="rId201" Type="http://schemas.openxmlformats.org/officeDocument/2006/relationships/customXml" Target="../ink/ink8937.xml"/><Relationship Id="rId17" Type="http://schemas.openxmlformats.org/officeDocument/2006/relationships/image" Target="NULL"/><Relationship Id="rId38" Type="http://schemas.openxmlformats.org/officeDocument/2006/relationships/customXml" Target="../ink/ink885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8898.xml"/><Relationship Id="rId70" Type="http://schemas.openxmlformats.org/officeDocument/2006/relationships/customXml" Target="../ink/ink8871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8919.xml"/><Relationship Id="rId187" Type="http://schemas.openxmlformats.org/officeDocument/2006/relationships/customXml" Target="../ink/ink893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850.xml"/><Relationship Id="rId49" Type="http://schemas.openxmlformats.org/officeDocument/2006/relationships/image" Target="NULL"/><Relationship Id="rId114" Type="http://schemas.openxmlformats.org/officeDocument/2006/relationships/customXml" Target="../ink/ink8893.xml"/><Relationship Id="rId60" Type="http://schemas.openxmlformats.org/officeDocument/2006/relationships/customXml" Target="../ink/ink8866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8914.xml"/><Relationship Id="rId177" Type="http://schemas.openxmlformats.org/officeDocument/2006/relationships/image" Target="NULL"/><Relationship Id="rId198" Type="http://schemas.openxmlformats.org/officeDocument/2006/relationships/image" Target="NULL"/><Relationship Id="rId202" Type="http://schemas.openxmlformats.org/officeDocument/2006/relationships/image" Target="NULL"/><Relationship Id="rId18" Type="http://schemas.openxmlformats.org/officeDocument/2006/relationships/customXml" Target="../ink/ink8845.xml"/><Relationship Id="rId39" Type="http://schemas.openxmlformats.org/officeDocument/2006/relationships/image" Target="NULL"/><Relationship Id="rId50" Type="http://schemas.openxmlformats.org/officeDocument/2006/relationships/customXml" Target="../ink/ink8861.xml"/><Relationship Id="rId104" Type="http://schemas.openxmlformats.org/officeDocument/2006/relationships/customXml" Target="../ink/ink8888.xml"/><Relationship Id="rId125" Type="http://schemas.openxmlformats.org/officeDocument/2006/relationships/image" Target="NULL"/><Relationship Id="rId146" Type="http://schemas.openxmlformats.org/officeDocument/2006/relationships/customXml" Target="../ink/ink8909.xml"/><Relationship Id="rId167" Type="http://schemas.openxmlformats.org/officeDocument/2006/relationships/image" Target="NUL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882.xml"/><Relationship Id="rId2" Type="http://schemas.openxmlformats.org/officeDocument/2006/relationships/customXml" Target="../ink/ink8837.xml"/><Relationship Id="rId29" Type="http://schemas.openxmlformats.org/officeDocument/2006/relationships/image" Target="NUL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8941.xml"/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8945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8947.xml"/><Relationship Id="rId2" Type="http://schemas.openxmlformats.org/officeDocument/2006/relationships/customXml" Target="../ink/ink89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44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8946.xml"/><Relationship Id="rId4" Type="http://schemas.openxmlformats.org/officeDocument/2006/relationships/customXml" Target="../ink/ink8943.xml"/><Relationship Id="rId9" Type="http://schemas.openxmlformats.org/officeDocument/2006/relationships/image" Target="NULL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8951.xml"/><Relationship Id="rId13" Type="http://schemas.openxmlformats.org/officeDocument/2006/relationships/image" Target="NULL"/><Relationship Id="rId18" Type="http://schemas.openxmlformats.org/officeDocument/2006/relationships/customXml" Target="../ink/ink8956.xml"/><Relationship Id="rId26" Type="http://schemas.openxmlformats.org/officeDocument/2006/relationships/customXml" Target="../ink/ink8960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8953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8948.xml"/><Relationship Id="rId16" Type="http://schemas.openxmlformats.org/officeDocument/2006/relationships/customXml" Target="../ink/ink8955.xml"/><Relationship Id="rId20" Type="http://schemas.openxmlformats.org/officeDocument/2006/relationships/customXml" Target="../ink/ink89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50.xml"/><Relationship Id="rId11" Type="http://schemas.openxmlformats.org/officeDocument/2006/relationships/image" Target="NULL"/><Relationship Id="rId24" Type="http://schemas.openxmlformats.org/officeDocument/2006/relationships/customXml" Target="../ink/ink8959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8952.xml"/><Relationship Id="rId19" Type="http://schemas.openxmlformats.org/officeDocument/2006/relationships/image" Target="NULL"/><Relationship Id="rId4" Type="http://schemas.openxmlformats.org/officeDocument/2006/relationships/customXml" Target="../ink/ink8949.xml"/><Relationship Id="rId9" Type="http://schemas.openxmlformats.org/officeDocument/2006/relationships/image" Target="NULL"/><Relationship Id="rId14" Type="http://schemas.openxmlformats.org/officeDocument/2006/relationships/customXml" Target="../ink/ink8954.xml"/><Relationship Id="rId22" Type="http://schemas.openxmlformats.org/officeDocument/2006/relationships/customXml" Target="../ink/ink8958.xml"/><Relationship Id="rId27" Type="http://schemas.openxmlformats.org/officeDocument/2006/relationships/image" Target="NULL"/></Relationships>
</file>

<file path=ppt/slides/_rels/slide21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969.xml"/><Relationship Id="rId26" Type="http://schemas.openxmlformats.org/officeDocument/2006/relationships/customXml" Target="../ink/ink8973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977.xml"/><Relationship Id="rId42" Type="http://schemas.openxmlformats.org/officeDocument/2006/relationships/customXml" Target="../ink/ink8981.xml"/><Relationship Id="rId7" Type="http://schemas.openxmlformats.org/officeDocument/2006/relationships/image" Target="NULL"/><Relationship Id="rId2" Type="http://schemas.openxmlformats.org/officeDocument/2006/relationships/customXml" Target="../ink/ink8961.xml"/><Relationship Id="rId16" Type="http://schemas.openxmlformats.org/officeDocument/2006/relationships/customXml" Target="../ink/ink8968.xml"/><Relationship Id="rId20" Type="http://schemas.openxmlformats.org/officeDocument/2006/relationships/customXml" Target="../ink/ink8970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63.xml"/><Relationship Id="rId11" Type="http://schemas.openxmlformats.org/officeDocument/2006/relationships/image" Target="NULL"/><Relationship Id="rId24" Type="http://schemas.openxmlformats.org/officeDocument/2006/relationships/customXml" Target="../ink/ink8972.xml"/><Relationship Id="rId32" Type="http://schemas.openxmlformats.org/officeDocument/2006/relationships/customXml" Target="../ink/ink8976.xml"/><Relationship Id="rId37" Type="http://schemas.openxmlformats.org/officeDocument/2006/relationships/image" Target="NULL"/><Relationship Id="rId40" Type="http://schemas.openxmlformats.org/officeDocument/2006/relationships/customXml" Target="../ink/ink8980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974.xml"/><Relationship Id="rId36" Type="http://schemas.openxmlformats.org/officeDocument/2006/relationships/customXml" Target="../ink/ink8978.xml"/><Relationship Id="rId10" Type="http://schemas.openxmlformats.org/officeDocument/2006/relationships/customXml" Target="../ink/ink8965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8962.xml"/><Relationship Id="rId9" Type="http://schemas.openxmlformats.org/officeDocument/2006/relationships/image" Target="NULL"/><Relationship Id="rId14" Type="http://schemas.openxmlformats.org/officeDocument/2006/relationships/customXml" Target="../ink/ink8967.xml"/><Relationship Id="rId22" Type="http://schemas.openxmlformats.org/officeDocument/2006/relationships/customXml" Target="../ink/ink8971.xml"/><Relationship Id="rId27" Type="http://schemas.openxmlformats.org/officeDocument/2006/relationships/image" Target="NULL"/><Relationship Id="rId30" Type="http://schemas.openxmlformats.org/officeDocument/2006/relationships/customXml" Target="../ink/ink8975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8964.xml"/><Relationship Id="rId3" Type="http://schemas.openxmlformats.org/officeDocument/2006/relationships/image" Target="NULL"/><Relationship Id="rId12" Type="http://schemas.openxmlformats.org/officeDocument/2006/relationships/customXml" Target="../ink/ink896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979.xml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5.xml"/><Relationship Id="rId21" Type="http://schemas.openxmlformats.org/officeDocument/2006/relationships/image" Target="../media/image418.png"/><Relationship Id="rId42" Type="http://schemas.openxmlformats.org/officeDocument/2006/relationships/customXml" Target="../ink/ink453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466.xml"/><Relationship Id="rId16" Type="http://schemas.openxmlformats.org/officeDocument/2006/relationships/customXml" Target="../ink/ink440.xml"/><Relationship Id="rId11" Type="http://schemas.openxmlformats.org/officeDocument/2006/relationships/image" Target="../media/image412.png"/><Relationship Id="rId24" Type="http://schemas.openxmlformats.org/officeDocument/2006/relationships/customXml" Target="../ink/ink444.xml"/><Relationship Id="rId32" Type="http://schemas.openxmlformats.org/officeDocument/2006/relationships/customXml" Target="../ink/ink448.xml"/><Relationship Id="rId37" Type="http://schemas.openxmlformats.org/officeDocument/2006/relationships/image" Target="../media/image424.png"/><Relationship Id="rId40" Type="http://schemas.openxmlformats.org/officeDocument/2006/relationships/customXml" Target="../ink/ink452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8" Type="http://schemas.openxmlformats.org/officeDocument/2006/relationships/customXml" Target="../ink/ink461.xml"/><Relationship Id="rId66" Type="http://schemas.openxmlformats.org/officeDocument/2006/relationships/customXml" Target="../ink/ink465.xml"/><Relationship Id="rId74" Type="http://schemas.openxmlformats.org/officeDocument/2006/relationships/customXml" Target="../ink/ink469.xml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19" Type="http://schemas.openxmlformats.org/officeDocument/2006/relationships/image" Target="../media/image417.png"/><Relationship Id="rId14" Type="http://schemas.openxmlformats.org/officeDocument/2006/relationships/customXml" Target="../ink/ink439.xml"/><Relationship Id="rId22" Type="http://schemas.openxmlformats.org/officeDocument/2006/relationships/customXml" Target="../ink/ink443.xml"/><Relationship Id="rId27" Type="http://schemas.openxmlformats.org/officeDocument/2006/relationships/image" Target="../media/image421.png"/><Relationship Id="rId30" Type="http://schemas.openxmlformats.org/officeDocument/2006/relationships/customXml" Target="../ink/ink447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456.xml"/><Relationship Id="rId56" Type="http://schemas.openxmlformats.org/officeDocument/2006/relationships/customXml" Target="../ink/ink460.xml"/><Relationship Id="rId64" Type="http://schemas.openxmlformats.org/officeDocument/2006/relationships/customXml" Target="../ink/ink464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436.xml"/><Relationship Id="rId51" Type="http://schemas.openxmlformats.org/officeDocument/2006/relationships/image" Target="../media/image431.png"/><Relationship Id="rId72" Type="http://schemas.openxmlformats.org/officeDocument/2006/relationships/customXml" Target="../ink/ink468.xml"/><Relationship Id="rId3" Type="http://schemas.openxmlformats.org/officeDocument/2006/relationships/image" Target="../media/image403.png"/><Relationship Id="rId12" Type="http://schemas.openxmlformats.org/officeDocument/2006/relationships/customXml" Target="../ink/ink438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451.xml"/><Relationship Id="rId46" Type="http://schemas.openxmlformats.org/officeDocument/2006/relationships/customXml" Target="../ink/ink455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442.xml"/><Relationship Id="rId41" Type="http://schemas.openxmlformats.org/officeDocument/2006/relationships/image" Target="../media/image426.png"/><Relationship Id="rId54" Type="http://schemas.openxmlformats.org/officeDocument/2006/relationships/customXml" Target="../ink/ink459.xml"/><Relationship Id="rId62" Type="http://schemas.openxmlformats.org/officeDocument/2006/relationships/customXml" Target="../ink/ink463.xml"/><Relationship Id="rId70" Type="http://schemas.openxmlformats.org/officeDocument/2006/relationships/customXml" Target="../ink/ink467.xml"/><Relationship Id="rId75" Type="http://schemas.openxmlformats.org/officeDocument/2006/relationships/image" Target="../media/image4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5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446.xml"/><Relationship Id="rId36" Type="http://schemas.openxmlformats.org/officeDocument/2006/relationships/customXml" Target="../ink/ink450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437.xml"/><Relationship Id="rId31" Type="http://schemas.openxmlformats.org/officeDocument/2006/relationships/image" Target="../media/image423.png"/><Relationship Id="rId44" Type="http://schemas.openxmlformats.org/officeDocument/2006/relationships/customXml" Target="../ink/ink454.xml"/><Relationship Id="rId52" Type="http://schemas.openxmlformats.org/officeDocument/2006/relationships/customXml" Target="../ink/ink458.xml"/><Relationship Id="rId60" Type="http://schemas.openxmlformats.org/officeDocument/2006/relationships/customXml" Target="../ink/ink462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4" Type="http://schemas.openxmlformats.org/officeDocument/2006/relationships/customXml" Target="../ink/ink434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441.xml"/><Relationship Id="rId39" Type="http://schemas.openxmlformats.org/officeDocument/2006/relationships/image" Target="../media/image425.png"/><Relationship Id="rId34" Type="http://schemas.openxmlformats.org/officeDocument/2006/relationships/customXml" Target="../ink/ink449.xml"/><Relationship Id="rId50" Type="http://schemas.openxmlformats.org/officeDocument/2006/relationships/customXml" Target="../ink/ink457.xml"/><Relationship Id="rId55" Type="http://schemas.openxmlformats.org/officeDocument/2006/relationships/image" Target="../media/image433.png"/><Relationship Id="rId76" Type="http://schemas.openxmlformats.org/officeDocument/2006/relationships/customXml" Target="../ink/ink470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433.xml"/><Relationship Id="rId29" Type="http://schemas.openxmlformats.org/officeDocument/2006/relationships/image" Target="../media/image422.png"/></Relationships>
</file>

<file path=ppt/slides/_rels/slide22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990.xml"/><Relationship Id="rId26" Type="http://schemas.openxmlformats.org/officeDocument/2006/relationships/customXml" Target="../ink/ink8994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998.xml"/><Relationship Id="rId42" Type="http://schemas.openxmlformats.org/officeDocument/2006/relationships/customXml" Target="../ink/ink9002.xml"/><Relationship Id="rId7" Type="http://schemas.openxmlformats.org/officeDocument/2006/relationships/image" Target="NULL"/><Relationship Id="rId2" Type="http://schemas.openxmlformats.org/officeDocument/2006/relationships/customXml" Target="../ink/ink8982.xml"/><Relationship Id="rId16" Type="http://schemas.openxmlformats.org/officeDocument/2006/relationships/customXml" Target="../ink/ink8989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84.xml"/><Relationship Id="rId11" Type="http://schemas.openxmlformats.org/officeDocument/2006/relationships/image" Target="NULL"/><Relationship Id="rId24" Type="http://schemas.openxmlformats.org/officeDocument/2006/relationships/customXml" Target="../ink/ink8993.xml"/><Relationship Id="rId32" Type="http://schemas.openxmlformats.org/officeDocument/2006/relationships/customXml" Target="../ink/ink8997.xml"/><Relationship Id="rId37" Type="http://schemas.openxmlformats.org/officeDocument/2006/relationships/image" Target="NULL"/><Relationship Id="rId40" Type="http://schemas.openxmlformats.org/officeDocument/2006/relationships/customXml" Target="../ink/ink9001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995.xml"/><Relationship Id="rId36" Type="http://schemas.openxmlformats.org/officeDocument/2006/relationships/customXml" Target="../ink/ink8999.xml"/><Relationship Id="rId10" Type="http://schemas.openxmlformats.org/officeDocument/2006/relationships/customXml" Target="../ink/ink8986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9003.xml"/><Relationship Id="rId4" Type="http://schemas.openxmlformats.org/officeDocument/2006/relationships/customXml" Target="../ink/ink8983.xml"/><Relationship Id="rId9" Type="http://schemas.openxmlformats.org/officeDocument/2006/relationships/image" Target="NULL"/><Relationship Id="rId14" Type="http://schemas.openxmlformats.org/officeDocument/2006/relationships/customXml" Target="../ink/ink8988.xml"/><Relationship Id="rId22" Type="http://schemas.openxmlformats.org/officeDocument/2006/relationships/customXml" Target="../ink/ink8992.xml"/><Relationship Id="rId27" Type="http://schemas.openxmlformats.org/officeDocument/2006/relationships/image" Target="NULL"/><Relationship Id="rId30" Type="http://schemas.openxmlformats.org/officeDocument/2006/relationships/customXml" Target="../ink/ink8996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8985.xml"/><Relationship Id="rId3" Type="http://schemas.openxmlformats.org/officeDocument/2006/relationships/image" Target="NULL"/><Relationship Id="rId12" Type="http://schemas.openxmlformats.org/officeDocument/2006/relationships/customXml" Target="../ink/ink898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000.xml"/><Relationship Id="rId20" Type="http://schemas.openxmlformats.org/officeDocument/2006/relationships/customXml" Target="../ink/ink8991.xml"/><Relationship Id="rId41" Type="http://schemas.openxmlformats.org/officeDocument/2006/relationships/image" Target="NULL"/></Relationships>
</file>

<file path=ppt/slides/_rels/slide221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9012.xml"/><Relationship Id="rId26" Type="http://schemas.openxmlformats.org/officeDocument/2006/relationships/customXml" Target="../ink/ink9016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020.xml"/><Relationship Id="rId42" Type="http://schemas.openxmlformats.org/officeDocument/2006/relationships/customXml" Target="../ink/ink9024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9004.xml"/><Relationship Id="rId16" Type="http://schemas.openxmlformats.org/officeDocument/2006/relationships/customXml" Target="../ink/ink9011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06.xml"/><Relationship Id="rId11" Type="http://schemas.openxmlformats.org/officeDocument/2006/relationships/image" Target="NULL"/><Relationship Id="rId24" Type="http://schemas.openxmlformats.org/officeDocument/2006/relationships/customXml" Target="../ink/ink9015.xml"/><Relationship Id="rId32" Type="http://schemas.openxmlformats.org/officeDocument/2006/relationships/customXml" Target="../ink/ink9019.xml"/><Relationship Id="rId37" Type="http://schemas.openxmlformats.org/officeDocument/2006/relationships/image" Target="NULL"/><Relationship Id="rId40" Type="http://schemas.openxmlformats.org/officeDocument/2006/relationships/customXml" Target="../ink/ink9023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017.xml"/><Relationship Id="rId36" Type="http://schemas.openxmlformats.org/officeDocument/2006/relationships/customXml" Target="../ink/ink9021.xml"/><Relationship Id="rId10" Type="http://schemas.openxmlformats.org/officeDocument/2006/relationships/customXml" Target="../ink/ink9008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9025.xml"/><Relationship Id="rId4" Type="http://schemas.openxmlformats.org/officeDocument/2006/relationships/customXml" Target="../ink/ink9005.xml"/><Relationship Id="rId9" Type="http://schemas.openxmlformats.org/officeDocument/2006/relationships/image" Target="NULL"/><Relationship Id="rId14" Type="http://schemas.openxmlformats.org/officeDocument/2006/relationships/customXml" Target="../ink/ink9010.xml"/><Relationship Id="rId22" Type="http://schemas.openxmlformats.org/officeDocument/2006/relationships/customXml" Target="../ink/ink9014.xml"/><Relationship Id="rId27" Type="http://schemas.openxmlformats.org/officeDocument/2006/relationships/image" Target="NULL"/><Relationship Id="rId30" Type="http://schemas.openxmlformats.org/officeDocument/2006/relationships/customXml" Target="../ink/ink9018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9007.xml"/><Relationship Id="rId3" Type="http://schemas.openxmlformats.org/officeDocument/2006/relationships/image" Target="NULL"/><Relationship Id="rId12" Type="http://schemas.openxmlformats.org/officeDocument/2006/relationships/customXml" Target="../ink/ink900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022.xml"/><Relationship Id="rId46" Type="http://schemas.openxmlformats.org/officeDocument/2006/relationships/customXml" Target="../ink/ink9026.xml"/><Relationship Id="rId20" Type="http://schemas.openxmlformats.org/officeDocument/2006/relationships/customXml" Target="../ink/ink9013.xml"/><Relationship Id="rId41" Type="http://schemas.openxmlformats.org/officeDocument/2006/relationships/image" Target="NULL"/></Relationships>
</file>

<file path=ppt/slides/_rels/slide222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9035.xml"/><Relationship Id="rId26" Type="http://schemas.openxmlformats.org/officeDocument/2006/relationships/customXml" Target="../ink/ink9039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043.xml"/><Relationship Id="rId42" Type="http://schemas.openxmlformats.org/officeDocument/2006/relationships/customXml" Target="../ink/ink9047.xml"/><Relationship Id="rId47" Type="http://schemas.openxmlformats.org/officeDocument/2006/relationships/image" Target="NULL"/><Relationship Id="rId50" Type="http://schemas.openxmlformats.org/officeDocument/2006/relationships/customXml" Target="../ink/ink9051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9027.xml"/><Relationship Id="rId16" Type="http://schemas.openxmlformats.org/officeDocument/2006/relationships/customXml" Target="../ink/ink903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038.xml"/><Relationship Id="rId32" Type="http://schemas.openxmlformats.org/officeDocument/2006/relationships/customXml" Target="../ink/ink9042.xml"/><Relationship Id="rId37" Type="http://schemas.openxmlformats.org/officeDocument/2006/relationships/image" Target="NULL"/><Relationship Id="rId40" Type="http://schemas.openxmlformats.org/officeDocument/2006/relationships/customXml" Target="../ink/ink9046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9028.xml"/><Relationship Id="rId9" Type="http://schemas.openxmlformats.org/officeDocument/2006/relationships/image" Target="NULL"/><Relationship Id="rId14" Type="http://schemas.openxmlformats.org/officeDocument/2006/relationships/customXml" Target="../ink/ink9033.xml"/><Relationship Id="rId22" Type="http://schemas.openxmlformats.org/officeDocument/2006/relationships/customXml" Target="../ink/ink9037.xml"/><Relationship Id="rId27" Type="http://schemas.openxmlformats.org/officeDocument/2006/relationships/image" Target="NULL"/><Relationship Id="rId30" Type="http://schemas.openxmlformats.org/officeDocument/2006/relationships/customXml" Target="../ink/ink904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050.xml"/><Relationship Id="rId56" Type="http://schemas.openxmlformats.org/officeDocument/2006/relationships/customXml" Target="../ink/ink9054.xml"/><Relationship Id="rId8" Type="http://schemas.openxmlformats.org/officeDocument/2006/relationships/customXml" Target="../ink/ink903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03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045.xml"/><Relationship Id="rId46" Type="http://schemas.openxmlformats.org/officeDocument/2006/relationships/customXml" Target="../ink/ink9049.xml"/><Relationship Id="rId20" Type="http://schemas.openxmlformats.org/officeDocument/2006/relationships/customXml" Target="../ink/ink9036.xml"/><Relationship Id="rId41" Type="http://schemas.openxmlformats.org/officeDocument/2006/relationships/image" Target="NULL"/><Relationship Id="rId54" Type="http://schemas.openxmlformats.org/officeDocument/2006/relationships/customXml" Target="../ink/ink90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2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040.xml"/><Relationship Id="rId36" Type="http://schemas.openxmlformats.org/officeDocument/2006/relationships/customXml" Target="../ink/ink904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031.xml"/><Relationship Id="rId31" Type="http://schemas.openxmlformats.org/officeDocument/2006/relationships/image" Target="NULL"/><Relationship Id="rId44" Type="http://schemas.openxmlformats.org/officeDocument/2006/relationships/customXml" Target="../ink/ink9048.xml"/><Relationship Id="rId52" Type="http://schemas.openxmlformats.org/officeDocument/2006/relationships/customXml" Target="../ink/ink9052.xml"/></Relationships>
</file>

<file path=ppt/slides/_rels/slide2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067.xml"/><Relationship Id="rId21" Type="http://schemas.openxmlformats.org/officeDocument/2006/relationships/image" Target="NULL"/><Relationship Id="rId42" Type="http://schemas.openxmlformats.org/officeDocument/2006/relationships/customXml" Target="../ink/ink907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088.xml"/><Relationship Id="rId2" Type="http://schemas.openxmlformats.org/officeDocument/2006/relationships/customXml" Target="../ink/ink9055.xml"/><Relationship Id="rId16" Type="http://schemas.openxmlformats.org/officeDocument/2006/relationships/customXml" Target="../ink/ink906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066.xml"/><Relationship Id="rId32" Type="http://schemas.openxmlformats.org/officeDocument/2006/relationships/customXml" Target="../ink/ink9070.xml"/><Relationship Id="rId37" Type="http://schemas.openxmlformats.org/officeDocument/2006/relationships/image" Target="NULL"/><Relationship Id="rId40" Type="http://schemas.openxmlformats.org/officeDocument/2006/relationships/customXml" Target="../ink/ink907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083.xml"/><Relationship Id="rId66" Type="http://schemas.openxmlformats.org/officeDocument/2006/relationships/customXml" Target="../ink/ink9087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061.xml"/><Relationship Id="rId22" Type="http://schemas.openxmlformats.org/officeDocument/2006/relationships/customXml" Target="../ink/ink9065.xml"/><Relationship Id="rId27" Type="http://schemas.openxmlformats.org/officeDocument/2006/relationships/image" Target="NULL"/><Relationship Id="rId30" Type="http://schemas.openxmlformats.org/officeDocument/2006/relationships/customXml" Target="../ink/ink906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078.xml"/><Relationship Id="rId56" Type="http://schemas.openxmlformats.org/officeDocument/2006/relationships/customXml" Target="../ink/ink9082.xml"/><Relationship Id="rId64" Type="http://schemas.openxmlformats.org/officeDocument/2006/relationships/customXml" Target="../ink/ink9086.xml"/><Relationship Id="rId69" Type="http://schemas.openxmlformats.org/officeDocument/2006/relationships/image" Target="NULL"/><Relationship Id="rId8" Type="http://schemas.openxmlformats.org/officeDocument/2006/relationships/customXml" Target="../ink/ink9058.xml"/><Relationship Id="rId51" Type="http://schemas.openxmlformats.org/officeDocument/2006/relationships/image" Target="NULL"/><Relationship Id="rId72" Type="http://schemas.openxmlformats.org/officeDocument/2006/relationships/customXml" Target="../ink/ink9090.xml"/><Relationship Id="rId3" Type="http://schemas.openxmlformats.org/officeDocument/2006/relationships/image" Target="NULL"/><Relationship Id="rId12" Type="http://schemas.openxmlformats.org/officeDocument/2006/relationships/customXml" Target="../ink/ink906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073.xml"/><Relationship Id="rId46" Type="http://schemas.openxmlformats.org/officeDocument/2006/relationships/customXml" Target="../ink/ink907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064.xml"/><Relationship Id="rId41" Type="http://schemas.openxmlformats.org/officeDocument/2006/relationships/image" Target="NULL"/><Relationship Id="rId54" Type="http://schemas.openxmlformats.org/officeDocument/2006/relationships/customXml" Target="../ink/ink9081.xml"/><Relationship Id="rId62" Type="http://schemas.openxmlformats.org/officeDocument/2006/relationships/customXml" Target="../ink/ink9085.xml"/><Relationship Id="rId70" Type="http://schemas.openxmlformats.org/officeDocument/2006/relationships/customXml" Target="../ink/ink90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5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068.xml"/><Relationship Id="rId36" Type="http://schemas.openxmlformats.org/officeDocument/2006/relationships/customXml" Target="../ink/ink907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059.xml"/><Relationship Id="rId31" Type="http://schemas.openxmlformats.org/officeDocument/2006/relationships/image" Target="NULL"/><Relationship Id="rId44" Type="http://schemas.openxmlformats.org/officeDocument/2006/relationships/customXml" Target="../ink/ink9076.xml"/><Relationship Id="rId52" Type="http://schemas.openxmlformats.org/officeDocument/2006/relationships/customXml" Target="../ink/ink9080.xml"/><Relationship Id="rId60" Type="http://schemas.openxmlformats.org/officeDocument/2006/relationships/customXml" Target="../ink/ink9084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905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063.xml"/><Relationship Id="rId39" Type="http://schemas.openxmlformats.org/officeDocument/2006/relationships/image" Target="NULL"/><Relationship Id="rId34" Type="http://schemas.openxmlformats.org/officeDocument/2006/relationships/customXml" Target="../ink/ink9071.xml"/><Relationship Id="rId50" Type="http://schemas.openxmlformats.org/officeDocument/2006/relationships/customXml" Target="../ink/ink9079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2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03.xml"/><Relationship Id="rId21" Type="http://schemas.openxmlformats.org/officeDocument/2006/relationships/image" Target="NULL"/><Relationship Id="rId42" Type="http://schemas.openxmlformats.org/officeDocument/2006/relationships/customXml" Target="../ink/ink9111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124.xml"/><Relationship Id="rId16" Type="http://schemas.openxmlformats.org/officeDocument/2006/relationships/customXml" Target="../ink/ink9098.xml"/><Relationship Id="rId11" Type="http://schemas.openxmlformats.org/officeDocument/2006/relationships/image" Target="NULL"/><Relationship Id="rId32" Type="http://schemas.openxmlformats.org/officeDocument/2006/relationships/customXml" Target="../ink/ink9106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119.xml"/><Relationship Id="rId74" Type="http://schemas.openxmlformats.org/officeDocument/2006/relationships/customXml" Target="../ink/ink9127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097.xml"/><Relationship Id="rId22" Type="http://schemas.openxmlformats.org/officeDocument/2006/relationships/customXml" Target="../ink/ink9101.xml"/><Relationship Id="rId27" Type="http://schemas.openxmlformats.org/officeDocument/2006/relationships/image" Target="NULL"/><Relationship Id="rId30" Type="http://schemas.openxmlformats.org/officeDocument/2006/relationships/customXml" Target="../ink/ink910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114.xml"/><Relationship Id="rId56" Type="http://schemas.openxmlformats.org/officeDocument/2006/relationships/customXml" Target="../ink/ink9118.xml"/><Relationship Id="rId64" Type="http://schemas.openxmlformats.org/officeDocument/2006/relationships/customXml" Target="../ink/ink9122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9094.xml"/><Relationship Id="rId51" Type="http://schemas.openxmlformats.org/officeDocument/2006/relationships/image" Target="NULL"/><Relationship Id="rId72" Type="http://schemas.openxmlformats.org/officeDocument/2006/relationships/customXml" Target="../ink/ink9126.xml"/><Relationship Id="rId80" Type="http://schemas.openxmlformats.org/officeDocument/2006/relationships/customXml" Target="../ink/ink9130.xml"/><Relationship Id="rId3" Type="http://schemas.openxmlformats.org/officeDocument/2006/relationships/image" Target="NULL"/><Relationship Id="rId12" Type="http://schemas.openxmlformats.org/officeDocument/2006/relationships/customXml" Target="../ink/ink909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109.xml"/><Relationship Id="rId46" Type="http://schemas.openxmlformats.org/officeDocument/2006/relationships/customXml" Target="../ink/ink911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100.xml"/><Relationship Id="rId41" Type="http://schemas.openxmlformats.org/officeDocument/2006/relationships/image" Target="NULL"/><Relationship Id="rId54" Type="http://schemas.openxmlformats.org/officeDocument/2006/relationships/customXml" Target="../ink/ink9117.xml"/><Relationship Id="rId62" Type="http://schemas.openxmlformats.org/officeDocument/2006/relationships/customXml" Target="../ink/ink9121.xml"/><Relationship Id="rId70" Type="http://schemas.openxmlformats.org/officeDocument/2006/relationships/customXml" Target="../ink/ink9125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9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104.xml"/><Relationship Id="rId36" Type="http://schemas.openxmlformats.org/officeDocument/2006/relationships/customXml" Target="../ink/ink910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095.xml"/><Relationship Id="rId31" Type="http://schemas.openxmlformats.org/officeDocument/2006/relationships/image" Target="NULL"/><Relationship Id="rId44" Type="http://schemas.openxmlformats.org/officeDocument/2006/relationships/customXml" Target="../ink/ink9112.xml"/><Relationship Id="rId52" Type="http://schemas.openxmlformats.org/officeDocument/2006/relationships/customXml" Target="../ink/ink9116.xml"/><Relationship Id="rId60" Type="http://schemas.openxmlformats.org/officeDocument/2006/relationships/customXml" Target="../ink/ink9120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9129.xml"/><Relationship Id="rId81" Type="http://schemas.openxmlformats.org/officeDocument/2006/relationships/image" Target="NULL"/><Relationship Id="rId4" Type="http://schemas.openxmlformats.org/officeDocument/2006/relationships/customXml" Target="../ink/ink909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099.xml"/><Relationship Id="rId39" Type="http://schemas.openxmlformats.org/officeDocument/2006/relationships/image" Target="NULL"/><Relationship Id="rId34" Type="http://schemas.openxmlformats.org/officeDocument/2006/relationships/customXml" Target="../ink/ink9107.xml"/><Relationship Id="rId50" Type="http://schemas.openxmlformats.org/officeDocument/2006/relationships/customXml" Target="../ink/ink9115.xml"/><Relationship Id="rId55" Type="http://schemas.openxmlformats.org/officeDocument/2006/relationships/image" Target="NULL"/><Relationship Id="rId76" Type="http://schemas.openxmlformats.org/officeDocument/2006/relationships/customXml" Target="../ink/ink9128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9091.xml"/><Relationship Id="rId29" Type="http://schemas.openxmlformats.org/officeDocument/2006/relationships/image" Target="NULL"/><Relationship Id="rId24" Type="http://schemas.openxmlformats.org/officeDocument/2006/relationships/customXml" Target="../ink/ink9102.xml"/><Relationship Id="rId40" Type="http://schemas.openxmlformats.org/officeDocument/2006/relationships/customXml" Target="../ink/ink9110.xml"/><Relationship Id="rId45" Type="http://schemas.openxmlformats.org/officeDocument/2006/relationships/image" Target="NULL"/><Relationship Id="rId66" Type="http://schemas.openxmlformats.org/officeDocument/2006/relationships/customXml" Target="../ink/ink9123.xml"/></Relationships>
</file>

<file path=ppt/slides/_rels/slide2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43.xml"/><Relationship Id="rId21" Type="http://schemas.openxmlformats.org/officeDocument/2006/relationships/image" Target="NULL"/><Relationship Id="rId42" Type="http://schemas.openxmlformats.org/officeDocument/2006/relationships/customXml" Target="../ink/ink9151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164.xml"/><Relationship Id="rId84" Type="http://schemas.openxmlformats.org/officeDocument/2006/relationships/customXml" Target="../ink/ink9172.xml"/><Relationship Id="rId89" Type="http://schemas.openxmlformats.org/officeDocument/2006/relationships/image" Target="NULL"/><Relationship Id="rId16" Type="http://schemas.openxmlformats.org/officeDocument/2006/relationships/customXml" Target="../ink/ink9138.xml"/><Relationship Id="rId11" Type="http://schemas.openxmlformats.org/officeDocument/2006/relationships/image" Target="NULL"/><Relationship Id="rId32" Type="http://schemas.openxmlformats.org/officeDocument/2006/relationships/customXml" Target="../ink/ink9146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159.xml"/><Relationship Id="rId74" Type="http://schemas.openxmlformats.org/officeDocument/2006/relationships/customXml" Target="../ink/ink9167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9175.xml"/><Relationship Id="rId95" Type="http://schemas.openxmlformats.org/officeDocument/2006/relationships/image" Target="NULL"/><Relationship Id="rId22" Type="http://schemas.openxmlformats.org/officeDocument/2006/relationships/customXml" Target="../ink/ink9141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154.xml"/><Relationship Id="rId64" Type="http://schemas.openxmlformats.org/officeDocument/2006/relationships/customXml" Target="../ink/ink9162.xml"/><Relationship Id="rId69" Type="http://schemas.openxmlformats.org/officeDocument/2006/relationships/image" Target="NULL"/><Relationship Id="rId80" Type="http://schemas.openxmlformats.org/officeDocument/2006/relationships/customXml" Target="../ink/ink9170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13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149.xml"/><Relationship Id="rId46" Type="http://schemas.openxmlformats.org/officeDocument/2006/relationships/customXml" Target="../ink/ink915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140.xml"/><Relationship Id="rId41" Type="http://schemas.openxmlformats.org/officeDocument/2006/relationships/image" Target="NULL"/><Relationship Id="rId54" Type="http://schemas.openxmlformats.org/officeDocument/2006/relationships/customXml" Target="../ink/ink9157.xml"/><Relationship Id="rId62" Type="http://schemas.openxmlformats.org/officeDocument/2006/relationships/customXml" Target="../ink/ink9161.xml"/><Relationship Id="rId70" Type="http://schemas.openxmlformats.org/officeDocument/2006/relationships/customXml" Target="../ink/ink9165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9174.xml"/><Relationship Id="rId91" Type="http://schemas.openxmlformats.org/officeDocument/2006/relationships/image" Target="NULL"/><Relationship Id="rId96" Type="http://schemas.openxmlformats.org/officeDocument/2006/relationships/customXml" Target="../ink/ink91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3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144.xml"/><Relationship Id="rId36" Type="http://schemas.openxmlformats.org/officeDocument/2006/relationships/customXml" Target="../ink/ink914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135.xml"/><Relationship Id="rId31" Type="http://schemas.openxmlformats.org/officeDocument/2006/relationships/image" Target="NULL"/><Relationship Id="rId44" Type="http://schemas.openxmlformats.org/officeDocument/2006/relationships/customXml" Target="../ink/ink9152.xml"/><Relationship Id="rId52" Type="http://schemas.openxmlformats.org/officeDocument/2006/relationships/customXml" Target="../ink/ink9156.xml"/><Relationship Id="rId60" Type="http://schemas.openxmlformats.org/officeDocument/2006/relationships/customXml" Target="../ink/ink9160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9169.xml"/><Relationship Id="rId81" Type="http://schemas.openxmlformats.org/officeDocument/2006/relationships/image" Target="NULL"/><Relationship Id="rId86" Type="http://schemas.openxmlformats.org/officeDocument/2006/relationships/customXml" Target="../ink/ink9173.xml"/><Relationship Id="rId94" Type="http://schemas.openxmlformats.org/officeDocument/2006/relationships/customXml" Target="../ink/ink9177.xml"/><Relationship Id="rId99" Type="http://schemas.openxmlformats.org/officeDocument/2006/relationships/image" Target="NULL"/><Relationship Id="rId4" Type="http://schemas.openxmlformats.org/officeDocument/2006/relationships/customXml" Target="../ink/ink913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139.xml"/><Relationship Id="rId39" Type="http://schemas.openxmlformats.org/officeDocument/2006/relationships/image" Target="NULL"/><Relationship Id="rId34" Type="http://schemas.openxmlformats.org/officeDocument/2006/relationships/customXml" Target="../ink/ink9147.xml"/><Relationship Id="rId50" Type="http://schemas.openxmlformats.org/officeDocument/2006/relationships/customXml" Target="../ink/ink9155.xml"/><Relationship Id="rId55" Type="http://schemas.openxmlformats.org/officeDocument/2006/relationships/image" Target="NULL"/><Relationship Id="rId76" Type="http://schemas.openxmlformats.org/officeDocument/2006/relationships/customXml" Target="../ink/ink9168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176.xml"/><Relationship Id="rId2" Type="http://schemas.openxmlformats.org/officeDocument/2006/relationships/customXml" Target="../ink/ink9131.xml"/><Relationship Id="rId29" Type="http://schemas.openxmlformats.org/officeDocument/2006/relationships/image" Target="NULL"/><Relationship Id="rId24" Type="http://schemas.openxmlformats.org/officeDocument/2006/relationships/customXml" Target="../ink/ink9142.xml"/><Relationship Id="rId40" Type="http://schemas.openxmlformats.org/officeDocument/2006/relationships/customXml" Target="../ink/ink9150.xml"/><Relationship Id="rId45" Type="http://schemas.openxmlformats.org/officeDocument/2006/relationships/image" Target="NULL"/><Relationship Id="rId66" Type="http://schemas.openxmlformats.org/officeDocument/2006/relationships/customXml" Target="../ink/ink9163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171.xml"/><Relationship Id="rId19" Type="http://schemas.openxmlformats.org/officeDocument/2006/relationships/image" Target="NULL"/><Relationship Id="rId14" Type="http://schemas.openxmlformats.org/officeDocument/2006/relationships/customXml" Target="../ink/ink9137.xml"/><Relationship Id="rId30" Type="http://schemas.openxmlformats.org/officeDocument/2006/relationships/customXml" Target="../ink/ink9145.xml"/><Relationship Id="rId35" Type="http://schemas.openxmlformats.org/officeDocument/2006/relationships/image" Target="NULL"/><Relationship Id="rId56" Type="http://schemas.openxmlformats.org/officeDocument/2006/relationships/customXml" Target="../ink/ink9158.xml"/><Relationship Id="rId77" Type="http://schemas.openxmlformats.org/officeDocument/2006/relationships/image" Target="NULL"/><Relationship Id="rId8" Type="http://schemas.openxmlformats.org/officeDocument/2006/relationships/customXml" Target="../ink/ink9134.xml"/><Relationship Id="rId51" Type="http://schemas.openxmlformats.org/officeDocument/2006/relationships/image" Target="NULL"/><Relationship Id="rId72" Type="http://schemas.openxmlformats.org/officeDocument/2006/relationships/customXml" Target="../ink/ink9166.xml"/><Relationship Id="rId93" Type="http://schemas.openxmlformats.org/officeDocument/2006/relationships/image" Target="NULL"/><Relationship Id="rId98" Type="http://schemas.openxmlformats.org/officeDocument/2006/relationships/customXml" Target="../ink/ink9179.xml"/></Relationships>
</file>

<file path=ppt/slides/_rels/slide2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92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20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213.xml"/><Relationship Id="rId84" Type="http://schemas.openxmlformats.org/officeDocument/2006/relationships/customXml" Target="../ink/ink9221.xml"/><Relationship Id="rId89" Type="http://schemas.openxmlformats.org/officeDocument/2006/relationships/image" Target="NULL"/><Relationship Id="rId112" Type="http://schemas.openxmlformats.org/officeDocument/2006/relationships/customXml" Target="../ink/ink9235.xml"/><Relationship Id="rId16" Type="http://schemas.openxmlformats.org/officeDocument/2006/relationships/customXml" Target="../ink/ink918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19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208.xml"/><Relationship Id="rId74" Type="http://schemas.openxmlformats.org/officeDocument/2006/relationships/customXml" Target="../ink/ink9216.xml"/><Relationship Id="rId79" Type="http://schemas.openxmlformats.org/officeDocument/2006/relationships/image" Target="NULL"/><Relationship Id="rId102" Type="http://schemas.openxmlformats.org/officeDocument/2006/relationships/customXml" Target="../ink/ink9230.xml"/><Relationship Id="rId123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9224.xml"/><Relationship Id="rId95" Type="http://schemas.openxmlformats.org/officeDocument/2006/relationships/image" Target="NULL"/><Relationship Id="rId22" Type="http://schemas.openxmlformats.org/officeDocument/2006/relationships/customXml" Target="../ink/ink919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203.xml"/><Relationship Id="rId64" Type="http://schemas.openxmlformats.org/officeDocument/2006/relationships/customXml" Target="../ink/ink9211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9238.xml"/><Relationship Id="rId80" Type="http://schemas.openxmlformats.org/officeDocument/2006/relationships/customXml" Target="../ink/ink9219.xml"/><Relationship Id="rId85" Type="http://schemas.openxmlformats.org/officeDocument/2006/relationships/image" Target="NULL"/><Relationship Id="rId12" Type="http://schemas.openxmlformats.org/officeDocument/2006/relationships/customXml" Target="../ink/ink918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19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9233.xml"/><Relationship Id="rId124" Type="http://schemas.openxmlformats.org/officeDocument/2006/relationships/customXml" Target="../ink/ink9241.xml"/><Relationship Id="rId54" Type="http://schemas.openxmlformats.org/officeDocument/2006/relationships/customXml" Target="../ink/ink9206.xml"/><Relationship Id="rId70" Type="http://schemas.openxmlformats.org/officeDocument/2006/relationships/customXml" Target="../ink/ink921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2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82.xml"/><Relationship Id="rId23" Type="http://schemas.openxmlformats.org/officeDocument/2006/relationships/image" Target="NULL"/><Relationship Id="rId28" Type="http://schemas.openxmlformats.org/officeDocument/2006/relationships/customXml" Target="../ink/ink9193.xml"/><Relationship Id="rId49" Type="http://schemas.openxmlformats.org/officeDocument/2006/relationships/image" Target="NULL"/><Relationship Id="rId114" Type="http://schemas.openxmlformats.org/officeDocument/2006/relationships/customXml" Target="../ink/ink9236.xml"/><Relationship Id="rId119" Type="http://schemas.openxmlformats.org/officeDocument/2006/relationships/image" Target="NULL"/><Relationship Id="rId44" Type="http://schemas.openxmlformats.org/officeDocument/2006/relationships/customXml" Target="../ink/ink9201.xml"/><Relationship Id="rId60" Type="http://schemas.openxmlformats.org/officeDocument/2006/relationships/customXml" Target="../ink/ink920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222.xml"/><Relationship Id="rId13" Type="http://schemas.openxmlformats.org/officeDocument/2006/relationships/image" Target="NULL"/><Relationship Id="rId18" Type="http://schemas.openxmlformats.org/officeDocument/2006/relationships/customXml" Target="../ink/ink918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196.xml"/><Relationship Id="rId50" Type="http://schemas.openxmlformats.org/officeDocument/2006/relationships/customXml" Target="../ink/ink9204.xml"/><Relationship Id="rId55" Type="http://schemas.openxmlformats.org/officeDocument/2006/relationships/image" Target="NULL"/><Relationship Id="rId76" Type="http://schemas.openxmlformats.org/officeDocument/2006/relationships/customXml" Target="../ink/ink9217.xml"/><Relationship Id="rId97" Type="http://schemas.openxmlformats.org/officeDocument/2006/relationships/image" Target="NULL"/><Relationship Id="rId104" Type="http://schemas.openxmlformats.org/officeDocument/2006/relationships/customXml" Target="../ink/ink9231.xml"/><Relationship Id="rId120" Type="http://schemas.openxmlformats.org/officeDocument/2006/relationships/customXml" Target="../ink/ink9239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225.xml"/><Relationship Id="rId2" Type="http://schemas.openxmlformats.org/officeDocument/2006/relationships/customXml" Target="../ink/ink9180.xml"/><Relationship Id="rId29" Type="http://schemas.openxmlformats.org/officeDocument/2006/relationships/image" Target="NULL"/><Relationship Id="rId24" Type="http://schemas.openxmlformats.org/officeDocument/2006/relationships/customXml" Target="../ink/ink9191.xml"/><Relationship Id="rId40" Type="http://schemas.openxmlformats.org/officeDocument/2006/relationships/customXml" Target="../ink/ink9199.xml"/><Relationship Id="rId45" Type="http://schemas.openxmlformats.org/officeDocument/2006/relationships/image" Target="NULL"/><Relationship Id="rId66" Type="http://schemas.openxmlformats.org/officeDocument/2006/relationships/customXml" Target="../ink/ink9212.xml"/><Relationship Id="rId87" Type="http://schemas.openxmlformats.org/officeDocument/2006/relationships/image" Target="NULL"/><Relationship Id="rId110" Type="http://schemas.openxmlformats.org/officeDocument/2006/relationships/customXml" Target="../ink/ink9234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220.xml"/><Relationship Id="rId19" Type="http://schemas.openxmlformats.org/officeDocument/2006/relationships/image" Target="NULL"/><Relationship Id="rId14" Type="http://schemas.openxmlformats.org/officeDocument/2006/relationships/customXml" Target="../ink/ink9186.xml"/><Relationship Id="rId30" Type="http://schemas.openxmlformats.org/officeDocument/2006/relationships/customXml" Target="../ink/ink9194.xml"/><Relationship Id="rId35" Type="http://schemas.openxmlformats.org/officeDocument/2006/relationships/image" Target="NULL"/><Relationship Id="rId56" Type="http://schemas.openxmlformats.org/officeDocument/2006/relationships/customXml" Target="../ink/ink9207.xml"/><Relationship Id="rId77" Type="http://schemas.openxmlformats.org/officeDocument/2006/relationships/image" Target="NULL"/><Relationship Id="rId100" Type="http://schemas.openxmlformats.org/officeDocument/2006/relationships/customXml" Target="../ink/ink9229.xml"/><Relationship Id="rId105" Type="http://schemas.openxmlformats.org/officeDocument/2006/relationships/image" Target="NULL"/><Relationship Id="rId8" Type="http://schemas.openxmlformats.org/officeDocument/2006/relationships/customXml" Target="../ink/ink9183.xml"/><Relationship Id="rId51" Type="http://schemas.openxmlformats.org/officeDocument/2006/relationships/image" Target="NULL"/><Relationship Id="rId72" Type="http://schemas.openxmlformats.org/officeDocument/2006/relationships/customXml" Target="../ink/ink9215.xml"/><Relationship Id="rId93" Type="http://schemas.openxmlformats.org/officeDocument/2006/relationships/image" Target="NULL"/><Relationship Id="rId98" Type="http://schemas.openxmlformats.org/officeDocument/2006/relationships/customXml" Target="../ink/ink9228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202.xml"/><Relationship Id="rId67" Type="http://schemas.openxmlformats.org/officeDocument/2006/relationships/image" Target="NULL"/><Relationship Id="rId116" Type="http://schemas.openxmlformats.org/officeDocument/2006/relationships/customXml" Target="../ink/ink9237.xml"/><Relationship Id="rId20" Type="http://schemas.openxmlformats.org/officeDocument/2006/relationships/customXml" Target="../ink/ink9189.xml"/><Relationship Id="rId41" Type="http://schemas.openxmlformats.org/officeDocument/2006/relationships/image" Target="NULL"/><Relationship Id="rId62" Type="http://schemas.openxmlformats.org/officeDocument/2006/relationships/customXml" Target="../ink/ink9210.xml"/><Relationship Id="rId83" Type="http://schemas.openxmlformats.org/officeDocument/2006/relationships/image" Target="NULL"/><Relationship Id="rId88" Type="http://schemas.openxmlformats.org/officeDocument/2006/relationships/customXml" Target="../ink/ink9223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197.xml"/><Relationship Id="rId57" Type="http://schemas.openxmlformats.org/officeDocument/2006/relationships/image" Target="NULL"/><Relationship Id="rId106" Type="http://schemas.openxmlformats.org/officeDocument/2006/relationships/customXml" Target="../ink/ink9232.xml"/><Relationship Id="rId10" Type="http://schemas.openxmlformats.org/officeDocument/2006/relationships/customXml" Target="../ink/ink9184.xml"/><Relationship Id="rId31" Type="http://schemas.openxmlformats.org/officeDocument/2006/relationships/image" Target="NULL"/><Relationship Id="rId52" Type="http://schemas.openxmlformats.org/officeDocument/2006/relationships/customXml" Target="../ink/ink9205.xml"/><Relationship Id="rId73" Type="http://schemas.openxmlformats.org/officeDocument/2006/relationships/image" Target="NULL"/><Relationship Id="rId78" Type="http://schemas.openxmlformats.org/officeDocument/2006/relationships/customXml" Target="../ink/ink9218.xml"/><Relationship Id="rId94" Type="http://schemas.openxmlformats.org/officeDocument/2006/relationships/customXml" Target="../ink/ink922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240.xml"/><Relationship Id="rId4" Type="http://schemas.openxmlformats.org/officeDocument/2006/relationships/customXml" Target="../ink/ink9181.xml"/><Relationship Id="rId9" Type="http://schemas.openxmlformats.org/officeDocument/2006/relationships/image" Target="NULL"/></Relationships>
</file>

<file path=ppt/slides/_rels/slide22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262.xml"/><Relationship Id="rId63" Type="http://schemas.openxmlformats.org/officeDocument/2006/relationships/image" Target="NULL"/><Relationship Id="rId84" Type="http://schemas.openxmlformats.org/officeDocument/2006/relationships/customXml" Target="../ink/ink9283.xml"/><Relationship Id="rId138" Type="http://schemas.openxmlformats.org/officeDocument/2006/relationships/customXml" Target="../ink/ink931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257.xml"/><Relationship Id="rId53" Type="http://schemas.openxmlformats.org/officeDocument/2006/relationships/image" Target="NULL"/><Relationship Id="rId74" Type="http://schemas.openxmlformats.org/officeDocument/2006/relationships/customXml" Target="../ink/ink9278.xml"/><Relationship Id="rId128" Type="http://schemas.openxmlformats.org/officeDocument/2006/relationships/customXml" Target="../ink/ink9305.xml"/><Relationship Id="rId5" Type="http://schemas.openxmlformats.org/officeDocument/2006/relationships/image" Target="NULL"/><Relationship Id="rId90" Type="http://schemas.openxmlformats.org/officeDocument/2006/relationships/customXml" Target="../ink/ink9286.xml"/><Relationship Id="rId95" Type="http://schemas.openxmlformats.org/officeDocument/2006/relationships/image" Target="NULL"/><Relationship Id="rId22" Type="http://schemas.openxmlformats.org/officeDocument/2006/relationships/customXml" Target="../ink/ink925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265.xml"/><Relationship Id="rId64" Type="http://schemas.openxmlformats.org/officeDocument/2006/relationships/customXml" Target="../ink/ink9273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9300.xml"/><Relationship Id="rId134" Type="http://schemas.openxmlformats.org/officeDocument/2006/relationships/customXml" Target="../ink/ink9308.xml"/><Relationship Id="rId139" Type="http://schemas.openxmlformats.org/officeDocument/2006/relationships/image" Target="NULL"/><Relationship Id="rId80" Type="http://schemas.openxmlformats.org/officeDocument/2006/relationships/customXml" Target="../ink/ink9281.xml"/><Relationship Id="rId85" Type="http://schemas.openxmlformats.org/officeDocument/2006/relationships/image" Target="NULL"/><Relationship Id="rId12" Type="http://schemas.openxmlformats.org/officeDocument/2006/relationships/customXml" Target="../ink/ink924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26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9295.xml"/><Relationship Id="rId124" Type="http://schemas.openxmlformats.org/officeDocument/2006/relationships/customXml" Target="../ink/ink9303.xml"/><Relationship Id="rId129" Type="http://schemas.openxmlformats.org/officeDocument/2006/relationships/image" Target="NULL"/><Relationship Id="rId54" Type="http://schemas.openxmlformats.org/officeDocument/2006/relationships/customXml" Target="../ink/ink9268.xml"/><Relationship Id="rId70" Type="http://schemas.openxmlformats.org/officeDocument/2006/relationships/customXml" Target="../ink/ink927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289.xml"/><Relationship Id="rId140" Type="http://schemas.openxmlformats.org/officeDocument/2006/relationships/customXml" Target="../ink/ink9311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44.xml"/><Relationship Id="rId23" Type="http://schemas.openxmlformats.org/officeDocument/2006/relationships/image" Target="NULL"/><Relationship Id="rId28" Type="http://schemas.openxmlformats.org/officeDocument/2006/relationships/customXml" Target="../ink/ink9255.xml"/><Relationship Id="rId49" Type="http://schemas.openxmlformats.org/officeDocument/2006/relationships/image" Target="NULL"/><Relationship Id="rId114" Type="http://schemas.openxmlformats.org/officeDocument/2006/relationships/customXml" Target="../ink/ink9298.xml"/><Relationship Id="rId119" Type="http://schemas.openxmlformats.org/officeDocument/2006/relationships/image" Target="NULL"/><Relationship Id="rId44" Type="http://schemas.openxmlformats.org/officeDocument/2006/relationships/customXml" Target="../ink/ink9263.xml"/><Relationship Id="rId60" Type="http://schemas.openxmlformats.org/officeDocument/2006/relationships/customXml" Target="../ink/ink9271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284.xml"/><Relationship Id="rId130" Type="http://schemas.openxmlformats.org/officeDocument/2006/relationships/customXml" Target="../ink/ink9306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25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258.xml"/><Relationship Id="rId50" Type="http://schemas.openxmlformats.org/officeDocument/2006/relationships/customXml" Target="../ink/ink9266.xml"/><Relationship Id="rId55" Type="http://schemas.openxmlformats.org/officeDocument/2006/relationships/image" Target="NULL"/><Relationship Id="rId76" Type="http://schemas.openxmlformats.org/officeDocument/2006/relationships/customXml" Target="../ink/ink9279.xml"/><Relationship Id="rId97" Type="http://schemas.openxmlformats.org/officeDocument/2006/relationships/image" Target="NULL"/><Relationship Id="rId104" Type="http://schemas.openxmlformats.org/officeDocument/2006/relationships/customXml" Target="../ink/ink9293.xml"/><Relationship Id="rId120" Type="http://schemas.openxmlformats.org/officeDocument/2006/relationships/customXml" Target="../ink/ink9301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31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287.xml"/><Relationship Id="rId2" Type="http://schemas.openxmlformats.org/officeDocument/2006/relationships/customXml" Target="../ink/ink9242.xml"/><Relationship Id="rId29" Type="http://schemas.openxmlformats.org/officeDocument/2006/relationships/image" Target="NULL"/><Relationship Id="rId24" Type="http://schemas.openxmlformats.org/officeDocument/2006/relationships/customXml" Target="../ink/ink9253.xml"/><Relationship Id="rId40" Type="http://schemas.openxmlformats.org/officeDocument/2006/relationships/customXml" Target="../ink/ink9261.xml"/><Relationship Id="rId45" Type="http://schemas.openxmlformats.org/officeDocument/2006/relationships/image" Target="NULL"/><Relationship Id="rId66" Type="http://schemas.openxmlformats.org/officeDocument/2006/relationships/customXml" Target="../ink/ink9274.xml"/><Relationship Id="rId87" Type="http://schemas.openxmlformats.org/officeDocument/2006/relationships/image" Target="NULL"/><Relationship Id="rId110" Type="http://schemas.openxmlformats.org/officeDocument/2006/relationships/customXml" Target="../ink/ink9296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309.xml"/><Relationship Id="rId61" Type="http://schemas.openxmlformats.org/officeDocument/2006/relationships/image" Target="NULL"/><Relationship Id="rId82" Type="http://schemas.openxmlformats.org/officeDocument/2006/relationships/customXml" Target="../ink/ink9282.xml"/><Relationship Id="rId19" Type="http://schemas.openxmlformats.org/officeDocument/2006/relationships/image" Target="NULL"/><Relationship Id="rId14" Type="http://schemas.openxmlformats.org/officeDocument/2006/relationships/customXml" Target="../ink/ink9248.xml"/><Relationship Id="rId30" Type="http://schemas.openxmlformats.org/officeDocument/2006/relationships/customXml" Target="../ink/ink9256.xml"/><Relationship Id="rId35" Type="http://schemas.openxmlformats.org/officeDocument/2006/relationships/image" Target="NULL"/><Relationship Id="rId56" Type="http://schemas.openxmlformats.org/officeDocument/2006/relationships/customXml" Target="../ink/ink9269.xml"/><Relationship Id="rId77" Type="http://schemas.openxmlformats.org/officeDocument/2006/relationships/image" Target="NULL"/><Relationship Id="rId100" Type="http://schemas.openxmlformats.org/officeDocument/2006/relationships/customXml" Target="../ink/ink9291.xml"/><Relationship Id="rId105" Type="http://schemas.openxmlformats.org/officeDocument/2006/relationships/image" Target="NULL"/><Relationship Id="rId126" Type="http://schemas.openxmlformats.org/officeDocument/2006/relationships/customXml" Target="../ink/ink9304.xml"/><Relationship Id="rId147" Type="http://schemas.openxmlformats.org/officeDocument/2006/relationships/image" Target="NULL"/><Relationship Id="rId8" Type="http://schemas.openxmlformats.org/officeDocument/2006/relationships/customXml" Target="../ink/ink9245.xml"/><Relationship Id="rId51" Type="http://schemas.openxmlformats.org/officeDocument/2006/relationships/image" Target="NULL"/><Relationship Id="rId72" Type="http://schemas.openxmlformats.org/officeDocument/2006/relationships/customXml" Target="../ink/ink9277.xml"/><Relationship Id="rId93" Type="http://schemas.openxmlformats.org/officeDocument/2006/relationships/image" Target="NULL"/><Relationship Id="rId98" Type="http://schemas.openxmlformats.org/officeDocument/2006/relationships/customXml" Target="../ink/ink9290.xml"/><Relationship Id="rId121" Type="http://schemas.openxmlformats.org/officeDocument/2006/relationships/image" Target="NULL"/><Relationship Id="rId142" Type="http://schemas.openxmlformats.org/officeDocument/2006/relationships/customXml" Target="../ink/ink9312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264.xml"/><Relationship Id="rId67" Type="http://schemas.openxmlformats.org/officeDocument/2006/relationships/image" Target="NULL"/><Relationship Id="rId116" Type="http://schemas.openxmlformats.org/officeDocument/2006/relationships/customXml" Target="../ink/ink9299.xml"/><Relationship Id="rId137" Type="http://schemas.openxmlformats.org/officeDocument/2006/relationships/image" Target="NULL"/><Relationship Id="rId20" Type="http://schemas.openxmlformats.org/officeDocument/2006/relationships/customXml" Target="../ink/ink9251.xml"/><Relationship Id="rId41" Type="http://schemas.openxmlformats.org/officeDocument/2006/relationships/image" Target="NULL"/><Relationship Id="rId62" Type="http://schemas.openxmlformats.org/officeDocument/2006/relationships/customXml" Target="../ink/ink9272.xml"/><Relationship Id="rId83" Type="http://schemas.openxmlformats.org/officeDocument/2006/relationships/image" Target="NULL"/><Relationship Id="rId88" Type="http://schemas.openxmlformats.org/officeDocument/2006/relationships/customXml" Target="../ink/ink9285.xml"/><Relationship Id="rId111" Type="http://schemas.openxmlformats.org/officeDocument/2006/relationships/image" Target="NULL"/><Relationship Id="rId132" Type="http://schemas.openxmlformats.org/officeDocument/2006/relationships/customXml" Target="../ink/ink9307.xml"/><Relationship Id="rId15" Type="http://schemas.openxmlformats.org/officeDocument/2006/relationships/image" Target="NULL"/><Relationship Id="rId36" Type="http://schemas.openxmlformats.org/officeDocument/2006/relationships/customXml" Target="../ink/ink9259.xml"/><Relationship Id="rId57" Type="http://schemas.openxmlformats.org/officeDocument/2006/relationships/image" Target="NULL"/><Relationship Id="rId106" Type="http://schemas.openxmlformats.org/officeDocument/2006/relationships/customXml" Target="../ink/ink9294.xml"/><Relationship Id="rId127" Type="http://schemas.openxmlformats.org/officeDocument/2006/relationships/image" Target="NULL"/><Relationship Id="rId10" Type="http://schemas.openxmlformats.org/officeDocument/2006/relationships/customXml" Target="../ink/ink9246.xml"/><Relationship Id="rId31" Type="http://schemas.openxmlformats.org/officeDocument/2006/relationships/image" Target="NULL"/><Relationship Id="rId52" Type="http://schemas.openxmlformats.org/officeDocument/2006/relationships/customXml" Target="../ink/ink9267.xml"/><Relationship Id="rId73" Type="http://schemas.openxmlformats.org/officeDocument/2006/relationships/image" Target="NULL"/><Relationship Id="rId78" Type="http://schemas.openxmlformats.org/officeDocument/2006/relationships/customXml" Target="../ink/ink9280.xml"/><Relationship Id="rId94" Type="http://schemas.openxmlformats.org/officeDocument/2006/relationships/customXml" Target="../ink/ink928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302.xml"/><Relationship Id="rId143" Type="http://schemas.openxmlformats.org/officeDocument/2006/relationships/image" Target="NULL"/><Relationship Id="rId4" Type="http://schemas.openxmlformats.org/officeDocument/2006/relationships/customXml" Target="../ink/ink9243.xml"/><Relationship Id="rId9" Type="http://schemas.openxmlformats.org/officeDocument/2006/relationships/image" Target="NULL"/><Relationship Id="rId26" Type="http://schemas.openxmlformats.org/officeDocument/2006/relationships/customXml" Target="../ink/ink9254.xml"/><Relationship Id="rId47" Type="http://schemas.openxmlformats.org/officeDocument/2006/relationships/image" Target="NULL"/><Relationship Id="rId68" Type="http://schemas.openxmlformats.org/officeDocument/2006/relationships/customXml" Target="../ink/ink9275.xml"/><Relationship Id="rId89" Type="http://schemas.openxmlformats.org/officeDocument/2006/relationships/image" Target="NULL"/><Relationship Id="rId112" Type="http://schemas.openxmlformats.org/officeDocument/2006/relationships/customXml" Target="../ink/ink9297.xml"/><Relationship Id="rId133" Type="http://schemas.openxmlformats.org/officeDocument/2006/relationships/image" Target="NULL"/><Relationship Id="rId16" Type="http://schemas.openxmlformats.org/officeDocument/2006/relationships/customXml" Target="../ink/ink9249.xml"/><Relationship Id="rId37" Type="http://schemas.openxmlformats.org/officeDocument/2006/relationships/image" Target="NULL"/><Relationship Id="rId58" Type="http://schemas.openxmlformats.org/officeDocument/2006/relationships/customXml" Target="../ink/ink9270.xml"/><Relationship Id="rId79" Type="http://schemas.openxmlformats.org/officeDocument/2006/relationships/image" Target="NULL"/><Relationship Id="rId102" Type="http://schemas.openxmlformats.org/officeDocument/2006/relationships/customXml" Target="../ink/ink9292.xml"/><Relationship Id="rId123" Type="http://schemas.openxmlformats.org/officeDocument/2006/relationships/image" Target="NULL"/><Relationship Id="rId144" Type="http://schemas.openxmlformats.org/officeDocument/2006/relationships/customXml" Target="../ink/ink9313.xml"/></Relationships>
</file>

<file path=ppt/slides/_rels/slide22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335.xml"/><Relationship Id="rId63" Type="http://schemas.openxmlformats.org/officeDocument/2006/relationships/image" Target="NULL"/><Relationship Id="rId84" Type="http://schemas.openxmlformats.org/officeDocument/2006/relationships/customXml" Target="../ink/ink9356.xml"/><Relationship Id="rId138" Type="http://schemas.openxmlformats.org/officeDocument/2006/relationships/customXml" Target="../ink/ink938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330.xml"/><Relationship Id="rId53" Type="http://schemas.openxmlformats.org/officeDocument/2006/relationships/image" Target="NULL"/><Relationship Id="rId74" Type="http://schemas.openxmlformats.org/officeDocument/2006/relationships/customXml" Target="../ink/ink9351.xml"/><Relationship Id="rId128" Type="http://schemas.openxmlformats.org/officeDocument/2006/relationships/customXml" Target="../ink/ink9378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9325.xml"/><Relationship Id="rId43" Type="http://schemas.openxmlformats.org/officeDocument/2006/relationships/image" Target="NULL"/><Relationship Id="rId64" Type="http://schemas.openxmlformats.org/officeDocument/2006/relationships/customXml" Target="../ink/ink9346.xml"/><Relationship Id="rId118" Type="http://schemas.openxmlformats.org/officeDocument/2006/relationships/customXml" Target="../ink/ink9373.xml"/><Relationship Id="rId139" Type="http://schemas.openxmlformats.org/officeDocument/2006/relationships/image" Target="NULL"/><Relationship Id="rId80" Type="http://schemas.openxmlformats.org/officeDocument/2006/relationships/customXml" Target="../ink/ink9354.xml"/><Relationship Id="rId85" Type="http://schemas.openxmlformats.org/officeDocument/2006/relationships/image" Target="NULL"/><Relationship Id="rId150" Type="http://schemas.openxmlformats.org/officeDocument/2006/relationships/customXml" Target="../ink/ink9389.xml"/><Relationship Id="rId155" Type="http://schemas.openxmlformats.org/officeDocument/2006/relationships/image" Target="NULL"/><Relationship Id="rId12" Type="http://schemas.openxmlformats.org/officeDocument/2006/relationships/customXml" Target="../ink/ink932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333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9368.xml"/><Relationship Id="rId124" Type="http://schemas.openxmlformats.org/officeDocument/2006/relationships/customXml" Target="../ink/ink9376.xml"/><Relationship Id="rId129" Type="http://schemas.openxmlformats.org/officeDocument/2006/relationships/image" Target="NULL"/><Relationship Id="rId54" Type="http://schemas.openxmlformats.org/officeDocument/2006/relationships/customXml" Target="../ink/ink9341.xml"/><Relationship Id="rId70" Type="http://schemas.openxmlformats.org/officeDocument/2006/relationships/customXml" Target="../ink/ink934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362.xml"/><Relationship Id="rId140" Type="http://schemas.openxmlformats.org/officeDocument/2006/relationships/customXml" Target="../ink/ink9384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17.xml"/><Relationship Id="rId23" Type="http://schemas.openxmlformats.org/officeDocument/2006/relationships/image" Target="NULL"/><Relationship Id="rId28" Type="http://schemas.openxmlformats.org/officeDocument/2006/relationships/customXml" Target="../ink/ink9328.xml"/><Relationship Id="rId49" Type="http://schemas.openxmlformats.org/officeDocument/2006/relationships/image" Target="NULL"/><Relationship Id="rId114" Type="http://schemas.openxmlformats.org/officeDocument/2006/relationships/customXml" Target="../ink/ink9371.xml"/><Relationship Id="rId119" Type="http://schemas.openxmlformats.org/officeDocument/2006/relationships/image" Target="NULL"/><Relationship Id="rId44" Type="http://schemas.openxmlformats.org/officeDocument/2006/relationships/customXml" Target="../ink/ink9336.xml"/><Relationship Id="rId60" Type="http://schemas.openxmlformats.org/officeDocument/2006/relationships/customXml" Target="../ink/ink934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357.xml"/><Relationship Id="rId130" Type="http://schemas.openxmlformats.org/officeDocument/2006/relationships/customXml" Target="../ink/ink9379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9392.xml"/><Relationship Id="rId13" Type="http://schemas.openxmlformats.org/officeDocument/2006/relationships/image" Target="NULL"/><Relationship Id="rId18" Type="http://schemas.openxmlformats.org/officeDocument/2006/relationships/customXml" Target="../ink/ink9323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331.xml"/><Relationship Id="rId50" Type="http://schemas.openxmlformats.org/officeDocument/2006/relationships/customXml" Target="../ink/ink9339.xml"/><Relationship Id="rId55" Type="http://schemas.openxmlformats.org/officeDocument/2006/relationships/image" Target="NULL"/><Relationship Id="rId76" Type="http://schemas.openxmlformats.org/officeDocument/2006/relationships/customXml" Target="../ink/ink9352.xml"/><Relationship Id="rId97" Type="http://schemas.openxmlformats.org/officeDocument/2006/relationships/image" Target="NULL"/><Relationship Id="rId104" Type="http://schemas.openxmlformats.org/officeDocument/2006/relationships/customXml" Target="../ink/ink9366.xml"/><Relationship Id="rId120" Type="http://schemas.openxmlformats.org/officeDocument/2006/relationships/customXml" Target="../ink/ink9374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38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360.xml"/><Relationship Id="rId2" Type="http://schemas.openxmlformats.org/officeDocument/2006/relationships/customXml" Target="../ink/ink9315.xml"/><Relationship Id="rId29" Type="http://schemas.openxmlformats.org/officeDocument/2006/relationships/image" Target="NULL"/><Relationship Id="rId24" Type="http://schemas.openxmlformats.org/officeDocument/2006/relationships/customXml" Target="../ink/ink9326.xml"/><Relationship Id="rId40" Type="http://schemas.openxmlformats.org/officeDocument/2006/relationships/customXml" Target="../ink/ink9334.xml"/><Relationship Id="rId45" Type="http://schemas.openxmlformats.org/officeDocument/2006/relationships/image" Target="NULL"/><Relationship Id="rId66" Type="http://schemas.openxmlformats.org/officeDocument/2006/relationships/customXml" Target="../ink/ink9347.xml"/><Relationship Id="rId87" Type="http://schemas.openxmlformats.org/officeDocument/2006/relationships/image" Target="NULL"/><Relationship Id="rId110" Type="http://schemas.openxmlformats.org/officeDocument/2006/relationships/customXml" Target="../ink/ink936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382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355.xml"/><Relationship Id="rId152" Type="http://schemas.openxmlformats.org/officeDocument/2006/relationships/customXml" Target="../ink/ink9390.xml"/><Relationship Id="rId19" Type="http://schemas.openxmlformats.org/officeDocument/2006/relationships/image" Target="NULL"/><Relationship Id="rId14" Type="http://schemas.openxmlformats.org/officeDocument/2006/relationships/customXml" Target="../ink/ink9321.xml"/><Relationship Id="rId30" Type="http://schemas.openxmlformats.org/officeDocument/2006/relationships/customXml" Target="../ink/ink9329.xml"/><Relationship Id="rId35" Type="http://schemas.openxmlformats.org/officeDocument/2006/relationships/image" Target="NULL"/><Relationship Id="rId56" Type="http://schemas.openxmlformats.org/officeDocument/2006/relationships/customXml" Target="../ink/ink9342.xml"/><Relationship Id="rId77" Type="http://schemas.openxmlformats.org/officeDocument/2006/relationships/image" Target="NULL"/><Relationship Id="rId100" Type="http://schemas.openxmlformats.org/officeDocument/2006/relationships/customXml" Target="../ink/ink9364.xml"/><Relationship Id="rId105" Type="http://schemas.openxmlformats.org/officeDocument/2006/relationships/image" Target="NULL"/><Relationship Id="rId126" Type="http://schemas.openxmlformats.org/officeDocument/2006/relationships/customXml" Target="../ink/ink9377.xml"/><Relationship Id="rId147" Type="http://schemas.openxmlformats.org/officeDocument/2006/relationships/image" Target="NULL"/><Relationship Id="rId8" Type="http://schemas.openxmlformats.org/officeDocument/2006/relationships/customXml" Target="../ink/ink9318.xml"/><Relationship Id="rId51" Type="http://schemas.openxmlformats.org/officeDocument/2006/relationships/image" Target="NULL"/><Relationship Id="rId72" Type="http://schemas.openxmlformats.org/officeDocument/2006/relationships/customXml" Target="../ink/ink9350.xml"/><Relationship Id="rId93" Type="http://schemas.openxmlformats.org/officeDocument/2006/relationships/image" Target="NULL"/><Relationship Id="rId98" Type="http://schemas.openxmlformats.org/officeDocument/2006/relationships/customXml" Target="../ink/ink9363.xml"/><Relationship Id="rId121" Type="http://schemas.openxmlformats.org/officeDocument/2006/relationships/image" Target="NULL"/><Relationship Id="rId142" Type="http://schemas.openxmlformats.org/officeDocument/2006/relationships/customXml" Target="../ink/ink938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337.xml"/><Relationship Id="rId67" Type="http://schemas.openxmlformats.org/officeDocument/2006/relationships/image" Target="NULL"/><Relationship Id="rId116" Type="http://schemas.openxmlformats.org/officeDocument/2006/relationships/customXml" Target="../ink/ink9372.xml"/><Relationship Id="rId137" Type="http://schemas.openxmlformats.org/officeDocument/2006/relationships/image" Target="NULL"/><Relationship Id="rId20" Type="http://schemas.openxmlformats.org/officeDocument/2006/relationships/customXml" Target="../ink/ink9324.xml"/><Relationship Id="rId41" Type="http://schemas.openxmlformats.org/officeDocument/2006/relationships/image" Target="NULL"/><Relationship Id="rId62" Type="http://schemas.openxmlformats.org/officeDocument/2006/relationships/customXml" Target="../ink/ink9345.xml"/><Relationship Id="rId83" Type="http://schemas.openxmlformats.org/officeDocument/2006/relationships/image" Target="NULL"/><Relationship Id="rId88" Type="http://schemas.openxmlformats.org/officeDocument/2006/relationships/customXml" Target="../ink/ink9358.xml"/><Relationship Id="rId111" Type="http://schemas.openxmlformats.org/officeDocument/2006/relationships/image" Target="NULL"/><Relationship Id="rId132" Type="http://schemas.openxmlformats.org/officeDocument/2006/relationships/customXml" Target="../ink/ink9380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332.xml"/><Relationship Id="rId57" Type="http://schemas.openxmlformats.org/officeDocument/2006/relationships/image" Target="NULL"/><Relationship Id="rId106" Type="http://schemas.openxmlformats.org/officeDocument/2006/relationships/customXml" Target="../ink/ink9367.xml"/><Relationship Id="rId127" Type="http://schemas.openxmlformats.org/officeDocument/2006/relationships/image" Target="NULL"/><Relationship Id="rId10" Type="http://schemas.openxmlformats.org/officeDocument/2006/relationships/customXml" Target="../ink/ink9319.xml"/><Relationship Id="rId31" Type="http://schemas.openxmlformats.org/officeDocument/2006/relationships/image" Target="NULL"/><Relationship Id="rId52" Type="http://schemas.openxmlformats.org/officeDocument/2006/relationships/customXml" Target="../ink/ink9340.xml"/><Relationship Id="rId73" Type="http://schemas.openxmlformats.org/officeDocument/2006/relationships/image" Target="NULL"/><Relationship Id="rId78" Type="http://schemas.openxmlformats.org/officeDocument/2006/relationships/customXml" Target="../ink/ink9353.xml"/><Relationship Id="rId94" Type="http://schemas.openxmlformats.org/officeDocument/2006/relationships/customXml" Target="../ink/ink936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375.xml"/><Relationship Id="rId143" Type="http://schemas.openxmlformats.org/officeDocument/2006/relationships/image" Target="NULL"/><Relationship Id="rId148" Type="http://schemas.openxmlformats.org/officeDocument/2006/relationships/customXml" Target="../ink/ink9388.xml"/><Relationship Id="rId4" Type="http://schemas.openxmlformats.org/officeDocument/2006/relationships/customXml" Target="../ink/ink9316.xml"/><Relationship Id="rId9" Type="http://schemas.openxmlformats.org/officeDocument/2006/relationships/image" Target="NULL"/><Relationship Id="rId26" Type="http://schemas.openxmlformats.org/officeDocument/2006/relationships/customXml" Target="../ink/ink9327.xml"/><Relationship Id="rId47" Type="http://schemas.openxmlformats.org/officeDocument/2006/relationships/image" Target="NULL"/><Relationship Id="rId68" Type="http://schemas.openxmlformats.org/officeDocument/2006/relationships/customXml" Target="../ink/ink9348.xml"/><Relationship Id="rId89" Type="http://schemas.openxmlformats.org/officeDocument/2006/relationships/image" Target="NULL"/><Relationship Id="rId112" Type="http://schemas.openxmlformats.org/officeDocument/2006/relationships/customXml" Target="../ink/ink9370.xml"/><Relationship Id="rId133" Type="http://schemas.openxmlformats.org/officeDocument/2006/relationships/image" Target="NULL"/><Relationship Id="rId154" Type="http://schemas.openxmlformats.org/officeDocument/2006/relationships/customXml" Target="../ink/ink9391.xml"/><Relationship Id="rId16" Type="http://schemas.openxmlformats.org/officeDocument/2006/relationships/customXml" Target="../ink/ink9322.xml"/><Relationship Id="rId37" Type="http://schemas.openxmlformats.org/officeDocument/2006/relationships/image" Target="NULL"/><Relationship Id="rId58" Type="http://schemas.openxmlformats.org/officeDocument/2006/relationships/customXml" Target="../ink/ink9343.xml"/><Relationship Id="rId79" Type="http://schemas.openxmlformats.org/officeDocument/2006/relationships/image" Target="NULL"/><Relationship Id="rId102" Type="http://schemas.openxmlformats.org/officeDocument/2006/relationships/customXml" Target="../ink/ink9365.xml"/><Relationship Id="rId123" Type="http://schemas.openxmlformats.org/officeDocument/2006/relationships/image" Target="NULL"/><Relationship Id="rId144" Type="http://schemas.openxmlformats.org/officeDocument/2006/relationships/customXml" Target="../ink/ink9386.xml"/><Relationship Id="rId90" Type="http://schemas.openxmlformats.org/officeDocument/2006/relationships/customXml" Target="../ink/ink9359.xml"/><Relationship Id="rId27" Type="http://schemas.openxmlformats.org/officeDocument/2006/relationships/image" Target="NULL"/><Relationship Id="rId48" Type="http://schemas.openxmlformats.org/officeDocument/2006/relationships/customXml" Target="../ink/ink9338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381.xml"/></Relationships>
</file>

<file path=ppt/slides/_rels/slide22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413.xml"/><Relationship Id="rId63" Type="http://schemas.openxmlformats.org/officeDocument/2006/relationships/image" Target="NULL"/><Relationship Id="rId84" Type="http://schemas.openxmlformats.org/officeDocument/2006/relationships/customXml" Target="../ink/ink9434.xml"/><Relationship Id="rId138" Type="http://schemas.openxmlformats.org/officeDocument/2006/relationships/customXml" Target="../ink/ink9461.xm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408.xml"/><Relationship Id="rId53" Type="http://schemas.openxmlformats.org/officeDocument/2006/relationships/image" Target="NULL"/><Relationship Id="rId74" Type="http://schemas.openxmlformats.org/officeDocument/2006/relationships/customXml" Target="../ink/ink9429.xml"/><Relationship Id="rId128" Type="http://schemas.openxmlformats.org/officeDocument/2006/relationships/customXml" Target="../ink/ink945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472.xml"/><Relationship Id="rId22" Type="http://schemas.openxmlformats.org/officeDocument/2006/relationships/customXml" Target="../ink/ink9403.xml"/><Relationship Id="rId43" Type="http://schemas.openxmlformats.org/officeDocument/2006/relationships/image" Target="NULL"/><Relationship Id="rId64" Type="http://schemas.openxmlformats.org/officeDocument/2006/relationships/customXml" Target="../ink/ink9424.xml"/><Relationship Id="rId118" Type="http://schemas.openxmlformats.org/officeDocument/2006/relationships/customXml" Target="../ink/ink945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467.xml"/><Relationship Id="rId12" Type="http://schemas.openxmlformats.org/officeDocument/2006/relationships/customXml" Target="../ink/ink939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41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9446.xml"/><Relationship Id="rId124" Type="http://schemas.openxmlformats.org/officeDocument/2006/relationships/customXml" Target="../ink/ink9454.xml"/><Relationship Id="rId129" Type="http://schemas.openxmlformats.org/officeDocument/2006/relationships/image" Target="NULL"/><Relationship Id="rId54" Type="http://schemas.openxmlformats.org/officeDocument/2006/relationships/customXml" Target="../ink/ink9419.xml"/><Relationship Id="rId70" Type="http://schemas.openxmlformats.org/officeDocument/2006/relationships/customXml" Target="../ink/ink942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440.xml"/><Relationship Id="rId140" Type="http://schemas.openxmlformats.org/officeDocument/2006/relationships/customXml" Target="../ink/ink9462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94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95.xml"/><Relationship Id="rId23" Type="http://schemas.openxmlformats.org/officeDocument/2006/relationships/image" Target="NULL"/><Relationship Id="rId28" Type="http://schemas.openxmlformats.org/officeDocument/2006/relationships/customXml" Target="../ink/ink9406.xml"/><Relationship Id="rId49" Type="http://schemas.openxmlformats.org/officeDocument/2006/relationships/image" Target="NULL"/><Relationship Id="rId114" Type="http://schemas.openxmlformats.org/officeDocument/2006/relationships/customXml" Target="../ink/ink9449.xml"/><Relationship Id="rId119" Type="http://schemas.openxmlformats.org/officeDocument/2006/relationships/image" Target="NULL"/><Relationship Id="rId44" Type="http://schemas.openxmlformats.org/officeDocument/2006/relationships/customXml" Target="../ink/ink9414.xml"/><Relationship Id="rId60" Type="http://schemas.openxmlformats.org/officeDocument/2006/relationships/customXml" Target="../ink/ink942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435.xml"/><Relationship Id="rId130" Type="http://schemas.openxmlformats.org/officeDocument/2006/relationships/customXml" Target="../ink/ink9457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9470.xml"/><Relationship Id="rId13" Type="http://schemas.openxmlformats.org/officeDocument/2006/relationships/image" Target="NULL"/><Relationship Id="rId18" Type="http://schemas.openxmlformats.org/officeDocument/2006/relationships/customXml" Target="../ink/ink940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409.xml"/><Relationship Id="rId50" Type="http://schemas.openxmlformats.org/officeDocument/2006/relationships/customXml" Target="../ink/ink9417.xml"/><Relationship Id="rId55" Type="http://schemas.openxmlformats.org/officeDocument/2006/relationships/image" Target="NULL"/><Relationship Id="rId76" Type="http://schemas.openxmlformats.org/officeDocument/2006/relationships/customXml" Target="../ink/ink9430.xml"/><Relationship Id="rId97" Type="http://schemas.openxmlformats.org/officeDocument/2006/relationships/image" Target="NULL"/><Relationship Id="rId104" Type="http://schemas.openxmlformats.org/officeDocument/2006/relationships/customXml" Target="../ink/ink9444.xml"/><Relationship Id="rId120" Type="http://schemas.openxmlformats.org/officeDocument/2006/relationships/customXml" Target="../ink/ink9452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465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438.xml"/><Relationship Id="rId162" Type="http://schemas.openxmlformats.org/officeDocument/2006/relationships/customXml" Target="../ink/ink9473.xml"/><Relationship Id="rId2" Type="http://schemas.openxmlformats.org/officeDocument/2006/relationships/customXml" Target="../ink/ink9393.xml"/><Relationship Id="rId29" Type="http://schemas.openxmlformats.org/officeDocument/2006/relationships/image" Target="NULL"/><Relationship Id="rId24" Type="http://schemas.openxmlformats.org/officeDocument/2006/relationships/customXml" Target="../ink/ink9404.xml"/><Relationship Id="rId40" Type="http://schemas.openxmlformats.org/officeDocument/2006/relationships/customXml" Target="../ink/ink9412.xml"/><Relationship Id="rId45" Type="http://schemas.openxmlformats.org/officeDocument/2006/relationships/image" Target="NULL"/><Relationship Id="rId66" Type="http://schemas.openxmlformats.org/officeDocument/2006/relationships/customXml" Target="../ink/ink9425.xml"/><Relationship Id="rId87" Type="http://schemas.openxmlformats.org/officeDocument/2006/relationships/image" Target="NULL"/><Relationship Id="rId110" Type="http://schemas.openxmlformats.org/officeDocument/2006/relationships/customXml" Target="../ink/ink944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460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433.xml"/><Relationship Id="rId152" Type="http://schemas.openxmlformats.org/officeDocument/2006/relationships/customXml" Target="../ink/ink9468.xml"/><Relationship Id="rId19" Type="http://schemas.openxmlformats.org/officeDocument/2006/relationships/image" Target="NULL"/><Relationship Id="rId14" Type="http://schemas.openxmlformats.org/officeDocument/2006/relationships/customXml" Target="../ink/ink9399.xml"/><Relationship Id="rId30" Type="http://schemas.openxmlformats.org/officeDocument/2006/relationships/customXml" Target="../ink/ink9407.xml"/><Relationship Id="rId35" Type="http://schemas.openxmlformats.org/officeDocument/2006/relationships/image" Target="NULL"/><Relationship Id="rId56" Type="http://schemas.openxmlformats.org/officeDocument/2006/relationships/customXml" Target="../ink/ink9420.xml"/><Relationship Id="rId77" Type="http://schemas.openxmlformats.org/officeDocument/2006/relationships/image" Target="NULL"/><Relationship Id="rId100" Type="http://schemas.openxmlformats.org/officeDocument/2006/relationships/customXml" Target="../ink/ink9442.xml"/><Relationship Id="rId105" Type="http://schemas.openxmlformats.org/officeDocument/2006/relationships/image" Target="NULL"/><Relationship Id="rId126" Type="http://schemas.openxmlformats.org/officeDocument/2006/relationships/customXml" Target="../ink/ink9455.xml"/><Relationship Id="rId147" Type="http://schemas.openxmlformats.org/officeDocument/2006/relationships/image" Target="NULL"/><Relationship Id="rId8" Type="http://schemas.openxmlformats.org/officeDocument/2006/relationships/customXml" Target="../ink/ink9396.xml"/><Relationship Id="rId51" Type="http://schemas.openxmlformats.org/officeDocument/2006/relationships/image" Target="NULL"/><Relationship Id="rId72" Type="http://schemas.openxmlformats.org/officeDocument/2006/relationships/customXml" Target="../ink/ink9428.xml"/><Relationship Id="rId93" Type="http://schemas.openxmlformats.org/officeDocument/2006/relationships/image" Target="NULL"/><Relationship Id="rId98" Type="http://schemas.openxmlformats.org/officeDocument/2006/relationships/customXml" Target="../ink/ink9441.xml"/><Relationship Id="rId121" Type="http://schemas.openxmlformats.org/officeDocument/2006/relationships/image" Target="NULL"/><Relationship Id="rId142" Type="http://schemas.openxmlformats.org/officeDocument/2006/relationships/customXml" Target="../ink/ink9463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415.xml"/><Relationship Id="rId67" Type="http://schemas.openxmlformats.org/officeDocument/2006/relationships/image" Target="NULL"/><Relationship Id="rId116" Type="http://schemas.openxmlformats.org/officeDocument/2006/relationships/customXml" Target="../ink/ink9450.xml"/><Relationship Id="rId137" Type="http://schemas.openxmlformats.org/officeDocument/2006/relationships/image" Target="NULL"/><Relationship Id="rId158" Type="http://schemas.openxmlformats.org/officeDocument/2006/relationships/customXml" Target="../ink/ink9471.xml"/><Relationship Id="rId20" Type="http://schemas.openxmlformats.org/officeDocument/2006/relationships/customXml" Target="../ink/ink9402.xml"/><Relationship Id="rId41" Type="http://schemas.openxmlformats.org/officeDocument/2006/relationships/image" Target="NULL"/><Relationship Id="rId62" Type="http://schemas.openxmlformats.org/officeDocument/2006/relationships/customXml" Target="../ink/ink9423.xml"/><Relationship Id="rId83" Type="http://schemas.openxmlformats.org/officeDocument/2006/relationships/image" Target="NULL"/><Relationship Id="rId88" Type="http://schemas.openxmlformats.org/officeDocument/2006/relationships/customXml" Target="../ink/ink9436.xml"/><Relationship Id="rId111" Type="http://schemas.openxmlformats.org/officeDocument/2006/relationships/image" Target="NULL"/><Relationship Id="rId132" Type="http://schemas.openxmlformats.org/officeDocument/2006/relationships/customXml" Target="../ink/ink9458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410.xml"/><Relationship Id="rId57" Type="http://schemas.openxmlformats.org/officeDocument/2006/relationships/image" Target="NULL"/><Relationship Id="rId106" Type="http://schemas.openxmlformats.org/officeDocument/2006/relationships/customXml" Target="../ink/ink9445.xml"/><Relationship Id="rId127" Type="http://schemas.openxmlformats.org/officeDocument/2006/relationships/image" Target="NULL"/><Relationship Id="rId10" Type="http://schemas.openxmlformats.org/officeDocument/2006/relationships/customXml" Target="../ink/ink9397.xml"/><Relationship Id="rId31" Type="http://schemas.openxmlformats.org/officeDocument/2006/relationships/image" Target="NULL"/><Relationship Id="rId52" Type="http://schemas.openxmlformats.org/officeDocument/2006/relationships/customXml" Target="../ink/ink9418.xml"/><Relationship Id="rId73" Type="http://schemas.openxmlformats.org/officeDocument/2006/relationships/image" Target="NULL"/><Relationship Id="rId78" Type="http://schemas.openxmlformats.org/officeDocument/2006/relationships/customXml" Target="../ink/ink9431.xml"/><Relationship Id="rId94" Type="http://schemas.openxmlformats.org/officeDocument/2006/relationships/customXml" Target="../ink/ink943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453.xml"/><Relationship Id="rId143" Type="http://schemas.openxmlformats.org/officeDocument/2006/relationships/image" Target="NULL"/><Relationship Id="rId148" Type="http://schemas.openxmlformats.org/officeDocument/2006/relationships/customXml" Target="../ink/ink9466.xml"/><Relationship Id="rId164" Type="http://schemas.openxmlformats.org/officeDocument/2006/relationships/customXml" Target="../ink/ink9474.xml"/><Relationship Id="rId4" Type="http://schemas.openxmlformats.org/officeDocument/2006/relationships/customXml" Target="../ink/ink9394.xml"/><Relationship Id="rId9" Type="http://schemas.openxmlformats.org/officeDocument/2006/relationships/image" Target="NULL"/><Relationship Id="rId26" Type="http://schemas.openxmlformats.org/officeDocument/2006/relationships/customXml" Target="../ink/ink9405.xml"/><Relationship Id="rId47" Type="http://schemas.openxmlformats.org/officeDocument/2006/relationships/image" Target="NULL"/><Relationship Id="rId68" Type="http://schemas.openxmlformats.org/officeDocument/2006/relationships/customXml" Target="../ink/ink9426.xml"/><Relationship Id="rId89" Type="http://schemas.openxmlformats.org/officeDocument/2006/relationships/image" Target="NULL"/><Relationship Id="rId112" Type="http://schemas.openxmlformats.org/officeDocument/2006/relationships/customXml" Target="../ink/ink9448.xml"/><Relationship Id="rId133" Type="http://schemas.openxmlformats.org/officeDocument/2006/relationships/image" Target="NULL"/><Relationship Id="rId154" Type="http://schemas.openxmlformats.org/officeDocument/2006/relationships/customXml" Target="../ink/ink9469.xml"/><Relationship Id="rId16" Type="http://schemas.openxmlformats.org/officeDocument/2006/relationships/customXml" Target="../ink/ink9400.xml"/><Relationship Id="rId37" Type="http://schemas.openxmlformats.org/officeDocument/2006/relationships/image" Target="NULL"/><Relationship Id="rId58" Type="http://schemas.openxmlformats.org/officeDocument/2006/relationships/customXml" Target="../ink/ink9421.xml"/><Relationship Id="rId79" Type="http://schemas.openxmlformats.org/officeDocument/2006/relationships/image" Target="NULL"/><Relationship Id="rId102" Type="http://schemas.openxmlformats.org/officeDocument/2006/relationships/customXml" Target="../ink/ink9443.xml"/><Relationship Id="rId123" Type="http://schemas.openxmlformats.org/officeDocument/2006/relationships/image" Target="NULL"/><Relationship Id="rId144" Type="http://schemas.openxmlformats.org/officeDocument/2006/relationships/customXml" Target="../ink/ink9464.xml"/><Relationship Id="rId90" Type="http://schemas.openxmlformats.org/officeDocument/2006/relationships/customXml" Target="../ink/ink9437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941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459.xml"/><Relationship Id="rId80" Type="http://schemas.openxmlformats.org/officeDocument/2006/relationships/customXml" Target="../ink/ink9432.xml"/><Relationship Id="rId155" Type="http://schemas.openxmlformats.org/officeDocument/2006/relationships/image" Target="NUL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3.xml"/><Relationship Id="rId21" Type="http://schemas.openxmlformats.org/officeDocument/2006/relationships/image" Target="../media/image418.png"/><Relationship Id="rId42" Type="http://schemas.openxmlformats.org/officeDocument/2006/relationships/customXml" Target="../ink/ink491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504.xml"/><Relationship Id="rId16" Type="http://schemas.openxmlformats.org/officeDocument/2006/relationships/customXml" Target="../ink/ink478.xml"/><Relationship Id="rId11" Type="http://schemas.openxmlformats.org/officeDocument/2006/relationships/image" Target="../media/image412.png"/><Relationship Id="rId24" Type="http://schemas.openxmlformats.org/officeDocument/2006/relationships/customXml" Target="../ink/ink482.xml"/><Relationship Id="rId32" Type="http://schemas.openxmlformats.org/officeDocument/2006/relationships/customXml" Target="../ink/ink486.xml"/><Relationship Id="rId37" Type="http://schemas.openxmlformats.org/officeDocument/2006/relationships/image" Target="../media/image424.png"/><Relationship Id="rId40" Type="http://schemas.openxmlformats.org/officeDocument/2006/relationships/customXml" Target="../ink/ink490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8" Type="http://schemas.openxmlformats.org/officeDocument/2006/relationships/customXml" Target="../ink/ink499.xml"/><Relationship Id="rId66" Type="http://schemas.openxmlformats.org/officeDocument/2006/relationships/customXml" Target="../ink/ink503.xml"/><Relationship Id="rId74" Type="http://schemas.openxmlformats.org/officeDocument/2006/relationships/customXml" Target="../ink/ink507.xml"/><Relationship Id="rId79" Type="http://schemas.openxmlformats.org/officeDocument/2006/relationships/image" Target="../media/image445.png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19" Type="http://schemas.openxmlformats.org/officeDocument/2006/relationships/image" Target="../media/image417.png"/><Relationship Id="rId14" Type="http://schemas.openxmlformats.org/officeDocument/2006/relationships/customXml" Target="../ink/ink477.xml"/><Relationship Id="rId22" Type="http://schemas.openxmlformats.org/officeDocument/2006/relationships/customXml" Target="../ink/ink481.xml"/><Relationship Id="rId27" Type="http://schemas.openxmlformats.org/officeDocument/2006/relationships/image" Target="../media/image421.png"/><Relationship Id="rId30" Type="http://schemas.openxmlformats.org/officeDocument/2006/relationships/customXml" Target="../ink/ink485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494.xml"/><Relationship Id="rId56" Type="http://schemas.openxmlformats.org/officeDocument/2006/relationships/customXml" Target="../ink/ink498.xml"/><Relationship Id="rId64" Type="http://schemas.openxmlformats.org/officeDocument/2006/relationships/customXml" Target="../ink/ink502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474.xml"/><Relationship Id="rId51" Type="http://schemas.openxmlformats.org/officeDocument/2006/relationships/image" Target="../media/image431.png"/><Relationship Id="rId72" Type="http://schemas.openxmlformats.org/officeDocument/2006/relationships/customXml" Target="../ink/ink506.xml"/><Relationship Id="rId3" Type="http://schemas.openxmlformats.org/officeDocument/2006/relationships/image" Target="../media/image403.png"/><Relationship Id="rId12" Type="http://schemas.openxmlformats.org/officeDocument/2006/relationships/customXml" Target="../ink/ink476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489.xml"/><Relationship Id="rId46" Type="http://schemas.openxmlformats.org/officeDocument/2006/relationships/customXml" Target="../ink/ink493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480.xml"/><Relationship Id="rId41" Type="http://schemas.openxmlformats.org/officeDocument/2006/relationships/image" Target="../media/image426.png"/><Relationship Id="rId54" Type="http://schemas.openxmlformats.org/officeDocument/2006/relationships/customXml" Target="../ink/ink497.xml"/><Relationship Id="rId62" Type="http://schemas.openxmlformats.org/officeDocument/2006/relationships/customXml" Target="../ink/ink501.xml"/><Relationship Id="rId70" Type="http://schemas.openxmlformats.org/officeDocument/2006/relationships/customXml" Target="../ink/ink505.xml"/><Relationship Id="rId75" Type="http://schemas.openxmlformats.org/officeDocument/2006/relationships/image" Target="../media/image4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3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484.xml"/><Relationship Id="rId36" Type="http://schemas.openxmlformats.org/officeDocument/2006/relationships/customXml" Target="../ink/ink488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475.xml"/><Relationship Id="rId31" Type="http://schemas.openxmlformats.org/officeDocument/2006/relationships/image" Target="../media/image423.png"/><Relationship Id="rId44" Type="http://schemas.openxmlformats.org/officeDocument/2006/relationships/customXml" Target="../ink/ink492.xml"/><Relationship Id="rId52" Type="http://schemas.openxmlformats.org/officeDocument/2006/relationships/customXml" Target="../ink/ink496.xml"/><Relationship Id="rId60" Type="http://schemas.openxmlformats.org/officeDocument/2006/relationships/customXml" Target="../ink/ink500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509.xml"/><Relationship Id="rId4" Type="http://schemas.openxmlformats.org/officeDocument/2006/relationships/customXml" Target="../ink/ink472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479.xml"/><Relationship Id="rId39" Type="http://schemas.openxmlformats.org/officeDocument/2006/relationships/image" Target="../media/image425.png"/><Relationship Id="rId34" Type="http://schemas.openxmlformats.org/officeDocument/2006/relationships/customXml" Target="../ink/ink487.xml"/><Relationship Id="rId50" Type="http://schemas.openxmlformats.org/officeDocument/2006/relationships/customXml" Target="../ink/ink495.xml"/><Relationship Id="rId55" Type="http://schemas.openxmlformats.org/officeDocument/2006/relationships/image" Target="../media/image433.png"/><Relationship Id="rId76" Type="http://schemas.openxmlformats.org/officeDocument/2006/relationships/customXml" Target="../ink/ink508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471.xml"/><Relationship Id="rId29" Type="http://schemas.openxmlformats.org/officeDocument/2006/relationships/image" Target="../media/image422.png"/></Relationships>
</file>

<file path=ppt/slides/_rels/slide23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496.xml"/><Relationship Id="rId63" Type="http://schemas.openxmlformats.org/officeDocument/2006/relationships/image" Target="NULL"/><Relationship Id="rId84" Type="http://schemas.openxmlformats.org/officeDocument/2006/relationships/customXml" Target="../ink/ink9517.xml"/><Relationship Id="rId138" Type="http://schemas.openxmlformats.org/officeDocument/2006/relationships/customXml" Target="../ink/ink9544.xml"/><Relationship Id="rId159" Type="http://schemas.openxmlformats.org/officeDocument/2006/relationships/image" Target="NULL"/><Relationship Id="rId170" Type="http://schemas.openxmlformats.org/officeDocument/2006/relationships/customXml" Target="../ink/ink956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491.xml"/><Relationship Id="rId53" Type="http://schemas.openxmlformats.org/officeDocument/2006/relationships/image" Target="NULL"/><Relationship Id="rId74" Type="http://schemas.openxmlformats.org/officeDocument/2006/relationships/customXml" Target="../ink/ink9512.xml"/><Relationship Id="rId128" Type="http://schemas.openxmlformats.org/officeDocument/2006/relationships/customXml" Target="../ink/ink9539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555.xml"/><Relationship Id="rId22" Type="http://schemas.openxmlformats.org/officeDocument/2006/relationships/customXml" Target="../ink/ink9486.xml"/><Relationship Id="rId43" Type="http://schemas.openxmlformats.org/officeDocument/2006/relationships/image" Target="NULL"/><Relationship Id="rId64" Type="http://schemas.openxmlformats.org/officeDocument/2006/relationships/customXml" Target="../ink/ink9507.xml"/><Relationship Id="rId118" Type="http://schemas.openxmlformats.org/officeDocument/2006/relationships/customXml" Target="../ink/ink9534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550.xml"/><Relationship Id="rId171" Type="http://schemas.openxmlformats.org/officeDocument/2006/relationships/image" Target="NULL"/><Relationship Id="rId12" Type="http://schemas.openxmlformats.org/officeDocument/2006/relationships/customXml" Target="../ink/ink9481.xml"/><Relationship Id="rId33" Type="http://schemas.openxmlformats.org/officeDocument/2006/relationships/image" Target="NULL"/><Relationship Id="rId108" Type="http://schemas.openxmlformats.org/officeDocument/2006/relationships/customXml" Target="../ink/ink9529.xml"/><Relationship Id="rId129" Type="http://schemas.openxmlformats.org/officeDocument/2006/relationships/image" Target="NULL"/><Relationship Id="rId54" Type="http://schemas.openxmlformats.org/officeDocument/2006/relationships/customXml" Target="../ink/ink9502.xml"/><Relationship Id="rId70" Type="http://schemas.openxmlformats.org/officeDocument/2006/relationships/customXml" Target="../ink/ink9510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523.xml"/><Relationship Id="rId140" Type="http://schemas.openxmlformats.org/officeDocument/2006/relationships/customXml" Target="../ink/ink9545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95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78.xml"/><Relationship Id="rId23" Type="http://schemas.openxmlformats.org/officeDocument/2006/relationships/image" Target="NULL"/><Relationship Id="rId28" Type="http://schemas.openxmlformats.org/officeDocument/2006/relationships/customXml" Target="../ink/ink9489.xml"/><Relationship Id="rId49" Type="http://schemas.openxmlformats.org/officeDocument/2006/relationships/image" Target="NULL"/><Relationship Id="rId114" Type="http://schemas.openxmlformats.org/officeDocument/2006/relationships/customXml" Target="../ink/ink9532.xml"/><Relationship Id="rId119" Type="http://schemas.openxmlformats.org/officeDocument/2006/relationships/image" Target="NULL"/><Relationship Id="rId44" Type="http://schemas.openxmlformats.org/officeDocument/2006/relationships/customXml" Target="../ink/ink9497.xml"/><Relationship Id="rId60" Type="http://schemas.openxmlformats.org/officeDocument/2006/relationships/customXml" Target="../ink/ink950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518.xml"/><Relationship Id="rId130" Type="http://schemas.openxmlformats.org/officeDocument/2006/relationships/customXml" Target="../ink/ink9540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9553.xml"/><Relationship Id="rId13" Type="http://schemas.openxmlformats.org/officeDocument/2006/relationships/image" Target="NULL"/><Relationship Id="rId18" Type="http://schemas.openxmlformats.org/officeDocument/2006/relationships/customXml" Target="../ink/ink9484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492.xml"/><Relationship Id="rId50" Type="http://schemas.openxmlformats.org/officeDocument/2006/relationships/customXml" Target="../ink/ink9500.xml"/><Relationship Id="rId55" Type="http://schemas.openxmlformats.org/officeDocument/2006/relationships/image" Target="NULL"/><Relationship Id="rId76" Type="http://schemas.openxmlformats.org/officeDocument/2006/relationships/customXml" Target="../ink/ink9513.xml"/><Relationship Id="rId97" Type="http://schemas.openxmlformats.org/officeDocument/2006/relationships/image" Target="NULL"/><Relationship Id="rId104" Type="http://schemas.openxmlformats.org/officeDocument/2006/relationships/customXml" Target="../ink/ink9527.xml"/><Relationship Id="rId120" Type="http://schemas.openxmlformats.org/officeDocument/2006/relationships/customXml" Target="../ink/ink9535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548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521.xml"/><Relationship Id="rId162" Type="http://schemas.openxmlformats.org/officeDocument/2006/relationships/customXml" Target="../ink/ink9556.xml"/><Relationship Id="rId2" Type="http://schemas.openxmlformats.org/officeDocument/2006/relationships/customXml" Target="../ink/ink9476.xml"/><Relationship Id="rId29" Type="http://schemas.openxmlformats.org/officeDocument/2006/relationships/image" Target="NULL"/><Relationship Id="rId24" Type="http://schemas.openxmlformats.org/officeDocument/2006/relationships/customXml" Target="../ink/ink9487.xml"/><Relationship Id="rId40" Type="http://schemas.openxmlformats.org/officeDocument/2006/relationships/customXml" Target="../ink/ink9495.xml"/><Relationship Id="rId45" Type="http://schemas.openxmlformats.org/officeDocument/2006/relationships/image" Target="NULL"/><Relationship Id="rId66" Type="http://schemas.openxmlformats.org/officeDocument/2006/relationships/customXml" Target="../ink/ink9508.xml"/><Relationship Id="rId87" Type="http://schemas.openxmlformats.org/officeDocument/2006/relationships/image" Target="NULL"/><Relationship Id="rId110" Type="http://schemas.openxmlformats.org/officeDocument/2006/relationships/customXml" Target="../ink/ink9530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543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516.xml"/><Relationship Id="rId152" Type="http://schemas.openxmlformats.org/officeDocument/2006/relationships/customXml" Target="../ink/ink9551.xml"/><Relationship Id="rId19" Type="http://schemas.openxmlformats.org/officeDocument/2006/relationships/image" Target="NULL"/><Relationship Id="rId14" Type="http://schemas.openxmlformats.org/officeDocument/2006/relationships/customXml" Target="../ink/ink9482.xml"/><Relationship Id="rId30" Type="http://schemas.openxmlformats.org/officeDocument/2006/relationships/customXml" Target="../ink/ink9490.xml"/><Relationship Id="rId35" Type="http://schemas.openxmlformats.org/officeDocument/2006/relationships/image" Target="NULL"/><Relationship Id="rId56" Type="http://schemas.openxmlformats.org/officeDocument/2006/relationships/customXml" Target="../ink/ink9503.xml"/><Relationship Id="rId77" Type="http://schemas.openxmlformats.org/officeDocument/2006/relationships/image" Target="NULL"/><Relationship Id="rId100" Type="http://schemas.openxmlformats.org/officeDocument/2006/relationships/customXml" Target="../ink/ink9525.xml"/><Relationship Id="rId105" Type="http://schemas.openxmlformats.org/officeDocument/2006/relationships/image" Target="NULL"/><Relationship Id="rId126" Type="http://schemas.openxmlformats.org/officeDocument/2006/relationships/customXml" Target="../ink/ink9538.xml"/><Relationship Id="rId147" Type="http://schemas.openxmlformats.org/officeDocument/2006/relationships/image" Target="NULL"/><Relationship Id="rId168" Type="http://schemas.openxmlformats.org/officeDocument/2006/relationships/customXml" Target="../ink/ink9559.xml"/><Relationship Id="rId8" Type="http://schemas.openxmlformats.org/officeDocument/2006/relationships/customXml" Target="../ink/ink9479.xml"/><Relationship Id="rId51" Type="http://schemas.openxmlformats.org/officeDocument/2006/relationships/image" Target="NULL"/><Relationship Id="rId72" Type="http://schemas.openxmlformats.org/officeDocument/2006/relationships/customXml" Target="../ink/ink9511.xml"/><Relationship Id="rId93" Type="http://schemas.openxmlformats.org/officeDocument/2006/relationships/image" Target="NULL"/><Relationship Id="rId98" Type="http://schemas.openxmlformats.org/officeDocument/2006/relationships/customXml" Target="../ink/ink9524.xml"/><Relationship Id="rId121" Type="http://schemas.openxmlformats.org/officeDocument/2006/relationships/image" Target="NULL"/><Relationship Id="rId142" Type="http://schemas.openxmlformats.org/officeDocument/2006/relationships/customXml" Target="../ink/ink9546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498.xml"/><Relationship Id="rId67" Type="http://schemas.openxmlformats.org/officeDocument/2006/relationships/image" Target="NULL"/><Relationship Id="rId116" Type="http://schemas.openxmlformats.org/officeDocument/2006/relationships/customXml" Target="../ink/ink9533.xml"/><Relationship Id="rId137" Type="http://schemas.openxmlformats.org/officeDocument/2006/relationships/image" Target="NULL"/><Relationship Id="rId158" Type="http://schemas.openxmlformats.org/officeDocument/2006/relationships/customXml" Target="../ink/ink9554.xml"/><Relationship Id="rId20" Type="http://schemas.openxmlformats.org/officeDocument/2006/relationships/customXml" Target="../ink/ink9485.xml"/><Relationship Id="rId41" Type="http://schemas.openxmlformats.org/officeDocument/2006/relationships/image" Target="NULL"/><Relationship Id="rId62" Type="http://schemas.openxmlformats.org/officeDocument/2006/relationships/customXml" Target="../ink/ink9506.xml"/><Relationship Id="rId83" Type="http://schemas.openxmlformats.org/officeDocument/2006/relationships/image" Target="NULL"/><Relationship Id="rId88" Type="http://schemas.openxmlformats.org/officeDocument/2006/relationships/customXml" Target="../ink/ink9519.xml"/><Relationship Id="rId111" Type="http://schemas.openxmlformats.org/officeDocument/2006/relationships/image" Target="NULL"/><Relationship Id="rId132" Type="http://schemas.openxmlformats.org/officeDocument/2006/relationships/customXml" Target="../ink/ink9541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493.xml"/><Relationship Id="rId57" Type="http://schemas.openxmlformats.org/officeDocument/2006/relationships/image" Target="NULL"/><Relationship Id="rId106" Type="http://schemas.openxmlformats.org/officeDocument/2006/relationships/customXml" Target="../ink/ink9528.xml"/><Relationship Id="rId127" Type="http://schemas.openxmlformats.org/officeDocument/2006/relationships/image" Target="NULL"/><Relationship Id="rId10" Type="http://schemas.openxmlformats.org/officeDocument/2006/relationships/customXml" Target="../ink/ink9480.xml"/><Relationship Id="rId31" Type="http://schemas.openxmlformats.org/officeDocument/2006/relationships/image" Target="NULL"/><Relationship Id="rId52" Type="http://schemas.openxmlformats.org/officeDocument/2006/relationships/customXml" Target="../ink/ink9501.xml"/><Relationship Id="rId73" Type="http://schemas.openxmlformats.org/officeDocument/2006/relationships/image" Target="NULL"/><Relationship Id="rId78" Type="http://schemas.openxmlformats.org/officeDocument/2006/relationships/customXml" Target="../ink/ink9514.xml"/><Relationship Id="rId94" Type="http://schemas.openxmlformats.org/officeDocument/2006/relationships/customXml" Target="../ink/ink952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536.xml"/><Relationship Id="rId143" Type="http://schemas.openxmlformats.org/officeDocument/2006/relationships/image" Target="NULL"/><Relationship Id="rId148" Type="http://schemas.openxmlformats.org/officeDocument/2006/relationships/customXml" Target="../ink/ink9549.xml"/><Relationship Id="rId164" Type="http://schemas.openxmlformats.org/officeDocument/2006/relationships/customXml" Target="../ink/ink9557.xml"/><Relationship Id="rId169" Type="http://schemas.openxmlformats.org/officeDocument/2006/relationships/image" Target="NULL"/><Relationship Id="rId4" Type="http://schemas.openxmlformats.org/officeDocument/2006/relationships/customXml" Target="../ink/ink9477.xml"/><Relationship Id="rId9" Type="http://schemas.openxmlformats.org/officeDocument/2006/relationships/image" Target="NULL"/><Relationship Id="rId26" Type="http://schemas.openxmlformats.org/officeDocument/2006/relationships/customXml" Target="../ink/ink9488.xml"/><Relationship Id="rId47" Type="http://schemas.openxmlformats.org/officeDocument/2006/relationships/image" Target="NULL"/><Relationship Id="rId68" Type="http://schemas.openxmlformats.org/officeDocument/2006/relationships/customXml" Target="../ink/ink9509.xml"/><Relationship Id="rId89" Type="http://schemas.openxmlformats.org/officeDocument/2006/relationships/image" Target="NULL"/><Relationship Id="rId112" Type="http://schemas.openxmlformats.org/officeDocument/2006/relationships/customXml" Target="../ink/ink9531.xml"/><Relationship Id="rId133" Type="http://schemas.openxmlformats.org/officeDocument/2006/relationships/image" Target="NULL"/><Relationship Id="rId154" Type="http://schemas.openxmlformats.org/officeDocument/2006/relationships/customXml" Target="../ink/ink9552.xml"/><Relationship Id="rId16" Type="http://schemas.openxmlformats.org/officeDocument/2006/relationships/customXml" Target="../ink/ink9483.xml"/><Relationship Id="rId37" Type="http://schemas.openxmlformats.org/officeDocument/2006/relationships/image" Target="NULL"/><Relationship Id="rId58" Type="http://schemas.openxmlformats.org/officeDocument/2006/relationships/customXml" Target="../ink/ink9504.xml"/><Relationship Id="rId79" Type="http://schemas.openxmlformats.org/officeDocument/2006/relationships/image" Target="NULL"/><Relationship Id="rId102" Type="http://schemas.openxmlformats.org/officeDocument/2006/relationships/customXml" Target="../ink/ink9526.xml"/><Relationship Id="rId123" Type="http://schemas.openxmlformats.org/officeDocument/2006/relationships/image" Target="NULL"/><Relationship Id="rId144" Type="http://schemas.openxmlformats.org/officeDocument/2006/relationships/customXml" Target="../ink/ink9547.xml"/><Relationship Id="rId90" Type="http://schemas.openxmlformats.org/officeDocument/2006/relationships/customXml" Target="../ink/ink9520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9499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542.xml"/><Relationship Id="rId80" Type="http://schemas.openxmlformats.org/officeDocument/2006/relationships/customXml" Target="../ink/ink9515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949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537.xml"/></Relationships>
</file>

<file path=ppt/slides/_rels/slide23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581.xml"/><Relationship Id="rId63" Type="http://schemas.openxmlformats.org/officeDocument/2006/relationships/image" Target="NULL"/><Relationship Id="rId84" Type="http://schemas.openxmlformats.org/officeDocument/2006/relationships/customXml" Target="../ink/ink9602.xml"/><Relationship Id="rId138" Type="http://schemas.openxmlformats.org/officeDocument/2006/relationships/customXml" Target="../ink/ink9629.xml"/><Relationship Id="rId159" Type="http://schemas.openxmlformats.org/officeDocument/2006/relationships/image" Target="NULL"/><Relationship Id="rId170" Type="http://schemas.openxmlformats.org/officeDocument/2006/relationships/customXml" Target="../ink/ink964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576.xml"/><Relationship Id="rId53" Type="http://schemas.openxmlformats.org/officeDocument/2006/relationships/image" Target="NULL"/><Relationship Id="rId74" Type="http://schemas.openxmlformats.org/officeDocument/2006/relationships/customXml" Target="../ink/ink9597.xml"/><Relationship Id="rId128" Type="http://schemas.openxmlformats.org/officeDocument/2006/relationships/customXml" Target="../ink/ink9624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640.xml"/><Relationship Id="rId22" Type="http://schemas.openxmlformats.org/officeDocument/2006/relationships/customXml" Target="../ink/ink9571.xml"/><Relationship Id="rId43" Type="http://schemas.openxmlformats.org/officeDocument/2006/relationships/image" Target="NULL"/><Relationship Id="rId64" Type="http://schemas.openxmlformats.org/officeDocument/2006/relationships/customXml" Target="../ink/ink9592.xml"/><Relationship Id="rId118" Type="http://schemas.openxmlformats.org/officeDocument/2006/relationships/customXml" Target="../ink/ink9619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635.xml"/><Relationship Id="rId171" Type="http://schemas.openxmlformats.org/officeDocument/2006/relationships/image" Target="NULL"/><Relationship Id="rId12" Type="http://schemas.openxmlformats.org/officeDocument/2006/relationships/customXml" Target="../ink/ink9566.xml"/><Relationship Id="rId33" Type="http://schemas.openxmlformats.org/officeDocument/2006/relationships/image" Target="NULL"/><Relationship Id="rId108" Type="http://schemas.openxmlformats.org/officeDocument/2006/relationships/customXml" Target="../ink/ink9614.xml"/><Relationship Id="rId129" Type="http://schemas.openxmlformats.org/officeDocument/2006/relationships/image" Target="NULL"/><Relationship Id="rId54" Type="http://schemas.openxmlformats.org/officeDocument/2006/relationships/customXml" Target="../ink/ink9587.xml"/><Relationship Id="rId75" Type="http://schemas.openxmlformats.org/officeDocument/2006/relationships/image" Target="NULL"/><Relationship Id="rId96" Type="http://schemas.openxmlformats.org/officeDocument/2006/relationships/customXml" Target="../ink/ink9608.xml"/><Relationship Id="rId140" Type="http://schemas.openxmlformats.org/officeDocument/2006/relationships/customXml" Target="../ink/ink9630.xm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63.xml"/><Relationship Id="rId23" Type="http://schemas.openxmlformats.org/officeDocument/2006/relationships/image" Target="NULL"/><Relationship Id="rId28" Type="http://schemas.openxmlformats.org/officeDocument/2006/relationships/customXml" Target="../ink/ink9574.xml"/><Relationship Id="rId49" Type="http://schemas.openxmlformats.org/officeDocument/2006/relationships/image" Target="NULL"/><Relationship Id="rId114" Type="http://schemas.openxmlformats.org/officeDocument/2006/relationships/customXml" Target="../ink/ink9617.xml"/><Relationship Id="rId119" Type="http://schemas.openxmlformats.org/officeDocument/2006/relationships/image" Target="NULL"/><Relationship Id="rId44" Type="http://schemas.openxmlformats.org/officeDocument/2006/relationships/customXml" Target="../ink/ink9582.xml"/><Relationship Id="rId60" Type="http://schemas.openxmlformats.org/officeDocument/2006/relationships/customXml" Target="../ink/ink9590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603.xml"/><Relationship Id="rId130" Type="http://schemas.openxmlformats.org/officeDocument/2006/relationships/customXml" Target="../ink/ink9625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9638.xml"/><Relationship Id="rId172" Type="http://schemas.openxmlformats.org/officeDocument/2006/relationships/customXml" Target="../ink/ink9646.xml"/><Relationship Id="rId13" Type="http://schemas.openxmlformats.org/officeDocument/2006/relationships/image" Target="NULL"/><Relationship Id="rId18" Type="http://schemas.openxmlformats.org/officeDocument/2006/relationships/customXml" Target="../ink/ink9569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577.xml"/><Relationship Id="rId50" Type="http://schemas.openxmlformats.org/officeDocument/2006/relationships/customXml" Target="../ink/ink9585.xml"/><Relationship Id="rId55" Type="http://schemas.openxmlformats.org/officeDocument/2006/relationships/image" Target="NULL"/><Relationship Id="rId76" Type="http://schemas.openxmlformats.org/officeDocument/2006/relationships/customXml" Target="../ink/ink9598.xml"/><Relationship Id="rId97" Type="http://schemas.openxmlformats.org/officeDocument/2006/relationships/image" Target="NULL"/><Relationship Id="rId104" Type="http://schemas.openxmlformats.org/officeDocument/2006/relationships/customXml" Target="../ink/ink9612.xml"/><Relationship Id="rId120" Type="http://schemas.openxmlformats.org/officeDocument/2006/relationships/customXml" Target="../ink/ink9620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633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606.xml"/><Relationship Id="rId162" Type="http://schemas.openxmlformats.org/officeDocument/2006/relationships/customXml" Target="../ink/ink9641.xml"/><Relationship Id="rId2" Type="http://schemas.openxmlformats.org/officeDocument/2006/relationships/customXml" Target="../ink/ink9561.xml"/><Relationship Id="rId29" Type="http://schemas.openxmlformats.org/officeDocument/2006/relationships/image" Target="NULL"/><Relationship Id="rId24" Type="http://schemas.openxmlformats.org/officeDocument/2006/relationships/customXml" Target="../ink/ink9572.xml"/><Relationship Id="rId40" Type="http://schemas.openxmlformats.org/officeDocument/2006/relationships/customXml" Target="../ink/ink9580.xml"/><Relationship Id="rId45" Type="http://schemas.openxmlformats.org/officeDocument/2006/relationships/image" Target="NULL"/><Relationship Id="rId66" Type="http://schemas.openxmlformats.org/officeDocument/2006/relationships/customXml" Target="../ink/ink9593.xml"/><Relationship Id="rId87" Type="http://schemas.openxmlformats.org/officeDocument/2006/relationships/image" Target="NULL"/><Relationship Id="rId110" Type="http://schemas.openxmlformats.org/officeDocument/2006/relationships/customXml" Target="../ink/ink9615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628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601.xml"/><Relationship Id="rId152" Type="http://schemas.openxmlformats.org/officeDocument/2006/relationships/customXml" Target="../ink/ink9636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567.xml"/><Relationship Id="rId30" Type="http://schemas.openxmlformats.org/officeDocument/2006/relationships/customXml" Target="../ink/ink9575.xml"/><Relationship Id="rId35" Type="http://schemas.openxmlformats.org/officeDocument/2006/relationships/image" Target="NULL"/><Relationship Id="rId56" Type="http://schemas.openxmlformats.org/officeDocument/2006/relationships/customXml" Target="../ink/ink9588.xml"/><Relationship Id="rId77" Type="http://schemas.openxmlformats.org/officeDocument/2006/relationships/image" Target="NULL"/><Relationship Id="rId100" Type="http://schemas.openxmlformats.org/officeDocument/2006/relationships/customXml" Target="../ink/ink9610.xml"/><Relationship Id="rId105" Type="http://schemas.openxmlformats.org/officeDocument/2006/relationships/image" Target="NULL"/><Relationship Id="rId126" Type="http://schemas.openxmlformats.org/officeDocument/2006/relationships/customXml" Target="../ink/ink9623.xml"/><Relationship Id="rId147" Type="http://schemas.openxmlformats.org/officeDocument/2006/relationships/image" Target="NULL"/><Relationship Id="rId168" Type="http://schemas.openxmlformats.org/officeDocument/2006/relationships/customXml" Target="../ink/ink9644.xml"/><Relationship Id="rId8" Type="http://schemas.openxmlformats.org/officeDocument/2006/relationships/customXml" Target="../ink/ink9564.xml"/><Relationship Id="rId51" Type="http://schemas.openxmlformats.org/officeDocument/2006/relationships/image" Target="NULL"/><Relationship Id="rId72" Type="http://schemas.openxmlformats.org/officeDocument/2006/relationships/customXml" Target="../ink/ink9596.xml"/><Relationship Id="rId93" Type="http://schemas.openxmlformats.org/officeDocument/2006/relationships/image" Target="NULL"/><Relationship Id="rId98" Type="http://schemas.openxmlformats.org/officeDocument/2006/relationships/customXml" Target="../ink/ink9609.xml"/><Relationship Id="rId121" Type="http://schemas.openxmlformats.org/officeDocument/2006/relationships/image" Target="NULL"/><Relationship Id="rId142" Type="http://schemas.openxmlformats.org/officeDocument/2006/relationships/customXml" Target="../ink/ink9631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583.xml"/><Relationship Id="rId67" Type="http://schemas.openxmlformats.org/officeDocument/2006/relationships/image" Target="NULL"/><Relationship Id="rId116" Type="http://schemas.openxmlformats.org/officeDocument/2006/relationships/customXml" Target="../ink/ink9618.xml"/><Relationship Id="rId137" Type="http://schemas.openxmlformats.org/officeDocument/2006/relationships/image" Target="NULL"/><Relationship Id="rId158" Type="http://schemas.openxmlformats.org/officeDocument/2006/relationships/customXml" Target="../ink/ink9639.xml"/><Relationship Id="rId20" Type="http://schemas.openxmlformats.org/officeDocument/2006/relationships/customXml" Target="../ink/ink9570.xml"/><Relationship Id="rId41" Type="http://schemas.openxmlformats.org/officeDocument/2006/relationships/image" Target="NULL"/><Relationship Id="rId62" Type="http://schemas.openxmlformats.org/officeDocument/2006/relationships/customXml" Target="../ink/ink9591.xml"/><Relationship Id="rId83" Type="http://schemas.openxmlformats.org/officeDocument/2006/relationships/image" Target="NULL"/><Relationship Id="rId88" Type="http://schemas.openxmlformats.org/officeDocument/2006/relationships/customXml" Target="../ink/ink9604.xml"/><Relationship Id="rId111" Type="http://schemas.openxmlformats.org/officeDocument/2006/relationships/image" Target="NULL"/><Relationship Id="rId132" Type="http://schemas.openxmlformats.org/officeDocument/2006/relationships/customXml" Target="../ink/ink9626.xml"/><Relationship Id="rId153" Type="http://schemas.openxmlformats.org/officeDocument/2006/relationships/image" Target="NULL"/><Relationship Id="rId174" Type="http://schemas.openxmlformats.org/officeDocument/2006/relationships/customXml" Target="../ink/ink9647.xml"/><Relationship Id="rId15" Type="http://schemas.openxmlformats.org/officeDocument/2006/relationships/image" Target="NULL"/><Relationship Id="rId36" Type="http://schemas.openxmlformats.org/officeDocument/2006/relationships/customXml" Target="../ink/ink9578.xml"/><Relationship Id="rId57" Type="http://schemas.openxmlformats.org/officeDocument/2006/relationships/image" Target="NULL"/><Relationship Id="rId106" Type="http://schemas.openxmlformats.org/officeDocument/2006/relationships/customXml" Target="../ink/ink9613.xml"/><Relationship Id="rId127" Type="http://schemas.openxmlformats.org/officeDocument/2006/relationships/image" Target="NULL"/><Relationship Id="rId10" Type="http://schemas.openxmlformats.org/officeDocument/2006/relationships/customXml" Target="../ink/ink9565.xml"/><Relationship Id="rId31" Type="http://schemas.openxmlformats.org/officeDocument/2006/relationships/image" Target="NULL"/><Relationship Id="rId52" Type="http://schemas.openxmlformats.org/officeDocument/2006/relationships/customXml" Target="../ink/ink9586.xml"/><Relationship Id="rId73" Type="http://schemas.openxmlformats.org/officeDocument/2006/relationships/image" Target="NULL"/><Relationship Id="rId78" Type="http://schemas.openxmlformats.org/officeDocument/2006/relationships/customXml" Target="../ink/ink9599.xml"/><Relationship Id="rId94" Type="http://schemas.openxmlformats.org/officeDocument/2006/relationships/customXml" Target="../ink/ink9607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621.xml"/><Relationship Id="rId143" Type="http://schemas.openxmlformats.org/officeDocument/2006/relationships/image" Target="NULL"/><Relationship Id="rId148" Type="http://schemas.openxmlformats.org/officeDocument/2006/relationships/customXml" Target="../ink/ink9634.xml"/><Relationship Id="rId164" Type="http://schemas.openxmlformats.org/officeDocument/2006/relationships/customXml" Target="../ink/ink9642.xml"/><Relationship Id="rId169" Type="http://schemas.openxmlformats.org/officeDocument/2006/relationships/image" Target="NULL"/><Relationship Id="rId4" Type="http://schemas.openxmlformats.org/officeDocument/2006/relationships/customXml" Target="../ink/ink9562.xml"/><Relationship Id="rId9" Type="http://schemas.openxmlformats.org/officeDocument/2006/relationships/image" Target="NULL"/><Relationship Id="rId26" Type="http://schemas.openxmlformats.org/officeDocument/2006/relationships/customXml" Target="../ink/ink9573.xml"/><Relationship Id="rId47" Type="http://schemas.openxmlformats.org/officeDocument/2006/relationships/image" Target="NULL"/><Relationship Id="rId68" Type="http://schemas.openxmlformats.org/officeDocument/2006/relationships/customXml" Target="../ink/ink9594.xml"/><Relationship Id="rId89" Type="http://schemas.openxmlformats.org/officeDocument/2006/relationships/image" Target="NULL"/><Relationship Id="rId112" Type="http://schemas.openxmlformats.org/officeDocument/2006/relationships/customXml" Target="../ink/ink9616.xml"/><Relationship Id="rId133" Type="http://schemas.openxmlformats.org/officeDocument/2006/relationships/image" Target="NULL"/><Relationship Id="rId154" Type="http://schemas.openxmlformats.org/officeDocument/2006/relationships/customXml" Target="../ink/ink9637.xml"/><Relationship Id="rId175" Type="http://schemas.openxmlformats.org/officeDocument/2006/relationships/image" Target="NULL"/><Relationship Id="rId16" Type="http://schemas.openxmlformats.org/officeDocument/2006/relationships/customXml" Target="../ink/ink9568.xml"/><Relationship Id="rId37" Type="http://schemas.openxmlformats.org/officeDocument/2006/relationships/image" Target="NULL"/><Relationship Id="rId58" Type="http://schemas.openxmlformats.org/officeDocument/2006/relationships/customXml" Target="../ink/ink9589.xml"/><Relationship Id="rId79" Type="http://schemas.openxmlformats.org/officeDocument/2006/relationships/image" Target="NULL"/><Relationship Id="rId102" Type="http://schemas.openxmlformats.org/officeDocument/2006/relationships/customXml" Target="../ink/ink9611.xml"/><Relationship Id="rId123" Type="http://schemas.openxmlformats.org/officeDocument/2006/relationships/image" Target="NULL"/><Relationship Id="rId144" Type="http://schemas.openxmlformats.org/officeDocument/2006/relationships/customXml" Target="../ink/ink9632.xml"/><Relationship Id="rId90" Type="http://schemas.openxmlformats.org/officeDocument/2006/relationships/customXml" Target="../ink/ink9605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9584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627.xml"/><Relationship Id="rId80" Type="http://schemas.openxmlformats.org/officeDocument/2006/relationships/customXml" Target="../ink/ink9600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9579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622.xml"/><Relationship Id="rId70" Type="http://schemas.openxmlformats.org/officeDocument/2006/relationships/customXml" Target="../ink/ink9595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643.xml"/></Relationships>
</file>

<file path=ppt/slides/_rels/slide23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668.xml"/><Relationship Id="rId63" Type="http://schemas.openxmlformats.org/officeDocument/2006/relationships/image" Target="NULL"/><Relationship Id="rId84" Type="http://schemas.openxmlformats.org/officeDocument/2006/relationships/customXml" Target="../ink/ink9689.xml"/><Relationship Id="rId138" Type="http://schemas.openxmlformats.org/officeDocument/2006/relationships/customXml" Target="../ink/ink9716.xml"/><Relationship Id="rId159" Type="http://schemas.openxmlformats.org/officeDocument/2006/relationships/image" Target="NULL"/><Relationship Id="rId170" Type="http://schemas.openxmlformats.org/officeDocument/2006/relationships/customXml" Target="../ink/ink973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663.xml"/><Relationship Id="rId53" Type="http://schemas.openxmlformats.org/officeDocument/2006/relationships/image" Target="NULL"/><Relationship Id="rId74" Type="http://schemas.openxmlformats.org/officeDocument/2006/relationships/customXml" Target="../ink/ink9684.xml"/><Relationship Id="rId128" Type="http://schemas.openxmlformats.org/officeDocument/2006/relationships/customXml" Target="../ink/ink971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727.xml"/><Relationship Id="rId181" Type="http://schemas.openxmlformats.org/officeDocument/2006/relationships/image" Target="NULL"/><Relationship Id="rId22" Type="http://schemas.openxmlformats.org/officeDocument/2006/relationships/customXml" Target="../ink/ink9658.xml"/><Relationship Id="rId43" Type="http://schemas.openxmlformats.org/officeDocument/2006/relationships/image" Target="NULL"/><Relationship Id="rId64" Type="http://schemas.openxmlformats.org/officeDocument/2006/relationships/customXml" Target="../ink/ink9679.xml"/><Relationship Id="rId118" Type="http://schemas.openxmlformats.org/officeDocument/2006/relationships/customXml" Target="../ink/ink970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722.xml"/><Relationship Id="rId171" Type="http://schemas.openxmlformats.org/officeDocument/2006/relationships/image" Target="NULL"/><Relationship Id="rId12" Type="http://schemas.openxmlformats.org/officeDocument/2006/relationships/customXml" Target="../ink/ink9653.xml"/><Relationship Id="rId33" Type="http://schemas.openxmlformats.org/officeDocument/2006/relationships/image" Target="NULL"/><Relationship Id="rId108" Type="http://schemas.openxmlformats.org/officeDocument/2006/relationships/customXml" Target="../ink/ink9701.xml"/><Relationship Id="rId129" Type="http://schemas.openxmlformats.org/officeDocument/2006/relationships/image" Target="NULL"/><Relationship Id="rId54" Type="http://schemas.openxmlformats.org/officeDocument/2006/relationships/customXml" Target="../ink/ink9674.xml"/><Relationship Id="rId75" Type="http://schemas.openxmlformats.org/officeDocument/2006/relationships/image" Target="NULL"/><Relationship Id="rId96" Type="http://schemas.openxmlformats.org/officeDocument/2006/relationships/customXml" Target="../ink/ink9695.xml"/><Relationship Id="rId140" Type="http://schemas.openxmlformats.org/officeDocument/2006/relationships/customXml" Target="../ink/ink9717.xml"/><Relationship Id="rId161" Type="http://schemas.openxmlformats.org/officeDocument/2006/relationships/image" Target="NULL"/><Relationship Id="rId182" Type="http://schemas.openxmlformats.org/officeDocument/2006/relationships/customXml" Target="../ink/ink9738.xml"/><Relationship Id="rId6" Type="http://schemas.openxmlformats.org/officeDocument/2006/relationships/customXml" Target="../ink/ink9650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9669.xml"/><Relationship Id="rId65" Type="http://schemas.openxmlformats.org/officeDocument/2006/relationships/image" Target="NULL"/><Relationship Id="rId86" Type="http://schemas.openxmlformats.org/officeDocument/2006/relationships/customXml" Target="../ink/ink9690.xml"/><Relationship Id="rId130" Type="http://schemas.openxmlformats.org/officeDocument/2006/relationships/customXml" Target="../ink/ink9712.xml"/><Relationship Id="rId151" Type="http://schemas.openxmlformats.org/officeDocument/2006/relationships/image" Target="NULL"/><Relationship Id="rId172" Type="http://schemas.openxmlformats.org/officeDocument/2006/relationships/customXml" Target="../ink/ink9733.xml"/><Relationship Id="rId13" Type="http://schemas.openxmlformats.org/officeDocument/2006/relationships/image" Target="NULL"/><Relationship Id="rId18" Type="http://schemas.openxmlformats.org/officeDocument/2006/relationships/customXml" Target="../ink/ink965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664.xml"/><Relationship Id="rId50" Type="http://schemas.openxmlformats.org/officeDocument/2006/relationships/customXml" Target="../ink/ink9672.xml"/><Relationship Id="rId55" Type="http://schemas.openxmlformats.org/officeDocument/2006/relationships/image" Target="NULL"/><Relationship Id="rId76" Type="http://schemas.openxmlformats.org/officeDocument/2006/relationships/customXml" Target="../ink/ink9685.xml"/><Relationship Id="rId97" Type="http://schemas.openxmlformats.org/officeDocument/2006/relationships/image" Target="NULL"/><Relationship Id="rId104" Type="http://schemas.openxmlformats.org/officeDocument/2006/relationships/customXml" Target="../ink/ink9699.xml"/><Relationship Id="rId120" Type="http://schemas.openxmlformats.org/officeDocument/2006/relationships/customXml" Target="../ink/ink9707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720.xml"/><Relationship Id="rId167" Type="http://schemas.openxmlformats.org/officeDocument/2006/relationships/image" Target="NULL"/><Relationship Id="rId188" Type="http://schemas.openxmlformats.org/officeDocument/2006/relationships/customXml" Target="../ink/ink974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693.xml"/><Relationship Id="rId162" Type="http://schemas.openxmlformats.org/officeDocument/2006/relationships/customXml" Target="../ink/ink9728.xml"/><Relationship Id="rId183" Type="http://schemas.openxmlformats.org/officeDocument/2006/relationships/image" Target="NULL"/><Relationship Id="rId2" Type="http://schemas.openxmlformats.org/officeDocument/2006/relationships/customXml" Target="../ink/ink9648.xml"/><Relationship Id="rId29" Type="http://schemas.openxmlformats.org/officeDocument/2006/relationships/image" Target="NULL"/><Relationship Id="rId24" Type="http://schemas.openxmlformats.org/officeDocument/2006/relationships/customXml" Target="../ink/ink9659.xml"/><Relationship Id="rId40" Type="http://schemas.openxmlformats.org/officeDocument/2006/relationships/customXml" Target="../ink/ink9667.xml"/><Relationship Id="rId45" Type="http://schemas.openxmlformats.org/officeDocument/2006/relationships/image" Target="NULL"/><Relationship Id="rId66" Type="http://schemas.openxmlformats.org/officeDocument/2006/relationships/customXml" Target="../ink/ink9680.xml"/><Relationship Id="rId87" Type="http://schemas.openxmlformats.org/officeDocument/2006/relationships/image" Target="NULL"/><Relationship Id="rId110" Type="http://schemas.openxmlformats.org/officeDocument/2006/relationships/customXml" Target="../ink/ink970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715.xml"/><Relationship Id="rId157" Type="http://schemas.openxmlformats.org/officeDocument/2006/relationships/image" Target="NULL"/><Relationship Id="rId178" Type="http://schemas.openxmlformats.org/officeDocument/2006/relationships/customXml" Target="../ink/ink9736.xml"/><Relationship Id="rId61" Type="http://schemas.openxmlformats.org/officeDocument/2006/relationships/image" Target="NULL"/><Relationship Id="rId82" Type="http://schemas.openxmlformats.org/officeDocument/2006/relationships/customXml" Target="../ink/ink9688.xml"/><Relationship Id="rId152" Type="http://schemas.openxmlformats.org/officeDocument/2006/relationships/customXml" Target="../ink/ink9723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654.xml"/><Relationship Id="rId30" Type="http://schemas.openxmlformats.org/officeDocument/2006/relationships/customXml" Target="../ink/ink9662.xml"/><Relationship Id="rId35" Type="http://schemas.openxmlformats.org/officeDocument/2006/relationships/image" Target="NULL"/><Relationship Id="rId56" Type="http://schemas.openxmlformats.org/officeDocument/2006/relationships/customXml" Target="../ink/ink9675.xml"/><Relationship Id="rId77" Type="http://schemas.openxmlformats.org/officeDocument/2006/relationships/image" Target="NULL"/><Relationship Id="rId100" Type="http://schemas.openxmlformats.org/officeDocument/2006/relationships/customXml" Target="../ink/ink9697.xml"/><Relationship Id="rId105" Type="http://schemas.openxmlformats.org/officeDocument/2006/relationships/image" Target="NULL"/><Relationship Id="rId126" Type="http://schemas.openxmlformats.org/officeDocument/2006/relationships/customXml" Target="../ink/ink9710.xml"/><Relationship Id="rId147" Type="http://schemas.openxmlformats.org/officeDocument/2006/relationships/image" Target="NULL"/><Relationship Id="rId168" Type="http://schemas.openxmlformats.org/officeDocument/2006/relationships/customXml" Target="../ink/ink9731.xml"/><Relationship Id="rId8" Type="http://schemas.openxmlformats.org/officeDocument/2006/relationships/customXml" Target="../ink/ink9651.xml"/><Relationship Id="rId51" Type="http://schemas.openxmlformats.org/officeDocument/2006/relationships/image" Target="NULL"/><Relationship Id="rId72" Type="http://schemas.openxmlformats.org/officeDocument/2006/relationships/customXml" Target="../ink/ink9683.xml"/><Relationship Id="rId93" Type="http://schemas.openxmlformats.org/officeDocument/2006/relationships/image" Target="NULL"/><Relationship Id="rId98" Type="http://schemas.openxmlformats.org/officeDocument/2006/relationships/customXml" Target="../ink/ink9696.xml"/><Relationship Id="rId121" Type="http://schemas.openxmlformats.org/officeDocument/2006/relationships/image" Target="NULL"/><Relationship Id="rId142" Type="http://schemas.openxmlformats.org/officeDocument/2006/relationships/customXml" Target="../ink/ink9718.xml"/><Relationship Id="rId163" Type="http://schemas.openxmlformats.org/officeDocument/2006/relationships/image" Target="NULL"/><Relationship Id="rId184" Type="http://schemas.openxmlformats.org/officeDocument/2006/relationships/customXml" Target="../ink/ink9739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670.xml"/><Relationship Id="rId67" Type="http://schemas.openxmlformats.org/officeDocument/2006/relationships/image" Target="NULL"/><Relationship Id="rId116" Type="http://schemas.openxmlformats.org/officeDocument/2006/relationships/customXml" Target="../ink/ink9705.xml"/><Relationship Id="rId137" Type="http://schemas.openxmlformats.org/officeDocument/2006/relationships/image" Target="NULL"/><Relationship Id="rId158" Type="http://schemas.openxmlformats.org/officeDocument/2006/relationships/customXml" Target="../ink/ink9726.xml"/><Relationship Id="rId20" Type="http://schemas.openxmlformats.org/officeDocument/2006/relationships/customXml" Target="../ink/ink9657.xml"/><Relationship Id="rId41" Type="http://schemas.openxmlformats.org/officeDocument/2006/relationships/image" Target="NULL"/><Relationship Id="rId62" Type="http://schemas.openxmlformats.org/officeDocument/2006/relationships/customXml" Target="../ink/ink9678.xml"/><Relationship Id="rId83" Type="http://schemas.openxmlformats.org/officeDocument/2006/relationships/image" Target="NULL"/><Relationship Id="rId88" Type="http://schemas.openxmlformats.org/officeDocument/2006/relationships/customXml" Target="../ink/ink9691.xml"/><Relationship Id="rId111" Type="http://schemas.openxmlformats.org/officeDocument/2006/relationships/image" Target="NULL"/><Relationship Id="rId132" Type="http://schemas.openxmlformats.org/officeDocument/2006/relationships/customXml" Target="../ink/ink9713.xml"/><Relationship Id="rId153" Type="http://schemas.openxmlformats.org/officeDocument/2006/relationships/image" Target="NULL"/><Relationship Id="rId174" Type="http://schemas.openxmlformats.org/officeDocument/2006/relationships/customXml" Target="../ink/ink9734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665.xml"/><Relationship Id="rId57" Type="http://schemas.openxmlformats.org/officeDocument/2006/relationships/image" Target="NULL"/><Relationship Id="rId106" Type="http://schemas.openxmlformats.org/officeDocument/2006/relationships/customXml" Target="../ink/ink9700.xml"/><Relationship Id="rId127" Type="http://schemas.openxmlformats.org/officeDocument/2006/relationships/image" Target="NULL"/><Relationship Id="rId10" Type="http://schemas.openxmlformats.org/officeDocument/2006/relationships/customXml" Target="../ink/ink9652.xml"/><Relationship Id="rId31" Type="http://schemas.openxmlformats.org/officeDocument/2006/relationships/image" Target="NULL"/><Relationship Id="rId52" Type="http://schemas.openxmlformats.org/officeDocument/2006/relationships/customXml" Target="../ink/ink9673.xml"/><Relationship Id="rId73" Type="http://schemas.openxmlformats.org/officeDocument/2006/relationships/image" Target="NULL"/><Relationship Id="rId78" Type="http://schemas.openxmlformats.org/officeDocument/2006/relationships/customXml" Target="../ink/ink9686.xml"/><Relationship Id="rId94" Type="http://schemas.openxmlformats.org/officeDocument/2006/relationships/customXml" Target="../ink/ink969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708.xml"/><Relationship Id="rId143" Type="http://schemas.openxmlformats.org/officeDocument/2006/relationships/image" Target="NULL"/><Relationship Id="rId148" Type="http://schemas.openxmlformats.org/officeDocument/2006/relationships/customXml" Target="../ink/ink9721.xml"/><Relationship Id="rId164" Type="http://schemas.openxmlformats.org/officeDocument/2006/relationships/customXml" Target="../ink/ink9729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9649.xml"/><Relationship Id="rId9" Type="http://schemas.openxmlformats.org/officeDocument/2006/relationships/image" Target="NULL"/><Relationship Id="rId180" Type="http://schemas.openxmlformats.org/officeDocument/2006/relationships/customXml" Target="../ink/ink9737.xml"/><Relationship Id="rId26" Type="http://schemas.openxmlformats.org/officeDocument/2006/relationships/customXml" Target="../ink/ink9660.xml"/><Relationship Id="rId47" Type="http://schemas.openxmlformats.org/officeDocument/2006/relationships/image" Target="NULL"/><Relationship Id="rId68" Type="http://schemas.openxmlformats.org/officeDocument/2006/relationships/customXml" Target="../ink/ink9681.xml"/><Relationship Id="rId89" Type="http://schemas.openxmlformats.org/officeDocument/2006/relationships/image" Target="NULL"/><Relationship Id="rId112" Type="http://schemas.openxmlformats.org/officeDocument/2006/relationships/customXml" Target="../ink/ink9703.xml"/><Relationship Id="rId133" Type="http://schemas.openxmlformats.org/officeDocument/2006/relationships/image" Target="NULL"/><Relationship Id="rId154" Type="http://schemas.openxmlformats.org/officeDocument/2006/relationships/customXml" Target="../ink/ink9724.xml"/><Relationship Id="rId175" Type="http://schemas.openxmlformats.org/officeDocument/2006/relationships/image" Target="NULL"/><Relationship Id="rId16" Type="http://schemas.openxmlformats.org/officeDocument/2006/relationships/customXml" Target="../ink/ink9655.xml"/><Relationship Id="rId37" Type="http://schemas.openxmlformats.org/officeDocument/2006/relationships/image" Target="NULL"/><Relationship Id="rId58" Type="http://schemas.openxmlformats.org/officeDocument/2006/relationships/customXml" Target="../ink/ink9676.xml"/><Relationship Id="rId79" Type="http://schemas.openxmlformats.org/officeDocument/2006/relationships/image" Target="NULL"/><Relationship Id="rId102" Type="http://schemas.openxmlformats.org/officeDocument/2006/relationships/customXml" Target="../ink/ink9698.xml"/><Relationship Id="rId123" Type="http://schemas.openxmlformats.org/officeDocument/2006/relationships/image" Target="NULL"/><Relationship Id="rId144" Type="http://schemas.openxmlformats.org/officeDocument/2006/relationships/customXml" Target="../ink/ink9719.xml"/><Relationship Id="rId90" Type="http://schemas.openxmlformats.org/officeDocument/2006/relationships/customXml" Target="../ink/ink9692.xml"/><Relationship Id="rId165" Type="http://schemas.openxmlformats.org/officeDocument/2006/relationships/image" Target="NULL"/><Relationship Id="rId186" Type="http://schemas.openxmlformats.org/officeDocument/2006/relationships/customXml" Target="../ink/ink9740.xml"/><Relationship Id="rId27" Type="http://schemas.openxmlformats.org/officeDocument/2006/relationships/image" Target="NULL"/><Relationship Id="rId48" Type="http://schemas.openxmlformats.org/officeDocument/2006/relationships/customXml" Target="../ink/ink967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714.xml"/><Relationship Id="rId80" Type="http://schemas.openxmlformats.org/officeDocument/2006/relationships/customXml" Target="../ink/ink9687.xml"/><Relationship Id="rId155" Type="http://schemas.openxmlformats.org/officeDocument/2006/relationships/image" Target="NULL"/><Relationship Id="rId176" Type="http://schemas.openxmlformats.org/officeDocument/2006/relationships/customXml" Target="../ink/ink9735.xml"/><Relationship Id="rId17" Type="http://schemas.openxmlformats.org/officeDocument/2006/relationships/image" Target="NULL"/><Relationship Id="rId38" Type="http://schemas.openxmlformats.org/officeDocument/2006/relationships/customXml" Target="../ink/ink966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709.xml"/><Relationship Id="rId70" Type="http://schemas.openxmlformats.org/officeDocument/2006/relationships/customXml" Target="../ink/ink968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730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661.xml"/><Relationship Id="rId49" Type="http://schemas.openxmlformats.org/officeDocument/2006/relationships/image" Target="NULL"/><Relationship Id="rId114" Type="http://schemas.openxmlformats.org/officeDocument/2006/relationships/customXml" Target="../ink/ink9704.xml"/><Relationship Id="rId60" Type="http://schemas.openxmlformats.org/officeDocument/2006/relationships/customXml" Target="../ink/ink9677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9725.xml"/><Relationship Id="rId177" Type="http://schemas.openxmlformats.org/officeDocument/2006/relationships/image" Target="NULL"/></Relationships>
</file>

<file path=ppt/slides/_rels/slide23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762.xml"/><Relationship Id="rId63" Type="http://schemas.openxmlformats.org/officeDocument/2006/relationships/image" Target="NULL"/><Relationship Id="rId84" Type="http://schemas.openxmlformats.org/officeDocument/2006/relationships/customXml" Target="../ink/ink9783.xml"/><Relationship Id="rId138" Type="http://schemas.openxmlformats.org/officeDocument/2006/relationships/customXml" Target="../ink/ink9810.xml"/><Relationship Id="rId159" Type="http://schemas.openxmlformats.org/officeDocument/2006/relationships/image" Target="NULL"/><Relationship Id="rId170" Type="http://schemas.openxmlformats.org/officeDocument/2006/relationships/customXml" Target="../ink/ink9826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757.xml"/><Relationship Id="rId53" Type="http://schemas.openxmlformats.org/officeDocument/2006/relationships/image" Target="NULL"/><Relationship Id="rId74" Type="http://schemas.openxmlformats.org/officeDocument/2006/relationships/customXml" Target="../ink/ink9778.xml"/><Relationship Id="rId128" Type="http://schemas.openxmlformats.org/officeDocument/2006/relationships/customXml" Target="../ink/ink9805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821.xml"/><Relationship Id="rId181" Type="http://schemas.openxmlformats.org/officeDocument/2006/relationships/image" Target="NULL"/><Relationship Id="rId22" Type="http://schemas.openxmlformats.org/officeDocument/2006/relationships/customXml" Target="../ink/ink9752.xml"/><Relationship Id="rId43" Type="http://schemas.openxmlformats.org/officeDocument/2006/relationships/image" Target="NULL"/><Relationship Id="rId64" Type="http://schemas.openxmlformats.org/officeDocument/2006/relationships/customXml" Target="../ink/ink9773.xml"/><Relationship Id="rId118" Type="http://schemas.openxmlformats.org/officeDocument/2006/relationships/customXml" Target="../ink/ink9800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816.xml"/><Relationship Id="rId171" Type="http://schemas.openxmlformats.org/officeDocument/2006/relationships/image" Target="NULL"/><Relationship Id="rId192" Type="http://schemas.openxmlformats.org/officeDocument/2006/relationships/customXml" Target="../ink/ink9837.xml"/><Relationship Id="rId12" Type="http://schemas.openxmlformats.org/officeDocument/2006/relationships/customXml" Target="../ink/ink9747.xml"/><Relationship Id="rId33" Type="http://schemas.openxmlformats.org/officeDocument/2006/relationships/image" Target="NULL"/><Relationship Id="rId108" Type="http://schemas.openxmlformats.org/officeDocument/2006/relationships/customXml" Target="../ink/ink9795.xml"/><Relationship Id="rId129" Type="http://schemas.openxmlformats.org/officeDocument/2006/relationships/image" Target="NULL"/><Relationship Id="rId54" Type="http://schemas.openxmlformats.org/officeDocument/2006/relationships/customXml" Target="../ink/ink9768.xml"/><Relationship Id="rId75" Type="http://schemas.openxmlformats.org/officeDocument/2006/relationships/image" Target="NULL"/><Relationship Id="rId96" Type="http://schemas.openxmlformats.org/officeDocument/2006/relationships/customXml" Target="../ink/ink9789.xml"/><Relationship Id="rId140" Type="http://schemas.openxmlformats.org/officeDocument/2006/relationships/customXml" Target="../ink/ink9811.xml"/><Relationship Id="rId161" Type="http://schemas.openxmlformats.org/officeDocument/2006/relationships/image" Target="NULL"/><Relationship Id="rId182" Type="http://schemas.openxmlformats.org/officeDocument/2006/relationships/customXml" Target="../ink/ink9832.xml"/><Relationship Id="rId6" Type="http://schemas.openxmlformats.org/officeDocument/2006/relationships/customXml" Target="../ink/ink9744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9763.xml"/><Relationship Id="rId65" Type="http://schemas.openxmlformats.org/officeDocument/2006/relationships/image" Target="NULL"/><Relationship Id="rId86" Type="http://schemas.openxmlformats.org/officeDocument/2006/relationships/customXml" Target="../ink/ink9784.xml"/><Relationship Id="rId130" Type="http://schemas.openxmlformats.org/officeDocument/2006/relationships/customXml" Target="../ink/ink9806.xml"/><Relationship Id="rId151" Type="http://schemas.openxmlformats.org/officeDocument/2006/relationships/image" Target="NULL"/><Relationship Id="rId172" Type="http://schemas.openxmlformats.org/officeDocument/2006/relationships/customXml" Target="../ink/ink9827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758.xml"/><Relationship Id="rId50" Type="http://schemas.openxmlformats.org/officeDocument/2006/relationships/customXml" Target="../ink/ink9766.xml"/><Relationship Id="rId55" Type="http://schemas.openxmlformats.org/officeDocument/2006/relationships/image" Target="NULL"/><Relationship Id="rId76" Type="http://schemas.openxmlformats.org/officeDocument/2006/relationships/customXml" Target="../ink/ink9779.xml"/><Relationship Id="rId97" Type="http://schemas.openxmlformats.org/officeDocument/2006/relationships/image" Target="NULL"/><Relationship Id="rId104" Type="http://schemas.openxmlformats.org/officeDocument/2006/relationships/customXml" Target="../ink/ink9793.xml"/><Relationship Id="rId120" Type="http://schemas.openxmlformats.org/officeDocument/2006/relationships/customXml" Target="../ink/ink9801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814.xml"/><Relationship Id="rId167" Type="http://schemas.openxmlformats.org/officeDocument/2006/relationships/image" Target="NULL"/><Relationship Id="rId188" Type="http://schemas.openxmlformats.org/officeDocument/2006/relationships/customXml" Target="../ink/ink983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787.xml"/><Relationship Id="rId162" Type="http://schemas.openxmlformats.org/officeDocument/2006/relationships/customXml" Target="../ink/ink9822.xml"/><Relationship Id="rId183" Type="http://schemas.openxmlformats.org/officeDocument/2006/relationships/image" Target="NULL"/><Relationship Id="rId2" Type="http://schemas.openxmlformats.org/officeDocument/2006/relationships/customXml" Target="../ink/ink9742.xml"/><Relationship Id="rId29" Type="http://schemas.openxmlformats.org/officeDocument/2006/relationships/image" Target="NULL"/><Relationship Id="rId24" Type="http://schemas.openxmlformats.org/officeDocument/2006/relationships/customXml" Target="../ink/ink9753.xml"/><Relationship Id="rId40" Type="http://schemas.openxmlformats.org/officeDocument/2006/relationships/customXml" Target="../ink/ink9761.xml"/><Relationship Id="rId45" Type="http://schemas.openxmlformats.org/officeDocument/2006/relationships/image" Target="NULL"/><Relationship Id="rId66" Type="http://schemas.openxmlformats.org/officeDocument/2006/relationships/customXml" Target="../ink/ink9774.xml"/><Relationship Id="rId87" Type="http://schemas.openxmlformats.org/officeDocument/2006/relationships/image" Target="NULL"/><Relationship Id="rId110" Type="http://schemas.openxmlformats.org/officeDocument/2006/relationships/customXml" Target="../ink/ink9796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809.xml"/><Relationship Id="rId157" Type="http://schemas.openxmlformats.org/officeDocument/2006/relationships/image" Target="NULL"/><Relationship Id="rId178" Type="http://schemas.openxmlformats.org/officeDocument/2006/relationships/customXml" Target="../ink/ink9830.xml"/><Relationship Id="rId61" Type="http://schemas.openxmlformats.org/officeDocument/2006/relationships/image" Target="NULL"/><Relationship Id="rId82" Type="http://schemas.openxmlformats.org/officeDocument/2006/relationships/customXml" Target="../ink/ink9782.xml"/><Relationship Id="rId152" Type="http://schemas.openxmlformats.org/officeDocument/2006/relationships/customXml" Target="../ink/ink9817.xml"/><Relationship Id="rId173" Type="http://schemas.openxmlformats.org/officeDocument/2006/relationships/image" Target="NULL"/><Relationship Id="rId194" Type="http://schemas.openxmlformats.org/officeDocument/2006/relationships/customXml" Target="../ink/ink9838.xml"/><Relationship Id="rId19" Type="http://schemas.openxmlformats.org/officeDocument/2006/relationships/image" Target="NULL"/><Relationship Id="rId14" Type="http://schemas.openxmlformats.org/officeDocument/2006/relationships/customXml" Target="../ink/ink9748.xml"/><Relationship Id="rId30" Type="http://schemas.openxmlformats.org/officeDocument/2006/relationships/customXml" Target="../ink/ink9756.xml"/><Relationship Id="rId35" Type="http://schemas.openxmlformats.org/officeDocument/2006/relationships/image" Target="NULL"/><Relationship Id="rId56" Type="http://schemas.openxmlformats.org/officeDocument/2006/relationships/customXml" Target="../ink/ink9769.xml"/><Relationship Id="rId77" Type="http://schemas.openxmlformats.org/officeDocument/2006/relationships/image" Target="NULL"/><Relationship Id="rId100" Type="http://schemas.openxmlformats.org/officeDocument/2006/relationships/customXml" Target="../ink/ink9791.xml"/><Relationship Id="rId105" Type="http://schemas.openxmlformats.org/officeDocument/2006/relationships/image" Target="NULL"/><Relationship Id="rId126" Type="http://schemas.openxmlformats.org/officeDocument/2006/relationships/customXml" Target="../ink/ink9804.xml"/><Relationship Id="rId147" Type="http://schemas.openxmlformats.org/officeDocument/2006/relationships/image" Target="NULL"/><Relationship Id="rId168" Type="http://schemas.openxmlformats.org/officeDocument/2006/relationships/customXml" Target="../ink/ink9825.xml"/><Relationship Id="rId8" Type="http://schemas.openxmlformats.org/officeDocument/2006/relationships/customXml" Target="../ink/ink9745.xml"/><Relationship Id="rId51" Type="http://schemas.openxmlformats.org/officeDocument/2006/relationships/image" Target="NULL"/><Relationship Id="rId72" Type="http://schemas.openxmlformats.org/officeDocument/2006/relationships/customXml" Target="../ink/ink9777.xml"/><Relationship Id="rId93" Type="http://schemas.openxmlformats.org/officeDocument/2006/relationships/image" Target="NULL"/><Relationship Id="rId98" Type="http://schemas.openxmlformats.org/officeDocument/2006/relationships/customXml" Target="../ink/ink9790.xml"/><Relationship Id="rId121" Type="http://schemas.openxmlformats.org/officeDocument/2006/relationships/image" Target="NULL"/><Relationship Id="rId142" Type="http://schemas.openxmlformats.org/officeDocument/2006/relationships/customXml" Target="../ink/ink9812.xml"/><Relationship Id="rId163" Type="http://schemas.openxmlformats.org/officeDocument/2006/relationships/image" Target="NULL"/><Relationship Id="rId184" Type="http://schemas.openxmlformats.org/officeDocument/2006/relationships/customXml" Target="../ink/ink9833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764.xml"/><Relationship Id="rId67" Type="http://schemas.openxmlformats.org/officeDocument/2006/relationships/image" Target="NULL"/><Relationship Id="rId116" Type="http://schemas.openxmlformats.org/officeDocument/2006/relationships/customXml" Target="../ink/ink9799.xml"/><Relationship Id="rId137" Type="http://schemas.openxmlformats.org/officeDocument/2006/relationships/image" Target="NULL"/><Relationship Id="rId158" Type="http://schemas.openxmlformats.org/officeDocument/2006/relationships/customXml" Target="../ink/ink9820.xml"/><Relationship Id="rId20" Type="http://schemas.openxmlformats.org/officeDocument/2006/relationships/customXml" Target="../ink/ink9751.xml"/><Relationship Id="rId41" Type="http://schemas.openxmlformats.org/officeDocument/2006/relationships/image" Target="NULL"/><Relationship Id="rId62" Type="http://schemas.openxmlformats.org/officeDocument/2006/relationships/customXml" Target="../ink/ink9772.xml"/><Relationship Id="rId83" Type="http://schemas.openxmlformats.org/officeDocument/2006/relationships/image" Target="NULL"/><Relationship Id="rId88" Type="http://schemas.openxmlformats.org/officeDocument/2006/relationships/customXml" Target="../ink/ink9785.xml"/><Relationship Id="rId111" Type="http://schemas.openxmlformats.org/officeDocument/2006/relationships/image" Target="NULL"/><Relationship Id="rId132" Type="http://schemas.openxmlformats.org/officeDocument/2006/relationships/customXml" Target="../ink/ink9807.xml"/><Relationship Id="rId153" Type="http://schemas.openxmlformats.org/officeDocument/2006/relationships/image" Target="NULL"/><Relationship Id="rId174" Type="http://schemas.openxmlformats.org/officeDocument/2006/relationships/customXml" Target="../ink/ink9828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9836.xml"/><Relationship Id="rId15" Type="http://schemas.openxmlformats.org/officeDocument/2006/relationships/image" Target="NULL"/><Relationship Id="rId36" Type="http://schemas.openxmlformats.org/officeDocument/2006/relationships/customXml" Target="../ink/ink9759.xml"/><Relationship Id="rId57" Type="http://schemas.openxmlformats.org/officeDocument/2006/relationships/image" Target="NULL"/><Relationship Id="rId106" Type="http://schemas.openxmlformats.org/officeDocument/2006/relationships/customXml" Target="../ink/ink9794.xml"/><Relationship Id="rId127" Type="http://schemas.openxmlformats.org/officeDocument/2006/relationships/image" Target="NULL"/><Relationship Id="rId10" Type="http://schemas.openxmlformats.org/officeDocument/2006/relationships/customXml" Target="../ink/ink9746.xml"/><Relationship Id="rId31" Type="http://schemas.openxmlformats.org/officeDocument/2006/relationships/image" Target="NULL"/><Relationship Id="rId52" Type="http://schemas.openxmlformats.org/officeDocument/2006/relationships/customXml" Target="../ink/ink9767.xml"/><Relationship Id="rId73" Type="http://schemas.openxmlformats.org/officeDocument/2006/relationships/image" Target="NULL"/><Relationship Id="rId78" Type="http://schemas.openxmlformats.org/officeDocument/2006/relationships/customXml" Target="../ink/ink9780.xml"/><Relationship Id="rId94" Type="http://schemas.openxmlformats.org/officeDocument/2006/relationships/customXml" Target="../ink/ink978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802.xml"/><Relationship Id="rId143" Type="http://schemas.openxmlformats.org/officeDocument/2006/relationships/image" Target="NULL"/><Relationship Id="rId148" Type="http://schemas.openxmlformats.org/officeDocument/2006/relationships/customXml" Target="../ink/ink9815.xml"/><Relationship Id="rId164" Type="http://schemas.openxmlformats.org/officeDocument/2006/relationships/customXml" Target="../ink/ink9823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9743.xml"/><Relationship Id="rId9" Type="http://schemas.openxmlformats.org/officeDocument/2006/relationships/image" Target="NULL"/><Relationship Id="rId180" Type="http://schemas.openxmlformats.org/officeDocument/2006/relationships/customXml" Target="../ink/ink9831.xml"/><Relationship Id="rId26" Type="http://schemas.openxmlformats.org/officeDocument/2006/relationships/customXml" Target="../ink/ink9754.xml"/><Relationship Id="rId47" Type="http://schemas.openxmlformats.org/officeDocument/2006/relationships/image" Target="NULL"/><Relationship Id="rId68" Type="http://schemas.openxmlformats.org/officeDocument/2006/relationships/customXml" Target="../ink/ink9775.xml"/><Relationship Id="rId89" Type="http://schemas.openxmlformats.org/officeDocument/2006/relationships/image" Target="NULL"/><Relationship Id="rId112" Type="http://schemas.openxmlformats.org/officeDocument/2006/relationships/customXml" Target="../ink/ink9797.xml"/><Relationship Id="rId133" Type="http://schemas.openxmlformats.org/officeDocument/2006/relationships/image" Target="NULL"/><Relationship Id="rId154" Type="http://schemas.openxmlformats.org/officeDocument/2006/relationships/customXml" Target="../ink/ink9818.xml"/><Relationship Id="rId175" Type="http://schemas.openxmlformats.org/officeDocument/2006/relationships/image" Target="NULL"/><Relationship Id="rId16" Type="http://schemas.openxmlformats.org/officeDocument/2006/relationships/customXml" Target="../ink/ink9749.xml"/><Relationship Id="rId37" Type="http://schemas.openxmlformats.org/officeDocument/2006/relationships/image" Target="NULL"/><Relationship Id="rId58" Type="http://schemas.openxmlformats.org/officeDocument/2006/relationships/customXml" Target="../ink/ink9770.xml"/><Relationship Id="rId79" Type="http://schemas.openxmlformats.org/officeDocument/2006/relationships/image" Target="NULL"/><Relationship Id="rId102" Type="http://schemas.openxmlformats.org/officeDocument/2006/relationships/customXml" Target="../ink/ink9792.xml"/><Relationship Id="rId123" Type="http://schemas.openxmlformats.org/officeDocument/2006/relationships/image" Target="NULL"/><Relationship Id="rId144" Type="http://schemas.openxmlformats.org/officeDocument/2006/relationships/customXml" Target="../ink/ink9813.xml"/><Relationship Id="rId90" Type="http://schemas.openxmlformats.org/officeDocument/2006/relationships/customXml" Target="../ink/ink9786.xml"/><Relationship Id="rId165" Type="http://schemas.openxmlformats.org/officeDocument/2006/relationships/image" Target="NULL"/><Relationship Id="rId186" Type="http://schemas.openxmlformats.org/officeDocument/2006/relationships/customXml" Target="../ink/ink9834.xml"/><Relationship Id="rId27" Type="http://schemas.openxmlformats.org/officeDocument/2006/relationships/image" Target="NULL"/><Relationship Id="rId48" Type="http://schemas.openxmlformats.org/officeDocument/2006/relationships/customXml" Target="../ink/ink9765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808.xml"/><Relationship Id="rId80" Type="http://schemas.openxmlformats.org/officeDocument/2006/relationships/customXml" Target="../ink/ink9781.xml"/><Relationship Id="rId155" Type="http://schemas.openxmlformats.org/officeDocument/2006/relationships/image" Target="NULL"/><Relationship Id="rId176" Type="http://schemas.openxmlformats.org/officeDocument/2006/relationships/customXml" Target="../ink/ink9829.xml"/><Relationship Id="rId17" Type="http://schemas.openxmlformats.org/officeDocument/2006/relationships/image" Target="NULL"/><Relationship Id="rId38" Type="http://schemas.openxmlformats.org/officeDocument/2006/relationships/customXml" Target="../ink/ink9760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803.xml"/><Relationship Id="rId70" Type="http://schemas.openxmlformats.org/officeDocument/2006/relationships/customXml" Target="../ink/ink9776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824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755.xml"/><Relationship Id="rId49" Type="http://schemas.openxmlformats.org/officeDocument/2006/relationships/image" Target="NULL"/><Relationship Id="rId114" Type="http://schemas.openxmlformats.org/officeDocument/2006/relationships/customXml" Target="../ink/ink9798.xml"/><Relationship Id="rId60" Type="http://schemas.openxmlformats.org/officeDocument/2006/relationships/customXml" Target="../ink/ink9771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9819.xml"/><Relationship Id="rId177" Type="http://schemas.openxmlformats.org/officeDocument/2006/relationships/image" Target="NULL"/><Relationship Id="rId18" Type="http://schemas.openxmlformats.org/officeDocument/2006/relationships/customXml" Target="../ink/ink9750.xml"/><Relationship Id="rId39" Type="http://schemas.openxmlformats.org/officeDocument/2006/relationships/image" Target="NUL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9839.xml"/><Relationship Id="rId1" Type="http://schemas.openxmlformats.org/officeDocument/2006/relationships/slideLayout" Target="../slideLayouts/slideLayout2.xml"/><Relationship Id="rId5" Type="http://schemas.openxmlformats.org/officeDocument/2006/relationships/image" Target="NULL"/><Relationship Id="rId4" Type="http://schemas.openxmlformats.org/officeDocument/2006/relationships/customXml" Target="../ink/ink9840.xml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customXml" Target="../ink/ink9844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9846.xml"/><Relationship Id="rId2" Type="http://schemas.openxmlformats.org/officeDocument/2006/relationships/customXml" Target="../ink/ink98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43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9845.xml"/><Relationship Id="rId4" Type="http://schemas.openxmlformats.org/officeDocument/2006/relationships/customXml" Target="../ink/ink9842.xml"/><Relationship Id="rId9" Type="http://schemas.openxmlformats.org/officeDocument/2006/relationships/image" Target="NULL"/><Relationship Id="rId14" Type="http://schemas.openxmlformats.org/officeDocument/2006/relationships/customXml" Target="../ink/ink9847.xml"/></Relationships>
</file>

<file path=ppt/slides/_rels/slide236.xml.rels><?xml version="1.0" encoding="UTF-8" standalone="yes"?>
<Relationships xmlns="http://schemas.openxmlformats.org/package/2006/relationships"><Relationship Id="rId8" Type="http://schemas.openxmlformats.org/officeDocument/2006/relationships/customXml" Target="../ink/ink9851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9853.xml"/><Relationship Id="rId17" Type="http://schemas.openxmlformats.org/officeDocument/2006/relationships/image" Target="NULL"/><Relationship Id="rId2" Type="http://schemas.openxmlformats.org/officeDocument/2006/relationships/customXml" Target="../ink/ink9848.xml"/><Relationship Id="rId16" Type="http://schemas.openxmlformats.org/officeDocument/2006/relationships/customXml" Target="../ink/ink98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50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9852.xml"/><Relationship Id="rId4" Type="http://schemas.openxmlformats.org/officeDocument/2006/relationships/customXml" Target="../ink/ink9849.xml"/><Relationship Id="rId9" Type="http://schemas.openxmlformats.org/officeDocument/2006/relationships/image" Target="NULL"/><Relationship Id="rId14" Type="http://schemas.openxmlformats.org/officeDocument/2006/relationships/customXml" Target="../ink/ink9854.xml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9859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9861.xml"/><Relationship Id="rId17" Type="http://schemas.openxmlformats.org/officeDocument/2006/relationships/image" Target="NULL"/><Relationship Id="rId2" Type="http://schemas.openxmlformats.org/officeDocument/2006/relationships/customXml" Target="../ink/ink9856.xml"/><Relationship Id="rId16" Type="http://schemas.openxmlformats.org/officeDocument/2006/relationships/customXml" Target="../ink/ink98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58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9860.xml"/><Relationship Id="rId4" Type="http://schemas.openxmlformats.org/officeDocument/2006/relationships/customXml" Target="../ink/ink9857.xml"/><Relationship Id="rId9" Type="http://schemas.openxmlformats.org/officeDocument/2006/relationships/image" Target="NULL"/><Relationship Id="rId14" Type="http://schemas.openxmlformats.org/officeDocument/2006/relationships/customXml" Target="../ink/ink9862.xml"/></Relationships>
</file>

<file path=ppt/slides/_rels/slide2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9867.xml"/><Relationship Id="rId13" Type="http://schemas.openxmlformats.org/officeDocument/2006/relationships/image" Target="NULL"/><Relationship Id="rId18" Type="http://schemas.openxmlformats.org/officeDocument/2006/relationships/customXml" Target="../ink/ink9872.xm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9869.xml"/><Relationship Id="rId17" Type="http://schemas.openxmlformats.org/officeDocument/2006/relationships/image" Target="NULL"/><Relationship Id="rId2" Type="http://schemas.openxmlformats.org/officeDocument/2006/relationships/customXml" Target="../ink/ink9864.xml"/><Relationship Id="rId16" Type="http://schemas.openxmlformats.org/officeDocument/2006/relationships/customXml" Target="../ink/ink98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66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9868.xml"/><Relationship Id="rId19" Type="http://schemas.openxmlformats.org/officeDocument/2006/relationships/image" Target="NULL"/><Relationship Id="rId4" Type="http://schemas.openxmlformats.org/officeDocument/2006/relationships/customXml" Target="../ink/ink9865.xml"/><Relationship Id="rId9" Type="http://schemas.openxmlformats.org/officeDocument/2006/relationships/image" Target="NULL"/><Relationship Id="rId14" Type="http://schemas.openxmlformats.org/officeDocument/2006/relationships/customXml" Target="../ink/ink9870.xml"/></Relationships>
</file>

<file path=ppt/slides/_rels/slide2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9876.xml"/><Relationship Id="rId13" Type="http://schemas.openxmlformats.org/officeDocument/2006/relationships/image" Target="NULL"/><Relationship Id="rId18" Type="http://schemas.openxmlformats.org/officeDocument/2006/relationships/customXml" Target="../ink/ink9881.xml"/><Relationship Id="rId26" Type="http://schemas.openxmlformats.org/officeDocument/2006/relationships/customXml" Target="../ink/ink9885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9878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9873.xml"/><Relationship Id="rId16" Type="http://schemas.openxmlformats.org/officeDocument/2006/relationships/customXml" Target="../ink/ink9880.xml"/><Relationship Id="rId20" Type="http://schemas.openxmlformats.org/officeDocument/2006/relationships/customXml" Target="../ink/ink9882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75.xml"/><Relationship Id="rId11" Type="http://schemas.openxmlformats.org/officeDocument/2006/relationships/image" Target="NULL"/><Relationship Id="rId24" Type="http://schemas.openxmlformats.org/officeDocument/2006/relationships/customXml" Target="../ink/ink988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886.xml"/><Relationship Id="rId10" Type="http://schemas.openxmlformats.org/officeDocument/2006/relationships/customXml" Target="../ink/ink9877.xml"/><Relationship Id="rId19" Type="http://schemas.openxmlformats.org/officeDocument/2006/relationships/image" Target="NULL"/><Relationship Id="rId4" Type="http://schemas.openxmlformats.org/officeDocument/2006/relationships/customXml" Target="../ink/ink9874.xml"/><Relationship Id="rId9" Type="http://schemas.openxmlformats.org/officeDocument/2006/relationships/image" Target="NULL"/><Relationship Id="rId14" Type="http://schemas.openxmlformats.org/officeDocument/2006/relationships/customXml" Target="../ink/ink9879.xml"/><Relationship Id="rId22" Type="http://schemas.openxmlformats.org/officeDocument/2006/relationships/customXml" Target="../ink/ink9883.xml"/><Relationship Id="rId27" Type="http://schemas.openxmlformats.org/officeDocument/2006/relationships/image" Target="NULL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2.xml"/><Relationship Id="rId21" Type="http://schemas.openxmlformats.org/officeDocument/2006/relationships/image" Target="../media/image418.png"/><Relationship Id="rId42" Type="http://schemas.openxmlformats.org/officeDocument/2006/relationships/customXml" Target="../ink/ink530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543.xml"/><Relationship Id="rId16" Type="http://schemas.openxmlformats.org/officeDocument/2006/relationships/customXml" Target="../ink/ink517.xml"/><Relationship Id="rId11" Type="http://schemas.openxmlformats.org/officeDocument/2006/relationships/image" Target="../media/image412.png"/><Relationship Id="rId32" Type="http://schemas.openxmlformats.org/officeDocument/2006/relationships/customXml" Target="../ink/ink525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538.xml"/><Relationship Id="rId74" Type="http://schemas.openxmlformats.org/officeDocument/2006/relationships/customXml" Target="../ink/ink546.xml"/><Relationship Id="rId79" Type="http://schemas.openxmlformats.org/officeDocument/2006/relationships/image" Target="../media/image445.png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82" Type="http://schemas.openxmlformats.org/officeDocument/2006/relationships/customXml" Target="../ink/ink550.xml"/><Relationship Id="rId19" Type="http://schemas.openxmlformats.org/officeDocument/2006/relationships/image" Target="../media/image417.png"/><Relationship Id="rId14" Type="http://schemas.openxmlformats.org/officeDocument/2006/relationships/customXml" Target="../ink/ink516.xml"/><Relationship Id="rId22" Type="http://schemas.openxmlformats.org/officeDocument/2006/relationships/customXml" Target="../ink/ink520.xml"/><Relationship Id="rId27" Type="http://schemas.openxmlformats.org/officeDocument/2006/relationships/image" Target="../media/image421.png"/><Relationship Id="rId30" Type="http://schemas.openxmlformats.org/officeDocument/2006/relationships/customXml" Target="../ink/ink524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533.xml"/><Relationship Id="rId56" Type="http://schemas.openxmlformats.org/officeDocument/2006/relationships/customXml" Target="../ink/ink537.xml"/><Relationship Id="rId64" Type="http://schemas.openxmlformats.org/officeDocument/2006/relationships/customXml" Target="../ink/ink541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513.xml"/><Relationship Id="rId51" Type="http://schemas.openxmlformats.org/officeDocument/2006/relationships/image" Target="../media/image431.png"/><Relationship Id="rId72" Type="http://schemas.openxmlformats.org/officeDocument/2006/relationships/customXml" Target="../ink/ink545.xml"/><Relationship Id="rId80" Type="http://schemas.openxmlformats.org/officeDocument/2006/relationships/customXml" Target="../ink/ink549.xml"/><Relationship Id="rId3" Type="http://schemas.openxmlformats.org/officeDocument/2006/relationships/image" Target="../media/image403.png"/><Relationship Id="rId12" Type="http://schemas.openxmlformats.org/officeDocument/2006/relationships/customXml" Target="../ink/ink515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528.xml"/><Relationship Id="rId46" Type="http://schemas.openxmlformats.org/officeDocument/2006/relationships/customXml" Target="../ink/ink532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519.xml"/><Relationship Id="rId41" Type="http://schemas.openxmlformats.org/officeDocument/2006/relationships/image" Target="../media/image426.png"/><Relationship Id="rId54" Type="http://schemas.openxmlformats.org/officeDocument/2006/relationships/customXml" Target="../ink/ink536.xml"/><Relationship Id="rId62" Type="http://schemas.openxmlformats.org/officeDocument/2006/relationships/customXml" Target="../ink/ink540.xml"/><Relationship Id="rId70" Type="http://schemas.openxmlformats.org/officeDocument/2006/relationships/customXml" Target="../ink/ink544.xml"/><Relationship Id="rId75" Type="http://schemas.openxmlformats.org/officeDocument/2006/relationships/image" Target="../media/image443.png"/><Relationship Id="rId83" Type="http://schemas.openxmlformats.org/officeDocument/2006/relationships/image" Target="../media/image4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2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523.xml"/><Relationship Id="rId36" Type="http://schemas.openxmlformats.org/officeDocument/2006/relationships/customXml" Target="../ink/ink527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514.xml"/><Relationship Id="rId31" Type="http://schemas.openxmlformats.org/officeDocument/2006/relationships/image" Target="../media/image423.png"/><Relationship Id="rId44" Type="http://schemas.openxmlformats.org/officeDocument/2006/relationships/customXml" Target="../ink/ink531.xml"/><Relationship Id="rId52" Type="http://schemas.openxmlformats.org/officeDocument/2006/relationships/customXml" Target="../ink/ink535.xml"/><Relationship Id="rId60" Type="http://schemas.openxmlformats.org/officeDocument/2006/relationships/customXml" Target="../ink/ink539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548.xml"/><Relationship Id="rId81" Type="http://schemas.openxmlformats.org/officeDocument/2006/relationships/image" Target="../media/image446.png"/><Relationship Id="rId4" Type="http://schemas.openxmlformats.org/officeDocument/2006/relationships/customXml" Target="../ink/ink511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518.xml"/><Relationship Id="rId39" Type="http://schemas.openxmlformats.org/officeDocument/2006/relationships/image" Target="../media/image425.png"/><Relationship Id="rId34" Type="http://schemas.openxmlformats.org/officeDocument/2006/relationships/customXml" Target="../ink/ink526.xml"/><Relationship Id="rId50" Type="http://schemas.openxmlformats.org/officeDocument/2006/relationships/customXml" Target="../ink/ink534.xml"/><Relationship Id="rId55" Type="http://schemas.openxmlformats.org/officeDocument/2006/relationships/image" Target="../media/image433.png"/><Relationship Id="rId76" Type="http://schemas.openxmlformats.org/officeDocument/2006/relationships/customXml" Target="../ink/ink547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510.xml"/><Relationship Id="rId29" Type="http://schemas.openxmlformats.org/officeDocument/2006/relationships/image" Target="../media/image422.png"/><Relationship Id="rId24" Type="http://schemas.openxmlformats.org/officeDocument/2006/relationships/customXml" Target="../ink/ink521.xml"/><Relationship Id="rId40" Type="http://schemas.openxmlformats.org/officeDocument/2006/relationships/customXml" Target="../ink/ink529.xml"/><Relationship Id="rId45" Type="http://schemas.openxmlformats.org/officeDocument/2006/relationships/image" Target="../media/image428.png"/><Relationship Id="rId66" Type="http://schemas.openxmlformats.org/officeDocument/2006/relationships/customXml" Target="../ink/ink542.xml"/></Relationships>
</file>

<file path=ppt/slides/_rels/slide24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9895.xml"/><Relationship Id="rId26" Type="http://schemas.openxmlformats.org/officeDocument/2006/relationships/customXml" Target="../ink/ink9899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903.xml"/><Relationship Id="rId42" Type="http://schemas.openxmlformats.org/officeDocument/2006/relationships/customXml" Target="../ink/ink9907.xml"/><Relationship Id="rId47" Type="http://schemas.openxmlformats.org/officeDocument/2006/relationships/image" Target="NULL"/><Relationship Id="rId50" Type="http://schemas.openxmlformats.org/officeDocument/2006/relationships/customXml" Target="../ink/ink9911.xml"/><Relationship Id="rId7" Type="http://schemas.openxmlformats.org/officeDocument/2006/relationships/image" Target="NULL"/><Relationship Id="rId2" Type="http://schemas.openxmlformats.org/officeDocument/2006/relationships/customXml" Target="../ink/ink9887.xml"/><Relationship Id="rId16" Type="http://schemas.openxmlformats.org/officeDocument/2006/relationships/customXml" Target="../ink/ink989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898.xml"/><Relationship Id="rId32" Type="http://schemas.openxmlformats.org/officeDocument/2006/relationships/customXml" Target="../ink/ink9902.xml"/><Relationship Id="rId37" Type="http://schemas.openxmlformats.org/officeDocument/2006/relationships/image" Target="NULL"/><Relationship Id="rId40" Type="http://schemas.openxmlformats.org/officeDocument/2006/relationships/customXml" Target="../ink/ink9906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9891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9908.xml"/><Relationship Id="rId52" Type="http://schemas.openxmlformats.org/officeDocument/2006/relationships/customXml" Target="../ink/ink9912.xml"/><Relationship Id="rId4" Type="http://schemas.openxmlformats.org/officeDocument/2006/relationships/customXml" Target="../ink/ink9888.xml"/><Relationship Id="rId9" Type="http://schemas.openxmlformats.org/officeDocument/2006/relationships/image" Target="NULL"/><Relationship Id="rId14" Type="http://schemas.openxmlformats.org/officeDocument/2006/relationships/customXml" Target="../ink/ink9893.xml"/><Relationship Id="rId22" Type="http://schemas.openxmlformats.org/officeDocument/2006/relationships/customXml" Target="../ink/ink9897.xml"/><Relationship Id="rId27" Type="http://schemas.openxmlformats.org/officeDocument/2006/relationships/image" Target="NULL"/><Relationship Id="rId30" Type="http://schemas.openxmlformats.org/officeDocument/2006/relationships/customXml" Target="../ink/ink990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910.xml"/><Relationship Id="rId8" Type="http://schemas.openxmlformats.org/officeDocument/2006/relationships/customXml" Target="../ink/ink989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89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905.xml"/><Relationship Id="rId46" Type="http://schemas.openxmlformats.org/officeDocument/2006/relationships/customXml" Target="../ink/ink9909.xml"/><Relationship Id="rId20" Type="http://schemas.openxmlformats.org/officeDocument/2006/relationships/customXml" Target="../ink/ink9896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8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900.xml"/><Relationship Id="rId36" Type="http://schemas.openxmlformats.org/officeDocument/2006/relationships/customXml" Target="../ink/ink9904.xml"/><Relationship Id="rId49" Type="http://schemas.openxmlformats.org/officeDocument/2006/relationships/image" Target="NULL"/></Relationships>
</file>

<file path=ppt/slides/_rels/slide241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9921.xml"/><Relationship Id="rId26" Type="http://schemas.openxmlformats.org/officeDocument/2006/relationships/customXml" Target="../ink/ink992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929.xml"/><Relationship Id="rId42" Type="http://schemas.openxmlformats.org/officeDocument/2006/relationships/customXml" Target="../ink/ink9933.xml"/><Relationship Id="rId47" Type="http://schemas.openxmlformats.org/officeDocument/2006/relationships/image" Target="NULL"/><Relationship Id="rId50" Type="http://schemas.openxmlformats.org/officeDocument/2006/relationships/customXml" Target="../ink/ink9937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9913.xml"/><Relationship Id="rId16" Type="http://schemas.openxmlformats.org/officeDocument/2006/relationships/customXml" Target="../ink/ink992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924.xml"/><Relationship Id="rId32" Type="http://schemas.openxmlformats.org/officeDocument/2006/relationships/customXml" Target="../ink/ink9928.xml"/><Relationship Id="rId37" Type="http://schemas.openxmlformats.org/officeDocument/2006/relationships/image" Target="NULL"/><Relationship Id="rId40" Type="http://schemas.openxmlformats.org/officeDocument/2006/relationships/customXml" Target="../ink/ink9932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9914.xml"/><Relationship Id="rId9" Type="http://schemas.openxmlformats.org/officeDocument/2006/relationships/image" Target="NULL"/><Relationship Id="rId14" Type="http://schemas.openxmlformats.org/officeDocument/2006/relationships/customXml" Target="../ink/ink9919.xml"/><Relationship Id="rId22" Type="http://schemas.openxmlformats.org/officeDocument/2006/relationships/customXml" Target="../ink/ink9923.xml"/><Relationship Id="rId27" Type="http://schemas.openxmlformats.org/officeDocument/2006/relationships/image" Target="NULL"/><Relationship Id="rId30" Type="http://schemas.openxmlformats.org/officeDocument/2006/relationships/customXml" Target="../ink/ink992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936.xml"/><Relationship Id="rId56" Type="http://schemas.openxmlformats.org/officeDocument/2006/relationships/customXml" Target="../ink/ink9940.xml"/><Relationship Id="rId8" Type="http://schemas.openxmlformats.org/officeDocument/2006/relationships/customXml" Target="../ink/ink991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91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931.xml"/><Relationship Id="rId46" Type="http://schemas.openxmlformats.org/officeDocument/2006/relationships/customXml" Target="../ink/ink9935.xml"/><Relationship Id="rId20" Type="http://schemas.openxmlformats.org/officeDocument/2006/relationships/customXml" Target="../ink/ink9922.xml"/><Relationship Id="rId41" Type="http://schemas.openxmlformats.org/officeDocument/2006/relationships/image" Target="NULL"/><Relationship Id="rId54" Type="http://schemas.openxmlformats.org/officeDocument/2006/relationships/customXml" Target="../ink/ink99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1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926.xml"/><Relationship Id="rId36" Type="http://schemas.openxmlformats.org/officeDocument/2006/relationships/customXml" Target="../ink/ink993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917.xml"/><Relationship Id="rId31" Type="http://schemas.openxmlformats.org/officeDocument/2006/relationships/image" Target="NULL"/><Relationship Id="rId44" Type="http://schemas.openxmlformats.org/officeDocument/2006/relationships/customXml" Target="../ink/ink9934.xml"/><Relationship Id="rId52" Type="http://schemas.openxmlformats.org/officeDocument/2006/relationships/customXml" Target="../ink/ink9938.xml"/></Relationships>
</file>

<file path=ppt/slides/_rels/slide2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953.xml"/><Relationship Id="rId21" Type="http://schemas.openxmlformats.org/officeDocument/2006/relationships/image" Target="NULL"/><Relationship Id="rId42" Type="http://schemas.openxmlformats.org/officeDocument/2006/relationships/customXml" Target="../ink/ink9961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974.xml"/><Relationship Id="rId16" Type="http://schemas.openxmlformats.org/officeDocument/2006/relationships/customXml" Target="../ink/ink9948.xml"/><Relationship Id="rId11" Type="http://schemas.openxmlformats.org/officeDocument/2006/relationships/image" Target="NULL"/><Relationship Id="rId24" Type="http://schemas.openxmlformats.org/officeDocument/2006/relationships/customXml" Target="../ink/ink9952.xml"/><Relationship Id="rId32" Type="http://schemas.openxmlformats.org/officeDocument/2006/relationships/customXml" Target="../ink/ink9956.xml"/><Relationship Id="rId37" Type="http://schemas.openxmlformats.org/officeDocument/2006/relationships/image" Target="NULL"/><Relationship Id="rId40" Type="http://schemas.openxmlformats.org/officeDocument/2006/relationships/customXml" Target="../ink/ink996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969.xml"/><Relationship Id="rId66" Type="http://schemas.openxmlformats.org/officeDocument/2006/relationships/customXml" Target="../ink/ink9973.xml"/><Relationship Id="rId74" Type="http://schemas.openxmlformats.org/officeDocument/2006/relationships/customXml" Target="../ink/ink9977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947.xml"/><Relationship Id="rId22" Type="http://schemas.openxmlformats.org/officeDocument/2006/relationships/customXml" Target="../ink/ink9951.xml"/><Relationship Id="rId27" Type="http://schemas.openxmlformats.org/officeDocument/2006/relationships/image" Target="NULL"/><Relationship Id="rId30" Type="http://schemas.openxmlformats.org/officeDocument/2006/relationships/customXml" Target="../ink/ink995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964.xml"/><Relationship Id="rId56" Type="http://schemas.openxmlformats.org/officeDocument/2006/relationships/customXml" Target="../ink/ink9968.xml"/><Relationship Id="rId64" Type="http://schemas.openxmlformats.org/officeDocument/2006/relationships/customXml" Target="../ink/ink9972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9944.xml"/><Relationship Id="rId51" Type="http://schemas.openxmlformats.org/officeDocument/2006/relationships/image" Target="NULL"/><Relationship Id="rId72" Type="http://schemas.openxmlformats.org/officeDocument/2006/relationships/customXml" Target="../ink/ink9976.xml"/><Relationship Id="rId3" Type="http://schemas.openxmlformats.org/officeDocument/2006/relationships/image" Target="NULL"/><Relationship Id="rId12" Type="http://schemas.openxmlformats.org/officeDocument/2006/relationships/customXml" Target="../ink/ink994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959.xml"/><Relationship Id="rId46" Type="http://schemas.openxmlformats.org/officeDocument/2006/relationships/customXml" Target="../ink/ink996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950.xml"/><Relationship Id="rId41" Type="http://schemas.openxmlformats.org/officeDocument/2006/relationships/image" Target="NULL"/><Relationship Id="rId54" Type="http://schemas.openxmlformats.org/officeDocument/2006/relationships/customXml" Target="../ink/ink9967.xml"/><Relationship Id="rId62" Type="http://schemas.openxmlformats.org/officeDocument/2006/relationships/customXml" Target="../ink/ink9971.xml"/><Relationship Id="rId70" Type="http://schemas.openxmlformats.org/officeDocument/2006/relationships/customXml" Target="../ink/ink9975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4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954.xml"/><Relationship Id="rId36" Type="http://schemas.openxmlformats.org/officeDocument/2006/relationships/customXml" Target="../ink/ink995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945.xml"/><Relationship Id="rId31" Type="http://schemas.openxmlformats.org/officeDocument/2006/relationships/image" Target="NULL"/><Relationship Id="rId44" Type="http://schemas.openxmlformats.org/officeDocument/2006/relationships/customXml" Target="../ink/ink9962.xml"/><Relationship Id="rId52" Type="http://schemas.openxmlformats.org/officeDocument/2006/relationships/customXml" Target="../ink/ink9966.xml"/><Relationship Id="rId60" Type="http://schemas.openxmlformats.org/officeDocument/2006/relationships/customXml" Target="../ink/ink9970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9979.xml"/><Relationship Id="rId4" Type="http://schemas.openxmlformats.org/officeDocument/2006/relationships/customXml" Target="../ink/ink994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949.xml"/><Relationship Id="rId39" Type="http://schemas.openxmlformats.org/officeDocument/2006/relationships/image" Target="NULL"/><Relationship Id="rId34" Type="http://schemas.openxmlformats.org/officeDocument/2006/relationships/customXml" Target="../ink/ink9957.xml"/><Relationship Id="rId50" Type="http://schemas.openxmlformats.org/officeDocument/2006/relationships/customXml" Target="../ink/ink9965.xml"/><Relationship Id="rId55" Type="http://schemas.openxmlformats.org/officeDocument/2006/relationships/image" Target="NULL"/><Relationship Id="rId76" Type="http://schemas.openxmlformats.org/officeDocument/2006/relationships/customXml" Target="../ink/ink9978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9941.xml"/><Relationship Id="rId29" Type="http://schemas.openxmlformats.org/officeDocument/2006/relationships/image" Target="NULL"/></Relationships>
</file>

<file path=ppt/slides/_rels/slide2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992.xml"/><Relationship Id="rId21" Type="http://schemas.openxmlformats.org/officeDocument/2006/relationships/image" Target="NULL"/><Relationship Id="rId42" Type="http://schemas.openxmlformats.org/officeDocument/2006/relationships/customXml" Target="../ink/ink1000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013.xml"/><Relationship Id="rId84" Type="http://schemas.openxmlformats.org/officeDocument/2006/relationships/customXml" Target="../ink/ink10021.xml"/><Relationship Id="rId89" Type="http://schemas.openxmlformats.org/officeDocument/2006/relationships/image" Target="NULL"/><Relationship Id="rId16" Type="http://schemas.openxmlformats.org/officeDocument/2006/relationships/customXml" Target="../ink/ink9987.xml"/><Relationship Id="rId11" Type="http://schemas.openxmlformats.org/officeDocument/2006/relationships/image" Target="NULL"/><Relationship Id="rId32" Type="http://schemas.openxmlformats.org/officeDocument/2006/relationships/customXml" Target="../ink/ink999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008.xml"/><Relationship Id="rId74" Type="http://schemas.openxmlformats.org/officeDocument/2006/relationships/customXml" Target="../ink/ink10016.xml"/><Relationship Id="rId79" Type="http://schemas.openxmlformats.org/officeDocument/2006/relationships/image" Target="NULL"/><Relationship Id="rId5" Type="http://schemas.openxmlformats.org/officeDocument/2006/relationships/image" Target="NULL"/><Relationship Id="rId14" Type="http://schemas.openxmlformats.org/officeDocument/2006/relationships/customXml" Target="../ink/ink9986.xml"/><Relationship Id="rId22" Type="http://schemas.openxmlformats.org/officeDocument/2006/relationships/customXml" Target="../ink/ink9990.xml"/><Relationship Id="rId27" Type="http://schemas.openxmlformats.org/officeDocument/2006/relationships/image" Target="NULL"/><Relationship Id="rId30" Type="http://schemas.openxmlformats.org/officeDocument/2006/relationships/customXml" Target="../ink/ink999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003.xml"/><Relationship Id="rId56" Type="http://schemas.openxmlformats.org/officeDocument/2006/relationships/customXml" Target="../ink/ink10007.xml"/><Relationship Id="rId64" Type="http://schemas.openxmlformats.org/officeDocument/2006/relationships/customXml" Target="../ink/ink10011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9983.xml"/><Relationship Id="rId51" Type="http://schemas.openxmlformats.org/officeDocument/2006/relationships/image" Target="NULL"/><Relationship Id="rId72" Type="http://schemas.openxmlformats.org/officeDocument/2006/relationships/customXml" Target="../ink/ink10015.xml"/><Relationship Id="rId80" Type="http://schemas.openxmlformats.org/officeDocument/2006/relationships/customXml" Target="../ink/ink10019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98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998.xml"/><Relationship Id="rId46" Type="http://schemas.openxmlformats.org/officeDocument/2006/relationships/customXml" Target="../ink/ink1000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989.xml"/><Relationship Id="rId41" Type="http://schemas.openxmlformats.org/officeDocument/2006/relationships/image" Target="NULL"/><Relationship Id="rId54" Type="http://schemas.openxmlformats.org/officeDocument/2006/relationships/customXml" Target="../ink/ink10006.xml"/><Relationship Id="rId62" Type="http://schemas.openxmlformats.org/officeDocument/2006/relationships/customXml" Target="../ink/ink10010.xml"/><Relationship Id="rId70" Type="http://schemas.openxmlformats.org/officeDocument/2006/relationships/customXml" Target="../ink/ink10014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100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8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993.xml"/><Relationship Id="rId36" Type="http://schemas.openxmlformats.org/officeDocument/2006/relationships/customXml" Target="../ink/ink999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984.xml"/><Relationship Id="rId31" Type="http://schemas.openxmlformats.org/officeDocument/2006/relationships/image" Target="NULL"/><Relationship Id="rId44" Type="http://schemas.openxmlformats.org/officeDocument/2006/relationships/customXml" Target="../ink/ink10001.xml"/><Relationship Id="rId52" Type="http://schemas.openxmlformats.org/officeDocument/2006/relationships/customXml" Target="../ink/ink10005.xml"/><Relationship Id="rId60" Type="http://schemas.openxmlformats.org/officeDocument/2006/relationships/customXml" Target="../ink/ink1000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018.xml"/><Relationship Id="rId81" Type="http://schemas.openxmlformats.org/officeDocument/2006/relationships/image" Target="NULL"/><Relationship Id="rId86" Type="http://schemas.openxmlformats.org/officeDocument/2006/relationships/customXml" Target="../ink/ink10022.xml"/><Relationship Id="rId4" Type="http://schemas.openxmlformats.org/officeDocument/2006/relationships/customXml" Target="../ink/ink998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988.xml"/><Relationship Id="rId39" Type="http://schemas.openxmlformats.org/officeDocument/2006/relationships/image" Target="NULL"/><Relationship Id="rId34" Type="http://schemas.openxmlformats.org/officeDocument/2006/relationships/customXml" Target="../ink/ink9996.xml"/><Relationship Id="rId50" Type="http://schemas.openxmlformats.org/officeDocument/2006/relationships/customXml" Target="../ink/ink10004.xml"/><Relationship Id="rId55" Type="http://schemas.openxmlformats.org/officeDocument/2006/relationships/image" Target="NULL"/><Relationship Id="rId76" Type="http://schemas.openxmlformats.org/officeDocument/2006/relationships/customXml" Target="../ink/ink10017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9980.xml"/><Relationship Id="rId29" Type="http://schemas.openxmlformats.org/officeDocument/2006/relationships/image" Target="NULL"/><Relationship Id="rId24" Type="http://schemas.openxmlformats.org/officeDocument/2006/relationships/customXml" Target="../ink/ink9991.xml"/><Relationship Id="rId40" Type="http://schemas.openxmlformats.org/officeDocument/2006/relationships/customXml" Target="../ink/ink9999.xml"/><Relationship Id="rId45" Type="http://schemas.openxmlformats.org/officeDocument/2006/relationships/image" Target="NULL"/><Relationship Id="rId66" Type="http://schemas.openxmlformats.org/officeDocument/2006/relationships/customXml" Target="../ink/ink10012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020.xml"/><Relationship Id="rId19" Type="http://schemas.openxmlformats.org/officeDocument/2006/relationships/image" Target="NULL"/></Relationships>
</file>

<file path=ppt/slides/_rels/slide2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036.xml"/><Relationship Id="rId21" Type="http://schemas.openxmlformats.org/officeDocument/2006/relationships/image" Target="NULL"/><Relationship Id="rId42" Type="http://schemas.openxmlformats.org/officeDocument/2006/relationships/customXml" Target="../ink/ink1004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057.xml"/><Relationship Id="rId84" Type="http://schemas.openxmlformats.org/officeDocument/2006/relationships/customXml" Target="../ink/ink10065.xml"/><Relationship Id="rId89" Type="http://schemas.openxmlformats.org/officeDocument/2006/relationships/image" Target="NULL"/><Relationship Id="rId16" Type="http://schemas.openxmlformats.org/officeDocument/2006/relationships/customXml" Target="../ink/ink10031.xml"/><Relationship Id="rId11" Type="http://schemas.openxmlformats.org/officeDocument/2006/relationships/image" Target="NULL"/><Relationship Id="rId32" Type="http://schemas.openxmlformats.org/officeDocument/2006/relationships/customXml" Target="../ink/ink1003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052.xml"/><Relationship Id="rId74" Type="http://schemas.openxmlformats.org/officeDocument/2006/relationships/customXml" Target="../ink/ink10060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10068.xml"/><Relationship Id="rId95" Type="http://schemas.openxmlformats.org/officeDocument/2006/relationships/image" Target="NULL"/><Relationship Id="rId22" Type="http://schemas.openxmlformats.org/officeDocument/2006/relationships/customXml" Target="../ink/ink1003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047.xml"/><Relationship Id="rId64" Type="http://schemas.openxmlformats.org/officeDocument/2006/relationships/customXml" Target="../ink/ink10055.xml"/><Relationship Id="rId69" Type="http://schemas.openxmlformats.org/officeDocument/2006/relationships/image" Target="NULL"/><Relationship Id="rId80" Type="http://schemas.openxmlformats.org/officeDocument/2006/relationships/customXml" Target="../ink/ink10063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002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042.xml"/><Relationship Id="rId46" Type="http://schemas.openxmlformats.org/officeDocument/2006/relationships/customXml" Target="../ink/ink1004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0033.xml"/><Relationship Id="rId41" Type="http://schemas.openxmlformats.org/officeDocument/2006/relationships/image" Target="NULL"/><Relationship Id="rId54" Type="http://schemas.openxmlformats.org/officeDocument/2006/relationships/customXml" Target="../ink/ink10050.xml"/><Relationship Id="rId62" Type="http://schemas.openxmlformats.org/officeDocument/2006/relationships/customXml" Target="../ink/ink10054.xml"/><Relationship Id="rId70" Type="http://schemas.openxmlformats.org/officeDocument/2006/relationships/customXml" Target="../ink/ink10058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10067.xml"/><Relationship Id="rId91" Type="http://schemas.openxmlformats.org/officeDocument/2006/relationships/image" Target="NULL"/><Relationship Id="rId96" Type="http://schemas.openxmlformats.org/officeDocument/2006/relationships/customXml" Target="../ink/ink100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2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037.xml"/><Relationship Id="rId36" Type="http://schemas.openxmlformats.org/officeDocument/2006/relationships/customXml" Target="../ink/ink1004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0028.xml"/><Relationship Id="rId31" Type="http://schemas.openxmlformats.org/officeDocument/2006/relationships/image" Target="NULL"/><Relationship Id="rId44" Type="http://schemas.openxmlformats.org/officeDocument/2006/relationships/customXml" Target="../ink/ink10045.xml"/><Relationship Id="rId52" Type="http://schemas.openxmlformats.org/officeDocument/2006/relationships/customXml" Target="../ink/ink10049.xml"/><Relationship Id="rId60" Type="http://schemas.openxmlformats.org/officeDocument/2006/relationships/customXml" Target="../ink/ink1005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062.xml"/><Relationship Id="rId81" Type="http://schemas.openxmlformats.org/officeDocument/2006/relationships/image" Target="NULL"/><Relationship Id="rId86" Type="http://schemas.openxmlformats.org/officeDocument/2006/relationships/customXml" Target="../ink/ink10066.xml"/><Relationship Id="rId94" Type="http://schemas.openxmlformats.org/officeDocument/2006/relationships/customXml" Target="../ink/ink10070.xml"/><Relationship Id="rId99" Type="http://schemas.openxmlformats.org/officeDocument/2006/relationships/image" Target="NULL"/><Relationship Id="rId4" Type="http://schemas.openxmlformats.org/officeDocument/2006/relationships/customXml" Target="../ink/ink1002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032.xml"/><Relationship Id="rId39" Type="http://schemas.openxmlformats.org/officeDocument/2006/relationships/image" Target="NULL"/><Relationship Id="rId34" Type="http://schemas.openxmlformats.org/officeDocument/2006/relationships/customXml" Target="../ink/ink10040.xml"/><Relationship Id="rId50" Type="http://schemas.openxmlformats.org/officeDocument/2006/relationships/customXml" Target="../ink/ink10048.xml"/><Relationship Id="rId55" Type="http://schemas.openxmlformats.org/officeDocument/2006/relationships/image" Target="NULL"/><Relationship Id="rId76" Type="http://schemas.openxmlformats.org/officeDocument/2006/relationships/customXml" Target="../ink/ink10061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069.xml"/><Relationship Id="rId2" Type="http://schemas.openxmlformats.org/officeDocument/2006/relationships/customXml" Target="../ink/ink10024.xml"/><Relationship Id="rId29" Type="http://schemas.openxmlformats.org/officeDocument/2006/relationships/image" Target="NULL"/><Relationship Id="rId24" Type="http://schemas.openxmlformats.org/officeDocument/2006/relationships/customXml" Target="../ink/ink10035.xml"/><Relationship Id="rId40" Type="http://schemas.openxmlformats.org/officeDocument/2006/relationships/customXml" Target="../ink/ink10043.xml"/><Relationship Id="rId45" Type="http://schemas.openxmlformats.org/officeDocument/2006/relationships/image" Target="NULL"/><Relationship Id="rId66" Type="http://schemas.openxmlformats.org/officeDocument/2006/relationships/customXml" Target="../ink/ink10056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064.xml"/><Relationship Id="rId19" Type="http://schemas.openxmlformats.org/officeDocument/2006/relationships/image" Target="NULL"/><Relationship Id="rId14" Type="http://schemas.openxmlformats.org/officeDocument/2006/relationships/customXml" Target="../ink/ink10030.xml"/><Relationship Id="rId30" Type="http://schemas.openxmlformats.org/officeDocument/2006/relationships/customXml" Target="../ink/ink10038.xml"/><Relationship Id="rId35" Type="http://schemas.openxmlformats.org/officeDocument/2006/relationships/image" Target="NULL"/><Relationship Id="rId56" Type="http://schemas.openxmlformats.org/officeDocument/2006/relationships/customXml" Target="../ink/ink10051.xml"/><Relationship Id="rId77" Type="http://schemas.openxmlformats.org/officeDocument/2006/relationships/image" Target="NULL"/><Relationship Id="rId8" Type="http://schemas.openxmlformats.org/officeDocument/2006/relationships/customXml" Target="../ink/ink10027.xml"/><Relationship Id="rId51" Type="http://schemas.openxmlformats.org/officeDocument/2006/relationships/image" Target="NULL"/><Relationship Id="rId72" Type="http://schemas.openxmlformats.org/officeDocument/2006/relationships/customXml" Target="../ink/ink10059.xml"/><Relationship Id="rId93" Type="http://schemas.openxmlformats.org/officeDocument/2006/relationships/image" Target="NULL"/><Relationship Id="rId98" Type="http://schemas.openxmlformats.org/officeDocument/2006/relationships/customXml" Target="../ink/ink10072.xml"/></Relationships>
</file>

<file path=ppt/slides/_rels/slide2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085.xml"/><Relationship Id="rId21" Type="http://schemas.openxmlformats.org/officeDocument/2006/relationships/image" Target="NULL"/><Relationship Id="rId42" Type="http://schemas.openxmlformats.org/officeDocument/2006/relationships/customXml" Target="../ink/ink1009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106.xml"/><Relationship Id="rId84" Type="http://schemas.openxmlformats.org/officeDocument/2006/relationships/customXml" Target="../ink/ink10114.xml"/><Relationship Id="rId89" Type="http://schemas.openxmlformats.org/officeDocument/2006/relationships/image" Target="NULL"/><Relationship Id="rId112" Type="http://schemas.openxmlformats.org/officeDocument/2006/relationships/customXml" Target="../ink/ink10128.xml"/><Relationship Id="rId16" Type="http://schemas.openxmlformats.org/officeDocument/2006/relationships/customXml" Target="../ink/ink1008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08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101.xml"/><Relationship Id="rId74" Type="http://schemas.openxmlformats.org/officeDocument/2006/relationships/customXml" Target="../ink/ink10109.xml"/><Relationship Id="rId79" Type="http://schemas.openxmlformats.org/officeDocument/2006/relationships/image" Target="NULL"/><Relationship Id="rId102" Type="http://schemas.openxmlformats.org/officeDocument/2006/relationships/customXml" Target="../ink/ink10123.xml"/><Relationship Id="rId5" Type="http://schemas.openxmlformats.org/officeDocument/2006/relationships/image" Target="NULL"/><Relationship Id="rId90" Type="http://schemas.openxmlformats.org/officeDocument/2006/relationships/customXml" Target="../ink/ink10117.xml"/><Relationship Id="rId95" Type="http://schemas.openxmlformats.org/officeDocument/2006/relationships/image" Target="NULL"/><Relationship Id="rId22" Type="http://schemas.openxmlformats.org/officeDocument/2006/relationships/customXml" Target="../ink/ink1008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096.xml"/><Relationship Id="rId64" Type="http://schemas.openxmlformats.org/officeDocument/2006/relationships/customXml" Target="../ink/ink10104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10112.xml"/><Relationship Id="rId85" Type="http://schemas.openxmlformats.org/officeDocument/2006/relationships/image" Target="NULL"/><Relationship Id="rId12" Type="http://schemas.openxmlformats.org/officeDocument/2006/relationships/customXml" Target="../ink/ink1007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09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126.xml"/><Relationship Id="rId54" Type="http://schemas.openxmlformats.org/officeDocument/2006/relationships/customXml" Target="../ink/ink10099.xml"/><Relationship Id="rId70" Type="http://schemas.openxmlformats.org/officeDocument/2006/relationships/customXml" Target="../ink/ink1010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1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7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086.xml"/><Relationship Id="rId36" Type="http://schemas.openxmlformats.org/officeDocument/2006/relationships/customXml" Target="../ink/ink10090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10125.xml"/><Relationship Id="rId10" Type="http://schemas.openxmlformats.org/officeDocument/2006/relationships/customXml" Target="../ink/ink10077.xml"/><Relationship Id="rId31" Type="http://schemas.openxmlformats.org/officeDocument/2006/relationships/image" Target="NULL"/><Relationship Id="rId44" Type="http://schemas.openxmlformats.org/officeDocument/2006/relationships/customXml" Target="../ink/ink10094.xml"/><Relationship Id="rId52" Type="http://schemas.openxmlformats.org/officeDocument/2006/relationships/customXml" Target="../ink/ink10098.xml"/><Relationship Id="rId60" Type="http://schemas.openxmlformats.org/officeDocument/2006/relationships/customXml" Target="../ink/ink1010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111.xml"/><Relationship Id="rId81" Type="http://schemas.openxmlformats.org/officeDocument/2006/relationships/image" Target="NULL"/><Relationship Id="rId86" Type="http://schemas.openxmlformats.org/officeDocument/2006/relationships/customXml" Target="../ink/ink10115.xml"/><Relationship Id="rId94" Type="http://schemas.openxmlformats.org/officeDocument/2006/relationships/customXml" Target="../ink/ink1011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1007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08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089.xml"/><Relationship Id="rId50" Type="http://schemas.openxmlformats.org/officeDocument/2006/relationships/customXml" Target="../ink/ink10097.xml"/><Relationship Id="rId55" Type="http://schemas.openxmlformats.org/officeDocument/2006/relationships/image" Target="NULL"/><Relationship Id="rId76" Type="http://schemas.openxmlformats.org/officeDocument/2006/relationships/customXml" Target="../ink/ink10110.xml"/><Relationship Id="rId97" Type="http://schemas.openxmlformats.org/officeDocument/2006/relationships/image" Target="NULL"/><Relationship Id="rId104" Type="http://schemas.openxmlformats.org/officeDocument/2006/relationships/customXml" Target="../ink/ink1012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118.xml"/><Relationship Id="rId2" Type="http://schemas.openxmlformats.org/officeDocument/2006/relationships/customXml" Target="../ink/ink10073.xml"/><Relationship Id="rId29" Type="http://schemas.openxmlformats.org/officeDocument/2006/relationships/image" Target="NULL"/><Relationship Id="rId24" Type="http://schemas.openxmlformats.org/officeDocument/2006/relationships/customXml" Target="../ink/ink10084.xml"/><Relationship Id="rId40" Type="http://schemas.openxmlformats.org/officeDocument/2006/relationships/customXml" Target="../ink/ink10092.xml"/><Relationship Id="rId45" Type="http://schemas.openxmlformats.org/officeDocument/2006/relationships/image" Target="NULL"/><Relationship Id="rId66" Type="http://schemas.openxmlformats.org/officeDocument/2006/relationships/customXml" Target="../ink/ink10105.xml"/><Relationship Id="rId87" Type="http://schemas.openxmlformats.org/officeDocument/2006/relationships/image" Target="NULL"/><Relationship Id="rId110" Type="http://schemas.openxmlformats.org/officeDocument/2006/relationships/customXml" Target="../ink/ink10127.xml"/><Relationship Id="rId61" Type="http://schemas.openxmlformats.org/officeDocument/2006/relationships/image" Target="NULL"/><Relationship Id="rId82" Type="http://schemas.openxmlformats.org/officeDocument/2006/relationships/customXml" Target="../ink/ink10113.xml"/><Relationship Id="rId19" Type="http://schemas.openxmlformats.org/officeDocument/2006/relationships/image" Target="NULL"/><Relationship Id="rId14" Type="http://schemas.openxmlformats.org/officeDocument/2006/relationships/customXml" Target="../ink/ink10079.xml"/><Relationship Id="rId30" Type="http://schemas.openxmlformats.org/officeDocument/2006/relationships/customXml" Target="../ink/ink10087.xml"/><Relationship Id="rId35" Type="http://schemas.openxmlformats.org/officeDocument/2006/relationships/image" Target="NULL"/><Relationship Id="rId56" Type="http://schemas.openxmlformats.org/officeDocument/2006/relationships/customXml" Target="../ink/ink10100.xml"/><Relationship Id="rId77" Type="http://schemas.openxmlformats.org/officeDocument/2006/relationships/image" Target="NULL"/><Relationship Id="rId100" Type="http://schemas.openxmlformats.org/officeDocument/2006/relationships/customXml" Target="../ink/ink10122.xml"/><Relationship Id="rId105" Type="http://schemas.openxmlformats.org/officeDocument/2006/relationships/image" Target="NULL"/><Relationship Id="rId8" Type="http://schemas.openxmlformats.org/officeDocument/2006/relationships/customXml" Target="../ink/ink10076.xml"/><Relationship Id="rId51" Type="http://schemas.openxmlformats.org/officeDocument/2006/relationships/image" Target="NULL"/><Relationship Id="rId72" Type="http://schemas.openxmlformats.org/officeDocument/2006/relationships/customXml" Target="../ink/ink10108.xml"/><Relationship Id="rId93" Type="http://schemas.openxmlformats.org/officeDocument/2006/relationships/image" Target="NULL"/><Relationship Id="rId98" Type="http://schemas.openxmlformats.org/officeDocument/2006/relationships/customXml" Target="../ink/ink1012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095.xml"/><Relationship Id="rId67" Type="http://schemas.openxmlformats.org/officeDocument/2006/relationships/image" Target="NULL"/><Relationship Id="rId20" Type="http://schemas.openxmlformats.org/officeDocument/2006/relationships/customXml" Target="../ink/ink10082.xml"/><Relationship Id="rId41" Type="http://schemas.openxmlformats.org/officeDocument/2006/relationships/image" Target="NULL"/><Relationship Id="rId62" Type="http://schemas.openxmlformats.org/officeDocument/2006/relationships/customXml" Target="../ink/ink10103.xml"/><Relationship Id="rId83" Type="http://schemas.openxmlformats.org/officeDocument/2006/relationships/image" Target="NULL"/><Relationship Id="rId88" Type="http://schemas.openxmlformats.org/officeDocument/2006/relationships/customXml" Target="../ink/ink10116.xml"/><Relationship Id="rId111" Type="http://schemas.openxmlformats.org/officeDocument/2006/relationships/image" Target="NULL"/></Relationships>
</file>

<file path=ppt/slides/_rels/slide2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141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14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162.xml"/><Relationship Id="rId84" Type="http://schemas.openxmlformats.org/officeDocument/2006/relationships/customXml" Target="../ink/ink10170.xml"/><Relationship Id="rId89" Type="http://schemas.openxmlformats.org/officeDocument/2006/relationships/image" Target="NULL"/><Relationship Id="rId112" Type="http://schemas.openxmlformats.org/officeDocument/2006/relationships/customXml" Target="../ink/ink10184.xml"/><Relationship Id="rId16" Type="http://schemas.openxmlformats.org/officeDocument/2006/relationships/customXml" Target="../ink/ink1013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14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157.xml"/><Relationship Id="rId74" Type="http://schemas.openxmlformats.org/officeDocument/2006/relationships/customXml" Target="../ink/ink10165.xml"/><Relationship Id="rId79" Type="http://schemas.openxmlformats.org/officeDocument/2006/relationships/image" Target="NULL"/><Relationship Id="rId102" Type="http://schemas.openxmlformats.org/officeDocument/2006/relationships/customXml" Target="../ink/ink10179.xml"/><Relationship Id="rId5" Type="http://schemas.openxmlformats.org/officeDocument/2006/relationships/image" Target="NULL"/><Relationship Id="rId90" Type="http://schemas.openxmlformats.org/officeDocument/2006/relationships/customXml" Target="../ink/ink10173.xml"/><Relationship Id="rId95" Type="http://schemas.openxmlformats.org/officeDocument/2006/relationships/image" Target="NULL"/><Relationship Id="rId22" Type="http://schemas.openxmlformats.org/officeDocument/2006/relationships/customXml" Target="../ink/ink1013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152.xml"/><Relationship Id="rId64" Type="http://schemas.openxmlformats.org/officeDocument/2006/relationships/customXml" Target="../ink/ink10160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10168.xml"/><Relationship Id="rId85" Type="http://schemas.openxmlformats.org/officeDocument/2006/relationships/image" Target="NULL"/><Relationship Id="rId12" Type="http://schemas.openxmlformats.org/officeDocument/2006/relationships/customXml" Target="../ink/ink1013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14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182.xml"/><Relationship Id="rId54" Type="http://schemas.openxmlformats.org/officeDocument/2006/relationships/customXml" Target="../ink/ink10155.xml"/><Relationship Id="rId70" Type="http://schemas.openxmlformats.org/officeDocument/2006/relationships/customXml" Target="../ink/ink1016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1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31.xml"/><Relationship Id="rId23" Type="http://schemas.openxmlformats.org/officeDocument/2006/relationships/image" Target="NULL"/><Relationship Id="rId28" Type="http://schemas.openxmlformats.org/officeDocument/2006/relationships/customXml" Target="../ink/ink10142.xml"/><Relationship Id="rId49" Type="http://schemas.openxmlformats.org/officeDocument/2006/relationships/image" Target="NULL"/><Relationship Id="rId114" Type="http://schemas.openxmlformats.org/officeDocument/2006/relationships/customXml" Target="../ink/ink10185.xml"/><Relationship Id="rId10" Type="http://schemas.openxmlformats.org/officeDocument/2006/relationships/customXml" Target="../ink/ink10133.xml"/><Relationship Id="rId31" Type="http://schemas.openxmlformats.org/officeDocument/2006/relationships/image" Target="NULL"/><Relationship Id="rId44" Type="http://schemas.openxmlformats.org/officeDocument/2006/relationships/customXml" Target="../ink/ink10150.xml"/><Relationship Id="rId52" Type="http://schemas.openxmlformats.org/officeDocument/2006/relationships/customXml" Target="../ink/ink10154.xml"/><Relationship Id="rId60" Type="http://schemas.openxmlformats.org/officeDocument/2006/relationships/customXml" Target="../ink/ink1015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167.xml"/><Relationship Id="rId81" Type="http://schemas.openxmlformats.org/officeDocument/2006/relationships/image" Target="NULL"/><Relationship Id="rId86" Type="http://schemas.openxmlformats.org/officeDocument/2006/relationships/customXml" Target="../ink/ink10171.xml"/><Relationship Id="rId94" Type="http://schemas.openxmlformats.org/officeDocument/2006/relationships/customXml" Target="../ink/ink10175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1013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13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145.xml"/><Relationship Id="rId50" Type="http://schemas.openxmlformats.org/officeDocument/2006/relationships/customXml" Target="../ink/ink10153.xml"/><Relationship Id="rId55" Type="http://schemas.openxmlformats.org/officeDocument/2006/relationships/image" Target="NULL"/><Relationship Id="rId76" Type="http://schemas.openxmlformats.org/officeDocument/2006/relationships/customXml" Target="../ink/ink10166.xml"/><Relationship Id="rId97" Type="http://schemas.openxmlformats.org/officeDocument/2006/relationships/image" Target="NULL"/><Relationship Id="rId104" Type="http://schemas.openxmlformats.org/officeDocument/2006/relationships/customXml" Target="../ink/ink1018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174.xml"/><Relationship Id="rId2" Type="http://schemas.openxmlformats.org/officeDocument/2006/relationships/customXml" Target="../ink/ink10129.xml"/><Relationship Id="rId29" Type="http://schemas.openxmlformats.org/officeDocument/2006/relationships/image" Target="NULL"/><Relationship Id="rId24" Type="http://schemas.openxmlformats.org/officeDocument/2006/relationships/customXml" Target="../ink/ink10140.xml"/><Relationship Id="rId40" Type="http://schemas.openxmlformats.org/officeDocument/2006/relationships/customXml" Target="../ink/ink10148.xml"/><Relationship Id="rId45" Type="http://schemas.openxmlformats.org/officeDocument/2006/relationships/image" Target="NULL"/><Relationship Id="rId66" Type="http://schemas.openxmlformats.org/officeDocument/2006/relationships/customXml" Target="../ink/ink10161.xml"/><Relationship Id="rId87" Type="http://schemas.openxmlformats.org/officeDocument/2006/relationships/image" Target="NULL"/><Relationship Id="rId110" Type="http://schemas.openxmlformats.org/officeDocument/2006/relationships/customXml" Target="../ink/ink10183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169.xml"/><Relationship Id="rId19" Type="http://schemas.openxmlformats.org/officeDocument/2006/relationships/image" Target="NULL"/><Relationship Id="rId14" Type="http://schemas.openxmlformats.org/officeDocument/2006/relationships/customXml" Target="../ink/ink10135.xml"/><Relationship Id="rId30" Type="http://schemas.openxmlformats.org/officeDocument/2006/relationships/customXml" Target="../ink/ink10143.xml"/><Relationship Id="rId35" Type="http://schemas.openxmlformats.org/officeDocument/2006/relationships/image" Target="NULL"/><Relationship Id="rId56" Type="http://schemas.openxmlformats.org/officeDocument/2006/relationships/customXml" Target="../ink/ink10156.xml"/><Relationship Id="rId77" Type="http://schemas.openxmlformats.org/officeDocument/2006/relationships/image" Target="NULL"/><Relationship Id="rId100" Type="http://schemas.openxmlformats.org/officeDocument/2006/relationships/customXml" Target="../ink/ink10178.xml"/><Relationship Id="rId105" Type="http://schemas.openxmlformats.org/officeDocument/2006/relationships/image" Target="NULL"/><Relationship Id="rId8" Type="http://schemas.openxmlformats.org/officeDocument/2006/relationships/customXml" Target="../ink/ink10132.xml"/><Relationship Id="rId51" Type="http://schemas.openxmlformats.org/officeDocument/2006/relationships/image" Target="NULL"/><Relationship Id="rId72" Type="http://schemas.openxmlformats.org/officeDocument/2006/relationships/customXml" Target="../ink/ink10164.xml"/><Relationship Id="rId93" Type="http://schemas.openxmlformats.org/officeDocument/2006/relationships/image" Target="NULL"/><Relationship Id="rId98" Type="http://schemas.openxmlformats.org/officeDocument/2006/relationships/customXml" Target="../ink/ink10177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151.xml"/><Relationship Id="rId67" Type="http://schemas.openxmlformats.org/officeDocument/2006/relationships/image" Target="NULL"/><Relationship Id="rId116" Type="http://schemas.openxmlformats.org/officeDocument/2006/relationships/customXml" Target="../ink/ink10186.xml"/><Relationship Id="rId20" Type="http://schemas.openxmlformats.org/officeDocument/2006/relationships/customXml" Target="../ink/ink10138.xml"/><Relationship Id="rId41" Type="http://schemas.openxmlformats.org/officeDocument/2006/relationships/image" Target="NULL"/><Relationship Id="rId62" Type="http://schemas.openxmlformats.org/officeDocument/2006/relationships/customXml" Target="../ink/ink10159.xml"/><Relationship Id="rId83" Type="http://schemas.openxmlformats.org/officeDocument/2006/relationships/image" Target="NULL"/><Relationship Id="rId88" Type="http://schemas.openxmlformats.org/officeDocument/2006/relationships/customXml" Target="../ink/ink10172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146.xml"/><Relationship Id="rId57" Type="http://schemas.openxmlformats.org/officeDocument/2006/relationships/image" Target="NULL"/><Relationship Id="rId106" Type="http://schemas.openxmlformats.org/officeDocument/2006/relationships/customXml" Target="../ink/ink10181.xml"/></Relationships>
</file>

<file path=ppt/slides/_rels/slide2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199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20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220.xml"/><Relationship Id="rId84" Type="http://schemas.openxmlformats.org/officeDocument/2006/relationships/customXml" Target="../ink/ink10228.xml"/><Relationship Id="rId89" Type="http://schemas.openxmlformats.org/officeDocument/2006/relationships/image" Target="NULL"/><Relationship Id="rId112" Type="http://schemas.openxmlformats.org/officeDocument/2006/relationships/customXml" Target="../ink/ink10242.xml"/><Relationship Id="rId16" Type="http://schemas.openxmlformats.org/officeDocument/2006/relationships/customXml" Target="../ink/ink1019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20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215.xml"/><Relationship Id="rId74" Type="http://schemas.openxmlformats.org/officeDocument/2006/relationships/customXml" Target="../ink/ink10223.xml"/><Relationship Id="rId79" Type="http://schemas.openxmlformats.org/officeDocument/2006/relationships/image" Target="NULL"/><Relationship Id="rId102" Type="http://schemas.openxmlformats.org/officeDocument/2006/relationships/customXml" Target="../ink/ink10237.xml"/><Relationship Id="rId5" Type="http://schemas.openxmlformats.org/officeDocument/2006/relationships/image" Target="NULL"/><Relationship Id="rId90" Type="http://schemas.openxmlformats.org/officeDocument/2006/relationships/customXml" Target="../ink/ink10231.xml"/><Relationship Id="rId95" Type="http://schemas.openxmlformats.org/officeDocument/2006/relationships/image" Target="NULL"/><Relationship Id="rId22" Type="http://schemas.openxmlformats.org/officeDocument/2006/relationships/customXml" Target="../ink/ink1019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210.xml"/><Relationship Id="rId64" Type="http://schemas.openxmlformats.org/officeDocument/2006/relationships/customXml" Target="../ink/ink1021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0245.xml"/><Relationship Id="rId80" Type="http://schemas.openxmlformats.org/officeDocument/2006/relationships/customXml" Target="../ink/ink10226.xml"/><Relationship Id="rId85" Type="http://schemas.openxmlformats.org/officeDocument/2006/relationships/image" Target="NULL"/><Relationship Id="rId12" Type="http://schemas.openxmlformats.org/officeDocument/2006/relationships/customXml" Target="../ink/ink1019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20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240.xml"/><Relationship Id="rId54" Type="http://schemas.openxmlformats.org/officeDocument/2006/relationships/customXml" Target="../ink/ink10213.xml"/><Relationship Id="rId70" Type="http://schemas.openxmlformats.org/officeDocument/2006/relationships/customXml" Target="../ink/ink1022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2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89.xml"/><Relationship Id="rId23" Type="http://schemas.openxmlformats.org/officeDocument/2006/relationships/image" Target="NULL"/><Relationship Id="rId28" Type="http://schemas.openxmlformats.org/officeDocument/2006/relationships/customXml" Target="../ink/ink10200.xml"/><Relationship Id="rId49" Type="http://schemas.openxmlformats.org/officeDocument/2006/relationships/image" Target="NULL"/><Relationship Id="rId114" Type="http://schemas.openxmlformats.org/officeDocument/2006/relationships/customXml" Target="../ink/ink10243.xml"/><Relationship Id="rId119" Type="http://schemas.openxmlformats.org/officeDocument/2006/relationships/image" Target="NULL"/><Relationship Id="rId44" Type="http://schemas.openxmlformats.org/officeDocument/2006/relationships/customXml" Target="../ink/ink10208.xml"/><Relationship Id="rId60" Type="http://schemas.openxmlformats.org/officeDocument/2006/relationships/customXml" Target="../ink/ink1021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0229.xml"/><Relationship Id="rId4" Type="http://schemas.openxmlformats.org/officeDocument/2006/relationships/customXml" Target="../ink/ink1018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19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203.xml"/><Relationship Id="rId50" Type="http://schemas.openxmlformats.org/officeDocument/2006/relationships/customXml" Target="../ink/ink10211.xml"/><Relationship Id="rId55" Type="http://schemas.openxmlformats.org/officeDocument/2006/relationships/image" Target="NULL"/><Relationship Id="rId76" Type="http://schemas.openxmlformats.org/officeDocument/2006/relationships/customXml" Target="../ink/ink10224.xml"/><Relationship Id="rId97" Type="http://schemas.openxmlformats.org/officeDocument/2006/relationships/image" Target="NULL"/><Relationship Id="rId104" Type="http://schemas.openxmlformats.org/officeDocument/2006/relationships/customXml" Target="../ink/ink10238.xml"/><Relationship Id="rId120" Type="http://schemas.openxmlformats.org/officeDocument/2006/relationships/customXml" Target="../ink/ink10246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232.xml"/><Relationship Id="rId2" Type="http://schemas.openxmlformats.org/officeDocument/2006/relationships/customXml" Target="../ink/ink10187.xml"/><Relationship Id="rId29" Type="http://schemas.openxmlformats.org/officeDocument/2006/relationships/image" Target="NULL"/><Relationship Id="rId24" Type="http://schemas.openxmlformats.org/officeDocument/2006/relationships/customXml" Target="../ink/ink10198.xml"/><Relationship Id="rId40" Type="http://schemas.openxmlformats.org/officeDocument/2006/relationships/customXml" Target="../ink/ink10206.xml"/><Relationship Id="rId45" Type="http://schemas.openxmlformats.org/officeDocument/2006/relationships/image" Target="NULL"/><Relationship Id="rId66" Type="http://schemas.openxmlformats.org/officeDocument/2006/relationships/customXml" Target="../ink/ink10219.xml"/><Relationship Id="rId87" Type="http://schemas.openxmlformats.org/officeDocument/2006/relationships/image" Target="NULL"/><Relationship Id="rId110" Type="http://schemas.openxmlformats.org/officeDocument/2006/relationships/customXml" Target="../ink/ink10241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227.xml"/><Relationship Id="rId19" Type="http://schemas.openxmlformats.org/officeDocument/2006/relationships/image" Target="NULL"/><Relationship Id="rId14" Type="http://schemas.openxmlformats.org/officeDocument/2006/relationships/customXml" Target="../ink/ink10193.xml"/><Relationship Id="rId30" Type="http://schemas.openxmlformats.org/officeDocument/2006/relationships/customXml" Target="../ink/ink10201.xml"/><Relationship Id="rId35" Type="http://schemas.openxmlformats.org/officeDocument/2006/relationships/image" Target="NULL"/><Relationship Id="rId56" Type="http://schemas.openxmlformats.org/officeDocument/2006/relationships/customXml" Target="../ink/ink10214.xml"/><Relationship Id="rId77" Type="http://schemas.openxmlformats.org/officeDocument/2006/relationships/image" Target="NULL"/><Relationship Id="rId100" Type="http://schemas.openxmlformats.org/officeDocument/2006/relationships/customXml" Target="../ink/ink10236.xml"/><Relationship Id="rId105" Type="http://schemas.openxmlformats.org/officeDocument/2006/relationships/image" Target="NULL"/><Relationship Id="rId8" Type="http://schemas.openxmlformats.org/officeDocument/2006/relationships/customXml" Target="../ink/ink10190.xml"/><Relationship Id="rId51" Type="http://schemas.openxmlformats.org/officeDocument/2006/relationships/image" Target="NULL"/><Relationship Id="rId72" Type="http://schemas.openxmlformats.org/officeDocument/2006/relationships/customXml" Target="../ink/ink10222.xml"/><Relationship Id="rId93" Type="http://schemas.openxmlformats.org/officeDocument/2006/relationships/image" Target="NULL"/><Relationship Id="rId98" Type="http://schemas.openxmlformats.org/officeDocument/2006/relationships/customXml" Target="../ink/ink10235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209.xml"/><Relationship Id="rId67" Type="http://schemas.openxmlformats.org/officeDocument/2006/relationships/image" Target="NULL"/><Relationship Id="rId116" Type="http://schemas.openxmlformats.org/officeDocument/2006/relationships/customXml" Target="../ink/ink10244.xml"/><Relationship Id="rId20" Type="http://schemas.openxmlformats.org/officeDocument/2006/relationships/customXml" Target="../ink/ink10196.xml"/><Relationship Id="rId41" Type="http://schemas.openxmlformats.org/officeDocument/2006/relationships/image" Target="NULL"/><Relationship Id="rId62" Type="http://schemas.openxmlformats.org/officeDocument/2006/relationships/customXml" Target="../ink/ink10217.xml"/><Relationship Id="rId83" Type="http://schemas.openxmlformats.org/officeDocument/2006/relationships/image" Target="NULL"/><Relationship Id="rId88" Type="http://schemas.openxmlformats.org/officeDocument/2006/relationships/customXml" Target="../ink/ink10230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204.xml"/><Relationship Id="rId57" Type="http://schemas.openxmlformats.org/officeDocument/2006/relationships/image" Target="NULL"/><Relationship Id="rId106" Type="http://schemas.openxmlformats.org/officeDocument/2006/relationships/customXml" Target="../ink/ink10239.xml"/><Relationship Id="rId10" Type="http://schemas.openxmlformats.org/officeDocument/2006/relationships/customXml" Target="../ink/ink10191.xml"/><Relationship Id="rId31" Type="http://schemas.openxmlformats.org/officeDocument/2006/relationships/image" Target="NULL"/><Relationship Id="rId52" Type="http://schemas.openxmlformats.org/officeDocument/2006/relationships/customXml" Target="../ink/ink10212.xml"/><Relationship Id="rId73" Type="http://schemas.openxmlformats.org/officeDocument/2006/relationships/image" Target="NULL"/><Relationship Id="rId78" Type="http://schemas.openxmlformats.org/officeDocument/2006/relationships/customXml" Target="../ink/ink10225.xml"/><Relationship Id="rId94" Type="http://schemas.openxmlformats.org/officeDocument/2006/relationships/customXml" Target="../ink/ink10233.xml"/><Relationship Id="rId99" Type="http://schemas.openxmlformats.org/officeDocument/2006/relationships/image" Target="NULL"/><Relationship Id="rId101" Type="http://schemas.openxmlformats.org/officeDocument/2006/relationships/image" Target="NULL"/></Relationships>
</file>

<file path=ppt/slides/_rels/slide2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259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26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280.xml"/><Relationship Id="rId84" Type="http://schemas.openxmlformats.org/officeDocument/2006/relationships/customXml" Target="../ink/ink10288.xml"/><Relationship Id="rId89" Type="http://schemas.openxmlformats.org/officeDocument/2006/relationships/image" Target="NULL"/><Relationship Id="rId112" Type="http://schemas.openxmlformats.org/officeDocument/2006/relationships/customXml" Target="../ink/ink10302.xml"/><Relationship Id="rId16" Type="http://schemas.openxmlformats.org/officeDocument/2006/relationships/customXml" Target="../ink/ink1025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26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275.xml"/><Relationship Id="rId74" Type="http://schemas.openxmlformats.org/officeDocument/2006/relationships/customXml" Target="../ink/ink10283.xml"/><Relationship Id="rId79" Type="http://schemas.openxmlformats.org/officeDocument/2006/relationships/image" Target="NULL"/><Relationship Id="rId102" Type="http://schemas.openxmlformats.org/officeDocument/2006/relationships/customXml" Target="../ink/ink10297.xml"/><Relationship Id="rId123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10291.xml"/><Relationship Id="rId95" Type="http://schemas.openxmlformats.org/officeDocument/2006/relationships/image" Target="NULL"/><Relationship Id="rId22" Type="http://schemas.openxmlformats.org/officeDocument/2006/relationships/customXml" Target="../ink/ink1025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270.xml"/><Relationship Id="rId64" Type="http://schemas.openxmlformats.org/officeDocument/2006/relationships/customXml" Target="../ink/ink1027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0305.xml"/><Relationship Id="rId80" Type="http://schemas.openxmlformats.org/officeDocument/2006/relationships/customXml" Target="../ink/ink10286.xml"/><Relationship Id="rId85" Type="http://schemas.openxmlformats.org/officeDocument/2006/relationships/image" Target="NULL"/><Relationship Id="rId12" Type="http://schemas.openxmlformats.org/officeDocument/2006/relationships/customXml" Target="../ink/ink1025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26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300.xml"/><Relationship Id="rId124" Type="http://schemas.openxmlformats.org/officeDocument/2006/relationships/customXml" Target="../ink/ink10308.xml"/><Relationship Id="rId54" Type="http://schemas.openxmlformats.org/officeDocument/2006/relationships/customXml" Target="../ink/ink10273.xml"/><Relationship Id="rId70" Type="http://schemas.openxmlformats.org/officeDocument/2006/relationships/customXml" Target="../ink/ink1028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2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49.xml"/><Relationship Id="rId23" Type="http://schemas.openxmlformats.org/officeDocument/2006/relationships/image" Target="NULL"/><Relationship Id="rId28" Type="http://schemas.openxmlformats.org/officeDocument/2006/relationships/customXml" Target="../ink/ink10260.xml"/><Relationship Id="rId49" Type="http://schemas.openxmlformats.org/officeDocument/2006/relationships/image" Target="NULL"/><Relationship Id="rId114" Type="http://schemas.openxmlformats.org/officeDocument/2006/relationships/customXml" Target="../ink/ink10303.xml"/><Relationship Id="rId119" Type="http://schemas.openxmlformats.org/officeDocument/2006/relationships/image" Target="NULL"/><Relationship Id="rId44" Type="http://schemas.openxmlformats.org/officeDocument/2006/relationships/customXml" Target="../ink/ink10268.xml"/><Relationship Id="rId60" Type="http://schemas.openxmlformats.org/officeDocument/2006/relationships/customXml" Target="../ink/ink1027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0289.xml"/><Relationship Id="rId13" Type="http://schemas.openxmlformats.org/officeDocument/2006/relationships/image" Target="NULL"/><Relationship Id="rId18" Type="http://schemas.openxmlformats.org/officeDocument/2006/relationships/customXml" Target="../ink/ink1025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263.xml"/><Relationship Id="rId50" Type="http://schemas.openxmlformats.org/officeDocument/2006/relationships/customXml" Target="../ink/ink10271.xml"/><Relationship Id="rId55" Type="http://schemas.openxmlformats.org/officeDocument/2006/relationships/image" Target="NULL"/><Relationship Id="rId76" Type="http://schemas.openxmlformats.org/officeDocument/2006/relationships/customXml" Target="../ink/ink10284.xml"/><Relationship Id="rId97" Type="http://schemas.openxmlformats.org/officeDocument/2006/relationships/image" Target="NULL"/><Relationship Id="rId104" Type="http://schemas.openxmlformats.org/officeDocument/2006/relationships/customXml" Target="../ink/ink10298.xml"/><Relationship Id="rId120" Type="http://schemas.openxmlformats.org/officeDocument/2006/relationships/customXml" Target="../ink/ink10306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292.xml"/><Relationship Id="rId2" Type="http://schemas.openxmlformats.org/officeDocument/2006/relationships/customXml" Target="../ink/ink10247.xml"/><Relationship Id="rId29" Type="http://schemas.openxmlformats.org/officeDocument/2006/relationships/image" Target="NULL"/><Relationship Id="rId24" Type="http://schemas.openxmlformats.org/officeDocument/2006/relationships/customXml" Target="../ink/ink10258.xml"/><Relationship Id="rId40" Type="http://schemas.openxmlformats.org/officeDocument/2006/relationships/customXml" Target="../ink/ink10266.xml"/><Relationship Id="rId45" Type="http://schemas.openxmlformats.org/officeDocument/2006/relationships/image" Target="NULL"/><Relationship Id="rId66" Type="http://schemas.openxmlformats.org/officeDocument/2006/relationships/customXml" Target="../ink/ink10279.xml"/><Relationship Id="rId87" Type="http://schemas.openxmlformats.org/officeDocument/2006/relationships/image" Target="NULL"/><Relationship Id="rId110" Type="http://schemas.openxmlformats.org/officeDocument/2006/relationships/customXml" Target="../ink/ink10301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287.xml"/><Relationship Id="rId19" Type="http://schemas.openxmlformats.org/officeDocument/2006/relationships/image" Target="NULL"/><Relationship Id="rId14" Type="http://schemas.openxmlformats.org/officeDocument/2006/relationships/customXml" Target="../ink/ink10253.xml"/><Relationship Id="rId30" Type="http://schemas.openxmlformats.org/officeDocument/2006/relationships/customXml" Target="../ink/ink10261.xml"/><Relationship Id="rId35" Type="http://schemas.openxmlformats.org/officeDocument/2006/relationships/image" Target="NULL"/><Relationship Id="rId56" Type="http://schemas.openxmlformats.org/officeDocument/2006/relationships/customXml" Target="../ink/ink10274.xml"/><Relationship Id="rId77" Type="http://schemas.openxmlformats.org/officeDocument/2006/relationships/image" Target="NULL"/><Relationship Id="rId100" Type="http://schemas.openxmlformats.org/officeDocument/2006/relationships/customXml" Target="../ink/ink10296.xml"/><Relationship Id="rId105" Type="http://schemas.openxmlformats.org/officeDocument/2006/relationships/image" Target="NULL"/><Relationship Id="rId8" Type="http://schemas.openxmlformats.org/officeDocument/2006/relationships/customXml" Target="../ink/ink10250.xml"/><Relationship Id="rId51" Type="http://schemas.openxmlformats.org/officeDocument/2006/relationships/image" Target="NULL"/><Relationship Id="rId72" Type="http://schemas.openxmlformats.org/officeDocument/2006/relationships/customXml" Target="../ink/ink10282.xml"/><Relationship Id="rId93" Type="http://schemas.openxmlformats.org/officeDocument/2006/relationships/image" Target="NULL"/><Relationship Id="rId98" Type="http://schemas.openxmlformats.org/officeDocument/2006/relationships/customXml" Target="../ink/ink10295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269.xml"/><Relationship Id="rId67" Type="http://schemas.openxmlformats.org/officeDocument/2006/relationships/image" Target="NULL"/><Relationship Id="rId116" Type="http://schemas.openxmlformats.org/officeDocument/2006/relationships/customXml" Target="../ink/ink10304.xml"/><Relationship Id="rId20" Type="http://schemas.openxmlformats.org/officeDocument/2006/relationships/customXml" Target="../ink/ink10256.xml"/><Relationship Id="rId41" Type="http://schemas.openxmlformats.org/officeDocument/2006/relationships/image" Target="NULL"/><Relationship Id="rId62" Type="http://schemas.openxmlformats.org/officeDocument/2006/relationships/customXml" Target="../ink/ink10277.xml"/><Relationship Id="rId83" Type="http://schemas.openxmlformats.org/officeDocument/2006/relationships/image" Target="NULL"/><Relationship Id="rId88" Type="http://schemas.openxmlformats.org/officeDocument/2006/relationships/customXml" Target="../ink/ink10290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264.xml"/><Relationship Id="rId57" Type="http://schemas.openxmlformats.org/officeDocument/2006/relationships/image" Target="NULL"/><Relationship Id="rId106" Type="http://schemas.openxmlformats.org/officeDocument/2006/relationships/customXml" Target="../ink/ink10299.xml"/><Relationship Id="rId10" Type="http://schemas.openxmlformats.org/officeDocument/2006/relationships/customXml" Target="../ink/ink10251.xml"/><Relationship Id="rId31" Type="http://schemas.openxmlformats.org/officeDocument/2006/relationships/image" Target="NULL"/><Relationship Id="rId52" Type="http://schemas.openxmlformats.org/officeDocument/2006/relationships/customXml" Target="../ink/ink10272.xml"/><Relationship Id="rId73" Type="http://schemas.openxmlformats.org/officeDocument/2006/relationships/image" Target="NULL"/><Relationship Id="rId78" Type="http://schemas.openxmlformats.org/officeDocument/2006/relationships/customXml" Target="../ink/ink10285.xml"/><Relationship Id="rId94" Type="http://schemas.openxmlformats.org/officeDocument/2006/relationships/customXml" Target="../ink/ink1029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307.xml"/><Relationship Id="rId4" Type="http://schemas.openxmlformats.org/officeDocument/2006/relationships/customXml" Target="../ink/ink10248.xml"/><Relationship Id="rId9" Type="http://schemas.openxmlformats.org/officeDocument/2006/relationships/image" Target="NULL"/></Relationships>
</file>

<file path=ppt/slides/_rels/slide24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329.xml"/><Relationship Id="rId63" Type="http://schemas.openxmlformats.org/officeDocument/2006/relationships/image" Target="NULL"/><Relationship Id="rId84" Type="http://schemas.openxmlformats.org/officeDocument/2006/relationships/customXml" Target="../ink/ink10350.xml"/><Relationship Id="rId138" Type="http://schemas.openxmlformats.org/officeDocument/2006/relationships/customXml" Target="../ink/ink1037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324.xml"/><Relationship Id="rId53" Type="http://schemas.openxmlformats.org/officeDocument/2006/relationships/image" Target="NULL"/><Relationship Id="rId74" Type="http://schemas.openxmlformats.org/officeDocument/2006/relationships/customXml" Target="../ink/ink10345.xml"/><Relationship Id="rId128" Type="http://schemas.openxmlformats.org/officeDocument/2006/relationships/customXml" Target="../ink/ink10372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1031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332.xml"/><Relationship Id="rId64" Type="http://schemas.openxmlformats.org/officeDocument/2006/relationships/customXml" Target="../ink/ink10340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0367.xml"/><Relationship Id="rId134" Type="http://schemas.openxmlformats.org/officeDocument/2006/relationships/customXml" Target="../ink/ink10375.xml"/><Relationship Id="rId139" Type="http://schemas.openxmlformats.org/officeDocument/2006/relationships/image" Target="NULL"/><Relationship Id="rId80" Type="http://schemas.openxmlformats.org/officeDocument/2006/relationships/customXml" Target="../ink/ink10348.xml"/><Relationship Id="rId85" Type="http://schemas.openxmlformats.org/officeDocument/2006/relationships/image" Target="NULL"/><Relationship Id="rId150" Type="http://schemas.openxmlformats.org/officeDocument/2006/relationships/customXml" Target="../ink/ink10383.xml"/><Relationship Id="rId12" Type="http://schemas.openxmlformats.org/officeDocument/2006/relationships/customXml" Target="../ink/ink1031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32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362.xml"/><Relationship Id="rId124" Type="http://schemas.openxmlformats.org/officeDocument/2006/relationships/customXml" Target="../ink/ink10370.xml"/><Relationship Id="rId129" Type="http://schemas.openxmlformats.org/officeDocument/2006/relationships/image" Target="NULL"/><Relationship Id="rId54" Type="http://schemas.openxmlformats.org/officeDocument/2006/relationships/customXml" Target="../ink/ink10335.xml"/><Relationship Id="rId70" Type="http://schemas.openxmlformats.org/officeDocument/2006/relationships/customXml" Target="../ink/ink1034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356.xml"/><Relationship Id="rId140" Type="http://schemas.openxmlformats.org/officeDocument/2006/relationships/customXml" Target="../ink/ink10378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11.xml"/><Relationship Id="rId23" Type="http://schemas.openxmlformats.org/officeDocument/2006/relationships/image" Target="NULL"/><Relationship Id="rId28" Type="http://schemas.openxmlformats.org/officeDocument/2006/relationships/customXml" Target="../ink/ink10322.xml"/><Relationship Id="rId49" Type="http://schemas.openxmlformats.org/officeDocument/2006/relationships/image" Target="NULL"/><Relationship Id="rId114" Type="http://schemas.openxmlformats.org/officeDocument/2006/relationships/customXml" Target="../ink/ink10365.xml"/><Relationship Id="rId119" Type="http://schemas.openxmlformats.org/officeDocument/2006/relationships/image" Target="NULL"/><Relationship Id="rId44" Type="http://schemas.openxmlformats.org/officeDocument/2006/relationships/customXml" Target="../ink/ink10330.xml"/><Relationship Id="rId60" Type="http://schemas.openxmlformats.org/officeDocument/2006/relationships/customXml" Target="../ink/ink1033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0351.xml"/><Relationship Id="rId130" Type="http://schemas.openxmlformats.org/officeDocument/2006/relationships/customXml" Target="../ink/ink10373.xml"/><Relationship Id="rId135" Type="http://schemas.openxmlformats.org/officeDocument/2006/relationships/image" Target="NUL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31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325.xml"/><Relationship Id="rId50" Type="http://schemas.openxmlformats.org/officeDocument/2006/relationships/customXml" Target="../ink/ink10333.xml"/><Relationship Id="rId55" Type="http://schemas.openxmlformats.org/officeDocument/2006/relationships/image" Target="NULL"/><Relationship Id="rId76" Type="http://schemas.openxmlformats.org/officeDocument/2006/relationships/customXml" Target="../ink/ink10346.xml"/><Relationship Id="rId97" Type="http://schemas.openxmlformats.org/officeDocument/2006/relationships/image" Target="NULL"/><Relationship Id="rId104" Type="http://schemas.openxmlformats.org/officeDocument/2006/relationships/customXml" Target="../ink/ink10360.xml"/><Relationship Id="rId120" Type="http://schemas.openxmlformats.org/officeDocument/2006/relationships/customXml" Target="../ink/ink10368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1038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354.xml"/><Relationship Id="rId2" Type="http://schemas.openxmlformats.org/officeDocument/2006/relationships/customXml" Target="../ink/ink10309.xml"/><Relationship Id="rId29" Type="http://schemas.openxmlformats.org/officeDocument/2006/relationships/image" Target="NULL"/><Relationship Id="rId24" Type="http://schemas.openxmlformats.org/officeDocument/2006/relationships/customXml" Target="../ink/ink10320.xml"/><Relationship Id="rId40" Type="http://schemas.openxmlformats.org/officeDocument/2006/relationships/customXml" Target="../ink/ink10328.xml"/><Relationship Id="rId45" Type="http://schemas.openxmlformats.org/officeDocument/2006/relationships/image" Target="NULL"/><Relationship Id="rId66" Type="http://schemas.openxmlformats.org/officeDocument/2006/relationships/customXml" Target="../ink/ink10341.xml"/><Relationship Id="rId87" Type="http://schemas.openxmlformats.org/officeDocument/2006/relationships/image" Target="NULL"/><Relationship Id="rId110" Type="http://schemas.openxmlformats.org/officeDocument/2006/relationships/customXml" Target="../ink/ink1036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0376.xml"/><Relationship Id="rId61" Type="http://schemas.openxmlformats.org/officeDocument/2006/relationships/image" Target="NULL"/><Relationship Id="rId82" Type="http://schemas.openxmlformats.org/officeDocument/2006/relationships/customXml" Target="../ink/ink10349.xml"/><Relationship Id="rId19" Type="http://schemas.openxmlformats.org/officeDocument/2006/relationships/image" Target="NULL"/><Relationship Id="rId14" Type="http://schemas.openxmlformats.org/officeDocument/2006/relationships/customXml" Target="../ink/ink10315.xml"/><Relationship Id="rId30" Type="http://schemas.openxmlformats.org/officeDocument/2006/relationships/customXml" Target="../ink/ink10323.xml"/><Relationship Id="rId35" Type="http://schemas.openxmlformats.org/officeDocument/2006/relationships/image" Target="NULL"/><Relationship Id="rId56" Type="http://schemas.openxmlformats.org/officeDocument/2006/relationships/customXml" Target="../ink/ink10336.xml"/><Relationship Id="rId77" Type="http://schemas.openxmlformats.org/officeDocument/2006/relationships/image" Target="NULL"/><Relationship Id="rId100" Type="http://schemas.openxmlformats.org/officeDocument/2006/relationships/customXml" Target="../ink/ink10358.xml"/><Relationship Id="rId105" Type="http://schemas.openxmlformats.org/officeDocument/2006/relationships/image" Target="NULL"/><Relationship Id="rId126" Type="http://schemas.openxmlformats.org/officeDocument/2006/relationships/customXml" Target="../ink/ink10371.xml"/><Relationship Id="rId147" Type="http://schemas.openxmlformats.org/officeDocument/2006/relationships/image" Target="NULL"/><Relationship Id="rId8" Type="http://schemas.openxmlformats.org/officeDocument/2006/relationships/customXml" Target="../ink/ink10312.xml"/><Relationship Id="rId51" Type="http://schemas.openxmlformats.org/officeDocument/2006/relationships/image" Target="NULL"/><Relationship Id="rId72" Type="http://schemas.openxmlformats.org/officeDocument/2006/relationships/customXml" Target="../ink/ink10344.xml"/><Relationship Id="rId93" Type="http://schemas.openxmlformats.org/officeDocument/2006/relationships/image" Target="NULL"/><Relationship Id="rId98" Type="http://schemas.openxmlformats.org/officeDocument/2006/relationships/customXml" Target="../ink/ink10357.xml"/><Relationship Id="rId121" Type="http://schemas.openxmlformats.org/officeDocument/2006/relationships/image" Target="NULL"/><Relationship Id="rId142" Type="http://schemas.openxmlformats.org/officeDocument/2006/relationships/customXml" Target="../ink/ink10379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331.xml"/><Relationship Id="rId67" Type="http://schemas.openxmlformats.org/officeDocument/2006/relationships/image" Target="NULL"/><Relationship Id="rId116" Type="http://schemas.openxmlformats.org/officeDocument/2006/relationships/customXml" Target="../ink/ink10366.xml"/><Relationship Id="rId137" Type="http://schemas.openxmlformats.org/officeDocument/2006/relationships/image" Target="NULL"/><Relationship Id="rId20" Type="http://schemas.openxmlformats.org/officeDocument/2006/relationships/customXml" Target="../ink/ink10318.xml"/><Relationship Id="rId41" Type="http://schemas.openxmlformats.org/officeDocument/2006/relationships/image" Target="NULL"/><Relationship Id="rId62" Type="http://schemas.openxmlformats.org/officeDocument/2006/relationships/customXml" Target="../ink/ink10339.xml"/><Relationship Id="rId83" Type="http://schemas.openxmlformats.org/officeDocument/2006/relationships/image" Target="NULL"/><Relationship Id="rId88" Type="http://schemas.openxmlformats.org/officeDocument/2006/relationships/customXml" Target="../ink/ink10352.xml"/><Relationship Id="rId111" Type="http://schemas.openxmlformats.org/officeDocument/2006/relationships/image" Target="NULL"/><Relationship Id="rId132" Type="http://schemas.openxmlformats.org/officeDocument/2006/relationships/customXml" Target="../ink/ink10374.xml"/><Relationship Id="rId15" Type="http://schemas.openxmlformats.org/officeDocument/2006/relationships/image" Target="NULL"/><Relationship Id="rId36" Type="http://schemas.openxmlformats.org/officeDocument/2006/relationships/customXml" Target="../ink/ink10326.xml"/><Relationship Id="rId57" Type="http://schemas.openxmlformats.org/officeDocument/2006/relationships/image" Target="NULL"/><Relationship Id="rId106" Type="http://schemas.openxmlformats.org/officeDocument/2006/relationships/customXml" Target="../ink/ink10361.xml"/><Relationship Id="rId127" Type="http://schemas.openxmlformats.org/officeDocument/2006/relationships/image" Target="NULL"/><Relationship Id="rId10" Type="http://schemas.openxmlformats.org/officeDocument/2006/relationships/customXml" Target="../ink/ink10313.xml"/><Relationship Id="rId31" Type="http://schemas.openxmlformats.org/officeDocument/2006/relationships/image" Target="NULL"/><Relationship Id="rId52" Type="http://schemas.openxmlformats.org/officeDocument/2006/relationships/customXml" Target="../ink/ink10334.xml"/><Relationship Id="rId73" Type="http://schemas.openxmlformats.org/officeDocument/2006/relationships/image" Target="NULL"/><Relationship Id="rId78" Type="http://schemas.openxmlformats.org/officeDocument/2006/relationships/customXml" Target="../ink/ink10347.xml"/><Relationship Id="rId94" Type="http://schemas.openxmlformats.org/officeDocument/2006/relationships/customXml" Target="../ink/ink1035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369.xml"/><Relationship Id="rId143" Type="http://schemas.openxmlformats.org/officeDocument/2006/relationships/image" Target="NULL"/><Relationship Id="rId148" Type="http://schemas.openxmlformats.org/officeDocument/2006/relationships/customXml" Target="../ink/ink10382.xml"/><Relationship Id="rId4" Type="http://schemas.openxmlformats.org/officeDocument/2006/relationships/customXml" Target="../ink/ink10310.xml"/><Relationship Id="rId9" Type="http://schemas.openxmlformats.org/officeDocument/2006/relationships/image" Target="NULL"/><Relationship Id="rId26" Type="http://schemas.openxmlformats.org/officeDocument/2006/relationships/customXml" Target="../ink/ink10321.xml"/><Relationship Id="rId47" Type="http://schemas.openxmlformats.org/officeDocument/2006/relationships/image" Target="NULL"/><Relationship Id="rId68" Type="http://schemas.openxmlformats.org/officeDocument/2006/relationships/customXml" Target="../ink/ink10342.xml"/><Relationship Id="rId89" Type="http://schemas.openxmlformats.org/officeDocument/2006/relationships/image" Target="NULL"/><Relationship Id="rId112" Type="http://schemas.openxmlformats.org/officeDocument/2006/relationships/customXml" Target="../ink/ink10364.xml"/><Relationship Id="rId133" Type="http://schemas.openxmlformats.org/officeDocument/2006/relationships/image" Target="NULL"/><Relationship Id="rId16" Type="http://schemas.openxmlformats.org/officeDocument/2006/relationships/customXml" Target="../ink/ink10316.xml"/><Relationship Id="rId37" Type="http://schemas.openxmlformats.org/officeDocument/2006/relationships/image" Target="NULL"/><Relationship Id="rId58" Type="http://schemas.openxmlformats.org/officeDocument/2006/relationships/customXml" Target="../ink/ink10337.xml"/><Relationship Id="rId79" Type="http://schemas.openxmlformats.org/officeDocument/2006/relationships/image" Target="NULL"/><Relationship Id="rId102" Type="http://schemas.openxmlformats.org/officeDocument/2006/relationships/customXml" Target="../ink/ink10359.xml"/><Relationship Id="rId123" Type="http://schemas.openxmlformats.org/officeDocument/2006/relationships/image" Target="NULL"/><Relationship Id="rId144" Type="http://schemas.openxmlformats.org/officeDocument/2006/relationships/customXml" Target="../ink/ink10380.xml"/><Relationship Id="rId90" Type="http://schemas.openxmlformats.org/officeDocument/2006/relationships/customXml" Target="../ink/ink10353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3.xml"/><Relationship Id="rId21" Type="http://schemas.openxmlformats.org/officeDocument/2006/relationships/image" Target="../media/image418.png"/><Relationship Id="rId42" Type="http://schemas.openxmlformats.org/officeDocument/2006/relationships/customXml" Target="../ink/ink571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584.xml"/><Relationship Id="rId84" Type="http://schemas.openxmlformats.org/officeDocument/2006/relationships/customXml" Target="../ink/ink592.xml"/><Relationship Id="rId16" Type="http://schemas.openxmlformats.org/officeDocument/2006/relationships/customXml" Target="../ink/ink558.xml"/><Relationship Id="rId11" Type="http://schemas.openxmlformats.org/officeDocument/2006/relationships/image" Target="../media/image412.png"/><Relationship Id="rId32" Type="http://schemas.openxmlformats.org/officeDocument/2006/relationships/customXml" Target="../ink/ink566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579.xml"/><Relationship Id="rId74" Type="http://schemas.openxmlformats.org/officeDocument/2006/relationships/customXml" Target="../ink/ink587.xml"/><Relationship Id="rId79" Type="http://schemas.openxmlformats.org/officeDocument/2006/relationships/image" Target="../media/image445.png"/><Relationship Id="rId5" Type="http://schemas.openxmlformats.org/officeDocument/2006/relationships/image" Target="../media/image405.png"/><Relationship Id="rId19" Type="http://schemas.openxmlformats.org/officeDocument/2006/relationships/image" Target="../media/image417.png"/><Relationship Id="rId14" Type="http://schemas.openxmlformats.org/officeDocument/2006/relationships/customXml" Target="../ink/ink557.xml"/><Relationship Id="rId22" Type="http://schemas.openxmlformats.org/officeDocument/2006/relationships/customXml" Target="../ink/ink561.xml"/><Relationship Id="rId27" Type="http://schemas.openxmlformats.org/officeDocument/2006/relationships/image" Target="../media/image421.png"/><Relationship Id="rId30" Type="http://schemas.openxmlformats.org/officeDocument/2006/relationships/customXml" Target="../ink/ink565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574.xml"/><Relationship Id="rId56" Type="http://schemas.openxmlformats.org/officeDocument/2006/relationships/customXml" Target="../ink/ink578.xml"/><Relationship Id="rId64" Type="http://schemas.openxmlformats.org/officeDocument/2006/relationships/customXml" Target="../ink/ink582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554.xml"/><Relationship Id="rId51" Type="http://schemas.openxmlformats.org/officeDocument/2006/relationships/image" Target="../media/image431.png"/><Relationship Id="rId72" Type="http://schemas.openxmlformats.org/officeDocument/2006/relationships/customXml" Target="../ink/ink586.xml"/><Relationship Id="rId80" Type="http://schemas.openxmlformats.org/officeDocument/2006/relationships/customXml" Target="../ink/ink590.xml"/><Relationship Id="rId85" Type="http://schemas.openxmlformats.org/officeDocument/2006/relationships/image" Target="../media/image448.png"/><Relationship Id="rId3" Type="http://schemas.openxmlformats.org/officeDocument/2006/relationships/image" Target="../media/image403.png"/><Relationship Id="rId12" Type="http://schemas.openxmlformats.org/officeDocument/2006/relationships/customXml" Target="../ink/ink556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569.xml"/><Relationship Id="rId46" Type="http://schemas.openxmlformats.org/officeDocument/2006/relationships/customXml" Target="../ink/ink573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560.xml"/><Relationship Id="rId41" Type="http://schemas.openxmlformats.org/officeDocument/2006/relationships/image" Target="../media/image426.png"/><Relationship Id="rId54" Type="http://schemas.openxmlformats.org/officeDocument/2006/relationships/customXml" Target="../ink/ink577.xml"/><Relationship Id="rId62" Type="http://schemas.openxmlformats.org/officeDocument/2006/relationships/customXml" Target="../ink/ink581.xml"/><Relationship Id="rId70" Type="http://schemas.openxmlformats.org/officeDocument/2006/relationships/customXml" Target="../ink/ink585.xml"/><Relationship Id="rId75" Type="http://schemas.openxmlformats.org/officeDocument/2006/relationships/image" Target="../media/image443.png"/><Relationship Id="rId83" Type="http://schemas.openxmlformats.org/officeDocument/2006/relationships/image" Target="../media/image4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3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564.xml"/><Relationship Id="rId36" Type="http://schemas.openxmlformats.org/officeDocument/2006/relationships/customXml" Target="../ink/ink568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555.xml"/><Relationship Id="rId31" Type="http://schemas.openxmlformats.org/officeDocument/2006/relationships/image" Target="../media/image423.png"/><Relationship Id="rId44" Type="http://schemas.openxmlformats.org/officeDocument/2006/relationships/customXml" Target="../ink/ink572.xml"/><Relationship Id="rId52" Type="http://schemas.openxmlformats.org/officeDocument/2006/relationships/customXml" Target="../ink/ink576.xml"/><Relationship Id="rId60" Type="http://schemas.openxmlformats.org/officeDocument/2006/relationships/customXml" Target="../ink/ink580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589.xml"/><Relationship Id="rId81" Type="http://schemas.openxmlformats.org/officeDocument/2006/relationships/image" Target="../media/image446.png"/><Relationship Id="rId4" Type="http://schemas.openxmlformats.org/officeDocument/2006/relationships/customXml" Target="../ink/ink552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559.xml"/><Relationship Id="rId39" Type="http://schemas.openxmlformats.org/officeDocument/2006/relationships/image" Target="../media/image425.png"/><Relationship Id="rId34" Type="http://schemas.openxmlformats.org/officeDocument/2006/relationships/customXml" Target="../ink/ink567.xml"/><Relationship Id="rId50" Type="http://schemas.openxmlformats.org/officeDocument/2006/relationships/customXml" Target="../ink/ink575.xml"/><Relationship Id="rId55" Type="http://schemas.openxmlformats.org/officeDocument/2006/relationships/image" Target="../media/image433.png"/><Relationship Id="rId76" Type="http://schemas.openxmlformats.org/officeDocument/2006/relationships/customXml" Target="../ink/ink588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551.xml"/><Relationship Id="rId29" Type="http://schemas.openxmlformats.org/officeDocument/2006/relationships/image" Target="../media/image422.png"/><Relationship Id="rId24" Type="http://schemas.openxmlformats.org/officeDocument/2006/relationships/customXml" Target="../ink/ink562.xml"/><Relationship Id="rId40" Type="http://schemas.openxmlformats.org/officeDocument/2006/relationships/customXml" Target="../ink/ink570.xml"/><Relationship Id="rId45" Type="http://schemas.openxmlformats.org/officeDocument/2006/relationships/image" Target="../media/image428.png"/><Relationship Id="rId66" Type="http://schemas.openxmlformats.org/officeDocument/2006/relationships/customXml" Target="../ink/ink583.xml"/><Relationship Id="rId61" Type="http://schemas.openxmlformats.org/officeDocument/2006/relationships/image" Target="../media/image436.png"/><Relationship Id="rId82" Type="http://schemas.openxmlformats.org/officeDocument/2006/relationships/customXml" Target="../ink/ink591.xml"/></Relationships>
</file>

<file path=ppt/slides/_rels/slide25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404.xml"/><Relationship Id="rId63" Type="http://schemas.openxmlformats.org/officeDocument/2006/relationships/image" Target="NULL"/><Relationship Id="rId84" Type="http://schemas.openxmlformats.org/officeDocument/2006/relationships/customXml" Target="../ink/ink10425.xml"/><Relationship Id="rId138" Type="http://schemas.openxmlformats.org/officeDocument/2006/relationships/customXml" Target="../ink/ink10452.xm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399.xml"/><Relationship Id="rId53" Type="http://schemas.openxmlformats.org/officeDocument/2006/relationships/image" Target="NULL"/><Relationship Id="rId74" Type="http://schemas.openxmlformats.org/officeDocument/2006/relationships/customXml" Target="../ink/ink10420.xml"/><Relationship Id="rId128" Type="http://schemas.openxmlformats.org/officeDocument/2006/relationships/customXml" Target="../ink/ink10447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10394.xml"/><Relationship Id="rId43" Type="http://schemas.openxmlformats.org/officeDocument/2006/relationships/image" Target="NULL"/><Relationship Id="rId64" Type="http://schemas.openxmlformats.org/officeDocument/2006/relationships/customXml" Target="../ink/ink10415.xml"/><Relationship Id="rId118" Type="http://schemas.openxmlformats.org/officeDocument/2006/relationships/customXml" Target="../ink/ink10442.xml"/><Relationship Id="rId139" Type="http://schemas.openxmlformats.org/officeDocument/2006/relationships/image" Target="NULL"/><Relationship Id="rId80" Type="http://schemas.openxmlformats.org/officeDocument/2006/relationships/customXml" Target="../ink/ink10423.xml"/><Relationship Id="rId85" Type="http://schemas.openxmlformats.org/officeDocument/2006/relationships/image" Target="NULL"/><Relationship Id="rId150" Type="http://schemas.openxmlformats.org/officeDocument/2006/relationships/customXml" Target="../ink/ink10458.xml"/><Relationship Id="rId155" Type="http://schemas.openxmlformats.org/officeDocument/2006/relationships/image" Target="NULL"/><Relationship Id="rId12" Type="http://schemas.openxmlformats.org/officeDocument/2006/relationships/customXml" Target="../ink/ink1038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402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437.xml"/><Relationship Id="rId124" Type="http://schemas.openxmlformats.org/officeDocument/2006/relationships/customXml" Target="../ink/ink10445.xml"/><Relationship Id="rId129" Type="http://schemas.openxmlformats.org/officeDocument/2006/relationships/image" Target="NULL"/><Relationship Id="rId54" Type="http://schemas.openxmlformats.org/officeDocument/2006/relationships/customXml" Target="../ink/ink10410.xml"/><Relationship Id="rId70" Type="http://schemas.openxmlformats.org/officeDocument/2006/relationships/customXml" Target="../ink/ink1041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431.xml"/><Relationship Id="rId140" Type="http://schemas.openxmlformats.org/officeDocument/2006/relationships/customXml" Target="../ink/ink10453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86.xml"/><Relationship Id="rId23" Type="http://schemas.openxmlformats.org/officeDocument/2006/relationships/image" Target="NULL"/><Relationship Id="rId28" Type="http://schemas.openxmlformats.org/officeDocument/2006/relationships/customXml" Target="../ink/ink10397.xml"/><Relationship Id="rId49" Type="http://schemas.openxmlformats.org/officeDocument/2006/relationships/image" Target="NULL"/><Relationship Id="rId114" Type="http://schemas.openxmlformats.org/officeDocument/2006/relationships/customXml" Target="../ink/ink10440.xml"/><Relationship Id="rId119" Type="http://schemas.openxmlformats.org/officeDocument/2006/relationships/image" Target="NULL"/><Relationship Id="rId44" Type="http://schemas.openxmlformats.org/officeDocument/2006/relationships/customXml" Target="../ink/ink10405.xml"/><Relationship Id="rId60" Type="http://schemas.openxmlformats.org/officeDocument/2006/relationships/customXml" Target="../ink/ink1041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0426.xml"/><Relationship Id="rId130" Type="http://schemas.openxmlformats.org/officeDocument/2006/relationships/customXml" Target="../ink/ink10448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10461.xml"/><Relationship Id="rId13" Type="http://schemas.openxmlformats.org/officeDocument/2006/relationships/image" Target="NULL"/><Relationship Id="rId18" Type="http://schemas.openxmlformats.org/officeDocument/2006/relationships/customXml" Target="../ink/ink10392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400.xml"/><Relationship Id="rId50" Type="http://schemas.openxmlformats.org/officeDocument/2006/relationships/customXml" Target="../ink/ink10408.xml"/><Relationship Id="rId55" Type="http://schemas.openxmlformats.org/officeDocument/2006/relationships/image" Target="NULL"/><Relationship Id="rId76" Type="http://schemas.openxmlformats.org/officeDocument/2006/relationships/customXml" Target="../ink/ink10421.xml"/><Relationship Id="rId97" Type="http://schemas.openxmlformats.org/officeDocument/2006/relationships/image" Target="NULL"/><Relationship Id="rId104" Type="http://schemas.openxmlformats.org/officeDocument/2006/relationships/customXml" Target="../ink/ink10435.xml"/><Relationship Id="rId120" Type="http://schemas.openxmlformats.org/officeDocument/2006/relationships/customXml" Target="../ink/ink10443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10456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429.xml"/><Relationship Id="rId2" Type="http://schemas.openxmlformats.org/officeDocument/2006/relationships/customXml" Target="../ink/ink10384.xml"/><Relationship Id="rId29" Type="http://schemas.openxmlformats.org/officeDocument/2006/relationships/image" Target="NULL"/><Relationship Id="rId24" Type="http://schemas.openxmlformats.org/officeDocument/2006/relationships/customXml" Target="../ink/ink10395.xml"/><Relationship Id="rId40" Type="http://schemas.openxmlformats.org/officeDocument/2006/relationships/customXml" Target="../ink/ink10403.xml"/><Relationship Id="rId45" Type="http://schemas.openxmlformats.org/officeDocument/2006/relationships/image" Target="NULL"/><Relationship Id="rId66" Type="http://schemas.openxmlformats.org/officeDocument/2006/relationships/customXml" Target="../ink/ink10416.xml"/><Relationship Id="rId87" Type="http://schemas.openxmlformats.org/officeDocument/2006/relationships/image" Target="NULL"/><Relationship Id="rId110" Type="http://schemas.openxmlformats.org/officeDocument/2006/relationships/customXml" Target="../ink/ink1043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0451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424.xml"/><Relationship Id="rId152" Type="http://schemas.openxmlformats.org/officeDocument/2006/relationships/customXml" Target="../ink/ink10459.xml"/><Relationship Id="rId19" Type="http://schemas.openxmlformats.org/officeDocument/2006/relationships/image" Target="NULL"/><Relationship Id="rId14" Type="http://schemas.openxmlformats.org/officeDocument/2006/relationships/customXml" Target="../ink/ink10390.xml"/><Relationship Id="rId30" Type="http://schemas.openxmlformats.org/officeDocument/2006/relationships/customXml" Target="../ink/ink10398.xml"/><Relationship Id="rId35" Type="http://schemas.openxmlformats.org/officeDocument/2006/relationships/image" Target="NULL"/><Relationship Id="rId56" Type="http://schemas.openxmlformats.org/officeDocument/2006/relationships/customXml" Target="../ink/ink10411.xml"/><Relationship Id="rId77" Type="http://schemas.openxmlformats.org/officeDocument/2006/relationships/image" Target="NULL"/><Relationship Id="rId100" Type="http://schemas.openxmlformats.org/officeDocument/2006/relationships/customXml" Target="../ink/ink10433.xml"/><Relationship Id="rId105" Type="http://schemas.openxmlformats.org/officeDocument/2006/relationships/image" Target="NULL"/><Relationship Id="rId126" Type="http://schemas.openxmlformats.org/officeDocument/2006/relationships/customXml" Target="../ink/ink10446.xml"/><Relationship Id="rId147" Type="http://schemas.openxmlformats.org/officeDocument/2006/relationships/image" Target="NULL"/><Relationship Id="rId8" Type="http://schemas.openxmlformats.org/officeDocument/2006/relationships/customXml" Target="../ink/ink10387.xml"/><Relationship Id="rId51" Type="http://schemas.openxmlformats.org/officeDocument/2006/relationships/image" Target="NULL"/><Relationship Id="rId72" Type="http://schemas.openxmlformats.org/officeDocument/2006/relationships/customXml" Target="../ink/ink10419.xml"/><Relationship Id="rId93" Type="http://schemas.openxmlformats.org/officeDocument/2006/relationships/image" Target="NULL"/><Relationship Id="rId98" Type="http://schemas.openxmlformats.org/officeDocument/2006/relationships/customXml" Target="../ink/ink10432.xml"/><Relationship Id="rId121" Type="http://schemas.openxmlformats.org/officeDocument/2006/relationships/image" Target="NULL"/><Relationship Id="rId142" Type="http://schemas.openxmlformats.org/officeDocument/2006/relationships/customXml" Target="../ink/ink10454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406.xml"/><Relationship Id="rId67" Type="http://schemas.openxmlformats.org/officeDocument/2006/relationships/image" Target="NULL"/><Relationship Id="rId116" Type="http://schemas.openxmlformats.org/officeDocument/2006/relationships/customXml" Target="../ink/ink10441.xml"/><Relationship Id="rId137" Type="http://schemas.openxmlformats.org/officeDocument/2006/relationships/image" Target="NULL"/><Relationship Id="rId158" Type="http://schemas.openxmlformats.org/officeDocument/2006/relationships/customXml" Target="../ink/ink10462.xml"/><Relationship Id="rId20" Type="http://schemas.openxmlformats.org/officeDocument/2006/relationships/customXml" Target="../ink/ink10393.xml"/><Relationship Id="rId41" Type="http://schemas.openxmlformats.org/officeDocument/2006/relationships/image" Target="NULL"/><Relationship Id="rId62" Type="http://schemas.openxmlformats.org/officeDocument/2006/relationships/customXml" Target="../ink/ink10414.xml"/><Relationship Id="rId83" Type="http://schemas.openxmlformats.org/officeDocument/2006/relationships/image" Target="NULL"/><Relationship Id="rId88" Type="http://schemas.openxmlformats.org/officeDocument/2006/relationships/customXml" Target="../ink/ink10427.xml"/><Relationship Id="rId111" Type="http://schemas.openxmlformats.org/officeDocument/2006/relationships/image" Target="NULL"/><Relationship Id="rId132" Type="http://schemas.openxmlformats.org/officeDocument/2006/relationships/customXml" Target="../ink/ink10449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401.xml"/><Relationship Id="rId57" Type="http://schemas.openxmlformats.org/officeDocument/2006/relationships/image" Target="NULL"/><Relationship Id="rId106" Type="http://schemas.openxmlformats.org/officeDocument/2006/relationships/customXml" Target="../ink/ink10436.xml"/><Relationship Id="rId127" Type="http://schemas.openxmlformats.org/officeDocument/2006/relationships/image" Target="NULL"/><Relationship Id="rId10" Type="http://schemas.openxmlformats.org/officeDocument/2006/relationships/customXml" Target="../ink/ink10388.xml"/><Relationship Id="rId31" Type="http://schemas.openxmlformats.org/officeDocument/2006/relationships/image" Target="NULL"/><Relationship Id="rId52" Type="http://schemas.openxmlformats.org/officeDocument/2006/relationships/customXml" Target="../ink/ink10409.xml"/><Relationship Id="rId73" Type="http://schemas.openxmlformats.org/officeDocument/2006/relationships/image" Target="NULL"/><Relationship Id="rId78" Type="http://schemas.openxmlformats.org/officeDocument/2006/relationships/customXml" Target="../ink/ink10422.xml"/><Relationship Id="rId94" Type="http://schemas.openxmlformats.org/officeDocument/2006/relationships/customXml" Target="../ink/ink1043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444.xml"/><Relationship Id="rId143" Type="http://schemas.openxmlformats.org/officeDocument/2006/relationships/image" Target="NULL"/><Relationship Id="rId148" Type="http://schemas.openxmlformats.org/officeDocument/2006/relationships/customXml" Target="../ink/ink10457.xml"/><Relationship Id="rId4" Type="http://schemas.openxmlformats.org/officeDocument/2006/relationships/customXml" Target="../ink/ink10385.xml"/><Relationship Id="rId9" Type="http://schemas.openxmlformats.org/officeDocument/2006/relationships/image" Target="NULL"/><Relationship Id="rId26" Type="http://schemas.openxmlformats.org/officeDocument/2006/relationships/customXml" Target="../ink/ink10396.xml"/><Relationship Id="rId47" Type="http://schemas.openxmlformats.org/officeDocument/2006/relationships/image" Target="NULL"/><Relationship Id="rId68" Type="http://schemas.openxmlformats.org/officeDocument/2006/relationships/customXml" Target="../ink/ink10417.xml"/><Relationship Id="rId89" Type="http://schemas.openxmlformats.org/officeDocument/2006/relationships/image" Target="NULL"/><Relationship Id="rId112" Type="http://schemas.openxmlformats.org/officeDocument/2006/relationships/customXml" Target="../ink/ink10439.xml"/><Relationship Id="rId133" Type="http://schemas.openxmlformats.org/officeDocument/2006/relationships/image" Target="NULL"/><Relationship Id="rId154" Type="http://schemas.openxmlformats.org/officeDocument/2006/relationships/customXml" Target="../ink/ink10460.xml"/><Relationship Id="rId16" Type="http://schemas.openxmlformats.org/officeDocument/2006/relationships/customXml" Target="../ink/ink10391.xml"/><Relationship Id="rId37" Type="http://schemas.openxmlformats.org/officeDocument/2006/relationships/image" Target="NULL"/><Relationship Id="rId58" Type="http://schemas.openxmlformats.org/officeDocument/2006/relationships/customXml" Target="../ink/ink10412.xml"/><Relationship Id="rId79" Type="http://schemas.openxmlformats.org/officeDocument/2006/relationships/image" Target="NULL"/><Relationship Id="rId102" Type="http://schemas.openxmlformats.org/officeDocument/2006/relationships/customXml" Target="../ink/ink10434.xml"/><Relationship Id="rId123" Type="http://schemas.openxmlformats.org/officeDocument/2006/relationships/image" Target="NULL"/><Relationship Id="rId144" Type="http://schemas.openxmlformats.org/officeDocument/2006/relationships/customXml" Target="../ink/ink10455.xml"/><Relationship Id="rId90" Type="http://schemas.openxmlformats.org/officeDocument/2006/relationships/customXml" Target="../ink/ink10428.xml"/><Relationship Id="rId27" Type="http://schemas.openxmlformats.org/officeDocument/2006/relationships/image" Target="NULL"/><Relationship Id="rId48" Type="http://schemas.openxmlformats.org/officeDocument/2006/relationships/customXml" Target="../ink/ink1040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0450.xml"/></Relationships>
</file>

<file path=ppt/slides/_rels/slide25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483.xml"/><Relationship Id="rId63" Type="http://schemas.openxmlformats.org/officeDocument/2006/relationships/image" Target="NULL"/><Relationship Id="rId84" Type="http://schemas.openxmlformats.org/officeDocument/2006/relationships/customXml" Target="../ink/ink10504.xml"/><Relationship Id="rId138" Type="http://schemas.openxmlformats.org/officeDocument/2006/relationships/customXml" Target="../ink/ink10531.xml"/><Relationship Id="rId159" Type="http://schemas.openxmlformats.org/officeDocument/2006/relationships/image" Target="NULL"/><Relationship Id="rId170" Type="http://schemas.openxmlformats.org/officeDocument/2006/relationships/customXml" Target="../ink/ink1054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478.xml"/><Relationship Id="rId53" Type="http://schemas.openxmlformats.org/officeDocument/2006/relationships/image" Target="NULL"/><Relationship Id="rId74" Type="http://schemas.openxmlformats.org/officeDocument/2006/relationships/customXml" Target="../ink/ink10499.xml"/><Relationship Id="rId128" Type="http://schemas.openxmlformats.org/officeDocument/2006/relationships/customXml" Target="../ink/ink1052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0542.xml"/><Relationship Id="rId22" Type="http://schemas.openxmlformats.org/officeDocument/2006/relationships/customXml" Target="../ink/ink10473.xml"/><Relationship Id="rId43" Type="http://schemas.openxmlformats.org/officeDocument/2006/relationships/image" Target="NULL"/><Relationship Id="rId64" Type="http://schemas.openxmlformats.org/officeDocument/2006/relationships/customXml" Target="../ink/ink10494.xml"/><Relationship Id="rId118" Type="http://schemas.openxmlformats.org/officeDocument/2006/relationships/customXml" Target="../ink/ink1052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537.xml"/><Relationship Id="rId171" Type="http://schemas.openxmlformats.org/officeDocument/2006/relationships/image" Target="NULL"/><Relationship Id="rId12" Type="http://schemas.openxmlformats.org/officeDocument/2006/relationships/customXml" Target="../ink/ink10468.xml"/><Relationship Id="rId33" Type="http://schemas.openxmlformats.org/officeDocument/2006/relationships/image" Target="NULL"/><Relationship Id="rId108" Type="http://schemas.openxmlformats.org/officeDocument/2006/relationships/customXml" Target="../ink/ink10516.xml"/><Relationship Id="rId129" Type="http://schemas.openxmlformats.org/officeDocument/2006/relationships/image" Target="NULL"/><Relationship Id="rId54" Type="http://schemas.openxmlformats.org/officeDocument/2006/relationships/customXml" Target="../ink/ink10489.xml"/><Relationship Id="rId70" Type="http://schemas.openxmlformats.org/officeDocument/2006/relationships/customXml" Target="../ink/ink1049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510.xml"/><Relationship Id="rId140" Type="http://schemas.openxmlformats.org/officeDocument/2006/relationships/customXml" Target="../ink/ink10532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105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65.xml"/><Relationship Id="rId23" Type="http://schemas.openxmlformats.org/officeDocument/2006/relationships/image" Target="NULL"/><Relationship Id="rId28" Type="http://schemas.openxmlformats.org/officeDocument/2006/relationships/customXml" Target="../ink/ink10476.xml"/><Relationship Id="rId49" Type="http://schemas.openxmlformats.org/officeDocument/2006/relationships/image" Target="NULL"/><Relationship Id="rId114" Type="http://schemas.openxmlformats.org/officeDocument/2006/relationships/customXml" Target="../ink/ink10519.xml"/><Relationship Id="rId119" Type="http://schemas.openxmlformats.org/officeDocument/2006/relationships/image" Target="NULL"/><Relationship Id="rId44" Type="http://schemas.openxmlformats.org/officeDocument/2006/relationships/customXml" Target="../ink/ink10484.xml"/><Relationship Id="rId60" Type="http://schemas.openxmlformats.org/officeDocument/2006/relationships/customXml" Target="../ink/ink1049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0505.xml"/><Relationship Id="rId130" Type="http://schemas.openxmlformats.org/officeDocument/2006/relationships/customXml" Target="../ink/ink10527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10540.xml"/><Relationship Id="rId13" Type="http://schemas.openxmlformats.org/officeDocument/2006/relationships/image" Target="NULL"/><Relationship Id="rId18" Type="http://schemas.openxmlformats.org/officeDocument/2006/relationships/customXml" Target="../ink/ink1047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479.xml"/><Relationship Id="rId50" Type="http://schemas.openxmlformats.org/officeDocument/2006/relationships/customXml" Target="../ink/ink10487.xml"/><Relationship Id="rId55" Type="http://schemas.openxmlformats.org/officeDocument/2006/relationships/image" Target="NULL"/><Relationship Id="rId76" Type="http://schemas.openxmlformats.org/officeDocument/2006/relationships/customXml" Target="../ink/ink10500.xml"/><Relationship Id="rId97" Type="http://schemas.openxmlformats.org/officeDocument/2006/relationships/image" Target="NULL"/><Relationship Id="rId104" Type="http://schemas.openxmlformats.org/officeDocument/2006/relationships/customXml" Target="../ink/ink10514.xml"/><Relationship Id="rId120" Type="http://schemas.openxmlformats.org/officeDocument/2006/relationships/customXml" Target="../ink/ink10522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10535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508.xml"/><Relationship Id="rId162" Type="http://schemas.openxmlformats.org/officeDocument/2006/relationships/customXml" Target="../ink/ink10543.xml"/><Relationship Id="rId2" Type="http://schemas.openxmlformats.org/officeDocument/2006/relationships/customXml" Target="../ink/ink10463.xml"/><Relationship Id="rId29" Type="http://schemas.openxmlformats.org/officeDocument/2006/relationships/image" Target="NULL"/><Relationship Id="rId24" Type="http://schemas.openxmlformats.org/officeDocument/2006/relationships/customXml" Target="../ink/ink10474.xml"/><Relationship Id="rId40" Type="http://schemas.openxmlformats.org/officeDocument/2006/relationships/customXml" Target="../ink/ink10482.xml"/><Relationship Id="rId45" Type="http://schemas.openxmlformats.org/officeDocument/2006/relationships/image" Target="NULL"/><Relationship Id="rId66" Type="http://schemas.openxmlformats.org/officeDocument/2006/relationships/customXml" Target="../ink/ink10495.xml"/><Relationship Id="rId87" Type="http://schemas.openxmlformats.org/officeDocument/2006/relationships/image" Target="NULL"/><Relationship Id="rId110" Type="http://schemas.openxmlformats.org/officeDocument/2006/relationships/customXml" Target="../ink/ink1051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0530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503.xml"/><Relationship Id="rId152" Type="http://schemas.openxmlformats.org/officeDocument/2006/relationships/customXml" Target="../ink/ink10538.xml"/><Relationship Id="rId19" Type="http://schemas.openxmlformats.org/officeDocument/2006/relationships/image" Target="NULL"/><Relationship Id="rId14" Type="http://schemas.openxmlformats.org/officeDocument/2006/relationships/customXml" Target="../ink/ink10469.xml"/><Relationship Id="rId30" Type="http://schemas.openxmlformats.org/officeDocument/2006/relationships/customXml" Target="../ink/ink10477.xml"/><Relationship Id="rId35" Type="http://schemas.openxmlformats.org/officeDocument/2006/relationships/image" Target="NULL"/><Relationship Id="rId56" Type="http://schemas.openxmlformats.org/officeDocument/2006/relationships/customXml" Target="../ink/ink10490.xml"/><Relationship Id="rId77" Type="http://schemas.openxmlformats.org/officeDocument/2006/relationships/image" Target="NULL"/><Relationship Id="rId100" Type="http://schemas.openxmlformats.org/officeDocument/2006/relationships/customXml" Target="../ink/ink10512.xml"/><Relationship Id="rId105" Type="http://schemas.openxmlformats.org/officeDocument/2006/relationships/image" Target="NULL"/><Relationship Id="rId126" Type="http://schemas.openxmlformats.org/officeDocument/2006/relationships/customXml" Target="../ink/ink10525.xml"/><Relationship Id="rId147" Type="http://schemas.openxmlformats.org/officeDocument/2006/relationships/image" Target="NULL"/><Relationship Id="rId168" Type="http://schemas.openxmlformats.org/officeDocument/2006/relationships/customXml" Target="../ink/ink10546.xml"/><Relationship Id="rId8" Type="http://schemas.openxmlformats.org/officeDocument/2006/relationships/customXml" Target="../ink/ink10466.xml"/><Relationship Id="rId51" Type="http://schemas.openxmlformats.org/officeDocument/2006/relationships/image" Target="NULL"/><Relationship Id="rId72" Type="http://schemas.openxmlformats.org/officeDocument/2006/relationships/customXml" Target="../ink/ink10498.xml"/><Relationship Id="rId93" Type="http://schemas.openxmlformats.org/officeDocument/2006/relationships/image" Target="NULL"/><Relationship Id="rId98" Type="http://schemas.openxmlformats.org/officeDocument/2006/relationships/customXml" Target="../ink/ink10511.xml"/><Relationship Id="rId121" Type="http://schemas.openxmlformats.org/officeDocument/2006/relationships/image" Target="NULL"/><Relationship Id="rId142" Type="http://schemas.openxmlformats.org/officeDocument/2006/relationships/customXml" Target="../ink/ink10533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485.xml"/><Relationship Id="rId67" Type="http://schemas.openxmlformats.org/officeDocument/2006/relationships/image" Target="NULL"/><Relationship Id="rId116" Type="http://schemas.openxmlformats.org/officeDocument/2006/relationships/customXml" Target="../ink/ink10520.xml"/><Relationship Id="rId137" Type="http://schemas.openxmlformats.org/officeDocument/2006/relationships/image" Target="NULL"/><Relationship Id="rId158" Type="http://schemas.openxmlformats.org/officeDocument/2006/relationships/customXml" Target="../ink/ink10541.xml"/><Relationship Id="rId20" Type="http://schemas.openxmlformats.org/officeDocument/2006/relationships/customXml" Target="../ink/ink10472.xml"/><Relationship Id="rId41" Type="http://schemas.openxmlformats.org/officeDocument/2006/relationships/image" Target="NULL"/><Relationship Id="rId62" Type="http://schemas.openxmlformats.org/officeDocument/2006/relationships/customXml" Target="../ink/ink10493.xml"/><Relationship Id="rId83" Type="http://schemas.openxmlformats.org/officeDocument/2006/relationships/image" Target="NULL"/><Relationship Id="rId88" Type="http://schemas.openxmlformats.org/officeDocument/2006/relationships/customXml" Target="../ink/ink10506.xml"/><Relationship Id="rId111" Type="http://schemas.openxmlformats.org/officeDocument/2006/relationships/image" Target="NULL"/><Relationship Id="rId132" Type="http://schemas.openxmlformats.org/officeDocument/2006/relationships/customXml" Target="../ink/ink10528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480.xml"/><Relationship Id="rId57" Type="http://schemas.openxmlformats.org/officeDocument/2006/relationships/image" Target="NULL"/><Relationship Id="rId106" Type="http://schemas.openxmlformats.org/officeDocument/2006/relationships/customXml" Target="../ink/ink10515.xml"/><Relationship Id="rId127" Type="http://schemas.openxmlformats.org/officeDocument/2006/relationships/image" Target="NULL"/><Relationship Id="rId10" Type="http://schemas.openxmlformats.org/officeDocument/2006/relationships/customXml" Target="../ink/ink10467.xml"/><Relationship Id="rId31" Type="http://schemas.openxmlformats.org/officeDocument/2006/relationships/image" Target="NULL"/><Relationship Id="rId52" Type="http://schemas.openxmlformats.org/officeDocument/2006/relationships/customXml" Target="../ink/ink10488.xml"/><Relationship Id="rId73" Type="http://schemas.openxmlformats.org/officeDocument/2006/relationships/image" Target="NULL"/><Relationship Id="rId78" Type="http://schemas.openxmlformats.org/officeDocument/2006/relationships/customXml" Target="../ink/ink10501.xml"/><Relationship Id="rId94" Type="http://schemas.openxmlformats.org/officeDocument/2006/relationships/customXml" Target="../ink/ink1050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523.xml"/><Relationship Id="rId143" Type="http://schemas.openxmlformats.org/officeDocument/2006/relationships/image" Target="NULL"/><Relationship Id="rId148" Type="http://schemas.openxmlformats.org/officeDocument/2006/relationships/customXml" Target="../ink/ink10536.xml"/><Relationship Id="rId164" Type="http://schemas.openxmlformats.org/officeDocument/2006/relationships/customXml" Target="../ink/ink10544.xml"/><Relationship Id="rId169" Type="http://schemas.openxmlformats.org/officeDocument/2006/relationships/image" Target="NULL"/><Relationship Id="rId4" Type="http://schemas.openxmlformats.org/officeDocument/2006/relationships/customXml" Target="../ink/ink10464.xml"/><Relationship Id="rId9" Type="http://schemas.openxmlformats.org/officeDocument/2006/relationships/image" Target="NULL"/><Relationship Id="rId26" Type="http://schemas.openxmlformats.org/officeDocument/2006/relationships/customXml" Target="../ink/ink10475.xml"/><Relationship Id="rId47" Type="http://schemas.openxmlformats.org/officeDocument/2006/relationships/image" Target="NULL"/><Relationship Id="rId68" Type="http://schemas.openxmlformats.org/officeDocument/2006/relationships/customXml" Target="../ink/ink10496.xml"/><Relationship Id="rId89" Type="http://schemas.openxmlformats.org/officeDocument/2006/relationships/image" Target="NULL"/><Relationship Id="rId112" Type="http://schemas.openxmlformats.org/officeDocument/2006/relationships/customXml" Target="../ink/ink10518.xml"/><Relationship Id="rId133" Type="http://schemas.openxmlformats.org/officeDocument/2006/relationships/image" Target="NULL"/><Relationship Id="rId154" Type="http://schemas.openxmlformats.org/officeDocument/2006/relationships/customXml" Target="../ink/ink10539.xml"/><Relationship Id="rId16" Type="http://schemas.openxmlformats.org/officeDocument/2006/relationships/customXml" Target="../ink/ink10470.xml"/><Relationship Id="rId37" Type="http://schemas.openxmlformats.org/officeDocument/2006/relationships/image" Target="NULL"/><Relationship Id="rId58" Type="http://schemas.openxmlformats.org/officeDocument/2006/relationships/customXml" Target="../ink/ink10491.xml"/><Relationship Id="rId79" Type="http://schemas.openxmlformats.org/officeDocument/2006/relationships/image" Target="NULL"/><Relationship Id="rId102" Type="http://schemas.openxmlformats.org/officeDocument/2006/relationships/customXml" Target="../ink/ink10513.xml"/><Relationship Id="rId123" Type="http://schemas.openxmlformats.org/officeDocument/2006/relationships/image" Target="NULL"/><Relationship Id="rId144" Type="http://schemas.openxmlformats.org/officeDocument/2006/relationships/customXml" Target="../ink/ink10534.xml"/><Relationship Id="rId90" Type="http://schemas.openxmlformats.org/officeDocument/2006/relationships/customXml" Target="../ink/ink10507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1048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0529.xml"/><Relationship Id="rId80" Type="http://schemas.openxmlformats.org/officeDocument/2006/relationships/customXml" Target="../ink/ink10502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048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0524.xml"/></Relationships>
</file>

<file path=ppt/slides/_rels/slide25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568.xml"/><Relationship Id="rId63" Type="http://schemas.openxmlformats.org/officeDocument/2006/relationships/image" Target="NULL"/><Relationship Id="rId84" Type="http://schemas.openxmlformats.org/officeDocument/2006/relationships/customXml" Target="../ink/ink10589.xml"/><Relationship Id="rId138" Type="http://schemas.openxmlformats.org/officeDocument/2006/relationships/customXml" Target="../ink/ink10616.xml"/><Relationship Id="rId159" Type="http://schemas.openxmlformats.org/officeDocument/2006/relationships/image" Target="NULL"/><Relationship Id="rId170" Type="http://schemas.openxmlformats.org/officeDocument/2006/relationships/customXml" Target="../ink/ink1063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563.xml"/><Relationship Id="rId53" Type="http://schemas.openxmlformats.org/officeDocument/2006/relationships/image" Target="NULL"/><Relationship Id="rId74" Type="http://schemas.openxmlformats.org/officeDocument/2006/relationships/customXml" Target="../ink/ink10584.xml"/><Relationship Id="rId128" Type="http://schemas.openxmlformats.org/officeDocument/2006/relationships/customXml" Target="../ink/ink1061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0627.xml"/><Relationship Id="rId22" Type="http://schemas.openxmlformats.org/officeDocument/2006/relationships/customXml" Target="../ink/ink10558.xml"/><Relationship Id="rId43" Type="http://schemas.openxmlformats.org/officeDocument/2006/relationships/image" Target="NULL"/><Relationship Id="rId64" Type="http://schemas.openxmlformats.org/officeDocument/2006/relationships/customXml" Target="../ink/ink10579.xml"/><Relationship Id="rId118" Type="http://schemas.openxmlformats.org/officeDocument/2006/relationships/customXml" Target="../ink/ink1060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622.xml"/><Relationship Id="rId171" Type="http://schemas.openxmlformats.org/officeDocument/2006/relationships/image" Target="NULL"/><Relationship Id="rId12" Type="http://schemas.openxmlformats.org/officeDocument/2006/relationships/customXml" Target="../ink/ink10553.xml"/><Relationship Id="rId33" Type="http://schemas.openxmlformats.org/officeDocument/2006/relationships/image" Target="NULL"/><Relationship Id="rId108" Type="http://schemas.openxmlformats.org/officeDocument/2006/relationships/customXml" Target="../ink/ink10601.xml"/><Relationship Id="rId129" Type="http://schemas.openxmlformats.org/officeDocument/2006/relationships/image" Target="NULL"/><Relationship Id="rId54" Type="http://schemas.openxmlformats.org/officeDocument/2006/relationships/customXml" Target="../ink/ink10574.xml"/><Relationship Id="rId75" Type="http://schemas.openxmlformats.org/officeDocument/2006/relationships/image" Target="NULL"/><Relationship Id="rId96" Type="http://schemas.openxmlformats.org/officeDocument/2006/relationships/customXml" Target="../ink/ink10595.xml"/><Relationship Id="rId140" Type="http://schemas.openxmlformats.org/officeDocument/2006/relationships/customXml" Target="../ink/ink10617.xm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50.xml"/><Relationship Id="rId23" Type="http://schemas.openxmlformats.org/officeDocument/2006/relationships/image" Target="NULL"/><Relationship Id="rId28" Type="http://schemas.openxmlformats.org/officeDocument/2006/relationships/customXml" Target="../ink/ink10561.xml"/><Relationship Id="rId49" Type="http://schemas.openxmlformats.org/officeDocument/2006/relationships/image" Target="NULL"/><Relationship Id="rId114" Type="http://schemas.openxmlformats.org/officeDocument/2006/relationships/customXml" Target="../ink/ink10604.xml"/><Relationship Id="rId119" Type="http://schemas.openxmlformats.org/officeDocument/2006/relationships/image" Target="NULL"/><Relationship Id="rId44" Type="http://schemas.openxmlformats.org/officeDocument/2006/relationships/customXml" Target="../ink/ink10569.xml"/><Relationship Id="rId60" Type="http://schemas.openxmlformats.org/officeDocument/2006/relationships/customXml" Target="../ink/ink1057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0590.xml"/><Relationship Id="rId130" Type="http://schemas.openxmlformats.org/officeDocument/2006/relationships/customXml" Target="../ink/ink10612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10625.xml"/><Relationship Id="rId172" Type="http://schemas.openxmlformats.org/officeDocument/2006/relationships/customXml" Target="../ink/ink10633.xml"/><Relationship Id="rId13" Type="http://schemas.openxmlformats.org/officeDocument/2006/relationships/image" Target="NULL"/><Relationship Id="rId18" Type="http://schemas.openxmlformats.org/officeDocument/2006/relationships/customXml" Target="../ink/ink1055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564.xml"/><Relationship Id="rId50" Type="http://schemas.openxmlformats.org/officeDocument/2006/relationships/customXml" Target="../ink/ink10572.xml"/><Relationship Id="rId55" Type="http://schemas.openxmlformats.org/officeDocument/2006/relationships/image" Target="NULL"/><Relationship Id="rId76" Type="http://schemas.openxmlformats.org/officeDocument/2006/relationships/customXml" Target="../ink/ink10585.xml"/><Relationship Id="rId97" Type="http://schemas.openxmlformats.org/officeDocument/2006/relationships/image" Target="NULL"/><Relationship Id="rId104" Type="http://schemas.openxmlformats.org/officeDocument/2006/relationships/customXml" Target="../ink/ink10599.xml"/><Relationship Id="rId120" Type="http://schemas.openxmlformats.org/officeDocument/2006/relationships/customXml" Target="../ink/ink10607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10620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593.xml"/><Relationship Id="rId162" Type="http://schemas.openxmlformats.org/officeDocument/2006/relationships/customXml" Target="../ink/ink10628.xml"/><Relationship Id="rId2" Type="http://schemas.openxmlformats.org/officeDocument/2006/relationships/customXml" Target="../ink/ink10548.xml"/><Relationship Id="rId29" Type="http://schemas.openxmlformats.org/officeDocument/2006/relationships/image" Target="NULL"/><Relationship Id="rId24" Type="http://schemas.openxmlformats.org/officeDocument/2006/relationships/customXml" Target="../ink/ink10559.xml"/><Relationship Id="rId40" Type="http://schemas.openxmlformats.org/officeDocument/2006/relationships/customXml" Target="../ink/ink10567.xml"/><Relationship Id="rId45" Type="http://schemas.openxmlformats.org/officeDocument/2006/relationships/image" Target="NULL"/><Relationship Id="rId66" Type="http://schemas.openxmlformats.org/officeDocument/2006/relationships/customXml" Target="../ink/ink10580.xml"/><Relationship Id="rId87" Type="http://schemas.openxmlformats.org/officeDocument/2006/relationships/image" Target="NULL"/><Relationship Id="rId110" Type="http://schemas.openxmlformats.org/officeDocument/2006/relationships/customXml" Target="../ink/ink1060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0615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588.xml"/><Relationship Id="rId152" Type="http://schemas.openxmlformats.org/officeDocument/2006/relationships/customXml" Target="../ink/ink10623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0554.xml"/><Relationship Id="rId30" Type="http://schemas.openxmlformats.org/officeDocument/2006/relationships/customXml" Target="../ink/ink10562.xml"/><Relationship Id="rId35" Type="http://schemas.openxmlformats.org/officeDocument/2006/relationships/image" Target="NULL"/><Relationship Id="rId56" Type="http://schemas.openxmlformats.org/officeDocument/2006/relationships/customXml" Target="../ink/ink10575.xml"/><Relationship Id="rId77" Type="http://schemas.openxmlformats.org/officeDocument/2006/relationships/image" Target="NULL"/><Relationship Id="rId100" Type="http://schemas.openxmlformats.org/officeDocument/2006/relationships/customXml" Target="../ink/ink10597.xml"/><Relationship Id="rId105" Type="http://schemas.openxmlformats.org/officeDocument/2006/relationships/image" Target="NULL"/><Relationship Id="rId126" Type="http://schemas.openxmlformats.org/officeDocument/2006/relationships/customXml" Target="../ink/ink10610.xml"/><Relationship Id="rId147" Type="http://schemas.openxmlformats.org/officeDocument/2006/relationships/image" Target="NULL"/><Relationship Id="rId168" Type="http://schemas.openxmlformats.org/officeDocument/2006/relationships/customXml" Target="../ink/ink10631.xml"/><Relationship Id="rId8" Type="http://schemas.openxmlformats.org/officeDocument/2006/relationships/customXml" Target="../ink/ink10551.xml"/><Relationship Id="rId51" Type="http://schemas.openxmlformats.org/officeDocument/2006/relationships/image" Target="NULL"/><Relationship Id="rId72" Type="http://schemas.openxmlformats.org/officeDocument/2006/relationships/customXml" Target="../ink/ink10583.xml"/><Relationship Id="rId93" Type="http://schemas.openxmlformats.org/officeDocument/2006/relationships/image" Target="NULL"/><Relationship Id="rId98" Type="http://schemas.openxmlformats.org/officeDocument/2006/relationships/customXml" Target="../ink/ink10596.xml"/><Relationship Id="rId121" Type="http://schemas.openxmlformats.org/officeDocument/2006/relationships/image" Target="NULL"/><Relationship Id="rId142" Type="http://schemas.openxmlformats.org/officeDocument/2006/relationships/customXml" Target="../ink/ink10618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570.xml"/><Relationship Id="rId67" Type="http://schemas.openxmlformats.org/officeDocument/2006/relationships/image" Target="NULL"/><Relationship Id="rId116" Type="http://schemas.openxmlformats.org/officeDocument/2006/relationships/customXml" Target="../ink/ink10605.xml"/><Relationship Id="rId137" Type="http://schemas.openxmlformats.org/officeDocument/2006/relationships/image" Target="NULL"/><Relationship Id="rId158" Type="http://schemas.openxmlformats.org/officeDocument/2006/relationships/customXml" Target="../ink/ink10626.xml"/><Relationship Id="rId20" Type="http://schemas.openxmlformats.org/officeDocument/2006/relationships/customXml" Target="../ink/ink10557.xml"/><Relationship Id="rId41" Type="http://schemas.openxmlformats.org/officeDocument/2006/relationships/image" Target="NULL"/><Relationship Id="rId62" Type="http://schemas.openxmlformats.org/officeDocument/2006/relationships/customXml" Target="../ink/ink10578.xml"/><Relationship Id="rId83" Type="http://schemas.openxmlformats.org/officeDocument/2006/relationships/image" Target="NULL"/><Relationship Id="rId88" Type="http://schemas.openxmlformats.org/officeDocument/2006/relationships/customXml" Target="../ink/ink10591.xml"/><Relationship Id="rId111" Type="http://schemas.openxmlformats.org/officeDocument/2006/relationships/image" Target="NULL"/><Relationship Id="rId132" Type="http://schemas.openxmlformats.org/officeDocument/2006/relationships/customXml" Target="../ink/ink10613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565.xml"/><Relationship Id="rId57" Type="http://schemas.openxmlformats.org/officeDocument/2006/relationships/image" Target="NULL"/><Relationship Id="rId106" Type="http://schemas.openxmlformats.org/officeDocument/2006/relationships/customXml" Target="../ink/ink10600.xml"/><Relationship Id="rId127" Type="http://schemas.openxmlformats.org/officeDocument/2006/relationships/image" Target="NULL"/><Relationship Id="rId10" Type="http://schemas.openxmlformats.org/officeDocument/2006/relationships/customXml" Target="../ink/ink10552.xml"/><Relationship Id="rId31" Type="http://schemas.openxmlformats.org/officeDocument/2006/relationships/image" Target="NULL"/><Relationship Id="rId52" Type="http://schemas.openxmlformats.org/officeDocument/2006/relationships/customXml" Target="../ink/ink10573.xml"/><Relationship Id="rId73" Type="http://schemas.openxmlformats.org/officeDocument/2006/relationships/image" Target="NULL"/><Relationship Id="rId78" Type="http://schemas.openxmlformats.org/officeDocument/2006/relationships/customXml" Target="../ink/ink10586.xml"/><Relationship Id="rId94" Type="http://schemas.openxmlformats.org/officeDocument/2006/relationships/customXml" Target="../ink/ink1059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608.xml"/><Relationship Id="rId143" Type="http://schemas.openxmlformats.org/officeDocument/2006/relationships/image" Target="NULL"/><Relationship Id="rId148" Type="http://schemas.openxmlformats.org/officeDocument/2006/relationships/customXml" Target="../ink/ink10621.xml"/><Relationship Id="rId164" Type="http://schemas.openxmlformats.org/officeDocument/2006/relationships/customXml" Target="../ink/ink10629.xml"/><Relationship Id="rId169" Type="http://schemas.openxmlformats.org/officeDocument/2006/relationships/image" Target="NULL"/><Relationship Id="rId4" Type="http://schemas.openxmlformats.org/officeDocument/2006/relationships/customXml" Target="../ink/ink10549.xml"/><Relationship Id="rId9" Type="http://schemas.openxmlformats.org/officeDocument/2006/relationships/image" Target="NULL"/><Relationship Id="rId26" Type="http://schemas.openxmlformats.org/officeDocument/2006/relationships/customXml" Target="../ink/ink10560.xml"/><Relationship Id="rId47" Type="http://schemas.openxmlformats.org/officeDocument/2006/relationships/image" Target="NULL"/><Relationship Id="rId68" Type="http://schemas.openxmlformats.org/officeDocument/2006/relationships/customXml" Target="../ink/ink10581.xml"/><Relationship Id="rId89" Type="http://schemas.openxmlformats.org/officeDocument/2006/relationships/image" Target="NULL"/><Relationship Id="rId112" Type="http://schemas.openxmlformats.org/officeDocument/2006/relationships/customXml" Target="../ink/ink10603.xml"/><Relationship Id="rId133" Type="http://schemas.openxmlformats.org/officeDocument/2006/relationships/image" Target="NULL"/><Relationship Id="rId154" Type="http://schemas.openxmlformats.org/officeDocument/2006/relationships/customXml" Target="../ink/ink10624.xml"/><Relationship Id="rId16" Type="http://schemas.openxmlformats.org/officeDocument/2006/relationships/customXml" Target="../ink/ink10555.xml"/><Relationship Id="rId37" Type="http://schemas.openxmlformats.org/officeDocument/2006/relationships/image" Target="NULL"/><Relationship Id="rId58" Type="http://schemas.openxmlformats.org/officeDocument/2006/relationships/customXml" Target="../ink/ink10576.xml"/><Relationship Id="rId79" Type="http://schemas.openxmlformats.org/officeDocument/2006/relationships/image" Target="NULL"/><Relationship Id="rId102" Type="http://schemas.openxmlformats.org/officeDocument/2006/relationships/customXml" Target="../ink/ink10598.xml"/><Relationship Id="rId123" Type="http://schemas.openxmlformats.org/officeDocument/2006/relationships/image" Target="NULL"/><Relationship Id="rId144" Type="http://schemas.openxmlformats.org/officeDocument/2006/relationships/customXml" Target="../ink/ink10619.xml"/><Relationship Id="rId90" Type="http://schemas.openxmlformats.org/officeDocument/2006/relationships/customXml" Target="../ink/ink10592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1057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0614.xml"/><Relationship Id="rId80" Type="http://schemas.openxmlformats.org/officeDocument/2006/relationships/customXml" Target="../ink/ink10587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056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0609.xml"/><Relationship Id="rId70" Type="http://schemas.openxmlformats.org/officeDocument/2006/relationships/customXml" Target="../ink/ink1058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0630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0634.xml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638.xml"/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06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37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10639.xml"/><Relationship Id="rId4" Type="http://schemas.openxmlformats.org/officeDocument/2006/relationships/customXml" Target="../ink/ink10636.xml"/><Relationship Id="rId9" Type="http://schemas.openxmlformats.org/officeDocument/2006/relationships/image" Target="NULL"/></Relationships>
</file>

<file path=ppt/slides/_rels/slide25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0648.xml"/><Relationship Id="rId26" Type="http://schemas.openxmlformats.org/officeDocument/2006/relationships/customXml" Target="../ink/ink10652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1064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10640.xml"/><Relationship Id="rId16" Type="http://schemas.openxmlformats.org/officeDocument/2006/relationships/customXml" Target="../ink/ink10647.xml"/><Relationship Id="rId20" Type="http://schemas.openxmlformats.org/officeDocument/2006/relationships/customXml" Target="../ink/ink10649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42.xml"/><Relationship Id="rId11" Type="http://schemas.openxmlformats.org/officeDocument/2006/relationships/image" Target="NULL"/><Relationship Id="rId24" Type="http://schemas.openxmlformats.org/officeDocument/2006/relationships/customXml" Target="../ink/ink10651.xml"/><Relationship Id="rId32" Type="http://schemas.openxmlformats.org/officeDocument/2006/relationships/customXml" Target="../ink/ink10655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653.xml"/><Relationship Id="rId10" Type="http://schemas.openxmlformats.org/officeDocument/2006/relationships/customXml" Target="../ink/ink10644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10641.xml"/><Relationship Id="rId9" Type="http://schemas.openxmlformats.org/officeDocument/2006/relationships/image" Target="NULL"/><Relationship Id="rId14" Type="http://schemas.openxmlformats.org/officeDocument/2006/relationships/customXml" Target="../ink/ink10646.xml"/><Relationship Id="rId22" Type="http://schemas.openxmlformats.org/officeDocument/2006/relationships/customXml" Target="../ink/ink10650.xml"/><Relationship Id="rId27" Type="http://schemas.openxmlformats.org/officeDocument/2006/relationships/image" Target="NULL"/><Relationship Id="rId30" Type="http://schemas.openxmlformats.org/officeDocument/2006/relationships/customXml" Target="../ink/ink10654.xml"/><Relationship Id="rId8" Type="http://schemas.openxmlformats.org/officeDocument/2006/relationships/customXml" Target="../ink/ink10643.xml"/></Relationships>
</file>

<file path=ppt/slides/_rels/slide25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0664.xml"/><Relationship Id="rId26" Type="http://schemas.openxmlformats.org/officeDocument/2006/relationships/customXml" Target="../ink/ink10668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0672.xml"/><Relationship Id="rId42" Type="http://schemas.openxmlformats.org/officeDocument/2006/relationships/customXml" Target="../ink/ink10676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0656.xml"/><Relationship Id="rId16" Type="http://schemas.openxmlformats.org/officeDocument/2006/relationships/customXml" Target="../ink/ink10663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58.xml"/><Relationship Id="rId11" Type="http://schemas.openxmlformats.org/officeDocument/2006/relationships/image" Target="NULL"/><Relationship Id="rId24" Type="http://schemas.openxmlformats.org/officeDocument/2006/relationships/customXml" Target="../ink/ink10667.xml"/><Relationship Id="rId32" Type="http://schemas.openxmlformats.org/officeDocument/2006/relationships/customXml" Target="../ink/ink10671.xml"/><Relationship Id="rId37" Type="http://schemas.openxmlformats.org/officeDocument/2006/relationships/image" Target="NULL"/><Relationship Id="rId40" Type="http://schemas.openxmlformats.org/officeDocument/2006/relationships/customXml" Target="../ink/ink10675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669.xml"/><Relationship Id="rId36" Type="http://schemas.openxmlformats.org/officeDocument/2006/relationships/customXml" Target="../ink/ink10673.xml"/><Relationship Id="rId10" Type="http://schemas.openxmlformats.org/officeDocument/2006/relationships/customXml" Target="../ink/ink10660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10677.xml"/><Relationship Id="rId4" Type="http://schemas.openxmlformats.org/officeDocument/2006/relationships/customXml" Target="../ink/ink10657.xml"/><Relationship Id="rId9" Type="http://schemas.openxmlformats.org/officeDocument/2006/relationships/image" Target="NULL"/><Relationship Id="rId14" Type="http://schemas.openxmlformats.org/officeDocument/2006/relationships/customXml" Target="../ink/ink10662.xml"/><Relationship Id="rId22" Type="http://schemas.openxmlformats.org/officeDocument/2006/relationships/customXml" Target="../ink/ink10666.xml"/><Relationship Id="rId27" Type="http://schemas.openxmlformats.org/officeDocument/2006/relationships/image" Target="NULL"/><Relationship Id="rId30" Type="http://schemas.openxmlformats.org/officeDocument/2006/relationships/customXml" Target="../ink/ink10670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10659.xml"/><Relationship Id="rId3" Type="http://schemas.openxmlformats.org/officeDocument/2006/relationships/image" Target="NULL"/><Relationship Id="rId12" Type="http://schemas.openxmlformats.org/officeDocument/2006/relationships/customXml" Target="../ink/ink1066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674.xml"/><Relationship Id="rId46" Type="http://schemas.openxmlformats.org/officeDocument/2006/relationships/customXml" Target="../ink/ink10678.xml"/><Relationship Id="rId20" Type="http://schemas.openxmlformats.org/officeDocument/2006/relationships/customXml" Target="../ink/ink10665.xml"/><Relationship Id="rId41" Type="http://schemas.openxmlformats.org/officeDocument/2006/relationships/image" Target="NULL"/></Relationships>
</file>

<file path=ppt/slides/_rels/slide25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0687.xml"/><Relationship Id="rId26" Type="http://schemas.openxmlformats.org/officeDocument/2006/relationships/customXml" Target="../ink/ink1069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0695.xml"/><Relationship Id="rId42" Type="http://schemas.openxmlformats.org/officeDocument/2006/relationships/customXml" Target="../ink/ink10699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0679.xml"/><Relationship Id="rId16" Type="http://schemas.openxmlformats.org/officeDocument/2006/relationships/customXml" Target="../ink/ink10686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0690.xml"/><Relationship Id="rId32" Type="http://schemas.openxmlformats.org/officeDocument/2006/relationships/customXml" Target="../ink/ink10694.xml"/><Relationship Id="rId37" Type="http://schemas.openxmlformats.org/officeDocument/2006/relationships/image" Target="NULL"/><Relationship Id="rId40" Type="http://schemas.openxmlformats.org/officeDocument/2006/relationships/customXml" Target="../ink/ink10698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692.xml"/><Relationship Id="rId36" Type="http://schemas.openxmlformats.org/officeDocument/2006/relationships/customXml" Target="../ink/ink10696.xml"/><Relationship Id="rId49" Type="http://schemas.openxmlformats.org/officeDocument/2006/relationships/image" Target="NULL"/><Relationship Id="rId10" Type="http://schemas.openxmlformats.org/officeDocument/2006/relationships/customXml" Target="../ink/ink10683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10700.xml"/><Relationship Id="rId4" Type="http://schemas.openxmlformats.org/officeDocument/2006/relationships/customXml" Target="../ink/ink10680.xml"/><Relationship Id="rId9" Type="http://schemas.openxmlformats.org/officeDocument/2006/relationships/image" Target="NULL"/><Relationship Id="rId14" Type="http://schemas.openxmlformats.org/officeDocument/2006/relationships/customXml" Target="../ink/ink10685.xml"/><Relationship Id="rId22" Type="http://schemas.openxmlformats.org/officeDocument/2006/relationships/customXml" Target="../ink/ink10689.xml"/><Relationship Id="rId27" Type="http://schemas.openxmlformats.org/officeDocument/2006/relationships/image" Target="NULL"/><Relationship Id="rId30" Type="http://schemas.openxmlformats.org/officeDocument/2006/relationships/customXml" Target="../ink/ink1069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702.xml"/><Relationship Id="rId8" Type="http://schemas.openxmlformats.org/officeDocument/2006/relationships/customXml" Target="../ink/ink10682.xml"/><Relationship Id="rId3" Type="http://schemas.openxmlformats.org/officeDocument/2006/relationships/image" Target="NULL"/><Relationship Id="rId12" Type="http://schemas.openxmlformats.org/officeDocument/2006/relationships/customXml" Target="../ink/ink1068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697.xml"/><Relationship Id="rId46" Type="http://schemas.openxmlformats.org/officeDocument/2006/relationships/customXml" Target="../ink/ink10701.xml"/><Relationship Id="rId20" Type="http://schemas.openxmlformats.org/officeDocument/2006/relationships/customXml" Target="../ink/ink10688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81.xml"/></Relationships>
</file>

<file path=ppt/slides/_rels/slide25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0711.xml"/><Relationship Id="rId26" Type="http://schemas.openxmlformats.org/officeDocument/2006/relationships/customXml" Target="../ink/ink1071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0719.xml"/><Relationship Id="rId42" Type="http://schemas.openxmlformats.org/officeDocument/2006/relationships/customXml" Target="../ink/ink10723.xml"/><Relationship Id="rId47" Type="http://schemas.openxmlformats.org/officeDocument/2006/relationships/image" Target="NULL"/><Relationship Id="rId50" Type="http://schemas.openxmlformats.org/officeDocument/2006/relationships/customXml" Target="../ink/ink10727.xml"/><Relationship Id="rId7" Type="http://schemas.openxmlformats.org/officeDocument/2006/relationships/image" Target="NULL"/><Relationship Id="rId2" Type="http://schemas.openxmlformats.org/officeDocument/2006/relationships/customXml" Target="../ink/ink10703.xml"/><Relationship Id="rId16" Type="http://schemas.openxmlformats.org/officeDocument/2006/relationships/customXml" Target="../ink/ink1071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0714.xml"/><Relationship Id="rId32" Type="http://schemas.openxmlformats.org/officeDocument/2006/relationships/customXml" Target="../ink/ink10718.xml"/><Relationship Id="rId37" Type="http://schemas.openxmlformats.org/officeDocument/2006/relationships/image" Target="NULL"/><Relationship Id="rId40" Type="http://schemas.openxmlformats.org/officeDocument/2006/relationships/customXml" Target="../ink/ink10722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716.xml"/><Relationship Id="rId36" Type="http://schemas.openxmlformats.org/officeDocument/2006/relationships/customXml" Target="../ink/ink10720.xml"/><Relationship Id="rId49" Type="http://schemas.openxmlformats.org/officeDocument/2006/relationships/image" Target="NULL"/><Relationship Id="rId10" Type="http://schemas.openxmlformats.org/officeDocument/2006/relationships/customXml" Target="../ink/ink10707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10724.xml"/><Relationship Id="rId4" Type="http://schemas.openxmlformats.org/officeDocument/2006/relationships/customXml" Target="../ink/ink10704.xml"/><Relationship Id="rId9" Type="http://schemas.openxmlformats.org/officeDocument/2006/relationships/image" Target="NULL"/><Relationship Id="rId14" Type="http://schemas.openxmlformats.org/officeDocument/2006/relationships/customXml" Target="../ink/ink10709.xml"/><Relationship Id="rId22" Type="http://schemas.openxmlformats.org/officeDocument/2006/relationships/customXml" Target="../ink/ink10713.xml"/><Relationship Id="rId27" Type="http://schemas.openxmlformats.org/officeDocument/2006/relationships/image" Target="NULL"/><Relationship Id="rId30" Type="http://schemas.openxmlformats.org/officeDocument/2006/relationships/customXml" Target="../ink/ink1071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726.xml"/><Relationship Id="rId8" Type="http://schemas.openxmlformats.org/officeDocument/2006/relationships/customXml" Target="../ink/ink1070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070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721.xml"/><Relationship Id="rId46" Type="http://schemas.openxmlformats.org/officeDocument/2006/relationships/customXml" Target="../ink/ink10725.xml"/><Relationship Id="rId20" Type="http://schemas.openxmlformats.org/officeDocument/2006/relationships/customXml" Target="../ink/ink10712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05.xml"/></Relationships>
</file>

<file path=ppt/slides/_rels/slide25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0736.xml"/><Relationship Id="rId26" Type="http://schemas.openxmlformats.org/officeDocument/2006/relationships/customXml" Target="../ink/ink10740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0744.xml"/><Relationship Id="rId42" Type="http://schemas.openxmlformats.org/officeDocument/2006/relationships/customXml" Target="../ink/ink10748.xml"/><Relationship Id="rId47" Type="http://schemas.openxmlformats.org/officeDocument/2006/relationships/image" Target="NULL"/><Relationship Id="rId50" Type="http://schemas.openxmlformats.org/officeDocument/2006/relationships/customXml" Target="../ink/ink10752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0728.xml"/><Relationship Id="rId16" Type="http://schemas.openxmlformats.org/officeDocument/2006/relationships/customXml" Target="../ink/ink10735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0739.xml"/><Relationship Id="rId32" Type="http://schemas.openxmlformats.org/officeDocument/2006/relationships/customXml" Target="../ink/ink10743.xml"/><Relationship Id="rId37" Type="http://schemas.openxmlformats.org/officeDocument/2006/relationships/image" Target="NULL"/><Relationship Id="rId40" Type="http://schemas.openxmlformats.org/officeDocument/2006/relationships/customXml" Target="../ink/ink10747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10729.xml"/><Relationship Id="rId9" Type="http://schemas.openxmlformats.org/officeDocument/2006/relationships/image" Target="NULL"/><Relationship Id="rId14" Type="http://schemas.openxmlformats.org/officeDocument/2006/relationships/customXml" Target="../ink/ink10734.xml"/><Relationship Id="rId22" Type="http://schemas.openxmlformats.org/officeDocument/2006/relationships/customXml" Target="../ink/ink10738.xml"/><Relationship Id="rId27" Type="http://schemas.openxmlformats.org/officeDocument/2006/relationships/image" Target="NULL"/><Relationship Id="rId30" Type="http://schemas.openxmlformats.org/officeDocument/2006/relationships/customXml" Target="../ink/ink1074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751.xml"/><Relationship Id="rId56" Type="http://schemas.openxmlformats.org/officeDocument/2006/relationships/customXml" Target="../ink/ink10755.xml"/><Relationship Id="rId8" Type="http://schemas.openxmlformats.org/officeDocument/2006/relationships/customXml" Target="../ink/ink10731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073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746.xml"/><Relationship Id="rId46" Type="http://schemas.openxmlformats.org/officeDocument/2006/relationships/customXml" Target="../ink/ink10750.xml"/><Relationship Id="rId20" Type="http://schemas.openxmlformats.org/officeDocument/2006/relationships/customXml" Target="../ink/ink10737.xml"/><Relationship Id="rId41" Type="http://schemas.openxmlformats.org/officeDocument/2006/relationships/image" Target="NULL"/><Relationship Id="rId54" Type="http://schemas.openxmlformats.org/officeDocument/2006/relationships/customXml" Target="../ink/ink107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3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741.xml"/><Relationship Id="rId36" Type="http://schemas.openxmlformats.org/officeDocument/2006/relationships/customXml" Target="../ink/ink1074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0732.xml"/><Relationship Id="rId31" Type="http://schemas.openxmlformats.org/officeDocument/2006/relationships/image" Target="NULL"/><Relationship Id="rId44" Type="http://schemas.openxmlformats.org/officeDocument/2006/relationships/customXml" Target="../ink/ink10749.xml"/><Relationship Id="rId52" Type="http://schemas.openxmlformats.org/officeDocument/2006/relationships/customXml" Target="../ink/ink10753.xml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5.xml"/><Relationship Id="rId21" Type="http://schemas.openxmlformats.org/officeDocument/2006/relationships/image" Target="../media/image418.png"/><Relationship Id="rId42" Type="http://schemas.openxmlformats.org/officeDocument/2006/relationships/customXml" Target="../ink/ink613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626.xml"/><Relationship Id="rId84" Type="http://schemas.openxmlformats.org/officeDocument/2006/relationships/customXml" Target="../ink/ink634.xml"/><Relationship Id="rId16" Type="http://schemas.openxmlformats.org/officeDocument/2006/relationships/customXml" Target="../ink/ink600.xml"/><Relationship Id="rId11" Type="http://schemas.openxmlformats.org/officeDocument/2006/relationships/image" Target="../media/image412.png"/><Relationship Id="rId32" Type="http://schemas.openxmlformats.org/officeDocument/2006/relationships/customXml" Target="../ink/ink608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621.xml"/><Relationship Id="rId74" Type="http://schemas.openxmlformats.org/officeDocument/2006/relationships/customXml" Target="../ink/ink629.xml"/><Relationship Id="rId79" Type="http://schemas.openxmlformats.org/officeDocument/2006/relationships/image" Target="../media/image445.png"/><Relationship Id="rId5" Type="http://schemas.openxmlformats.org/officeDocument/2006/relationships/image" Target="../media/image405.png"/><Relationship Id="rId19" Type="http://schemas.openxmlformats.org/officeDocument/2006/relationships/image" Target="../media/image417.png"/><Relationship Id="rId14" Type="http://schemas.openxmlformats.org/officeDocument/2006/relationships/customXml" Target="../ink/ink599.xml"/><Relationship Id="rId22" Type="http://schemas.openxmlformats.org/officeDocument/2006/relationships/customXml" Target="../ink/ink603.xml"/><Relationship Id="rId27" Type="http://schemas.openxmlformats.org/officeDocument/2006/relationships/image" Target="../media/image421.png"/><Relationship Id="rId30" Type="http://schemas.openxmlformats.org/officeDocument/2006/relationships/customXml" Target="../ink/ink607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616.xml"/><Relationship Id="rId56" Type="http://schemas.openxmlformats.org/officeDocument/2006/relationships/customXml" Target="../ink/ink620.xml"/><Relationship Id="rId64" Type="http://schemas.openxmlformats.org/officeDocument/2006/relationships/customXml" Target="../ink/ink624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596.xml"/><Relationship Id="rId51" Type="http://schemas.openxmlformats.org/officeDocument/2006/relationships/image" Target="../media/image431.png"/><Relationship Id="rId72" Type="http://schemas.openxmlformats.org/officeDocument/2006/relationships/customXml" Target="../ink/ink628.xml"/><Relationship Id="rId80" Type="http://schemas.openxmlformats.org/officeDocument/2006/relationships/customXml" Target="../ink/ink632.xml"/><Relationship Id="rId85" Type="http://schemas.openxmlformats.org/officeDocument/2006/relationships/image" Target="../media/image448.png"/><Relationship Id="rId3" Type="http://schemas.openxmlformats.org/officeDocument/2006/relationships/image" Target="../media/image403.png"/><Relationship Id="rId12" Type="http://schemas.openxmlformats.org/officeDocument/2006/relationships/customXml" Target="../ink/ink598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611.xml"/><Relationship Id="rId46" Type="http://schemas.openxmlformats.org/officeDocument/2006/relationships/customXml" Target="../ink/ink615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602.xml"/><Relationship Id="rId41" Type="http://schemas.openxmlformats.org/officeDocument/2006/relationships/image" Target="../media/image426.png"/><Relationship Id="rId54" Type="http://schemas.openxmlformats.org/officeDocument/2006/relationships/customXml" Target="../ink/ink619.xml"/><Relationship Id="rId62" Type="http://schemas.openxmlformats.org/officeDocument/2006/relationships/customXml" Target="../ink/ink623.xml"/><Relationship Id="rId70" Type="http://schemas.openxmlformats.org/officeDocument/2006/relationships/customXml" Target="../ink/ink627.xml"/><Relationship Id="rId75" Type="http://schemas.openxmlformats.org/officeDocument/2006/relationships/image" Target="../media/image443.png"/><Relationship Id="rId83" Type="http://schemas.openxmlformats.org/officeDocument/2006/relationships/image" Target="../media/image4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5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606.xml"/><Relationship Id="rId36" Type="http://schemas.openxmlformats.org/officeDocument/2006/relationships/customXml" Target="../ink/ink610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597.xml"/><Relationship Id="rId31" Type="http://schemas.openxmlformats.org/officeDocument/2006/relationships/image" Target="../media/image423.png"/><Relationship Id="rId44" Type="http://schemas.openxmlformats.org/officeDocument/2006/relationships/customXml" Target="../ink/ink614.xml"/><Relationship Id="rId52" Type="http://schemas.openxmlformats.org/officeDocument/2006/relationships/customXml" Target="../ink/ink618.xml"/><Relationship Id="rId60" Type="http://schemas.openxmlformats.org/officeDocument/2006/relationships/customXml" Target="../ink/ink622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631.xml"/><Relationship Id="rId81" Type="http://schemas.openxmlformats.org/officeDocument/2006/relationships/image" Target="../media/image446.png"/><Relationship Id="rId86" Type="http://schemas.openxmlformats.org/officeDocument/2006/relationships/customXml" Target="../ink/ink635.xml"/><Relationship Id="rId4" Type="http://schemas.openxmlformats.org/officeDocument/2006/relationships/customXml" Target="../ink/ink594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601.xml"/><Relationship Id="rId39" Type="http://schemas.openxmlformats.org/officeDocument/2006/relationships/image" Target="../media/image425.png"/><Relationship Id="rId34" Type="http://schemas.openxmlformats.org/officeDocument/2006/relationships/customXml" Target="../ink/ink609.xml"/><Relationship Id="rId50" Type="http://schemas.openxmlformats.org/officeDocument/2006/relationships/customXml" Target="../ink/ink617.xml"/><Relationship Id="rId55" Type="http://schemas.openxmlformats.org/officeDocument/2006/relationships/image" Target="../media/image433.png"/><Relationship Id="rId76" Type="http://schemas.openxmlformats.org/officeDocument/2006/relationships/customXml" Target="../ink/ink630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593.xml"/><Relationship Id="rId29" Type="http://schemas.openxmlformats.org/officeDocument/2006/relationships/image" Target="../media/image422.png"/><Relationship Id="rId24" Type="http://schemas.openxmlformats.org/officeDocument/2006/relationships/customXml" Target="../ink/ink604.xml"/><Relationship Id="rId40" Type="http://schemas.openxmlformats.org/officeDocument/2006/relationships/customXml" Target="../ink/ink612.xml"/><Relationship Id="rId45" Type="http://schemas.openxmlformats.org/officeDocument/2006/relationships/image" Target="../media/image428.png"/><Relationship Id="rId66" Type="http://schemas.openxmlformats.org/officeDocument/2006/relationships/customXml" Target="../ink/ink625.xml"/><Relationship Id="rId87" Type="http://schemas.openxmlformats.org/officeDocument/2006/relationships/image" Target="../media/image449.png"/><Relationship Id="rId61" Type="http://schemas.openxmlformats.org/officeDocument/2006/relationships/image" Target="../media/image436.png"/><Relationship Id="rId82" Type="http://schemas.openxmlformats.org/officeDocument/2006/relationships/customXml" Target="../ink/ink633.xml"/></Relationships>
</file>

<file path=ppt/slides/_rels/slide26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0764.xml"/><Relationship Id="rId26" Type="http://schemas.openxmlformats.org/officeDocument/2006/relationships/customXml" Target="../ink/ink10768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0772.xml"/><Relationship Id="rId42" Type="http://schemas.openxmlformats.org/officeDocument/2006/relationships/customXml" Target="../ink/ink10776.xml"/><Relationship Id="rId47" Type="http://schemas.openxmlformats.org/officeDocument/2006/relationships/image" Target="NULL"/><Relationship Id="rId50" Type="http://schemas.openxmlformats.org/officeDocument/2006/relationships/customXml" Target="../ink/ink10780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0756.xml"/><Relationship Id="rId16" Type="http://schemas.openxmlformats.org/officeDocument/2006/relationships/customXml" Target="../ink/ink10763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0767.xml"/><Relationship Id="rId32" Type="http://schemas.openxmlformats.org/officeDocument/2006/relationships/customXml" Target="../ink/ink10771.xml"/><Relationship Id="rId37" Type="http://schemas.openxmlformats.org/officeDocument/2006/relationships/image" Target="NULL"/><Relationship Id="rId40" Type="http://schemas.openxmlformats.org/officeDocument/2006/relationships/customXml" Target="../ink/ink10775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78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0762.xml"/><Relationship Id="rId22" Type="http://schemas.openxmlformats.org/officeDocument/2006/relationships/customXml" Target="../ink/ink10766.xml"/><Relationship Id="rId27" Type="http://schemas.openxmlformats.org/officeDocument/2006/relationships/image" Target="NULL"/><Relationship Id="rId30" Type="http://schemas.openxmlformats.org/officeDocument/2006/relationships/customXml" Target="../ink/ink1077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779.xml"/><Relationship Id="rId56" Type="http://schemas.openxmlformats.org/officeDocument/2006/relationships/customXml" Target="../ink/ink10783.xml"/><Relationship Id="rId8" Type="http://schemas.openxmlformats.org/officeDocument/2006/relationships/customXml" Target="../ink/ink10759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076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774.xml"/><Relationship Id="rId46" Type="http://schemas.openxmlformats.org/officeDocument/2006/relationships/customXml" Target="../ink/ink10778.xml"/><Relationship Id="rId59" Type="http://schemas.openxmlformats.org/officeDocument/2006/relationships/image" Target="NULL"/><Relationship Id="rId20" Type="http://schemas.openxmlformats.org/officeDocument/2006/relationships/customXml" Target="../ink/ink10765.xml"/><Relationship Id="rId41" Type="http://schemas.openxmlformats.org/officeDocument/2006/relationships/image" Target="NULL"/><Relationship Id="rId54" Type="http://schemas.openxmlformats.org/officeDocument/2006/relationships/customXml" Target="../ink/ink10782.xml"/><Relationship Id="rId62" Type="http://schemas.openxmlformats.org/officeDocument/2006/relationships/customXml" Target="../ink/ink107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5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769.xml"/><Relationship Id="rId36" Type="http://schemas.openxmlformats.org/officeDocument/2006/relationships/customXml" Target="../ink/ink1077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0760.xml"/><Relationship Id="rId31" Type="http://schemas.openxmlformats.org/officeDocument/2006/relationships/image" Target="NULL"/><Relationship Id="rId44" Type="http://schemas.openxmlformats.org/officeDocument/2006/relationships/customXml" Target="../ink/ink10777.xml"/><Relationship Id="rId52" Type="http://schemas.openxmlformats.org/officeDocument/2006/relationships/customXml" Target="../ink/ink10781.xml"/><Relationship Id="rId60" Type="http://schemas.openxmlformats.org/officeDocument/2006/relationships/customXml" Target="../ink/ink10785.xml"/><Relationship Id="rId4" Type="http://schemas.openxmlformats.org/officeDocument/2006/relationships/customXml" Target="../ink/ink10757.xml"/><Relationship Id="rId9" Type="http://schemas.openxmlformats.org/officeDocument/2006/relationships/image" Target="NULL"/></Relationships>
</file>

<file path=ppt/slides/_rels/slide2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799.xml"/><Relationship Id="rId21" Type="http://schemas.openxmlformats.org/officeDocument/2006/relationships/image" Target="NULL"/><Relationship Id="rId42" Type="http://schemas.openxmlformats.org/officeDocument/2006/relationships/customXml" Target="../ink/ink1080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820.xml"/><Relationship Id="rId16" Type="http://schemas.openxmlformats.org/officeDocument/2006/relationships/customXml" Target="../ink/ink10794.xml"/><Relationship Id="rId11" Type="http://schemas.openxmlformats.org/officeDocument/2006/relationships/image" Target="NULL"/><Relationship Id="rId24" Type="http://schemas.openxmlformats.org/officeDocument/2006/relationships/customXml" Target="../ink/ink10798.xml"/><Relationship Id="rId32" Type="http://schemas.openxmlformats.org/officeDocument/2006/relationships/customXml" Target="../ink/ink10802.xml"/><Relationship Id="rId37" Type="http://schemas.openxmlformats.org/officeDocument/2006/relationships/image" Target="NULL"/><Relationship Id="rId40" Type="http://schemas.openxmlformats.org/officeDocument/2006/relationships/customXml" Target="../ink/ink10806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815.xml"/><Relationship Id="rId66" Type="http://schemas.openxmlformats.org/officeDocument/2006/relationships/customXml" Target="../ink/ink10819.xml"/><Relationship Id="rId74" Type="http://schemas.openxmlformats.org/officeDocument/2006/relationships/customXml" Target="../ink/ink10823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0793.xml"/><Relationship Id="rId22" Type="http://schemas.openxmlformats.org/officeDocument/2006/relationships/customXml" Target="../ink/ink10797.xml"/><Relationship Id="rId27" Type="http://schemas.openxmlformats.org/officeDocument/2006/relationships/image" Target="NULL"/><Relationship Id="rId30" Type="http://schemas.openxmlformats.org/officeDocument/2006/relationships/customXml" Target="../ink/ink1080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810.xml"/><Relationship Id="rId56" Type="http://schemas.openxmlformats.org/officeDocument/2006/relationships/customXml" Target="../ink/ink10814.xml"/><Relationship Id="rId64" Type="http://schemas.openxmlformats.org/officeDocument/2006/relationships/customXml" Target="../ink/ink10818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10790.xml"/><Relationship Id="rId51" Type="http://schemas.openxmlformats.org/officeDocument/2006/relationships/image" Target="NULL"/><Relationship Id="rId72" Type="http://schemas.openxmlformats.org/officeDocument/2006/relationships/customXml" Target="../ink/ink10822.xml"/><Relationship Id="rId3" Type="http://schemas.openxmlformats.org/officeDocument/2006/relationships/image" Target="NULL"/><Relationship Id="rId12" Type="http://schemas.openxmlformats.org/officeDocument/2006/relationships/customXml" Target="../ink/ink1079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805.xml"/><Relationship Id="rId46" Type="http://schemas.openxmlformats.org/officeDocument/2006/relationships/customXml" Target="../ink/ink1080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0796.xml"/><Relationship Id="rId41" Type="http://schemas.openxmlformats.org/officeDocument/2006/relationships/image" Target="NULL"/><Relationship Id="rId54" Type="http://schemas.openxmlformats.org/officeDocument/2006/relationships/customXml" Target="../ink/ink10813.xml"/><Relationship Id="rId62" Type="http://schemas.openxmlformats.org/officeDocument/2006/relationships/customXml" Target="../ink/ink10817.xml"/><Relationship Id="rId70" Type="http://schemas.openxmlformats.org/officeDocument/2006/relationships/customXml" Target="../ink/ink10821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8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800.xml"/><Relationship Id="rId36" Type="http://schemas.openxmlformats.org/officeDocument/2006/relationships/customXml" Target="../ink/ink1080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0791.xml"/><Relationship Id="rId31" Type="http://schemas.openxmlformats.org/officeDocument/2006/relationships/image" Target="NULL"/><Relationship Id="rId44" Type="http://schemas.openxmlformats.org/officeDocument/2006/relationships/customXml" Target="../ink/ink10808.xml"/><Relationship Id="rId52" Type="http://schemas.openxmlformats.org/officeDocument/2006/relationships/customXml" Target="../ink/ink10812.xml"/><Relationship Id="rId60" Type="http://schemas.openxmlformats.org/officeDocument/2006/relationships/customXml" Target="../ink/ink10816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1078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795.xml"/><Relationship Id="rId39" Type="http://schemas.openxmlformats.org/officeDocument/2006/relationships/image" Target="NULL"/><Relationship Id="rId34" Type="http://schemas.openxmlformats.org/officeDocument/2006/relationships/customXml" Target="../ink/ink10803.xml"/><Relationship Id="rId50" Type="http://schemas.openxmlformats.org/officeDocument/2006/relationships/customXml" Target="../ink/ink10811.xml"/><Relationship Id="rId55" Type="http://schemas.openxmlformats.org/officeDocument/2006/relationships/image" Target="NULL"/><Relationship Id="rId76" Type="http://schemas.openxmlformats.org/officeDocument/2006/relationships/customXml" Target="../ink/ink10824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10787.xml"/><Relationship Id="rId29" Type="http://schemas.openxmlformats.org/officeDocument/2006/relationships/image" Target="NULL"/></Relationships>
</file>

<file path=ppt/slides/_rels/slide2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837.xml"/><Relationship Id="rId21" Type="http://schemas.openxmlformats.org/officeDocument/2006/relationships/image" Target="NULL"/><Relationship Id="rId42" Type="http://schemas.openxmlformats.org/officeDocument/2006/relationships/customXml" Target="../ink/ink1084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858.xml"/><Relationship Id="rId84" Type="http://schemas.openxmlformats.org/officeDocument/2006/relationships/customXml" Target="../ink/ink10866.xml"/><Relationship Id="rId16" Type="http://schemas.openxmlformats.org/officeDocument/2006/relationships/customXml" Target="../ink/ink10832.xml"/><Relationship Id="rId11" Type="http://schemas.openxmlformats.org/officeDocument/2006/relationships/image" Target="NULL"/><Relationship Id="rId32" Type="http://schemas.openxmlformats.org/officeDocument/2006/relationships/customXml" Target="../ink/ink1084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853.xml"/><Relationship Id="rId74" Type="http://schemas.openxmlformats.org/officeDocument/2006/relationships/customXml" Target="../ink/ink10861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0831.xml"/><Relationship Id="rId22" Type="http://schemas.openxmlformats.org/officeDocument/2006/relationships/customXml" Target="../ink/ink10835.xml"/><Relationship Id="rId27" Type="http://schemas.openxmlformats.org/officeDocument/2006/relationships/image" Target="NULL"/><Relationship Id="rId30" Type="http://schemas.openxmlformats.org/officeDocument/2006/relationships/customXml" Target="../ink/ink1083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848.xml"/><Relationship Id="rId56" Type="http://schemas.openxmlformats.org/officeDocument/2006/relationships/customXml" Target="../ink/ink10852.xml"/><Relationship Id="rId64" Type="http://schemas.openxmlformats.org/officeDocument/2006/relationships/customXml" Target="../ink/ink10856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10828.xml"/><Relationship Id="rId51" Type="http://schemas.openxmlformats.org/officeDocument/2006/relationships/image" Target="NULL"/><Relationship Id="rId72" Type="http://schemas.openxmlformats.org/officeDocument/2006/relationships/customXml" Target="../ink/ink10860.xml"/><Relationship Id="rId80" Type="http://schemas.openxmlformats.org/officeDocument/2006/relationships/customXml" Target="../ink/ink10864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083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843.xml"/><Relationship Id="rId46" Type="http://schemas.openxmlformats.org/officeDocument/2006/relationships/customXml" Target="../ink/ink1084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0834.xml"/><Relationship Id="rId41" Type="http://schemas.openxmlformats.org/officeDocument/2006/relationships/image" Target="NULL"/><Relationship Id="rId54" Type="http://schemas.openxmlformats.org/officeDocument/2006/relationships/customXml" Target="../ink/ink10851.xml"/><Relationship Id="rId62" Type="http://schemas.openxmlformats.org/officeDocument/2006/relationships/customXml" Target="../ink/ink10855.xml"/><Relationship Id="rId70" Type="http://schemas.openxmlformats.org/officeDocument/2006/relationships/customXml" Target="../ink/ink10859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2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838.xml"/><Relationship Id="rId36" Type="http://schemas.openxmlformats.org/officeDocument/2006/relationships/customXml" Target="../ink/ink1084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0829.xml"/><Relationship Id="rId31" Type="http://schemas.openxmlformats.org/officeDocument/2006/relationships/image" Target="NULL"/><Relationship Id="rId44" Type="http://schemas.openxmlformats.org/officeDocument/2006/relationships/customXml" Target="../ink/ink10846.xml"/><Relationship Id="rId52" Type="http://schemas.openxmlformats.org/officeDocument/2006/relationships/customXml" Target="../ink/ink10850.xml"/><Relationship Id="rId60" Type="http://schemas.openxmlformats.org/officeDocument/2006/relationships/customXml" Target="../ink/ink1085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863.xml"/><Relationship Id="rId81" Type="http://schemas.openxmlformats.org/officeDocument/2006/relationships/image" Target="NULL"/><Relationship Id="rId4" Type="http://schemas.openxmlformats.org/officeDocument/2006/relationships/customXml" Target="../ink/ink1082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833.xml"/><Relationship Id="rId39" Type="http://schemas.openxmlformats.org/officeDocument/2006/relationships/image" Target="NULL"/><Relationship Id="rId34" Type="http://schemas.openxmlformats.org/officeDocument/2006/relationships/customXml" Target="../ink/ink10841.xml"/><Relationship Id="rId50" Type="http://schemas.openxmlformats.org/officeDocument/2006/relationships/customXml" Target="../ink/ink10849.xml"/><Relationship Id="rId55" Type="http://schemas.openxmlformats.org/officeDocument/2006/relationships/image" Target="NULL"/><Relationship Id="rId76" Type="http://schemas.openxmlformats.org/officeDocument/2006/relationships/customXml" Target="../ink/ink10862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10825.xml"/><Relationship Id="rId29" Type="http://schemas.openxmlformats.org/officeDocument/2006/relationships/image" Target="NULL"/><Relationship Id="rId24" Type="http://schemas.openxmlformats.org/officeDocument/2006/relationships/customXml" Target="../ink/ink10836.xml"/><Relationship Id="rId40" Type="http://schemas.openxmlformats.org/officeDocument/2006/relationships/customXml" Target="../ink/ink10844.xml"/><Relationship Id="rId45" Type="http://schemas.openxmlformats.org/officeDocument/2006/relationships/image" Target="NULL"/><Relationship Id="rId66" Type="http://schemas.openxmlformats.org/officeDocument/2006/relationships/customXml" Target="../ink/ink10857.xml"/><Relationship Id="rId61" Type="http://schemas.openxmlformats.org/officeDocument/2006/relationships/image" Target="NULL"/><Relationship Id="rId82" Type="http://schemas.openxmlformats.org/officeDocument/2006/relationships/customXml" Target="../ink/ink10865.xml"/></Relationships>
</file>

<file path=ppt/slides/_rels/slide2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879.xml"/><Relationship Id="rId21" Type="http://schemas.openxmlformats.org/officeDocument/2006/relationships/image" Target="NULL"/><Relationship Id="rId42" Type="http://schemas.openxmlformats.org/officeDocument/2006/relationships/customXml" Target="../ink/ink1088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900.xml"/><Relationship Id="rId84" Type="http://schemas.openxmlformats.org/officeDocument/2006/relationships/customXml" Target="../ink/ink10908.xml"/><Relationship Id="rId89" Type="http://schemas.openxmlformats.org/officeDocument/2006/relationships/image" Target="NULL"/><Relationship Id="rId16" Type="http://schemas.openxmlformats.org/officeDocument/2006/relationships/customXml" Target="../ink/ink10874.xml"/><Relationship Id="rId11" Type="http://schemas.openxmlformats.org/officeDocument/2006/relationships/image" Target="NULL"/><Relationship Id="rId32" Type="http://schemas.openxmlformats.org/officeDocument/2006/relationships/customXml" Target="../ink/ink1088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895.xml"/><Relationship Id="rId74" Type="http://schemas.openxmlformats.org/officeDocument/2006/relationships/customXml" Target="../ink/ink10903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10911.xml"/><Relationship Id="rId95" Type="http://schemas.openxmlformats.org/officeDocument/2006/relationships/image" Target="NULL"/><Relationship Id="rId22" Type="http://schemas.openxmlformats.org/officeDocument/2006/relationships/customXml" Target="../ink/ink1087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890.xml"/><Relationship Id="rId64" Type="http://schemas.openxmlformats.org/officeDocument/2006/relationships/customXml" Target="../ink/ink10898.xml"/><Relationship Id="rId69" Type="http://schemas.openxmlformats.org/officeDocument/2006/relationships/image" Target="NULL"/><Relationship Id="rId80" Type="http://schemas.openxmlformats.org/officeDocument/2006/relationships/customXml" Target="../ink/ink10906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087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885.xml"/><Relationship Id="rId46" Type="http://schemas.openxmlformats.org/officeDocument/2006/relationships/customXml" Target="../ink/ink1088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0876.xml"/><Relationship Id="rId41" Type="http://schemas.openxmlformats.org/officeDocument/2006/relationships/image" Target="NULL"/><Relationship Id="rId54" Type="http://schemas.openxmlformats.org/officeDocument/2006/relationships/customXml" Target="../ink/ink10893.xml"/><Relationship Id="rId62" Type="http://schemas.openxmlformats.org/officeDocument/2006/relationships/customXml" Target="../ink/ink10897.xml"/><Relationship Id="rId70" Type="http://schemas.openxmlformats.org/officeDocument/2006/relationships/customXml" Target="../ink/ink10901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10910.xml"/><Relationship Id="rId91" Type="http://schemas.openxmlformats.org/officeDocument/2006/relationships/image" Target="NULL"/><Relationship Id="rId96" Type="http://schemas.openxmlformats.org/officeDocument/2006/relationships/customXml" Target="../ink/ink109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6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880.xml"/><Relationship Id="rId36" Type="http://schemas.openxmlformats.org/officeDocument/2006/relationships/customXml" Target="../ink/ink1088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0871.xml"/><Relationship Id="rId31" Type="http://schemas.openxmlformats.org/officeDocument/2006/relationships/image" Target="NULL"/><Relationship Id="rId44" Type="http://schemas.openxmlformats.org/officeDocument/2006/relationships/customXml" Target="../ink/ink10888.xml"/><Relationship Id="rId52" Type="http://schemas.openxmlformats.org/officeDocument/2006/relationships/customXml" Target="../ink/ink10892.xml"/><Relationship Id="rId60" Type="http://schemas.openxmlformats.org/officeDocument/2006/relationships/customXml" Target="../ink/ink1089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905.xml"/><Relationship Id="rId81" Type="http://schemas.openxmlformats.org/officeDocument/2006/relationships/image" Target="NULL"/><Relationship Id="rId86" Type="http://schemas.openxmlformats.org/officeDocument/2006/relationships/customXml" Target="../ink/ink10909.xml"/><Relationship Id="rId94" Type="http://schemas.openxmlformats.org/officeDocument/2006/relationships/customXml" Target="../ink/ink10913.xml"/><Relationship Id="rId4" Type="http://schemas.openxmlformats.org/officeDocument/2006/relationships/customXml" Target="../ink/ink1086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875.xml"/><Relationship Id="rId39" Type="http://schemas.openxmlformats.org/officeDocument/2006/relationships/image" Target="NULL"/><Relationship Id="rId34" Type="http://schemas.openxmlformats.org/officeDocument/2006/relationships/customXml" Target="../ink/ink10883.xml"/><Relationship Id="rId50" Type="http://schemas.openxmlformats.org/officeDocument/2006/relationships/customXml" Target="../ink/ink10891.xml"/><Relationship Id="rId55" Type="http://schemas.openxmlformats.org/officeDocument/2006/relationships/image" Target="NULL"/><Relationship Id="rId76" Type="http://schemas.openxmlformats.org/officeDocument/2006/relationships/customXml" Target="../ink/ink10904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912.xml"/><Relationship Id="rId2" Type="http://schemas.openxmlformats.org/officeDocument/2006/relationships/customXml" Target="../ink/ink10867.xml"/><Relationship Id="rId29" Type="http://schemas.openxmlformats.org/officeDocument/2006/relationships/image" Target="NULL"/><Relationship Id="rId24" Type="http://schemas.openxmlformats.org/officeDocument/2006/relationships/customXml" Target="../ink/ink10878.xml"/><Relationship Id="rId40" Type="http://schemas.openxmlformats.org/officeDocument/2006/relationships/customXml" Target="../ink/ink10886.xml"/><Relationship Id="rId45" Type="http://schemas.openxmlformats.org/officeDocument/2006/relationships/image" Target="NULL"/><Relationship Id="rId66" Type="http://schemas.openxmlformats.org/officeDocument/2006/relationships/customXml" Target="../ink/ink10899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907.xml"/><Relationship Id="rId19" Type="http://schemas.openxmlformats.org/officeDocument/2006/relationships/image" Target="NULL"/><Relationship Id="rId14" Type="http://schemas.openxmlformats.org/officeDocument/2006/relationships/customXml" Target="../ink/ink10873.xml"/><Relationship Id="rId30" Type="http://schemas.openxmlformats.org/officeDocument/2006/relationships/customXml" Target="../ink/ink10881.xml"/><Relationship Id="rId35" Type="http://schemas.openxmlformats.org/officeDocument/2006/relationships/image" Target="NULL"/><Relationship Id="rId56" Type="http://schemas.openxmlformats.org/officeDocument/2006/relationships/customXml" Target="../ink/ink10894.xml"/><Relationship Id="rId77" Type="http://schemas.openxmlformats.org/officeDocument/2006/relationships/image" Target="NULL"/><Relationship Id="rId8" Type="http://schemas.openxmlformats.org/officeDocument/2006/relationships/customXml" Target="../ink/ink10870.xml"/><Relationship Id="rId51" Type="http://schemas.openxmlformats.org/officeDocument/2006/relationships/image" Target="NULL"/><Relationship Id="rId72" Type="http://schemas.openxmlformats.org/officeDocument/2006/relationships/customXml" Target="../ink/ink10902.xml"/><Relationship Id="rId93" Type="http://schemas.openxmlformats.org/officeDocument/2006/relationships/image" Target="NULL"/></Relationships>
</file>

<file path=ppt/slides/_rels/slide2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27.xml"/><Relationship Id="rId21" Type="http://schemas.openxmlformats.org/officeDocument/2006/relationships/image" Target="NULL"/><Relationship Id="rId42" Type="http://schemas.openxmlformats.org/officeDocument/2006/relationships/customXml" Target="../ink/ink1093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948.xml"/><Relationship Id="rId84" Type="http://schemas.openxmlformats.org/officeDocument/2006/relationships/customXml" Target="../ink/ink10956.xml"/><Relationship Id="rId89" Type="http://schemas.openxmlformats.org/officeDocument/2006/relationships/image" Target="NULL"/><Relationship Id="rId16" Type="http://schemas.openxmlformats.org/officeDocument/2006/relationships/customXml" Target="../ink/ink10922.xml"/><Relationship Id="rId11" Type="http://schemas.openxmlformats.org/officeDocument/2006/relationships/image" Target="NULL"/><Relationship Id="rId32" Type="http://schemas.openxmlformats.org/officeDocument/2006/relationships/customXml" Target="../ink/ink1093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943.xml"/><Relationship Id="rId74" Type="http://schemas.openxmlformats.org/officeDocument/2006/relationships/customXml" Target="../ink/ink10951.xml"/><Relationship Id="rId79" Type="http://schemas.openxmlformats.org/officeDocument/2006/relationships/image" Target="NULL"/><Relationship Id="rId102" Type="http://schemas.openxmlformats.org/officeDocument/2006/relationships/customXml" Target="../ink/ink10965.xml"/><Relationship Id="rId5" Type="http://schemas.openxmlformats.org/officeDocument/2006/relationships/image" Target="NULL"/><Relationship Id="rId90" Type="http://schemas.openxmlformats.org/officeDocument/2006/relationships/customXml" Target="../ink/ink10959.xml"/><Relationship Id="rId95" Type="http://schemas.openxmlformats.org/officeDocument/2006/relationships/image" Target="NULL"/><Relationship Id="rId22" Type="http://schemas.openxmlformats.org/officeDocument/2006/relationships/customXml" Target="../ink/ink1092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938.xml"/><Relationship Id="rId64" Type="http://schemas.openxmlformats.org/officeDocument/2006/relationships/customXml" Target="../ink/ink10946.xml"/><Relationship Id="rId69" Type="http://schemas.openxmlformats.org/officeDocument/2006/relationships/image" Target="NULL"/><Relationship Id="rId80" Type="http://schemas.openxmlformats.org/officeDocument/2006/relationships/customXml" Target="../ink/ink10954.xml"/><Relationship Id="rId85" Type="http://schemas.openxmlformats.org/officeDocument/2006/relationships/image" Target="NULL"/><Relationship Id="rId12" Type="http://schemas.openxmlformats.org/officeDocument/2006/relationships/customXml" Target="../ink/ink1092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933.xml"/><Relationship Id="rId46" Type="http://schemas.openxmlformats.org/officeDocument/2006/relationships/customXml" Target="../ink/ink10937.xml"/><Relationship Id="rId59" Type="http://schemas.openxmlformats.org/officeDocument/2006/relationships/image" Target="NULL"/><Relationship Id="rId67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10924.xml"/><Relationship Id="rId41" Type="http://schemas.openxmlformats.org/officeDocument/2006/relationships/image" Target="NULL"/><Relationship Id="rId54" Type="http://schemas.openxmlformats.org/officeDocument/2006/relationships/customXml" Target="../ink/ink10941.xml"/><Relationship Id="rId62" Type="http://schemas.openxmlformats.org/officeDocument/2006/relationships/customXml" Target="../ink/ink10945.xml"/><Relationship Id="rId70" Type="http://schemas.openxmlformats.org/officeDocument/2006/relationships/customXml" Target="../ink/ink10949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10958.xml"/><Relationship Id="rId91" Type="http://schemas.openxmlformats.org/officeDocument/2006/relationships/image" Target="NULL"/><Relationship Id="rId96" Type="http://schemas.openxmlformats.org/officeDocument/2006/relationships/customXml" Target="../ink/ink109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1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928.xml"/><Relationship Id="rId36" Type="http://schemas.openxmlformats.org/officeDocument/2006/relationships/customXml" Target="../ink/ink1093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0919.xml"/><Relationship Id="rId31" Type="http://schemas.openxmlformats.org/officeDocument/2006/relationships/image" Target="NULL"/><Relationship Id="rId44" Type="http://schemas.openxmlformats.org/officeDocument/2006/relationships/customXml" Target="../ink/ink10936.xml"/><Relationship Id="rId52" Type="http://schemas.openxmlformats.org/officeDocument/2006/relationships/customXml" Target="../ink/ink10940.xml"/><Relationship Id="rId60" Type="http://schemas.openxmlformats.org/officeDocument/2006/relationships/customXml" Target="../ink/ink1094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953.xml"/><Relationship Id="rId81" Type="http://schemas.openxmlformats.org/officeDocument/2006/relationships/image" Target="NULL"/><Relationship Id="rId86" Type="http://schemas.openxmlformats.org/officeDocument/2006/relationships/customXml" Target="../ink/ink10957.xml"/><Relationship Id="rId94" Type="http://schemas.openxmlformats.org/officeDocument/2006/relationships/customXml" Target="../ink/ink10961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1091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923.xml"/><Relationship Id="rId39" Type="http://schemas.openxmlformats.org/officeDocument/2006/relationships/image" Target="NULL"/><Relationship Id="rId34" Type="http://schemas.openxmlformats.org/officeDocument/2006/relationships/customXml" Target="../ink/ink10931.xml"/><Relationship Id="rId50" Type="http://schemas.openxmlformats.org/officeDocument/2006/relationships/customXml" Target="../ink/ink10939.xml"/><Relationship Id="rId55" Type="http://schemas.openxmlformats.org/officeDocument/2006/relationships/image" Target="NULL"/><Relationship Id="rId76" Type="http://schemas.openxmlformats.org/officeDocument/2006/relationships/customXml" Target="../ink/ink10952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960.xml"/><Relationship Id="rId2" Type="http://schemas.openxmlformats.org/officeDocument/2006/relationships/customXml" Target="../ink/ink10915.xml"/><Relationship Id="rId29" Type="http://schemas.openxmlformats.org/officeDocument/2006/relationships/image" Target="NULL"/><Relationship Id="rId24" Type="http://schemas.openxmlformats.org/officeDocument/2006/relationships/customXml" Target="../ink/ink10926.xml"/><Relationship Id="rId40" Type="http://schemas.openxmlformats.org/officeDocument/2006/relationships/customXml" Target="../ink/ink10934.xml"/><Relationship Id="rId45" Type="http://schemas.openxmlformats.org/officeDocument/2006/relationships/image" Target="NULL"/><Relationship Id="rId66" Type="http://schemas.openxmlformats.org/officeDocument/2006/relationships/customXml" Target="../ink/ink10947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955.xml"/><Relationship Id="rId19" Type="http://schemas.openxmlformats.org/officeDocument/2006/relationships/image" Target="NULL"/><Relationship Id="rId14" Type="http://schemas.openxmlformats.org/officeDocument/2006/relationships/customXml" Target="../ink/ink10921.xml"/><Relationship Id="rId30" Type="http://schemas.openxmlformats.org/officeDocument/2006/relationships/customXml" Target="../ink/ink10929.xml"/><Relationship Id="rId35" Type="http://schemas.openxmlformats.org/officeDocument/2006/relationships/image" Target="NULL"/><Relationship Id="rId56" Type="http://schemas.openxmlformats.org/officeDocument/2006/relationships/customXml" Target="../ink/ink10942.xml"/><Relationship Id="rId77" Type="http://schemas.openxmlformats.org/officeDocument/2006/relationships/image" Target="NULL"/><Relationship Id="rId100" Type="http://schemas.openxmlformats.org/officeDocument/2006/relationships/customXml" Target="../ink/ink10964.xml"/><Relationship Id="rId8" Type="http://schemas.openxmlformats.org/officeDocument/2006/relationships/customXml" Target="../ink/ink10918.xml"/><Relationship Id="rId51" Type="http://schemas.openxmlformats.org/officeDocument/2006/relationships/image" Target="NULL"/><Relationship Id="rId72" Type="http://schemas.openxmlformats.org/officeDocument/2006/relationships/customXml" Target="../ink/ink10950.xml"/><Relationship Id="rId93" Type="http://schemas.openxmlformats.org/officeDocument/2006/relationships/image" Target="NULL"/><Relationship Id="rId98" Type="http://schemas.openxmlformats.org/officeDocument/2006/relationships/customXml" Target="../ink/ink10963.xml"/><Relationship Id="rId3" Type="http://schemas.openxmlformats.org/officeDocument/2006/relationships/image" Target="NULL"/></Relationships>
</file>

<file path=ppt/slides/_rels/slide2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78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98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999.xml"/><Relationship Id="rId84" Type="http://schemas.openxmlformats.org/officeDocument/2006/relationships/customXml" Target="../ink/ink11007.xml"/><Relationship Id="rId89" Type="http://schemas.openxmlformats.org/officeDocument/2006/relationships/image" Target="NULL"/><Relationship Id="rId112" Type="http://schemas.openxmlformats.org/officeDocument/2006/relationships/customXml" Target="../ink/ink11021.xml"/><Relationship Id="rId16" Type="http://schemas.openxmlformats.org/officeDocument/2006/relationships/customXml" Target="../ink/ink1097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98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994.xml"/><Relationship Id="rId74" Type="http://schemas.openxmlformats.org/officeDocument/2006/relationships/customXml" Target="../ink/ink11002.xml"/><Relationship Id="rId79" Type="http://schemas.openxmlformats.org/officeDocument/2006/relationships/image" Target="NULL"/><Relationship Id="rId102" Type="http://schemas.openxmlformats.org/officeDocument/2006/relationships/customXml" Target="../ink/ink11016.xml"/><Relationship Id="rId5" Type="http://schemas.openxmlformats.org/officeDocument/2006/relationships/image" Target="NULL"/><Relationship Id="rId90" Type="http://schemas.openxmlformats.org/officeDocument/2006/relationships/customXml" Target="../ink/ink11010.xml"/><Relationship Id="rId95" Type="http://schemas.openxmlformats.org/officeDocument/2006/relationships/image" Target="NULL"/><Relationship Id="rId22" Type="http://schemas.openxmlformats.org/officeDocument/2006/relationships/customXml" Target="../ink/ink10976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989.xml"/><Relationship Id="rId64" Type="http://schemas.openxmlformats.org/officeDocument/2006/relationships/customXml" Target="../ink/ink10997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1024.xml"/><Relationship Id="rId80" Type="http://schemas.openxmlformats.org/officeDocument/2006/relationships/customXml" Target="../ink/ink11005.xml"/><Relationship Id="rId85" Type="http://schemas.openxmlformats.org/officeDocument/2006/relationships/image" Target="NULL"/><Relationship Id="rId12" Type="http://schemas.openxmlformats.org/officeDocument/2006/relationships/customXml" Target="../ink/ink10971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984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1019.xml"/><Relationship Id="rId54" Type="http://schemas.openxmlformats.org/officeDocument/2006/relationships/customXml" Target="../ink/ink10992.xml"/><Relationship Id="rId70" Type="http://schemas.openxmlformats.org/officeDocument/2006/relationships/customXml" Target="../ink/ink11000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10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68.xml"/><Relationship Id="rId23" Type="http://schemas.openxmlformats.org/officeDocument/2006/relationships/image" Target="NULL"/><Relationship Id="rId28" Type="http://schemas.openxmlformats.org/officeDocument/2006/relationships/customXml" Target="../ink/ink10979.xml"/><Relationship Id="rId49" Type="http://schemas.openxmlformats.org/officeDocument/2006/relationships/image" Target="NULL"/><Relationship Id="rId114" Type="http://schemas.openxmlformats.org/officeDocument/2006/relationships/customXml" Target="../ink/ink11022.xml"/><Relationship Id="rId119" Type="http://schemas.openxmlformats.org/officeDocument/2006/relationships/image" Target="NULL"/><Relationship Id="rId44" Type="http://schemas.openxmlformats.org/officeDocument/2006/relationships/customXml" Target="../ink/ink10987.xml"/><Relationship Id="rId60" Type="http://schemas.openxmlformats.org/officeDocument/2006/relationships/customXml" Target="../ink/ink1099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1008.xml"/><Relationship Id="rId4" Type="http://schemas.openxmlformats.org/officeDocument/2006/relationships/customXml" Target="../ink/ink1096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974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982.xml"/><Relationship Id="rId50" Type="http://schemas.openxmlformats.org/officeDocument/2006/relationships/customXml" Target="../ink/ink10990.xml"/><Relationship Id="rId55" Type="http://schemas.openxmlformats.org/officeDocument/2006/relationships/image" Target="NULL"/><Relationship Id="rId76" Type="http://schemas.openxmlformats.org/officeDocument/2006/relationships/customXml" Target="../ink/ink11003.xml"/><Relationship Id="rId97" Type="http://schemas.openxmlformats.org/officeDocument/2006/relationships/image" Target="NULL"/><Relationship Id="rId104" Type="http://schemas.openxmlformats.org/officeDocument/2006/relationships/customXml" Target="../ink/ink11017.xml"/><Relationship Id="rId120" Type="http://schemas.openxmlformats.org/officeDocument/2006/relationships/customXml" Target="../ink/ink1102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1011.xml"/><Relationship Id="rId2" Type="http://schemas.openxmlformats.org/officeDocument/2006/relationships/customXml" Target="../ink/ink10966.xml"/><Relationship Id="rId29" Type="http://schemas.openxmlformats.org/officeDocument/2006/relationships/image" Target="NULL"/><Relationship Id="rId24" Type="http://schemas.openxmlformats.org/officeDocument/2006/relationships/customXml" Target="../ink/ink10977.xml"/><Relationship Id="rId40" Type="http://schemas.openxmlformats.org/officeDocument/2006/relationships/customXml" Target="../ink/ink10985.xml"/><Relationship Id="rId45" Type="http://schemas.openxmlformats.org/officeDocument/2006/relationships/image" Target="NULL"/><Relationship Id="rId66" Type="http://schemas.openxmlformats.org/officeDocument/2006/relationships/customXml" Target="../ink/ink10998.xml"/><Relationship Id="rId87" Type="http://schemas.openxmlformats.org/officeDocument/2006/relationships/image" Target="NULL"/><Relationship Id="rId110" Type="http://schemas.openxmlformats.org/officeDocument/2006/relationships/customXml" Target="../ink/ink11020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1006.xml"/><Relationship Id="rId19" Type="http://schemas.openxmlformats.org/officeDocument/2006/relationships/image" Target="NULL"/><Relationship Id="rId14" Type="http://schemas.openxmlformats.org/officeDocument/2006/relationships/customXml" Target="../ink/ink10972.xml"/><Relationship Id="rId30" Type="http://schemas.openxmlformats.org/officeDocument/2006/relationships/customXml" Target="../ink/ink10980.xml"/><Relationship Id="rId35" Type="http://schemas.openxmlformats.org/officeDocument/2006/relationships/image" Target="NULL"/><Relationship Id="rId56" Type="http://schemas.openxmlformats.org/officeDocument/2006/relationships/customXml" Target="../ink/ink10993.xml"/><Relationship Id="rId77" Type="http://schemas.openxmlformats.org/officeDocument/2006/relationships/image" Target="NULL"/><Relationship Id="rId100" Type="http://schemas.openxmlformats.org/officeDocument/2006/relationships/customXml" Target="../ink/ink11015.xml"/><Relationship Id="rId105" Type="http://schemas.openxmlformats.org/officeDocument/2006/relationships/image" Target="NULL"/><Relationship Id="rId8" Type="http://schemas.openxmlformats.org/officeDocument/2006/relationships/customXml" Target="../ink/ink10969.xml"/><Relationship Id="rId51" Type="http://schemas.openxmlformats.org/officeDocument/2006/relationships/image" Target="NULL"/><Relationship Id="rId72" Type="http://schemas.openxmlformats.org/officeDocument/2006/relationships/customXml" Target="../ink/ink11001.xml"/><Relationship Id="rId93" Type="http://schemas.openxmlformats.org/officeDocument/2006/relationships/image" Target="NULL"/><Relationship Id="rId98" Type="http://schemas.openxmlformats.org/officeDocument/2006/relationships/customXml" Target="../ink/ink11014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988.xml"/><Relationship Id="rId67" Type="http://schemas.openxmlformats.org/officeDocument/2006/relationships/image" Target="NULL"/><Relationship Id="rId116" Type="http://schemas.openxmlformats.org/officeDocument/2006/relationships/customXml" Target="../ink/ink11023.xml"/><Relationship Id="rId20" Type="http://schemas.openxmlformats.org/officeDocument/2006/relationships/customXml" Target="../ink/ink10975.xml"/><Relationship Id="rId41" Type="http://schemas.openxmlformats.org/officeDocument/2006/relationships/image" Target="NULL"/><Relationship Id="rId62" Type="http://schemas.openxmlformats.org/officeDocument/2006/relationships/customXml" Target="../ink/ink10996.xml"/><Relationship Id="rId83" Type="http://schemas.openxmlformats.org/officeDocument/2006/relationships/image" Target="NULL"/><Relationship Id="rId88" Type="http://schemas.openxmlformats.org/officeDocument/2006/relationships/customXml" Target="../ink/ink11009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983.xml"/><Relationship Id="rId57" Type="http://schemas.openxmlformats.org/officeDocument/2006/relationships/image" Target="NULL"/><Relationship Id="rId106" Type="http://schemas.openxmlformats.org/officeDocument/2006/relationships/customXml" Target="../ink/ink11018.xml"/><Relationship Id="rId10" Type="http://schemas.openxmlformats.org/officeDocument/2006/relationships/customXml" Target="../ink/ink10970.xml"/><Relationship Id="rId31" Type="http://schemas.openxmlformats.org/officeDocument/2006/relationships/image" Target="NULL"/><Relationship Id="rId52" Type="http://schemas.openxmlformats.org/officeDocument/2006/relationships/customXml" Target="../ink/ink10991.xml"/><Relationship Id="rId73" Type="http://schemas.openxmlformats.org/officeDocument/2006/relationships/image" Target="NULL"/><Relationship Id="rId78" Type="http://schemas.openxmlformats.org/officeDocument/2006/relationships/customXml" Target="../ink/ink11004.xml"/><Relationship Id="rId94" Type="http://schemas.openxmlformats.org/officeDocument/2006/relationships/customXml" Target="../ink/ink11012.xml"/><Relationship Id="rId99" Type="http://schemas.openxmlformats.org/officeDocument/2006/relationships/image" Target="NULL"/><Relationship Id="rId101" Type="http://schemas.openxmlformats.org/officeDocument/2006/relationships/image" Target="NULL"/></Relationships>
</file>

<file path=ppt/slides/_rels/slide2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038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104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1059.xml"/><Relationship Id="rId84" Type="http://schemas.openxmlformats.org/officeDocument/2006/relationships/customXml" Target="../ink/ink11067.xml"/><Relationship Id="rId89" Type="http://schemas.openxmlformats.org/officeDocument/2006/relationships/image" Target="NULL"/><Relationship Id="rId112" Type="http://schemas.openxmlformats.org/officeDocument/2006/relationships/customXml" Target="../ink/ink11081.xml"/><Relationship Id="rId16" Type="http://schemas.openxmlformats.org/officeDocument/2006/relationships/customXml" Target="../ink/ink1103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104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1054.xml"/><Relationship Id="rId74" Type="http://schemas.openxmlformats.org/officeDocument/2006/relationships/customXml" Target="../ink/ink11062.xml"/><Relationship Id="rId79" Type="http://schemas.openxmlformats.org/officeDocument/2006/relationships/image" Target="NULL"/><Relationship Id="rId102" Type="http://schemas.openxmlformats.org/officeDocument/2006/relationships/customXml" Target="../ink/ink11076.xml"/><Relationship Id="rId123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11070.xml"/><Relationship Id="rId95" Type="http://schemas.openxmlformats.org/officeDocument/2006/relationships/image" Target="NULL"/><Relationship Id="rId22" Type="http://schemas.openxmlformats.org/officeDocument/2006/relationships/customXml" Target="../ink/ink11036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1049.xml"/><Relationship Id="rId64" Type="http://schemas.openxmlformats.org/officeDocument/2006/relationships/customXml" Target="../ink/ink11057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1084.xml"/><Relationship Id="rId80" Type="http://schemas.openxmlformats.org/officeDocument/2006/relationships/customXml" Target="../ink/ink11065.xml"/><Relationship Id="rId85" Type="http://schemas.openxmlformats.org/officeDocument/2006/relationships/image" Target="NULL"/><Relationship Id="rId12" Type="http://schemas.openxmlformats.org/officeDocument/2006/relationships/customXml" Target="../ink/ink11031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044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1079.xml"/><Relationship Id="rId124" Type="http://schemas.openxmlformats.org/officeDocument/2006/relationships/customXml" Target="../ink/ink11087.xml"/><Relationship Id="rId54" Type="http://schemas.openxmlformats.org/officeDocument/2006/relationships/customXml" Target="../ink/ink11052.xml"/><Relationship Id="rId70" Type="http://schemas.openxmlformats.org/officeDocument/2006/relationships/customXml" Target="../ink/ink11060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10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28.xml"/><Relationship Id="rId23" Type="http://schemas.openxmlformats.org/officeDocument/2006/relationships/image" Target="NULL"/><Relationship Id="rId28" Type="http://schemas.openxmlformats.org/officeDocument/2006/relationships/customXml" Target="../ink/ink11039.xml"/><Relationship Id="rId49" Type="http://schemas.openxmlformats.org/officeDocument/2006/relationships/image" Target="NULL"/><Relationship Id="rId114" Type="http://schemas.openxmlformats.org/officeDocument/2006/relationships/customXml" Target="../ink/ink11082.xml"/><Relationship Id="rId119" Type="http://schemas.openxmlformats.org/officeDocument/2006/relationships/image" Target="NULL"/><Relationship Id="rId44" Type="http://schemas.openxmlformats.org/officeDocument/2006/relationships/customXml" Target="../ink/ink11047.xml"/><Relationship Id="rId60" Type="http://schemas.openxmlformats.org/officeDocument/2006/relationships/customXml" Target="../ink/ink1105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1068.xml"/><Relationship Id="rId13" Type="http://schemas.openxmlformats.org/officeDocument/2006/relationships/image" Target="NULL"/><Relationship Id="rId18" Type="http://schemas.openxmlformats.org/officeDocument/2006/relationships/customXml" Target="../ink/ink11034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1042.xml"/><Relationship Id="rId50" Type="http://schemas.openxmlformats.org/officeDocument/2006/relationships/customXml" Target="../ink/ink11050.xml"/><Relationship Id="rId55" Type="http://schemas.openxmlformats.org/officeDocument/2006/relationships/image" Target="NULL"/><Relationship Id="rId76" Type="http://schemas.openxmlformats.org/officeDocument/2006/relationships/customXml" Target="../ink/ink11063.xml"/><Relationship Id="rId97" Type="http://schemas.openxmlformats.org/officeDocument/2006/relationships/image" Target="NULL"/><Relationship Id="rId104" Type="http://schemas.openxmlformats.org/officeDocument/2006/relationships/customXml" Target="../ink/ink11077.xml"/><Relationship Id="rId120" Type="http://schemas.openxmlformats.org/officeDocument/2006/relationships/customXml" Target="../ink/ink11085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1071.xml"/><Relationship Id="rId2" Type="http://schemas.openxmlformats.org/officeDocument/2006/relationships/customXml" Target="../ink/ink11026.xml"/><Relationship Id="rId29" Type="http://schemas.openxmlformats.org/officeDocument/2006/relationships/image" Target="NULL"/><Relationship Id="rId24" Type="http://schemas.openxmlformats.org/officeDocument/2006/relationships/customXml" Target="../ink/ink11037.xml"/><Relationship Id="rId40" Type="http://schemas.openxmlformats.org/officeDocument/2006/relationships/customXml" Target="../ink/ink11045.xml"/><Relationship Id="rId45" Type="http://schemas.openxmlformats.org/officeDocument/2006/relationships/image" Target="NULL"/><Relationship Id="rId66" Type="http://schemas.openxmlformats.org/officeDocument/2006/relationships/customXml" Target="../ink/ink11058.xml"/><Relationship Id="rId87" Type="http://schemas.openxmlformats.org/officeDocument/2006/relationships/image" Target="NULL"/><Relationship Id="rId110" Type="http://schemas.openxmlformats.org/officeDocument/2006/relationships/customXml" Target="../ink/ink11080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1066.xml"/><Relationship Id="rId19" Type="http://schemas.openxmlformats.org/officeDocument/2006/relationships/image" Target="NULL"/><Relationship Id="rId14" Type="http://schemas.openxmlformats.org/officeDocument/2006/relationships/customXml" Target="../ink/ink11032.xml"/><Relationship Id="rId30" Type="http://schemas.openxmlformats.org/officeDocument/2006/relationships/customXml" Target="../ink/ink11040.xml"/><Relationship Id="rId35" Type="http://schemas.openxmlformats.org/officeDocument/2006/relationships/image" Target="NULL"/><Relationship Id="rId56" Type="http://schemas.openxmlformats.org/officeDocument/2006/relationships/customXml" Target="../ink/ink11053.xml"/><Relationship Id="rId77" Type="http://schemas.openxmlformats.org/officeDocument/2006/relationships/image" Target="NULL"/><Relationship Id="rId100" Type="http://schemas.openxmlformats.org/officeDocument/2006/relationships/customXml" Target="../ink/ink11075.xml"/><Relationship Id="rId105" Type="http://schemas.openxmlformats.org/officeDocument/2006/relationships/image" Target="NULL"/><Relationship Id="rId8" Type="http://schemas.openxmlformats.org/officeDocument/2006/relationships/customXml" Target="../ink/ink11029.xml"/><Relationship Id="rId51" Type="http://schemas.openxmlformats.org/officeDocument/2006/relationships/image" Target="NULL"/><Relationship Id="rId72" Type="http://schemas.openxmlformats.org/officeDocument/2006/relationships/customXml" Target="../ink/ink11061.xml"/><Relationship Id="rId93" Type="http://schemas.openxmlformats.org/officeDocument/2006/relationships/image" Target="NULL"/><Relationship Id="rId98" Type="http://schemas.openxmlformats.org/officeDocument/2006/relationships/customXml" Target="../ink/ink11074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1048.xml"/><Relationship Id="rId67" Type="http://schemas.openxmlformats.org/officeDocument/2006/relationships/image" Target="NULL"/><Relationship Id="rId116" Type="http://schemas.openxmlformats.org/officeDocument/2006/relationships/customXml" Target="../ink/ink11083.xml"/><Relationship Id="rId20" Type="http://schemas.openxmlformats.org/officeDocument/2006/relationships/customXml" Target="../ink/ink11035.xml"/><Relationship Id="rId41" Type="http://schemas.openxmlformats.org/officeDocument/2006/relationships/image" Target="NULL"/><Relationship Id="rId62" Type="http://schemas.openxmlformats.org/officeDocument/2006/relationships/customXml" Target="../ink/ink11056.xml"/><Relationship Id="rId83" Type="http://schemas.openxmlformats.org/officeDocument/2006/relationships/image" Target="NULL"/><Relationship Id="rId88" Type="http://schemas.openxmlformats.org/officeDocument/2006/relationships/customXml" Target="../ink/ink11069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1043.xml"/><Relationship Id="rId57" Type="http://schemas.openxmlformats.org/officeDocument/2006/relationships/image" Target="NULL"/><Relationship Id="rId106" Type="http://schemas.openxmlformats.org/officeDocument/2006/relationships/customXml" Target="../ink/ink11078.xml"/><Relationship Id="rId10" Type="http://schemas.openxmlformats.org/officeDocument/2006/relationships/customXml" Target="../ink/ink11030.xml"/><Relationship Id="rId31" Type="http://schemas.openxmlformats.org/officeDocument/2006/relationships/image" Target="NULL"/><Relationship Id="rId52" Type="http://schemas.openxmlformats.org/officeDocument/2006/relationships/customXml" Target="../ink/ink11051.xml"/><Relationship Id="rId73" Type="http://schemas.openxmlformats.org/officeDocument/2006/relationships/image" Target="NULL"/><Relationship Id="rId78" Type="http://schemas.openxmlformats.org/officeDocument/2006/relationships/customXml" Target="../ink/ink11064.xml"/><Relationship Id="rId94" Type="http://schemas.openxmlformats.org/officeDocument/2006/relationships/customXml" Target="../ink/ink1107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1086.xml"/><Relationship Id="rId4" Type="http://schemas.openxmlformats.org/officeDocument/2006/relationships/customXml" Target="../ink/ink11027.xml"/><Relationship Id="rId9" Type="http://schemas.openxmlformats.org/officeDocument/2006/relationships/image" Target="NULL"/></Relationships>
</file>

<file path=ppt/slides/_rels/slide26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110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1121.xml"/><Relationship Id="rId84" Type="http://schemas.openxmlformats.org/officeDocument/2006/relationships/customXml" Target="../ink/ink11129.xml"/><Relationship Id="rId89" Type="http://schemas.openxmlformats.org/officeDocument/2006/relationships/image" Target="NULL"/><Relationship Id="rId112" Type="http://schemas.openxmlformats.org/officeDocument/2006/relationships/customXml" Target="../ink/ink11143.xml"/><Relationship Id="rId16" Type="http://schemas.openxmlformats.org/officeDocument/2006/relationships/customXml" Target="../ink/ink1109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110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1116.xml"/><Relationship Id="rId74" Type="http://schemas.openxmlformats.org/officeDocument/2006/relationships/customXml" Target="../ink/ink11124.xml"/><Relationship Id="rId79" Type="http://schemas.openxmlformats.org/officeDocument/2006/relationships/image" Target="NULL"/><Relationship Id="rId102" Type="http://schemas.openxmlformats.org/officeDocument/2006/relationships/customXml" Target="../ink/ink11138.xml"/><Relationship Id="rId123" Type="http://schemas.openxmlformats.org/officeDocument/2006/relationships/image" Target="NULL"/><Relationship Id="rId128" Type="http://schemas.openxmlformats.org/officeDocument/2006/relationships/customXml" Target="../ink/ink11151.xml"/><Relationship Id="rId5" Type="http://schemas.openxmlformats.org/officeDocument/2006/relationships/image" Target="NULL"/><Relationship Id="rId90" Type="http://schemas.openxmlformats.org/officeDocument/2006/relationships/customXml" Target="../ink/ink11132.xml"/><Relationship Id="rId95" Type="http://schemas.openxmlformats.org/officeDocument/2006/relationships/image" Target="NULL"/><Relationship Id="rId22" Type="http://schemas.openxmlformats.org/officeDocument/2006/relationships/customXml" Target="../ink/ink1109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1111.xml"/><Relationship Id="rId64" Type="http://schemas.openxmlformats.org/officeDocument/2006/relationships/customXml" Target="../ink/ink11119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1146.xml"/><Relationship Id="rId80" Type="http://schemas.openxmlformats.org/officeDocument/2006/relationships/customXml" Target="../ink/ink11127.xml"/><Relationship Id="rId85" Type="http://schemas.openxmlformats.org/officeDocument/2006/relationships/image" Target="NULL"/><Relationship Id="rId12" Type="http://schemas.openxmlformats.org/officeDocument/2006/relationships/customXml" Target="../ink/ink1109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10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1141.xml"/><Relationship Id="rId124" Type="http://schemas.openxmlformats.org/officeDocument/2006/relationships/customXml" Target="../ink/ink11149.xml"/><Relationship Id="rId129" Type="http://schemas.openxmlformats.org/officeDocument/2006/relationships/image" Target="NULL"/><Relationship Id="rId54" Type="http://schemas.openxmlformats.org/officeDocument/2006/relationships/customXml" Target="../ink/ink11114.xml"/><Relationship Id="rId70" Type="http://schemas.openxmlformats.org/officeDocument/2006/relationships/customXml" Target="../ink/ink1112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11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90.xml"/><Relationship Id="rId23" Type="http://schemas.openxmlformats.org/officeDocument/2006/relationships/image" Target="NULL"/><Relationship Id="rId28" Type="http://schemas.openxmlformats.org/officeDocument/2006/relationships/customXml" Target="../ink/ink11101.xml"/><Relationship Id="rId49" Type="http://schemas.openxmlformats.org/officeDocument/2006/relationships/image" Target="NULL"/><Relationship Id="rId114" Type="http://schemas.openxmlformats.org/officeDocument/2006/relationships/customXml" Target="../ink/ink11144.xml"/><Relationship Id="rId119" Type="http://schemas.openxmlformats.org/officeDocument/2006/relationships/image" Target="NULL"/><Relationship Id="rId44" Type="http://schemas.openxmlformats.org/officeDocument/2006/relationships/customXml" Target="../ink/ink11109.xml"/><Relationship Id="rId60" Type="http://schemas.openxmlformats.org/officeDocument/2006/relationships/customXml" Target="../ink/ink1111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1130.xml"/><Relationship Id="rId13" Type="http://schemas.openxmlformats.org/officeDocument/2006/relationships/image" Target="NULL"/><Relationship Id="rId18" Type="http://schemas.openxmlformats.org/officeDocument/2006/relationships/customXml" Target="../ink/ink1109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1104.xml"/><Relationship Id="rId50" Type="http://schemas.openxmlformats.org/officeDocument/2006/relationships/customXml" Target="../ink/ink11112.xml"/><Relationship Id="rId55" Type="http://schemas.openxmlformats.org/officeDocument/2006/relationships/image" Target="NULL"/><Relationship Id="rId76" Type="http://schemas.openxmlformats.org/officeDocument/2006/relationships/customXml" Target="../ink/ink11125.xml"/><Relationship Id="rId97" Type="http://schemas.openxmlformats.org/officeDocument/2006/relationships/image" Target="NULL"/><Relationship Id="rId104" Type="http://schemas.openxmlformats.org/officeDocument/2006/relationships/customXml" Target="../ink/ink11139.xml"/><Relationship Id="rId120" Type="http://schemas.openxmlformats.org/officeDocument/2006/relationships/customXml" Target="../ink/ink11147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1133.xml"/><Relationship Id="rId2" Type="http://schemas.openxmlformats.org/officeDocument/2006/relationships/customXml" Target="../ink/ink11088.xml"/><Relationship Id="rId29" Type="http://schemas.openxmlformats.org/officeDocument/2006/relationships/image" Target="NULL"/><Relationship Id="rId24" Type="http://schemas.openxmlformats.org/officeDocument/2006/relationships/customXml" Target="../ink/ink11099.xml"/><Relationship Id="rId40" Type="http://schemas.openxmlformats.org/officeDocument/2006/relationships/customXml" Target="../ink/ink11107.xml"/><Relationship Id="rId45" Type="http://schemas.openxmlformats.org/officeDocument/2006/relationships/image" Target="NULL"/><Relationship Id="rId66" Type="http://schemas.openxmlformats.org/officeDocument/2006/relationships/customXml" Target="../ink/ink11120.xml"/><Relationship Id="rId87" Type="http://schemas.openxmlformats.org/officeDocument/2006/relationships/image" Target="NULL"/><Relationship Id="rId110" Type="http://schemas.openxmlformats.org/officeDocument/2006/relationships/customXml" Target="../ink/ink11142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1128.xml"/><Relationship Id="rId19" Type="http://schemas.openxmlformats.org/officeDocument/2006/relationships/image" Target="NULL"/><Relationship Id="rId14" Type="http://schemas.openxmlformats.org/officeDocument/2006/relationships/customXml" Target="../ink/ink11094.xml"/><Relationship Id="rId30" Type="http://schemas.openxmlformats.org/officeDocument/2006/relationships/customXml" Target="../ink/ink11102.xml"/><Relationship Id="rId35" Type="http://schemas.openxmlformats.org/officeDocument/2006/relationships/image" Target="NULL"/><Relationship Id="rId56" Type="http://schemas.openxmlformats.org/officeDocument/2006/relationships/customXml" Target="../ink/ink11115.xml"/><Relationship Id="rId77" Type="http://schemas.openxmlformats.org/officeDocument/2006/relationships/image" Target="NULL"/><Relationship Id="rId100" Type="http://schemas.openxmlformats.org/officeDocument/2006/relationships/customXml" Target="../ink/ink11137.xml"/><Relationship Id="rId105" Type="http://schemas.openxmlformats.org/officeDocument/2006/relationships/image" Target="NULL"/><Relationship Id="rId126" Type="http://schemas.openxmlformats.org/officeDocument/2006/relationships/customXml" Target="../ink/ink11150.xml"/><Relationship Id="rId8" Type="http://schemas.openxmlformats.org/officeDocument/2006/relationships/customXml" Target="../ink/ink11091.xml"/><Relationship Id="rId51" Type="http://schemas.openxmlformats.org/officeDocument/2006/relationships/image" Target="NULL"/><Relationship Id="rId72" Type="http://schemas.openxmlformats.org/officeDocument/2006/relationships/customXml" Target="../ink/ink11123.xml"/><Relationship Id="rId93" Type="http://schemas.openxmlformats.org/officeDocument/2006/relationships/image" Target="NULL"/><Relationship Id="rId98" Type="http://schemas.openxmlformats.org/officeDocument/2006/relationships/customXml" Target="../ink/ink11136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1110.xml"/><Relationship Id="rId67" Type="http://schemas.openxmlformats.org/officeDocument/2006/relationships/image" Target="NULL"/><Relationship Id="rId116" Type="http://schemas.openxmlformats.org/officeDocument/2006/relationships/customXml" Target="../ink/ink11145.xml"/><Relationship Id="rId20" Type="http://schemas.openxmlformats.org/officeDocument/2006/relationships/customXml" Target="../ink/ink11097.xml"/><Relationship Id="rId41" Type="http://schemas.openxmlformats.org/officeDocument/2006/relationships/image" Target="NULL"/><Relationship Id="rId62" Type="http://schemas.openxmlformats.org/officeDocument/2006/relationships/customXml" Target="../ink/ink11118.xml"/><Relationship Id="rId83" Type="http://schemas.openxmlformats.org/officeDocument/2006/relationships/image" Target="NULL"/><Relationship Id="rId88" Type="http://schemas.openxmlformats.org/officeDocument/2006/relationships/customXml" Target="../ink/ink11131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1105.xml"/><Relationship Id="rId57" Type="http://schemas.openxmlformats.org/officeDocument/2006/relationships/image" Target="NULL"/><Relationship Id="rId106" Type="http://schemas.openxmlformats.org/officeDocument/2006/relationships/customXml" Target="../ink/ink11140.xml"/><Relationship Id="rId127" Type="http://schemas.openxmlformats.org/officeDocument/2006/relationships/image" Target="NULL"/><Relationship Id="rId10" Type="http://schemas.openxmlformats.org/officeDocument/2006/relationships/customXml" Target="../ink/ink11092.xml"/><Relationship Id="rId31" Type="http://schemas.openxmlformats.org/officeDocument/2006/relationships/image" Target="NULL"/><Relationship Id="rId52" Type="http://schemas.openxmlformats.org/officeDocument/2006/relationships/customXml" Target="../ink/ink11113.xml"/><Relationship Id="rId73" Type="http://schemas.openxmlformats.org/officeDocument/2006/relationships/image" Target="NULL"/><Relationship Id="rId78" Type="http://schemas.openxmlformats.org/officeDocument/2006/relationships/customXml" Target="../ink/ink11126.xml"/><Relationship Id="rId94" Type="http://schemas.openxmlformats.org/officeDocument/2006/relationships/customXml" Target="../ink/ink1113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1148.xml"/><Relationship Id="rId4" Type="http://schemas.openxmlformats.org/officeDocument/2006/relationships/customXml" Target="../ink/ink11089.xml"/><Relationship Id="rId9" Type="http://schemas.openxmlformats.org/officeDocument/2006/relationships/image" Target="NULL"/><Relationship Id="rId26" Type="http://schemas.openxmlformats.org/officeDocument/2006/relationships/customXml" Target="../ink/ink11100.xml"/></Relationships>
</file>

<file path=ppt/slides/_rels/slide26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1172.xml"/><Relationship Id="rId63" Type="http://schemas.openxmlformats.org/officeDocument/2006/relationships/image" Target="NULL"/><Relationship Id="rId84" Type="http://schemas.openxmlformats.org/officeDocument/2006/relationships/customXml" Target="../ink/ink11193.xml"/><Relationship Id="rId16" Type="http://schemas.openxmlformats.org/officeDocument/2006/relationships/customXml" Target="../ink/ink1115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116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1180.xml"/><Relationship Id="rId74" Type="http://schemas.openxmlformats.org/officeDocument/2006/relationships/customXml" Target="../ink/ink11188.xml"/><Relationship Id="rId79" Type="http://schemas.openxmlformats.org/officeDocument/2006/relationships/image" Target="NULL"/><Relationship Id="rId102" Type="http://schemas.openxmlformats.org/officeDocument/2006/relationships/customXml" Target="../ink/ink11202.xml"/><Relationship Id="rId123" Type="http://schemas.openxmlformats.org/officeDocument/2006/relationships/image" Target="NULL"/><Relationship Id="rId128" Type="http://schemas.openxmlformats.org/officeDocument/2006/relationships/customXml" Target="../ink/ink11215.xml"/><Relationship Id="rId5" Type="http://schemas.openxmlformats.org/officeDocument/2006/relationships/image" Target="NULL"/><Relationship Id="rId90" Type="http://schemas.openxmlformats.org/officeDocument/2006/relationships/customXml" Target="../ink/ink11196.xml"/><Relationship Id="rId95" Type="http://schemas.openxmlformats.org/officeDocument/2006/relationships/image" Target="NULL"/><Relationship Id="rId22" Type="http://schemas.openxmlformats.org/officeDocument/2006/relationships/customXml" Target="../ink/ink1116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1175.xml"/><Relationship Id="rId64" Type="http://schemas.openxmlformats.org/officeDocument/2006/relationships/customXml" Target="../ink/ink11183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1210.xml"/><Relationship Id="rId80" Type="http://schemas.openxmlformats.org/officeDocument/2006/relationships/customXml" Target="../ink/ink11191.xml"/><Relationship Id="rId85" Type="http://schemas.openxmlformats.org/officeDocument/2006/relationships/image" Target="NULL"/><Relationship Id="rId12" Type="http://schemas.openxmlformats.org/officeDocument/2006/relationships/customXml" Target="../ink/ink1115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17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1205.xml"/><Relationship Id="rId124" Type="http://schemas.openxmlformats.org/officeDocument/2006/relationships/customXml" Target="../ink/ink11213.xml"/><Relationship Id="rId129" Type="http://schemas.openxmlformats.org/officeDocument/2006/relationships/image" Target="NULL"/><Relationship Id="rId54" Type="http://schemas.openxmlformats.org/officeDocument/2006/relationships/customXml" Target="../ink/ink11178.xml"/><Relationship Id="rId70" Type="http://schemas.openxmlformats.org/officeDocument/2006/relationships/customXml" Target="../ink/ink1118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11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154.xml"/><Relationship Id="rId23" Type="http://schemas.openxmlformats.org/officeDocument/2006/relationships/image" Target="NULL"/><Relationship Id="rId28" Type="http://schemas.openxmlformats.org/officeDocument/2006/relationships/customXml" Target="../ink/ink11165.xml"/><Relationship Id="rId49" Type="http://schemas.openxmlformats.org/officeDocument/2006/relationships/image" Target="NULL"/><Relationship Id="rId114" Type="http://schemas.openxmlformats.org/officeDocument/2006/relationships/customXml" Target="../ink/ink11208.xml"/><Relationship Id="rId119" Type="http://schemas.openxmlformats.org/officeDocument/2006/relationships/image" Target="NULL"/><Relationship Id="rId44" Type="http://schemas.openxmlformats.org/officeDocument/2006/relationships/customXml" Target="../ink/ink11173.xml"/><Relationship Id="rId60" Type="http://schemas.openxmlformats.org/officeDocument/2006/relationships/customXml" Target="../ink/ink11181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1194.xml"/><Relationship Id="rId130" Type="http://schemas.openxmlformats.org/officeDocument/2006/relationships/customXml" Target="../ink/ink11216.xml"/><Relationship Id="rId13" Type="http://schemas.openxmlformats.org/officeDocument/2006/relationships/image" Target="NULL"/><Relationship Id="rId18" Type="http://schemas.openxmlformats.org/officeDocument/2006/relationships/customXml" Target="../ink/ink1116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1168.xml"/><Relationship Id="rId50" Type="http://schemas.openxmlformats.org/officeDocument/2006/relationships/customXml" Target="../ink/ink11176.xml"/><Relationship Id="rId55" Type="http://schemas.openxmlformats.org/officeDocument/2006/relationships/image" Target="NULL"/><Relationship Id="rId76" Type="http://schemas.openxmlformats.org/officeDocument/2006/relationships/customXml" Target="../ink/ink11189.xml"/><Relationship Id="rId97" Type="http://schemas.openxmlformats.org/officeDocument/2006/relationships/image" Target="NULL"/><Relationship Id="rId104" Type="http://schemas.openxmlformats.org/officeDocument/2006/relationships/customXml" Target="../ink/ink11203.xml"/><Relationship Id="rId120" Type="http://schemas.openxmlformats.org/officeDocument/2006/relationships/customXml" Target="../ink/ink11211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1197.xml"/><Relationship Id="rId2" Type="http://schemas.openxmlformats.org/officeDocument/2006/relationships/customXml" Target="../ink/ink11152.xml"/><Relationship Id="rId29" Type="http://schemas.openxmlformats.org/officeDocument/2006/relationships/image" Target="NULL"/><Relationship Id="rId24" Type="http://schemas.openxmlformats.org/officeDocument/2006/relationships/customXml" Target="../ink/ink11163.xml"/><Relationship Id="rId40" Type="http://schemas.openxmlformats.org/officeDocument/2006/relationships/customXml" Target="../ink/ink11171.xml"/><Relationship Id="rId45" Type="http://schemas.openxmlformats.org/officeDocument/2006/relationships/image" Target="NULL"/><Relationship Id="rId66" Type="http://schemas.openxmlformats.org/officeDocument/2006/relationships/customXml" Target="../ink/ink11184.xml"/><Relationship Id="rId87" Type="http://schemas.openxmlformats.org/officeDocument/2006/relationships/image" Target="NULL"/><Relationship Id="rId110" Type="http://schemas.openxmlformats.org/officeDocument/2006/relationships/customXml" Target="../ink/ink11206.xml"/><Relationship Id="rId115" Type="http://schemas.openxmlformats.org/officeDocument/2006/relationships/image" Target="NULL"/><Relationship Id="rId13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1192.xml"/><Relationship Id="rId19" Type="http://schemas.openxmlformats.org/officeDocument/2006/relationships/image" Target="NULL"/><Relationship Id="rId14" Type="http://schemas.openxmlformats.org/officeDocument/2006/relationships/customXml" Target="../ink/ink11158.xml"/><Relationship Id="rId30" Type="http://schemas.openxmlformats.org/officeDocument/2006/relationships/customXml" Target="../ink/ink11166.xml"/><Relationship Id="rId35" Type="http://schemas.openxmlformats.org/officeDocument/2006/relationships/image" Target="NULL"/><Relationship Id="rId56" Type="http://schemas.openxmlformats.org/officeDocument/2006/relationships/customXml" Target="../ink/ink11179.xml"/><Relationship Id="rId77" Type="http://schemas.openxmlformats.org/officeDocument/2006/relationships/image" Target="NULL"/><Relationship Id="rId100" Type="http://schemas.openxmlformats.org/officeDocument/2006/relationships/customXml" Target="../ink/ink11201.xml"/><Relationship Id="rId105" Type="http://schemas.openxmlformats.org/officeDocument/2006/relationships/image" Target="NULL"/><Relationship Id="rId126" Type="http://schemas.openxmlformats.org/officeDocument/2006/relationships/customXml" Target="../ink/ink11214.xml"/><Relationship Id="rId8" Type="http://schemas.openxmlformats.org/officeDocument/2006/relationships/customXml" Target="../ink/ink11155.xml"/><Relationship Id="rId51" Type="http://schemas.openxmlformats.org/officeDocument/2006/relationships/image" Target="NULL"/><Relationship Id="rId72" Type="http://schemas.openxmlformats.org/officeDocument/2006/relationships/customXml" Target="../ink/ink11187.xml"/><Relationship Id="rId93" Type="http://schemas.openxmlformats.org/officeDocument/2006/relationships/image" Target="NULL"/><Relationship Id="rId98" Type="http://schemas.openxmlformats.org/officeDocument/2006/relationships/customXml" Target="../ink/ink11200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1174.xml"/><Relationship Id="rId67" Type="http://schemas.openxmlformats.org/officeDocument/2006/relationships/image" Target="NULL"/><Relationship Id="rId116" Type="http://schemas.openxmlformats.org/officeDocument/2006/relationships/customXml" Target="../ink/ink11209.xml"/><Relationship Id="rId20" Type="http://schemas.openxmlformats.org/officeDocument/2006/relationships/customXml" Target="../ink/ink11161.xml"/><Relationship Id="rId41" Type="http://schemas.openxmlformats.org/officeDocument/2006/relationships/image" Target="NULL"/><Relationship Id="rId62" Type="http://schemas.openxmlformats.org/officeDocument/2006/relationships/customXml" Target="../ink/ink11182.xml"/><Relationship Id="rId83" Type="http://schemas.openxmlformats.org/officeDocument/2006/relationships/image" Target="NULL"/><Relationship Id="rId88" Type="http://schemas.openxmlformats.org/officeDocument/2006/relationships/customXml" Target="../ink/ink11195.xml"/><Relationship Id="rId111" Type="http://schemas.openxmlformats.org/officeDocument/2006/relationships/image" Target="NULL"/><Relationship Id="rId132" Type="http://schemas.openxmlformats.org/officeDocument/2006/relationships/customXml" Target="../ink/ink11217.xml"/><Relationship Id="rId15" Type="http://schemas.openxmlformats.org/officeDocument/2006/relationships/image" Target="NULL"/><Relationship Id="rId36" Type="http://schemas.openxmlformats.org/officeDocument/2006/relationships/customXml" Target="../ink/ink11169.xml"/><Relationship Id="rId57" Type="http://schemas.openxmlformats.org/officeDocument/2006/relationships/image" Target="NULL"/><Relationship Id="rId106" Type="http://schemas.openxmlformats.org/officeDocument/2006/relationships/customXml" Target="../ink/ink11204.xml"/><Relationship Id="rId127" Type="http://schemas.openxmlformats.org/officeDocument/2006/relationships/image" Target="NULL"/><Relationship Id="rId10" Type="http://schemas.openxmlformats.org/officeDocument/2006/relationships/customXml" Target="../ink/ink11156.xml"/><Relationship Id="rId31" Type="http://schemas.openxmlformats.org/officeDocument/2006/relationships/image" Target="NULL"/><Relationship Id="rId52" Type="http://schemas.openxmlformats.org/officeDocument/2006/relationships/customXml" Target="../ink/ink11177.xml"/><Relationship Id="rId73" Type="http://schemas.openxmlformats.org/officeDocument/2006/relationships/image" Target="NULL"/><Relationship Id="rId78" Type="http://schemas.openxmlformats.org/officeDocument/2006/relationships/customXml" Target="../ink/ink11190.xml"/><Relationship Id="rId94" Type="http://schemas.openxmlformats.org/officeDocument/2006/relationships/customXml" Target="../ink/ink1119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1212.xml"/><Relationship Id="rId4" Type="http://schemas.openxmlformats.org/officeDocument/2006/relationships/customXml" Target="../ink/ink11153.xml"/><Relationship Id="rId9" Type="http://schemas.openxmlformats.org/officeDocument/2006/relationships/image" Target="NULL"/><Relationship Id="rId26" Type="http://schemas.openxmlformats.org/officeDocument/2006/relationships/customXml" Target="../ink/ink11164.xml"/><Relationship Id="rId47" Type="http://schemas.openxmlformats.org/officeDocument/2006/relationships/image" Target="NULL"/><Relationship Id="rId68" Type="http://schemas.openxmlformats.org/officeDocument/2006/relationships/customXml" Target="../ink/ink11185.xml"/><Relationship Id="rId89" Type="http://schemas.openxmlformats.org/officeDocument/2006/relationships/image" Target="NULL"/><Relationship Id="rId112" Type="http://schemas.openxmlformats.org/officeDocument/2006/relationships/customXml" Target="../ink/ink11207.xml"/><Relationship Id="rId133" Type="http://schemas.openxmlformats.org/officeDocument/2006/relationships/image" Target="NULL"/></Relationships>
</file>

<file path=ppt/slides/_rels/slide26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1238.xml"/><Relationship Id="rId63" Type="http://schemas.openxmlformats.org/officeDocument/2006/relationships/image" Target="NULL"/><Relationship Id="rId84" Type="http://schemas.openxmlformats.org/officeDocument/2006/relationships/customXml" Target="../ink/ink11259.xml"/><Relationship Id="rId16" Type="http://schemas.openxmlformats.org/officeDocument/2006/relationships/customXml" Target="../ink/ink1122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123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1246.xml"/><Relationship Id="rId74" Type="http://schemas.openxmlformats.org/officeDocument/2006/relationships/customXml" Target="../ink/ink11254.xml"/><Relationship Id="rId79" Type="http://schemas.openxmlformats.org/officeDocument/2006/relationships/image" Target="NULL"/><Relationship Id="rId102" Type="http://schemas.openxmlformats.org/officeDocument/2006/relationships/customXml" Target="../ink/ink11268.xml"/><Relationship Id="rId123" Type="http://schemas.openxmlformats.org/officeDocument/2006/relationships/image" Target="NULL"/><Relationship Id="rId128" Type="http://schemas.openxmlformats.org/officeDocument/2006/relationships/customXml" Target="../ink/ink11281.xml"/><Relationship Id="rId5" Type="http://schemas.openxmlformats.org/officeDocument/2006/relationships/image" Target="NULL"/><Relationship Id="rId90" Type="http://schemas.openxmlformats.org/officeDocument/2006/relationships/customXml" Target="../ink/ink11262.xml"/><Relationship Id="rId95" Type="http://schemas.openxmlformats.org/officeDocument/2006/relationships/image" Target="NULL"/><Relationship Id="rId22" Type="http://schemas.openxmlformats.org/officeDocument/2006/relationships/customXml" Target="../ink/ink1122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1241.xml"/><Relationship Id="rId64" Type="http://schemas.openxmlformats.org/officeDocument/2006/relationships/customXml" Target="../ink/ink11249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1276.xml"/><Relationship Id="rId134" Type="http://schemas.openxmlformats.org/officeDocument/2006/relationships/customXml" Target="../ink/ink11284.xml"/><Relationship Id="rId80" Type="http://schemas.openxmlformats.org/officeDocument/2006/relationships/customXml" Target="../ink/ink11257.xml"/><Relationship Id="rId85" Type="http://schemas.openxmlformats.org/officeDocument/2006/relationships/image" Target="NULL"/><Relationship Id="rId12" Type="http://schemas.openxmlformats.org/officeDocument/2006/relationships/customXml" Target="../ink/ink1122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23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1271.xml"/><Relationship Id="rId124" Type="http://schemas.openxmlformats.org/officeDocument/2006/relationships/customXml" Target="../ink/ink11279.xml"/><Relationship Id="rId129" Type="http://schemas.openxmlformats.org/officeDocument/2006/relationships/image" Target="NULL"/><Relationship Id="rId54" Type="http://schemas.openxmlformats.org/officeDocument/2006/relationships/customXml" Target="../ink/ink11244.xml"/><Relationship Id="rId70" Type="http://schemas.openxmlformats.org/officeDocument/2006/relationships/customXml" Target="../ink/ink1125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12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220.xml"/><Relationship Id="rId23" Type="http://schemas.openxmlformats.org/officeDocument/2006/relationships/image" Target="NULL"/><Relationship Id="rId28" Type="http://schemas.openxmlformats.org/officeDocument/2006/relationships/customXml" Target="../ink/ink11231.xml"/><Relationship Id="rId49" Type="http://schemas.openxmlformats.org/officeDocument/2006/relationships/image" Target="NULL"/><Relationship Id="rId114" Type="http://schemas.openxmlformats.org/officeDocument/2006/relationships/customXml" Target="../ink/ink11274.xml"/><Relationship Id="rId119" Type="http://schemas.openxmlformats.org/officeDocument/2006/relationships/image" Target="NULL"/><Relationship Id="rId44" Type="http://schemas.openxmlformats.org/officeDocument/2006/relationships/customXml" Target="../ink/ink11239.xml"/><Relationship Id="rId60" Type="http://schemas.openxmlformats.org/officeDocument/2006/relationships/customXml" Target="../ink/ink1124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1260.xml"/><Relationship Id="rId130" Type="http://schemas.openxmlformats.org/officeDocument/2006/relationships/customXml" Target="../ink/ink11282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122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1234.xml"/><Relationship Id="rId50" Type="http://schemas.openxmlformats.org/officeDocument/2006/relationships/customXml" Target="../ink/ink11242.xml"/><Relationship Id="rId55" Type="http://schemas.openxmlformats.org/officeDocument/2006/relationships/image" Target="NULL"/><Relationship Id="rId76" Type="http://schemas.openxmlformats.org/officeDocument/2006/relationships/customXml" Target="../ink/ink11255.xml"/><Relationship Id="rId97" Type="http://schemas.openxmlformats.org/officeDocument/2006/relationships/image" Target="NULL"/><Relationship Id="rId104" Type="http://schemas.openxmlformats.org/officeDocument/2006/relationships/customXml" Target="../ink/ink11269.xml"/><Relationship Id="rId120" Type="http://schemas.openxmlformats.org/officeDocument/2006/relationships/customXml" Target="../ink/ink11277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1263.xml"/><Relationship Id="rId2" Type="http://schemas.openxmlformats.org/officeDocument/2006/relationships/customXml" Target="../ink/ink11218.xml"/><Relationship Id="rId29" Type="http://schemas.openxmlformats.org/officeDocument/2006/relationships/image" Target="NULL"/><Relationship Id="rId24" Type="http://schemas.openxmlformats.org/officeDocument/2006/relationships/customXml" Target="../ink/ink11229.xml"/><Relationship Id="rId40" Type="http://schemas.openxmlformats.org/officeDocument/2006/relationships/customXml" Target="../ink/ink11237.xml"/><Relationship Id="rId45" Type="http://schemas.openxmlformats.org/officeDocument/2006/relationships/image" Target="NULL"/><Relationship Id="rId66" Type="http://schemas.openxmlformats.org/officeDocument/2006/relationships/customXml" Target="../ink/ink11250.xml"/><Relationship Id="rId87" Type="http://schemas.openxmlformats.org/officeDocument/2006/relationships/image" Target="NULL"/><Relationship Id="rId110" Type="http://schemas.openxmlformats.org/officeDocument/2006/relationships/customXml" Target="../ink/ink1127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1285.xml"/><Relationship Id="rId61" Type="http://schemas.openxmlformats.org/officeDocument/2006/relationships/image" Target="NULL"/><Relationship Id="rId82" Type="http://schemas.openxmlformats.org/officeDocument/2006/relationships/customXml" Target="../ink/ink11258.xml"/><Relationship Id="rId19" Type="http://schemas.openxmlformats.org/officeDocument/2006/relationships/image" Target="NULL"/><Relationship Id="rId14" Type="http://schemas.openxmlformats.org/officeDocument/2006/relationships/customXml" Target="../ink/ink11224.xml"/><Relationship Id="rId30" Type="http://schemas.openxmlformats.org/officeDocument/2006/relationships/customXml" Target="../ink/ink11232.xml"/><Relationship Id="rId35" Type="http://schemas.openxmlformats.org/officeDocument/2006/relationships/image" Target="NULL"/><Relationship Id="rId56" Type="http://schemas.openxmlformats.org/officeDocument/2006/relationships/customXml" Target="../ink/ink11245.xml"/><Relationship Id="rId77" Type="http://schemas.openxmlformats.org/officeDocument/2006/relationships/image" Target="NULL"/><Relationship Id="rId100" Type="http://schemas.openxmlformats.org/officeDocument/2006/relationships/customXml" Target="../ink/ink11267.xml"/><Relationship Id="rId105" Type="http://schemas.openxmlformats.org/officeDocument/2006/relationships/image" Target="NULL"/><Relationship Id="rId126" Type="http://schemas.openxmlformats.org/officeDocument/2006/relationships/customXml" Target="../ink/ink11280.xml"/><Relationship Id="rId8" Type="http://schemas.openxmlformats.org/officeDocument/2006/relationships/customXml" Target="../ink/ink11221.xml"/><Relationship Id="rId51" Type="http://schemas.openxmlformats.org/officeDocument/2006/relationships/image" Target="NULL"/><Relationship Id="rId72" Type="http://schemas.openxmlformats.org/officeDocument/2006/relationships/customXml" Target="../ink/ink11253.xml"/><Relationship Id="rId93" Type="http://schemas.openxmlformats.org/officeDocument/2006/relationships/image" Target="NULL"/><Relationship Id="rId98" Type="http://schemas.openxmlformats.org/officeDocument/2006/relationships/customXml" Target="../ink/ink11266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1240.xml"/><Relationship Id="rId67" Type="http://schemas.openxmlformats.org/officeDocument/2006/relationships/image" Target="NULL"/><Relationship Id="rId116" Type="http://schemas.openxmlformats.org/officeDocument/2006/relationships/customXml" Target="../ink/ink11275.xml"/><Relationship Id="rId137" Type="http://schemas.openxmlformats.org/officeDocument/2006/relationships/image" Target="NULL"/><Relationship Id="rId20" Type="http://schemas.openxmlformats.org/officeDocument/2006/relationships/customXml" Target="../ink/ink11227.xml"/><Relationship Id="rId41" Type="http://schemas.openxmlformats.org/officeDocument/2006/relationships/image" Target="NULL"/><Relationship Id="rId62" Type="http://schemas.openxmlformats.org/officeDocument/2006/relationships/customXml" Target="../ink/ink11248.xml"/><Relationship Id="rId83" Type="http://schemas.openxmlformats.org/officeDocument/2006/relationships/image" Target="NULL"/><Relationship Id="rId88" Type="http://schemas.openxmlformats.org/officeDocument/2006/relationships/customXml" Target="../ink/ink11261.xml"/><Relationship Id="rId111" Type="http://schemas.openxmlformats.org/officeDocument/2006/relationships/image" Target="NULL"/><Relationship Id="rId132" Type="http://schemas.openxmlformats.org/officeDocument/2006/relationships/customXml" Target="../ink/ink11283.xml"/><Relationship Id="rId15" Type="http://schemas.openxmlformats.org/officeDocument/2006/relationships/image" Target="NULL"/><Relationship Id="rId36" Type="http://schemas.openxmlformats.org/officeDocument/2006/relationships/customXml" Target="../ink/ink11235.xml"/><Relationship Id="rId57" Type="http://schemas.openxmlformats.org/officeDocument/2006/relationships/image" Target="NULL"/><Relationship Id="rId106" Type="http://schemas.openxmlformats.org/officeDocument/2006/relationships/customXml" Target="../ink/ink11270.xml"/><Relationship Id="rId127" Type="http://schemas.openxmlformats.org/officeDocument/2006/relationships/image" Target="NULL"/><Relationship Id="rId10" Type="http://schemas.openxmlformats.org/officeDocument/2006/relationships/customXml" Target="../ink/ink11222.xml"/><Relationship Id="rId31" Type="http://schemas.openxmlformats.org/officeDocument/2006/relationships/image" Target="NULL"/><Relationship Id="rId52" Type="http://schemas.openxmlformats.org/officeDocument/2006/relationships/customXml" Target="../ink/ink11243.xml"/><Relationship Id="rId73" Type="http://schemas.openxmlformats.org/officeDocument/2006/relationships/image" Target="NULL"/><Relationship Id="rId78" Type="http://schemas.openxmlformats.org/officeDocument/2006/relationships/customXml" Target="../ink/ink11256.xml"/><Relationship Id="rId94" Type="http://schemas.openxmlformats.org/officeDocument/2006/relationships/customXml" Target="../ink/ink1126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1278.xml"/><Relationship Id="rId4" Type="http://schemas.openxmlformats.org/officeDocument/2006/relationships/customXml" Target="../ink/ink11219.xml"/><Relationship Id="rId9" Type="http://schemas.openxmlformats.org/officeDocument/2006/relationships/image" Target="NULL"/><Relationship Id="rId26" Type="http://schemas.openxmlformats.org/officeDocument/2006/relationships/customXml" Target="../ink/ink11230.xml"/><Relationship Id="rId47" Type="http://schemas.openxmlformats.org/officeDocument/2006/relationships/image" Target="NULL"/><Relationship Id="rId68" Type="http://schemas.openxmlformats.org/officeDocument/2006/relationships/customXml" Target="../ink/ink11251.xml"/><Relationship Id="rId89" Type="http://schemas.openxmlformats.org/officeDocument/2006/relationships/image" Target="NULL"/><Relationship Id="rId112" Type="http://schemas.openxmlformats.org/officeDocument/2006/relationships/customXml" Target="../ink/ink11273.xml"/><Relationship Id="rId133" Type="http://schemas.openxmlformats.org/officeDocument/2006/relationships/image" Target="NULL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8.xml"/><Relationship Id="rId21" Type="http://schemas.openxmlformats.org/officeDocument/2006/relationships/image" Target="../media/image418.png"/><Relationship Id="rId42" Type="http://schemas.openxmlformats.org/officeDocument/2006/relationships/customXml" Target="../ink/ink656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669.xml"/><Relationship Id="rId84" Type="http://schemas.openxmlformats.org/officeDocument/2006/relationships/customXml" Target="../ink/ink677.xml"/><Relationship Id="rId16" Type="http://schemas.openxmlformats.org/officeDocument/2006/relationships/customXml" Target="../ink/ink643.xml"/><Relationship Id="rId11" Type="http://schemas.openxmlformats.org/officeDocument/2006/relationships/image" Target="../media/image412.png"/><Relationship Id="rId32" Type="http://schemas.openxmlformats.org/officeDocument/2006/relationships/customXml" Target="../ink/ink651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664.xml"/><Relationship Id="rId74" Type="http://schemas.openxmlformats.org/officeDocument/2006/relationships/customXml" Target="../ink/ink672.xml"/><Relationship Id="rId79" Type="http://schemas.openxmlformats.org/officeDocument/2006/relationships/image" Target="../media/image450.png"/><Relationship Id="rId5" Type="http://schemas.openxmlformats.org/officeDocument/2006/relationships/image" Target="../media/image405.png"/><Relationship Id="rId19" Type="http://schemas.openxmlformats.org/officeDocument/2006/relationships/image" Target="../media/image417.png"/><Relationship Id="rId14" Type="http://schemas.openxmlformats.org/officeDocument/2006/relationships/customXml" Target="../ink/ink642.xml"/><Relationship Id="rId22" Type="http://schemas.openxmlformats.org/officeDocument/2006/relationships/customXml" Target="../ink/ink646.xml"/><Relationship Id="rId27" Type="http://schemas.openxmlformats.org/officeDocument/2006/relationships/image" Target="../media/image421.png"/><Relationship Id="rId30" Type="http://schemas.openxmlformats.org/officeDocument/2006/relationships/customXml" Target="../ink/ink650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659.xml"/><Relationship Id="rId56" Type="http://schemas.openxmlformats.org/officeDocument/2006/relationships/customXml" Target="../ink/ink663.xml"/><Relationship Id="rId64" Type="http://schemas.openxmlformats.org/officeDocument/2006/relationships/customXml" Target="../ink/ink667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639.xml"/><Relationship Id="rId51" Type="http://schemas.openxmlformats.org/officeDocument/2006/relationships/image" Target="../media/image431.png"/><Relationship Id="rId72" Type="http://schemas.openxmlformats.org/officeDocument/2006/relationships/customXml" Target="../ink/ink671.xml"/><Relationship Id="rId80" Type="http://schemas.openxmlformats.org/officeDocument/2006/relationships/customXml" Target="../ink/ink675.xml"/><Relationship Id="rId85" Type="http://schemas.openxmlformats.org/officeDocument/2006/relationships/image" Target="../media/image453.png"/><Relationship Id="rId3" Type="http://schemas.openxmlformats.org/officeDocument/2006/relationships/image" Target="../media/image403.png"/><Relationship Id="rId12" Type="http://schemas.openxmlformats.org/officeDocument/2006/relationships/customXml" Target="../ink/ink641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654.xml"/><Relationship Id="rId46" Type="http://schemas.openxmlformats.org/officeDocument/2006/relationships/customXml" Target="../ink/ink658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645.xml"/><Relationship Id="rId41" Type="http://schemas.openxmlformats.org/officeDocument/2006/relationships/image" Target="../media/image426.png"/><Relationship Id="rId54" Type="http://schemas.openxmlformats.org/officeDocument/2006/relationships/customXml" Target="../ink/ink662.xml"/><Relationship Id="rId62" Type="http://schemas.openxmlformats.org/officeDocument/2006/relationships/customXml" Target="../ink/ink666.xml"/><Relationship Id="rId70" Type="http://schemas.openxmlformats.org/officeDocument/2006/relationships/customXml" Target="../ink/ink670.xml"/><Relationship Id="rId75" Type="http://schemas.openxmlformats.org/officeDocument/2006/relationships/image" Target="../media/image443.png"/><Relationship Id="rId83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8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649.xml"/><Relationship Id="rId36" Type="http://schemas.openxmlformats.org/officeDocument/2006/relationships/customXml" Target="../ink/ink653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640.xml"/><Relationship Id="rId31" Type="http://schemas.openxmlformats.org/officeDocument/2006/relationships/image" Target="../media/image423.png"/><Relationship Id="rId44" Type="http://schemas.openxmlformats.org/officeDocument/2006/relationships/customXml" Target="../ink/ink657.xml"/><Relationship Id="rId52" Type="http://schemas.openxmlformats.org/officeDocument/2006/relationships/customXml" Target="../ink/ink661.xml"/><Relationship Id="rId60" Type="http://schemas.openxmlformats.org/officeDocument/2006/relationships/customXml" Target="../ink/ink665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674.xml"/><Relationship Id="rId81" Type="http://schemas.openxmlformats.org/officeDocument/2006/relationships/image" Target="../media/image451.png"/><Relationship Id="rId86" Type="http://schemas.openxmlformats.org/officeDocument/2006/relationships/customXml" Target="../ink/ink678.xml"/><Relationship Id="rId4" Type="http://schemas.openxmlformats.org/officeDocument/2006/relationships/customXml" Target="../ink/ink637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644.xml"/><Relationship Id="rId39" Type="http://schemas.openxmlformats.org/officeDocument/2006/relationships/image" Target="../media/image425.png"/><Relationship Id="rId34" Type="http://schemas.openxmlformats.org/officeDocument/2006/relationships/customXml" Target="../ink/ink652.xml"/><Relationship Id="rId50" Type="http://schemas.openxmlformats.org/officeDocument/2006/relationships/customXml" Target="../ink/ink660.xml"/><Relationship Id="rId55" Type="http://schemas.openxmlformats.org/officeDocument/2006/relationships/image" Target="../media/image433.png"/><Relationship Id="rId76" Type="http://schemas.openxmlformats.org/officeDocument/2006/relationships/customXml" Target="../ink/ink673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636.xml"/><Relationship Id="rId29" Type="http://schemas.openxmlformats.org/officeDocument/2006/relationships/image" Target="../media/image422.png"/><Relationship Id="rId24" Type="http://schemas.openxmlformats.org/officeDocument/2006/relationships/customXml" Target="../ink/ink647.xml"/><Relationship Id="rId40" Type="http://schemas.openxmlformats.org/officeDocument/2006/relationships/customXml" Target="../ink/ink655.xml"/><Relationship Id="rId45" Type="http://schemas.openxmlformats.org/officeDocument/2006/relationships/image" Target="../media/image428.png"/><Relationship Id="rId66" Type="http://schemas.openxmlformats.org/officeDocument/2006/relationships/customXml" Target="../ink/ink668.xml"/><Relationship Id="rId87" Type="http://schemas.openxmlformats.org/officeDocument/2006/relationships/image" Target="../media/image454.png"/><Relationship Id="rId61" Type="http://schemas.openxmlformats.org/officeDocument/2006/relationships/image" Target="../media/image436.png"/><Relationship Id="rId82" Type="http://schemas.openxmlformats.org/officeDocument/2006/relationships/customXml" Target="../ink/ink676.xml"/></Relationships>
</file>

<file path=ppt/slides/_rels/slide27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1306.xml"/><Relationship Id="rId63" Type="http://schemas.openxmlformats.org/officeDocument/2006/relationships/image" Target="NULL"/><Relationship Id="rId84" Type="http://schemas.openxmlformats.org/officeDocument/2006/relationships/customXml" Target="../ink/ink11327.xml"/><Relationship Id="rId138" Type="http://schemas.openxmlformats.org/officeDocument/2006/relationships/customXml" Target="../ink/ink1135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130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1314.xml"/><Relationship Id="rId74" Type="http://schemas.openxmlformats.org/officeDocument/2006/relationships/customXml" Target="../ink/ink11322.xml"/><Relationship Id="rId79" Type="http://schemas.openxmlformats.org/officeDocument/2006/relationships/image" Target="NULL"/><Relationship Id="rId102" Type="http://schemas.openxmlformats.org/officeDocument/2006/relationships/customXml" Target="../ink/ink11336.xml"/><Relationship Id="rId123" Type="http://schemas.openxmlformats.org/officeDocument/2006/relationships/image" Target="NULL"/><Relationship Id="rId128" Type="http://schemas.openxmlformats.org/officeDocument/2006/relationships/customXml" Target="../ink/ink11349.xml"/><Relationship Id="rId5" Type="http://schemas.openxmlformats.org/officeDocument/2006/relationships/image" Target="NULL"/><Relationship Id="rId90" Type="http://schemas.openxmlformats.org/officeDocument/2006/relationships/customXml" Target="../ink/ink11330.xml"/><Relationship Id="rId95" Type="http://schemas.openxmlformats.org/officeDocument/2006/relationships/image" Target="NULL"/><Relationship Id="rId22" Type="http://schemas.openxmlformats.org/officeDocument/2006/relationships/customXml" Target="../ink/ink11296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1309.xml"/><Relationship Id="rId64" Type="http://schemas.openxmlformats.org/officeDocument/2006/relationships/customXml" Target="../ink/ink11317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1344.xml"/><Relationship Id="rId134" Type="http://schemas.openxmlformats.org/officeDocument/2006/relationships/customXml" Target="../ink/ink11352.xml"/><Relationship Id="rId139" Type="http://schemas.openxmlformats.org/officeDocument/2006/relationships/image" Target="NULL"/><Relationship Id="rId80" Type="http://schemas.openxmlformats.org/officeDocument/2006/relationships/customXml" Target="../ink/ink11325.xml"/><Relationship Id="rId85" Type="http://schemas.openxmlformats.org/officeDocument/2006/relationships/image" Target="NULL"/><Relationship Id="rId12" Type="http://schemas.openxmlformats.org/officeDocument/2006/relationships/customXml" Target="../ink/ink11291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304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1339.xml"/><Relationship Id="rId124" Type="http://schemas.openxmlformats.org/officeDocument/2006/relationships/customXml" Target="../ink/ink11347.xml"/><Relationship Id="rId129" Type="http://schemas.openxmlformats.org/officeDocument/2006/relationships/image" Target="NULL"/><Relationship Id="rId54" Type="http://schemas.openxmlformats.org/officeDocument/2006/relationships/customXml" Target="../ink/ink11312.xml"/><Relationship Id="rId70" Type="http://schemas.openxmlformats.org/officeDocument/2006/relationships/customXml" Target="../ink/ink11320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1333.xml"/><Relationship Id="rId140" Type="http://schemas.openxmlformats.org/officeDocument/2006/relationships/customXml" Target="../ink/ink113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288.xml"/><Relationship Id="rId23" Type="http://schemas.openxmlformats.org/officeDocument/2006/relationships/image" Target="NULL"/><Relationship Id="rId28" Type="http://schemas.openxmlformats.org/officeDocument/2006/relationships/customXml" Target="../ink/ink11299.xml"/><Relationship Id="rId49" Type="http://schemas.openxmlformats.org/officeDocument/2006/relationships/image" Target="NULL"/><Relationship Id="rId114" Type="http://schemas.openxmlformats.org/officeDocument/2006/relationships/customXml" Target="../ink/ink11342.xml"/><Relationship Id="rId119" Type="http://schemas.openxmlformats.org/officeDocument/2006/relationships/image" Target="NULL"/><Relationship Id="rId44" Type="http://schemas.openxmlformats.org/officeDocument/2006/relationships/customXml" Target="../ink/ink11307.xml"/><Relationship Id="rId60" Type="http://schemas.openxmlformats.org/officeDocument/2006/relationships/customXml" Target="../ink/ink1131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1328.xml"/><Relationship Id="rId130" Type="http://schemas.openxmlformats.org/officeDocument/2006/relationships/customXml" Target="../ink/ink11350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1294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1302.xml"/><Relationship Id="rId50" Type="http://schemas.openxmlformats.org/officeDocument/2006/relationships/customXml" Target="../ink/ink11310.xml"/><Relationship Id="rId55" Type="http://schemas.openxmlformats.org/officeDocument/2006/relationships/image" Target="NULL"/><Relationship Id="rId76" Type="http://schemas.openxmlformats.org/officeDocument/2006/relationships/customXml" Target="../ink/ink11323.xml"/><Relationship Id="rId97" Type="http://schemas.openxmlformats.org/officeDocument/2006/relationships/image" Target="NULL"/><Relationship Id="rId104" Type="http://schemas.openxmlformats.org/officeDocument/2006/relationships/customXml" Target="../ink/ink11337.xml"/><Relationship Id="rId120" Type="http://schemas.openxmlformats.org/officeDocument/2006/relationships/customXml" Target="../ink/ink11345.xml"/><Relationship Id="rId125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1331.xml"/><Relationship Id="rId2" Type="http://schemas.openxmlformats.org/officeDocument/2006/relationships/customXml" Target="../ink/ink11286.xml"/><Relationship Id="rId29" Type="http://schemas.openxmlformats.org/officeDocument/2006/relationships/image" Target="NULL"/><Relationship Id="rId24" Type="http://schemas.openxmlformats.org/officeDocument/2006/relationships/customXml" Target="../ink/ink11297.xml"/><Relationship Id="rId40" Type="http://schemas.openxmlformats.org/officeDocument/2006/relationships/customXml" Target="../ink/ink11305.xml"/><Relationship Id="rId45" Type="http://schemas.openxmlformats.org/officeDocument/2006/relationships/image" Target="NULL"/><Relationship Id="rId66" Type="http://schemas.openxmlformats.org/officeDocument/2006/relationships/customXml" Target="../ink/ink11318.xml"/><Relationship Id="rId87" Type="http://schemas.openxmlformats.org/officeDocument/2006/relationships/image" Target="NULL"/><Relationship Id="rId110" Type="http://schemas.openxmlformats.org/officeDocument/2006/relationships/customXml" Target="../ink/ink11340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1353.xml"/><Relationship Id="rId61" Type="http://schemas.openxmlformats.org/officeDocument/2006/relationships/image" Target="NULL"/><Relationship Id="rId82" Type="http://schemas.openxmlformats.org/officeDocument/2006/relationships/customXml" Target="../ink/ink11326.xml"/><Relationship Id="rId19" Type="http://schemas.openxmlformats.org/officeDocument/2006/relationships/image" Target="NULL"/><Relationship Id="rId14" Type="http://schemas.openxmlformats.org/officeDocument/2006/relationships/customXml" Target="../ink/ink11292.xml"/><Relationship Id="rId30" Type="http://schemas.openxmlformats.org/officeDocument/2006/relationships/customXml" Target="../ink/ink11300.xml"/><Relationship Id="rId35" Type="http://schemas.openxmlformats.org/officeDocument/2006/relationships/image" Target="NULL"/><Relationship Id="rId56" Type="http://schemas.openxmlformats.org/officeDocument/2006/relationships/customXml" Target="../ink/ink11313.xml"/><Relationship Id="rId77" Type="http://schemas.openxmlformats.org/officeDocument/2006/relationships/image" Target="NULL"/><Relationship Id="rId100" Type="http://schemas.openxmlformats.org/officeDocument/2006/relationships/customXml" Target="../ink/ink11335.xml"/><Relationship Id="rId105" Type="http://schemas.openxmlformats.org/officeDocument/2006/relationships/image" Target="NULL"/><Relationship Id="rId126" Type="http://schemas.openxmlformats.org/officeDocument/2006/relationships/customXml" Target="../ink/ink11348.xml"/><Relationship Id="rId8" Type="http://schemas.openxmlformats.org/officeDocument/2006/relationships/customXml" Target="../ink/ink11289.xml"/><Relationship Id="rId51" Type="http://schemas.openxmlformats.org/officeDocument/2006/relationships/image" Target="NULL"/><Relationship Id="rId72" Type="http://schemas.openxmlformats.org/officeDocument/2006/relationships/customXml" Target="../ink/ink11321.xml"/><Relationship Id="rId93" Type="http://schemas.openxmlformats.org/officeDocument/2006/relationships/image" Target="NULL"/><Relationship Id="rId98" Type="http://schemas.openxmlformats.org/officeDocument/2006/relationships/customXml" Target="../ink/ink11334.xml"/><Relationship Id="rId121" Type="http://schemas.openxmlformats.org/officeDocument/2006/relationships/image" Target="NULL"/><Relationship Id="rId142" Type="http://schemas.openxmlformats.org/officeDocument/2006/relationships/customXml" Target="../ink/ink11356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1308.xml"/><Relationship Id="rId67" Type="http://schemas.openxmlformats.org/officeDocument/2006/relationships/image" Target="NULL"/><Relationship Id="rId116" Type="http://schemas.openxmlformats.org/officeDocument/2006/relationships/customXml" Target="../ink/ink11343.xml"/><Relationship Id="rId137" Type="http://schemas.openxmlformats.org/officeDocument/2006/relationships/image" Target="NULL"/><Relationship Id="rId20" Type="http://schemas.openxmlformats.org/officeDocument/2006/relationships/customXml" Target="../ink/ink11295.xml"/><Relationship Id="rId41" Type="http://schemas.openxmlformats.org/officeDocument/2006/relationships/image" Target="NULL"/><Relationship Id="rId62" Type="http://schemas.openxmlformats.org/officeDocument/2006/relationships/customXml" Target="../ink/ink11316.xml"/><Relationship Id="rId83" Type="http://schemas.openxmlformats.org/officeDocument/2006/relationships/image" Target="NULL"/><Relationship Id="rId88" Type="http://schemas.openxmlformats.org/officeDocument/2006/relationships/customXml" Target="../ink/ink11329.xml"/><Relationship Id="rId111" Type="http://schemas.openxmlformats.org/officeDocument/2006/relationships/image" Target="NULL"/><Relationship Id="rId132" Type="http://schemas.openxmlformats.org/officeDocument/2006/relationships/customXml" Target="../ink/ink11351.xml"/><Relationship Id="rId15" Type="http://schemas.openxmlformats.org/officeDocument/2006/relationships/image" Target="NULL"/><Relationship Id="rId36" Type="http://schemas.openxmlformats.org/officeDocument/2006/relationships/customXml" Target="../ink/ink11303.xml"/><Relationship Id="rId57" Type="http://schemas.openxmlformats.org/officeDocument/2006/relationships/image" Target="NULL"/><Relationship Id="rId106" Type="http://schemas.openxmlformats.org/officeDocument/2006/relationships/customXml" Target="../ink/ink11338.xml"/><Relationship Id="rId127" Type="http://schemas.openxmlformats.org/officeDocument/2006/relationships/image" Target="NULL"/><Relationship Id="rId10" Type="http://schemas.openxmlformats.org/officeDocument/2006/relationships/customXml" Target="../ink/ink11290.xml"/><Relationship Id="rId31" Type="http://schemas.openxmlformats.org/officeDocument/2006/relationships/image" Target="NULL"/><Relationship Id="rId52" Type="http://schemas.openxmlformats.org/officeDocument/2006/relationships/customXml" Target="../ink/ink11311.xml"/><Relationship Id="rId73" Type="http://schemas.openxmlformats.org/officeDocument/2006/relationships/image" Target="NULL"/><Relationship Id="rId78" Type="http://schemas.openxmlformats.org/officeDocument/2006/relationships/customXml" Target="../ink/ink11324.xml"/><Relationship Id="rId94" Type="http://schemas.openxmlformats.org/officeDocument/2006/relationships/customXml" Target="../ink/ink1133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1346.xml"/><Relationship Id="rId143" Type="http://schemas.openxmlformats.org/officeDocument/2006/relationships/image" Target="NULL"/><Relationship Id="rId4" Type="http://schemas.openxmlformats.org/officeDocument/2006/relationships/customXml" Target="../ink/ink11287.xml"/><Relationship Id="rId9" Type="http://schemas.openxmlformats.org/officeDocument/2006/relationships/image" Target="NULL"/><Relationship Id="rId26" Type="http://schemas.openxmlformats.org/officeDocument/2006/relationships/customXml" Target="../ink/ink11298.xml"/><Relationship Id="rId47" Type="http://schemas.openxmlformats.org/officeDocument/2006/relationships/image" Target="NULL"/><Relationship Id="rId68" Type="http://schemas.openxmlformats.org/officeDocument/2006/relationships/customXml" Target="../ink/ink11319.xml"/><Relationship Id="rId89" Type="http://schemas.openxmlformats.org/officeDocument/2006/relationships/image" Target="NULL"/><Relationship Id="rId112" Type="http://schemas.openxmlformats.org/officeDocument/2006/relationships/customXml" Target="../ink/ink11341.xml"/><Relationship Id="rId133" Type="http://schemas.openxmlformats.org/officeDocument/2006/relationships/image" Target="NULL"/><Relationship Id="rId16" Type="http://schemas.openxmlformats.org/officeDocument/2006/relationships/customXml" Target="../ink/ink11293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1.xml"/><Relationship Id="rId21" Type="http://schemas.openxmlformats.org/officeDocument/2006/relationships/image" Target="../media/image418.png"/><Relationship Id="rId42" Type="http://schemas.openxmlformats.org/officeDocument/2006/relationships/customXml" Target="../ink/ink699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712.xml"/><Relationship Id="rId84" Type="http://schemas.openxmlformats.org/officeDocument/2006/relationships/customXml" Target="../ink/ink720.xml"/><Relationship Id="rId89" Type="http://schemas.openxmlformats.org/officeDocument/2006/relationships/image" Target="../media/image455.png"/><Relationship Id="rId16" Type="http://schemas.openxmlformats.org/officeDocument/2006/relationships/customXml" Target="../ink/ink686.xml"/><Relationship Id="rId11" Type="http://schemas.openxmlformats.org/officeDocument/2006/relationships/image" Target="../media/image412.png"/><Relationship Id="rId32" Type="http://schemas.openxmlformats.org/officeDocument/2006/relationships/customXml" Target="../ink/ink694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707.xml"/><Relationship Id="rId74" Type="http://schemas.openxmlformats.org/officeDocument/2006/relationships/customXml" Target="../ink/ink715.xml"/><Relationship Id="rId79" Type="http://schemas.openxmlformats.org/officeDocument/2006/relationships/image" Target="../media/image450.png"/><Relationship Id="rId5" Type="http://schemas.openxmlformats.org/officeDocument/2006/relationships/image" Target="../media/image405.png"/><Relationship Id="rId90" Type="http://schemas.openxmlformats.org/officeDocument/2006/relationships/customXml" Target="../ink/ink723.xml"/><Relationship Id="rId22" Type="http://schemas.openxmlformats.org/officeDocument/2006/relationships/customXml" Target="../ink/ink689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702.xml"/><Relationship Id="rId64" Type="http://schemas.openxmlformats.org/officeDocument/2006/relationships/customXml" Target="../ink/ink710.xml"/><Relationship Id="rId69" Type="http://schemas.openxmlformats.org/officeDocument/2006/relationships/image" Target="../media/image440.png"/><Relationship Id="rId8" Type="http://schemas.openxmlformats.org/officeDocument/2006/relationships/customXml" Target="../ink/ink682.xml"/><Relationship Id="rId51" Type="http://schemas.openxmlformats.org/officeDocument/2006/relationships/image" Target="../media/image431.png"/><Relationship Id="rId72" Type="http://schemas.openxmlformats.org/officeDocument/2006/relationships/customXml" Target="../ink/ink714.xml"/><Relationship Id="rId80" Type="http://schemas.openxmlformats.org/officeDocument/2006/relationships/customXml" Target="../ink/ink718.xml"/><Relationship Id="rId85" Type="http://schemas.openxmlformats.org/officeDocument/2006/relationships/image" Target="../media/image453.png"/><Relationship Id="rId93" Type="http://schemas.openxmlformats.org/officeDocument/2006/relationships/image" Target="../media/image457.png"/><Relationship Id="rId3" Type="http://schemas.openxmlformats.org/officeDocument/2006/relationships/image" Target="../media/image403.png"/><Relationship Id="rId12" Type="http://schemas.openxmlformats.org/officeDocument/2006/relationships/customXml" Target="../ink/ink684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697.xml"/><Relationship Id="rId46" Type="http://schemas.openxmlformats.org/officeDocument/2006/relationships/customXml" Target="../ink/ink701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688.xml"/><Relationship Id="rId41" Type="http://schemas.openxmlformats.org/officeDocument/2006/relationships/image" Target="../media/image426.png"/><Relationship Id="rId54" Type="http://schemas.openxmlformats.org/officeDocument/2006/relationships/customXml" Target="../ink/ink705.xml"/><Relationship Id="rId62" Type="http://schemas.openxmlformats.org/officeDocument/2006/relationships/customXml" Target="../ink/ink709.xml"/><Relationship Id="rId70" Type="http://schemas.openxmlformats.org/officeDocument/2006/relationships/customXml" Target="../ink/ink713.xml"/><Relationship Id="rId75" Type="http://schemas.openxmlformats.org/officeDocument/2006/relationships/image" Target="../media/image443.png"/><Relationship Id="rId83" Type="http://schemas.openxmlformats.org/officeDocument/2006/relationships/image" Target="../media/image452.png"/><Relationship Id="rId88" Type="http://schemas.openxmlformats.org/officeDocument/2006/relationships/customXml" Target="../ink/ink722.xml"/><Relationship Id="rId91" Type="http://schemas.openxmlformats.org/officeDocument/2006/relationships/image" Target="../media/image4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1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692.xml"/><Relationship Id="rId36" Type="http://schemas.openxmlformats.org/officeDocument/2006/relationships/customXml" Target="../ink/ink696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683.xml"/><Relationship Id="rId31" Type="http://schemas.openxmlformats.org/officeDocument/2006/relationships/image" Target="../media/image423.png"/><Relationship Id="rId44" Type="http://schemas.openxmlformats.org/officeDocument/2006/relationships/customXml" Target="../ink/ink700.xml"/><Relationship Id="rId52" Type="http://schemas.openxmlformats.org/officeDocument/2006/relationships/customXml" Target="../ink/ink704.xml"/><Relationship Id="rId60" Type="http://schemas.openxmlformats.org/officeDocument/2006/relationships/customXml" Target="../ink/ink708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717.xml"/><Relationship Id="rId81" Type="http://schemas.openxmlformats.org/officeDocument/2006/relationships/image" Target="../media/image451.png"/><Relationship Id="rId86" Type="http://schemas.openxmlformats.org/officeDocument/2006/relationships/customXml" Target="../ink/ink721.xml"/><Relationship Id="rId4" Type="http://schemas.openxmlformats.org/officeDocument/2006/relationships/customXml" Target="../ink/ink680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687.xml"/><Relationship Id="rId39" Type="http://schemas.openxmlformats.org/officeDocument/2006/relationships/image" Target="../media/image425.png"/><Relationship Id="rId34" Type="http://schemas.openxmlformats.org/officeDocument/2006/relationships/customXml" Target="../ink/ink695.xml"/><Relationship Id="rId50" Type="http://schemas.openxmlformats.org/officeDocument/2006/relationships/customXml" Target="../ink/ink703.xml"/><Relationship Id="rId55" Type="http://schemas.openxmlformats.org/officeDocument/2006/relationships/image" Target="../media/image433.png"/><Relationship Id="rId76" Type="http://schemas.openxmlformats.org/officeDocument/2006/relationships/customXml" Target="../ink/ink716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724.xml"/><Relationship Id="rId2" Type="http://schemas.openxmlformats.org/officeDocument/2006/relationships/customXml" Target="../ink/ink679.xml"/><Relationship Id="rId29" Type="http://schemas.openxmlformats.org/officeDocument/2006/relationships/image" Target="../media/image422.png"/><Relationship Id="rId24" Type="http://schemas.openxmlformats.org/officeDocument/2006/relationships/customXml" Target="../ink/ink690.xml"/><Relationship Id="rId40" Type="http://schemas.openxmlformats.org/officeDocument/2006/relationships/customXml" Target="../ink/ink698.xml"/><Relationship Id="rId45" Type="http://schemas.openxmlformats.org/officeDocument/2006/relationships/image" Target="../media/image428.png"/><Relationship Id="rId66" Type="http://schemas.openxmlformats.org/officeDocument/2006/relationships/customXml" Target="../ink/ink711.xml"/><Relationship Id="rId87" Type="http://schemas.openxmlformats.org/officeDocument/2006/relationships/image" Target="../media/image454.png"/><Relationship Id="rId61" Type="http://schemas.openxmlformats.org/officeDocument/2006/relationships/image" Target="../media/image436.png"/><Relationship Id="rId82" Type="http://schemas.openxmlformats.org/officeDocument/2006/relationships/customXml" Target="../ink/ink719.xml"/><Relationship Id="rId19" Type="http://schemas.openxmlformats.org/officeDocument/2006/relationships/image" Target="../media/image417.png"/><Relationship Id="rId14" Type="http://schemas.openxmlformats.org/officeDocument/2006/relationships/customXml" Target="../ink/ink685.xml"/><Relationship Id="rId30" Type="http://schemas.openxmlformats.org/officeDocument/2006/relationships/customXml" Target="../ink/ink693.xml"/><Relationship Id="rId35" Type="http://schemas.openxmlformats.org/officeDocument/2006/relationships/image" Target="../media/image404.png"/><Relationship Id="rId56" Type="http://schemas.openxmlformats.org/officeDocument/2006/relationships/customXml" Target="../ink/ink706.xml"/><Relationship Id="rId77" Type="http://schemas.openxmlformats.org/officeDocument/2006/relationships/image" Target="../media/image444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7.xml"/><Relationship Id="rId21" Type="http://schemas.openxmlformats.org/officeDocument/2006/relationships/image" Target="../media/image418.png"/><Relationship Id="rId42" Type="http://schemas.openxmlformats.org/officeDocument/2006/relationships/customXml" Target="../ink/ink745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758.xml"/><Relationship Id="rId84" Type="http://schemas.openxmlformats.org/officeDocument/2006/relationships/customXml" Target="../ink/ink766.xml"/><Relationship Id="rId89" Type="http://schemas.openxmlformats.org/officeDocument/2006/relationships/image" Target="../media/image455.png"/><Relationship Id="rId16" Type="http://schemas.openxmlformats.org/officeDocument/2006/relationships/customXml" Target="../ink/ink732.xml"/><Relationship Id="rId11" Type="http://schemas.openxmlformats.org/officeDocument/2006/relationships/image" Target="../media/image412.png"/><Relationship Id="rId32" Type="http://schemas.openxmlformats.org/officeDocument/2006/relationships/customXml" Target="../ink/ink740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753.xml"/><Relationship Id="rId74" Type="http://schemas.openxmlformats.org/officeDocument/2006/relationships/customXml" Target="../ink/ink761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5" Type="http://schemas.openxmlformats.org/officeDocument/2006/relationships/image" Target="../media/image405.png"/><Relationship Id="rId90" Type="http://schemas.openxmlformats.org/officeDocument/2006/relationships/customXml" Target="../ink/ink769.xml"/><Relationship Id="rId95" Type="http://schemas.openxmlformats.org/officeDocument/2006/relationships/image" Target="../media/image458.png"/><Relationship Id="rId22" Type="http://schemas.openxmlformats.org/officeDocument/2006/relationships/customXml" Target="../ink/ink735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748.xml"/><Relationship Id="rId64" Type="http://schemas.openxmlformats.org/officeDocument/2006/relationships/customXml" Target="../ink/ink756.xml"/><Relationship Id="rId69" Type="http://schemas.openxmlformats.org/officeDocument/2006/relationships/image" Target="../media/image440.png"/><Relationship Id="rId80" Type="http://schemas.openxmlformats.org/officeDocument/2006/relationships/customXml" Target="../ink/ink764.xml"/><Relationship Id="rId85" Type="http://schemas.openxmlformats.org/officeDocument/2006/relationships/image" Target="../media/image453.png"/><Relationship Id="rId12" Type="http://schemas.openxmlformats.org/officeDocument/2006/relationships/customXml" Target="../ink/ink730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743.xml"/><Relationship Id="rId46" Type="http://schemas.openxmlformats.org/officeDocument/2006/relationships/customXml" Target="../ink/ink747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734.xml"/><Relationship Id="rId41" Type="http://schemas.openxmlformats.org/officeDocument/2006/relationships/image" Target="../media/image426.png"/><Relationship Id="rId54" Type="http://schemas.openxmlformats.org/officeDocument/2006/relationships/customXml" Target="../ink/ink751.xml"/><Relationship Id="rId62" Type="http://schemas.openxmlformats.org/officeDocument/2006/relationships/customXml" Target="../ink/ink755.xml"/><Relationship Id="rId70" Type="http://schemas.openxmlformats.org/officeDocument/2006/relationships/customXml" Target="../ink/ink759.xml"/><Relationship Id="rId75" Type="http://schemas.openxmlformats.org/officeDocument/2006/relationships/image" Target="../media/image443.png"/><Relationship Id="rId83" Type="http://schemas.openxmlformats.org/officeDocument/2006/relationships/image" Target="../media/image452.png"/><Relationship Id="rId88" Type="http://schemas.openxmlformats.org/officeDocument/2006/relationships/customXml" Target="../ink/ink768.xml"/><Relationship Id="rId91" Type="http://schemas.openxmlformats.org/officeDocument/2006/relationships/image" Target="../media/image456.png"/><Relationship Id="rId96" Type="http://schemas.openxmlformats.org/officeDocument/2006/relationships/customXml" Target="../ink/ink7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7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738.xml"/><Relationship Id="rId36" Type="http://schemas.openxmlformats.org/officeDocument/2006/relationships/customXml" Target="../ink/ink742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729.xml"/><Relationship Id="rId31" Type="http://schemas.openxmlformats.org/officeDocument/2006/relationships/image" Target="../media/image423.png"/><Relationship Id="rId44" Type="http://schemas.openxmlformats.org/officeDocument/2006/relationships/customXml" Target="../ink/ink746.xml"/><Relationship Id="rId52" Type="http://schemas.openxmlformats.org/officeDocument/2006/relationships/customXml" Target="../ink/ink750.xml"/><Relationship Id="rId60" Type="http://schemas.openxmlformats.org/officeDocument/2006/relationships/customXml" Target="../ink/ink754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763.xml"/><Relationship Id="rId81" Type="http://schemas.openxmlformats.org/officeDocument/2006/relationships/image" Target="../media/image451.png"/><Relationship Id="rId86" Type="http://schemas.openxmlformats.org/officeDocument/2006/relationships/customXml" Target="../ink/ink767.xml"/><Relationship Id="rId94" Type="http://schemas.openxmlformats.org/officeDocument/2006/relationships/customXml" Target="../ink/ink771.xml"/><Relationship Id="rId99" Type="http://schemas.openxmlformats.org/officeDocument/2006/relationships/image" Target="../media/image460.png"/><Relationship Id="rId101" Type="http://schemas.openxmlformats.org/officeDocument/2006/relationships/customXml" Target="../ink/ink775.xml"/><Relationship Id="rId4" Type="http://schemas.openxmlformats.org/officeDocument/2006/relationships/customXml" Target="../ink/ink726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733.xml"/><Relationship Id="rId39" Type="http://schemas.openxmlformats.org/officeDocument/2006/relationships/image" Target="../media/image425.png"/><Relationship Id="rId34" Type="http://schemas.openxmlformats.org/officeDocument/2006/relationships/customXml" Target="../ink/ink741.xml"/><Relationship Id="rId50" Type="http://schemas.openxmlformats.org/officeDocument/2006/relationships/customXml" Target="../ink/ink749.xml"/><Relationship Id="rId55" Type="http://schemas.openxmlformats.org/officeDocument/2006/relationships/image" Target="../media/image433.png"/><Relationship Id="rId76" Type="http://schemas.openxmlformats.org/officeDocument/2006/relationships/customXml" Target="../ink/ink762.xml"/><Relationship Id="rId97" Type="http://schemas.openxmlformats.org/officeDocument/2006/relationships/image" Target="../media/image459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770.xml"/><Relationship Id="rId2" Type="http://schemas.openxmlformats.org/officeDocument/2006/relationships/customXml" Target="../ink/ink725.xml"/><Relationship Id="rId29" Type="http://schemas.openxmlformats.org/officeDocument/2006/relationships/image" Target="../media/image422.png"/><Relationship Id="rId24" Type="http://schemas.openxmlformats.org/officeDocument/2006/relationships/customXml" Target="../ink/ink736.xml"/><Relationship Id="rId40" Type="http://schemas.openxmlformats.org/officeDocument/2006/relationships/customXml" Target="../ink/ink744.xml"/><Relationship Id="rId45" Type="http://schemas.openxmlformats.org/officeDocument/2006/relationships/image" Target="../media/image428.png"/><Relationship Id="rId66" Type="http://schemas.openxmlformats.org/officeDocument/2006/relationships/customXml" Target="../ink/ink757.xml"/><Relationship Id="rId87" Type="http://schemas.openxmlformats.org/officeDocument/2006/relationships/image" Target="../media/image454.png"/><Relationship Id="rId61" Type="http://schemas.openxmlformats.org/officeDocument/2006/relationships/image" Target="../media/image436.png"/><Relationship Id="rId82" Type="http://schemas.openxmlformats.org/officeDocument/2006/relationships/customXml" Target="../ink/ink765.xml"/><Relationship Id="rId19" Type="http://schemas.openxmlformats.org/officeDocument/2006/relationships/image" Target="../media/image417.png"/><Relationship Id="rId14" Type="http://schemas.openxmlformats.org/officeDocument/2006/relationships/customXml" Target="../ink/ink731.xml"/><Relationship Id="rId30" Type="http://schemas.openxmlformats.org/officeDocument/2006/relationships/customXml" Target="../ink/ink739.xml"/><Relationship Id="rId35" Type="http://schemas.openxmlformats.org/officeDocument/2006/relationships/image" Target="../media/image404.png"/><Relationship Id="rId56" Type="http://schemas.openxmlformats.org/officeDocument/2006/relationships/customXml" Target="../ink/ink752.xml"/><Relationship Id="rId77" Type="http://schemas.openxmlformats.org/officeDocument/2006/relationships/image" Target="../media/image444.png"/><Relationship Id="rId100" Type="http://schemas.openxmlformats.org/officeDocument/2006/relationships/customXml" Target="../ink/ink774.xml"/><Relationship Id="rId8" Type="http://schemas.openxmlformats.org/officeDocument/2006/relationships/customXml" Target="../ink/ink728.xml"/><Relationship Id="rId51" Type="http://schemas.openxmlformats.org/officeDocument/2006/relationships/image" Target="../media/image431.png"/><Relationship Id="rId72" Type="http://schemas.openxmlformats.org/officeDocument/2006/relationships/customXml" Target="../ink/ink760.xml"/><Relationship Id="rId93" Type="http://schemas.openxmlformats.org/officeDocument/2006/relationships/image" Target="../media/image457.png"/><Relationship Id="rId98" Type="http://schemas.openxmlformats.org/officeDocument/2006/relationships/customXml" Target="../ink/ink773.xml"/><Relationship Id="rId3" Type="http://schemas.openxmlformats.org/officeDocument/2006/relationships/image" Target="../media/image40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.xml"/><Relationship Id="rId13" Type="http://schemas.openxmlformats.org/officeDocument/2006/relationships/image" Target="../media/image7.png"/><Relationship Id="rId18" Type="http://schemas.openxmlformats.org/officeDocument/2006/relationships/customXml" Target="../ink/ink36.xml"/><Relationship Id="rId26" Type="http://schemas.openxmlformats.org/officeDocument/2006/relationships/customXml" Target="../ink/ink40.xml"/><Relationship Id="rId21" Type="http://schemas.openxmlformats.org/officeDocument/2006/relationships/image" Target="../media/image11.png"/><Relationship Id="rId7" Type="http://schemas.openxmlformats.org/officeDocument/2006/relationships/image" Target="../media/image3.png"/><Relationship Id="rId12" Type="http://schemas.openxmlformats.org/officeDocument/2006/relationships/customXml" Target="../ink/ink33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2" Type="http://schemas.openxmlformats.org/officeDocument/2006/relationships/customXml" Target="../ink/ink29.xml"/><Relationship Id="rId16" Type="http://schemas.openxmlformats.org/officeDocument/2006/relationships/customXml" Target="../ink/ink35.xml"/><Relationship Id="rId20" Type="http://schemas.openxmlformats.org/officeDocument/2006/relationships/customXml" Target="../ink/ink37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.xml"/><Relationship Id="rId11" Type="http://schemas.openxmlformats.org/officeDocument/2006/relationships/image" Target="../media/image6.png"/><Relationship Id="rId24" Type="http://schemas.openxmlformats.org/officeDocument/2006/relationships/customXml" Target="../ink/ink39.xml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41.xml"/><Relationship Id="rId10" Type="http://schemas.openxmlformats.org/officeDocument/2006/relationships/customXml" Target="../ink/ink32.xml"/><Relationship Id="rId19" Type="http://schemas.openxmlformats.org/officeDocument/2006/relationships/image" Target="../media/image10.png"/><Relationship Id="rId9" Type="http://schemas.openxmlformats.org/officeDocument/2006/relationships/image" Target="../media/image5.png"/><Relationship Id="rId14" Type="http://schemas.openxmlformats.org/officeDocument/2006/relationships/customXml" Target="../ink/ink34.xml"/><Relationship Id="rId22" Type="http://schemas.openxmlformats.org/officeDocument/2006/relationships/customXml" Target="../ink/ink38.xml"/><Relationship Id="rId27" Type="http://schemas.openxmlformats.org/officeDocument/2006/relationships/image" Target="../media/image20.png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8.xml"/><Relationship Id="rId21" Type="http://schemas.openxmlformats.org/officeDocument/2006/relationships/image" Target="../media/image418.png"/><Relationship Id="rId42" Type="http://schemas.openxmlformats.org/officeDocument/2006/relationships/customXml" Target="../ink/ink796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809.xml"/><Relationship Id="rId84" Type="http://schemas.openxmlformats.org/officeDocument/2006/relationships/customXml" Target="../ink/ink817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6" Type="http://schemas.openxmlformats.org/officeDocument/2006/relationships/customXml" Target="../ink/ink783.xml"/><Relationship Id="rId107" Type="http://schemas.openxmlformats.org/officeDocument/2006/relationships/customXml" Target="../ink/ink829.xml"/><Relationship Id="rId11" Type="http://schemas.openxmlformats.org/officeDocument/2006/relationships/image" Target="../media/image412.png"/><Relationship Id="rId32" Type="http://schemas.openxmlformats.org/officeDocument/2006/relationships/customXml" Target="../ink/ink791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804.xml"/><Relationship Id="rId74" Type="http://schemas.openxmlformats.org/officeDocument/2006/relationships/customXml" Target="../ink/ink812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5" Type="http://schemas.openxmlformats.org/officeDocument/2006/relationships/image" Target="../media/image405.png"/><Relationship Id="rId90" Type="http://schemas.openxmlformats.org/officeDocument/2006/relationships/customXml" Target="../ink/ink820.xml"/><Relationship Id="rId95" Type="http://schemas.openxmlformats.org/officeDocument/2006/relationships/image" Target="../media/image458.png"/><Relationship Id="rId22" Type="http://schemas.openxmlformats.org/officeDocument/2006/relationships/customXml" Target="../ink/ink786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799.xml"/><Relationship Id="rId64" Type="http://schemas.openxmlformats.org/officeDocument/2006/relationships/customXml" Target="../ink/ink807.xml"/><Relationship Id="rId69" Type="http://schemas.openxmlformats.org/officeDocument/2006/relationships/image" Target="../media/image440.png"/><Relationship Id="rId80" Type="http://schemas.openxmlformats.org/officeDocument/2006/relationships/customXml" Target="../ink/ink815.xml"/><Relationship Id="rId85" Type="http://schemas.openxmlformats.org/officeDocument/2006/relationships/image" Target="../media/image453.png"/><Relationship Id="rId12" Type="http://schemas.openxmlformats.org/officeDocument/2006/relationships/customXml" Target="../ink/ink781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794.xml"/><Relationship Id="rId59" Type="http://schemas.openxmlformats.org/officeDocument/2006/relationships/image" Target="../media/image435.png"/><Relationship Id="rId103" Type="http://schemas.openxmlformats.org/officeDocument/2006/relationships/customXml" Target="../ink/ink827.xml"/><Relationship Id="rId108" Type="http://schemas.openxmlformats.org/officeDocument/2006/relationships/image" Target="../media/image464.png"/><Relationship Id="rId54" Type="http://schemas.openxmlformats.org/officeDocument/2006/relationships/customXml" Target="../ink/ink802.xml"/><Relationship Id="rId70" Type="http://schemas.openxmlformats.org/officeDocument/2006/relationships/customXml" Target="../ink/ink810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8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8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789.xml"/><Relationship Id="rId36" Type="http://schemas.openxmlformats.org/officeDocument/2006/relationships/customXml" Target="../ink/ink793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0" Type="http://schemas.openxmlformats.org/officeDocument/2006/relationships/customXml" Target="../ink/ink780.xml"/><Relationship Id="rId31" Type="http://schemas.openxmlformats.org/officeDocument/2006/relationships/image" Target="../media/image423.png"/><Relationship Id="rId44" Type="http://schemas.openxmlformats.org/officeDocument/2006/relationships/customXml" Target="../ink/ink797.xml"/><Relationship Id="rId52" Type="http://schemas.openxmlformats.org/officeDocument/2006/relationships/customXml" Target="../ink/ink801.xml"/><Relationship Id="rId60" Type="http://schemas.openxmlformats.org/officeDocument/2006/relationships/customXml" Target="../ink/ink805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814.xml"/><Relationship Id="rId81" Type="http://schemas.openxmlformats.org/officeDocument/2006/relationships/image" Target="../media/image451.png"/><Relationship Id="rId86" Type="http://schemas.openxmlformats.org/officeDocument/2006/relationships/customXml" Target="../ink/ink818.xml"/><Relationship Id="rId94" Type="http://schemas.openxmlformats.org/officeDocument/2006/relationships/customXml" Target="../ink/ink822.xml"/><Relationship Id="rId99" Type="http://schemas.openxmlformats.org/officeDocument/2006/relationships/image" Target="../media/image460.png"/><Relationship Id="rId101" Type="http://schemas.openxmlformats.org/officeDocument/2006/relationships/customXml" Target="../ink/ink826.xml"/><Relationship Id="rId4" Type="http://schemas.openxmlformats.org/officeDocument/2006/relationships/customXml" Target="../ink/ink777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784.xml"/><Relationship Id="rId39" Type="http://schemas.openxmlformats.org/officeDocument/2006/relationships/image" Target="../media/image425.png"/><Relationship Id="rId109" Type="http://schemas.openxmlformats.org/officeDocument/2006/relationships/customXml" Target="../ink/ink830.xml"/><Relationship Id="rId34" Type="http://schemas.openxmlformats.org/officeDocument/2006/relationships/customXml" Target="../ink/ink792.xml"/><Relationship Id="rId50" Type="http://schemas.openxmlformats.org/officeDocument/2006/relationships/customXml" Target="../ink/ink800.xml"/><Relationship Id="rId55" Type="http://schemas.openxmlformats.org/officeDocument/2006/relationships/image" Target="../media/image433.png"/><Relationship Id="rId76" Type="http://schemas.openxmlformats.org/officeDocument/2006/relationships/customXml" Target="../ink/ink813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821.xml"/><Relationship Id="rId2" Type="http://schemas.openxmlformats.org/officeDocument/2006/relationships/customXml" Target="../ink/ink776.xml"/><Relationship Id="rId29" Type="http://schemas.openxmlformats.org/officeDocument/2006/relationships/image" Target="../media/image422.png"/><Relationship Id="rId24" Type="http://schemas.openxmlformats.org/officeDocument/2006/relationships/customXml" Target="../ink/ink787.xml"/><Relationship Id="rId40" Type="http://schemas.openxmlformats.org/officeDocument/2006/relationships/customXml" Target="../ink/ink795.xml"/><Relationship Id="rId45" Type="http://schemas.openxmlformats.org/officeDocument/2006/relationships/image" Target="../media/image428.png"/><Relationship Id="rId66" Type="http://schemas.openxmlformats.org/officeDocument/2006/relationships/customXml" Target="../ink/ink808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61" Type="http://schemas.openxmlformats.org/officeDocument/2006/relationships/image" Target="../media/image436.png"/><Relationship Id="rId82" Type="http://schemas.openxmlformats.org/officeDocument/2006/relationships/customXml" Target="../ink/ink816.xml"/><Relationship Id="rId19" Type="http://schemas.openxmlformats.org/officeDocument/2006/relationships/image" Target="../media/image417.png"/><Relationship Id="rId14" Type="http://schemas.openxmlformats.org/officeDocument/2006/relationships/customXml" Target="../ink/ink782.xml"/><Relationship Id="rId30" Type="http://schemas.openxmlformats.org/officeDocument/2006/relationships/customXml" Target="../ink/ink790.xml"/><Relationship Id="rId35" Type="http://schemas.openxmlformats.org/officeDocument/2006/relationships/image" Target="../media/image404.png"/><Relationship Id="rId56" Type="http://schemas.openxmlformats.org/officeDocument/2006/relationships/customXml" Target="../ink/ink803.xml"/><Relationship Id="rId77" Type="http://schemas.openxmlformats.org/officeDocument/2006/relationships/image" Target="../media/image444.png"/><Relationship Id="rId100" Type="http://schemas.openxmlformats.org/officeDocument/2006/relationships/customXml" Target="../ink/ink825.xml"/><Relationship Id="rId105" Type="http://schemas.openxmlformats.org/officeDocument/2006/relationships/customXml" Target="../ink/ink828.xml"/><Relationship Id="rId8" Type="http://schemas.openxmlformats.org/officeDocument/2006/relationships/customXml" Target="../ink/ink779.xml"/><Relationship Id="rId51" Type="http://schemas.openxmlformats.org/officeDocument/2006/relationships/image" Target="../media/image431.png"/><Relationship Id="rId72" Type="http://schemas.openxmlformats.org/officeDocument/2006/relationships/customXml" Target="../ink/ink811.xml"/><Relationship Id="rId93" Type="http://schemas.openxmlformats.org/officeDocument/2006/relationships/image" Target="../media/image457.png"/><Relationship Id="rId98" Type="http://schemas.openxmlformats.org/officeDocument/2006/relationships/customXml" Target="../ink/ink824.xml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798.xml"/><Relationship Id="rId67" Type="http://schemas.openxmlformats.org/officeDocument/2006/relationships/image" Target="../media/image439.png"/><Relationship Id="rId20" Type="http://schemas.openxmlformats.org/officeDocument/2006/relationships/customXml" Target="../ink/ink785.xml"/><Relationship Id="rId41" Type="http://schemas.openxmlformats.org/officeDocument/2006/relationships/image" Target="../media/image426.png"/><Relationship Id="rId62" Type="http://schemas.openxmlformats.org/officeDocument/2006/relationships/customXml" Target="../ink/ink806.xml"/><Relationship Id="rId83" Type="http://schemas.openxmlformats.org/officeDocument/2006/relationships/image" Target="../media/image452.png"/><Relationship Id="rId88" Type="http://schemas.openxmlformats.org/officeDocument/2006/relationships/customXml" Target="../ink/ink819.xml"/><Relationship Id="rId111" Type="http://schemas.openxmlformats.org/officeDocument/2006/relationships/customXml" Target="../ink/ink831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90.xml"/><Relationship Id="rId21" Type="http://schemas.openxmlformats.org/officeDocument/2006/relationships/image" Target="../media/image418.png"/><Relationship Id="rId42" Type="http://schemas.openxmlformats.org/officeDocument/2006/relationships/customXml" Target="../ink/ink852.xml"/><Relationship Id="rId63" Type="http://schemas.openxmlformats.org/officeDocument/2006/relationships/image" Target="../media/image437.png"/><Relationship Id="rId84" Type="http://schemas.openxmlformats.org/officeDocument/2006/relationships/customXml" Target="../ink/ink873.xml"/><Relationship Id="rId138" Type="http://schemas.openxmlformats.org/officeDocument/2006/relationships/customXml" Target="../ink/ink901.xml"/><Relationship Id="rId107" Type="http://schemas.openxmlformats.org/officeDocument/2006/relationships/customXml" Target="../ink/ink885.xml"/><Relationship Id="rId11" Type="http://schemas.openxmlformats.org/officeDocument/2006/relationships/image" Target="../media/image412.png"/><Relationship Id="rId32" Type="http://schemas.openxmlformats.org/officeDocument/2006/relationships/customXml" Target="../ink/ink847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860.xml"/><Relationship Id="rId74" Type="http://schemas.openxmlformats.org/officeDocument/2006/relationships/customXml" Target="../ink/ink868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893.xml"/><Relationship Id="rId128" Type="http://schemas.openxmlformats.org/officeDocument/2006/relationships/image" Target="../media/image473.png"/><Relationship Id="rId5" Type="http://schemas.openxmlformats.org/officeDocument/2006/relationships/image" Target="../media/image405.png"/><Relationship Id="rId90" Type="http://schemas.openxmlformats.org/officeDocument/2006/relationships/customXml" Target="../ink/ink876.xml"/><Relationship Id="rId95" Type="http://schemas.openxmlformats.org/officeDocument/2006/relationships/image" Target="../media/image458.png"/><Relationship Id="rId22" Type="http://schemas.openxmlformats.org/officeDocument/2006/relationships/customXml" Target="../ink/ink842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855.xml"/><Relationship Id="rId64" Type="http://schemas.openxmlformats.org/officeDocument/2006/relationships/customXml" Target="../ink/ink863.xml"/><Relationship Id="rId69" Type="http://schemas.openxmlformats.org/officeDocument/2006/relationships/image" Target="../media/image440.png"/><Relationship Id="rId113" Type="http://schemas.openxmlformats.org/officeDocument/2006/relationships/customXml" Target="../ink/ink888.xml"/><Relationship Id="rId118" Type="http://schemas.openxmlformats.org/officeDocument/2006/relationships/image" Target="../media/image469.png"/><Relationship Id="rId134" Type="http://schemas.openxmlformats.org/officeDocument/2006/relationships/customXml" Target="../ink/ink899.xml"/><Relationship Id="rId139" Type="http://schemas.openxmlformats.org/officeDocument/2006/relationships/image" Target="../media/image478.png"/><Relationship Id="rId80" Type="http://schemas.openxmlformats.org/officeDocument/2006/relationships/customXml" Target="../ink/ink871.xml"/><Relationship Id="rId85" Type="http://schemas.openxmlformats.org/officeDocument/2006/relationships/image" Target="../media/image453.png"/><Relationship Id="rId12" Type="http://schemas.openxmlformats.org/officeDocument/2006/relationships/customXml" Target="../ink/ink837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850.xml"/><Relationship Id="rId59" Type="http://schemas.openxmlformats.org/officeDocument/2006/relationships/image" Target="../media/image435.png"/><Relationship Id="rId103" Type="http://schemas.openxmlformats.org/officeDocument/2006/relationships/customXml" Target="../ink/ink883.xml"/><Relationship Id="rId108" Type="http://schemas.openxmlformats.org/officeDocument/2006/relationships/image" Target="../media/image464.png"/><Relationship Id="rId124" Type="http://schemas.openxmlformats.org/officeDocument/2006/relationships/image" Target="../media/image471.png"/><Relationship Id="rId129" Type="http://schemas.openxmlformats.org/officeDocument/2006/relationships/customXml" Target="../ink/ink896.xml"/><Relationship Id="rId54" Type="http://schemas.openxmlformats.org/officeDocument/2006/relationships/customXml" Target="../ink/ink858.xml"/><Relationship Id="rId70" Type="http://schemas.openxmlformats.org/officeDocument/2006/relationships/customXml" Target="../ink/ink866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879.xml"/><Relationship Id="rId140" Type="http://schemas.openxmlformats.org/officeDocument/2006/relationships/customXml" Target="../ink/ink9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4.xml"/><Relationship Id="rId23" Type="http://schemas.openxmlformats.org/officeDocument/2006/relationships/image" Target="../media/image419.png"/><Relationship Id="rId28" Type="http://schemas.openxmlformats.org/officeDocument/2006/relationships/customXml" Target="../ink/ink845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891.xml"/><Relationship Id="rId44" Type="http://schemas.openxmlformats.org/officeDocument/2006/relationships/customXml" Target="../ink/ink853.xml"/><Relationship Id="rId60" Type="http://schemas.openxmlformats.org/officeDocument/2006/relationships/customXml" Target="../ink/ink861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874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3" Type="http://schemas.openxmlformats.org/officeDocument/2006/relationships/image" Target="../media/image413.png"/><Relationship Id="rId18" Type="http://schemas.openxmlformats.org/officeDocument/2006/relationships/customXml" Target="../ink/ink840.xml"/><Relationship Id="rId39" Type="http://schemas.openxmlformats.org/officeDocument/2006/relationships/image" Target="../media/image425.png"/><Relationship Id="rId109" Type="http://schemas.openxmlformats.org/officeDocument/2006/relationships/customXml" Target="../ink/ink886.xml"/><Relationship Id="rId34" Type="http://schemas.openxmlformats.org/officeDocument/2006/relationships/customXml" Target="../ink/ink848.xml"/><Relationship Id="rId50" Type="http://schemas.openxmlformats.org/officeDocument/2006/relationships/customXml" Target="../ink/ink856.xml"/><Relationship Id="rId55" Type="http://schemas.openxmlformats.org/officeDocument/2006/relationships/image" Target="../media/image433.png"/><Relationship Id="rId76" Type="http://schemas.openxmlformats.org/officeDocument/2006/relationships/customXml" Target="../ink/ink869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894.xml"/><Relationship Id="rId141" Type="http://schemas.openxmlformats.org/officeDocument/2006/relationships/image" Target="../media/image479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877.xml"/><Relationship Id="rId2" Type="http://schemas.openxmlformats.org/officeDocument/2006/relationships/customXml" Target="../ink/ink832.xml"/><Relationship Id="rId29" Type="http://schemas.openxmlformats.org/officeDocument/2006/relationships/image" Target="../media/image422.png"/><Relationship Id="rId24" Type="http://schemas.openxmlformats.org/officeDocument/2006/relationships/customXml" Target="../ink/ink843.xml"/><Relationship Id="rId40" Type="http://schemas.openxmlformats.org/officeDocument/2006/relationships/customXml" Target="../ink/ink851.xml"/><Relationship Id="rId45" Type="http://schemas.openxmlformats.org/officeDocument/2006/relationships/image" Target="../media/image428.png"/><Relationship Id="rId66" Type="http://schemas.openxmlformats.org/officeDocument/2006/relationships/customXml" Target="../ink/ink864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889.xml"/><Relationship Id="rId131" Type="http://schemas.openxmlformats.org/officeDocument/2006/relationships/customXml" Target="../ink/ink897.xml"/><Relationship Id="rId136" Type="http://schemas.openxmlformats.org/officeDocument/2006/relationships/customXml" Target="../ink/ink900.xml"/><Relationship Id="rId61" Type="http://schemas.openxmlformats.org/officeDocument/2006/relationships/image" Target="../media/image436.png"/><Relationship Id="rId82" Type="http://schemas.openxmlformats.org/officeDocument/2006/relationships/customXml" Target="../ink/ink872.xml"/><Relationship Id="rId19" Type="http://schemas.openxmlformats.org/officeDocument/2006/relationships/image" Target="../media/image417.png"/><Relationship Id="rId14" Type="http://schemas.openxmlformats.org/officeDocument/2006/relationships/customXml" Target="../ink/ink838.xml"/><Relationship Id="rId30" Type="http://schemas.openxmlformats.org/officeDocument/2006/relationships/customXml" Target="../ink/ink846.xml"/><Relationship Id="rId35" Type="http://schemas.openxmlformats.org/officeDocument/2006/relationships/image" Target="../media/image404.png"/><Relationship Id="rId56" Type="http://schemas.openxmlformats.org/officeDocument/2006/relationships/customXml" Target="../ink/ink859.xml"/><Relationship Id="rId77" Type="http://schemas.openxmlformats.org/officeDocument/2006/relationships/image" Target="../media/image444.png"/><Relationship Id="rId100" Type="http://schemas.openxmlformats.org/officeDocument/2006/relationships/customXml" Target="../ink/ink881.xml"/><Relationship Id="rId105" Type="http://schemas.openxmlformats.org/officeDocument/2006/relationships/customXml" Target="../ink/ink884.xml"/><Relationship Id="rId126" Type="http://schemas.openxmlformats.org/officeDocument/2006/relationships/image" Target="../media/image472.png"/><Relationship Id="rId8" Type="http://schemas.openxmlformats.org/officeDocument/2006/relationships/customXml" Target="../ink/ink835.xml"/><Relationship Id="rId51" Type="http://schemas.openxmlformats.org/officeDocument/2006/relationships/image" Target="../media/image431.png"/><Relationship Id="rId72" Type="http://schemas.openxmlformats.org/officeDocument/2006/relationships/customXml" Target="../ink/ink867.xml"/><Relationship Id="rId93" Type="http://schemas.openxmlformats.org/officeDocument/2006/relationships/image" Target="../media/image457.png"/><Relationship Id="rId98" Type="http://schemas.openxmlformats.org/officeDocument/2006/relationships/customXml" Target="../ink/ink880.xml"/><Relationship Id="rId121" Type="http://schemas.openxmlformats.org/officeDocument/2006/relationships/customXml" Target="../ink/ink892.xml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854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20" Type="http://schemas.openxmlformats.org/officeDocument/2006/relationships/customXml" Target="../ink/ink841.xml"/><Relationship Id="rId41" Type="http://schemas.openxmlformats.org/officeDocument/2006/relationships/image" Target="../media/image426.png"/><Relationship Id="rId62" Type="http://schemas.openxmlformats.org/officeDocument/2006/relationships/customXml" Target="../ink/ink862.xml"/><Relationship Id="rId83" Type="http://schemas.openxmlformats.org/officeDocument/2006/relationships/image" Target="../media/image452.png"/><Relationship Id="rId88" Type="http://schemas.openxmlformats.org/officeDocument/2006/relationships/customXml" Target="../ink/ink875.xml"/><Relationship Id="rId111" Type="http://schemas.openxmlformats.org/officeDocument/2006/relationships/customXml" Target="../ink/ink887.xml"/><Relationship Id="rId132" Type="http://schemas.openxmlformats.org/officeDocument/2006/relationships/image" Target="../media/image475.png"/><Relationship Id="rId15" Type="http://schemas.openxmlformats.org/officeDocument/2006/relationships/image" Target="../media/image414.png"/><Relationship Id="rId36" Type="http://schemas.openxmlformats.org/officeDocument/2006/relationships/customXml" Target="../ink/ink849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895.xml"/><Relationship Id="rId10" Type="http://schemas.openxmlformats.org/officeDocument/2006/relationships/customXml" Target="../ink/ink836.xml"/><Relationship Id="rId31" Type="http://schemas.openxmlformats.org/officeDocument/2006/relationships/image" Target="../media/image423.png"/><Relationship Id="rId52" Type="http://schemas.openxmlformats.org/officeDocument/2006/relationships/customXml" Target="../ink/ink857.xml"/><Relationship Id="rId73" Type="http://schemas.openxmlformats.org/officeDocument/2006/relationships/image" Target="../media/image442.png"/><Relationship Id="rId78" Type="http://schemas.openxmlformats.org/officeDocument/2006/relationships/customXml" Target="../ink/ink870.xml"/><Relationship Id="rId94" Type="http://schemas.openxmlformats.org/officeDocument/2006/relationships/customXml" Target="../ink/ink878.xml"/><Relationship Id="rId99" Type="http://schemas.openxmlformats.org/officeDocument/2006/relationships/image" Target="../media/image460.png"/><Relationship Id="rId101" Type="http://schemas.openxmlformats.org/officeDocument/2006/relationships/customXml" Target="../ink/ink882.xml"/><Relationship Id="rId122" Type="http://schemas.openxmlformats.org/officeDocument/2006/relationships/image" Target="../media/image470.png"/><Relationship Id="rId4" Type="http://schemas.openxmlformats.org/officeDocument/2006/relationships/customXml" Target="../ink/ink833.xml"/><Relationship Id="rId9" Type="http://schemas.openxmlformats.org/officeDocument/2006/relationships/image" Target="../media/image411.png"/><Relationship Id="rId26" Type="http://schemas.openxmlformats.org/officeDocument/2006/relationships/customXml" Target="../ink/ink844.xml"/><Relationship Id="rId47" Type="http://schemas.openxmlformats.org/officeDocument/2006/relationships/image" Target="../media/image429.png"/><Relationship Id="rId68" Type="http://schemas.openxmlformats.org/officeDocument/2006/relationships/customXml" Target="../ink/ink865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898.xml"/><Relationship Id="rId16" Type="http://schemas.openxmlformats.org/officeDocument/2006/relationships/customXml" Target="../ink/ink839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61.xml"/><Relationship Id="rId21" Type="http://schemas.openxmlformats.org/officeDocument/2006/relationships/image" Target="../media/image418.png"/><Relationship Id="rId42" Type="http://schemas.openxmlformats.org/officeDocument/2006/relationships/customXml" Target="../ink/ink923.xml"/><Relationship Id="rId63" Type="http://schemas.openxmlformats.org/officeDocument/2006/relationships/image" Target="../media/image437.png"/><Relationship Id="rId84" Type="http://schemas.openxmlformats.org/officeDocument/2006/relationships/customXml" Target="../ink/ink944.xml"/><Relationship Id="rId138" Type="http://schemas.openxmlformats.org/officeDocument/2006/relationships/customXml" Target="../ink/ink972.xml"/><Relationship Id="rId107" Type="http://schemas.openxmlformats.org/officeDocument/2006/relationships/customXml" Target="../ink/ink956.xml"/><Relationship Id="rId11" Type="http://schemas.openxmlformats.org/officeDocument/2006/relationships/image" Target="../media/image412.png"/><Relationship Id="rId32" Type="http://schemas.openxmlformats.org/officeDocument/2006/relationships/customXml" Target="../ink/ink918.xml"/><Relationship Id="rId53" Type="http://schemas.openxmlformats.org/officeDocument/2006/relationships/image" Target="../media/image432.png"/><Relationship Id="rId74" Type="http://schemas.openxmlformats.org/officeDocument/2006/relationships/customXml" Target="../ink/ink939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22" Type="http://schemas.openxmlformats.org/officeDocument/2006/relationships/customXml" Target="../ink/ink913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926.xml"/><Relationship Id="rId64" Type="http://schemas.openxmlformats.org/officeDocument/2006/relationships/customXml" Target="../ink/ink934.xml"/><Relationship Id="rId69" Type="http://schemas.openxmlformats.org/officeDocument/2006/relationships/image" Target="../media/image440.png"/><Relationship Id="rId113" Type="http://schemas.openxmlformats.org/officeDocument/2006/relationships/customXml" Target="../ink/ink959.xml"/><Relationship Id="rId118" Type="http://schemas.openxmlformats.org/officeDocument/2006/relationships/image" Target="../media/image469.png"/><Relationship Id="rId134" Type="http://schemas.openxmlformats.org/officeDocument/2006/relationships/customXml" Target="../ink/ink970.xml"/><Relationship Id="rId139" Type="http://schemas.openxmlformats.org/officeDocument/2006/relationships/image" Target="../media/image478.png"/><Relationship Id="rId80" Type="http://schemas.openxmlformats.org/officeDocument/2006/relationships/customXml" Target="../ink/ink942.xml"/><Relationship Id="rId85" Type="http://schemas.openxmlformats.org/officeDocument/2006/relationships/image" Target="../media/image453.png"/><Relationship Id="rId12" Type="http://schemas.openxmlformats.org/officeDocument/2006/relationships/customXml" Target="../ink/ink908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921.xml"/><Relationship Id="rId59" Type="http://schemas.openxmlformats.org/officeDocument/2006/relationships/image" Target="../media/image435.png"/><Relationship Id="rId103" Type="http://schemas.openxmlformats.org/officeDocument/2006/relationships/customXml" Target="../ink/ink954.xml"/><Relationship Id="rId108" Type="http://schemas.openxmlformats.org/officeDocument/2006/relationships/image" Target="../media/image464.png"/><Relationship Id="rId124" Type="http://schemas.openxmlformats.org/officeDocument/2006/relationships/image" Target="../media/image471.png"/><Relationship Id="rId129" Type="http://schemas.openxmlformats.org/officeDocument/2006/relationships/customXml" Target="../ink/ink967.xml"/><Relationship Id="rId54" Type="http://schemas.openxmlformats.org/officeDocument/2006/relationships/customXml" Target="../ink/ink929.xml"/><Relationship Id="rId70" Type="http://schemas.openxmlformats.org/officeDocument/2006/relationships/customXml" Target="../ink/ink937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950.xml"/><Relationship Id="rId140" Type="http://schemas.openxmlformats.org/officeDocument/2006/relationships/customXml" Target="../ink/ink973.xml"/><Relationship Id="rId145" Type="http://schemas.openxmlformats.org/officeDocument/2006/relationships/image" Target="../media/image4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5.xml"/><Relationship Id="rId23" Type="http://schemas.openxmlformats.org/officeDocument/2006/relationships/image" Target="../media/image419.png"/><Relationship Id="rId28" Type="http://schemas.openxmlformats.org/officeDocument/2006/relationships/customXml" Target="../ink/ink916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962.xml"/><Relationship Id="rId44" Type="http://schemas.openxmlformats.org/officeDocument/2006/relationships/customXml" Target="../ink/ink924.xml"/><Relationship Id="rId60" Type="http://schemas.openxmlformats.org/officeDocument/2006/relationships/customXml" Target="../ink/ink932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945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3" Type="http://schemas.openxmlformats.org/officeDocument/2006/relationships/image" Target="../media/image413.png"/><Relationship Id="rId18" Type="http://schemas.openxmlformats.org/officeDocument/2006/relationships/customXml" Target="../ink/ink911.xml"/><Relationship Id="rId39" Type="http://schemas.openxmlformats.org/officeDocument/2006/relationships/image" Target="../media/image425.png"/><Relationship Id="rId109" Type="http://schemas.openxmlformats.org/officeDocument/2006/relationships/customXml" Target="../ink/ink957.xml"/><Relationship Id="rId34" Type="http://schemas.openxmlformats.org/officeDocument/2006/relationships/customXml" Target="../ink/ink919.xml"/><Relationship Id="rId50" Type="http://schemas.openxmlformats.org/officeDocument/2006/relationships/customXml" Target="../ink/ink927.xml"/><Relationship Id="rId55" Type="http://schemas.openxmlformats.org/officeDocument/2006/relationships/image" Target="../media/image433.png"/><Relationship Id="rId76" Type="http://schemas.openxmlformats.org/officeDocument/2006/relationships/customXml" Target="../ink/ink940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965.xml"/><Relationship Id="rId141" Type="http://schemas.openxmlformats.org/officeDocument/2006/relationships/image" Target="../media/image479.png"/><Relationship Id="rId146" Type="http://schemas.openxmlformats.org/officeDocument/2006/relationships/customXml" Target="../ink/ink976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948.xml"/><Relationship Id="rId2" Type="http://schemas.openxmlformats.org/officeDocument/2006/relationships/customXml" Target="../ink/ink903.xml"/><Relationship Id="rId29" Type="http://schemas.openxmlformats.org/officeDocument/2006/relationships/image" Target="../media/image422.png"/><Relationship Id="rId24" Type="http://schemas.openxmlformats.org/officeDocument/2006/relationships/customXml" Target="../ink/ink914.xml"/><Relationship Id="rId40" Type="http://schemas.openxmlformats.org/officeDocument/2006/relationships/customXml" Target="../ink/ink922.xml"/><Relationship Id="rId45" Type="http://schemas.openxmlformats.org/officeDocument/2006/relationships/image" Target="../media/image428.png"/><Relationship Id="rId66" Type="http://schemas.openxmlformats.org/officeDocument/2006/relationships/customXml" Target="../ink/ink935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960.xml"/><Relationship Id="rId131" Type="http://schemas.openxmlformats.org/officeDocument/2006/relationships/customXml" Target="../ink/ink968.xml"/><Relationship Id="rId136" Type="http://schemas.openxmlformats.org/officeDocument/2006/relationships/customXml" Target="../ink/ink971.xml"/><Relationship Id="rId61" Type="http://schemas.openxmlformats.org/officeDocument/2006/relationships/image" Target="../media/image436.png"/><Relationship Id="rId82" Type="http://schemas.openxmlformats.org/officeDocument/2006/relationships/customXml" Target="../ink/ink943.xml"/><Relationship Id="rId19" Type="http://schemas.openxmlformats.org/officeDocument/2006/relationships/image" Target="../media/image417.png"/><Relationship Id="rId14" Type="http://schemas.openxmlformats.org/officeDocument/2006/relationships/customXml" Target="../ink/ink909.xml"/><Relationship Id="rId30" Type="http://schemas.openxmlformats.org/officeDocument/2006/relationships/customXml" Target="../ink/ink917.xml"/><Relationship Id="rId35" Type="http://schemas.openxmlformats.org/officeDocument/2006/relationships/image" Target="../media/image404.png"/><Relationship Id="rId56" Type="http://schemas.openxmlformats.org/officeDocument/2006/relationships/customXml" Target="../ink/ink930.xml"/><Relationship Id="rId77" Type="http://schemas.openxmlformats.org/officeDocument/2006/relationships/image" Target="../media/image444.png"/><Relationship Id="rId100" Type="http://schemas.openxmlformats.org/officeDocument/2006/relationships/customXml" Target="../ink/ink952.xml"/><Relationship Id="rId105" Type="http://schemas.openxmlformats.org/officeDocument/2006/relationships/customXml" Target="../ink/ink955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8" Type="http://schemas.openxmlformats.org/officeDocument/2006/relationships/customXml" Target="../ink/ink906.xml"/><Relationship Id="rId51" Type="http://schemas.openxmlformats.org/officeDocument/2006/relationships/image" Target="../media/image431.png"/><Relationship Id="rId72" Type="http://schemas.openxmlformats.org/officeDocument/2006/relationships/customXml" Target="../ink/ink938.xml"/><Relationship Id="rId93" Type="http://schemas.openxmlformats.org/officeDocument/2006/relationships/image" Target="../media/image457.png"/><Relationship Id="rId98" Type="http://schemas.openxmlformats.org/officeDocument/2006/relationships/customXml" Target="../ink/ink951.xml"/><Relationship Id="rId121" Type="http://schemas.openxmlformats.org/officeDocument/2006/relationships/customXml" Target="../ink/ink963.xml"/><Relationship Id="rId142" Type="http://schemas.openxmlformats.org/officeDocument/2006/relationships/customXml" Target="../ink/ink974.xml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925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20" Type="http://schemas.openxmlformats.org/officeDocument/2006/relationships/customXml" Target="../ink/ink912.xml"/><Relationship Id="rId41" Type="http://schemas.openxmlformats.org/officeDocument/2006/relationships/image" Target="../media/image426.png"/><Relationship Id="rId62" Type="http://schemas.openxmlformats.org/officeDocument/2006/relationships/customXml" Target="../ink/ink933.xml"/><Relationship Id="rId83" Type="http://schemas.openxmlformats.org/officeDocument/2006/relationships/image" Target="../media/image452.png"/><Relationship Id="rId88" Type="http://schemas.openxmlformats.org/officeDocument/2006/relationships/customXml" Target="../ink/ink946.xml"/><Relationship Id="rId111" Type="http://schemas.openxmlformats.org/officeDocument/2006/relationships/customXml" Target="../ink/ink958.xml"/><Relationship Id="rId132" Type="http://schemas.openxmlformats.org/officeDocument/2006/relationships/image" Target="../media/image475.png"/><Relationship Id="rId15" Type="http://schemas.openxmlformats.org/officeDocument/2006/relationships/image" Target="../media/image414.png"/><Relationship Id="rId36" Type="http://schemas.openxmlformats.org/officeDocument/2006/relationships/customXml" Target="../ink/ink920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966.xml"/><Relationship Id="rId10" Type="http://schemas.openxmlformats.org/officeDocument/2006/relationships/customXml" Target="../ink/ink907.xml"/><Relationship Id="rId31" Type="http://schemas.openxmlformats.org/officeDocument/2006/relationships/image" Target="../media/image423.png"/><Relationship Id="rId52" Type="http://schemas.openxmlformats.org/officeDocument/2006/relationships/customXml" Target="../ink/ink928.xml"/><Relationship Id="rId73" Type="http://schemas.openxmlformats.org/officeDocument/2006/relationships/image" Target="../media/image442.png"/><Relationship Id="rId78" Type="http://schemas.openxmlformats.org/officeDocument/2006/relationships/customXml" Target="../ink/ink941.xml"/><Relationship Id="rId94" Type="http://schemas.openxmlformats.org/officeDocument/2006/relationships/customXml" Target="../ink/ink949.xml"/><Relationship Id="rId99" Type="http://schemas.openxmlformats.org/officeDocument/2006/relationships/image" Target="../media/image460.png"/><Relationship Id="rId101" Type="http://schemas.openxmlformats.org/officeDocument/2006/relationships/customXml" Target="../ink/ink953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977.xml"/><Relationship Id="rId4" Type="http://schemas.openxmlformats.org/officeDocument/2006/relationships/customXml" Target="../ink/ink904.xml"/><Relationship Id="rId9" Type="http://schemas.openxmlformats.org/officeDocument/2006/relationships/image" Target="../media/image411.png"/><Relationship Id="rId26" Type="http://schemas.openxmlformats.org/officeDocument/2006/relationships/customXml" Target="../ink/ink915.xml"/><Relationship Id="rId47" Type="http://schemas.openxmlformats.org/officeDocument/2006/relationships/image" Target="../media/image429.png"/><Relationship Id="rId68" Type="http://schemas.openxmlformats.org/officeDocument/2006/relationships/customXml" Target="../ink/ink936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969.xml"/><Relationship Id="rId16" Type="http://schemas.openxmlformats.org/officeDocument/2006/relationships/customXml" Target="../ink/ink910.xml"/><Relationship Id="rId37" Type="http://schemas.openxmlformats.org/officeDocument/2006/relationships/image" Target="../media/image424.png"/><Relationship Id="rId58" Type="http://schemas.openxmlformats.org/officeDocument/2006/relationships/customXml" Target="../ink/ink931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964.xml"/><Relationship Id="rId144" Type="http://schemas.openxmlformats.org/officeDocument/2006/relationships/customXml" Target="../ink/ink975.xml"/><Relationship Id="rId90" Type="http://schemas.openxmlformats.org/officeDocument/2006/relationships/customXml" Target="../ink/ink947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36.xml"/><Relationship Id="rId21" Type="http://schemas.openxmlformats.org/officeDocument/2006/relationships/image" Target="../media/image418.png"/><Relationship Id="rId42" Type="http://schemas.openxmlformats.org/officeDocument/2006/relationships/customXml" Target="../ink/ink998.xml"/><Relationship Id="rId63" Type="http://schemas.openxmlformats.org/officeDocument/2006/relationships/image" Target="../media/image437.png"/><Relationship Id="rId84" Type="http://schemas.openxmlformats.org/officeDocument/2006/relationships/customXml" Target="../ink/ink1019.xml"/><Relationship Id="rId138" Type="http://schemas.openxmlformats.org/officeDocument/2006/relationships/customXml" Target="../ink/ink1047.xml"/><Relationship Id="rId159" Type="http://schemas.openxmlformats.org/officeDocument/2006/relationships/image" Target="../media/image488.png"/><Relationship Id="rId107" Type="http://schemas.openxmlformats.org/officeDocument/2006/relationships/customXml" Target="../ink/ink1031.xml"/><Relationship Id="rId11" Type="http://schemas.openxmlformats.org/officeDocument/2006/relationships/image" Target="../media/image412.png"/><Relationship Id="rId32" Type="http://schemas.openxmlformats.org/officeDocument/2006/relationships/customXml" Target="../ink/ink993.xml"/><Relationship Id="rId53" Type="http://schemas.openxmlformats.org/officeDocument/2006/relationships/image" Target="../media/image432.png"/><Relationship Id="rId74" Type="http://schemas.openxmlformats.org/officeDocument/2006/relationships/customXml" Target="../ink/ink1014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22" Type="http://schemas.openxmlformats.org/officeDocument/2006/relationships/customXml" Target="../ink/ink988.xml"/><Relationship Id="rId43" Type="http://schemas.openxmlformats.org/officeDocument/2006/relationships/image" Target="../media/image427.png"/><Relationship Id="rId64" Type="http://schemas.openxmlformats.org/officeDocument/2006/relationships/customXml" Target="../ink/ink1009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0" Type="http://schemas.openxmlformats.org/officeDocument/2006/relationships/customXml" Target="../ink/ink1017.xml"/><Relationship Id="rId85" Type="http://schemas.openxmlformats.org/officeDocument/2006/relationships/image" Target="../media/image453.png"/><Relationship Id="rId150" Type="http://schemas.openxmlformats.org/officeDocument/2006/relationships/customXml" Target="../ink/ink1053.xml"/><Relationship Id="rId155" Type="http://schemas.openxmlformats.org/officeDocument/2006/relationships/image" Target="../media/image486.png"/><Relationship Id="rId12" Type="http://schemas.openxmlformats.org/officeDocument/2006/relationships/customXml" Target="../ink/ink983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996.xml"/><Relationship Id="rId59" Type="http://schemas.openxmlformats.org/officeDocument/2006/relationships/image" Target="../media/image435.png"/><Relationship Id="rId103" Type="http://schemas.openxmlformats.org/officeDocument/2006/relationships/customXml" Target="../ink/ink1029.xml"/><Relationship Id="rId108" Type="http://schemas.openxmlformats.org/officeDocument/2006/relationships/image" Target="../media/image464.png"/><Relationship Id="rId124" Type="http://schemas.openxmlformats.org/officeDocument/2006/relationships/image" Target="../media/image471.png"/><Relationship Id="rId129" Type="http://schemas.openxmlformats.org/officeDocument/2006/relationships/customXml" Target="../ink/ink1042.xml"/><Relationship Id="rId54" Type="http://schemas.openxmlformats.org/officeDocument/2006/relationships/customXml" Target="../ink/ink1004.xml"/><Relationship Id="rId70" Type="http://schemas.openxmlformats.org/officeDocument/2006/relationships/customXml" Target="../ink/ink1012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1025.xml"/><Relationship Id="rId140" Type="http://schemas.openxmlformats.org/officeDocument/2006/relationships/customXml" Target="../ink/ink1048.xml"/><Relationship Id="rId145" Type="http://schemas.openxmlformats.org/officeDocument/2006/relationships/image" Target="../media/image4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0.xml"/><Relationship Id="rId23" Type="http://schemas.openxmlformats.org/officeDocument/2006/relationships/image" Target="../media/image419.png"/><Relationship Id="rId28" Type="http://schemas.openxmlformats.org/officeDocument/2006/relationships/customXml" Target="../ink/ink991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1037.xml"/><Relationship Id="rId44" Type="http://schemas.openxmlformats.org/officeDocument/2006/relationships/customXml" Target="../ink/ink999.xml"/><Relationship Id="rId60" Type="http://schemas.openxmlformats.org/officeDocument/2006/relationships/customXml" Target="../ink/ink1007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1020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51" Type="http://schemas.openxmlformats.org/officeDocument/2006/relationships/image" Target="../media/image484.png"/><Relationship Id="rId156" Type="http://schemas.openxmlformats.org/officeDocument/2006/relationships/customXml" Target="../ink/ink1056.xml"/><Relationship Id="rId13" Type="http://schemas.openxmlformats.org/officeDocument/2006/relationships/image" Target="../media/image413.png"/><Relationship Id="rId18" Type="http://schemas.openxmlformats.org/officeDocument/2006/relationships/customXml" Target="../ink/ink986.xml"/><Relationship Id="rId39" Type="http://schemas.openxmlformats.org/officeDocument/2006/relationships/image" Target="../media/image425.png"/><Relationship Id="rId109" Type="http://schemas.openxmlformats.org/officeDocument/2006/relationships/customXml" Target="../ink/ink1032.xml"/><Relationship Id="rId34" Type="http://schemas.openxmlformats.org/officeDocument/2006/relationships/customXml" Target="../ink/ink994.xml"/><Relationship Id="rId50" Type="http://schemas.openxmlformats.org/officeDocument/2006/relationships/customXml" Target="../ink/ink1002.xml"/><Relationship Id="rId55" Type="http://schemas.openxmlformats.org/officeDocument/2006/relationships/image" Target="../media/image433.png"/><Relationship Id="rId76" Type="http://schemas.openxmlformats.org/officeDocument/2006/relationships/customXml" Target="../ink/ink1015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1040.xml"/><Relationship Id="rId141" Type="http://schemas.openxmlformats.org/officeDocument/2006/relationships/image" Target="../media/image479.png"/><Relationship Id="rId146" Type="http://schemas.openxmlformats.org/officeDocument/2006/relationships/customXml" Target="../ink/ink1051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1023.xml"/><Relationship Id="rId2" Type="http://schemas.openxmlformats.org/officeDocument/2006/relationships/customXml" Target="../ink/ink978.xml"/><Relationship Id="rId29" Type="http://schemas.openxmlformats.org/officeDocument/2006/relationships/image" Target="../media/image422.png"/><Relationship Id="rId24" Type="http://schemas.openxmlformats.org/officeDocument/2006/relationships/customXml" Target="../ink/ink989.xml"/><Relationship Id="rId40" Type="http://schemas.openxmlformats.org/officeDocument/2006/relationships/customXml" Target="../ink/ink997.xml"/><Relationship Id="rId45" Type="http://schemas.openxmlformats.org/officeDocument/2006/relationships/image" Target="../media/image428.png"/><Relationship Id="rId66" Type="http://schemas.openxmlformats.org/officeDocument/2006/relationships/customXml" Target="../ink/ink1010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1035.xml"/><Relationship Id="rId131" Type="http://schemas.openxmlformats.org/officeDocument/2006/relationships/customXml" Target="../ink/ink1043.xml"/><Relationship Id="rId136" Type="http://schemas.openxmlformats.org/officeDocument/2006/relationships/customXml" Target="../ink/ink1046.xml"/><Relationship Id="rId157" Type="http://schemas.openxmlformats.org/officeDocument/2006/relationships/image" Target="../media/image487.png"/><Relationship Id="rId61" Type="http://schemas.openxmlformats.org/officeDocument/2006/relationships/image" Target="../media/image436.png"/><Relationship Id="rId82" Type="http://schemas.openxmlformats.org/officeDocument/2006/relationships/customXml" Target="../ink/ink1018.xml"/><Relationship Id="rId152" Type="http://schemas.openxmlformats.org/officeDocument/2006/relationships/customXml" Target="../ink/ink1054.xml"/><Relationship Id="rId19" Type="http://schemas.openxmlformats.org/officeDocument/2006/relationships/image" Target="../media/image417.png"/><Relationship Id="rId14" Type="http://schemas.openxmlformats.org/officeDocument/2006/relationships/customXml" Target="../ink/ink984.xml"/><Relationship Id="rId30" Type="http://schemas.openxmlformats.org/officeDocument/2006/relationships/customXml" Target="../ink/ink992.xml"/><Relationship Id="rId35" Type="http://schemas.openxmlformats.org/officeDocument/2006/relationships/image" Target="../media/image404.png"/><Relationship Id="rId56" Type="http://schemas.openxmlformats.org/officeDocument/2006/relationships/customXml" Target="../ink/ink1005.xml"/><Relationship Id="rId77" Type="http://schemas.openxmlformats.org/officeDocument/2006/relationships/image" Target="../media/image444.png"/><Relationship Id="rId100" Type="http://schemas.openxmlformats.org/officeDocument/2006/relationships/customXml" Target="../ink/ink1027.xml"/><Relationship Id="rId105" Type="http://schemas.openxmlformats.org/officeDocument/2006/relationships/customXml" Target="../ink/ink1030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8" Type="http://schemas.openxmlformats.org/officeDocument/2006/relationships/customXml" Target="../ink/ink981.xml"/><Relationship Id="rId51" Type="http://schemas.openxmlformats.org/officeDocument/2006/relationships/image" Target="../media/image431.png"/><Relationship Id="rId72" Type="http://schemas.openxmlformats.org/officeDocument/2006/relationships/customXml" Target="../ink/ink1013.xml"/><Relationship Id="rId93" Type="http://schemas.openxmlformats.org/officeDocument/2006/relationships/image" Target="../media/image457.png"/><Relationship Id="rId98" Type="http://schemas.openxmlformats.org/officeDocument/2006/relationships/customXml" Target="../ink/ink1026.xml"/><Relationship Id="rId121" Type="http://schemas.openxmlformats.org/officeDocument/2006/relationships/customXml" Target="../ink/ink1038.xml"/><Relationship Id="rId142" Type="http://schemas.openxmlformats.org/officeDocument/2006/relationships/customXml" Target="../ink/ink1049.xml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1000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1057.xml"/><Relationship Id="rId20" Type="http://schemas.openxmlformats.org/officeDocument/2006/relationships/customXml" Target="../ink/ink987.xml"/><Relationship Id="rId41" Type="http://schemas.openxmlformats.org/officeDocument/2006/relationships/image" Target="../media/image426.png"/><Relationship Id="rId62" Type="http://schemas.openxmlformats.org/officeDocument/2006/relationships/customXml" Target="../ink/ink1008.xml"/><Relationship Id="rId83" Type="http://schemas.openxmlformats.org/officeDocument/2006/relationships/image" Target="../media/image452.png"/><Relationship Id="rId88" Type="http://schemas.openxmlformats.org/officeDocument/2006/relationships/customXml" Target="../ink/ink1021.xml"/><Relationship Id="rId111" Type="http://schemas.openxmlformats.org/officeDocument/2006/relationships/customXml" Target="../ink/ink1033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5" Type="http://schemas.openxmlformats.org/officeDocument/2006/relationships/image" Target="../media/image414.png"/><Relationship Id="rId36" Type="http://schemas.openxmlformats.org/officeDocument/2006/relationships/customXml" Target="../ink/ink995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1041.xml"/><Relationship Id="rId10" Type="http://schemas.openxmlformats.org/officeDocument/2006/relationships/customXml" Target="../ink/ink982.xml"/><Relationship Id="rId31" Type="http://schemas.openxmlformats.org/officeDocument/2006/relationships/image" Target="../media/image423.png"/><Relationship Id="rId52" Type="http://schemas.openxmlformats.org/officeDocument/2006/relationships/customXml" Target="../ink/ink1003.xml"/><Relationship Id="rId73" Type="http://schemas.openxmlformats.org/officeDocument/2006/relationships/image" Target="../media/image442.png"/><Relationship Id="rId78" Type="http://schemas.openxmlformats.org/officeDocument/2006/relationships/customXml" Target="../ink/ink1016.xml"/><Relationship Id="rId94" Type="http://schemas.openxmlformats.org/officeDocument/2006/relationships/customXml" Target="../ink/ink1024.xml"/><Relationship Id="rId99" Type="http://schemas.openxmlformats.org/officeDocument/2006/relationships/image" Target="../media/image460.png"/><Relationship Id="rId101" Type="http://schemas.openxmlformats.org/officeDocument/2006/relationships/customXml" Target="../ink/ink1028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1052.xml"/><Relationship Id="rId4" Type="http://schemas.openxmlformats.org/officeDocument/2006/relationships/customXml" Target="../ink/ink979.xml"/><Relationship Id="rId9" Type="http://schemas.openxmlformats.org/officeDocument/2006/relationships/image" Target="../media/image411.png"/><Relationship Id="rId26" Type="http://schemas.openxmlformats.org/officeDocument/2006/relationships/customXml" Target="../ink/ink990.xml"/><Relationship Id="rId47" Type="http://schemas.openxmlformats.org/officeDocument/2006/relationships/image" Target="../media/image429.png"/><Relationship Id="rId68" Type="http://schemas.openxmlformats.org/officeDocument/2006/relationships/customXml" Target="../ink/ink1011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1044.xml"/><Relationship Id="rId154" Type="http://schemas.openxmlformats.org/officeDocument/2006/relationships/customXml" Target="../ink/ink1055.xml"/><Relationship Id="rId16" Type="http://schemas.openxmlformats.org/officeDocument/2006/relationships/customXml" Target="../ink/ink985.xml"/><Relationship Id="rId37" Type="http://schemas.openxmlformats.org/officeDocument/2006/relationships/image" Target="../media/image424.png"/><Relationship Id="rId58" Type="http://schemas.openxmlformats.org/officeDocument/2006/relationships/customXml" Target="../ink/ink1006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1039.xml"/><Relationship Id="rId144" Type="http://schemas.openxmlformats.org/officeDocument/2006/relationships/customXml" Target="../ink/ink1050.xml"/><Relationship Id="rId90" Type="http://schemas.openxmlformats.org/officeDocument/2006/relationships/customXml" Target="../ink/ink1022.xml"/><Relationship Id="rId27" Type="http://schemas.openxmlformats.org/officeDocument/2006/relationships/image" Target="../media/image421.png"/><Relationship Id="rId48" Type="http://schemas.openxmlformats.org/officeDocument/2006/relationships/customXml" Target="../ink/ink1001.xml"/><Relationship Id="rId69" Type="http://schemas.openxmlformats.org/officeDocument/2006/relationships/image" Target="../media/image440.png"/><Relationship Id="rId113" Type="http://schemas.openxmlformats.org/officeDocument/2006/relationships/customXml" Target="../ink/ink1034.xml"/><Relationship Id="rId134" Type="http://schemas.openxmlformats.org/officeDocument/2006/relationships/customXml" Target="../ink/ink1045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16.xml"/><Relationship Id="rId21" Type="http://schemas.openxmlformats.org/officeDocument/2006/relationships/image" Target="../media/image418.png"/><Relationship Id="rId42" Type="http://schemas.openxmlformats.org/officeDocument/2006/relationships/customXml" Target="../ink/ink1078.xml"/><Relationship Id="rId63" Type="http://schemas.openxmlformats.org/officeDocument/2006/relationships/image" Target="../media/image437.png"/><Relationship Id="rId84" Type="http://schemas.openxmlformats.org/officeDocument/2006/relationships/customXml" Target="../ink/ink1099.xml"/><Relationship Id="rId138" Type="http://schemas.openxmlformats.org/officeDocument/2006/relationships/customXml" Target="../ink/ink1127.xml"/><Relationship Id="rId159" Type="http://schemas.openxmlformats.org/officeDocument/2006/relationships/image" Target="../media/image488.png"/><Relationship Id="rId107" Type="http://schemas.openxmlformats.org/officeDocument/2006/relationships/customXml" Target="../ink/ink1111.xml"/><Relationship Id="rId11" Type="http://schemas.openxmlformats.org/officeDocument/2006/relationships/image" Target="../media/image412.png"/><Relationship Id="rId32" Type="http://schemas.openxmlformats.org/officeDocument/2006/relationships/customXml" Target="../ink/ink1073.xml"/><Relationship Id="rId53" Type="http://schemas.openxmlformats.org/officeDocument/2006/relationships/image" Target="../media/image432.png"/><Relationship Id="rId74" Type="http://schemas.openxmlformats.org/officeDocument/2006/relationships/customXml" Target="../ink/ink1094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1138.xml"/><Relationship Id="rId22" Type="http://schemas.openxmlformats.org/officeDocument/2006/relationships/customXml" Target="../ink/ink1068.xml"/><Relationship Id="rId43" Type="http://schemas.openxmlformats.org/officeDocument/2006/relationships/image" Target="../media/image427.png"/><Relationship Id="rId64" Type="http://schemas.openxmlformats.org/officeDocument/2006/relationships/customXml" Target="../ink/ink1089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1133.xml"/><Relationship Id="rId12" Type="http://schemas.openxmlformats.org/officeDocument/2006/relationships/customXml" Target="../ink/ink1063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1076.xml"/><Relationship Id="rId59" Type="http://schemas.openxmlformats.org/officeDocument/2006/relationships/image" Target="../media/image435.png"/><Relationship Id="rId103" Type="http://schemas.openxmlformats.org/officeDocument/2006/relationships/customXml" Target="../ink/ink1109.xml"/><Relationship Id="rId108" Type="http://schemas.openxmlformats.org/officeDocument/2006/relationships/image" Target="../media/image464.png"/><Relationship Id="rId124" Type="http://schemas.openxmlformats.org/officeDocument/2006/relationships/image" Target="../media/image471.png"/><Relationship Id="rId129" Type="http://schemas.openxmlformats.org/officeDocument/2006/relationships/customXml" Target="../ink/ink1122.xml"/><Relationship Id="rId54" Type="http://schemas.openxmlformats.org/officeDocument/2006/relationships/customXml" Target="../ink/ink1084.xml"/><Relationship Id="rId70" Type="http://schemas.openxmlformats.org/officeDocument/2006/relationships/customXml" Target="../ink/ink1092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1105.xml"/><Relationship Id="rId140" Type="http://schemas.openxmlformats.org/officeDocument/2006/relationships/customXml" Target="../ink/ink1128.xml"/><Relationship Id="rId145" Type="http://schemas.openxmlformats.org/officeDocument/2006/relationships/image" Target="../media/image481.png"/><Relationship Id="rId161" Type="http://schemas.openxmlformats.org/officeDocument/2006/relationships/image" Target="../media/image489.png"/><Relationship Id="rId166" Type="http://schemas.openxmlformats.org/officeDocument/2006/relationships/customXml" Target="../ink/ink11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0.xml"/><Relationship Id="rId23" Type="http://schemas.openxmlformats.org/officeDocument/2006/relationships/image" Target="../media/image419.png"/><Relationship Id="rId28" Type="http://schemas.openxmlformats.org/officeDocument/2006/relationships/customXml" Target="../ink/ink1071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1117.xml"/><Relationship Id="rId44" Type="http://schemas.openxmlformats.org/officeDocument/2006/relationships/customXml" Target="../ink/ink1079.xml"/><Relationship Id="rId60" Type="http://schemas.openxmlformats.org/officeDocument/2006/relationships/customXml" Target="../ink/ink1087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1100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51" Type="http://schemas.openxmlformats.org/officeDocument/2006/relationships/image" Target="../media/image484.png"/><Relationship Id="rId156" Type="http://schemas.openxmlformats.org/officeDocument/2006/relationships/customXml" Target="../ink/ink1136.xml"/><Relationship Id="rId13" Type="http://schemas.openxmlformats.org/officeDocument/2006/relationships/image" Target="../media/image413.png"/><Relationship Id="rId18" Type="http://schemas.openxmlformats.org/officeDocument/2006/relationships/customXml" Target="../ink/ink1066.xml"/><Relationship Id="rId39" Type="http://schemas.openxmlformats.org/officeDocument/2006/relationships/image" Target="../media/image425.png"/><Relationship Id="rId109" Type="http://schemas.openxmlformats.org/officeDocument/2006/relationships/customXml" Target="../ink/ink1112.xml"/><Relationship Id="rId34" Type="http://schemas.openxmlformats.org/officeDocument/2006/relationships/customXml" Target="../ink/ink1074.xml"/><Relationship Id="rId50" Type="http://schemas.openxmlformats.org/officeDocument/2006/relationships/customXml" Target="../ink/ink1082.xml"/><Relationship Id="rId55" Type="http://schemas.openxmlformats.org/officeDocument/2006/relationships/image" Target="../media/image433.png"/><Relationship Id="rId76" Type="http://schemas.openxmlformats.org/officeDocument/2006/relationships/customXml" Target="../ink/ink1095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1120.xml"/><Relationship Id="rId141" Type="http://schemas.openxmlformats.org/officeDocument/2006/relationships/image" Target="../media/image479.png"/><Relationship Id="rId146" Type="http://schemas.openxmlformats.org/officeDocument/2006/relationships/customXml" Target="../ink/ink1131.xml"/><Relationship Id="rId167" Type="http://schemas.openxmlformats.org/officeDocument/2006/relationships/image" Target="../media/image492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1103.xml"/><Relationship Id="rId162" Type="http://schemas.openxmlformats.org/officeDocument/2006/relationships/customXml" Target="../ink/ink1139.xml"/><Relationship Id="rId2" Type="http://schemas.openxmlformats.org/officeDocument/2006/relationships/customXml" Target="../ink/ink1058.xml"/><Relationship Id="rId29" Type="http://schemas.openxmlformats.org/officeDocument/2006/relationships/image" Target="../media/image422.png"/><Relationship Id="rId24" Type="http://schemas.openxmlformats.org/officeDocument/2006/relationships/customXml" Target="../ink/ink1069.xml"/><Relationship Id="rId40" Type="http://schemas.openxmlformats.org/officeDocument/2006/relationships/customXml" Target="../ink/ink1077.xml"/><Relationship Id="rId45" Type="http://schemas.openxmlformats.org/officeDocument/2006/relationships/image" Target="../media/image428.png"/><Relationship Id="rId66" Type="http://schemas.openxmlformats.org/officeDocument/2006/relationships/customXml" Target="../ink/ink1090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1115.xml"/><Relationship Id="rId131" Type="http://schemas.openxmlformats.org/officeDocument/2006/relationships/customXml" Target="../ink/ink1123.xml"/><Relationship Id="rId136" Type="http://schemas.openxmlformats.org/officeDocument/2006/relationships/customXml" Target="../ink/ink1126.xml"/><Relationship Id="rId157" Type="http://schemas.openxmlformats.org/officeDocument/2006/relationships/image" Target="../media/image487.png"/><Relationship Id="rId61" Type="http://schemas.openxmlformats.org/officeDocument/2006/relationships/image" Target="../media/image436.png"/><Relationship Id="rId82" Type="http://schemas.openxmlformats.org/officeDocument/2006/relationships/customXml" Target="../ink/ink1098.xml"/><Relationship Id="rId152" Type="http://schemas.openxmlformats.org/officeDocument/2006/relationships/customXml" Target="../ink/ink1134.xml"/><Relationship Id="rId19" Type="http://schemas.openxmlformats.org/officeDocument/2006/relationships/image" Target="../media/image417.png"/><Relationship Id="rId14" Type="http://schemas.openxmlformats.org/officeDocument/2006/relationships/customXml" Target="../ink/ink1064.xml"/><Relationship Id="rId30" Type="http://schemas.openxmlformats.org/officeDocument/2006/relationships/customXml" Target="../ink/ink1072.xml"/><Relationship Id="rId35" Type="http://schemas.openxmlformats.org/officeDocument/2006/relationships/image" Target="../media/image404.png"/><Relationship Id="rId56" Type="http://schemas.openxmlformats.org/officeDocument/2006/relationships/customXml" Target="../ink/ink1085.xml"/><Relationship Id="rId77" Type="http://schemas.openxmlformats.org/officeDocument/2006/relationships/image" Target="../media/image444.png"/><Relationship Id="rId100" Type="http://schemas.openxmlformats.org/officeDocument/2006/relationships/customXml" Target="../ink/ink1107.xml"/><Relationship Id="rId105" Type="http://schemas.openxmlformats.org/officeDocument/2006/relationships/customXml" Target="../ink/ink1110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8" Type="http://schemas.openxmlformats.org/officeDocument/2006/relationships/customXml" Target="../ink/ink1061.xml"/><Relationship Id="rId51" Type="http://schemas.openxmlformats.org/officeDocument/2006/relationships/image" Target="../media/image431.png"/><Relationship Id="rId72" Type="http://schemas.openxmlformats.org/officeDocument/2006/relationships/customXml" Target="../ink/ink1093.xml"/><Relationship Id="rId93" Type="http://schemas.openxmlformats.org/officeDocument/2006/relationships/image" Target="../media/image457.png"/><Relationship Id="rId98" Type="http://schemas.openxmlformats.org/officeDocument/2006/relationships/customXml" Target="../ink/ink1106.xml"/><Relationship Id="rId121" Type="http://schemas.openxmlformats.org/officeDocument/2006/relationships/customXml" Target="../ink/ink1118.xml"/><Relationship Id="rId142" Type="http://schemas.openxmlformats.org/officeDocument/2006/relationships/customXml" Target="../ink/ink1129.xml"/><Relationship Id="rId163" Type="http://schemas.openxmlformats.org/officeDocument/2006/relationships/image" Target="../media/image490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1080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1137.xml"/><Relationship Id="rId20" Type="http://schemas.openxmlformats.org/officeDocument/2006/relationships/customXml" Target="../ink/ink1067.xml"/><Relationship Id="rId41" Type="http://schemas.openxmlformats.org/officeDocument/2006/relationships/image" Target="../media/image426.png"/><Relationship Id="rId62" Type="http://schemas.openxmlformats.org/officeDocument/2006/relationships/customXml" Target="../ink/ink1088.xml"/><Relationship Id="rId83" Type="http://schemas.openxmlformats.org/officeDocument/2006/relationships/image" Target="../media/image452.png"/><Relationship Id="rId88" Type="http://schemas.openxmlformats.org/officeDocument/2006/relationships/customXml" Target="../ink/ink1101.xml"/><Relationship Id="rId111" Type="http://schemas.openxmlformats.org/officeDocument/2006/relationships/customXml" Target="../ink/ink1113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5" Type="http://schemas.openxmlformats.org/officeDocument/2006/relationships/image" Target="../media/image414.png"/><Relationship Id="rId36" Type="http://schemas.openxmlformats.org/officeDocument/2006/relationships/customXml" Target="../ink/ink1075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1121.xml"/><Relationship Id="rId10" Type="http://schemas.openxmlformats.org/officeDocument/2006/relationships/customXml" Target="../ink/ink1062.xml"/><Relationship Id="rId31" Type="http://schemas.openxmlformats.org/officeDocument/2006/relationships/image" Target="../media/image423.png"/><Relationship Id="rId52" Type="http://schemas.openxmlformats.org/officeDocument/2006/relationships/customXml" Target="../ink/ink1083.xml"/><Relationship Id="rId73" Type="http://schemas.openxmlformats.org/officeDocument/2006/relationships/image" Target="../media/image442.png"/><Relationship Id="rId78" Type="http://schemas.openxmlformats.org/officeDocument/2006/relationships/customXml" Target="../ink/ink1096.xml"/><Relationship Id="rId94" Type="http://schemas.openxmlformats.org/officeDocument/2006/relationships/customXml" Target="../ink/ink1104.xml"/><Relationship Id="rId99" Type="http://schemas.openxmlformats.org/officeDocument/2006/relationships/image" Target="../media/image460.png"/><Relationship Id="rId101" Type="http://schemas.openxmlformats.org/officeDocument/2006/relationships/customXml" Target="../ink/ink1108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1132.xml"/><Relationship Id="rId164" Type="http://schemas.openxmlformats.org/officeDocument/2006/relationships/customXml" Target="../ink/ink1140.xml"/><Relationship Id="rId4" Type="http://schemas.openxmlformats.org/officeDocument/2006/relationships/customXml" Target="../ink/ink1059.xml"/><Relationship Id="rId9" Type="http://schemas.openxmlformats.org/officeDocument/2006/relationships/image" Target="../media/image411.png"/><Relationship Id="rId26" Type="http://schemas.openxmlformats.org/officeDocument/2006/relationships/customXml" Target="../ink/ink1070.xml"/><Relationship Id="rId47" Type="http://schemas.openxmlformats.org/officeDocument/2006/relationships/image" Target="../media/image429.png"/><Relationship Id="rId68" Type="http://schemas.openxmlformats.org/officeDocument/2006/relationships/customXml" Target="../ink/ink1091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1124.xml"/><Relationship Id="rId154" Type="http://schemas.openxmlformats.org/officeDocument/2006/relationships/customXml" Target="../ink/ink1135.xml"/><Relationship Id="rId16" Type="http://schemas.openxmlformats.org/officeDocument/2006/relationships/customXml" Target="../ink/ink1065.xml"/><Relationship Id="rId37" Type="http://schemas.openxmlformats.org/officeDocument/2006/relationships/image" Target="../media/image424.png"/><Relationship Id="rId58" Type="http://schemas.openxmlformats.org/officeDocument/2006/relationships/customXml" Target="../ink/ink1086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1119.xml"/><Relationship Id="rId144" Type="http://schemas.openxmlformats.org/officeDocument/2006/relationships/customXml" Target="../ink/ink1130.xml"/><Relationship Id="rId90" Type="http://schemas.openxmlformats.org/officeDocument/2006/relationships/customXml" Target="../ink/ink1102.xml"/><Relationship Id="rId165" Type="http://schemas.openxmlformats.org/officeDocument/2006/relationships/image" Target="../media/image491.png"/><Relationship Id="rId27" Type="http://schemas.openxmlformats.org/officeDocument/2006/relationships/image" Target="../media/image421.png"/><Relationship Id="rId48" Type="http://schemas.openxmlformats.org/officeDocument/2006/relationships/customXml" Target="../ink/ink1081.xml"/><Relationship Id="rId69" Type="http://schemas.openxmlformats.org/officeDocument/2006/relationships/image" Target="../media/image440.png"/><Relationship Id="rId113" Type="http://schemas.openxmlformats.org/officeDocument/2006/relationships/customXml" Target="../ink/ink1114.xml"/><Relationship Id="rId134" Type="http://schemas.openxmlformats.org/officeDocument/2006/relationships/customXml" Target="../ink/ink1125.xml"/><Relationship Id="rId80" Type="http://schemas.openxmlformats.org/officeDocument/2006/relationships/customXml" Target="../ink/ink1097.xml"/><Relationship Id="rId155" Type="http://schemas.openxmlformats.org/officeDocument/2006/relationships/image" Target="../media/image486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200.xml"/><Relationship Id="rId21" Type="http://schemas.openxmlformats.org/officeDocument/2006/relationships/image" Target="../media/image418.png"/><Relationship Id="rId42" Type="http://schemas.openxmlformats.org/officeDocument/2006/relationships/customXml" Target="../ink/ink1162.xml"/><Relationship Id="rId63" Type="http://schemas.openxmlformats.org/officeDocument/2006/relationships/image" Target="../media/image437.png"/><Relationship Id="rId84" Type="http://schemas.openxmlformats.org/officeDocument/2006/relationships/customXml" Target="../ink/ink1183.xml"/><Relationship Id="rId138" Type="http://schemas.openxmlformats.org/officeDocument/2006/relationships/customXml" Target="../ink/ink1211.xml"/><Relationship Id="rId159" Type="http://schemas.openxmlformats.org/officeDocument/2006/relationships/image" Target="../media/image488.png"/><Relationship Id="rId170" Type="http://schemas.openxmlformats.org/officeDocument/2006/relationships/customXml" Target="../ink/ink1227.xml"/><Relationship Id="rId107" Type="http://schemas.openxmlformats.org/officeDocument/2006/relationships/customXml" Target="../ink/ink1195.xml"/><Relationship Id="rId11" Type="http://schemas.openxmlformats.org/officeDocument/2006/relationships/image" Target="../media/image412.png"/><Relationship Id="rId32" Type="http://schemas.openxmlformats.org/officeDocument/2006/relationships/customXml" Target="../ink/ink1157.xml"/><Relationship Id="rId53" Type="http://schemas.openxmlformats.org/officeDocument/2006/relationships/image" Target="../media/image432.png"/><Relationship Id="rId74" Type="http://schemas.openxmlformats.org/officeDocument/2006/relationships/customXml" Target="../ink/ink1178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1222.xml"/><Relationship Id="rId22" Type="http://schemas.openxmlformats.org/officeDocument/2006/relationships/customXml" Target="../ink/ink1152.xml"/><Relationship Id="rId43" Type="http://schemas.openxmlformats.org/officeDocument/2006/relationships/image" Target="../media/image427.png"/><Relationship Id="rId64" Type="http://schemas.openxmlformats.org/officeDocument/2006/relationships/customXml" Target="../ink/ink1173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1217.xml"/><Relationship Id="rId171" Type="http://schemas.openxmlformats.org/officeDocument/2006/relationships/image" Target="../media/image498.png"/><Relationship Id="rId12" Type="http://schemas.openxmlformats.org/officeDocument/2006/relationships/customXml" Target="../ink/ink1147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1206.xml"/><Relationship Id="rId54" Type="http://schemas.openxmlformats.org/officeDocument/2006/relationships/customXml" Target="../ink/ink1168.xml"/><Relationship Id="rId75" Type="http://schemas.openxmlformats.org/officeDocument/2006/relationships/image" Target="../media/image443.png"/><Relationship Id="rId96" Type="http://schemas.openxmlformats.org/officeDocument/2006/relationships/customXml" Target="../ink/ink1189.xml"/><Relationship Id="rId140" Type="http://schemas.openxmlformats.org/officeDocument/2006/relationships/customXml" Target="../ink/ink1212.xml"/><Relationship Id="rId161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4.xml"/><Relationship Id="rId23" Type="http://schemas.openxmlformats.org/officeDocument/2006/relationships/image" Target="../media/image419.png"/><Relationship Id="rId28" Type="http://schemas.openxmlformats.org/officeDocument/2006/relationships/customXml" Target="../ink/ink1155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1201.xml"/><Relationship Id="rId44" Type="http://schemas.openxmlformats.org/officeDocument/2006/relationships/customXml" Target="../ink/ink1163.xml"/><Relationship Id="rId60" Type="http://schemas.openxmlformats.org/officeDocument/2006/relationships/customXml" Target="../ink/ink1171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1184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51" Type="http://schemas.openxmlformats.org/officeDocument/2006/relationships/image" Target="../media/image484.png"/><Relationship Id="rId156" Type="http://schemas.openxmlformats.org/officeDocument/2006/relationships/customXml" Target="../ink/ink1220.xml"/><Relationship Id="rId172" Type="http://schemas.openxmlformats.org/officeDocument/2006/relationships/customXml" Target="../ink/ink1228.xml"/><Relationship Id="rId13" Type="http://schemas.openxmlformats.org/officeDocument/2006/relationships/image" Target="../media/image413.png"/><Relationship Id="rId18" Type="http://schemas.openxmlformats.org/officeDocument/2006/relationships/customXml" Target="../ink/ink1150.xml"/><Relationship Id="rId39" Type="http://schemas.openxmlformats.org/officeDocument/2006/relationships/image" Target="../media/image425.png"/><Relationship Id="rId109" Type="http://schemas.openxmlformats.org/officeDocument/2006/relationships/customXml" Target="../ink/ink1196.xml"/><Relationship Id="rId34" Type="http://schemas.openxmlformats.org/officeDocument/2006/relationships/customXml" Target="../ink/ink1158.xml"/><Relationship Id="rId50" Type="http://schemas.openxmlformats.org/officeDocument/2006/relationships/customXml" Target="../ink/ink1166.xml"/><Relationship Id="rId55" Type="http://schemas.openxmlformats.org/officeDocument/2006/relationships/image" Target="../media/image433.png"/><Relationship Id="rId76" Type="http://schemas.openxmlformats.org/officeDocument/2006/relationships/customXml" Target="../ink/ink1179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1204.xml"/><Relationship Id="rId141" Type="http://schemas.openxmlformats.org/officeDocument/2006/relationships/image" Target="../media/image479.png"/><Relationship Id="rId146" Type="http://schemas.openxmlformats.org/officeDocument/2006/relationships/customXml" Target="../ink/ink1215.xml"/><Relationship Id="rId167" Type="http://schemas.openxmlformats.org/officeDocument/2006/relationships/image" Target="../media/image496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1187.xml"/><Relationship Id="rId162" Type="http://schemas.openxmlformats.org/officeDocument/2006/relationships/customXml" Target="../ink/ink1223.xml"/><Relationship Id="rId2" Type="http://schemas.openxmlformats.org/officeDocument/2006/relationships/customXml" Target="../ink/ink1142.xml"/><Relationship Id="rId29" Type="http://schemas.openxmlformats.org/officeDocument/2006/relationships/image" Target="../media/image422.png"/><Relationship Id="rId24" Type="http://schemas.openxmlformats.org/officeDocument/2006/relationships/customXml" Target="../ink/ink1153.xml"/><Relationship Id="rId40" Type="http://schemas.openxmlformats.org/officeDocument/2006/relationships/customXml" Target="../ink/ink1161.xml"/><Relationship Id="rId45" Type="http://schemas.openxmlformats.org/officeDocument/2006/relationships/image" Target="../media/image428.png"/><Relationship Id="rId66" Type="http://schemas.openxmlformats.org/officeDocument/2006/relationships/customXml" Target="../ink/ink1174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1199.xml"/><Relationship Id="rId131" Type="http://schemas.openxmlformats.org/officeDocument/2006/relationships/customXml" Target="../ink/ink1207.xml"/><Relationship Id="rId136" Type="http://schemas.openxmlformats.org/officeDocument/2006/relationships/customXml" Target="../ink/ink1210.xml"/><Relationship Id="rId157" Type="http://schemas.openxmlformats.org/officeDocument/2006/relationships/image" Target="../media/image487.png"/><Relationship Id="rId61" Type="http://schemas.openxmlformats.org/officeDocument/2006/relationships/image" Target="../media/image436.png"/><Relationship Id="rId82" Type="http://schemas.openxmlformats.org/officeDocument/2006/relationships/customXml" Target="../ink/ink1182.xml"/><Relationship Id="rId152" Type="http://schemas.openxmlformats.org/officeDocument/2006/relationships/customXml" Target="../ink/ink1218.xml"/><Relationship Id="rId173" Type="http://schemas.openxmlformats.org/officeDocument/2006/relationships/image" Target="../media/image499.png"/><Relationship Id="rId19" Type="http://schemas.openxmlformats.org/officeDocument/2006/relationships/image" Target="../media/image417.png"/><Relationship Id="rId14" Type="http://schemas.openxmlformats.org/officeDocument/2006/relationships/customXml" Target="../ink/ink1148.xml"/><Relationship Id="rId30" Type="http://schemas.openxmlformats.org/officeDocument/2006/relationships/customXml" Target="../ink/ink1156.xml"/><Relationship Id="rId35" Type="http://schemas.openxmlformats.org/officeDocument/2006/relationships/image" Target="../media/image404.png"/><Relationship Id="rId56" Type="http://schemas.openxmlformats.org/officeDocument/2006/relationships/customXml" Target="../ink/ink1169.xml"/><Relationship Id="rId77" Type="http://schemas.openxmlformats.org/officeDocument/2006/relationships/image" Target="../media/image444.png"/><Relationship Id="rId100" Type="http://schemas.openxmlformats.org/officeDocument/2006/relationships/customXml" Target="../ink/ink1191.xml"/><Relationship Id="rId105" Type="http://schemas.openxmlformats.org/officeDocument/2006/relationships/customXml" Target="../ink/ink1194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1226.xml"/><Relationship Id="rId8" Type="http://schemas.openxmlformats.org/officeDocument/2006/relationships/customXml" Target="../ink/ink1145.xml"/><Relationship Id="rId51" Type="http://schemas.openxmlformats.org/officeDocument/2006/relationships/image" Target="../media/image431.png"/><Relationship Id="rId72" Type="http://schemas.openxmlformats.org/officeDocument/2006/relationships/customXml" Target="../ink/ink1177.xml"/><Relationship Id="rId93" Type="http://schemas.openxmlformats.org/officeDocument/2006/relationships/image" Target="../media/image457.png"/><Relationship Id="rId98" Type="http://schemas.openxmlformats.org/officeDocument/2006/relationships/customXml" Target="../ink/ink1190.xml"/><Relationship Id="rId121" Type="http://schemas.openxmlformats.org/officeDocument/2006/relationships/customXml" Target="../ink/ink1202.xml"/><Relationship Id="rId142" Type="http://schemas.openxmlformats.org/officeDocument/2006/relationships/customXml" Target="../ink/ink1213.xml"/><Relationship Id="rId163" Type="http://schemas.openxmlformats.org/officeDocument/2006/relationships/image" Target="../media/image494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1164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1221.xml"/><Relationship Id="rId20" Type="http://schemas.openxmlformats.org/officeDocument/2006/relationships/customXml" Target="../ink/ink1151.xml"/><Relationship Id="rId41" Type="http://schemas.openxmlformats.org/officeDocument/2006/relationships/image" Target="../media/image426.png"/><Relationship Id="rId62" Type="http://schemas.openxmlformats.org/officeDocument/2006/relationships/customXml" Target="../ink/ink1172.xml"/><Relationship Id="rId83" Type="http://schemas.openxmlformats.org/officeDocument/2006/relationships/image" Target="../media/image452.png"/><Relationship Id="rId88" Type="http://schemas.openxmlformats.org/officeDocument/2006/relationships/customXml" Target="../ink/ink1185.xml"/><Relationship Id="rId111" Type="http://schemas.openxmlformats.org/officeDocument/2006/relationships/customXml" Target="../ink/ink1197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1229.xml"/><Relationship Id="rId15" Type="http://schemas.openxmlformats.org/officeDocument/2006/relationships/image" Target="../media/image414.png"/><Relationship Id="rId36" Type="http://schemas.openxmlformats.org/officeDocument/2006/relationships/customXml" Target="../ink/ink1159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1205.xml"/><Relationship Id="rId10" Type="http://schemas.openxmlformats.org/officeDocument/2006/relationships/customXml" Target="../ink/ink1146.xml"/><Relationship Id="rId31" Type="http://schemas.openxmlformats.org/officeDocument/2006/relationships/image" Target="../media/image423.png"/><Relationship Id="rId52" Type="http://schemas.openxmlformats.org/officeDocument/2006/relationships/customXml" Target="../ink/ink1167.xml"/><Relationship Id="rId73" Type="http://schemas.openxmlformats.org/officeDocument/2006/relationships/image" Target="../media/image442.png"/><Relationship Id="rId78" Type="http://schemas.openxmlformats.org/officeDocument/2006/relationships/customXml" Target="../ink/ink1180.xml"/><Relationship Id="rId94" Type="http://schemas.openxmlformats.org/officeDocument/2006/relationships/customXml" Target="../ink/ink1188.xml"/><Relationship Id="rId99" Type="http://schemas.openxmlformats.org/officeDocument/2006/relationships/image" Target="../media/image460.png"/><Relationship Id="rId101" Type="http://schemas.openxmlformats.org/officeDocument/2006/relationships/customXml" Target="../ink/ink1192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1216.xml"/><Relationship Id="rId164" Type="http://schemas.openxmlformats.org/officeDocument/2006/relationships/customXml" Target="../ink/ink1224.xml"/><Relationship Id="rId169" Type="http://schemas.openxmlformats.org/officeDocument/2006/relationships/image" Target="../media/image497.png"/><Relationship Id="rId4" Type="http://schemas.openxmlformats.org/officeDocument/2006/relationships/customXml" Target="../ink/ink1143.xml"/><Relationship Id="rId9" Type="http://schemas.openxmlformats.org/officeDocument/2006/relationships/image" Target="../media/image411.png"/><Relationship Id="rId26" Type="http://schemas.openxmlformats.org/officeDocument/2006/relationships/customXml" Target="../ink/ink1154.xml"/><Relationship Id="rId47" Type="http://schemas.openxmlformats.org/officeDocument/2006/relationships/image" Target="../media/image429.png"/><Relationship Id="rId68" Type="http://schemas.openxmlformats.org/officeDocument/2006/relationships/customXml" Target="../ink/ink1175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1208.xml"/><Relationship Id="rId154" Type="http://schemas.openxmlformats.org/officeDocument/2006/relationships/customXml" Target="../ink/ink1219.xml"/><Relationship Id="rId175" Type="http://schemas.openxmlformats.org/officeDocument/2006/relationships/image" Target="../media/image500.png"/><Relationship Id="rId16" Type="http://schemas.openxmlformats.org/officeDocument/2006/relationships/customXml" Target="../ink/ink1149.xml"/><Relationship Id="rId37" Type="http://schemas.openxmlformats.org/officeDocument/2006/relationships/image" Target="../media/image424.png"/><Relationship Id="rId58" Type="http://schemas.openxmlformats.org/officeDocument/2006/relationships/customXml" Target="../ink/ink1170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1203.xml"/><Relationship Id="rId144" Type="http://schemas.openxmlformats.org/officeDocument/2006/relationships/customXml" Target="../ink/ink1214.xml"/><Relationship Id="rId90" Type="http://schemas.openxmlformats.org/officeDocument/2006/relationships/customXml" Target="../ink/ink1186.xml"/><Relationship Id="rId165" Type="http://schemas.openxmlformats.org/officeDocument/2006/relationships/image" Target="../media/image495.png"/><Relationship Id="rId27" Type="http://schemas.openxmlformats.org/officeDocument/2006/relationships/image" Target="../media/image421.png"/><Relationship Id="rId48" Type="http://schemas.openxmlformats.org/officeDocument/2006/relationships/customXml" Target="../ink/ink1165.xml"/><Relationship Id="rId69" Type="http://schemas.openxmlformats.org/officeDocument/2006/relationships/image" Target="../media/image440.png"/><Relationship Id="rId113" Type="http://schemas.openxmlformats.org/officeDocument/2006/relationships/customXml" Target="../ink/ink1198.xml"/><Relationship Id="rId134" Type="http://schemas.openxmlformats.org/officeDocument/2006/relationships/customXml" Target="../ink/ink1209.xml"/><Relationship Id="rId80" Type="http://schemas.openxmlformats.org/officeDocument/2006/relationships/customXml" Target="../ink/ink1181.xml"/><Relationship Id="rId155" Type="http://schemas.openxmlformats.org/officeDocument/2006/relationships/image" Target="../media/image486.png"/><Relationship Id="rId17" Type="http://schemas.openxmlformats.org/officeDocument/2006/relationships/image" Target="../media/image415.png"/><Relationship Id="rId38" Type="http://schemas.openxmlformats.org/officeDocument/2006/relationships/customXml" Target="../ink/ink1160.xml"/><Relationship Id="rId59" Type="http://schemas.openxmlformats.org/officeDocument/2006/relationships/image" Target="../media/image435.png"/><Relationship Id="rId103" Type="http://schemas.openxmlformats.org/officeDocument/2006/relationships/customXml" Target="../ink/ink1193.xml"/><Relationship Id="rId124" Type="http://schemas.openxmlformats.org/officeDocument/2006/relationships/image" Target="../media/image471.png"/><Relationship Id="rId70" Type="http://schemas.openxmlformats.org/officeDocument/2006/relationships/customXml" Target="../ink/ink1176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1225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288.xml"/><Relationship Id="rId21" Type="http://schemas.openxmlformats.org/officeDocument/2006/relationships/image" Target="../media/image418.png"/><Relationship Id="rId42" Type="http://schemas.openxmlformats.org/officeDocument/2006/relationships/customXml" Target="../ink/ink1250.xml"/><Relationship Id="rId63" Type="http://schemas.openxmlformats.org/officeDocument/2006/relationships/image" Target="../media/image437.png"/><Relationship Id="rId84" Type="http://schemas.openxmlformats.org/officeDocument/2006/relationships/customXml" Target="../ink/ink1271.xml"/><Relationship Id="rId138" Type="http://schemas.openxmlformats.org/officeDocument/2006/relationships/customXml" Target="../ink/ink1299.xml"/><Relationship Id="rId159" Type="http://schemas.openxmlformats.org/officeDocument/2006/relationships/image" Target="../media/image488.png"/><Relationship Id="rId170" Type="http://schemas.openxmlformats.org/officeDocument/2006/relationships/customXml" Target="../ink/ink1315.xml"/><Relationship Id="rId191" Type="http://schemas.openxmlformats.org/officeDocument/2006/relationships/customXml" Target="../ink/ink1326.xml"/><Relationship Id="rId107" Type="http://schemas.openxmlformats.org/officeDocument/2006/relationships/customXml" Target="../ink/ink1283.xml"/><Relationship Id="rId11" Type="http://schemas.openxmlformats.org/officeDocument/2006/relationships/image" Target="../media/image412.png"/><Relationship Id="rId32" Type="http://schemas.openxmlformats.org/officeDocument/2006/relationships/customXml" Target="../ink/ink1245.xml"/><Relationship Id="rId53" Type="http://schemas.openxmlformats.org/officeDocument/2006/relationships/image" Target="../media/image432.png"/><Relationship Id="rId74" Type="http://schemas.openxmlformats.org/officeDocument/2006/relationships/customXml" Target="../ink/ink1266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1310.xml"/><Relationship Id="rId181" Type="http://schemas.openxmlformats.org/officeDocument/2006/relationships/image" Target="../media/image503.png"/><Relationship Id="rId22" Type="http://schemas.openxmlformats.org/officeDocument/2006/relationships/customXml" Target="../ink/ink1240.xml"/><Relationship Id="rId43" Type="http://schemas.openxmlformats.org/officeDocument/2006/relationships/image" Target="../media/image427.png"/><Relationship Id="rId64" Type="http://schemas.openxmlformats.org/officeDocument/2006/relationships/customXml" Target="../ink/ink1261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1305.xml"/><Relationship Id="rId171" Type="http://schemas.openxmlformats.org/officeDocument/2006/relationships/image" Target="../media/image498.png"/><Relationship Id="rId192" Type="http://schemas.openxmlformats.org/officeDocument/2006/relationships/image" Target="../media/image508.png"/><Relationship Id="rId12" Type="http://schemas.openxmlformats.org/officeDocument/2006/relationships/customXml" Target="../ink/ink1235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1294.xml"/><Relationship Id="rId54" Type="http://schemas.openxmlformats.org/officeDocument/2006/relationships/customXml" Target="../ink/ink1256.xml"/><Relationship Id="rId75" Type="http://schemas.openxmlformats.org/officeDocument/2006/relationships/image" Target="../media/image443.png"/><Relationship Id="rId96" Type="http://schemas.openxmlformats.org/officeDocument/2006/relationships/customXml" Target="../ink/ink1277.xml"/><Relationship Id="rId140" Type="http://schemas.openxmlformats.org/officeDocument/2006/relationships/customXml" Target="../ink/ink1300.xml"/><Relationship Id="rId161" Type="http://schemas.openxmlformats.org/officeDocument/2006/relationships/image" Target="../media/image493.png"/><Relationship Id="rId182" Type="http://schemas.openxmlformats.org/officeDocument/2006/relationships/customXml" Target="../ink/ink1321.xml"/><Relationship Id="rId6" Type="http://schemas.openxmlformats.org/officeDocument/2006/relationships/customXml" Target="../ink/ink1232.xml"/><Relationship Id="rId23" Type="http://schemas.openxmlformats.org/officeDocument/2006/relationships/image" Target="../media/image419.png"/><Relationship Id="rId119" Type="http://schemas.openxmlformats.org/officeDocument/2006/relationships/customXml" Target="../ink/ink1289.xml"/><Relationship Id="rId44" Type="http://schemas.openxmlformats.org/officeDocument/2006/relationships/customXml" Target="../ink/ink1251.xml"/><Relationship Id="rId65" Type="http://schemas.openxmlformats.org/officeDocument/2006/relationships/image" Target="../media/image438.png"/><Relationship Id="rId86" Type="http://schemas.openxmlformats.org/officeDocument/2006/relationships/customXml" Target="../ink/ink1272.xml"/><Relationship Id="rId130" Type="http://schemas.openxmlformats.org/officeDocument/2006/relationships/image" Target="../media/image474.png"/><Relationship Id="rId151" Type="http://schemas.openxmlformats.org/officeDocument/2006/relationships/image" Target="../media/image484.png"/><Relationship Id="rId172" Type="http://schemas.openxmlformats.org/officeDocument/2006/relationships/customXml" Target="../ink/ink1316.xml"/><Relationship Id="rId13" Type="http://schemas.openxmlformats.org/officeDocument/2006/relationships/image" Target="../media/image413.png"/><Relationship Id="rId18" Type="http://schemas.openxmlformats.org/officeDocument/2006/relationships/customXml" Target="../ink/ink1238.xml"/><Relationship Id="rId39" Type="http://schemas.openxmlformats.org/officeDocument/2006/relationships/image" Target="../media/image425.png"/><Relationship Id="rId109" Type="http://schemas.openxmlformats.org/officeDocument/2006/relationships/customXml" Target="../ink/ink1284.xml"/><Relationship Id="rId34" Type="http://schemas.openxmlformats.org/officeDocument/2006/relationships/customXml" Target="../ink/ink1246.xml"/><Relationship Id="rId50" Type="http://schemas.openxmlformats.org/officeDocument/2006/relationships/customXml" Target="../ink/ink1254.xml"/><Relationship Id="rId55" Type="http://schemas.openxmlformats.org/officeDocument/2006/relationships/image" Target="../media/image433.png"/><Relationship Id="rId76" Type="http://schemas.openxmlformats.org/officeDocument/2006/relationships/customXml" Target="../ink/ink1267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1292.xml"/><Relationship Id="rId141" Type="http://schemas.openxmlformats.org/officeDocument/2006/relationships/image" Target="../media/image479.png"/><Relationship Id="rId146" Type="http://schemas.openxmlformats.org/officeDocument/2006/relationships/customXml" Target="../ink/ink1303.xml"/><Relationship Id="rId167" Type="http://schemas.openxmlformats.org/officeDocument/2006/relationships/image" Target="../media/image496.png"/><Relationship Id="rId188" Type="http://schemas.openxmlformats.org/officeDocument/2006/relationships/customXml" Target="../ink/ink1324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1275.xml"/><Relationship Id="rId162" Type="http://schemas.openxmlformats.org/officeDocument/2006/relationships/customXml" Target="../ink/ink1311.xml"/><Relationship Id="rId183" Type="http://schemas.openxmlformats.org/officeDocument/2006/relationships/image" Target="../media/image504.png"/><Relationship Id="rId2" Type="http://schemas.openxmlformats.org/officeDocument/2006/relationships/customXml" Target="../ink/ink1230.xml"/><Relationship Id="rId29" Type="http://schemas.openxmlformats.org/officeDocument/2006/relationships/image" Target="../media/image422.png"/><Relationship Id="rId24" Type="http://schemas.openxmlformats.org/officeDocument/2006/relationships/customXml" Target="../ink/ink1241.xml"/><Relationship Id="rId40" Type="http://schemas.openxmlformats.org/officeDocument/2006/relationships/customXml" Target="../ink/ink1249.xml"/><Relationship Id="rId45" Type="http://schemas.openxmlformats.org/officeDocument/2006/relationships/image" Target="../media/image428.png"/><Relationship Id="rId66" Type="http://schemas.openxmlformats.org/officeDocument/2006/relationships/customXml" Target="../ink/ink1262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1287.xml"/><Relationship Id="rId131" Type="http://schemas.openxmlformats.org/officeDocument/2006/relationships/customXml" Target="../ink/ink1295.xml"/><Relationship Id="rId136" Type="http://schemas.openxmlformats.org/officeDocument/2006/relationships/customXml" Target="../ink/ink1298.xml"/><Relationship Id="rId157" Type="http://schemas.openxmlformats.org/officeDocument/2006/relationships/image" Target="../media/image487.png"/><Relationship Id="rId178" Type="http://schemas.openxmlformats.org/officeDocument/2006/relationships/customXml" Target="../ink/ink1319.xml"/><Relationship Id="rId61" Type="http://schemas.openxmlformats.org/officeDocument/2006/relationships/image" Target="../media/image436.png"/><Relationship Id="rId82" Type="http://schemas.openxmlformats.org/officeDocument/2006/relationships/customXml" Target="../ink/ink1270.xml"/><Relationship Id="rId152" Type="http://schemas.openxmlformats.org/officeDocument/2006/relationships/customXml" Target="../ink/ink1306.xml"/><Relationship Id="rId173" Type="http://schemas.openxmlformats.org/officeDocument/2006/relationships/image" Target="../media/image499.png"/><Relationship Id="rId19" Type="http://schemas.openxmlformats.org/officeDocument/2006/relationships/image" Target="../media/image417.png"/><Relationship Id="rId14" Type="http://schemas.openxmlformats.org/officeDocument/2006/relationships/customXml" Target="../ink/ink1236.xml"/><Relationship Id="rId30" Type="http://schemas.openxmlformats.org/officeDocument/2006/relationships/customXml" Target="../ink/ink1244.xml"/><Relationship Id="rId35" Type="http://schemas.openxmlformats.org/officeDocument/2006/relationships/image" Target="../media/image404.png"/><Relationship Id="rId56" Type="http://schemas.openxmlformats.org/officeDocument/2006/relationships/customXml" Target="../ink/ink1257.xml"/><Relationship Id="rId77" Type="http://schemas.openxmlformats.org/officeDocument/2006/relationships/image" Target="../media/image444.png"/><Relationship Id="rId100" Type="http://schemas.openxmlformats.org/officeDocument/2006/relationships/customXml" Target="../ink/ink1279.xml"/><Relationship Id="rId105" Type="http://schemas.openxmlformats.org/officeDocument/2006/relationships/customXml" Target="../ink/ink1282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1314.xml"/><Relationship Id="rId8" Type="http://schemas.openxmlformats.org/officeDocument/2006/relationships/customXml" Target="../ink/ink1233.xml"/><Relationship Id="rId51" Type="http://schemas.openxmlformats.org/officeDocument/2006/relationships/image" Target="../media/image431.png"/><Relationship Id="rId72" Type="http://schemas.openxmlformats.org/officeDocument/2006/relationships/customXml" Target="../ink/ink1265.xml"/><Relationship Id="rId93" Type="http://schemas.openxmlformats.org/officeDocument/2006/relationships/image" Target="../media/image457.png"/><Relationship Id="rId98" Type="http://schemas.openxmlformats.org/officeDocument/2006/relationships/customXml" Target="../ink/ink1278.xml"/><Relationship Id="rId121" Type="http://schemas.openxmlformats.org/officeDocument/2006/relationships/customXml" Target="../ink/ink1290.xml"/><Relationship Id="rId142" Type="http://schemas.openxmlformats.org/officeDocument/2006/relationships/customXml" Target="../ink/ink1301.xml"/><Relationship Id="rId163" Type="http://schemas.openxmlformats.org/officeDocument/2006/relationships/image" Target="../media/image494.png"/><Relationship Id="rId184" Type="http://schemas.openxmlformats.org/officeDocument/2006/relationships/customXml" Target="../ink/ink1322.xml"/><Relationship Id="rId189" Type="http://schemas.openxmlformats.org/officeDocument/2006/relationships/image" Target="../media/image507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1252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1309.xml"/><Relationship Id="rId20" Type="http://schemas.openxmlformats.org/officeDocument/2006/relationships/customXml" Target="../ink/ink1239.xml"/><Relationship Id="rId41" Type="http://schemas.openxmlformats.org/officeDocument/2006/relationships/image" Target="../media/image426.png"/><Relationship Id="rId62" Type="http://schemas.openxmlformats.org/officeDocument/2006/relationships/customXml" Target="../ink/ink1260.xml"/><Relationship Id="rId83" Type="http://schemas.openxmlformats.org/officeDocument/2006/relationships/image" Target="../media/image452.png"/><Relationship Id="rId88" Type="http://schemas.openxmlformats.org/officeDocument/2006/relationships/customXml" Target="../ink/ink1273.xml"/><Relationship Id="rId111" Type="http://schemas.openxmlformats.org/officeDocument/2006/relationships/customXml" Target="../ink/ink1285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1317.xml"/><Relationship Id="rId179" Type="http://schemas.openxmlformats.org/officeDocument/2006/relationships/image" Target="../media/image502.png"/><Relationship Id="rId190" Type="http://schemas.openxmlformats.org/officeDocument/2006/relationships/customXml" Target="../ink/ink1325.xml"/><Relationship Id="rId15" Type="http://schemas.openxmlformats.org/officeDocument/2006/relationships/image" Target="../media/image414.png"/><Relationship Id="rId36" Type="http://schemas.openxmlformats.org/officeDocument/2006/relationships/customXml" Target="../ink/ink1247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1293.xml"/><Relationship Id="rId10" Type="http://schemas.openxmlformats.org/officeDocument/2006/relationships/customXml" Target="../ink/ink1234.xml"/><Relationship Id="rId31" Type="http://schemas.openxmlformats.org/officeDocument/2006/relationships/image" Target="../media/image423.png"/><Relationship Id="rId52" Type="http://schemas.openxmlformats.org/officeDocument/2006/relationships/customXml" Target="../ink/ink1255.xml"/><Relationship Id="rId73" Type="http://schemas.openxmlformats.org/officeDocument/2006/relationships/image" Target="../media/image442.png"/><Relationship Id="rId78" Type="http://schemas.openxmlformats.org/officeDocument/2006/relationships/customXml" Target="../ink/ink1268.xml"/><Relationship Id="rId94" Type="http://schemas.openxmlformats.org/officeDocument/2006/relationships/customXml" Target="../ink/ink1276.xml"/><Relationship Id="rId99" Type="http://schemas.openxmlformats.org/officeDocument/2006/relationships/image" Target="../media/image460.png"/><Relationship Id="rId101" Type="http://schemas.openxmlformats.org/officeDocument/2006/relationships/customXml" Target="../ink/ink1280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1304.xml"/><Relationship Id="rId164" Type="http://schemas.openxmlformats.org/officeDocument/2006/relationships/customXml" Target="../ink/ink1312.xml"/><Relationship Id="rId169" Type="http://schemas.openxmlformats.org/officeDocument/2006/relationships/image" Target="../media/image497.png"/><Relationship Id="rId185" Type="http://schemas.openxmlformats.org/officeDocument/2006/relationships/image" Target="../media/image505.png"/><Relationship Id="rId4" Type="http://schemas.openxmlformats.org/officeDocument/2006/relationships/customXml" Target="../ink/ink1231.xml"/><Relationship Id="rId9" Type="http://schemas.openxmlformats.org/officeDocument/2006/relationships/image" Target="../media/image411.png"/><Relationship Id="rId180" Type="http://schemas.openxmlformats.org/officeDocument/2006/relationships/customXml" Target="../ink/ink1320.xml"/><Relationship Id="rId26" Type="http://schemas.openxmlformats.org/officeDocument/2006/relationships/customXml" Target="../ink/ink1242.xml"/><Relationship Id="rId47" Type="http://schemas.openxmlformats.org/officeDocument/2006/relationships/image" Target="../media/image429.png"/><Relationship Id="rId68" Type="http://schemas.openxmlformats.org/officeDocument/2006/relationships/customXml" Target="../ink/ink1263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1296.xml"/><Relationship Id="rId154" Type="http://schemas.openxmlformats.org/officeDocument/2006/relationships/customXml" Target="../ink/ink1307.xml"/><Relationship Id="rId175" Type="http://schemas.openxmlformats.org/officeDocument/2006/relationships/image" Target="../media/image500.png"/><Relationship Id="rId16" Type="http://schemas.openxmlformats.org/officeDocument/2006/relationships/customXml" Target="../ink/ink1237.xml"/><Relationship Id="rId37" Type="http://schemas.openxmlformats.org/officeDocument/2006/relationships/image" Target="../media/image424.png"/><Relationship Id="rId58" Type="http://schemas.openxmlformats.org/officeDocument/2006/relationships/customXml" Target="../ink/ink1258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1291.xml"/><Relationship Id="rId144" Type="http://schemas.openxmlformats.org/officeDocument/2006/relationships/customXml" Target="../ink/ink1302.xml"/><Relationship Id="rId90" Type="http://schemas.openxmlformats.org/officeDocument/2006/relationships/customXml" Target="../ink/ink1274.xml"/><Relationship Id="rId165" Type="http://schemas.openxmlformats.org/officeDocument/2006/relationships/image" Target="../media/image495.png"/><Relationship Id="rId186" Type="http://schemas.openxmlformats.org/officeDocument/2006/relationships/customXml" Target="../ink/ink1323.xml"/><Relationship Id="rId27" Type="http://schemas.openxmlformats.org/officeDocument/2006/relationships/image" Target="../media/image421.png"/><Relationship Id="rId48" Type="http://schemas.openxmlformats.org/officeDocument/2006/relationships/customXml" Target="../ink/ink1253.xml"/><Relationship Id="rId69" Type="http://schemas.openxmlformats.org/officeDocument/2006/relationships/image" Target="../media/image440.png"/><Relationship Id="rId113" Type="http://schemas.openxmlformats.org/officeDocument/2006/relationships/customXml" Target="../ink/ink1286.xml"/><Relationship Id="rId134" Type="http://schemas.openxmlformats.org/officeDocument/2006/relationships/customXml" Target="../ink/ink1297.xml"/><Relationship Id="rId80" Type="http://schemas.openxmlformats.org/officeDocument/2006/relationships/customXml" Target="../ink/ink1269.xml"/><Relationship Id="rId155" Type="http://schemas.openxmlformats.org/officeDocument/2006/relationships/image" Target="../media/image486.png"/><Relationship Id="rId176" Type="http://schemas.openxmlformats.org/officeDocument/2006/relationships/customXml" Target="../ink/ink1318.xml"/><Relationship Id="rId17" Type="http://schemas.openxmlformats.org/officeDocument/2006/relationships/image" Target="../media/image415.png"/><Relationship Id="rId38" Type="http://schemas.openxmlformats.org/officeDocument/2006/relationships/customXml" Target="../ink/ink1248.xml"/><Relationship Id="rId59" Type="http://schemas.openxmlformats.org/officeDocument/2006/relationships/image" Target="../media/image435.png"/><Relationship Id="rId103" Type="http://schemas.openxmlformats.org/officeDocument/2006/relationships/customXml" Target="../ink/ink1281.xml"/><Relationship Id="rId124" Type="http://schemas.openxmlformats.org/officeDocument/2006/relationships/image" Target="../media/image471.png"/><Relationship Id="rId70" Type="http://schemas.openxmlformats.org/officeDocument/2006/relationships/customXml" Target="../ink/ink1264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1313.xml"/><Relationship Id="rId187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243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60" Type="http://schemas.openxmlformats.org/officeDocument/2006/relationships/customXml" Target="../ink/ink1259.xml"/><Relationship Id="rId81" Type="http://schemas.openxmlformats.org/officeDocument/2006/relationships/image" Target="../media/image451.png"/><Relationship Id="rId135" Type="http://schemas.openxmlformats.org/officeDocument/2006/relationships/image" Target="../media/image476.png"/><Relationship Id="rId156" Type="http://schemas.openxmlformats.org/officeDocument/2006/relationships/customXml" Target="../ink/ink1308.xml"/><Relationship Id="rId177" Type="http://schemas.openxmlformats.org/officeDocument/2006/relationships/image" Target="../media/image501.png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85.xml"/><Relationship Id="rId21" Type="http://schemas.openxmlformats.org/officeDocument/2006/relationships/image" Target="../media/image418.png"/><Relationship Id="rId42" Type="http://schemas.openxmlformats.org/officeDocument/2006/relationships/customXml" Target="../ink/ink1347.xml"/><Relationship Id="rId63" Type="http://schemas.openxmlformats.org/officeDocument/2006/relationships/image" Target="../media/image437.png"/><Relationship Id="rId84" Type="http://schemas.openxmlformats.org/officeDocument/2006/relationships/customXml" Target="../ink/ink1368.xml"/><Relationship Id="rId138" Type="http://schemas.openxmlformats.org/officeDocument/2006/relationships/customXml" Target="../ink/ink1396.xml"/><Relationship Id="rId159" Type="http://schemas.openxmlformats.org/officeDocument/2006/relationships/image" Target="../media/image488.png"/><Relationship Id="rId170" Type="http://schemas.openxmlformats.org/officeDocument/2006/relationships/customXml" Target="../ink/ink1412.xml"/><Relationship Id="rId191" Type="http://schemas.openxmlformats.org/officeDocument/2006/relationships/customXml" Target="../ink/ink1423.xml"/><Relationship Id="rId107" Type="http://schemas.openxmlformats.org/officeDocument/2006/relationships/customXml" Target="../ink/ink1380.xml"/><Relationship Id="rId11" Type="http://schemas.openxmlformats.org/officeDocument/2006/relationships/image" Target="../media/image412.png"/><Relationship Id="rId32" Type="http://schemas.openxmlformats.org/officeDocument/2006/relationships/customXml" Target="../ink/ink1342.xml"/><Relationship Id="rId53" Type="http://schemas.openxmlformats.org/officeDocument/2006/relationships/image" Target="../media/image432.png"/><Relationship Id="rId74" Type="http://schemas.openxmlformats.org/officeDocument/2006/relationships/customXml" Target="../ink/ink1363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1407.xml"/><Relationship Id="rId181" Type="http://schemas.openxmlformats.org/officeDocument/2006/relationships/image" Target="../media/image503.png"/><Relationship Id="rId22" Type="http://schemas.openxmlformats.org/officeDocument/2006/relationships/customXml" Target="../ink/ink1337.xml"/><Relationship Id="rId43" Type="http://schemas.openxmlformats.org/officeDocument/2006/relationships/image" Target="../media/image427.png"/><Relationship Id="rId64" Type="http://schemas.openxmlformats.org/officeDocument/2006/relationships/customXml" Target="../ink/ink1358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1402.xml"/><Relationship Id="rId171" Type="http://schemas.openxmlformats.org/officeDocument/2006/relationships/image" Target="../media/image498.png"/><Relationship Id="rId192" Type="http://schemas.openxmlformats.org/officeDocument/2006/relationships/image" Target="../media/image508.png"/><Relationship Id="rId12" Type="http://schemas.openxmlformats.org/officeDocument/2006/relationships/customXml" Target="../ink/ink1332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1391.xml"/><Relationship Id="rId54" Type="http://schemas.openxmlformats.org/officeDocument/2006/relationships/customXml" Target="../ink/ink1353.xml"/><Relationship Id="rId75" Type="http://schemas.openxmlformats.org/officeDocument/2006/relationships/image" Target="../media/image443.png"/><Relationship Id="rId96" Type="http://schemas.openxmlformats.org/officeDocument/2006/relationships/customXml" Target="../ink/ink1374.xml"/><Relationship Id="rId140" Type="http://schemas.openxmlformats.org/officeDocument/2006/relationships/customXml" Target="../ink/ink1397.xml"/><Relationship Id="rId161" Type="http://schemas.openxmlformats.org/officeDocument/2006/relationships/image" Target="../media/image493.png"/><Relationship Id="rId182" Type="http://schemas.openxmlformats.org/officeDocument/2006/relationships/customXml" Target="../ink/ink1418.xml"/><Relationship Id="rId6" Type="http://schemas.openxmlformats.org/officeDocument/2006/relationships/customXml" Target="../ink/ink1329.xml"/><Relationship Id="rId23" Type="http://schemas.openxmlformats.org/officeDocument/2006/relationships/image" Target="../media/image419.png"/><Relationship Id="rId119" Type="http://schemas.openxmlformats.org/officeDocument/2006/relationships/customXml" Target="../ink/ink1386.xml"/><Relationship Id="rId44" Type="http://schemas.openxmlformats.org/officeDocument/2006/relationships/customXml" Target="../ink/ink1348.xml"/><Relationship Id="rId65" Type="http://schemas.openxmlformats.org/officeDocument/2006/relationships/image" Target="../media/image438.png"/><Relationship Id="rId86" Type="http://schemas.openxmlformats.org/officeDocument/2006/relationships/customXml" Target="../ink/ink1369.xml"/><Relationship Id="rId130" Type="http://schemas.openxmlformats.org/officeDocument/2006/relationships/image" Target="../media/image474.png"/><Relationship Id="rId151" Type="http://schemas.openxmlformats.org/officeDocument/2006/relationships/image" Target="../media/image484.png"/><Relationship Id="rId172" Type="http://schemas.openxmlformats.org/officeDocument/2006/relationships/customXml" Target="../ink/ink1413.xml"/><Relationship Id="rId193" Type="http://schemas.openxmlformats.org/officeDocument/2006/relationships/customXml" Target="../ink/ink1424.xml"/><Relationship Id="rId13" Type="http://schemas.openxmlformats.org/officeDocument/2006/relationships/image" Target="../media/image413.png"/><Relationship Id="rId109" Type="http://schemas.openxmlformats.org/officeDocument/2006/relationships/customXml" Target="../ink/ink1381.xml"/><Relationship Id="rId34" Type="http://schemas.openxmlformats.org/officeDocument/2006/relationships/customXml" Target="../ink/ink1343.xml"/><Relationship Id="rId50" Type="http://schemas.openxmlformats.org/officeDocument/2006/relationships/customXml" Target="../ink/ink1351.xml"/><Relationship Id="rId55" Type="http://schemas.openxmlformats.org/officeDocument/2006/relationships/image" Target="../media/image433.png"/><Relationship Id="rId76" Type="http://schemas.openxmlformats.org/officeDocument/2006/relationships/customXml" Target="../ink/ink1364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1389.xml"/><Relationship Id="rId141" Type="http://schemas.openxmlformats.org/officeDocument/2006/relationships/image" Target="../media/image479.png"/><Relationship Id="rId146" Type="http://schemas.openxmlformats.org/officeDocument/2006/relationships/customXml" Target="../ink/ink1400.xml"/><Relationship Id="rId167" Type="http://schemas.openxmlformats.org/officeDocument/2006/relationships/image" Target="../media/image496.png"/><Relationship Id="rId188" Type="http://schemas.openxmlformats.org/officeDocument/2006/relationships/customXml" Target="../ink/ink1421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1372.xml"/><Relationship Id="rId162" Type="http://schemas.openxmlformats.org/officeDocument/2006/relationships/customXml" Target="../ink/ink1408.xml"/><Relationship Id="rId183" Type="http://schemas.openxmlformats.org/officeDocument/2006/relationships/image" Target="../media/image504.png"/><Relationship Id="rId2" Type="http://schemas.openxmlformats.org/officeDocument/2006/relationships/customXml" Target="../ink/ink1327.xml"/><Relationship Id="rId29" Type="http://schemas.openxmlformats.org/officeDocument/2006/relationships/image" Target="../media/image422.png"/><Relationship Id="rId24" Type="http://schemas.openxmlformats.org/officeDocument/2006/relationships/customXml" Target="../ink/ink1338.xml"/><Relationship Id="rId40" Type="http://schemas.openxmlformats.org/officeDocument/2006/relationships/customXml" Target="../ink/ink1346.xml"/><Relationship Id="rId45" Type="http://schemas.openxmlformats.org/officeDocument/2006/relationships/image" Target="../media/image428.png"/><Relationship Id="rId66" Type="http://schemas.openxmlformats.org/officeDocument/2006/relationships/customXml" Target="../ink/ink1359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1384.xml"/><Relationship Id="rId131" Type="http://schemas.openxmlformats.org/officeDocument/2006/relationships/customXml" Target="../ink/ink1392.xml"/><Relationship Id="rId136" Type="http://schemas.openxmlformats.org/officeDocument/2006/relationships/customXml" Target="../ink/ink1395.xml"/><Relationship Id="rId157" Type="http://schemas.openxmlformats.org/officeDocument/2006/relationships/image" Target="../media/image487.png"/><Relationship Id="rId178" Type="http://schemas.openxmlformats.org/officeDocument/2006/relationships/customXml" Target="../ink/ink1416.xml"/><Relationship Id="rId61" Type="http://schemas.openxmlformats.org/officeDocument/2006/relationships/image" Target="../media/image436.png"/><Relationship Id="rId82" Type="http://schemas.openxmlformats.org/officeDocument/2006/relationships/customXml" Target="../ink/ink1367.xml"/><Relationship Id="rId152" Type="http://schemas.openxmlformats.org/officeDocument/2006/relationships/customXml" Target="../ink/ink1403.xml"/><Relationship Id="rId173" Type="http://schemas.openxmlformats.org/officeDocument/2006/relationships/image" Target="../media/image499.png"/><Relationship Id="rId194" Type="http://schemas.openxmlformats.org/officeDocument/2006/relationships/image" Target="../media/image509.png"/><Relationship Id="rId19" Type="http://schemas.openxmlformats.org/officeDocument/2006/relationships/image" Target="../media/image417.png"/><Relationship Id="rId14" Type="http://schemas.openxmlformats.org/officeDocument/2006/relationships/customXml" Target="../ink/ink1333.xml"/><Relationship Id="rId30" Type="http://schemas.openxmlformats.org/officeDocument/2006/relationships/customXml" Target="../ink/ink1341.xml"/><Relationship Id="rId35" Type="http://schemas.openxmlformats.org/officeDocument/2006/relationships/image" Target="../media/image404.png"/><Relationship Id="rId56" Type="http://schemas.openxmlformats.org/officeDocument/2006/relationships/customXml" Target="../ink/ink1354.xml"/><Relationship Id="rId77" Type="http://schemas.openxmlformats.org/officeDocument/2006/relationships/image" Target="../media/image444.png"/><Relationship Id="rId100" Type="http://schemas.openxmlformats.org/officeDocument/2006/relationships/customXml" Target="../ink/ink1376.xml"/><Relationship Id="rId105" Type="http://schemas.openxmlformats.org/officeDocument/2006/relationships/customXml" Target="../ink/ink1379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1411.xml"/><Relationship Id="rId8" Type="http://schemas.openxmlformats.org/officeDocument/2006/relationships/customXml" Target="../ink/ink1330.xml"/><Relationship Id="rId51" Type="http://schemas.openxmlformats.org/officeDocument/2006/relationships/image" Target="../media/image431.png"/><Relationship Id="rId72" Type="http://schemas.openxmlformats.org/officeDocument/2006/relationships/customXml" Target="../ink/ink1362.xml"/><Relationship Id="rId93" Type="http://schemas.openxmlformats.org/officeDocument/2006/relationships/image" Target="../media/image457.png"/><Relationship Id="rId98" Type="http://schemas.openxmlformats.org/officeDocument/2006/relationships/customXml" Target="../ink/ink1375.xml"/><Relationship Id="rId121" Type="http://schemas.openxmlformats.org/officeDocument/2006/relationships/customXml" Target="../ink/ink1387.xml"/><Relationship Id="rId142" Type="http://schemas.openxmlformats.org/officeDocument/2006/relationships/customXml" Target="../ink/ink1398.xml"/><Relationship Id="rId163" Type="http://schemas.openxmlformats.org/officeDocument/2006/relationships/image" Target="../media/image494.png"/><Relationship Id="rId184" Type="http://schemas.openxmlformats.org/officeDocument/2006/relationships/customXml" Target="../ink/ink1419.xml"/><Relationship Id="rId189" Type="http://schemas.openxmlformats.org/officeDocument/2006/relationships/image" Target="../media/image507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1349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1406.xml"/><Relationship Id="rId20" Type="http://schemas.openxmlformats.org/officeDocument/2006/relationships/customXml" Target="../ink/ink1336.xml"/><Relationship Id="rId41" Type="http://schemas.openxmlformats.org/officeDocument/2006/relationships/image" Target="../media/image426.png"/><Relationship Id="rId62" Type="http://schemas.openxmlformats.org/officeDocument/2006/relationships/customXml" Target="../ink/ink1357.xml"/><Relationship Id="rId83" Type="http://schemas.openxmlformats.org/officeDocument/2006/relationships/image" Target="../media/image452.png"/><Relationship Id="rId88" Type="http://schemas.openxmlformats.org/officeDocument/2006/relationships/customXml" Target="../ink/ink1370.xml"/><Relationship Id="rId111" Type="http://schemas.openxmlformats.org/officeDocument/2006/relationships/customXml" Target="../ink/ink1382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1414.xml"/><Relationship Id="rId179" Type="http://schemas.openxmlformats.org/officeDocument/2006/relationships/image" Target="../media/image502.png"/><Relationship Id="rId195" Type="http://schemas.openxmlformats.org/officeDocument/2006/relationships/customXml" Target="../ink/ink1425.xml"/><Relationship Id="rId190" Type="http://schemas.openxmlformats.org/officeDocument/2006/relationships/customXml" Target="../ink/ink1422.xml"/><Relationship Id="rId15" Type="http://schemas.openxmlformats.org/officeDocument/2006/relationships/image" Target="../media/image414.png"/><Relationship Id="rId36" Type="http://schemas.openxmlformats.org/officeDocument/2006/relationships/customXml" Target="../ink/ink1344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1390.xml"/><Relationship Id="rId10" Type="http://schemas.openxmlformats.org/officeDocument/2006/relationships/customXml" Target="../ink/ink1331.xml"/><Relationship Id="rId31" Type="http://schemas.openxmlformats.org/officeDocument/2006/relationships/image" Target="../media/image423.png"/><Relationship Id="rId52" Type="http://schemas.openxmlformats.org/officeDocument/2006/relationships/customXml" Target="../ink/ink1352.xml"/><Relationship Id="rId73" Type="http://schemas.openxmlformats.org/officeDocument/2006/relationships/image" Target="../media/image442.png"/><Relationship Id="rId78" Type="http://schemas.openxmlformats.org/officeDocument/2006/relationships/customXml" Target="../ink/ink1365.xml"/><Relationship Id="rId94" Type="http://schemas.openxmlformats.org/officeDocument/2006/relationships/customXml" Target="../ink/ink1373.xml"/><Relationship Id="rId99" Type="http://schemas.openxmlformats.org/officeDocument/2006/relationships/image" Target="../media/image460.png"/><Relationship Id="rId101" Type="http://schemas.openxmlformats.org/officeDocument/2006/relationships/customXml" Target="../ink/ink1377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1401.xml"/><Relationship Id="rId164" Type="http://schemas.openxmlformats.org/officeDocument/2006/relationships/customXml" Target="../ink/ink1409.xml"/><Relationship Id="rId169" Type="http://schemas.openxmlformats.org/officeDocument/2006/relationships/image" Target="../media/image497.png"/><Relationship Id="rId185" Type="http://schemas.openxmlformats.org/officeDocument/2006/relationships/image" Target="../media/image505.png"/><Relationship Id="rId4" Type="http://schemas.openxmlformats.org/officeDocument/2006/relationships/customXml" Target="../ink/ink1328.xml"/><Relationship Id="rId9" Type="http://schemas.openxmlformats.org/officeDocument/2006/relationships/image" Target="../media/image411.png"/><Relationship Id="rId180" Type="http://schemas.openxmlformats.org/officeDocument/2006/relationships/customXml" Target="../ink/ink1417.xml"/><Relationship Id="rId26" Type="http://schemas.openxmlformats.org/officeDocument/2006/relationships/customXml" Target="../ink/ink1339.xml"/><Relationship Id="rId47" Type="http://schemas.openxmlformats.org/officeDocument/2006/relationships/image" Target="../media/image429.png"/><Relationship Id="rId68" Type="http://schemas.openxmlformats.org/officeDocument/2006/relationships/customXml" Target="../ink/ink1360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1393.xml"/><Relationship Id="rId154" Type="http://schemas.openxmlformats.org/officeDocument/2006/relationships/customXml" Target="../ink/ink1404.xml"/><Relationship Id="rId175" Type="http://schemas.openxmlformats.org/officeDocument/2006/relationships/image" Target="../media/image500.png"/><Relationship Id="rId196" Type="http://schemas.openxmlformats.org/officeDocument/2006/relationships/image" Target="../media/image510.png"/><Relationship Id="rId16" Type="http://schemas.openxmlformats.org/officeDocument/2006/relationships/customXml" Target="../ink/ink1334.xml"/><Relationship Id="rId37" Type="http://schemas.openxmlformats.org/officeDocument/2006/relationships/image" Target="../media/image424.png"/><Relationship Id="rId58" Type="http://schemas.openxmlformats.org/officeDocument/2006/relationships/customXml" Target="../ink/ink1355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1388.xml"/><Relationship Id="rId144" Type="http://schemas.openxmlformats.org/officeDocument/2006/relationships/customXml" Target="../ink/ink1399.xml"/><Relationship Id="rId90" Type="http://schemas.openxmlformats.org/officeDocument/2006/relationships/customXml" Target="../ink/ink1371.xml"/><Relationship Id="rId165" Type="http://schemas.openxmlformats.org/officeDocument/2006/relationships/image" Target="../media/image495.png"/><Relationship Id="rId186" Type="http://schemas.openxmlformats.org/officeDocument/2006/relationships/customXml" Target="../ink/ink1420.xml"/><Relationship Id="rId27" Type="http://schemas.openxmlformats.org/officeDocument/2006/relationships/image" Target="../media/image421.png"/><Relationship Id="rId48" Type="http://schemas.openxmlformats.org/officeDocument/2006/relationships/customXml" Target="../ink/ink1350.xml"/><Relationship Id="rId69" Type="http://schemas.openxmlformats.org/officeDocument/2006/relationships/image" Target="../media/image440.png"/><Relationship Id="rId113" Type="http://schemas.openxmlformats.org/officeDocument/2006/relationships/customXml" Target="../ink/ink1383.xml"/><Relationship Id="rId134" Type="http://schemas.openxmlformats.org/officeDocument/2006/relationships/customXml" Target="../ink/ink1394.xml"/><Relationship Id="rId80" Type="http://schemas.openxmlformats.org/officeDocument/2006/relationships/customXml" Target="../ink/ink1366.xml"/><Relationship Id="rId155" Type="http://schemas.openxmlformats.org/officeDocument/2006/relationships/image" Target="../media/image486.png"/><Relationship Id="rId176" Type="http://schemas.openxmlformats.org/officeDocument/2006/relationships/customXml" Target="../ink/ink1415.xml"/><Relationship Id="rId17" Type="http://schemas.openxmlformats.org/officeDocument/2006/relationships/image" Target="../media/image415.png"/><Relationship Id="rId38" Type="http://schemas.openxmlformats.org/officeDocument/2006/relationships/customXml" Target="../ink/ink1345.xml"/><Relationship Id="rId59" Type="http://schemas.openxmlformats.org/officeDocument/2006/relationships/image" Target="../media/image435.png"/><Relationship Id="rId103" Type="http://schemas.openxmlformats.org/officeDocument/2006/relationships/customXml" Target="../ink/ink1378.xml"/><Relationship Id="rId124" Type="http://schemas.openxmlformats.org/officeDocument/2006/relationships/image" Target="../media/image471.png"/><Relationship Id="rId70" Type="http://schemas.openxmlformats.org/officeDocument/2006/relationships/customXml" Target="../ink/ink1361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1410.xml"/><Relationship Id="rId187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340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60" Type="http://schemas.openxmlformats.org/officeDocument/2006/relationships/customXml" Target="../ink/ink1356.xml"/><Relationship Id="rId81" Type="http://schemas.openxmlformats.org/officeDocument/2006/relationships/image" Target="../media/image451.png"/><Relationship Id="rId135" Type="http://schemas.openxmlformats.org/officeDocument/2006/relationships/image" Target="../media/image476.png"/><Relationship Id="rId156" Type="http://schemas.openxmlformats.org/officeDocument/2006/relationships/customXml" Target="../ink/ink1405.xml"/><Relationship Id="rId177" Type="http://schemas.openxmlformats.org/officeDocument/2006/relationships/image" Target="../media/image501.png"/><Relationship Id="rId18" Type="http://schemas.openxmlformats.org/officeDocument/2006/relationships/customXml" Target="../ink/ink1335.xml"/><Relationship Id="rId39" Type="http://schemas.openxmlformats.org/officeDocument/2006/relationships/image" Target="../media/image425.png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484.xml"/><Relationship Id="rId21" Type="http://schemas.openxmlformats.org/officeDocument/2006/relationships/image" Target="../media/image418.png"/><Relationship Id="rId42" Type="http://schemas.openxmlformats.org/officeDocument/2006/relationships/customXml" Target="../ink/ink1446.xml"/><Relationship Id="rId63" Type="http://schemas.openxmlformats.org/officeDocument/2006/relationships/image" Target="../media/image437.png"/><Relationship Id="rId84" Type="http://schemas.openxmlformats.org/officeDocument/2006/relationships/customXml" Target="../ink/ink1467.xml"/><Relationship Id="rId138" Type="http://schemas.openxmlformats.org/officeDocument/2006/relationships/customXml" Target="../ink/ink1495.xml"/><Relationship Id="rId159" Type="http://schemas.openxmlformats.org/officeDocument/2006/relationships/image" Target="../media/image488.png"/><Relationship Id="rId170" Type="http://schemas.openxmlformats.org/officeDocument/2006/relationships/customXml" Target="../ink/ink1511.xml"/><Relationship Id="rId191" Type="http://schemas.openxmlformats.org/officeDocument/2006/relationships/customXml" Target="../ink/ink1522.xml"/><Relationship Id="rId107" Type="http://schemas.openxmlformats.org/officeDocument/2006/relationships/customXml" Target="../ink/ink1479.xml"/><Relationship Id="rId11" Type="http://schemas.openxmlformats.org/officeDocument/2006/relationships/image" Target="../media/image412.png"/><Relationship Id="rId32" Type="http://schemas.openxmlformats.org/officeDocument/2006/relationships/customXml" Target="../ink/ink1441.xml"/><Relationship Id="rId53" Type="http://schemas.openxmlformats.org/officeDocument/2006/relationships/image" Target="../media/image432.png"/><Relationship Id="rId74" Type="http://schemas.openxmlformats.org/officeDocument/2006/relationships/customXml" Target="../ink/ink1462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1506.xml"/><Relationship Id="rId181" Type="http://schemas.openxmlformats.org/officeDocument/2006/relationships/image" Target="../media/image503.png"/><Relationship Id="rId22" Type="http://schemas.openxmlformats.org/officeDocument/2006/relationships/customXml" Target="../ink/ink1436.xml"/><Relationship Id="rId43" Type="http://schemas.openxmlformats.org/officeDocument/2006/relationships/image" Target="../media/image427.png"/><Relationship Id="rId64" Type="http://schemas.openxmlformats.org/officeDocument/2006/relationships/customXml" Target="../ink/ink1457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1501.xml"/><Relationship Id="rId171" Type="http://schemas.openxmlformats.org/officeDocument/2006/relationships/image" Target="../media/image498.png"/><Relationship Id="rId192" Type="http://schemas.openxmlformats.org/officeDocument/2006/relationships/image" Target="../media/image508.png"/><Relationship Id="rId12" Type="http://schemas.openxmlformats.org/officeDocument/2006/relationships/customXml" Target="../ink/ink1431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1490.xml"/><Relationship Id="rId54" Type="http://schemas.openxmlformats.org/officeDocument/2006/relationships/customXml" Target="../ink/ink1452.xml"/><Relationship Id="rId75" Type="http://schemas.openxmlformats.org/officeDocument/2006/relationships/image" Target="../media/image443.png"/><Relationship Id="rId96" Type="http://schemas.openxmlformats.org/officeDocument/2006/relationships/customXml" Target="../ink/ink1473.xml"/><Relationship Id="rId140" Type="http://schemas.openxmlformats.org/officeDocument/2006/relationships/customXml" Target="../ink/ink1496.xml"/><Relationship Id="rId161" Type="http://schemas.openxmlformats.org/officeDocument/2006/relationships/image" Target="../media/image493.png"/><Relationship Id="rId182" Type="http://schemas.openxmlformats.org/officeDocument/2006/relationships/customXml" Target="../ink/ink1517.xml"/><Relationship Id="rId6" Type="http://schemas.openxmlformats.org/officeDocument/2006/relationships/customXml" Target="../ink/ink1428.xml"/><Relationship Id="rId23" Type="http://schemas.openxmlformats.org/officeDocument/2006/relationships/image" Target="../media/image419.png"/><Relationship Id="rId119" Type="http://schemas.openxmlformats.org/officeDocument/2006/relationships/customXml" Target="../ink/ink1485.xml"/><Relationship Id="rId44" Type="http://schemas.openxmlformats.org/officeDocument/2006/relationships/customXml" Target="../ink/ink1447.xml"/><Relationship Id="rId65" Type="http://schemas.openxmlformats.org/officeDocument/2006/relationships/image" Target="../media/image438.png"/><Relationship Id="rId86" Type="http://schemas.openxmlformats.org/officeDocument/2006/relationships/customXml" Target="../ink/ink1468.xml"/><Relationship Id="rId130" Type="http://schemas.openxmlformats.org/officeDocument/2006/relationships/image" Target="../media/image474.png"/><Relationship Id="rId151" Type="http://schemas.openxmlformats.org/officeDocument/2006/relationships/image" Target="../media/image484.png"/><Relationship Id="rId172" Type="http://schemas.openxmlformats.org/officeDocument/2006/relationships/customXml" Target="../ink/ink1512.xml"/><Relationship Id="rId193" Type="http://schemas.openxmlformats.org/officeDocument/2006/relationships/customXml" Target="../ink/ink1523.xml"/><Relationship Id="rId13" Type="http://schemas.openxmlformats.org/officeDocument/2006/relationships/image" Target="../media/image413.png"/><Relationship Id="rId109" Type="http://schemas.openxmlformats.org/officeDocument/2006/relationships/customXml" Target="../ink/ink1480.xml"/><Relationship Id="rId34" Type="http://schemas.openxmlformats.org/officeDocument/2006/relationships/customXml" Target="../ink/ink1442.xml"/><Relationship Id="rId55" Type="http://schemas.openxmlformats.org/officeDocument/2006/relationships/image" Target="../media/image433.png"/><Relationship Id="rId76" Type="http://schemas.openxmlformats.org/officeDocument/2006/relationships/customXml" Target="../ink/ink1463.xml"/><Relationship Id="rId97" Type="http://schemas.openxmlformats.org/officeDocument/2006/relationships/image" Target="../media/image459.png"/><Relationship Id="rId120" Type="http://schemas.openxmlformats.org/officeDocument/2006/relationships/image" Target="../media/image342.png"/><Relationship Id="rId141" Type="http://schemas.openxmlformats.org/officeDocument/2006/relationships/image" Target="../media/image479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1471.xml"/><Relationship Id="rId162" Type="http://schemas.openxmlformats.org/officeDocument/2006/relationships/customXml" Target="../ink/ink1507.xml"/><Relationship Id="rId183" Type="http://schemas.openxmlformats.org/officeDocument/2006/relationships/image" Target="../media/image504.png"/><Relationship Id="rId2" Type="http://schemas.openxmlformats.org/officeDocument/2006/relationships/customXml" Target="../ink/ink1426.xml"/><Relationship Id="rId29" Type="http://schemas.openxmlformats.org/officeDocument/2006/relationships/image" Target="../media/image422.png"/><Relationship Id="rId24" Type="http://schemas.openxmlformats.org/officeDocument/2006/relationships/customXml" Target="../ink/ink1437.xml"/><Relationship Id="rId40" Type="http://schemas.openxmlformats.org/officeDocument/2006/relationships/customXml" Target="../ink/ink1445.xml"/><Relationship Id="rId45" Type="http://schemas.openxmlformats.org/officeDocument/2006/relationships/image" Target="../media/image428.png"/><Relationship Id="rId66" Type="http://schemas.openxmlformats.org/officeDocument/2006/relationships/customXml" Target="../ink/ink1458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1483.xml"/><Relationship Id="rId131" Type="http://schemas.openxmlformats.org/officeDocument/2006/relationships/customXml" Target="../ink/ink1491.xml"/><Relationship Id="rId136" Type="http://schemas.openxmlformats.org/officeDocument/2006/relationships/customXml" Target="../ink/ink1494.xml"/><Relationship Id="rId157" Type="http://schemas.openxmlformats.org/officeDocument/2006/relationships/image" Target="../media/image487.png"/><Relationship Id="rId178" Type="http://schemas.openxmlformats.org/officeDocument/2006/relationships/customXml" Target="../ink/ink1515.xml"/><Relationship Id="rId61" Type="http://schemas.openxmlformats.org/officeDocument/2006/relationships/image" Target="../media/image436.png"/><Relationship Id="rId82" Type="http://schemas.openxmlformats.org/officeDocument/2006/relationships/customXml" Target="../ink/ink1466.xml"/><Relationship Id="rId152" Type="http://schemas.openxmlformats.org/officeDocument/2006/relationships/customXml" Target="../ink/ink1502.xml"/><Relationship Id="rId173" Type="http://schemas.openxmlformats.org/officeDocument/2006/relationships/image" Target="../media/image499.png"/><Relationship Id="rId194" Type="http://schemas.openxmlformats.org/officeDocument/2006/relationships/image" Target="../media/image509.png"/><Relationship Id="rId19" Type="http://schemas.openxmlformats.org/officeDocument/2006/relationships/image" Target="../media/image417.png"/><Relationship Id="rId14" Type="http://schemas.openxmlformats.org/officeDocument/2006/relationships/customXml" Target="../ink/ink1432.xml"/><Relationship Id="rId30" Type="http://schemas.openxmlformats.org/officeDocument/2006/relationships/customXml" Target="../ink/ink1440.xml"/><Relationship Id="rId35" Type="http://schemas.openxmlformats.org/officeDocument/2006/relationships/image" Target="../media/image404.png"/><Relationship Id="rId56" Type="http://schemas.openxmlformats.org/officeDocument/2006/relationships/customXml" Target="../ink/ink1453.xml"/><Relationship Id="rId77" Type="http://schemas.openxmlformats.org/officeDocument/2006/relationships/image" Target="../media/image444.png"/><Relationship Id="rId100" Type="http://schemas.openxmlformats.org/officeDocument/2006/relationships/customXml" Target="../ink/ink1475.xml"/><Relationship Id="rId105" Type="http://schemas.openxmlformats.org/officeDocument/2006/relationships/customXml" Target="../ink/ink1478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1510.xml"/><Relationship Id="rId8" Type="http://schemas.openxmlformats.org/officeDocument/2006/relationships/customXml" Target="../ink/ink1429.xml"/><Relationship Id="rId51" Type="http://schemas.openxmlformats.org/officeDocument/2006/relationships/image" Target="../media/image431.png"/><Relationship Id="rId72" Type="http://schemas.openxmlformats.org/officeDocument/2006/relationships/customXml" Target="../ink/ink1461.xml"/><Relationship Id="rId93" Type="http://schemas.openxmlformats.org/officeDocument/2006/relationships/image" Target="../media/image457.png"/><Relationship Id="rId98" Type="http://schemas.openxmlformats.org/officeDocument/2006/relationships/customXml" Target="../ink/ink1474.xml"/><Relationship Id="rId121" Type="http://schemas.openxmlformats.org/officeDocument/2006/relationships/customXml" Target="../ink/ink1486.xml"/><Relationship Id="rId142" Type="http://schemas.openxmlformats.org/officeDocument/2006/relationships/customXml" Target="../ink/ink1497.xml"/><Relationship Id="rId163" Type="http://schemas.openxmlformats.org/officeDocument/2006/relationships/image" Target="../media/image494.png"/><Relationship Id="rId184" Type="http://schemas.openxmlformats.org/officeDocument/2006/relationships/customXml" Target="../ink/ink1518.xml"/><Relationship Id="rId189" Type="http://schemas.openxmlformats.org/officeDocument/2006/relationships/image" Target="../media/image507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1448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1505.xml"/><Relationship Id="rId20" Type="http://schemas.openxmlformats.org/officeDocument/2006/relationships/customXml" Target="../ink/ink1435.xml"/><Relationship Id="rId41" Type="http://schemas.openxmlformats.org/officeDocument/2006/relationships/image" Target="../media/image426.png"/><Relationship Id="rId62" Type="http://schemas.openxmlformats.org/officeDocument/2006/relationships/customXml" Target="../ink/ink1456.xml"/><Relationship Id="rId83" Type="http://schemas.openxmlformats.org/officeDocument/2006/relationships/image" Target="../media/image452.png"/><Relationship Id="rId88" Type="http://schemas.openxmlformats.org/officeDocument/2006/relationships/customXml" Target="../ink/ink1469.xml"/><Relationship Id="rId111" Type="http://schemas.openxmlformats.org/officeDocument/2006/relationships/customXml" Target="../ink/ink1481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1513.xml"/><Relationship Id="rId179" Type="http://schemas.openxmlformats.org/officeDocument/2006/relationships/image" Target="../media/image502.png"/><Relationship Id="rId195" Type="http://schemas.openxmlformats.org/officeDocument/2006/relationships/customXml" Target="../ink/ink1524.xml"/><Relationship Id="rId190" Type="http://schemas.openxmlformats.org/officeDocument/2006/relationships/customXml" Target="../ink/ink1521.xml"/><Relationship Id="rId15" Type="http://schemas.openxmlformats.org/officeDocument/2006/relationships/image" Target="../media/image414.png"/><Relationship Id="rId36" Type="http://schemas.openxmlformats.org/officeDocument/2006/relationships/customXml" Target="../ink/ink1443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1489.xml"/><Relationship Id="rId10" Type="http://schemas.openxmlformats.org/officeDocument/2006/relationships/customXml" Target="../ink/ink1430.xml"/><Relationship Id="rId31" Type="http://schemas.openxmlformats.org/officeDocument/2006/relationships/image" Target="../media/image423.png"/><Relationship Id="rId52" Type="http://schemas.openxmlformats.org/officeDocument/2006/relationships/customXml" Target="../ink/ink1451.xml"/><Relationship Id="rId73" Type="http://schemas.openxmlformats.org/officeDocument/2006/relationships/image" Target="../media/image442.png"/><Relationship Id="rId78" Type="http://schemas.openxmlformats.org/officeDocument/2006/relationships/customXml" Target="../ink/ink1464.xml"/><Relationship Id="rId94" Type="http://schemas.openxmlformats.org/officeDocument/2006/relationships/customXml" Target="../ink/ink1472.xml"/><Relationship Id="rId99" Type="http://schemas.openxmlformats.org/officeDocument/2006/relationships/image" Target="../media/image460.png"/><Relationship Id="rId101" Type="http://schemas.openxmlformats.org/officeDocument/2006/relationships/customXml" Target="../ink/ink1476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1500.xml"/><Relationship Id="rId164" Type="http://schemas.openxmlformats.org/officeDocument/2006/relationships/customXml" Target="../ink/ink1508.xml"/><Relationship Id="rId169" Type="http://schemas.openxmlformats.org/officeDocument/2006/relationships/image" Target="../media/image497.png"/><Relationship Id="rId185" Type="http://schemas.openxmlformats.org/officeDocument/2006/relationships/image" Target="../media/image505.png"/><Relationship Id="rId4" Type="http://schemas.openxmlformats.org/officeDocument/2006/relationships/customXml" Target="../ink/ink1427.xml"/><Relationship Id="rId9" Type="http://schemas.openxmlformats.org/officeDocument/2006/relationships/image" Target="../media/image411.png"/><Relationship Id="rId180" Type="http://schemas.openxmlformats.org/officeDocument/2006/relationships/customXml" Target="../ink/ink1516.xml"/><Relationship Id="rId26" Type="http://schemas.openxmlformats.org/officeDocument/2006/relationships/customXml" Target="../ink/ink1438.xml"/><Relationship Id="rId47" Type="http://schemas.openxmlformats.org/officeDocument/2006/relationships/image" Target="../media/image429.png"/><Relationship Id="rId68" Type="http://schemas.openxmlformats.org/officeDocument/2006/relationships/customXml" Target="../ink/ink1459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1492.xml"/><Relationship Id="rId154" Type="http://schemas.openxmlformats.org/officeDocument/2006/relationships/customXml" Target="../ink/ink1503.xml"/><Relationship Id="rId175" Type="http://schemas.openxmlformats.org/officeDocument/2006/relationships/image" Target="../media/image500.png"/><Relationship Id="rId196" Type="http://schemas.openxmlformats.org/officeDocument/2006/relationships/image" Target="../media/image510.png"/><Relationship Id="rId16" Type="http://schemas.openxmlformats.org/officeDocument/2006/relationships/customXml" Target="../ink/ink1433.xml"/><Relationship Id="rId37" Type="http://schemas.openxmlformats.org/officeDocument/2006/relationships/image" Target="../media/image424.png"/><Relationship Id="rId58" Type="http://schemas.openxmlformats.org/officeDocument/2006/relationships/customXml" Target="../ink/ink1454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1487.xml"/><Relationship Id="rId144" Type="http://schemas.openxmlformats.org/officeDocument/2006/relationships/customXml" Target="../ink/ink1498.xml"/><Relationship Id="rId90" Type="http://schemas.openxmlformats.org/officeDocument/2006/relationships/customXml" Target="../ink/ink1470.xml"/><Relationship Id="rId165" Type="http://schemas.openxmlformats.org/officeDocument/2006/relationships/image" Target="../media/image495.png"/><Relationship Id="rId186" Type="http://schemas.openxmlformats.org/officeDocument/2006/relationships/customXml" Target="../ink/ink1519.xml"/><Relationship Id="rId27" Type="http://schemas.openxmlformats.org/officeDocument/2006/relationships/image" Target="../media/image421.png"/><Relationship Id="rId48" Type="http://schemas.openxmlformats.org/officeDocument/2006/relationships/customXml" Target="../ink/ink1449.xml"/><Relationship Id="rId69" Type="http://schemas.openxmlformats.org/officeDocument/2006/relationships/image" Target="../media/image440.png"/><Relationship Id="rId113" Type="http://schemas.openxmlformats.org/officeDocument/2006/relationships/customXml" Target="../ink/ink1482.xml"/><Relationship Id="rId134" Type="http://schemas.openxmlformats.org/officeDocument/2006/relationships/customXml" Target="../ink/ink1493.xml"/><Relationship Id="rId80" Type="http://schemas.openxmlformats.org/officeDocument/2006/relationships/customXml" Target="../ink/ink1465.xml"/><Relationship Id="rId155" Type="http://schemas.openxmlformats.org/officeDocument/2006/relationships/image" Target="../media/image486.png"/><Relationship Id="rId176" Type="http://schemas.openxmlformats.org/officeDocument/2006/relationships/customXml" Target="../ink/ink1514.xml"/><Relationship Id="rId197" Type="http://schemas.openxmlformats.org/officeDocument/2006/relationships/customXml" Target="../ink/ink1525.xml"/><Relationship Id="rId17" Type="http://schemas.openxmlformats.org/officeDocument/2006/relationships/image" Target="../media/image415.png"/><Relationship Id="rId38" Type="http://schemas.openxmlformats.org/officeDocument/2006/relationships/customXml" Target="../ink/ink1444.xml"/><Relationship Id="rId59" Type="http://schemas.openxmlformats.org/officeDocument/2006/relationships/image" Target="../media/image435.png"/><Relationship Id="rId103" Type="http://schemas.openxmlformats.org/officeDocument/2006/relationships/customXml" Target="../ink/ink1477.xml"/><Relationship Id="rId124" Type="http://schemas.openxmlformats.org/officeDocument/2006/relationships/image" Target="../media/image471.png"/><Relationship Id="rId70" Type="http://schemas.openxmlformats.org/officeDocument/2006/relationships/customXml" Target="../ink/ink1460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1509.xml"/><Relationship Id="rId187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439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60" Type="http://schemas.openxmlformats.org/officeDocument/2006/relationships/customXml" Target="../ink/ink1455.xml"/><Relationship Id="rId81" Type="http://schemas.openxmlformats.org/officeDocument/2006/relationships/image" Target="../media/image451.png"/><Relationship Id="rId135" Type="http://schemas.openxmlformats.org/officeDocument/2006/relationships/image" Target="../media/image476.png"/><Relationship Id="rId156" Type="http://schemas.openxmlformats.org/officeDocument/2006/relationships/customXml" Target="../ink/ink1504.xml"/><Relationship Id="rId177" Type="http://schemas.openxmlformats.org/officeDocument/2006/relationships/image" Target="../media/image501.png"/><Relationship Id="rId198" Type="http://schemas.openxmlformats.org/officeDocument/2006/relationships/image" Target="../media/image511.png"/><Relationship Id="rId18" Type="http://schemas.openxmlformats.org/officeDocument/2006/relationships/customXml" Target="../ink/ink1434.xml"/><Relationship Id="rId39" Type="http://schemas.openxmlformats.org/officeDocument/2006/relationships/image" Target="../media/image425.png"/><Relationship Id="rId50" Type="http://schemas.openxmlformats.org/officeDocument/2006/relationships/customXml" Target="../ink/ink1450.xml"/><Relationship Id="rId104" Type="http://schemas.openxmlformats.org/officeDocument/2006/relationships/image" Target="../media/image462.png"/><Relationship Id="rId125" Type="http://schemas.openxmlformats.org/officeDocument/2006/relationships/customXml" Target="../ink/ink1488.xml"/><Relationship Id="rId146" Type="http://schemas.openxmlformats.org/officeDocument/2006/relationships/customXml" Target="../ink/ink1499.xml"/><Relationship Id="rId167" Type="http://schemas.openxmlformats.org/officeDocument/2006/relationships/image" Target="../media/image496.png"/><Relationship Id="rId188" Type="http://schemas.openxmlformats.org/officeDocument/2006/relationships/customXml" Target="../ink/ink1520.xml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84.xml"/><Relationship Id="rId21" Type="http://schemas.openxmlformats.org/officeDocument/2006/relationships/image" Target="../media/image418.png"/><Relationship Id="rId42" Type="http://schemas.openxmlformats.org/officeDocument/2006/relationships/customXml" Target="../ink/ink1546.xml"/><Relationship Id="rId63" Type="http://schemas.openxmlformats.org/officeDocument/2006/relationships/image" Target="../media/image437.png"/><Relationship Id="rId84" Type="http://schemas.openxmlformats.org/officeDocument/2006/relationships/customXml" Target="../ink/ink1567.xml"/><Relationship Id="rId138" Type="http://schemas.openxmlformats.org/officeDocument/2006/relationships/customXml" Target="../ink/ink1595.xml"/><Relationship Id="rId159" Type="http://schemas.openxmlformats.org/officeDocument/2006/relationships/image" Target="../media/image488.png"/><Relationship Id="rId170" Type="http://schemas.openxmlformats.org/officeDocument/2006/relationships/customXml" Target="../ink/ink1611.xml"/><Relationship Id="rId191" Type="http://schemas.openxmlformats.org/officeDocument/2006/relationships/customXml" Target="../ink/ink1622.xml"/><Relationship Id="rId107" Type="http://schemas.openxmlformats.org/officeDocument/2006/relationships/customXml" Target="../ink/ink1579.xml"/><Relationship Id="rId11" Type="http://schemas.openxmlformats.org/officeDocument/2006/relationships/image" Target="../media/image412.png"/><Relationship Id="rId32" Type="http://schemas.openxmlformats.org/officeDocument/2006/relationships/customXml" Target="../ink/ink1541.xml"/><Relationship Id="rId53" Type="http://schemas.openxmlformats.org/officeDocument/2006/relationships/image" Target="../media/image432.png"/><Relationship Id="rId74" Type="http://schemas.openxmlformats.org/officeDocument/2006/relationships/customXml" Target="../ink/ink1562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1606.xml"/><Relationship Id="rId181" Type="http://schemas.openxmlformats.org/officeDocument/2006/relationships/image" Target="../media/image503.png"/><Relationship Id="rId22" Type="http://schemas.openxmlformats.org/officeDocument/2006/relationships/customXml" Target="../ink/ink1536.xml"/><Relationship Id="rId43" Type="http://schemas.openxmlformats.org/officeDocument/2006/relationships/image" Target="../media/image427.png"/><Relationship Id="rId64" Type="http://schemas.openxmlformats.org/officeDocument/2006/relationships/customXml" Target="../ink/ink1557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1601.xml"/><Relationship Id="rId171" Type="http://schemas.openxmlformats.org/officeDocument/2006/relationships/image" Target="../media/image498.png"/><Relationship Id="rId192" Type="http://schemas.openxmlformats.org/officeDocument/2006/relationships/image" Target="../media/image508.png"/><Relationship Id="rId12" Type="http://schemas.openxmlformats.org/officeDocument/2006/relationships/customXml" Target="../ink/ink1531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1590.xml"/><Relationship Id="rId54" Type="http://schemas.openxmlformats.org/officeDocument/2006/relationships/customXml" Target="../ink/ink1552.xml"/><Relationship Id="rId75" Type="http://schemas.openxmlformats.org/officeDocument/2006/relationships/image" Target="../media/image443.png"/><Relationship Id="rId96" Type="http://schemas.openxmlformats.org/officeDocument/2006/relationships/customXml" Target="../ink/ink1573.xml"/><Relationship Id="rId140" Type="http://schemas.openxmlformats.org/officeDocument/2006/relationships/customXml" Target="../ink/ink1596.xml"/><Relationship Id="rId161" Type="http://schemas.openxmlformats.org/officeDocument/2006/relationships/image" Target="../media/image493.png"/><Relationship Id="rId182" Type="http://schemas.openxmlformats.org/officeDocument/2006/relationships/customXml" Target="../ink/ink1617.xml"/><Relationship Id="rId6" Type="http://schemas.openxmlformats.org/officeDocument/2006/relationships/customXml" Target="../ink/ink1528.xml"/><Relationship Id="rId23" Type="http://schemas.openxmlformats.org/officeDocument/2006/relationships/image" Target="../media/image419.png"/><Relationship Id="rId119" Type="http://schemas.openxmlformats.org/officeDocument/2006/relationships/customXml" Target="../ink/ink1585.xml"/><Relationship Id="rId44" Type="http://schemas.openxmlformats.org/officeDocument/2006/relationships/customXml" Target="../ink/ink1547.xml"/><Relationship Id="rId65" Type="http://schemas.openxmlformats.org/officeDocument/2006/relationships/image" Target="../media/image438.png"/><Relationship Id="rId86" Type="http://schemas.openxmlformats.org/officeDocument/2006/relationships/customXml" Target="../ink/ink1568.xml"/><Relationship Id="rId130" Type="http://schemas.openxmlformats.org/officeDocument/2006/relationships/image" Target="../media/image474.png"/><Relationship Id="rId151" Type="http://schemas.openxmlformats.org/officeDocument/2006/relationships/image" Target="../media/image484.png"/><Relationship Id="rId172" Type="http://schemas.openxmlformats.org/officeDocument/2006/relationships/customXml" Target="../ink/ink1612.xml"/><Relationship Id="rId193" Type="http://schemas.openxmlformats.org/officeDocument/2006/relationships/customXml" Target="../ink/ink1623.xml"/><Relationship Id="rId13" Type="http://schemas.openxmlformats.org/officeDocument/2006/relationships/image" Target="../media/image413.png"/><Relationship Id="rId109" Type="http://schemas.openxmlformats.org/officeDocument/2006/relationships/customXml" Target="../ink/ink1580.xml"/><Relationship Id="rId34" Type="http://schemas.openxmlformats.org/officeDocument/2006/relationships/customXml" Target="../ink/ink1542.xml"/><Relationship Id="rId55" Type="http://schemas.openxmlformats.org/officeDocument/2006/relationships/image" Target="../media/image433.png"/><Relationship Id="rId76" Type="http://schemas.openxmlformats.org/officeDocument/2006/relationships/customXml" Target="../ink/ink1563.xml"/><Relationship Id="rId97" Type="http://schemas.openxmlformats.org/officeDocument/2006/relationships/image" Target="../media/image459.png"/><Relationship Id="rId120" Type="http://schemas.openxmlformats.org/officeDocument/2006/relationships/image" Target="../media/image342.png"/><Relationship Id="rId141" Type="http://schemas.openxmlformats.org/officeDocument/2006/relationships/image" Target="../media/image479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1571.xml"/><Relationship Id="rId162" Type="http://schemas.openxmlformats.org/officeDocument/2006/relationships/customXml" Target="../ink/ink1607.xml"/><Relationship Id="rId183" Type="http://schemas.openxmlformats.org/officeDocument/2006/relationships/image" Target="../media/image504.png"/><Relationship Id="rId2" Type="http://schemas.openxmlformats.org/officeDocument/2006/relationships/customXml" Target="../ink/ink1526.xml"/><Relationship Id="rId29" Type="http://schemas.openxmlformats.org/officeDocument/2006/relationships/image" Target="../media/image422.png"/><Relationship Id="rId24" Type="http://schemas.openxmlformats.org/officeDocument/2006/relationships/customXml" Target="../ink/ink1537.xml"/><Relationship Id="rId40" Type="http://schemas.openxmlformats.org/officeDocument/2006/relationships/customXml" Target="../ink/ink1545.xml"/><Relationship Id="rId45" Type="http://schemas.openxmlformats.org/officeDocument/2006/relationships/image" Target="../media/image428.png"/><Relationship Id="rId66" Type="http://schemas.openxmlformats.org/officeDocument/2006/relationships/customXml" Target="../ink/ink1558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1583.xml"/><Relationship Id="rId131" Type="http://schemas.openxmlformats.org/officeDocument/2006/relationships/customXml" Target="../ink/ink1591.xml"/><Relationship Id="rId136" Type="http://schemas.openxmlformats.org/officeDocument/2006/relationships/customXml" Target="../ink/ink1594.xml"/><Relationship Id="rId157" Type="http://schemas.openxmlformats.org/officeDocument/2006/relationships/image" Target="../media/image487.png"/><Relationship Id="rId178" Type="http://schemas.openxmlformats.org/officeDocument/2006/relationships/customXml" Target="../ink/ink1615.xml"/><Relationship Id="rId61" Type="http://schemas.openxmlformats.org/officeDocument/2006/relationships/image" Target="../media/image436.png"/><Relationship Id="rId82" Type="http://schemas.openxmlformats.org/officeDocument/2006/relationships/customXml" Target="../ink/ink1566.xml"/><Relationship Id="rId152" Type="http://schemas.openxmlformats.org/officeDocument/2006/relationships/customXml" Target="../ink/ink1602.xml"/><Relationship Id="rId173" Type="http://schemas.openxmlformats.org/officeDocument/2006/relationships/image" Target="../media/image499.png"/><Relationship Id="rId194" Type="http://schemas.openxmlformats.org/officeDocument/2006/relationships/image" Target="../media/image509.png"/><Relationship Id="rId199" Type="http://schemas.openxmlformats.org/officeDocument/2006/relationships/customXml" Target="../ink/ink1626.xml"/><Relationship Id="rId19" Type="http://schemas.openxmlformats.org/officeDocument/2006/relationships/image" Target="../media/image417.png"/><Relationship Id="rId14" Type="http://schemas.openxmlformats.org/officeDocument/2006/relationships/customXml" Target="../ink/ink1532.xml"/><Relationship Id="rId30" Type="http://schemas.openxmlformats.org/officeDocument/2006/relationships/customXml" Target="../ink/ink1540.xml"/><Relationship Id="rId35" Type="http://schemas.openxmlformats.org/officeDocument/2006/relationships/image" Target="../media/image404.png"/><Relationship Id="rId56" Type="http://schemas.openxmlformats.org/officeDocument/2006/relationships/customXml" Target="../ink/ink1553.xml"/><Relationship Id="rId77" Type="http://schemas.openxmlformats.org/officeDocument/2006/relationships/image" Target="../media/image444.png"/><Relationship Id="rId100" Type="http://schemas.openxmlformats.org/officeDocument/2006/relationships/customXml" Target="../ink/ink1575.xml"/><Relationship Id="rId105" Type="http://schemas.openxmlformats.org/officeDocument/2006/relationships/customXml" Target="../ink/ink1578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1610.xml"/><Relationship Id="rId8" Type="http://schemas.openxmlformats.org/officeDocument/2006/relationships/customXml" Target="../ink/ink1529.xml"/><Relationship Id="rId51" Type="http://schemas.openxmlformats.org/officeDocument/2006/relationships/image" Target="../media/image431.png"/><Relationship Id="rId72" Type="http://schemas.openxmlformats.org/officeDocument/2006/relationships/customXml" Target="../ink/ink1561.xml"/><Relationship Id="rId93" Type="http://schemas.openxmlformats.org/officeDocument/2006/relationships/image" Target="../media/image457.png"/><Relationship Id="rId98" Type="http://schemas.openxmlformats.org/officeDocument/2006/relationships/customXml" Target="../ink/ink1574.xml"/><Relationship Id="rId121" Type="http://schemas.openxmlformats.org/officeDocument/2006/relationships/customXml" Target="../ink/ink1586.xml"/><Relationship Id="rId142" Type="http://schemas.openxmlformats.org/officeDocument/2006/relationships/customXml" Target="../ink/ink1597.xml"/><Relationship Id="rId163" Type="http://schemas.openxmlformats.org/officeDocument/2006/relationships/image" Target="../media/image494.png"/><Relationship Id="rId184" Type="http://schemas.openxmlformats.org/officeDocument/2006/relationships/customXml" Target="../ink/ink1618.xml"/><Relationship Id="rId189" Type="http://schemas.openxmlformats.org/officeDocument/2006/relationships/image" Target="../media/image507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1548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1605.xml"/><Relationship Id="rId20" Type="http://schemas.openxmlformats.org/officeDocument/2006/relationships/customXml" Target="../ink/ink1535.xml"/><Relationship Id="rId41" Type="http://schemas.openxmlformats.org/officeDocument/2006/relationships/image" Target="../media/image426.png"/><Relationship Id="rId62" Type="http://schemas.openxmlformats.org/officeDocument/2006/relationships/customXml" Target="../ink/ink1556.xml"/><Relationship Id="rId83" Type="http://schemas.openxmlformats.org/officeDocument/2006/relationships/image" Target="../media/image452.png"/><Relationship Id="rId88" Type="http://schemas.openxmlformats.org/officeDocument/2006/relationships/customXml" Target="../ink/ink1569.xml"/><Relationship Id="rId111" Type="http://schemas.openxmlformats.org/officeDocument/2006/relationships/customXml" Target="../ink/ink1581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1613.xml"/><Relationship Id="rId179" Type="http://schemas.openxmlformats.org/officeDocument/2006/relationships/image" Target="../media/image502.png"/><Relationship Id="rId195" Type="http://schemas.openxmlformats.org/officeDocument/2006/relationships/customXml" Target="../ink/ink1624.xml"/><Relationship Id="rId190" Type="http://schemas.openxmlformats.org/officeDocument/2006/relationships/customXml" Target="../ink/ink1621.xml"/><Relationship Id="rId15" Type="http://schemas.openxmlformats.org/officeDocument/2006/relationships/image" Target="../media/image414.png"/><Relationship Id="rId36" Type="http://schemas.openxmlformats.org/officeDocument/2006/relationships/customXml" Target="../ink/ink1543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1589.xml"/><Relationship Id="rId10" Type="http://schemas.openxmlformats.org/officeDocument/2006/relationships/customXml" Target="../ink/ink1530.xml"/><Relationship Id="rId31" Type="http://schemas.openxmlformats.org/officeDocument/2006/relationships/image" Target="../media/image423.png"/><Relationship Id="rId52" Type="http://schemas.openxmlformats.org/officeDocument/2006/relationships/customXml" Target="../ink/ink1551.xml"/><Relationship Id="rId73" Type="http://schemas.openxmlformats.org/officeDocument/2006/relationships/image" Target="../media/image442.png"/><Relationship Id="rId78" Type="http://schemas.openxmlformats.org/officeDocument/2006/relationships/customXml" Target="../ink/ink1564.xml"/><Relationship Id="rId94" Type="http://schemas.openxmlformats.org/officeDocument/2006/relationships/customXml" Target="../ink/ink1572.xml"/><Relationship Id="rId99" Type="http://schemas.openxmlformats.org/officeDocument/2006/relationships/image" Target="../media/image460.png"/><Relationship Id="rId101" Type="http://schemas.openxmlformats.org/officeDocument/2006/relationships/customXml" Target="../ink/ink1576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1600.xml"/><Relationship Id="rId164" Type="http://schemas.openxmlformats.org/officeDocument/2006/relationships/customXml" Target="../ink/ink1608.xml"/><Relationship Id="rId169" Type="http://schemas.openxmlformats.org/officeDocument/2006/relationships/image" Target="../media/image497.png"/><Relationship Id="rId185" Type="http://schemas.openxmlformats.org/officeDocument/2006/relationships/image" Target="../media/image505.png"/><Relationship Id="rId4" Type="http://schemas.openxmlformats.org/officeDocument/2006/relationships/customXml" Target="../ink/ink1527.xml"/><Relationship Id="rId9" Type="http://schemas.openxmlformats.org/officeDocument/2006/relationships/image" Target="../media/image411.png"/><Relationship Id="rId180" Type="http://schemas.openxmlformats.org/officeDocument/2006/relationships/customXml" Target="../ink/ink1616.xml"/><Relationship Id="rId26" Type="http://schemas.openxmlformats.org/officeDocument/2006/relationships/customXml" Target="../ink/ink1538.xml"/><Relationship Id="rId47" Type="http://schemas.openxmlformats.org/officeDocument/2006/relationships/image" Target="../media/image429.png"/><Relationship Id="rId68" Type="http://schemas.openxmlformats.org/officeDocument/2006/relationships/customXml" Target="../ink/ink1559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1592.xml"/><Relationship Id="rId154" Type="http://schemas.openxmlformats.org/officeDocument/2006/relationships/customXml" Target="../ink/ink1603.xml"/><Relationship Id="rId175" Type="http://schemas.openxmlformats.org/officeDocument/2006/relationships/image" Target="../media/image500.png"/><Relationship Id="rId196" Type="http://schemas.openxmlformats.org/officeDocument/2006/relationships/image" Target="../media/image510.png"/><Relationship Id="rId200" Type="http://schemas.openxmlformats.org/officeDocument/2006/relationships/image" Target="../media/image512.png"/><Relationship Id="rId16" Type="http://schemas.openxmlformats.org/officeDocument/2006/relationships/customXml" Target="../ink/ink1533.xml"/><Relationship Id="rId37" Type="http://schemas.openxmlformats.org/officeDocument/2006/relationships/image" Target="../media/image424.png"/><Relationship Id="rId58" Type="http://schemas.openxmlformats.org/officeDocument/2006/relationships/customXml" Target="../ink/ink1554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1587.xml"/><Relationship Id="rId144" Type="http://schemas.openxmlformats.org/officeDocument/2006/relationships/customXml" Target="../ink/ink1598.xml"/><Relationship Id="rId90" Type="http://schemas.openxmlformats.org/officeDocument/2006/relationships/customXml" Target="../ink/ink1570.xml"/><Relationship Id="rId165" Type="http://schemas.openxmlformats.org/officeDocument/2006/relationships/image" Target="../media/image495.png"/><Relationship Id="rId186" Type="http://schemas.openxmlformats.org/officeDocument/2006/relationships/customXml" Target="../ink/ink1619.xml"/><Relationship Id="rId27" Type="http://schemas.openxmlformats.org/officeDocument/2006/relationships/image" Target="../media/image421.png"/><Relationship Id="rId48" Type="http://schemas.openxmlformats.org/officeDocument/2006/relationships/customXml" Target="../ink/ink1549.xml"/><Relationship Id="rId69" Type="http://schemas.openxmlformats.org/officeDocument/2006/relationships/image" Target="../media/image440.png"/><Relationship Id="rId113" Type="http://schemas.openxmlformats.org/officeDocument/2006/relationships/customXml" Target="../ink/ink1582.xml"/><Relationship Id="rId134" Type="http://schemas.openxmlformats.org/officeDocument/2006/relationships/customXml" Target="../ink/ink1593.xml"/><Relationship Id="rId80" Type="http://schemas.openxmlformats.org/officeDocument/2006/relationships/customXml" Target="../ink/ink1565.xml"/><Relationship Id="rId155" Type="http://schemas.openxmlformats.org/officeDocument/2006/relationships/image" Target="../media/image486.png"/><Relationship Id="rId176" Type="http://schemas.openxmlformats.org/officeDocument/2006/relationships/customXml" Target="../ink/ink1614.xml"/><Relationship Id="rId197" Type="http://schemas.openxmlformats.org/officeDocument/2006/relationships/customXml" Target="../ink/ink1625.xml"/><Relationship Id="rId17" Type="http://schemas.openxmlformats.org/officeDocument/2006/relationships/image" Target="../media/image415.png"/><Relationship Id="rId38" Type="http://schemas.openxmlformats.org/officeDocument/2006/relationships/customXml" Target="../ink/ink1544.xml"/><Relationship Id="rId59" Type="http://schemas.openxmlformats.org/officeDocument/2006/relationships/image" Target="../media/image435.png"/><Relationship Id="rId103" Type="http://schemas.openxmlformats.org/officeDocument/2006/relationships/customXml" Target="../ink/ink1577.xml"/><Relationship Id="rId124" Type="http://schemas.openxmlformats.org/officeDocument/2006/relationships/image" Target="../media/image471.png"/><Relationship Id="rId70" Type="http://schemas.openxmlformats.org/officeDocument/2006/relationships/customXml" Target="../ink/ink1560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1609.xml"/><Relationship Id="rId187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539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60" Type="http://schemas.openxmlformats.org/officeDocument/2006/relationships/customXml" Target="../ink/ink1555.xml"/><Relationship Id="rId81" Type="http://schemas.openxmlformats.org/officeDocument/2006/relationships/image" Target="../media/image451.png"/><Relationship Id="rId135" Type="http://schemas.openxmlformats.org/officeDocument/2006/relationships/image" Target="../media/image476.png"/><Relationship Id="rId156" Type="http://schemas.openxmlformats.org/officeDocument/2006/relationships/customXml" Target="../ink/ink1604.xml"/><Relationship Id="rId177" Type="http://schemas.openxmlformats.org/officeDocument/2006/relationships/image" Target="../media/image501.png"/><Relationship Id="rId198" Type="http://schemas.openxmlformats.org/officeDocument/2006/relationships/image" Target="../media/image511.png"/><Relationship Id="rId18" Type="http://schemas.openxmlformats.org/officeDocument/2006/relationships/customXml" Target="../ink/ink1534.xml"/><Relationship Id="rId39" Type="http://schemas.openxmlformats.org/officeDocument/2006/relationships/image" Target="../media/image425.png"/><Relationship Id="rId50" Type="http://schemas.openxmlformats.org/officeDocument/2006/relationships/customXml" Target="../ink/ink1550.xml"/><Relationship Id="rId104" Type="http://schemas.openxmlformats.org/officeDocument/2006/relationships/image" Target="../media/image462.png"/><Relationship Id="rId125" Type="http://schemas.openxmlformats.org/officeDocument/2006/relationships/customXml" Target="../ink/ink1588.xml"/><Relationship Id="rId146" Type="http://schemas.openxmlformats.org/officeDocument/2006/relationships/customXml" Target="../ink/ink1599.xml"/><Relationship Id="rId167" Type="http://schemas.openxmlformats.org/officeDocument/2006/relationships/image" Target="../media/image496.png"/><Relationship Id="rId188" Type="http://schemas.openxmlformats.org/officeDocument/2006/relationships/customXml" Target="../ink/ink162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4.xml"/><Relationship Id="rId13" Type="http://schemas.openxmlformats.org/officeDocument/2006/relationships/image" Target="../media/image7.png"/><Relationship Id="rId18" Type="http://schemas.openxmlformats.org/officeDocument/2006/relationships/customXml" Target="../ink/ink49.xml"/><Relationship Id="rId26" Type="http://schemas.openxmlformats.org/officeDocument/2006/relationships/customXml" Target="../ink/ink53.xml"/><Relationship Id="rId21" Type="http://schemas.openxmlformats.org/officeDocument/2006/relationships/image" Target="../media/image11.png"/><Relationship Id="rId7" Type="http://schemas.openxmlformats.org/officeDocument/2006/relationships/image" Target="../media/image3.png"/><Relationship Id="rId12" Type="http://schemas.openxmlformats.org/officeDocument/2006/relationships/customXml" Target="../ink/ink46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25.png"/><Relationship Id="rId2" Type="http://schemas.openxmlformats.org/officeDocument/2006/relationships/customXml" Target="../ink/ink42.xml"/><Relationship Id="rId16" Type="http://schemas.openxmlformats.org/officeDocument/2006/relationships/customXml" Target="../ink/ink48.xml"/><Relationship Id="rId20" Type="http://schemas.openxmlformats.org/officeDocument/2006/relationships/customXml" Target="../ink/ink50.xml"/><Relationship Id="rId29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.xml"/><Relationship Id="rId11" Type="http://schemas.openxmlformats.org/officeDocument/2006/relationships/image" Target="../media/image6.png"/><Relationship Id="rId24" Type="http://schemas.openxmlformats.org/officeDocument/2006/relationships/customXml" Target="../ink/ink52.xml"/><Relationship Id="rId32" Type="http://schemas.openxmlformats.org/officeDocument/2006/relationships/customXml" Target="../ink/ink56.xml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54.xml"/><Relationship Id="rId10" Type="http://schemas.openxmlformats.org/officeDocument/2006/relationships/customXml" Target="../ink/ink45.xml"/><Relationship Id="rId19" Type="http://schemas.openxmlformats.org/officeDocument/2006/relationships/image" Target="../media/image10.png"/><Relationship Id="rId31" Type="http://schemas.openxmlformats.org/officeDocument/2006/relationships/image" Target="../media/image24.png"/><Relationship Id="rId9" Type="http://schemas.openxmlformats.org/officeDocument/2006/relationships/image" Target="../media/image5.png"/><Relationship Id="rId14" Type="http://schemas.openxmlformats.org/officeDocument/2006/relationships/customXml" Target="../ink/ink47.xml"/><Relationship Id="rId22" Type="http://schemas.openxmlformats.org/officeDocument/2006/relationships/customXml" Target="../ink/ink51.xml"/><Relationship Id="rId27" Type="http://schemas.openxmlformats.org/officeDocument/2006/relationships/image" Target="../media/image22.png"/><Relationship Id="rId30" Type="http://schemas.openxmlformats.org/officeDocument/2006/relationships/customXml" Target="../ink/ink5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customXml" Target="../ink/ink1627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31.xml"/><Relationship Id="rId13" Type="http://schemas.openxmlformats.org/officeDocument/2006/relationships/image" Target="../media/image517.png"/><Relationship Id="rId3" Type="http://schemas.openxmlformats.org/officeDocument/2006/relationships/image" Target="../media/image513.png"/><Relationship Id="rId7" Type="http://schemas.openxmlformats.org/officeDocument/2006/relationships/image" Target="../media/image515.png"/><Relationship Id="rId12" Type="http://schemas.openxmlformats.org/officeDocument/2006/relationships/customXml" Target="../ink/ink1633.xml"/><Relationship Id="rId2" Type="http://schemas.openxmlformats.org/officeDocument/2006/relationships/customXml" Target="../ink/ink16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30.xml"/><Relationship Id="rId11" Type="http://schemas.openxmlformats.org/officeDocument/2006/relationships/image" Target="../media/image2610.png"/><Relationship Id="rId5" Type="http://schemas.openxmlformats.org/officeDocument/2006/relationships/image" Target="../media/image514.png"/><Relationship Id="rId15" Type="http://schemas.openxmlformats.org/officeDocument/2006/relationships/image" Target="../media/image518.png"/><Relationship Id="rId10" Type="http://schemas.openxmlformats.org/officeDocument/2006/relationships/customXml" Target="../ink/ink1632.xml"/><Relationship Id="rId4" Type="http://schemas.openxmlformats.org/officeDocument/2006/relationships/customXml" Target="../ink/ink1629.xml"/><Relationship Id="rId9" Type="http://schemas.openxmlformats.org/officeDocument/2006/relationships/image" Target="../media/image516.png"/><Relationship Id="rId14" Type="http://schemas.openxmlformats.org/officeDocument/2006/relationships/customXml" Target="../ink/ink1634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38.xml"/><Relationship Id="rId13" Type="http://schemas.openxmlformats.org/officeDocument/2006/relationships/image" Target="../media/image517.png"/><Relationship Id="rId18" Type="http://schemas.openxmlformats.org/officeDocument/2006/relationships/customXml" Target="../ink/ink1643.xml"/><Relationship Id="rId26" Type="http://schemas.openxmlformats.org/officeDocument/2006/relationships/customXml" Target="../ink/ink1647.xml"/><Relationship Id="rId3" Type="http://schemas.openxmlformats.org/officeDocument/2006/relationships/image" Target="../media/image513.png"/><Relationship Id="rId21" Type="http://schemas.openxmlformats.org/officeDocument/2006/relationships/image" Target="../media/image521.png"/><Relationship Id="rId7" Type="http://schemas.openxmlformats.org/officeDocument/2006/relationships/image" Target="../media/image515.png"/><Relationship Id="rId12" Type="http://schemas.openxmlformats.org/officeDocument/2006/relationships/customXml" Target="../ink/ink1640.xml"/><Relationship Id="rId17" Type="http://schemas.openxmlformats.org/officeDocument/2006/relationships/image" Target="../media/image519.png"/><Relationship Id="rId25" Type="http://schemas.openxmlformats.org/officeDocument/2006/relationships/image" Target="../media/image523.png"/><Relationship Id="rId2" Type="http://schemas.openxmlformats.org/officeDocument/2006/relationships/customXml" Target="../ink/ink1635.xml"/><Relationship Id="rId16" Type="http://schemas.openxmlformats.org/officeDocument/2006/relationships/customXml" Target="../ink/ink1642.xml"/><Relationship Id="rId20" Type="http://schemas.openxmlformats.org/officeDocument/2006/relationships/customXml" Target="../ink/ink16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37.xml"/><Relationship Id="rId11" Type="http://schemas.openxmlformats.org/officeDocument/2006/relationships/image" Target="../media/image2610.png"/><Relationship Id="rId24" Type="http://schemas.openxmlformats.org/officeDocument/2006/relationships/customXml" Target="../ink/ink1646.xml"/><Relationship Id="rId5" Type="http://schemas.openxmlformats.org/officeDocument/2006/relationships/image" Target="../media/image514.png"/><Relationship Id="rId15" Type="http://schemas.openxmlformats.org/officeDocument/2006/relationships/image" Target="../media/image518.png"/><Relationship Id="rId23" Type="http://schemas.openxmlformats.org/officeDocument/2006/relationships/image" Target="../media/image522.png"/><Relationship Id="rId10" Type="http://schemas.openxmlformats.org/officeDocument/2006/relationships/customXml" Target="../ink/ink1639.xml"/><Relationship Id="rId19" Type="http://schemas.openxmlformats.org/officeDocument/2006/relationships/image" Target="../media/image520.png"/><Relationship Id="rId4" Type="http://schemas.openxmlformats.org/officeDocument/2006/relationships/customXml" Target="../ink/ink1636.xml"/><Relationship Id="rId9" Type="http://schemas.openxmlformats.org/officeDocument/2006/relationships/image" Target="../media/image516.png"/><Relationship Id="rId14" Type="http://schemas.openxmlformats.org/officeDocument/2006/relationships/customXml" Target="../ink/ink1641.xml"/><Relationship Id="rId22" Type="http://schemas.openxmlformats.org/officeDocument/2006/relationships/customXml" Target="../ink/ink1645.xml"/><Relationship Id="rId27" Type="http://schemas.openxmlformats.org/officeDocument/2006/relationships/image" Target="../media/image524.png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17.png"/><Relationship Id="rId18" Type="http://schemas.openxmlformats.org/officeDocument/2006/relationships/customXml" Target="../ink/ink1656.xml"/><Relationship Id="rId26" Type="http://schemas.openxmlformats.org/officeDocument/2006/relationships/customXml" Target="../ink/ink1660.xml"/><Relationship Id="rId39" Type="http://schemas.openxmlformats.org/officeDocument/2006/relationships/image" Target="../media/image530.png"/><Relationship Id="rId21" Type="http://schemas.openxmlformats.org/officeDocument/2006/relationships/image" Target="../media/image521.png"/><Relationship Id="rId34" Type="http://schemas.openxmlformats.org/officeDocument/2006/relationships/customXml" Target="../ink/ink1664.xml"/><Relationship Id="rId7" Type="http://schemas.openxmlformats.org/officeDocument/2006/relationships/image" Target="../media/image515.png"/><Relationship Id="rId12" Type="http://schemas.openxmlformats.org/officeDocument/2006/relationships/customXml" Target="../ink/ink1653.xml"/><Relationship Id="rId17" Type="http://schemas.openxmlformats.org/officeDocument/2006/relationships/image" Target="../media/image519.png"/><Relationship Id="rId25" Type="http://schemas.openxmlformats.org/officeDocument/2006/relationships/image" Target="../media/image523.png"/><Relationship Id="rId33" Type="http://schemas.openxmlformats.org/officeDocument/2006/relationships/image" Target="../media/image527.png"/><Relationship Id="rId38" Type="http://schemas.openxmlformats.org/officeDocument/2006/relationships/customXml" Target="../ink/ink1666.xml"/><Relationship Id="rId2" Type="http://schemas.openxmlformats.org/officeDocument/2006/relationships/customXml" Target="../ink/ink1648.xml"/><Relationship Id="rId16" Type="http://schemas.openxmlformats.org/officeDocument/2006/relationships/customXml" Target="../ink/ink1655.xml"/><Relationship Id="rId20" Type="http://schemas.openxmlformats.org/officeDocument/2006/relationships/customXml" Target="../ink/ink1657.xml"/><Relationship Id="rId29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50.xml"/><Relationship Id="rId11" Type="http://schemas.openxmlformats.org/officeDocument/2006/relationships/image" Target="../media/image2610.png"/><Relationship Id="rId24" Type="http://schemas.openxmlformats.org/officeDocument/2006/relationships/customXml" Target="../ink/ink1659.xml"/><Relationship Id="rId32" Type="http://schemas.openxmlformats.org/officeDocument/2006/relationships/customXml" Target="../ink/ink1663.xml"/><Relationship Id="rId37" Type="http://schemas.openxmlformats.org/officeDocument/2006/relationships/image" Target="../media/image529.png"/><Relationship Id="rId5" Type="http://schemas.openxmlformats.org/officeDocument/2006/relationships/image" Target="../media/image514.png"/><Relationship Id="rId15" Type="http://schemas.openxmlformats.org/officeDocument/2006/relationships/image" Target="../media/image518.png"/><Relationship Id="rId23" Type="http://schemas.openxmlformats.org/officeDocument/2006/relationships/image" Target="../media/image522.png"/><Relationship Id="rId28" Type="http://schemas.openxmlformats.org/officeDocument/2006/relationships/customXml" Target="../ink/ink1661.xml"/><Relationship Id="rId36" Type="http://schemas.openxmlformats.org/officeDocument/2006/relationships/customXml" Target="../ink/ink1665.xml"/><Relationship Id="rId10" Type="http://schemas.openxmlformats.org/officeDocument/2006/relationships/customXml" Target="../ink/ink1652.xml"/><Relationship Id="rId19" Type="http://schemas.openxmlformats.org/officeDocument/2006/relationships/image" Target="../media/image520.png"/><Relationship Id="rId31" Type="http://schemas.openxmlformats.org/officeDocument/2006/relationships/image" Target="../media/image526.png"/><Relationship Id="rId4" Type="http://schemas.openxmlformats.org/officeDocument/2006/relationships/customXml" Target="../ink/ink1649.xml"/><Relationship Id="rId9" Type="http://schemas.openxmlformats.org/officeDocument/2006/relationships/image" Target="../media/image516.png"/><Relationship Id="rId14" Type="http://schemas.openxmlformats.org/officeDocument/2006/relationships/customXml" Target="../ink/ink1654.xml"/><Relationship Id="rId22" Type="http://schemas.openxmlformats.org/officeDocument/2006/relationships/customXml" Target="../ink/ink1658.xml"/><Relationship Id="rId27" Type="http://schemas.openxmlformats.org/officeDocument/2006/relationships/image" Target="../media/image524.png"/><Relationship Id="rId30" Type="http://schemas.openxmlformats.org/officeDocument/2006/relationships/customXml" Target="../ink/ink1662.xml"/><Relationship Id="rId35" Type="http://schemas.openxmlformats.org/officeDocument/2006/relationships/image" Target="../media/image528.png"/><Relationship Id="rId8" Type="http://schemas.openxmlformats.org/officeDocument/2006/relationships/customXml" Target="../ink/ink1651.xml"/><Relationship Id="rId3" Type="http://schemas.openxmlformats.org/officeDocument/2006/relationships/image" Target="../media/image513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png"/><Relationship Id="rId2" Type="http://schemas.openxmlformats.org/officeDocument/2006/relationships/customXml" Target="../ink/ink1667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71.xml"/><Relationship Id="rId13" Type="http://schemas.openxmlformats.org/officeDocument/2006/relationships/image" Target="../media/image536.png"/><Relationship Id="rId3" Type="http://schemas.openxmlformats.org/officeDocument/2006/relationships/image" Target="../media/image531.png"/><Relationship Id="rId7" Type="http://schemas.openxmlformats.org/officeDocument/2006/relationships/image" Target="../media/image533.png"/><Relationship Id="rId12" Type="http://schemas.openxmlformats.org/officeDocument/2006/relationships/customXml" Target="../ink/ink1673.xml"/><Relationship Id="rId2" Type="http://schemas.openxmlformats.org/officeDocument/2006/relationships/customXml" Target="../ink/ink16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0.xml"/><Relationship Id="rId11" Type="http://schemas.openxmlformats.org/officeDocument/2006/relationships/image" Target="../media/image535.png"/><Relationship Id="rId5" Type="http://schemas.openxmlformats.org/officeDocument/2006/relationships/image" Target="../media/image532.png"/><Relationship Id="rId10" Type="http://schemas.openxmlformats.org/officeDocument/2006/relationships/customXml" Target="../ink/ink1672.xml"/><Relationship Id="rId4" Type="http://schemas.openxmlformats.org/officeDocument/2006/relationships/customXml" Target="../ink/ink1669.xml"/><Relationship Id="rId9" Type="http://schemas.openxmlformats.org/officeDocument/2006/relationships/image" Target="../media/image534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77.xml"/><Relationship Id="rId13" Type="http://schemas.openxmlformats.org/officeDocument/2006/relationships/image" Target="../media/image536.png"/><Relationship Id="rId18" Type="http://schemas.openxmlformats.org/officeDocument/2006/relationships/customXml" Target="../ink/ink1682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7" Type="http://schemas.openxmlformats.org/officeDocument/2006/relationships/image" Target="../media/image533.png"/><Relationship Id="rId12" Type="http://schemas.openxmlformats.org/officeDocument/2006/relationships/customXml" Target="../ink/ink1679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2" Type="http://schemas.openxmlformats.org/officeDocument/2006/relationships/customXml" Target="../ink/ink1674.xml"/><Relationship Id="rId16" Type="http://schemas.openxmlformats.org/officeDocument/2006/relationships/customXml" Target="../ink/ink1681.xml"/><Relationship Id="rId20" Type="http://schemas.openxmlformats.org/officeDocument/2006/relationships/customXml" Target="../ink/ink16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6.xml"/><Relationship Id="rId11" Type="http://schemas.openxmlformats.org/officeDocument/2006/relationships/image" Target="../media/image535.png"/><Relationship Id="rId24" Type="http://schemas.openxmlformats.org/officeDocument/2006/relationships/customXml" Target="../ink/ink1685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10" Type="http://schemas.openxmlformats.org/officeDocument/2006/relationships/customXml" Target="../ink/ink1678.xml"/><Relationship Id="rId19" Type="http://schemas.openxmlformats.org/officeDocument/2006/relationships/image" Target="../media/image539.png"/><Relationship Id="rId4" Type="http://schemas.openxmlformats.org/officeDocument/2006/relationships/customXml" Target="../ink/ink1675.xml"/><Relationship Id="rId9" Type="http://schemas.openxmlformats.org/officeDocument/2006/relationships/image" Target="../media/image534.png"/><Relationship Id="rId14" Type="http://schemas.openxmlformats.org/officeDocument/2006/relationships/customXml" Target="../ink/ink1680.xml"/><Relationship Id="rId22" Type="http://schemas.openxmlformats.org/officeDocument/2006/relationships/customXml" Target="../ink/ink1684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89.xml"/><Relationship Id="rId13" Type="http://schemas.openxmlformats.org/officeDocument/2006/relationships/image" Target="../media/image536.png"/><Relationship Id="rId18" Type="http://schemas.openxmlformats.org/officeDocument/2006/relationships/customXml" Target="../ink/ink1694.xml"/><Relationship Id="rId26" Type="http://schemas.openxmlformats.org/officeDocument/2006/relationships/customXml" Target="../ink/ink1698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7" Type="http://schemas.openxmlformats.org/officeDocument/2006/relationships/image" Target="../media/image533.png"/><Relationship Id="rId12" Type="http://schemas.openxmlformats.org/officeDocument/2006/relationships/customXml" Target="../ink/ink1691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2" Type="http://schemas.openxmlformats.org/officeDocument/2006/relationships/customXml" Target="../ink/ink1686.xml"/><Relationship Id="rId16" Type="http://schemas.openxmlformats.org/officeDocument/2006/relationships/customXml" Target="../ink/ink1693.xml"/><Relationship Id="rId20" Type="http://schemas.openxmlformats.org/officeDocument/2006/relationships/customXml" Target="../ink/ink1695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8.xml"/><Relationship Id="rId11" Type="http://schemas.openxmlformats.org/officeDocument/2006/relationships/image" Target="../media/image535.png"/><Relationship Id="rId24" Type="http://schemas.openxmlformats.org/officeDocument/2006/relationships/customXml" Target="../ink/ink1697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699.xml"/><Relationship Id="rId10" Type="http://schemas.openxmlformats.org/officeDocument/2006/relationships/customXml" Target="../ink/ink1690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1687.xml"/><Relationship Id="rId9" Type="http://schemas.openxmlformats.org/officeDocument/2006/relationships/image" Target="../media/image534.png"/><Relationship Id="rId14" Type="http://schemas.openxmlformats.org/officeDocument/2006/relationships/customXml" Target="../ink/ink1692.xml"/><Relationship Id="rId22" Type="http://schemas.openxmlformats.org/officeDocument/2006/relationships/customXml" Target="../ink/ink1696.xml"/><Relationship Id="rId27" Type="http://schemas.openxmlformats.org/officeDocument/2006/relationships/image" Target="../media/image543.png"/><Relationship Id="rId30" Type="http://schemas.openxmlformats.org/officeDocument/2006/relationships/customXml" Target="../ink/ink1700.xml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1709.xml"/><Relationship Id="rId26" Type="http://schemas.openxmlformats.org/officeDocument/2006/relationships/customXml" Target="../ink/ink1713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7" Type="http://schemas.openxmlformats.org/officeDocument/2006/relationships/image" Target="../media/image533.png"/><Relationship Id="rId12" Type="http://schemas.openxmlformats.org/officeDocument/2006/relationships/customXml" Target="../ink/ink1706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2" Type="http://schemas.openxmlformats.org/officeDocument/2006/relationships/customXml" Target="../ink/ink1701.xml"/><Relationship Id="rId16" Type="http://schemas.openxmlformats.org/officeDocument/2006/relationships/customXml" Target="../ink/ink1708.xml"/><Relationship Id="rId20" Type="http://schemas.openxmlformats.org/officeDocument/2006/relationships/customXml" Target="../ink/ink1710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03.xml"/><Relationship Id="rId11" Type="http://schemas.openxmlformats.org/officeDocument/2006/relationships/image" Target="../media/image535.png"/><Relationship Id="rId24" Type="http://schemas.openxmlformats.org/officeDocument/2006/relationships/customXml" Target="../ink/ink1712.xml"/><Relationship Id="rId32" Type="http://schemas.openxmlformats.org/officeDocument/2006/relationships/customXml" Target="../ink/ink1716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714.xml"/><Relationship Id="rId10" Type="http://schemas.openxmlformats.org/officeDocument/2006/relationships/customXml" Target="../ink/ink1705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1702.xml"/><Relationship Id="rId9" Type="http://schemas.openxmlformats.org/officeDocument/2006/relationships/image" Target="../media/image534.png"/><Relationship Id="rId14" Type="http://schemas.openxmlformats.org/officeDocument/2006/relationships/customXml" Target="../ink/ink1707.xml"/><Relationship Id="rId22" Type="http://schemas.openxmlformats.org/officeDocument/2006/relationships/customXml" Target="../ink/ink1711.xml"/><Relationship Id="rId27" Type="http://schemas.openxmlformats.org/officeDocument/2006/relationships/image" Target="../media/image543.png"/><Relationship Id="rId30" Type="http://schemas.openxmlformats.org/officeDocument/2006/relationships/customXml" Target="../ink/ink1715.xml"/><Relationship Id="rId8" Type="http://schemas.openxmlformats.org/officeDocument/2006/relationships/customXml" Target="../ink/ink1704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1725.xml"/><Relationship Id="rId26" Type="http://schemas.openxmlformats.org/officeDocument/2006/relationships/customXml" Target="../ink/ink1729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34" Type="http://schemas.openxmlformats.org/officeDocument/2006/relationships/customXml" Target="../ink/ink1733.xml"/><Relationship Id="rId7" Type="http://schemas.openxmlformats.org/officeDocument/2006/relationships/image" Target="../media/image533.png"/><Relationship Id="rId12" Type="http://schemas.openxmlformats.org/officeDocument/2006/relationships/customXml" Target="../ink/ink1722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2" Type="http://schemas.openxmlformats.org/officeDocument/2006/relationships/customXml" Target="../ink/ink1717.xml"/><Relationship Id="rId16" Type="http://schemas.openxmlformats.org/officeDocument/2006/relationships/customXml" Target="../ink/ink1724.xml"/><Relationship Id="rId20" Type="http://schemas.openxmlformats.org/officeDocument/2006/relationships/customXml" Target="../ink/ink1726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9.xml"/><Relationship Id="rId11" Type="http://schemas.openxmlformats.org/officeDocument/2006/relationships/image" Target="../media/image535.png"/><Relationship Id="rId24" Type="http://schemas.openxmlformats.org/officeDocument/2006/relationships/customXml" Target="../ink/ink1728.xml"/><Relationship Id="rId32" Type="http://schemas.openxmlformats.org/officeDocument/2006/relationships/customXml" Target="../ink/ink1732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730.xml"/><Relationship Id="rId10" Type="http://schemas.openxmlformats.org/officeDocument/2006/relationships/customXml" Target="../ink/ink1721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1718.xml"/><Relationship Id="rId9" Type="http://schemas.openxmlformats.org/officeDocument/2006/relationships/image" Target="../media/image534.png"/><Relationship Id="rId14" Type="http://schemas.openxmlformats.org/officeDocument/2006/relationships/customXml" Target="../ink/ink1723.xml"/><Relationship Id="rId22" Type="http://schemas.openxmlformats.org/officeDocument/2006/relationships/customXml" Target="../ink/ink1727.xml"/><Relationship Id="rId27" Type="http://schemas.openxmlformats.org/officeDocument/2006/relationships/image" Target="../media/image543.png"/><Relationship Id="rId30" Type="http://schemas.openxmlformats.org/officeDocument/2006/relationships/customXml" Target="../ink/ink1731.xml"/><Relationship Id="rId35" Type="http://schemas.openxmlformats.org/officeDocument/2006/relationships/image" Target="../media/image547.png"/><Relationship Id="rId8" Type="http://schemas.openxmlformats.org/officeDocument/2006/relationships/customXml" Target="../ink/ink1720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64.xml"/><Relationship Id="rId26" Type="http://schemas.openxmlformats.org/officeDocument/2006/relationships/customXml" Target="../ink/ink68.xml"/><Relationship Id="rId21" Type="http://schemas.openxmlformats.org/officeDocument/2006/relationships/image" Target="../media/image11.png"/><Relationship Id="rId34" Type="http://schemas.openxmlformats.org/officeDocument/2006/relationships/customXml" Target="../ink/ink72.xml"/><Relationship Id="rId7" Type="http://schemas.openxmlformats.org/officeDocument/2006/relationships/image" Target="../media/image3.png"/><Relationship Id="rId12" Type="http://schemas.openxmlformats.org/officeDocument/2006/relationships/customXml" Target="../ink/ink61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25.png"/><Relationship Id="rId2" Type="http://schemas.openxmlformats.org/officeDocument/2006/relationships/customXml" Target="../ink/ink57.xml"/><Relationship Id="rId16" Type="http://schemas.openxmlformats.org/officeDocument/2006/relationships/customXml" Target="../ink/ink63.xml"/><Relationship Id="rId20" Type="http://schemas.openxmlformats.org/officeDocument/2006/relationships/customXml" Target="../ink/ink65.xml"/><Relationship Id="rId29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.xml"/><Relationship Id="rId11" Type="http://schemas.openxmlformats.org/officeDocument/2006/relationships/image" Target="../media/image6.png"/><Relationship Id="rId24" Type="http://schemas.openxmlformats.org/officeDocument/2006/relationships/customXml" Target="../ink/ink67.xml"/><Relationship Id="rId32" Type="http://schemas.openxmlformats.org/officeDocument/2006/relationships/customXml" Target="../ink/ink71.xml"/><Relationship Id="rId37" Type="http://schemas.openxmlformats.org/officeDocument/2006/relationships/image" Target="../media/image27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69.xml"/><Relationship Id="rId36" Type="http://schemas.openxmlformats.org/officeDocument/2006/relationships/customXml" Target="../ink/ink73.xml"/><Relationship Id="rId10" Type="http://schemas.openxmlformats.org/officeDocument/2006/relationships/customXml" Target="../ink/ink60.xml"/><Relationship Id="rId19" Type="http://schemas.openxmlformats.org/officeDocument/2006/relationships/image" Target="../media/image10.png"/><Relationship Id="rId31" Type="http://schemas.openxmlformats.org/officeDocument/2006/relationships/image" Target="../media/image24.png"/><Relationship Id="rId9" Type="http://schemas.openxmlformats.org/officeDocument/2006/relationships/image" Target="../media/image5.png"/><Relationship Id="rId14" Type="http://schemas.openxmlformats.org/officeDocument/2006/relationships/customXml" Target="../ink/ink62.xml"/><Relationship Id="rId22" Type="http://schemas.openxmlformats.org/officeDocument/2006/relationships/customXml" Target="../ink/ink66.xml"/><Relationship Id="rId27" Type="http://schemas.openxmlformats.org/officeDocument/2006/relationships/image" Target="../media/image22.png"/><Relationship Id="rId30" Type="http://schemas.openxmlformats.org/officeDocument/2006/relationships/customXml" Target="../ink/ink70.xml"/><Relationship Id="rId35" Type="http://schemas.openxmlformats.org/officeDocument/2006/relationships/image" Target="../media/image26.png"/><Relationship Id="rId8" Type="http://schemas.openxmlformats.org/officeDocument/2006/relationships/customXml" Target="../ink/ink59.xml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1742.xml"/><Relationship Id="rId26" Type="http://schemas.openxmlformats.org/officeDocument/2006/relationships/customXml" Target="../ink/ink1746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1750.xml"/><Relationship Id="rId7" Type="http://schemas.openxmlformats.org/officeDocument/2006/relationships/image" Target="../media/image533.png"/><Relationship Id="rId2" Type="http://schemas.openxmlformats.org/officeDocument/2006/relationships/customXml" Target="../ink/ink1734.xml"/><Relationship Id="rId16" Type="http://schemas.openxmlformats.org/officeDocument/2006/relationships/customXml" Target="../ink/ink1741.xml"/><Relationship Id="rId20" Type="http://schemas.openxmlformats.org/officeDocument/2006/relationships/customXml" Target="../ink/ink1743.xml"/><Relationship Id="rId29" Type="http://schemas.openxmlformats.org/officeDocument/2006/relationships/image" Target="../media/image544.png"/><Relationship Id="rId41" Type="http://schemas.openxmlformats.org/officeDocument/2006/relationships/image" Target="../media/image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36.xml"/><Relationship Id="rId11" Type="http://schemas.openxmlformats.org/officeDocument/2006/relationships/image" Target="../media/image535.png"/><Relationship Id="rId24" Type="http://schemas.openxmlformats.org/officeDocument/2006/relationships/customXml" Target="../ink/ink1745.xml"/><Relationship Id="rId32" Type="http://schemas.openxmlformats.org/officeDocument/2006/relationships/customXml" Target="../ink/ink1749.xml"/><Relationship Id="rId37" Type="http://schemas.openxmlformats.org/officeDocument/2006/relationships/image" Target="../media/image548.png"/><Relationship Id="rId40" Type="http://schemas.openxmlformats.org/officeDocument/2006/relationships/customXml" Target="../ink/ink1753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747.xml"/><Relationship Id="rId36" Type="http://schemas.openxmlformats.org/officeDocument/2006/relationships/customXml" Target="../ink/ink1751.xml"/><Relationship Id="rId10" Type="http://schemas.openxmlformats.org/officeDocument/2006/relationships/customXml" Target="../ink/ink1738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1735.xml"/><Relationship Id="rId9" Type="http://schemas.openxmlformats.org/officeDocument/2006/relationships/image" Target="../media/image534.png"/><Relationship Id="rId14" Type="http://schemas.openxmlformats.org/officeDocument/2006/relationships/customXml" Target="../ink/ink1740.xml"/><Relationship Id="rId22" Type="http://schemas.openxmlformats.org/officeDocument/2006/relationships/customXml" Target="../ink/ink1744.xml"/><Relationship Id="rId27" Type="http://schemas.openxmlformats.org/officeDocument/2006/relationships/image" Target="../media/image543.png"/><Relationship Id="rId30" Type="http://schemas.openxmlformats.org/officeDocument/2006/relationships/customXml" Target="../ink/ink1748.xml"/><Relationship Id="rId35" Type="http://schemas.openxmlformats.org/officeDocument/2006/relationships/image" Target="../media/image547.png"/><Relationship Id="rId8" Type="http://schemas.openxmlformats.org/officeDocument/2006/relationships/customXml" Target="../ink/ink1737.xml"/><Relationship Id="rId3" Type="http://schemas.openxmlformats.org/officeDocument/2006/relationships/image" Target="../media/image531.png"/><Relationship Id="rId12" Type="http://schemas.openxmlformats.org/officeDocument/2006/relationships/customXml" Target="../ink/ink1739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1752.xml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1762.xml"/><Relationship Id="rId26" Type="http://schemas.openxmlformats.org/officeDocument/2006/relationships/customXml" Target="../ink/ink1766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1770.xml"/><Relationship Id="rId42" Type="http://schemas.openxmlformats.org/officeDocument/2006/relationships/customXml" Target="../ink/ink1774.xml"/><Relationship Id="rId7" Type="http://schemas.openxmlformats.org/officeDocument/2006/relationships/image" Target="../media/image533.png"/><Relationship Id="rId2" Type="http://schemas.openxmlformats.org/officeDocument/2006/relationships/customXml" Target="../ink/ink1754.xml"/><Relationship Id="rId16" Type="http://schemas.openxmlformats.org/officeDocument/2006/relationships/customXml" Target="../ink/ink1761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56.xml"/><Relationship Id="rId11" Type="http://schemas.openxmlformats.org/officeDocument/2006/relationships/image" Target="../media/image535.png"/><Relationship Id="rId24" Type="http://schemas.openxmlformats.org/officeDocument/2006/relationships/customXml" Target="../ink/ink1765.xml"/><Relationship Id="rId32" Type="http://schemas.openxmlformats.org/officeDocument/2006/relationships/customXml" Target="../ink/ink1769.xml"/><Relationship Id="rId37" Type="http://schemas.openxmlformats.org/officeDocument/2006/relationships/image" Target="../media/image548.png"/><Relationship Id="rId40" Type="http://schemas.openxmlformats.org/officeDocument/2006/relationships/customXml" Target="../ink/ink1773.xml"/><Relationship Id="rId45" Type="http://schemas.openxmlformats.org/officeDocument/2006/relationships/image" Target="../media/image551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767.xml"/><Relationship Id="rId36" Type="http://schemas.openxmlformats.org/officeDocument/2006/relationships/customXml" Target="../ink/ink1771.xml"/><Relationship Id="rId10" Type="http://schemas.openxmlformats.org/officeDocument/2006/relationships/customXml" Target="../ink/ink1758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1775.xml"/><Relationship Id="rId4" Type="http://schemas.openxmlformats.org/officeDocument/2006/relationships/customXml" Target="../ink/ink1755.xml"/><Relationship Id="rId9" Type="http://schemas.openxmlformats.org/officeDocument/2006/relationships/image" Target="../media/image534.png"/><Relationship Id="rId14" Type="http://schemas.openxmlformats.org/officeDocument/2006/relationships/customXml" Target="../ink/ink1760.xml"/><Relationship Id="rId22" Type="http://schemas.openxmlformats.org/officeDocument/2006/relationships/customXml" Target="../ink/ink1764.xml"/><Relationship Id="rId27" Type="http://schemas.openxmlformats.org/officeDocument/2006/relationships/image" Target="../media/image543.png"/><Relationship Id="rId30" Type="http://schemas.openxmlformats.org/officeDocument/2006/relationships/customXml" Target="../ink/ink1768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8" Type="http://schemas.openxmlformats.org/officeDocument/2006/relationships/customXml" Target="../ink/ink1757.xml"/><Relationship Id="rId3" Type="http://schemas.openxmlformats.org/officeDocument/2006/relationships/image" Target="../media/image531.png"/><Relationship Id="rId12" Type="http://schemas.openxmlformats.org/officeDocument/2006/relationships/customXml" Target="../ink/ink1759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1772.xml"/><Relationship Id="rId20" Type="http://schemas.openxmlformats.org/officeDocument/2006/relationships/customXml" Target="../ink/ink1763.xml"/><Relationship Id="rId41" Type="http://schemas.openxmlformats.org/officeDocument/2006/relationships/image" Target="../media/image58.png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1784.xml"/><Relationship Id="rId26" Type="http://schemas.openxmlformats.org/officeDocument/2006/relationships/customXml" Target="../ink/ink1788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1792.xml"/><Relationship Id="rId42" Type="http://schemas.openxmlformats.org/officeDocument/2006/relationships/customXml" Target="../ink/ink1796.xml"/><Relationship Id="rId7" Type="http://schemas.openxmlformats.org/officeDocument/2006/relationships/image" Target="../media/image533.png"/><Relationship Id="rId2" Type="http://schemas.openxmlformats.org/officeDocument/2006/relationships/customXml" Target="../ink/ink1776.xml"/><Relationship Id="rId16" Type="http://schemas.openxmlformats.org/officeDocument/2006/relationships/customXml" Target="../ink/ink1783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78.xml"/><Relationship Id="rId11" Type="http://schemas.openxmlformats.org/officeDocument/2006/relationships/image" Target="../media/image535.png"/><Relationship Id="rId24" Type="http://schemas.openxmlformats.org/officeDocument/2006/relationships/customXml" Target="../ink/ink1787.xml"/><Relationship Id="rId32" Type="http://schemas.openxmlformats.org/officeDocument/2006/relationships/customXml" Target="../ink/ink1791.xml"/><Relationship Id="rId37" Type="http://schemas.openxmlformats.org/officeDocument/2006/relationships/image" Target="../media/image548.png"/><Relationship Id="rId40" Type="http://schemas.openxmlformats.org/officeDocument/2006/relationships/customXml" Target="../ink/ink1795.xml"/><Relationship Id="rId45" Type="http://schemas.openxmlformats.org/officeDocument/2006/relationships/image" Target="../media/image552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789.xml"/><Relationship Id="rId36" Type="http://schemas.openxmlformats.org/officeDocument/2006/relationships/customXml" Target="../ink/ink1793.xml"/><Relationship Id="rId10" Type="http://schemas.openxmlformats.org/officeDocument/2006/relationships/customXml" Target="../ink/ink1780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1797.xml"/><Relationship Id="rId4" Type="http://schemas.openxmlformats.org/officeDocument/2006/relationships/customXml" Target="../ink/ink1777.xml"/><Relationship Id="rId9" Type="http://schemas.openxmlformats.org/officeDocument/2006/relationships/image" Target="../media/image534.png"/><Relationship Id="rId14" Type="http://schemas.openxmlformats.org/officeDocument/2006/relationships/customXml" Target="../ink/ink1782.xml"/><Relationship Id="rId22" Type="http://schemas.openxmlformats.org/officeDocument/2006/relationships/customXml" Target="../ink/ink1786.xml"/><Relationship Id="rId27" Type="http://schemas.openxmlformats.org/officeDocument/2006/relationships/image" Target="../media/image543.png"/><Relationship Id="rId30" Type="http://schemas.openxmlformats.org/officeDocument/2006/relationships/customXml" Target="../ink/ink1790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8" Type="http://schemas.openxmlformats.org/officeDocument/2006/relationships/customXml" Target="../ink/ink1779.xml"/><Relationship Id="rId3" Type="http://schemas.openxmlformats.org/officeDocument/2006/relationships/image" Target="../media/image531.png"/><Relationship Id="rId12" Type="http://schemas.openxmlformats.org/officeDocument/2006/relationships/customXml" Target="../ink/ink1781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1794.xml"/><Relationship Id="rId20" Type="http://schemas.openxmlformats.org/officeDocument/2006/relationships/customXml" Target="../ink/ink1785.xml"/><Relationship Id="rId41" Type="http://schemas.openxmlformats.org/officeDocument/2006/relationships/image" Target="../media/image58.png"/></Relationships>
</file>

<file path=ppt/slides/_rels/slide5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1806.xml"/><Relationship Id="rId26" Type="http://schemas.openxmlformats.org/officeDocument/2006/relationships/customXml" Target="../ink/ink1810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1814.xml"/><Relationship Id="rId42" Type="http://schemas.openxmlformats.org/officeDocument/2006/relationships/customXml" Target="../ink/ink1818.xml"/><Relationship Id="rId47" Type="http://schemas.openxmlformats.org/officeDocument/2006/relationships/image" Target="../media/image554.png"/><Relationship Id="rId7" Type="http://schemas.openxmlformats.org/officeDocument/2006/relationships/image" Target="../media/image533.png"/><Relationship Id="rId2" Type="http://schemas.openxmlformats.org/officeDocument/2006/relationships/customXml" Target="../ink/ink1798.xml"/><Relationship Id="rId16" Type="http://schemas.openxmlformats.org/officeDocument/2006/relationships/customXml" Target="../ink/ink1805.xml"/><Relationship Id="rId29" Type="http://schemas.openxmlformats.org/officeDocument/2006/relationships/image" Target="../media/image544.png"/><Relationship Id="rId11" Type="http://schemas.openxmlformats.org/officeDocument/2006/relationships/image" Target="../media/image535.png"/><Relationship Id="rId24" Type="http://schemas.openxmlformats.org/officeDocument/2006/relationships/customXml" Target="../ink/ink1809.xml"/><Relationship Id="rId32" Type="http://schemas.openxmlformats.org/officeDocument/2006/relationships/customXml" Target="../ink/ink1813.xml"/><Relationship Id="rId37" Type="http://schemas.openxmlformats.org/officeDocument/2006/relationships/image" Target="../media/image548.png"/><Relationship Id="rId40" Type="http://schemas.openxmlformats.org/officeDocument/2006/relationships/customXml" Target="../ink/ink1817.xml"/><Relationship Id="rId45" Type="http://schemas.openxmlformats.org/officeDocument/2006/relationships/image" Target="../media/image553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811.xml"/><Relationship Id="rId36" Type="http://schemas.openxmlformats.org/officeDocument/2006/relationships/customXml" Target="../ink/ink1815.xml"/><Relationship Id="rId49" Type="http://schemas.openxmlformats.org/officeDocument/2006/relationships/image" Target="../media/image552.png"/><Relationship Id="rId10" Type="http://schemas.openxmlformats.org/officeDocument/2006/relationships/customXml" Target="../ink/ink1802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1819.xml"/><Relationship Id="rId4" Type="http://schemas.openxmlformats.org/officeDocument/2006/relationships/customXml" Target="../ink/ink1799.xml"/><Relationship Id="rId9" Type="http://schemas.openxmlformats.org/officeDocument/2006/relationships/image" Target="../media/image534.png"/><Relationship Id="rId14" Type="http://schemas.openxmlformats.org/officeDocument/2006/relationships/customXml" Target="../ink/ink1804.xml"/><Relationship Id="rId22" Type="http://schemas.openxmlformats.org/officeDocument/2006/relationships/customXml" Target="../ink/ink1808.xml"/><Relationship Id="rId27" Type="http://schemas.openxmlformats.org/officeDocument/2006/relationships/image" Target="../media/image543.png"/><Relationship Id="rId30" Type="http://schemas.openxmlformats.org/officeDocument/2006/relationships/customXml" Target="../ink/ink1812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48" Type="http://schemas.openxmlformats.org/officeDocument/2006/relationships/customXml" Target="../ink/ink1821.xml"/><Relationship Id="rId8" Type="http://schemas.openxmlformats.org/officeDocument/2006/relationships/customXml" Target="../ink/ink1801.xml"/><Relationship Id="rId3" Type="http://schemas.openxmlformats.org/officeDocument/2006/relationships/image" Target="../media/image531.png"/><Relationship Id="rId12" Type="http://schemas.openxmlformats.org/officeDocument/2006/relationships/customXml" Target="../ink/ink1803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1816.xml"/><Relationship Id="rId46" Type="http://schemas.openxmlformats.org/officeDocument/2006/relationships/customXml" Target="../ink/ink1820.xml"/><Relationship Id="rId20" Type="http://schemas.openxmlformats.org/officeDocument/2006/relationships/customXml" Target="../ink/ink1807.xml"/><Relationship Id="rId41" Type="http://schemas.openxmlformats.org/officeDocument/2006/relationships/image" Target="../media/image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0.xml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1830.xml"/><Relationship Id="rId26" Type="http://schemas.openxmlformats.org/officeDocument/2006/relationships/customXml" Target="../ink/ink1834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1838.xml"/><Relationship Id="rId42" Type="http://schemas.openxmlformats.org/officeDocument/2006/relationships/customXml" Target="../ink/ink1842.xml"/><Relationship Id="rId47" Type="http://schemas.openxmlformats.org/officeDocument/2006/relationships/image" Target="../media/image554.png"/><Relationship Id="rId50" Type="http://schemas.openxmlformats.org/officeDocument/2006/relationships/customXml" Target="../ink/ink1846.xml"/><Relationship Id="rId55" Type="http://schemas.openxmlformats.org/officeDocument/2006/relationships/image" Target="../media/image557.png"/><Relationship Id="rId7" Type="http://schemas.openxmlformats.org/officeDocument/2006/relationships/image" Target="../media/image533.png"/><Relationship Id="rId2" Type="http://schemas.openxmlformats.org/officeDocument/2006/relationships/customXml" Target="../ink/ink1822.xml"/><Relationship Id="rId16" Type="http://schemas.openxmlformats.org/officeDocument/2006/relationships/customXml" Target="../ink/ink1829.xml"/><Relationship Id="rId29" Type="http://schemas.openxmlformats.org/officeDocument/2006/relationships/image" Target="../media/image544.png"/><Relationship Id="rId11" Type="http://schemas.openxmlformats.org/officeDocument/2006/relationships/image" Target="../media/image535.png"/><Relationship Id="rId24" Type="http://schemas.openxmlformats.org/officeDocument/2006/relationships/customXml" Target="../ink/ink1833.xml"/><Relationship Id="rId32" Type="http://schemas.openxmlformats.org/officeDocument/2006/relationships/customXml" Target="../ink/ink1837.xml"/><Relationship Id="rId37" Type="http://schemas.openxmlformats.org/officeDocument/2006/relationships/image" Target="../media/image548.png"/><Relationship Id="rId40" Type="http://schemas.openxmlformats.org/officeDocument/2006/relationships/customXml" Target="../ink/ink1841.xml"/><Relationship Id="rId45" Type="http://schemas.openxmlformats.org/officeDocument/2006/relationships/image" Target="../media/image553.png"/><Relationship Id="rId53" Type="http://schemas.openxmlformats.org/officeDocument/2006/relationships/image" Target="../media/image556.png"/><Relationship Id="rId58" Type="http://schemas.openxmlformats.org/officeDocument/2006/relationships/customXml" Target="../ink/ink1850.xml"/><Relationship Id="rId5" Type="http://schemas.openxmlformats.org/officeDocument/2006/relationships/image" Target="../media/image532.png"/><Relationship Id="rId61" Type="http://schemas.openxmlformats.org/officeDocument/2006/relationships/image" Target="../media/image560.png"/><Relationship Id="rId19" Type="http://schemas.openxmlformats.org/officeDocument/2006/relationships/image" Target="../media/image539.png"/><Relationship Id="rId14" Type="http://schemas.openxmlformats.org/officeDocument/2006/relationships/customXml" Target="../ink/ink1828.xml"/><Relationship Id="rId22" Type="http://schemas.openxmlformats.org/officeDocument/2006/relationships/customXml" Target="../ink/ink1832.xml"/><Relationship Id="rId27" Type="http://schemas.openxmlformats.org/officeDocument/2006/relationships/image" Target="../media/image543.png"/><Relationship Id="rId30" Type="http://schemas.openxmlformats.org/officeDocument/2006/relationships/customXml" Target="../ink/ink1836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48" Type="http://schemas.openxmlformats.org/officeDocument/2006/relationships/customXml" Target="../ink/ink1845.xml"/><Relationship Id="rId56" Type="http://schemas.openxmlformats.org/officeDocument/2006/relationships/customXml" Target="../ink/ink1849.xml"/><Relationship Id="rId8" Type="http://schemas.openxmlformats.org/officeDocument/2006/relationships/customXml" Target="../ink/ink1825.xml"/><Relationship Id="rId51" Type="http://schemas.openxmlformats.org/officeDocument/2006/relationships/image" Target="../media/image555.png"/><Relationship Id="rId3" Type="http://schemas.openxmlformats.org/officeDocument/2006/relationships/image" Target="../media/image531.png"/><Relationship Id="rId12" Type="http://schemas.openxmlformats.org/officeDocument/2006/relationships/customXml" Target="../ink/ink182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1840.xml"/><Relationship Id="rId46" Type="http://schemas.openxmlformats.org/officeDocument/2006/relationships/customXml" Target="../ink/ink1844.xml"/><Relationship Id="rId59" Type="http://schemas.openxmlformats.org/officeDocument/2006/relationships/image" Target="../media/image559.png"/><Relationship Id="rId20" Type="http://schemas.openxmlformats.org/officeDocument/2006/relationships/customXml" Target="../ink/ink1831.xml"/><Relationship Id="rId41" Type="http://schemas.openxmlformats.org/officeDocument/2006/relationships/image" Target="../media/image58.png"/><Relationship Id="rId54" Type="http://schemas.openxmlformats.org/officeDocument/2006/relationships/customXml" Target="../ink/ink18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4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835.xml"/><Relationship Id="rId36" Type="http://schemas.openxmlformats.org/officeDocument/2006/relationships/customXml" Target="../ink/ink1839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1826.xml"/><Relationship Id="rId31" Type="http://schemas.openxmlformats.org/officeDocument/2006/relationships/image" Target="../media/image545.png"/><Relationship Id="rId44" Type="http://schemas.openxmlformats.org/officeDocument/2006/relationships/customXml" Target="../ink/ink1843.xml"/><Relationship Id="rId52" Type="http://schemas.openxmlformats.org/officeDocument/2006/relationships/customXml" Target="../ink/ink1847.xml"/><Relationship Id="rId60" Type="http://schemas.openxmlformats.org/officeDocument/2006/relationships/customXml" Target="../ink/ink1851.xml"/><Relationship Id="rId4" Type="http://schemas.openxmlformats.org/officeDocument/2006/relationships/customXml" Target="../ink/ink1823.xml"/><Relationship Id="rId9" Type="http://schemas.openxmlformats.org/officeDocument/2006/relationships/image" Target="../media/image534.png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1860.xml"/><Relationship Id="rId26" Type="http://schemas.openxmlformats.org/officeDocument/2006/relationships/customXml" Target="../ink/ink1864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1868.xml"/><Relationship Id="rId42" Type="http://schemas.openxmlformats.org/officeDocument/2006/relationships/customXml" Target="../ink/ink1872.xml"/><Relationship Id="rId47" Type="http://schemas.openxmlformats.org/officeDocument/2006/relationships/image" Target="../media/image554.png"/><Relationship Id="rId50" Type="http://schemas.openxmlformats.org/officeDocument/2006/relationships/customXml" Target="../ink/ink1876.xml"/><Relationship Id="rId55" Type="http://schemas.openxmlformats.org/officeDocument/2006/relationships/image" Target="../media/image557.png"/><Relationship Id="rId63" Type="http://schemas.openxmlformats.org/officeDocument/2006/relationships/image" Target="../media/image561.png"/><Relationship Id="rId7" Type="http://schemas.openxmlformats.org/officeDocument/2006/relationships/image" Target="../media/image533.png"/><Relationship Id="rId2" Type="http://schemas.openxmlformats.org/officeDocument/2006/relationships/customXml" Target="../ink/ink1852.xml"/><Relationship Id="rId16" Type="http://schemas.openxmlformats.org/officeDocument/2006/relationships/customXml" Target="../ink/ink1859.xml"/><Relationship Id="rId29" Type="http://schemas.openxmlformats.org/officeDocument/2006/relationships/image" Target="../media/image544.png"/><Relationship Id="rId11" Type="http://schemas.openxmlformats.org/officeDocument/2006/relationships/image" Target="../media/image535.png"/><Relationship Id="rId24" Type="http://schemas.openxmlformats.org/officeDocument/2006/relationships/customXml" Target="../ink/ink1863.xml"/><Relationship Id="rId32" Type="http://schemas.openxmlformats.org/officeDocument/2006/relationships/customXml" Target="../ink/ink1867.xml"/><Relationship Id="rId37" Type="http://schemas.openxmlformats.org/officeDocument/2006/relationships/image" Target="../media/image548.png"/><Relationship Id="rId40" Type="http://schemas.openxmlformats.org/officeDocument/2006/relationships/customXml" Target="../ink/ink1871.xml"/><Relationship Id="rId45" Type="http://schemas.openxmlformats.org/officeDocument/2006/relationships/image" Target="../media/image553.png"/><Relationship Id="rId53" Type="http://schemas.openxmlformats.org/officeDocument/2006/relationships/image" Target="../media/image556.png"/><Relationship Id="rId58" Type="http://schemas.openxmlformats.org/officeDocument/2006/relationships/customXml" Target="../ink/ink1880.xml"/><Relationship Id="rId5" Type="http://schemas.openxmlformats.org/officeDocument/2006/relationships/image" Target="../media/image532.png"/><Relationship Id="rId61" Type="http://schemas.openxmlformats.org/officeDocument/2006/relationships/image" Target="../media/image560.png"/><Relationship Id="rId19" Type="http://schemas.openxmlformats.org/officeDocument/2006/relationships/image" Target="../media/image539.png"/><Relationship Id="rId14" Type="http://schemas.openxmlformats.org/officeDocument/2006/relationships/customXml" Target="../ink/ink1858.xml"/><Relationship Id="rId22" Type="http://schemas.openxmlformats.org/officeDocument/2006/relationships/customXml" Target="../ink/ink1862.xml"/><Relationship Id="rId27" Type="http://schemas.openxmlformats.org/officeDocument/2006/relationships/image" Target="../media/image543.png"/><Relationship Id="rId30" Type="http://schemas.openxmlformats.org/officeDocument/2006/relationships/customXml" Target="../ink/ink1866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48" Type="http://schemas.openxmlformats.org/officeDocument/2006/relationships/customXml" Target="../ink/ink1875.xml"/><Relationship Id="rId56" Type="http://schemas.openxmlformats.org/officeDocument/2006/relationships/customXml" Target="../ink/ink1879.xml"/><Relationship Id="rId8" Type="http://schemas.openxmlformats.org/officeDocument/2006/relationships/customXml" Target="../ink/ink1855.xml"/><Relationship Id="rId51" Type="http://schemas.openxmlformats.org/officeDocument/2006/relationships/image" Target="../media/image555.png"/><Relationship Id="rId3" Type="http://schemas.openxmlformats.org/officeDocument/2006/relationships/image" Target="../media/image531.png"/><Relationship Id="rId12" Type="http://schemas.openxmlformats.org/officeDocument/2006/relationships/customXml" Target="../ink/ink185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1870.xml"/><Relationship Id="rId46" Type="http://schemas.openxmlformats.org/officeDocument/2006/relationships/customXml" Target="../ink/ink1874.xml"/><Relationship Id="rId59" Type="http://schemas.openxmlformats.org/officeDocument/2006/relationships/image" Target="../media/image559.png"/><Relationship Id="rId20" Type="http://schemas.openxmlformats.org/officeDocument/2006/relationships/customXml" Target="../ink/ink1861.xml"/><Relationship Id="rId41" Type="http://schemas.openxmlformats.org/officeDocument/2006/relationships/image" Target="../media/image58.png"/><Relationship Id="rId54" Type="http://schemas.openxmlformats.org/officeDocument/2006/relationships/customXml" Target="../ink/ink1878.xml"/><Relationship Id="rId62" Type="http://schemas.openxmlformats.org/officeDocument/2006/relationships/customXml" Target="../ink/ink18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54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865.xml"/><Relationship Id="rId36" Type="http://schemas.openxmlformats.org/officeDocument/2006/relationships/customXml" Target="../ink/ink1869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1856.xml"/><Relationship Id="rId31" Type="http://schemas.openxmlformats.org/officeDocument/2006/relationships/image" Target="../media/image545.png"/><Relationship Id="rId44" Type="http://schemas.openxmlformats.org/officeDocument/2006/relationships/customXml" Target="../ink/ink1873.xml"/><Relationship Id="rId52" Type="http://schemas.openxmlformats.org/officeDocument/2006/relationships/customXml" Target="../ink/ink1877.xml"/><Relationship Id="rId60" Type="http://schemas.openxmlformats.org/officeDocument/2006/relationships/customXml" Target="../ink/ink1881.xml"/><Relationship Id="rId4" Type="http://schemas.openxmlformats.org/officeDocument/2006/relationships/customXml" Target="../ink/ink1853.xml"/><Relationship Id="rId9" Type="http://schemas.openxmlformats.org/officeDocument/2006/relationships/image" Target="../media/image534.png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95.xml"/><Relationship Id="rId21" Type="http://schemas.openxmlformats.org/officeDocument/2006/relationships/image" Target="../media/image540.png"/><Relationship Id="rId42" Type="http://schemas.openxmlformats.org/officeDocument/2006/relationships/customXml" Target="../ink/ink1903.xml"/><Relationship Id="rId47" Type="http://schemas.openxmlformats.org/officeDocument/2006/relationships/image" Target="../media/image554.png"/><Relationship Id="rId63" Type="http://schemas.openxmlformats.org/officeDocument/2006/relationships/image" Target="../media/image561.png"/><Relationship Id="rId68" Type="http://schemas.openxmlformats.org/officeDocument/2006/relationships/customXml" Target="../ink/ink1916.xml"/><Relationship Id="rId84" Type="http://schemas.openxmlformats.org/officeDocument/2006/relationships/customXml" Target="../ink/ink1924.xml"/><Relationship Id="rId16" Type="http://schemas.openxmlformats.org/officeDocument/2006/relationships/customXml" Target="../ink/ink1890.xml"/><Relationship Id="rId11" Type="http://schemas.openxmlformats.org/officeDocument/2006/relationships/image" Target="../media/image535.png"/><Relationship Id="rId32" Type="http://schemas.openxmlformats.org/officeDocument/2006/relationships/customXml" Target="../ink/ink1898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1911.xml"/><Relationship Id="rId74" Type="http://schemas.openxmlformats.org/officeDocument/2006/relationships/customXml" Target="../ink/ink1919.xml"/><Relationship Id="rId79" Type="http://schemas.openxmlformats.org/officeDocument/2006/relationships/image" Target="../media/image568.png"/><Relationship Id="rId5" Type="http://schemas.openxmlformats.org/officeDocument/2006/relationships/image" Target="../media/image532.png"/><Relationship Id="rId19" Type="http://schemas.openxmlformats.org/officeDocument/2006/relationships/image" Target="../media/image539.png"/><Relationship Id="rId14" Type="http://schemas.openxmlformats.org/officeDocument/2006/relationships/customXml" Target="../ink/ink1889.xml"/><Relationship Id="rId22" Type="http://schemas.openxmlformats.org/officeDocument/2006/relationships/customXml" Target="../ink/ink1893.xml"/><Relationship Id="rId27" Type="http://schemas.openxmlformats.org/officeDocument/2006/relationships/image" Target="../media/image543.png"/><Relationship Id="rId30" Type="http://schemas.openxmlformats.org/officeDocument/2006/relationships/customXml" Target="../ink/ink1897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48" Type="http://schemas.openxmlformats.org/officeDocument/2006/relationships/customXml" Target="../ink/ink1906.xml"/><Relationship Id="rId56" Type="http://schemas.openxmlformats.org/officeDocument/2006/relationships/customXml" Target="../ink/ink1910.xml"/><Relationship Id="rId64" Type="http://schemas.openxmlformats.org/officeDocument/2006/relationships/customXml" Target="../ink/ink1914.xml"/><Relationship Id="rId69" Type="http://schemas.openxmlformats.org/officeDocument/2006/relationships/image" Target="../media/image564.png"/><Relationship Id="rId77" Type="http://schemas.openxmlformats.org/officeDocument/2006/relationships/image" Target="../media/image567.png"/><Relationship Id="rId8" Type="http://schemas.openxmlformats.org/officeDocument/2006/relationships/customXml" Target="../ink/ink1886.xml"/><Relationship Id="rId51" Type="http://schemas.openxmlformats.org/officeDocument/2006/relationships/image" Target="../media/image555.png"/><Relationship Id="rId72" Type="http://schemas.openxmlformats.org/officeDocument/2006/relationships/customXml" Target="../ink/ink1918.xml"/><Relationship Id="rId80" Type="http://schemas.openxmlformats.org/officeDocument/2006/relationships/customXml" Target="../ink/ink1922.xml"/><Relationship Id="rId85" Type="http://schemas.openxmlformats.org/officeDocument/2006/relationships/image" Target="../media/image571.png"/><Relationship Id="rId3" Type="http://schemas.openxmlformats.org/officeDocument/2006/relationships/image" Target="../media/image531.png"/><Relationship Id="rId12" Type="http://schemas.openxmlformats.org/officeDocument/2006/relationships/customXml" Target="../ink/ink1888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1901.xml"/><Relationship Id="rId46" Type="http://schemas.openxmlformats.org/officeDocument/2006/relationships/customXml" Target="../ink/ink1905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1892.xml"/><Relationship Id="rId41" Type="http://schemas.openxmlformats.org/officeDocument/2006/relationships/image" Target="../media/image58.png"/><Relationship Id="rId54" Type="http://schemas.openxmlformats.org/officeDocument/2006/relationships/customXml" Target="../ink/ink1909.xml"/><Relationship Id="rId62" Type="http://schemas.openxmlformats.org/officeDocument/2006/relationships/customXml" Target="../ink/ink1913.xml"/><Relationship Id="rId70" Type="http://schemas.openxmlformats.org/officeDocument/2006/relationships/customXml" Target="../ink/ink1917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85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896.xml"/><Relationship Id="rId36" Type="http://schemas.openxmlformats.org/officeDocument/2006/relationships/customXml" Target="../ink/ink1900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1887.xml"/><Relationship Id="rId31" Type="http://schemas.openxmlformats.org/officeDocument/2006/relationships/image" Target="../media/image545.png"/><Relationship Id="rId44" Type="http://schemas.openxmlformats.org/officeDocument/2006/relationships/customXml" Target="../ink/ink1904.xml"/><Relationship Id="rId52" Type="http://schemas.openxmlformats.org/officeDocument/2006/relationships/customXml" Target="../ink/ink1908.xml"/><Relationship Id="rId60" Type="http://schemas.openxmlformats.org/officeDocument/2006/relationships/customXml" Target="../ink/ink1912.xml"/><Relationship Id="rId65" Type="http://schemas.openxmlformats.org/officeDocument/2006/relationships/image" Target="../media/image562.png"/><Relationship Id="rId73" Type="http://schemas.openxmlformats.org/officeDocument/2006/relationships/image" Target="../media/image2610.png"/><Relationship Id="rId78" Type="http://schemas.openxmlformats.org/officeDocument/2006/relationships/customXml" Target="../ink/ink1921.xml"/><Relationship Id="rId81" Type="http://schemas.openxmlformats.org/officeDocument/2006/relationships/image" Target="../media/image569.png"/><Relationship Id="rId4" Type="http://schemas.openxmlformats.org/officeDocument/2006/relationships/customXml" Target="../ink/ink1884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1891.xml"/><Relationship Id="rId39" Type="http://schemas.openxmlformats.org/officeDocument/2006/relationships/image" Target="../media/image549.png"/><Relationship Id="rId34" Type="http://schemas.openxmlformats.org/officeDocument/2006/relationships/customXml" Target="../ink/ink1899.xml"/><Relationship Id="rId50" Type="http://schemas.openxmlformats.org/officeDocument/2006/relationships/customXml" Target="../ink/ink1907.xml"/><Relationship Id="rId55" Type="http://schemas.openxmlformats.org/officeDocument/2006/relationships/image" Target="../media/image557.png"/><Relationship Id="rId76" Type="http://schemas.openxmlformats.org/officeDocument/2006/relationships/customXml" Target="../ink/ink1920.xml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2" Type="http://schemas.openxmlformats.org/officeDocument/2006/relationships/customXml" Target="../ink/ink1883.xml"/><Relationship Id="rId29" Type="http://schemas.openxmlformats.org/officeDocument/2006/relationships/image" Target="../media/image544.png"/><Relationship Id="rId24" Type="http://schemas.openxmlformats.org/officeDocument/2006/relationships/customXml" Target="../ink/ink1894.xml"/><Relationship Id="rId40" Type="http://schemas.openxmlformats.org/officeDocument/2006/relationships/customXml" Target="../ink/ink1902.xml"/><Relationship Id="rId45" Type="http://schemas.openxmlformats.org/officeDocument/2006/relationships/image" Target="../media/image553.png"/><Relationship Id="rId66" Type="http://schemas.openxmlformats.org/officeDocument/2006/relationships/customXml" Target="../ink/ink1915.xml"/><Relationship Id="rId61" Type="http://schemas.openxmlformats.org/officeDocument/2006/relationships/image" Target="../media/image560.png"/><Relationship Id="rId82" Type="http://schemas.openxmlformats.org/officeDocument/2006/relationships/customXml" Target="../ink/ink1923.xml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37.xml"/><Relationship Id="rId21" Type="http://schemas.openxmlformats.org/officeDocument/2006/relationships/image" Target="../media/image540.png"/><Relationship Id="rId42" Type="http://schemas.openxmlformats.org/officeDocument/2006/relationships/customXml" Target="../ink/ink1945.xml"/><Relationship Id="rId47" Type="http://schemas.openxmlformats.org/officeDocument/2006/relationships/image" Target="../media/image554.png"/><Relationship Id="rId63" Type="http://schemas.openxmlformats.org/officeDocument/2006/relationships/image" Target="../media/image561.png"/><Relationship Id="rId68" Type="http://schemas.openxmlformats.org/officeDocument/2006/relationships/customXml" Target="../ink/ink1958.xml"/><Relationship Id="rId84" Type="http://schemas.openxmlformats.org/officeDocument/2006/relationships/customXml" Target="../ink/ink1966.xml"/><Relationship Id="rId89" Type="http://schemas.openxmlformats.org/officeDocument/2006/relationships/image" Target="../media/image573.png"/><Relationship Id="rId16" Type="http://schemas.openxmlformats.org/officeDocument/2006/relationships/customXml" Target="../ink/ink1932.xml"/><Relationship Id="rId11" Type="http://schemas.openxmlformats.org/officeDocument/2006/relationships/image" Target="../media/image535.png"/><Relationship Id="rId32" Type="http://schemas.openxmlformats.org/officeDocument/2006/relationships/customXml" Target="../ink/ink1940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1953.xml"/><Relationship Id="rId74" Type="http://schemas.openxmlformats.org/officeDocument/2006/relationships/customXml" Target="../ink/ink1961.xml"/><Relationship Id="rId79" Type="http://schemas.openxmlformats.org/officeDocument/2006/relationships/image" Target="../media/image568.png"/><Relationship Id="rId5" Type="http://schemas.openxmlformats.org/officeDocument/2006/relationships/image" Target="../media/image532.png"/><Relationship Id="rId90" Type="http://schemas.openxmlformats.org/officeDocument/2006/relationships/customXml" Target="../ink/ink1969.xml"/><Relationship Id="rId95" Type="http://schemas.openxmlformats.org/officeDocument/2006/relationships/image" Target="../media/image576.png"/><Relationship Id="rId22" Type="http://schemas.openxmlformats.org/officeDocument/2006/relationships/customXml" Target="../ink/ink1935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1948.xml"/><Relationship Id="rId64" Type="http://schemas.openxmlformats.org/officeDocument/2006/relationships/customXml" Target="../ink/ink1956.xml"/><Relationship Id="rId69" Type="http://schemas.openxmlformats.org/officeDocument/2006/relationships/image" Target="../media/image564.png"/><Relationship Id="rId8" Type="http://schemas.openxmlformats.org/officeDocument/2006/relationships/customXml" Target="../ink/ink1928.xml"/><Relationship Id="rId51" Type="http://schemas.openxmlformats.org/officeDocument/2006/relationships/image" Target="../media/image555.png"/><Relationship Id="rId72" Type="http://schemas.openxmlformats.org/officeDocument/2006/relationships/customXml" Target="../ink/ink1960.xml"/><Relationship Id="rId80" Type="http://schemas.openxmlformats.org/officeDocument/2006/relationships/customXml" Target="../ink/ink1964.xml"/><Relationship Id="rId85" Type="http://schemas.openxmlformats.org/officeDocument/2006/relationships/image" Target="../media/image571.png"/><Relationship Id="rId93" Type="http://schemas.openxmlformats.org/officeDocument/2006/relationships/image" Target="../media/image575.png"/><Relationship Id="rId3" Type="http://schemas.openxmlformats.org/officeDocument/2006/relationships/image" Target="../media/image531.png"/><Relationship Id="rId12" Type="http://schemas.openxmlformats.org/officeDocument/2006/relationships/customXml" Target="../ink/ink1930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1943.xml"/><Relationship Id="rId46" Type="http://schemas.openxmlformats.org/officeDocument/2006/relationships/customXml" Target="../ink/ink1947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1934.xml"/><Relationship Id="rId41" Type="http://schemas.openxmlformats.org/officeDocument/2006/relationships/image" Target="../media/image58.png"/><Relationship Id="rId54" Type="http://schemas.openxmlformats.org/officeDocument/2006/relationships/customXml" Target="../ink/ink1951.xml"/><Relationship Id="rId62" Type="http://schemas.openxmlformats.org/officeDocument/2006/relationships/customXml" Target="../ink/ink1955.xml"/><Relationship Id="rId70" Type="http://schemas.openxmlformats.org/officeDocument/2006/relationships/customXml" Target="../ink/ink1959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88" Type="http://schemas.openxmlformats.org/officeDocument/2006/relationships/customXml" Target="../ink/ink1968.xml"/><Relationship Id="rId91" Type="http://schemas.openxmlformats.org/officeDocument/2006/relationships/image" Target="../media/image5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27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938.xml"/><Relationship Id="rId36" Type="http://schemas.openxmlformats.org/officeDocument/2006/relationships/customXml" Target="../ink/ink1942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1929.xml"/><Relationship Id="rId31" Type="http://schemas.openxmlformats.org/officeDocument/2006/relationships/image" Target="../media/image545.png"/><Relationship Id="rId44" Type="http://schemas.openxmlformats.org/officeDocument/2006/relationships/customXml" Target="../ink/ink1946.xml"/><Relationship Id="rId52" Type="http://schemas.openxmlformats.org/officeDocument/2006/relationships/customXml" Target="../ink/ink1950.xml"/><Relationship Id="rId60" Type="http://schemas.openxmlformats.org/officeDocument/2006/relationships/customXml" Target="../ink/ink1954.xml"/><Relationship Id="rId65" Type="http://schemas.openxmlformats.org/officeDocument/2006/relationships/image" Target="../media/image562.png"/><Relationship Id="rId73" Type="http://schemas.openxmlformats.org/officeDocument/2006/relationships/image" Target="../media/image2610.png"/><Relationship Id="rId78" Type="http://schemas.openxmlformats.org/officeDocument/2006/relationships/customXml" Target="../ink/ink1963.xml"/><Relationship Id="rId81" Type="http://schemas.openxmlformats.org/officeDocument/2006/relationships/image" Target="../media/image569.png"/><Relationship Id="rId86" Type="http://schemas.openxmlformats.org/officeDocument/2006/relationships/customXml" Target="../ink/ink1967.xml"/><Relationship Id="rId94" Type="http://schemas.openxmlformats.org/officeDocument/2006/relationships/customXml" Target="../ink/ink1971.xml"/><Relationship Id="rId4" Type="http://schemas.openxmlformats.org/officeDocument/2006/relationships/customXml" Target="../ink/ink1926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1933.xml"/><Relationship Id="rId39" Type="http://schemas.openxmlformats.org/officeDocument/2006/relationships/image" Target="../media/image549.png"/><Relationship Id="rId34" Type="http://schemas.openxmlformats.org/officeDocument/2006/relationships/customXml" Target="../ink/ink1941.xml"/><Relationship Id="rId50" Type="http://schemas.openxmlformats.org/officeDocument/2006/relationships/customXml" Target="../ink/ink1949.xml"/><Relationship Id="rId55" Type="http://schemas.openxmlformats.org/officeDocument/2006/relationships/image" Target="../media/image557.png"/><Relationship Id="rId76" Type="http://schemas.openxmlformats.org/officeDocument/2006/relationships/customXml" Target="../ink/ink1962.xml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1970.xml"/><Relationship Id="rId2" Type="http://schemas.openxmlformats.org/officeDocument/2006/relationships/customXml" Target="../ink/ink1925.xml"/><Relationship Id="rId29" Type="http://schemas.openxmlformats.org/officeDocument/2006/relationships/image" Target="../media/image544.png"/><Relationship Id="rId24" Type="http://schemas.openxmlformats.org/officeDocument/2006/relationships/customXml" Target="../ink/ink1936.xml"/><Relationship Id="rId40" Type="http://schemas.openxmlformats.org/officeDocument/2006/relationships/customXml" Target="../ink/ink1944.xml"/><Relationship Id="rId45" Type="http://schemas.openxmlformats.org/officeDocument/2006/relationships/image" Target="../media/image553.png"/><Relationship Id="rId66" Type="http://schemas.openxmlformats.org/officeDocument/2006/relationships/customXml" Target="../ink/ink1957.xml"/><Relationship Id="rId87" Type="http://schemas.openxmlformats.org/officeDocument/2006/relationships/image" Target="../media/image572.png"/><Relationship Id="rId61" Type="http://schemas.openxmlformats.org/officeDocument/2006/relationships/image" Target="../media/image560.png"/><Relationship Id="rId82" Type="http://schemas.openxmlformats.org/officeDocument/2006/relationships/customXml" Target="../ink/ink1965.xml"/><Relationship Id="rId19" Type="http://schemas.openxmlformats.org/officeDocument/2006/relationships/image" Target="../media/image539.png"/><Relationship Id="rId14" Type="http://schemas.openxmlformats.org/officeDocument/2006/relationships/customXml" Target="../ink/ink1931.xml"/><Relationship Id="rId30" Type="http://schemas.openxmlformats.org/officeDocument/2006/relationships/customXml" Target="../ink/ink1939.xml"/><Relationship Id="rId35" Type="http://schemas.openxmlformats.org/officeDocument/2006/relationships/image" Target="../media/image547.png"/><Relationship Id="rId56" Type="http://schemas.openxmlformats.org/officeDocument/2006/relationships/customXml" Target="../ink/ink1952.xml"/><Relationship Id="rId77" Type="http://schemas.openxmlformats.org/officeDocument/2006/relationships/image" Target="../media/image567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84.xml"/><Relationship Id="rId21" Type="http://schemas.openxmlformats.org/officeDocument/2006/relationships/image" Target="../media/image540.png"/><Relationship Id="rId42" Type="http://schemas.openxmlformats.org/officeDocument/2006/relationships/customXml" Target="../ink/ink1992.xml"/><Relationship Id="rId47" Type="http://schemas.openxmlformats.org/officeDocument/2006/relationships/image" Target="../media/image554.png"/><Relationship Id="rId63" Type="http://schemas.openxmlformats.org/officeDocument/2006/relationships/image" Target="../media/image561.png"/><Relationship Id="rId68" Type="http://schemas.openxmlformats.org/officeDocument/2006/relationships/customXml" Target="../ink/ink2005.xml"/><Relationship Id="rId84" Type="http://schemas.openxmlformats.org/officeDocument/2006/relationships/customXml" Target="../ink/ink2013.xml"/><Relationship Id="rId89" Type="http://schemas.openxmlformats.org/officeDocument/2006/relationships/image" Target="../media/image573.png"/><Relationship Id="rId16" Type="http://schemas.openxmlformats.org/officeDocument/2006/relationships/customXml" Target="../ink/ink1979.xml"/><Relationship Id="rId11" Type="http://schemas.openxmlformats.org/officeDocument/2006/relationships/image" Target="../media/image535.png"/><Relationship Id="rId32" Type="http://schemas.openxmlformats.org/officeDocument/2006/relationships/customXml" Target="../ink/ink1987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2000.xml"/><Relationship Id="rId74" Type="http://schemas.openxmlformats.org/officeDocument/2006/relationships/customXml" Target="../ink/ink2008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5" Type="http://schemas.openxmlformats.org/officeDocument/2006/relationships/image" Target="../media/image532.png"/><Relationship Id="rId90" Type="http://schemas.openxmlformats.org/officeDocument/2006/relationships/customXml" Target="../ink/ink2016.xml"/><Relationship Id="rId95" Type="http://schemas.openxmlformats.org/officeDocument/2006/relationships/image" Target="../media/image576.png"/><Relationship Id="rId22" Type="http://schemas.openxmlformats.org/officeDocument/2006/relationships/customXml" Target="../ink/ink1982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1995.xml"/><Relationship Id="rId64" Type="http://schemas.openxmlformats.org/officeDocument/2006/relationships/customXml" Target="../ink/ink2003.xml"/><Relationship Id="rId69" Type="http://schemas.openxmlformats.org/officeDocument/2006/relationships/image" Target="../media/image564.png"/><Relationship Id="rId80" Type="http://schemas.openxmlformats.org/officeDocument/2006/relationships/customXml" Target="../ink/ink2011.xml"/><Relationship Id="rId85" Type="http://schemas.openxmlformats.org/officeDocument/2006/relationships/image" Target="../media/image571.png"/><Relationship Id="rId12" Type="http://schemas.openxmlformats.org/officeDocument/2006/relationships/customXml" Target="../ink/ink197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1990.xml"/><Relationship Id="rId46" Type="http://schemas.openxmlformats.org/officeDocument/2006/relationships/customXml" Target="../ink/ink1994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1981.xml"/><Relationship Id="rId41" Type="http://schemas.openxmlformats.org/officeDocument/2006/relationships/image" Target="../media/image58.png"/><Relationship Id="rId54" Type="http://schemas.openxmlformats.org/officeDocument/2006/relationships/customXml" Target="../ink/ink1998.xml"/><Relationship Id="rId62" Type="http://schemas.openxmlformats.org/officeDocument/2006/relationships/customXml" Target="../ink/ink2002.xml"/><Relationship Id="rId70" Type="http://schemas.openxmlformats.org/officeDocument/2006/relationships/customXml" Target="../ink/ink2006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88" Type="http://schemas.openxmlformats.org/officeDocument/2006/relationships/customXml" Target="../ink/ink2015.xml"/><Relationship Id="rId91" Type="http://schemas.openxmlformats.org/officeDocument/2006/relationships/image" Target="../media/image574.png"/><Relationship Id="rId96" Type="http://schemas.openxmlformats.org/officeDocument/2006/relationships/customXml" Target="../ink/ink20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74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1985.xml"/><Relationship Id="rId36" Type="http://schemas.openxmlformats.org/officeDocument/2006/relationships/customXml" Target="../ink/ink1989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1976.xml"/><Relationship Id="rId31" Type="http://schemas.openxmlformats.org/officeDocument/2006/relationships/image" Target="../media/image545.png"/><Relationship Id="rId44" Type="http://schemas.openxmlformats.org/officeDocument/2006/relationships/customXml" Target="../ink/ink1993.xml"/><Relationship Id="rId52" Type="http://schemas.openxmlformats.org/officeDocument/2006/relationships/customXml" Target="../ink/ink1997.xml"/><Relationship Id="rId60" Type="http://schemas.openxmlformats.org/officeDocument/2006/relationships/customXml" Target="../ink/ink2001.xml"/><Relationship Id="rId65" Type="http://schemas.openxmlformats.org/officeDocument/2006/relationships/image" Target="../media/image562.png"/><Relationship Id="rId73" Type="http://schemas.openxmlformats.org/officeDocument/2006/relationships/image" Target="../media/image2610.png"/><Relationship Id="rId78" Type="http://schemas.openxmlformats.org/officeDocument/2006/relationships/customXml" Target="../ink/ink2010.xml"/><Relationship Id="rId81" Type="http://schemas.openxmlformats.org/officeDocument/2006/relationships/image" Target="../media/image569.png"/><Relationship Id="rId86" Type="http://schemas.openxmlformats.org/officeDocument/2006/relationships/customXml" Target="../ink/ink2014.xml"/><Relationship Id="rId94" Type="http://schemas.openxmlformats.org/officeDocument/2006/relationships/customXml" Target="../ink/ink2018.xml"/><Relationship Id="rId99" Type="http://schemas.openxmlformats.org/officeDocument/2006/relationships/customXml" Target="../ink/ink2021.xml"/><Relationship Id="rId101" Type="http://schemas.openxmlformats.org/officeDocument/2006/relationships/customXml" Target="../ink/ink2022.xml"/><Relationship Id="rId4" Type="http://schemas.openxmlformats.org/officeDocument/2006/relationships/customXml" Target="../ink/ink1973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1980.xml"/><Relationship Id="rId39" Type="http://schemas.openxmlformats.org/officeDocument/2006/relationships/image" Target="../media/image549.png"/><Relationship Id="rId34" Type="http://schemas.openxmlformats.org/officeDocument/2006/relationships/customXml" Target="../ink/ink1988.xml"/><Relationship Id="rId50" Type="http://schemas.openxmlformats.org/officeDocument/2006/relationships/customXml" Target="../ink/ink1996.xml"/><Relationship Id="rId55" Type="http://schemas.openxmlformats.org/officeDocument/2006/relationships/image" Target="../media/image557.png"/><Relationship Id="rId76" Type="http://schemas.openxmlformats.org/officeDocument/2006/relationships/customXml" Target="../ink/ink2009.xml"/><Relationship Id="rId97" Type="http://schemas.openxmlformats.org/officeDocument/2006/relationships/image" Target="../media/image577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2017.xml"/><Relationship Id="rId2" Type="http://schemas.openxmlformats.org/officeDocument/2006/relationships/customXml" Target="../ink/ink1972.xml"/><Relationship Id="rId29" Type="http://schemas.openxmlformats.org/officeDocument/2006/relationships/image" Target="../media/image544.png"/><Relationship Id="rId24" Type="http://schemas.openxmlformats.org/officeDocument/2006/relationships/customXml" Target="../ink/ink1983.xml"/><Relationship Id="rId40" Type="http://schemas.openxmlformats.org/officeDocument/2006/relationships/customXml" Target="../ink/ink1991.xml"/><Relationship Id="rId45" Type="http://schemas.openxmlformats.org/officeDocument/2006/relationships/image" Target="../media/image553.png"/><Relationship Id="rId66" Type="http://schemas.openxmlformats.org/officeDocument/2006/relationships/customXml" Target="../ink/ink2004.xml"/><Relationship Id="rId87" Type="http://schemas.openxmlformats.org/officeDocument/2006/relationships/image" Target="../media/image572.png"/><Relationship Id="rId61" Type="http://schemas.openxmlformats.org/officeDocument/2006/relationships/image" Target="../media/image560.png"/><Relationship Id="rId82" Type="http://schemas.openxmlformats.org/officeDocument/2006/relationships/customXml" Target="../ink/ink2012.xml"/><Relationship Id="rId19" Type="http://schemas.openxmlformats.org/officeDocument/2006/relationships/image" Target="../media/image539.png"/><Relationship Id="rId14" Type="http://schemas.openxmlformats.org/officeDocument/2006/relationships/customXml" Target="../ink/ink1978.xml"/><Relationship Id="rId30" Type="http://schemas.openxmlformats.org/officeDocument/2006/relationships/customXml" Target="../ink/ink1986.xml"/><Relationship Id="rId35" Type="http://schemas.openxmlformats.org/officeDocument/2006/relationships/image" Target="../media/image547.png"/><Relationship Id="rId56" Type="http://schemas.openxmlformats.org/officeDocument/2006/relationships/customXml" Target="../ink/ink1999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8" Type="http://schemas.openxmlformats.org/officeDocument/2006/relationships/customXml" Target="../ink/ink1975.xml"/><Relationship Id="rId51" Type="http://schemas.openxmlformats.org/officeDocument/2006/relationships/image" Target="../media/image555.png"/><Relationship Id="rId72" Type="http://schemas.openxmlformats.org/officeDocument/2006/relationships/customXml" Target="../ink/ink2007.xml"/><Relationship Id="rId93" Type="http://schemas.openxmlformats.org/officeDocument/2006/relationships/image" Target="../media/image575.png"/><Relationship Id="rId98" Type="http://schemas.openxmlformats.org/officeDocument/2006/relationships/customXml" Target="../ink/ink2020.xml"/><Relationship Id="rId3" Type="http://schemas.openxmlformats.org/officeDocument/2006/relationships/image" Target="../media/image531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35.xml"/><Relationship Id="rId21" Type="http://schemas.openxmlformats.org/officeDocument/2006/relationships/image" Target="../media/image540.png"/><Relationship Id="rId42" Type="http://schemas.openxmlformats.org/officeDocument/2006/relationships/customXml" Target="../ink/ink2043.xml"/><Relationship Id="rId47" Type="http://schemas.openxmlformats.org/officeDocument/2006/relationships/image" Target="../media/image554.png"/><Relationship Id="rId63" Type="http://schemas.openxmlformats.org/officeDocument/2006/relationships/image" Target="../media/image561.png"/><Relationship Id="rId68" Type="http://schemas.openxmlformats.org/officeDocument/2006/relationships/customXml" Target="../ink/ink2056.xml"/><Relationship Id="rId84" Type="http://schemas.openxmlformats.org/officeDocument/2006/relationships/customXml" Target="../ink/ink2064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6" Type="http://schemas.openxmlformats.org/officeDocument/2006/relationships/customXml" Target="../ink/ink2030.xml"/><Relationship Id="rId107" Type="http://schemas.openxmlformats.org/officeDocument/2006/relationships/customXml" Target="../ink/ink2076.xml"/><Relationship Id="rId11" Type="http://schemas.openxmlformats.org/officeDocument/2006/relationships/image" Target="../media/image535.png"/><Relationship Id="rId32" Type="http://schemas.openxmlformats.org/officeDocument/2006/relationships/customXml" Target="../ink/ink2038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2051.xml"/><Relationship Id="rId74" Type="http://schemas.openxmlformats.org/officeDocument/2006/relationships/customXml" Target="../ink/ink2059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5" Type="http://schemas.openxmlformats.org/officeDocument/2006/relationships/image" Target="../media/image532.png"/><Relationship Id="rId90" Type="http://schemas.openxmlformats.org/officeDocument/2006/relationships/customXml" Target="../ink/ink2067.xml"/><Relationship Id="rId95" Type="http://schemas.openxmlformats.org/officeDocument/2006/relationships/image" Target="../media/image576.png"/><Relationship Id="rId22" Type="http://schemas.openxmlformats.org/officeDocument/2006/relationships/customXml" Target="../ink/ink2033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2046.xml"/><Relationship Id="rId64" Type="http://schemas.openxmlformats.org/officeDocument/2006/relationships/customXml" Target="../ink/ink2054.xml"/><Relationship Id="rId69" Type="http://schemas.openxmlformats.org/officeDocument/2006/relationships/image" Target="../media/image564.png"/><Relationship Id="rId80" Type="http://schemas.openxmlformats.org/officeDocument/2006/relationships/customXml" Target="../ink/ink2062.xml"/><Relationship Id="rId85" Type="http://schemas.openxmlformats.org/officeDocument/2006/relationships/image" Target="../media/image571.png"/><Relationship Id="rId12" Type="http://schemas.openxmlformats.org/officeDocument/2006/relationships/customXml" Target="../ink/ink2028.xml"/><Relationship Id="rId17" Type="http://schemas.openxmlformats.org/officeDocument/2006/relationships/image" Target="../media/image538.png"/><Relationship Id="rId33" Type="http://schemas.openxmlformats.org/officeDocument/2006/relationships/image" Target="../media/image546.png"/><Relationship Id="rId38" Type="http://schemas.openxmlformats.org/officeDocument/2006/relationships/customXml" Target="../ink/ink2041.xml"/><Relationship Id="rId59" Type="http://schemas.openxmlformats.org/officeDocument/2006/relationships/image" Target="../media/image559.png"/><Relationship Id="rId103" Type="http://schemas.openxmlformats.org/officeDocument/2006/relationships/customXml" Target="../ink/ink2074.xml"/><Relationship Id="rId108" Type="http://schemas.openxmlformats.org/officeDocument/2006/relationships/image" Target="../media/image582.png"/><Relationship Id="rId54" Type="http://schemas.openxmlformats.org/officeDocument/2006/relationships/customXml" Target="../ink/ink2049.xml"/><Relationship Id="rId70" Type="http://schemas.openxmlformats.org/officeDocument/2006/relationships/customXml" Target="../ink/ink2057.xml"/><Relationship Id="rId75" Type="http://schemas.openxmlformats.org/officeDocument/2006/relationships/image" Target="../media/image566.png"/><Relationship Id="rId91" Type="http://schemas.openxmlformats.org/officeDocument/2006/relationships/image" Target="../media/image574.png"/><Relationship Id="rId96" Type="http://schemas.openxmlformats.org/officeDocument/2006/relationships/customXml" Target="../ink/ink20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25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2036.xml"/><Relationship Id="rId36" Type="http://schemas.openxmlformats.org/officeDocument/2006/relationships/customXml" Target="../ink/ink2040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0" Type="http://schemas.openxmlformats.org/officeDocument/2006/relationships/customXml" Target="../ink/ink2027.xml"/><Relationship Id="rId31" Type="http://schemas.openxmlformats.org/officeDocument/2006/relationships/image" Target="../media/image545.png"/><Relationship Id="rId44" Type="http://schemas.openxmlformats.org/officeDocument/2006/relationships/customXml" Target="../ink/ink2044.xml"/><Relationship Id="rId52" Type="http://schemas.openxmlformats.org/officeDocument/2006/relationships/customXml" Target="../ink/ink2048.xml"/><Relationship Id="rId60" Type="http://schemas.openxmlformats.org/officeDocument/2006/relationships/customXml" Target="../ink/ink2052.xml"/><Relationship Id="rId65" Type="http://schemas.openxmlformats.org/officeDocument/2006/relationships/image" Target="../media/image562.png"/><Relationship Id="rId73" Type="http://schemas.openxmlformats.org/officeDocument/2006/relationships/image" Target="../media/image2610.png"/><Relationship Id="rId78" Type="http://schemas.openxmlformats.org/officeDocument/2006/relationships/customXml" Target="../ink/ink2061.xml"/><Relationship Id="rId81" Type="http://schemas.openxmlformats.org/officeDocument/2006/relationships/image" Target="../media/image569.png"/><Relationship Id="rId86" Type="http://schemas.openxmlformats.org/officeDocument/2006/relationships/customXml" Target="../ink/ink2065.xml"/><Relationship Id="rId94" Type="http://schemas.openxmlformats.org/officeDocument/2006/relationships/customXml" Target="../ink/ink2069.xml"/><Relationship Id="rId99" Type="http://schemas.openxmlformats.org/officeDocument/2006/relationships/customXml" Target="../ink/ink2072.xml"/><Relationship Id="rId101" Type="http://schemas.openxmlformats.org/officeDocument/2006/relationships/customXml" Target="../ink/ink2073.xml"/><Relationship Id="rId4" Type="http://schemas.openxmlformats.org/officeDocument/2006/relationships/customXml" Target="../ink/ink2024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2031.xml"/><Relationship Id="rId39" Type="http://schemas.openxmlformats.org/officeDocument/2006/relationships/image" Target="../media/image549.png"/><Relationship Id="rId109" Type="http://schemas.openxmlformats.org/officeDocument/2006/relationships/customXml" Target="../ink/ink2077.xml"/><Relationship Id="rId34" Type="http://schemas.openxmlformats.org/officeDocument/2006/relationships/customXml" Target="../ink/ink2039.xml"/><Relationship Id="rId50" Type="http://schemas.openxmlformats.org/officeDocument/2006/relationships/customXml" Target="../ink/ink2047.xml"/><Relationship Id="rId55" Type="http://schemas.openxmlformats.org/officeDocument/2006/relationships/image" Target="../media/image557.png"/><Relationship Id="rId76" Type="http://schemas.openxmlformats.org/officeDocument/2006/relationships/customXml" Target="../ink/ink2060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2068.xml"/><Relationship Id="rId2" Type="http://schemas.openxmlformats.org/officeDocument/2006/relationships/customXml" Target="../ink/ink2023.xml"/><Relationship Id="rId29" Type="http://schemas.openxmlformats.org/officeDocument/2006/relationships/image" Target="../media/image544.png"/><Relationship Id="rId24" Type="http://schemas.openxmlformats.org/officeDocument/2006/relationships/customXml" Target="../ink/ink2034.xml"/><Relationship Id="rId40" Type="http://schemas.openxmlformats.org/officeDocument/2006/relationships/customXml" Target="../ink/ink2042.xml"/><Relationship Id="rId45" Type="http://schemas.openxmlformats.org/officeDocument/2006/relationships/image" Target="../media/image553.png"/><Relationship Id="rId66" Type="http://schemas.openxmlformats.org/officeDocument/2006/relationships/customXml" Target="../ink/ink2055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61" Type="http://schemas.openxmlformats.org/officeDocument/2006/relationships/image" Target="../media/image560.png"/><Relationship Id="rId82" Type="http://schemas.openxmlformats.org/officeDocument/2006/relationships/customXml" Target="../ink/ink2063.xml"/><Relationship Id="rId19" Type="http://schemas.openxmlformats.org/officeDocument/2006/relationships/image" Target="../media/image539.png"/><Relationship Id="rId14" Type="http://schemas.openxmlformats.org/officeDocument/2006/relationships/customXml" Target="../ink/ink2029.xml"/><Relationship Id="rId30" Type="http://schemas.openxmlformats.org/officeDocument/2006/relationships/customXml" Target="../ink/ink2037.xml"/><Relationship Id="rId35" Type="http://schemas.openxmlformats.org/officeDocument/2006/relationships/image" Target="../media/image547.png"/><Relationship Id="rId56" Type="http://schemas.openxmlformats.org/officeDocument/2006/relationships/customXml" Target="../ink/ink2050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2075.xml"/><Relationship Id="rId8" Type="http://schemas.openxmlformats.org/officeDocument/2006/relationships/customXml" Target="../ink/ink2026.xml"/><Relationship Id="rId51" Type="http://schemas.openxmlformats.org/officeDocument/2006/relationships/image" Target="../media/image555.png"/><Relationship Id="rId72" Type="http://schemas.openxmlformats.org/officeDocument/2006/relationships/customXml" Target="../ink/ink2058.xml"/><Relationship Id="rId93" Type="http://schemas.openxmlformats.org/officeDocument/2006/relationships/image" Target="../media/image575.png"/><Relationship Id="rId98" Type="http://schemas.openxmlformats.org/officeDocument/2006/relationships/customXml" Target="../ink/ink2071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2045.xml"/><Relationship Id="rId67" Type="http://schemas.openxmlformats.org/officeDocument/2006/relationships/image" Target="../media/image563.png"/><Relationship Id="rId20" Type="http://schemas.openxmlformats.org/officeDocument/2006/relationships/customXml" Target="../ink/ink2032.xml"/><Relationship Id="rId41" Type="http://schemas.openxmlformats.org/officeDocument/2006/relationships/image" Target="../media/image58.png"/><Relationship Id="rId62" Type="http://schemas.openxmlformats.org/officeDocument/2006/relationships/customXml" Target="../ink/ink2053.xml"/><Relationship Id="rId83" Type="http://schemas.openxmlformats.org/officeDocument/2006/relationships/image" Target="../media/image570.png"/><Relationship Id="rId88" Type="http://schemas.openxmlformats.org/officeDocument/2006/relationships/customXml" Target="../ink/ink2066.xml"/><Relationship Id="rId111" Type="http://schemas.openxmlformats.org/officeDocument/2006/relationships/customXml" Target="../ink/ink2078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81.xml"/><Relationship Id="rId26" Type="http://schemas.openxmlformats.org/officeDocument/2006/relationships/customXml" Target="../ink/ink85.xml"/><Relationship Id="rId39" Type="http://schemas.openxmlformats.org/officeDocument/2006/relationships/image" Target="../media/image30.png"/><Relationship Id="rId21" Type="http://schemas.openxmlformats.org/officeDocument/2006/relationships/image" Target="../media/image11.png"/><Relationship Id="rId34" Type="http://schemas.openxmlformats.org/officeDocument/2006/relationships/customXml" Target="../ink/ink89.xml"/><Relationship Id="rId42" Type="http://schemas.openxmlformats.org/officeDocument/2006/relationships/customXml" Target="../ink/ink93.xml"/><Relationship Id="rId7" Type="http://schemas.openxmlformats.org/officeDocument/2006/relationships/image" Target="../media/image3.png"/><Relationship Id="rId2" Type="http://schemas.openxmlformats.org/officeDocument/2006/relationships/customXml" Target="../ink/ink74.xml"/><Relationship Id="rId16" Type="http://schemas.openxmlformats.org/officeDocument/2006/relationships/customXml" Target="../ink/ink80.xml"/><Relationship Id="rId20" Type="http://schemas.openxmlformats.org/officeDocument/2006/relationships/customXml" Target="../ink/ink82.xml"/><Relationship Id="rId29" Type="http://schemas.openxmlformats.org/officeDocument/2006/relationships/image" Target="../media/image23.png"/><Relationship Id="rId41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.xml"/><Relationship Id="rId11" Type="http://schemas.openxmlformats.org/officeDocument/2006/relationships/image" Target="../media/image6.png"/><Relationship Id="rId24" Type="http://schemas.openxmlformats.org/officeDocument/2006/relationships/customXml" Target="../ink/ink84.xml"/><Relationship Id="rId32" Type="http://schemas.openxmlformats.org/officeDocument/2006/relationships/customXml" Target="../ink/ink88.xml"/><Relationship Id="rId37" Type="http://schemas.openxmlformats.org/officeDocument/2006/relationships/image" Target="../media/image29.png"/><Relationship Id="rId40" Type="http://schemas.openxmlformats.org/officeDocument/2006/relationships/customXml" Target="../ink/ink92.xml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86.xml"/><Relationship Id="rId36" Type="http://schemas.openxmlformats.org/officeDocument/2006/relationships/customXml" Target="../ink/ink90.xml"/><Relationship Id="rId10" Type="http://schemas.openxmlformats.org/officeDocument/2006/relationships/customXml" Target="../ink/ink77.xml"/><Relationship Id="rId19" Type="http://schemas.openxmlformats.org/officeDocument/2006/relationships/image" Target="../media/image10.png"/><Relationship Id="rId31" Type="http://schemas.openxmlformats.org/officeDocument/2006/relationships/image" Target="../media/image24.png"/><Relationship Id="rId9" Type="http://schemas.openxmlformats.org/officeDocument/2006/relationships/image" Target="../media/image5.png"/><Relationship Id="rId14" Type="http://schemas.openxmlformats.org/officeDocument/2006/relationships/customXml" Target="../ink/ink79.xml"/><Relationship Id="rId22" Type="http://schemas.openxmlformats.org/officeDocument/2006/relationships/customXml" Target="../ink/ink83.xml"/><Relationship Id="rId27" Type="http://schemas.openxmlformats.org/officeDocument/2006/relationships/image" Target="../media/image22.png"/><Relationship Id="rId30" Type="http://schemas.openxmlformats.org/officeDocument/2006/relationships/customXml" Target="../ink/ink87.xml"/><Relationship Id="rId35" Type="http://schemas.openxmlformats.org/officeDocument/2006/relationships/image" Target="../media/image28.png"/><Relationship Id="rId43" Type="http://schemas.openxmlformats.org/officeDocument/2006/relationships/image" Target="../media/image32.png"/><Relationship Id="rId8" Type="http://schemas.openxmlformats.org/officeDocument/2006/relationships/customXml" Target="../ink/ink76.xml"/><Relationship Id="rId12" Type="http://schemas.openxmlformats.org/officeDocument/2006/relationships/customXml" Target="../ink/ink78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25.png"/><Relationship Id="rId38" Type="http://schemas.openxmlformats.org/officeDocument/2006/relationships/customXml" Target="../ink/ink91.xml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137.xml"/><Relationship Id="rId21" Type="http://schemas.openxmlformats.org/officeDocument/2006/relationships/image" Target="../media/image540.png"/><Relationship Id="rId42" Type="http://schemas.openxmlformats.org/officeDocument/2006/relationships/customXml" Target="../ink/ink2099.xml"/><Relationship Id="rId63" Type="http://schemas.openxmlformats.org/officeDocument/2006/relationships/image" Target="../media/image561.png"/><Relationship Id="rId84" Type="http://schemas.openxmlformats.org/officeDocument/2006/relationships/customXml" Target="../ink/ink2120.xml"/><Relationship Id="rId138" Type="http://schemas.openxmlformats.org/officeDocument/2006/relationships/image" Target="../media/image597.png"/><Relationship Id="rId107" Type="http://schemas.openxmlformats.org/officeDocument/2006/relationships/customXml" Target="../ink/ink2132.xml"/><Relationship Id="rId11" Type="http://schemas.openxmlformats.org/officeDocument/2006/relationships/image" Target="../media/image535.png"/><Relationship Id="rId32" Type="http://schemas.openxmlformats.org/officeDocument/2006/relationships/customXml" Target="../ink/ink2094.xml"/><Relationship Id="rId53" Type="http://schemas.openxmlformats.org/officeDocument/2006/relationships/image" Target="../media/image556.png"/><Relationship Id="rId74" Type="http://schemas.openxmlformats.org/officeDocument/2006/relationships/customXml" Target="../ink/ink2115.xml"/><Relationship Id="rId128" Type="http://schemas.openxmlformats.org/officeDocument/2006/relationships/image" Target="../media/image592.png"/><Relationship Id="rId5" Type="http://schemas.openxmlformats.org/officeDocument/2006/relationships/image" Target="../media/image532.png"/><Relationship Id="rId90" Type="http://schemas.openxmlformats.org/officeDocument/2006/relationships/customXml" Target="../ink/ink2123.xml"/><Relationship Id="rId95" Type="http://schemas.openxmlformats.org/officeDocument/2006/relationships/image" Target="../media/image576.png"/><Relationship Id="rId22" Type="http://schemas.openxmlformats.org/officeDocument/2006/relationships/customXml" Target="../ink/ink2089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2102.xml"/><Relationship Id="rId64" Type="http://schemas.openxmlformats.org/officeDocument/2006/relationships/customXml" Target="../ink/ink2110.xml"/><Relationship Id="rId69" Type="http://schemas.openxmlformats.org/officeDocument/2006/relationships/image" Target="../media/image564.png"/><Relationship Id="rId113" Type="http://schemas.openxmlformats.org/officeDocument/2006/relationships/customXml" Target="../ink/ink2135.xml"/><Relationship Id="rId118" Type="http://schemas.openxmlformats.org/officeDocument/2006/relationships/image" Target="../media/image587.png"/><Relationship Id="rId134" Type="http://schemas.openxmlformats.org/officeDocument/2006/relationships/image" Target="../media/image595.png"/><Relationship Id="rId139" Type="http://schemas.openxmlformats.org/officeDocument/2006/relationships/customXml" Target="../ink/ink2148.xml"/><Relationship Id="rId80" Type="http://schemas.openxmlformats.org/officeDocument/2006/relationships/customXml" Target="../ink/ink2118.xml"/><Relationship Id="rId85" Type="http://schemas.openxmlformats.org/officeDocument/2006/relationships/image" Target="../media/image571.png"/><Relationship Id="rId12" Type="http://schemas.openxmlformats.org/officeDocument/2006/relationships/customXml" Target="../ink/ink2084.xml"/><Relationship Id="rId17" Type="http://schemas.openxmlformats.org/officeDocument/2006/relationships/image" Target="../media/image538.png"/><Relationship Id="rId33" Type="http://schemas.openxmlformats.org/officeDocument/2006/relationships/image" Target="../media/image546.png"/><Relationship Id="rId38" Type="http://schemas.openxmlformats.org/officeDocument/2006/relationships/customXml" Target="../ink/ink2097.xml"/><Relationship Id="rId59" Type="http://schemas.openxmlformats.org/officeDocument/2006/relationships/image" Target="../media/image559.png"/><Relationship Id="rId103" Type="http://schemas.openxmlformats.org/officeDocument/2006/relationships/customXml" Target="../ink/ink2130.xml"/><Relationship Id="rId108" Type="http://schemas.openxmlformats.org/officeDocument/2006/relationships/image" Target="../media/image582.png"/><Relationship Id="rId124" Type="http://schemas.openxmlformats.org/officeDocument/2006/relationships/image" Target="../media/image590.png"/><Relationship Id="rId129" Type="http://schemas.openxmlformats.org/officeDocument/2006/relationships/customXml" Target="../ink/ink2143.xml"/><Relationship Id="rId54" Type="http://schemas.openxmlformats.org/officeDocument/2006/relationships/customXml" Target="../ink/ink2105.xml"/><Relationship Id="rId70" Type="http://schemas.openxmlformats.org/officeDocument/2006/relationships/customXml" Target="../ink/ink2113.xml"/><Relationship Id="rId75" Type="http://schemas.openxmlformats.org/officeDocument/2006/relationships/image" Target="../media/image566.png"/><Relationship Id="rId91" Type="http://schemas.openxmlformats.org/officeDocument/2006/relationships/image" Target="../media/image574.png"/><Relationship Id="rId96" Type="http://schemas.openxmlformats.org/officeDocument/2006/relationships/customXml" Target="../ink/ink2126.xml"/><Relationship Id="rId140" Type="http://schemas.openxmlformats.org/officeDocument/2006/relationships/image" Target="../media/image598.png"/><Relationship Id="rId145" Type="http://schemas.openxmlformats.org/officeDocument/2006/relationships/customXml" Target="../ink/ink21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81.xml"/><Relationship Id="rId23" Type="http://schemas.openxmlformats.org/officeDocument/2006/relationships/image" Target="../media/image541.png"/><Relationship Id="rId28" Type="http://schemas.openxmlformats.org/officeDocument/2006/relationships/customXml" Target="../ink/ink2092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119" Type="http://schemas.openxmlformats.org/officeDocument/2006/relationships/customXml" Target="../ink/ink2138.xml"/><Relationship Id="rId44" Type="http://schemas.openxmlformats.org/officeDocument/2006/relationships/customXml" Target="../ink/ink2100.xml"/><Relationship Id="rId60" Type="http://schemas.openxmlformats.org/officeDocument/2006/relationships/customXml" Target="../ink/ink2108.xml"/><Relationship Id="rId65" Type="http://schemas.openxmlformats.org/officeDocument/2006/relationships/image" Target="../media/image562.png"/><Relationship Id="rId81" Type="http://schemas.openxmlformats.org/officeDocument/2006/relationships/image" Target="../media/image569.png"/><Relationship Id="rId86" Type="http://schemas.openxmlformats.org/officeDocument/2006/relationships/customXml" Target="../ink/ink2121.xml"/><Relationship Id="rId130" Type="http://schemas.openxmlformats.org/officeDocument/2006/relationships/image" Target="../media/image593.png"/><Relationship Id="rId135" Type="http://schemas.openxmlformats.org/officeDocument/2006/relationships/customXml" Target="../ink/ink2146.xml"/><Relationship Id="rId13" Type="http://schemas.openxmlformats.org/officeDocument/2006/relationships/image" Target="../media/image536.png"/><Relationship Id="rId18" Type="http://schemas.openxmlformats.org/officeDocument/2006/relationships/customXml" Target="../ink/ink2087.xml"/><Relationship Id="rId39" Type="http://schemas.openxmlformats.org/officeDocument/2006/relationships/image" Target="../media/image549.png"/><Relationship Id="rId109" Type="http://schemas.openxmlformats.org/officeDocument/2006/relationships/customXml" Target="../ink/ink2133.xml"/><Relationship Id="rId34" Type="http://schemas.openxmlformats.org/officeDocument/2006/relationships/customXml" Target="../ink/ink2095.xml"/><Relationship Id="rId50" Type="http://schemas.openxmlformats.org/officeDocument/2006/relationships/customXml" Target="../ink/ink2103.xml"/><Relationship Id="rId55" Type="http://schemas.openxmlformats.org/officeDocument/2006/relationships/image" Target="../media/image557.png"/><Relationship Id="rId76" Type="http://schemas.openxmlformats.org/officeDocument/2006/relationships/customXml" Target="../ink/ink2116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2141.xml"/><Relationship Id="rId141" Type="http://schemas.openxmlformats.org/officeDocument/2006/relationships/customXml" Target="../ink/ink2149.xml"/><Relationship Id="rId146" Type="http://schemas.openxmlformats.org/officeDocument/2006/relationships/image" Target="../media/image601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2124.xml"/><Relationship Id="rId2" Type="http://schemas.openxmlformats.org/officeDocument/2006/relationships/customXml" Target="../ink/ink2079.xml"/><Relationship Id="rId29" Type="http://schemas.openxmlformats.org/officeDocument/2006/relationships/image" Target="../media/image544.png"/><Relationship Id="rId24" Type="http://schemas.openxmlformats.org/officeDocument/2006/relationships/customXml" Target="../ink/ink2090.xml"/><Relationship Id="rId40" Type="http://schemas.openxmlformats.org/officeDocument/2006/relationships/customXml" Target="../ink/ink2098.xml"/><Relationship Id="rId45" Type="http://schemas.openxmlformats.org/officeDocument/2006/relationships/image" Target="../media/image553.png"/><Relationship Id="rId66" Type="http://schemas.openxmlformats.org/officeDocument/2006/relationships/customXml" Target="../ink/ink2111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2136.xml"/><Relationship Id="rId131" Type="http://schemas.openxmlformats.org/officeDocument/2006/relationships/customXml" Target="../ink/ink2144.xml"/><Relationship Id="rId136" Type="http://schemas.openxmlformats.org/officeDocument/2006/relationships/image" Target="../media/image596.png"/><Relationship Id="rId61" Type="http://schemas.openxmlformats.org/officeDocument/2006/relationships/image" Target="../media/image560.png"/><Relationship Id="rId82" Type="http://schemas.openxmlformats.org/officeDocument/2006/relationships/customXml" Target="../ink/ink2119.xml"/><Relationship Id="rId19" Type="http://schemas.openxmlformats.org/officeDocument/2006/relationships/image" Target="../media/image539.png"/><Relationship Id="rId14" Type="http://schemas.openxmlformats.org/officeDocument/2006/relationships/customXml" Target="../ink/ink2085.xml"/><Relationship Id="rId30" Type="http://schemas.openxmlformats.org/officeDocument/2006/relationships/customXml" Target="../ink/ink2093.xml"/><Relationship Id="rId35" Type="http://schemas.openxmlformats.org/officeDocument/2006/relationships/image" Target="../media/image547.png"/><Relationship Id="rId56" Type="http://schemas.openxmlformats.org/officeDocument/2006/relationships/customXml" Target="../ink/ink2106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2131.xml"/><Relationship Id="rId126" Type="http://schemas.openxmlformats.org/officeDocument/2006/relationships/image" Target="../media/image591.png"/><Relationship Id="rId8" Type="http://schemas.openxmlformats.org/officeDocument/2006/relationships/customXml" Target="../ink/ink2082.xml"/><Relationship Id="rId51" Type="http://schemas.openxmlformats.org/officeDocument/2006/relationships/image" Target="../media/image555.png"/><Relationship Id="rId72" Type="http://schemas.openxmlformats.org/officeDocument/2006/relationships/customXml" Target="../ink/ink2114.xml"/><Relationship Id="rId93" Type="http://schemas.openxmlformats.org/officeDocument/2006/relationships/image" Target="../media/image575.png"/><Relationship Id="rId98" Type="http://schemas.openxmlformats.org/officeDocument/2006/relationships/customXml" Target="../ink/ink2127.xml"/><Relationship Id="rId121" Type="http://schemas.openxmlformats.org/officeDocument/2006/relationships/customXml" Target="../ink/ink2139.xml"/><Relationship Id="rId142" Type="http://schemas.openxmlformats.org/officeDocument/2006/relationships/image" Target="../media/image599.png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2101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2147.xml"/><Relationship Id="rId20" Type="http://schemas.openxmlformats.org/officeDocument/2006/relationships/customXml" Target="../ink/ink2088.xml"/><Relationship Id="rId41" Type="http://schemas.openxmlformats.org/officeDocument/2006/relationships/image" Target="../media/image58.png"/><Relationship Id="rId62" Type="http://schemas.openxmlformats.org/officeDocument/2006/relationships/customXml" Target="../ink/ink2109.xml"/><Relationship Id="rId83" Type="http://schemas.openxmlformats.org/officeDocument/2006/relationships/image" Target="../media/image570.png"/><Relationship Id="rId88" Type="http://schemas.openxmlformats.org/officeDocument/2006/relationships/customXml" Target="../ink/ink2122.xml"/><Relationship Id="rId111" Type="http://schemas.openxmlformats.org/officeDocument/2006/relationships/customXml" Target="../ink/ink2134.xml"/><Relationship Id="rId132" Type="http://schemas.openxmlformats.org/officeDocument/2006/relationships/image" Target="../media/image594.png"/><Relationship Id="rId15" Type="http://schemas.openxmlformats.org/officeDocument/2006/relationships/image" Target="../media/image537.png"/><Relationship Id="rId36" Type="http://schemas.openxmlformats.org/officeDocument/2006/relationships/customXml" Target="../ink/ink2096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2142.xml"/><Relationship Id="rId10" Type="http://schemas.openxmlformats.org/officeDocument/2006/relationships/customXml" Target="../ink/ink2083.xml"/><Relationship Id="rId31" Type="http://schemas.openxmlformats.org/officeDocument/2006/relationships/image" Target="../media/image545.png"/><Relationship Id="rId52" Type="http://schemas.openxmlformats.org/officeDocument/2006/relationships/customXml" Target="../ink/ink2104.xml"/><Relationship Id="rId73" Type="http://schemas.openxmlformats.org/officeDocument/2006/relationships/image" Target="../media/image2610.png"/><Relationship Id="rId78" Type="http://schemas.openxmlformats.org/officeDocument/2006/relationships/customXml" Target="../ink/ink2117.xml"/><Relationship Id="rId94" Type="http://schemas.openxmlformats.org/officeDocument/2006/relationships/customXml" Target="../ink/ink2125.xml"/><Relationship Id="rId99" Type="http://schemas.openxmlformats.org/officeDocument/2006/relationships/customXml" Target="../ink/ink2128.xml"/><Relationship Id="rId101" Type="http://schemas.openxmlformats.org/officeDocument/2006/relationships/customXml" Target="../ink/ink2129.xml"/><Relationship Id="rId122" Type="http://schemas.openxmlformats.org/officeDocument/2006/relationships/image" Target="../media/image589.png"/><Relationship Id="rId143" Type="http://schemas.openxmlformats.org/officeDocument/2006/relationships/customXml" Target="../ink/ink2150.xml"/><Relationship Id="rId4" Type="http://schemas.openxmlformats.org/officeDocument/2006/relationships/customXml" Target="../ink/ink2080.xml"/><Relationship Id="rId9" Type="http://schemas.openxmlformats.org/officeDocument/2006/relationships/image" Target="../media/image534.png"/><Relationship Id="rId26" Type="http://schemas.openxmlformats.org/officeDocument/2006/relationships/customXml" Target="../ink/ink2091.xml"/><Relationship Id="rId47" Type="http://schemas.openxmlformats.org/officeDocument/2006/relationships/image" Target="../media/image554.png"/><Relationship Id="rId68" Type="http://schemas.openxmlformats.org/officeDocument/2006/relationships/customXml" Target="../ink/ink2112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2145.xml"/><Relationship Id="rId16" Type="http://schemas.openxmlformats.org/officeDocument/2006/relationships/customXml" Target="../ink/ink2086.xml"/><Relationship Id="rId37" Type="http://schemas.openxmlformats.org/officeDocument/2006/relationships/image" Target="../media/image548.png"/><Relationship Id="rId58" Type="http://schemas.openxmlformats.org/officeDocument/2006/relationships/customXml" Target="../ink/ink2107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2140.xml"/><Relationship Id="rId144" Type="http://schemas.openxmlformats.org/officeDocument/2006/relationships/image" Target="../media/image600.png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210.xml"/><Relationship Id="rId21" Type="http://schemas.openxmlformats.org/officeDocument/2006/relationships/image" Target="../media/image540.png"/><Relationship Id="rId42" Type="http://schemas.openxmlformats.org/officeDocument/2006/relationships/customXml" Target="../ink/ink2172.xml"/><Relationship Id="rId63" Type="http://schemas.openxmlformats.org/officeDocument/2006/relationships/image" Target="../media/image561.png"/><Relationship Id="rId84" Type="http://schemas.openxmlformats.org/officeDocument/2006/relationships/customXml" Target="../ink/ink2193.xml"/><Relationship Id="rId138" Type="http://schemas.openxmlformats.org/officeDocument/2006/relationships/image" Target="../media/image597.png"/><Relationship Id="rId107" Type="http://schemas.openxmlformats.org/officeDocument/2006/relationships/customXml" Target="../ink/ink2205.xml"/><Relationship Id="rId11" Type="http://schemas.openxmlformats.org/officeDocument/2006/relationships/image" Target="../media/image535.png"/><Relationship Id="rId32" Type="http://schemas.openxmlformats.org/officeDocument/2006/relationships/customXml" Target="../ink/ink2167.xml"/><Relationship Id="rId53" Type="http://schemas.openxmlformats.org/officeDocument/2006/relationships/image" Target="../media/image556.png"/><Relationship Id="rId74" Type="http://schemas.openxmlformats.org/officeDocument/2006/relationships/customXml" Target="../ink/ink2188.xml"/><Relationship Id="rId128" Type="http://schemas.openxmlformats.org/officeDocument/2006/relationships/image" Target="../media/image592.png"/><Relationship Id="rId149" Type="http://schemas.openxmlformats.org/officeDocument/2006/relationships/customXml" Target="../ink/ink2226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22" Type="http://schemas.openxmlformats.org/officeDocument/2006/relationships/customXml" Target="../ink/ink2162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2175.xml"/><Relationship Id="rId64" Type="http://schemas.openxmlformats.org/officeDocument/2006/relationships/customXml" Target="../ink/ink2183.xml"/><Relationship Id="rId69" Type="http://schemas.openxmlformats.org/officeDocument/2006/relationships/image" Target="../media/image564.png"/><Relationship Id="rId113" Type="http://schemas.openxmlformats.org/officeDocument/2006/relationships/customXml" Target="../ink/ink2208.xml"/><Relationship Id="rId118" Type="http://schemas.openxmlformats.org/officeDocument/2006/relationships/image" Target="../media/image587.png"/><Relationship Id="rId134" Type="http://schemas.openxmlformats.org/officeDocument/2006/relationships/image" Target="../media/image595.png"/><Relationship Id="rId139" Type="http://schemas.openxmlformats.org/officeDocument/2006/relationships/customXml" Target="../ink/ink2221.xml"/><Relationship Id="rId80" Type="http://schemas.openxmlformats.org/officeDocument/2006/relationships/customXml" Target="../ink/ink2191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2" Type="http://schemas.openxmlformats.org/officeDocument/2006/relationships/customXml" Target="../ink/ink2157.xml"/><Relationship Id="rId17" Type="http://schemas.openxmlformats.org/officeDocument/2006/relationships/image" Target="../media/image538.png"/><Relationship Id="rId33" Type="http://schemas.openxmlformats.org/officeDocument/2006/relationships/image" Target="../media/image546.png"/><Relationship Id="rId38" Type="http://schemas.openxmlformats.org/officeDocument/2006/relationships/customXml" Target="../ink/ink2170.xml"/><Relationship Id="rId59" Type="http://schemas.openxmlformats.org/officeDocument/2006/relationships/image" Target="../media/image559.png"/><Relationship Id="rId103" Type="http://schemas.openxmlformats.org/officeDocument/2006/relationships/customXml" Target="../ink/ink2203.xml"/><Relationship Id="rId108" Type="http://schemas.openxmlformats.org/officeDocument/2006/relationships/image" Target="../media/image582.png"/><Relationship Id="rId124" Type="http://schemas.openxmlformats.org/officeDocument/2006/relationships/image" Target="../media/image590.png"/><Relationship Id="rId129" Type="http://schemas.openxmlformats.org/officeDocument/2006/relationships/customXml" Target="../ink/ink2216.xml"/><Relationship Id="rId54" Type="http://schemas.openxmlformats.org/officeDocument/2006/relationships/customXml" Target="../ink/ink2178.xml"/><Relationship Id="rId70" Type="http://schemas.openxmlformats.org/officeDocument/2006/relationships/customXml" Target="../ink/ink2186.xml"/><Relationship Id="rId75" Type="http://schemas.openxmlformats.org/officeDocument/2006/relationships/image" Target="../media/image566.png"/><Relationship Id="rId91" Type="http://schemas.openxmlformats.org/officeDocument/2006/relationships/image" Target="../media/image574.png"/><Relationship Id="rId96" Type="http://schemas.openxmlformats.org/officeDocument/2006/relationships/customXml" Target="../ink/ink2199.xml"/><Relationship Id="rId140" Type="http://schemas.openxmlformats.org/officeDocument/2006/relationships/image" Target="../media/image598.png"/><Relationship Id="rId145" Type="http://schemas.openxmlformats.org/officeDocument/2006/relationships/customXml" Target="../ink/ink22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4.xml"/><Relationship Id="rId23" Type="http://schemas.openxmlformats.org/officeDocument/2006/relationships/image" Target="../media/image541.png"/><Relationship Id="rId28" Type="http://schemas.openxmlformats.org/officeDocument/2006/relationships/customXml" Target="../ink/ink2165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119" Type="http://schemas.openxmlformats.org/officeDocument/2006/relationships/customXml" Target="../ink/ink2211.xml"/><Relationship Id="rId44" Type="http://schemas.openxmlformats.org/officeDocument/2006/relationships/customXml" Target="../ink/ink2173.xml"/><Relationship Id="rId60" Type="http://schemas.openxmlformats.org/officeDocument/2006/relationships/customXml" Target="../ink/ink2181.xml"/><Relationship Id="rId65" Type="http://schemas.openxmlformats.org/officeDocument/2006/relationships/image" Target="../media/image562.png"/><Relationship Id="rId81" Type="http://schemas.openxmlformats.org/officeDocument/2006/relationships/image" Target="../media/image569.png"/><Relationship Id="rId86" Type="http://schemas.openxmlformats.org/officeDocument/2006/relationships/customXml" Target="../ink/ink2194.xml"/><Relationship Id="rId130" Type="http://schemas.openxmlformats.org/officeDocument/2006/relationships/image" Target="../media/image593.png"/><Relationship Id="rId135" Type="http://schemas.openxmlformats.org/officeDocument/2006/relationships/customXml" Target="../ink/ink2219.xml"/><Relationship Id="rId151" Type="http://schemas.openxmlformats.org/officeDocument/2006/relationships/customXml" Target="../ink/ink2227.xml"/><Relationship Id="rId13" Type="http://schemas.openxmlformats.org/officeDocument/2006/relationships/image" Target="../media/image536.png"/><Relationship Id="rId18" Type="http://schemas.openxmlformats.org/officeDocument/2006/relationships/customXml" Target="../ink/ink2160.xml"/><Relationship Id="rId39" Type="http://schemas.openxmlformats.org/officeDocument/2006/relationships/image" Target="../media/image549.png"/><Relationship Id="rId109" Type="http://schemas.openxmlformats.org/officeDocument/2006/relationships/customXml" Target="../ink/ink2206.xml"/><Relationship Id="rId34" Type="http://schemas.openxmlformats.org/officeDocument/2006/relationships/customXml" Target="../ink/ink2168.xml"/><Relationship Id="rId50" Type="http://schemas.openxmlformats.org/officeDocument/2006/relationships/customXml" Target="../ink/ink2176.xml"/><Relationship Id="rId55" Type="http://schemas.openxmlformats.org/officeDocument/2006/relationships/image" Target="../media/image557.png"/><Relationship Id="rId76" Type="http://schemas.openxmlformats.org/officeDocument/2006/relationships/customXml" Target="../ink/ink2189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2214.xml"/><Relationship Id="rId141" Type="http://schemas.openxmlformats.org/officeDocument/2006/relationships/customXml" Target="../ink/ink2222.xml"/><Relationship Id="rId146" Type="http://schemas.openxmlformats.org/officeDocument/2006/relationships/image" Target="../media/image602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2197.xml"/><Relationship Id="rId2" Type="http://schemas.openxmlformats.org/officeDocument/2006/relationships/customXml" Target="../ink/ink2152.xml"/><Relationship Id="rId29" Type="http://schemas.openxmlformats.org/officeDocument/2006/relationships/image" Target="../media/image544.png"/><Relationship Id="rId24" Type="http://schemas.openxmlformats.org/officeDocument/2006/relationships/customXml" Target="../ink/ink2163.xml"/><Relationship Id="rId40" Type="http://schemas.openxmlformats.org/officeDocument/2006/relationships/customXml" Target="../ink/ink2171.xml"/><Relationship Id="rId45" Type="http://schemas.openxmlformats.org/officeDocument/2006/relationships/image" Target="../media/image553.png"/><Relationship Id="rId66" Type="http://schemas.openxmlformats.org/officeDocument/2006/relationships/customXml" Target="../ink/ink2184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2209.xml"/><Relationship Id="rId131" Type="http://schemas.openxmlformats.org/officeDocument/2006/relationships/customXml" Target="../ink/ink2217.xml"/><Relationship Id="rId136" Type="http://schemas.openxmlformats.org/officeDocument/2006/relationships/image" Target="../media/image596.png"/><Relationship Id="rId61" Type="http://schemas.openxmlformats.org/officeDocument/2006/relationships/image" Target="../media/image560.png"/><Relationship Id="rId82" Type="http://schemas.openxmlformats.org/officeDocument/2006/relationships/customXml" Target="../ink/ink2192.xml"/><Relationship Id="rId152" Type="http://schemas.openxmlformats.org/officeDocument/2006/relationships/image" Target="../media/image605.png"/><Relationship Id="rId19" Type="http://schemas.openxmlformats.org/officeDocument/2006/relationships/image" Target="../media/image539.png"/><Relationship Id="rId14" Type="http://schemas.openxmlformats.org/officeDocument/2006/relationships/customXml" Target="../ink/ink2158.xml"/><Relationship Id="rId30" Type="http://schemas.openxmlformats.org/officeDocument/2006/relationships/customXml" Target="../ink/ink2166.xml"/><Relationship Id="rId35" Type="http://schemas.openxmlformats.org/officeDocument/2006/relationships/image" Target="../media/image547.png"/><Relationship Id="rId56" Type="http://schemas.openxmlformats.org/officeDocument/2006/relationships/customXml" Target="../ink/ink2179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2204.xml"/><Relationship Id="rId126" Type="http://schemas.openxmlformats.org/officeDocument/2006/relationships/image" Target="../media/image591.png"/><Relationship Id="rId147" Type="http://schemas.openxmlformats.org/officeDocument/2006/relationships/customXml" Target="../ink/ink2225.xml"/><Relationship Id="rId8" Type="http://schemas.openxmlformats.org/officeDocument/2006/relationships/customXml" Target="../ink/ink2155.xml"/><Relationship Id="rId51" Type="http://schemas.openxmlformats.org/officeDocument/2006/relationships/image" Target="../media/image555.png"/><Relationship Id="rId72" Type="http://schemas.openxmlformats.org/officeDocument/2006/relationships/customXml" Target="../ink/ink2187.xml"/><Relationship Id="rId93" Type="http://schemas.openxmlformats.org/officeDocument/2006/relationships/image" Target="../media/image575.png"/><Relationship Id="rId98" Type="http://schemas.openxmlformats.org/officeDocument/2006/relationships/customXml" Target="../ink/ink2200.xml"/><Relationship Id="rId121" Type="http://schemas.openxmlformats.org/officeDocument/2006/relationships/customXml" Target="../ink/ink2212.xml"/><Relationship Id="rId142" Type="http://schemas.openxmlformats.org/officeDocument/2006/relationships/image" Target="../media/image599.png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2174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2220.xml"/><Relationship Id="rId20" Type="http://schemas.openxmlformats.org/officeDocument/2006/relationships/customXml" Target="../ink/ink2161.xml"/><Relationship Id="rId41" Type="http://schemas.openxmlformats.org/officeDocument/2006/relationships/image" Target="../media/image58.png"/><Relationship Id="rId62" Type="http://schemas.openxmlformats.org/officeDocument/2006/relationships/customXml" Target="../ink/ink2182.xml"/><Relationship Id="rId83" Type="http://schemas.openxmlformats.org/officeDocument/2006/relationships/image" Target="../media/image570.png"/><Relationship Id="rId88" Type="http://schemas.openxmlformats.org/officeDocument/2006/relationships/customXml" Target="../ink/ink2195.xml"/><Relationship Id="rId111" Type="http://schemas.openxmlformats.org/officeDocument/2006/relationships/customXml" Target="../ink/ink2207.xml"/><Relationship Id="rId132" Type="http://schemas.openxmlformats.org/officeDocument/2006/relationships/image" Target="../media/image594.png"/><Relationship Id="rId153" Type="http://schemas.openxmlformats.org/officeDocument/2006/relationships/customXml" Target="../ink/ink2228.xml"/><Relationship Id="rId15" Type="http://schemas.openxmlformats.org/officeDocument/2006/relationships/image" Target="../media/image537.png"/><Relationship Id="rId36" Type="http://schemas.openxmlformats.org/officeDocument/2006/relationships/customXml" Target="../ink/ink2169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2215.xml"/><Relationship Id="rId10" Type="http://schemas.openxmlformats.org/officeDocument/2006/relationships/customXml" Target="../ink/ink2156.xml"/><Relationship Id="rId31" Type="http://schemas.openxmlformats.org/officeDocument/2006/relationships/image" Target="../media/image545.png"/><Relationship Id="rId52" Type="http://schemas.openxmlformats.org/officeDocument/2006/relationships/customXml" Target="../ink/ink2177.xml"/><Relationship Id="rId73" Type="http://schemas.openxmlformats.org/officeDocument/2006/relationships/image" Target="../media/image2610.png"/><Relationship Id="rId78" Type="http://schemas.openxmlformats.org/officeDocument/2006/relationships/customXml" Target="../ink/ink2190.xml"/><Relationship Id="rId94" Type="http://schemas.openxmlformats.org/officeDocument/2006/relationships/customXml" Target="../ink/ink2198.xml"/><Relationship Id="rId99" Type="http://schemas.openxmlformats.org/officeDocument/2006/relationships/customXml" Target="../ink/ink2201.xml"/><Relationship Id="rId101" Type="http://schemas.openxmlformats.org/officeDocument/2006/relationships/customXml" Target="../ink/ink2202.xml"/><Relationship Id="rId122" Type="http://schemas.openxmlformats.org/officeDocument/2006/relationships/image" Target="../media/image589.png"/><Relationship Id="rId143" Type="http://schemas.openxmlformats.org/officeDocument/2006/relationships/customXml" Target="../ink/ink2223.xml"/><Relationship Id="rId148" Type="http://schemas.openxmlformats.org/officeDocument/2006/relationships/image" Target="../media/image603.png"/><Relationship Id="rId4" Type="http://schemas.openxmlformats.org/officeDocument/2006/relationships/customXml" Target="../ink/ink2153.xml"/><Relationship Id="rId9" Type="http://schemas.openxmlformats.org/officeDocument/2006/relationships/image" Target="../media/image534.png"/><Relationship Id="rId26" Type="http://schemas.openxmlformats.org/officeDocument/2006/relationships/customXml" Target="../ink/ink2164.xml"/><Relationship Id="rId47" Type="http://schemas.openxmlformats.org/officeDocument/2006/relationships/image" Target="../media/image554.png"/><Relationship Id="rId68" Type="http://schemas.openxmlformats.org/officeDocument/2006/relationships/customXml" Target="../ink/ink2185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2218.xml"/><Relationship Id="rId154" Type="http://schemas.openxmlformats.org/officeDocument/2006/relationships/image" Target="../media/image606.png"/><Relationship Id="rId16" Type="http://schemas.openxmlformats.org/officeDocument/2006/relationships/customXml" Target="../ink/ink2159.xml"/><Relationship Id="rId37" Type="http://schemas.openxmlformats.org/officeDocument/2006/relationships/image" Target="../media/image548.png"/><Relationship Id="rId58" Type="http://schemas.openxmlformats.org/officeDocument/2006/relationships/customXml" Target="../ink/ink2180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2213.xml"/><Relationship Id="rId144" Type="http://schemas.openxmlformats.org/officeDocument/2006/relationships/image" Target="../media/image600.png"/><Relationship Id="rId90" Type="http://schemas.openxmlformats.org/officeDocument/2006/relationships/customXml" Target="../ink/ink2196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287.xml"/><Relationship Id="rId21" Type="http://schemas.openxmlformats.org/officeDocument/2006/relationships/image" Target="../media/image540.png"/><Relationship Id="rId42" Type="http://schemas.openxmlformats.org/officeDocument/2006/relationships/customXml" Target="../ink/ink2249.xml"/><Relationship Id="rId63" Type="http://schemas.openxmlformats.org/officeDocument/2006/relationships/image" Target="../media/image561.png"/><Relationship Id="rId84" Type="http://schemas.openxmlformats.org/officeDocument/2006/relationships/customXml" Target="../ink/ink2270.xml"/><Relationship Id="rId138" Type="http://schemas.openxmlformats.org/officeDocument/2006/relationships/image" Target="../media/image597.png"/><Relationship Id="rId159" Type="http://schemas.openxmlformats.org/officeDocument/2006/relationships/customXml" Target="../ink/ink2308.xml"/><Relationship Id="rId170" Type="http://schemas.openxmlformats.org/officeDocument/2006/relationships/image" Target="../media/image614.png"/><Relationship Id="rId107" Type="http://schemas.openxmlformats.org/officeDocument/2006/relationships/customXml" Target="../ink/ink2282.xml"/><Relationship Id="rId11" Type="http://schemas.openxmlformats.org/officeDocument/2006/relationships/image" Target="../media/image535.png"/><Relationship Id="rId32" Type="http://schemas.openxmlformats.org/officeDocument/2006/relationships/customXml" Target="../ink/ink2244.xml"/><Relationship Id="rId53" Type="http://schemas.openxmlformats.org/officeDocument/2006/relationships/image" Target="../media/image556.png"/><Relationship Id="rId74" Type="http://schemas.openxmlformats.org/officeDocument/2006/relationships/customXml" Target="../ink/ink2265.xml"/><Relationship Id="rId128" Type="http://schemas.openxmlformats.org/officeDocument/2006/relationships/image" Target="../media/image592.png"/><Relationship Id="rId149" Type="http://schemas.openxmlformats.org/officeDocument/2006/relationships/customXml" Target="../ink/ink2303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22" Type="http://schemas.openxmlformats.org/officeDocument/2006/relationships/customXml" Target="../ink/ink2239.xml"/><Relationship Id="rId43" Type="http://schemas.openxmlformats.org/officeDocument/2006/relationships/image" Target="../media/image550.png"/><Relationship Id="rId64" Type="http://schemas.openxmlformats.org/officeDocument/2006/relationships/customXml" Target="../ink/ink2260.xml"/><Relationship Id="rId118" Type="http://schemas.openxmlformats.org/officeDocument/2006/relationships/image" Target="../media/image587.png"/><Relationship Id="rId139" Type="http://schemas.openxmlformats.org/officeDocument/2006/relationships/customXml" Target="../ink/ink2298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2" Type="http://schemas.openxmlformats.org/officeDocument/2006/relationships/customXml" Target="../ink/ink2234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2293.xml"/><Relationship Id="rId54" Type="http://schemas.openxmlformats.org/officeDocument/2006/relationships/customXml" Target="../ink/ink2255.xml"/><Relationship Id="rId70" Type="http://schemas.openxmlformats.org/officeDocument/2006/relationships/customXml" Target="../ink/ink2263.xml"/><Relationship Id="rId75" Type="http://schemas.openxmlformats.org/officeDocument/2006/relationships/image" Target="../media/image566.png"/><Relationship Id="rId91" Type="http://schemas.openxmlformats.org/officeDocument/2006/relationships/image" Target="../media/image574.png"/><Relationship Id="rId96" Type="http://schemas.openxmlformats.org/officeDocument/2006/relationships/customXml" Target="../ink/ink2276.xml"/><Relationship Id="rId140" Type="http://schemas.openxmlformats.org/officeDocument/2006/relationships/image" Target="../media/image598.png"/><Relationship Id="rId145" Type="http://schemas.openxmlformats.org/officeDocument/2006/relationships/customXml" Target="../ink/ink2301.xml"/><Relationship Id="rId161" Type="http://schemas.openxmlformats.org/officeDocument/2006/relationships/customXml" Target="../ink/ink2309.xml"/><Relationship Id="rId166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31.xml"/><Relationship Id="rId23" Type="http://schemas.openxmlformats.org/officeDocument/2006/relationships/image" Target="../media/image541.png"/><Relationship Id="rId28" Type="http://schemas.openxmlformats.org/officeDocument/2006/relationships/customXml" Target="../ink/ink2242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119" Type="http://schemas.openxmlformats.org/officeDocument/2006/relationships/customXml" Target="../ink/ink2288.xml"/><Relationship Id="rId44" Type="http://schemas.openxmlformats.org/officeDocument/2006/relationships/customXml" Target="../ink/ink2250.xml"/><Relationship Id="rId60" Type="http://schemas.openxmlformats.org/officeDocument/2006/relationships/customXml" Target="../ink/ink2258.xml"/><Relationship Id="rId65" Type="http://schemas.openxmlformats.org/officeDocument/2006/relationships/image" Target="../media/image562.png"/><Relationship Id="rId81" Type="http://schemas.openxmlformats.org/officeDocument/2006/relationships/image" Target="../media/image569.png"/><Relationship Id="rId86" Type="http://schemas.openxmlformats.org/officeDocument/2006/relationships/customXml" Target="../ink/ink2271.xml"/><Relationship Id="rId130" Type="http://schemas.openxmlformats.org/officeDocument/2006/relationships/image" Target="../media/image593.png"/><Relationship Id="rId135" Type="http://schemas.openxmlformats.org/officeDocument/2006/relationships/customXml" Target="../ink/ink2296.xml"/><Relationship Id="rId151" Type="http://schemas.openxmlformats.org/officeDocument/2006/relationships/customXml" Target="../ink/ink2304.xml"/><Relationship Id="rId156" Type="http://schemas.openxmlformats.org/officeDocument/2006/relationships/image" Target="../media/image607.png"/><Relationship Id="rId13" Type="http://schemas.openxmlformats.org/officeDocument/2006/relationships/image" Target="../media/image536.png"/><Relationship Id="rId18" Type="http://schemas.openxmlformats.org/officeDocument/2006/relationships/customXml" Target="../ink/ink2237.xml"/><Relationship Id="rId39" Type="http://schemas.openxmlformats.org/officeDocument/2006/relationships/image" Target="../media/image549.png"/><Relationship Id="rId109" Type="http://schemas.openxmlformats.org/officeDocument/2006/relationships/customXml" Target="../ink/ink2283.xml"/><Relationship Id="rId34" Type="http://schemas.openxmlformats.org/officeDocument/2006/relationships/customXml" Target="../ink/ink2245.xml"/><Relationship Id="rId50" Type="http://schemas.openxmlformats.org/officeDocument/2006/relationships/customXml" Target="../ink/ink2253.xml"/><Relationship Id="rId55" Type="http://schemas.openxmlformats.org/officeDocument/2006/relationships/image" Target="../media/image557.png"/><Relationship Id="rId76" Type="http://schemas.openxmlformats.org/officeDocument/2006/relationships/customXml" Target="../ink/ink2266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2291.xml"/><Relationship Id="rId141" Type="http://schemas.openxmlformats.org/officeDocument/2006/relationships/customXml" Target="../ink/ink2299.xml"/><Relationship Id="rId146" Type="http://schemas.openxmlformats.org/officeDocument/2006/relationships/image" Target="../media/image602.png"/><Relationship Id="rId167" Type="http://schemas.openxmlformats.org/officeDocument/2006/relationships/customXml" Target="../ink/ink2312.xml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2274.xml"/><Relationship Id="rId162" Type="http://schemas.openxmlformats.org/officeDocument/2006/relationships/image" Target="../media/image610.png"/><Relationship Id="rId2" Type="http://schemas.openxmlformats.org/officeDocument/2006/relationships/customXml" Target="../ink/ink2229.xml"/><Relationship Id="rId29" Type="http://schemas.openxmlformats.org/officeDocument/2006/relationships/image" Target="../media/image544.png"/><Relationship Id="rId24" Type="http://schemas.openxmlformats.org/officeDocument/2006/relationships/customXml" Target="../ink/ink2240.xml"/><Relationship Id="rId40" Type="http://schemas.openxmlformats.org/officeDocument/2006/relationships/customXml" Target="../ink/ink2248.xml"/><Relationship Id="rId45" Type="http://schemas.openxmlformats.org/officeDocument/2006/relationships/image" Target="../media/image553.png"/><Relationship Id="rId66" Type="http://schemas.openxmlformats.org/officeDocument/2006/relationships/customXml" Target="../ink/ink2261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2286.xml"/><Relationship Id="rId131" Type="http://schemas.openxmlformats.org/officeDocument/2006/relationships/customXml" Target="../ink/ink2294.xml"/><Relationship Id="rId136" Type="http://schemas.openxmlformats.org/officeDocument/2006/relationships/image" Target="../media/image596.png"/><Relationship Id="rId157" Type="http://schemas.openxmlformats.org/officeDocument/2006/relationships/customXml" Target="../ink/ink2307.xml"/><Relationship Id="rId61" Type="http://schemas.openxmlformats.org/officeDocument/2006/relationships/image" Target="../media/image560.png"/><Relationship Id="rId82" Type="http://schemas.openxmlformats.org/officeDocument/2006/relationships/customXml" Target="../ink/ink2269.xml"/><Relationship Id="rId152" Type="http://schemas.openxmlformats.org/officeDocument/2006/relationships/image" Target="../media/image605.png"/><Relationship Id="rId19" Type="http://schemas.openxmlformats.org/officeDocument/2006/relationships/image" Target="../media/image539.png"/><Relationship Id="rId14" Type="http://schemas.openxmlformats.org/officeDocument/2006/relationships/customXml" Target="../ink/ink2235.xml"/><Relationship Id="rId30" Type="http://schemas.openxmlformats.org/officeDocument/2006/relationships/customXml" Target="../ink/ink2243.xml"/><Relationship Id="rId35" Type="http://schemas.openxmlformats.org/officeDocument/2006/relationships/image" Target="../media/image547.png"/><Relationship Id="rId56" Type="http://schemas.openxmlformats.org/officeDocument/2006/relationships/customXml" Target="../ink/ink2256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2281.xml"/><Relationship Id="rId126" Type="http://schemas.openxmlformats.org/officeDocument/2006/relationships/image" Target="../media/image591.png"/><Relationship Id="rId147" Type="http://schemas.openxmlformats.org/officeDocument/2006/relationships/customXml" Target="../ink/ink2302.xml"/><Relationship Id="rId168" Type="http://schemas.openxmlformats.org/officeDocument/2006/relationships/image" Target="../media/image613.png"/><Relationship Id="rId8" Type="http://schemas.openxmlformats.org/officeDocument/2006/relationships/customXml" Target="../ink/ink2232.xml"/><Relationship Id="rId51" Type="http://schemas.openxmlformats.org/officeDocument/2006/relationships/image" Target="../media/image555.png"/><Relationship Id="rId72" Type="http://schemas.openxmlformats.org/officeDocument/2006/relationships/customXml" Target="../ink/ink2264.xml"/><Relationship Id="rId93" Type="http://schemas.openxmlformats.org/officeDocument/2006/relationships/image" Target="../media/image575.png"/><Relationship Id="rId98" Type="http://schemas.openxmlformats.org/officeDocument/2006/relationships/customXml" Target="../ink/ink2277.xml"/><Relationship Id="rId121" Type="http://schemas.openxmlformats.org/officeDocument/2006/relationships/customXml" Target="../ink/ink2289.xml"/><Relationship Id="rId142" Type="http://schemas.openxmlformats.org/officeDocument/2006/relationships/image" Target="../media/image599.png"/><Relationship Id="rId163" Type="http://schemas.openxmlformats.org/officeDocument/2006/relationships/customXml" Target="../ink/ink2310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2251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2297.xml"/><Relationship Id="rId158" Type="http://schemas.openxmlformats.org/officeDocument/2006/relationships/image" Target="../media/image608.png"/><Relationship Id="rId20" Type="http://schemas.openxmlformats.org/officeDocument/2006/relationships/customXml" Target="../ink/ink2238.xml"/><Relationship Id="rId41" Type="http://schemas.openxmlformats.org/officeDocument/2006/relationships/image" Target="../media/image58.png"/><Relationship Id="rId62" Type="http://schemas.openxmlformats.org/officeDocument/2006/relationships/customXml" Target="../ink/ink2259.xml"/><Relationship Id="rId83" Type="http://schemas.openxmlformats.org/officeDocument/2006/relationships/image" Target="../media/image570.png"/><Relationship Id="rId88" Type="http://schemas.openxmlformats.org/officeDocument/2006/relationships/customXml" Target="../ink/ink2272.xml"/><Relationship Id="rId111" Type="http://schemas.openxmlformats.org/officeDocument/2006/relationships/customXml" Target="../ink/ink2284.xml"/><Relationship Id="rId132" Type="http://schemas.openxmlformats.org/officeDocument/2006/relationships/image" Target="../media/image594.png"/><Relationship Id="rId153" Type="http://schemas.openxmlformats.org/officeDocument/2006/relationships/customXml" Target="../ink/ink2305.xml"/><Relationship Id="rId15" Type="http://schemas.openxmlformats.org/officeDocument/2006/relationships/image" Target="../media/image537.png"/><Relationship Id="rId36" Type="http://schemas.openxmlformats.org/officeDocument/2006/relationships/customXml" Target="../ink/ink2246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2292.xml"/><Relationship Id="rId10" Type="http://schemas.openxmlformats.org/officeDocument/2006/relationships/customXml" Target="../ink/ink2233.xml"/><Relationship Id="rId31" Type="http://schemas.openxmlformats.org/officeDocument/2006/relationships/image" Target="../media/image545.png"/><Relationship Id="rId52" Type="http://schemas.openxmlformats.org/officeDocument/2006/relationships/customXml" Target="../ink/ink2254.xml"/><Relationship Id="rId73" Type="http://schemas.openxmlformats.org/officeDocument/2006/relationships/image" Target="../media/image2610.png"/><Relationship Id="rId78" Type="http://schemas.openxmlformats.org/officeDocument/2006/relationships/customXml" Target="../ink/ink2267.xml"/><Relationship Id="rId94" Type="http://schemas.openxmlformats.org/officeDocument/2006/relationships/customXml" Target="../ink/ink2275.xml"/><Relationship Id="rId99" Type="http://schemas.openxmlformats.org/officeDocument/2006/relationships/customXml" Target="../ink/ink2278.xml"/><Relationship Id="rId101" Type="http://schemas.openxmlformats.org/officeDocument/2006/relationships/customXml" Target="../ink/ink2279.xml"/><Relationship Id="rId122" Type="http://schemas.openxmlformats.org/officeDocument/2006/relationships/image" Target="../media/image589.png"/><Relationship Id="rId143" Type="http://schemas.openxmlformats.org/officeDocument/2006/relationships/customXml" Target="../ink/ink2300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2313.xml"/><Relationship Id="rId4" Type="http://schemas.openxmlformats.org/officeDocument/2006/relationships/customXml" Target="../ink/ink2230.xml"/><Relationship Id="rId9" Type="http://schemas.openxmlformats.org/officeDocument/2006/relationships/image" Target="../media/image534.png"/><Relationship Id="rId26" Type="http://schemas.openxmlformats.org/officeDocument/2006/relationships/customXml" Target="../ink/ink2241.xml"/><Relationship Id="rId47" Type="http://schemas.openxmlformats.org/officeDocument/2006/relationships/image" Target="../media/image554.png"/><Relationship Id="rId68" Type="http://schemas.openxmlformats.org/officeDocument/2006/relationships/customXml" Target="../ink/ink2262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2295.xml"/><Relationship Id="rId154" Type="http://schemas.openxmlformats.org/officeDocument/2006/relationships/image" Target="../media/image606.png"/><Relationship Id="rId16" Type="http://schemas.openxmlformats.org/officeDocument/2006/relationships/customXml" Target="../ink/ink2236.xml"/><Relationship Id="rId37" Type="http://schemas.openxmlformats.org/officeDocument/2006/relationships/image" Target="../media/image548.png"/><Relationship Id="rId58" Type="http://schemas.openxmlformats.org/officeDocument/2006/relationships/customXml" Target="../ink/ink2257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2290.xml"/><Relationship Id="rId144" Type="http://schemas.openxmlformats.org/officeDocument/2006/relationships/image" Target="../media/image600.png"/><Relationship Id="rId90" Type="http://schemas.openxmlformats.org/officeDocument/2006/relationships/customXml" Target="../ink/ink2273.xml"/><Relationship Id="rId165" Type="http://schemas.openxmlformats.org/officeDocument/2006/relationships/customXml" Target="../ink/ink2311.xml"/><Relationship Id="rId27" Type="http://schemas.openxmlformats.org/officeDocument/2006/relationships/image" Target="../media/image543.png"/><Relationship Id="rId48" Type="http://schemas.openxmlformats.org/officeDocument/2006/relationships/customXml" Target="../ink/ink2252.xml"/><Relationship Id="rId69" Type="http://schemas.openxmlformats.org/officeDocument/2006/relationships/image" Target="../media/image564.png"/><Relationship Id="rId113" Type="http://schemas.openxmlformats.org/officeDocument/2006/relationships/customXml" Target="../ink/ink2285.xml"/><Relationship Id="rId134" Type="http://schemas.openxmlformats.org/officeDocument/2006/relationships/image" Target="../media/image595.png"/><Relationship Id="rId80" Type="http://schemas.openxmlformats.org/officeDocument/2006/relationships/customXml" Target="../ink/ink2268.xml"/><Relationship Id="rId155" Type="http://schemas.openxmlformats.org/officeDocument/2006/relationships/customXml" Target="../ink/ink2306.xml"/><Relationship Id="rId17" Type="http://schemas.openxmlformats.org/officeDocument/2006/relationships/image" Target="../media/image538.png"/><Relationship Id="rId38" Type="http://schemas.openxmlformats.org/officeDocument/2006/relationships/customXml" Target="../ink/ink2247.xml"/><Relationship Id="rId59" Type="http://schemas.openxmlformats.org/officeDocument/2006/relationships/image" Target="../media/image559.png"/><Relationship Id="rId103" Type="http://schemas.openxmlformats.org/officeDocument/2006/relationships/customXml" Target="../ink/ink2280.xml"/><Relationship Id="rId124" Type="http://schemas.openxmlformats.org/officeDocument/2006/relationships/image" Target="../media/image590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72.xml"/><Relationship Id="rId21" Type="http://schemas.openxmlformats.org/officeDocument/2006/relationships/image" Target="../media/image540.png"/><Relationship Id="rId42" Type="http://schemas.openxmlformats.org/officeDocument/2006/relationships/customXml" Target="../ink/ink2334.xml"/><Relationship Id="rId63" Type="http://schemas.openxmlformats.org/officeDocument/2006/relationships/image" Target="../media/image561.png"/><Relationship Id="rId84" Type="http://schemas.openxmlformats.org/officeDocument/2006/relationships/customXml" Target="../ink/ink2355.xml"/><Relationship Id="rId138" Type="http://schemas.openxmlformats.org/officeDocument/2006/relationships/image" Target="../media/image597.png"/><Relationship Id="rId159" Type="http://schemas.openxmlformats.org/officeDocument/2006/relationships/customXml" Target="../ink/ink2393.xml"/><Relationship Id="rId170" Type="http://schemas.openxmlformats.org/officeDocument/2006/relationships/image" Target="../media/image614.png"/><Relationship Id="rId107" Type="http://schemas.openxmlformats.org/officeDocument/2006/relationships/customXml" Target="../ink/ink2367.xml"/><Relationship Id="rId11" Type="http://schemas.openxmlformats.org/officeDocument/2006/relationships/image" Target="../media/image535.png"/><Relationship Id="rId32" Type="http://schemas.openxmlformats.org/officeDocument/2006/relationships/customXml" Target="../ink/ink2329.xml"/><Relationship Id="rId53" Type="http://schemas.openxmlformats.org/officeDocument/2006/relationships/image" Target="../media/image556.png"/><Relationship Id="rId74" Type="http://schemas.openxmlformats.org/officeDocument/2006/relationships/customXml" Target="../ink/ink2350.xml"/><Relationship Id="rId128" Type="http://schemas.openxmlformats.org/officeDocument/2006/relationships/image" Target="../media/image592.png"/><Relationship Id="rId149" Type="http://schemas.openxmlformats.org/officeDocument/2006/relationships/customXml" Target="../ink/ink2388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2404.xml"/><Relationship Id="rId22" Type="http://schemas.openxmlformats.org/officeDocument/2006/relationships/customXml" Target="../ink/ink2324.xml"/><Relationship Id="rId43" Type="http://schemas.openxmlformats.org/officeDocument/2006/relationships/image" Target="../media/image550.png"/><Relationship Id="rId64" Type="http://schemas.openxmlformats.org/officeDocument/2006/relationships/customXml" Target="../ink/ink2345.xml"/><Relationship Id="rId118" Type="http://schemas.openxmlformats.org/officeDocument/2006/relationships/image" Target="../media/image587.png"/><Relationship Id="rId139" Type="http://schemas.openxmlformats.org/officeDocument/2006/relationships/customXml" Target="../ink/ink2383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2399.xml"/><Relationship Id="rId12" Type="http://schemas.openxmlformats.org/officeDocument/2006/relationships/customXml" Target="../ink/ink2319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2378.xml"/><Relationship Id="rId54" Type="http://schemas.openxmlformats.org/officeDocument/2006/relationships/customXml" Target="../ink/ink2340.xml"/><Relationship Id="rId75" Type="http://schemas.openxmlformats.org/officeDocument/2006/relationships/image" Target="../media/image566.png"/><Relationship Id="rId96" Type="http://schemas.openxmlformats.org/officeDocument/2006/relationships/customXml" Target="../ink/ink2361.xml"/><Relationship Id="rId140" Type="http://schemas.openxmlformats.org/officeDocument/2006/relationships/image" Target="../media/image598.png"/><Relationship Id="rId161" Type="http://schemas.openxmlformats.org/officeDocument/2006/relationships/customXml" Target="../ink/ink2394.xml"/><Relationship Id="rId182" Type="http://schemas.openxmlformats.org/officeDocument/2006/relationships/image" Target="../media/image620.png"/><Relationship Id="rId6" Type="http://schemas.openxmlformats.org/officeDocument/2006/relationships/customXml" Target="../ink/ink2316.xml"/><Relationship Id="rId23" Type="http://schemas.openxmlformats.org/officeDocument/2006/relationships/image" Target="../media/image541.png"/><Relationship Id="rId119" Type="http://schemas.openxmlformats.org/officeDocument/2006/relationships/customXml" Target="../ink/ink2373.xml"/><Relationship Id="rId44" Type="http://schemas.openxmlformats.org/officeDocument/2006/relationships/customXml" Target="../ink/ink2335.xml"/><Relationship Id="rId65" Type="http://schemas.openxmlformats.org/officeDocument/2006/relationships/image" Target="../media/image562.png"/><Relationship Id="rId86" Type="http://schemas.openxmlformats.org/officeDocument/2006/relationships/customXml" Target="../ink/ink2356.xml"/><Relationship Id="rId130" Type="http://schemas.openxmlformats.org/officeDocument/2006/relationships/image" Target="../media/image593.png"/><Relationship Id="rId151" Type="http://schemas.openxmlformats.org/officeDocument/2006/relationships/customXml" Target="../ink/ink2389.xml"/><Relationship Id="rId172" Type="http://schemas.openxmlformats.org/officeDocument/2006/relationships/image" Target="../media/image615.png"/><Relationship Id="rId13" Type="http://schemas.openxmlformats.org/officeDocument/2006/relationships/image" Target="../media/image536.png"/><Relationship Id="rId18" Type="http://schemas.openxmlformats.org/officeDocument/2006/relationships/customXml" Target="../ink/ink2322.xml"/><Relationship Id="rId39" Type="http://schemas.openxmlformats.org/officeDocument/2006/relationships/image" Target="../media/image549.png"/><Relationship Id="rId109" Type="http://schemas.openxmlformats.org/officeDocument/2006/relationships/customXml" Target="../ink/ink2368.xml"/><Relationship Id="rId34" Type="http://schemas.openxmlformats.org/officeDocument/2006/relationships/customXml" Target="../ink/ink2330.xml"/><Relationship Id="rId50" Type="http://schemas.openxmlformats.org/officeDocument/2006/relationships/customXml" Target="../ink/ink2338.xml"/><Relationship Id="rId55" Type="http://schemas.openxmlformats.org/officeDocument/2006/relationships/image" Target="../media/image557.png"/><Relationship Id="rId76" Type="http://schemas.openxmlformats.org/officeDocument/2006/relationships/customXml" Target="../ink/ink2351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2376.xml"/><Relationship Id="rId141" Type="http://schemas.openxmlformats.org/officeDocument/2006/relationships/customXml" Target="../ink/ink2384.xml"/><Relationship Id="rId146" Type="http://schemas.openxmlformats.org/officeDocument/2006/relationships/image" Target="../media/image602.png"/><Relationship Id="rId167" Type="http://schemas.openxmlformats.org/officeDocument/2006/relationships/customXml" Target="../ink/ink2397.xml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2359.xml"/><Relationship Id="rId162" Type="http://schemas.openxmlformats.org/officeDocument/2006/relationships/image" Target="../media/image610.png"/><Relationship Id="rId183" Type="http://schemas.openxmlformats.org/officeDocument/2006/relationships/customXml" Target="../ink/ink2405.xml"/><Relationship Id="rId2" Type="http://schemas.openxmlformats.org/officeDocument/2006/relationships/customXml" Target="../ink/ink2314.xml"/><Relationship Id="rId29" Type="http://schemas.openxmlformats.org/officeDocument/2006/relationships/image" Target="../media/image544.png"/><Relationship Id="rId24" Type="http://schemas.openxmlformats.org/officeDocument/2006/relationships/customXml" Target="../ink/ink2325.xml"/><Relationship Id="rId40" Type="http://schemas.openxmlformats.org/officeDocument/2006/relationships/customXml" Target="../ink/ink2333.xml"/><Relationship Id="rId45" Type="http://schemas.openxmlformats.org/officeDocument/2006/relationships/image" Target="../media/image553.png"/><Relationship Id="rId66" Type="http://schemas.openxmlformats.org/officeDocument/2006/relationships/customXml" Target="../ink/ink2346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2371.xml"/><Relationship Id="rId131" Type="http://schemas.openxmlformats.org/officeDocument/2006/relationships/customXml" Target="../ink/ink2379.xml"/><Relationship Id="rId136" Type="http://schemas.openxmlformats.org/officeDocument/2006/relationships/image" Target="../media/image596.png"/><Relationship Id="rId157" Type="http://schemas.openxmlformats.org/officeDocument/2006/relationships/customXml" Target="../ink/ink2392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2354.xml"/><Relationship Id="rId152" Type="http://schemas.openxmlformats.org/officeDocument/2006/relationships/image" Target="../media/image605.png"/><Relationship Id="rId173" Type="http://schemas.openxmlformats.org/officeDocument/2006/relationships/customXml" Target="../ink/ink2400.xml"/><Relationship Id="rId19" Type="http://schemas.openxmlformats.org/officeDocument/2006/relationships/image" Target="../media/image539.png"/><Relationship Id="rId14" Type="http://schemas.openxmlformats.org/officeDocument/2006/relationships/customXml" Target="../ink/ink2320.xml"/><Relationship Id="rId30" Type="http://schemas.openxmlformats.org/officeDocument/2006/relationships/customXml" Target="../ink/ink2328.xml"/><Relationship Id="rId35" Type="http://schemas.openxmlformats.org/officeDocument/2006/relationships/image" Target="../media/image547.png"/><Relationship Id="rId56" Type="http://schemas.openxmlformats.org/officeDocument/2006/relationships/customXml" Target="../ink/ink2341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2366.xml"/><Relationship Id="rId126" Type="http://schemas.openxmlformats.org/officeDocument/2006/relationships/image" Target="../media/image591.png"/><Relationship Id="rId147" Type="http://schemas.openxmlformats.org/officeDocument/2006/relationships/customXml" Target="../ink/ink2387.xml"/><Relationship Id="rId168" Type="http://schemas.openxmlformats.org/officeDocument/2006/relationships/image" Target="../media/image613.png"/><Relationship Id="rId8" Type="http://schemas.openxmlformats.org/officeDocument/2006/relationships/customXml" Target="../ink/ink2317.xml"/><Relationship Id="rId51" Type="http://schemas.openxmlformats.org/officeDocument/2006/relationships/image" Target="../media/image555.png"/><Relationship Id="rId72" Type="http://schemas.openxmlformats.org/officeDocument/2006/relationships/customXml" Target="../ink/ink2349.xml"/><Relationship Id="rId93" Type="http://schemas.openxmlformats.org/officeDocument/2006/relationships/image" Target="../media/image575.png"/><Relationship Id="rId98" Type="http://schemas.openxmlformats.org/officeDocument/2006/relationships/customXml" Target="../ink/ink2362.xml"/><Relationship Id="rId121" Type="http://schemas.openxmlformats.org/officeDocument/2006/relationships/customXml" Target="../ink/ink2374.xml"/><Relationship Id="rId142" Type="http://schemas.openxmlformats.org/officeDocument/2006/relationships/image" Target="../media/image599.png"/><Relationship Id="rId163" Type="http://schemas.openxmlformats.org/officeDocument/2006/relationships/customXml" Target="../ink/ink2395.xml"/><Relationship Id="rId184" Type="http://schemas.openxmlformats.org/officeDocument/2006/relationships/image" Target="../media/image621.png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2336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2382.xml"/><Relationship Id="rId158" Type="http://schemas.openxmlformats.org/officeDocument/2006/relationships/image" Target="../media/image608.png"/><Relationship Id="rId20" Type="http://schemas.openxmlformats.org/officeDocument/2006/relationships/customXml" Target="../ink/ink2323.xml"/><Relationship Id="rId41" Type="http://schemas.openxmlformats.org/officeDocument/2006/relationships/image" Target="../media/image58.png"/><Relationship Id="rId62" Type="http://schemas.openxmlformats.org/officeDocument/2006/relationships/customXml" Target="../ink/ink2344.xml"/><Relationship Id="rId83" Type="http://schemas.openxmlformats.org/officeDocument/2006/relationships/image" Target="../media/image570.png"/><Relationship Id="rId88" Type="http://schemas.openxmlformats.org/officeDocument/2006/relationships/customXml" Target="../ink/ink2357.xml"/><Relationship Id="rId111" Type="http://schemas.openxmlformats.org/officeDocument/2006/relationships/customXml" Target="../ink/ink2369.xml"/><Relationship Id="rId132" Type="http://schemas.openxmlformats.org/officeDocument/2006/relationships/image" Target="../media/image594.png"/><Relationship Id="rId153" Type="http://schemas.openxmlformats.org/officeDocument/2006/relationships/customXml" Target="../ink/ink2390.xml"/><Relationship Id="rId174" Type="http://schemas.openxmlformats.org/officeDocument/2006/relationships/image" Target="../media/image616.png"/><Relationship Id="rId179" Type="http://schemas.openxmlformats.org/officeDocument/2006/relationships/customXml" Target="../ink/ink2403.xml"/><Relationship Id="rId15" Type="http://schemas.openxmlformats.org/officeDocument/2006/relationships/image" Target="../media/image537.png"/><Relationship Id="rId36" Type="http://schemas.openxmlformats.org/officeDocument/2006/relationships/customXml" Target="../ink/ink2331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2377.xml"/><Relationship Id="rId10" Type="http://schemas.openxmlformats.org/officeDocument/2006/relationships/customXml" Target="../ink/ink2318.xml"/><Relationship Id="rId31" Type="http://schemas.openxmlformats.org/officeDocument/2006/relationships/image" Target="../media/image545.png"/><Relationship Id="rId52" Type="http://schemas.openxmlformats.org/officeDocument/2006/relationships/customXml" Target="../ink/ink2339.xml"/><Relationship Id="rId73" Type="http://schemas.openxmlformats.org/officeDocument/2006/relationships/image" Target="../media/image2610.png"/><Relationship Id="rId78" Type="http://schemas.openxmlformats.org/officeDocument/2006/relationships/customXml" Target="../ink/ink2352.xml"/><Relationship Id="rId94" Type="http://schemas.openxmlformats.org/officeDocument/2006/relationships/customXml" Target="../ink/ink2360.xml"/><Relationship Id="rId99" Type="http://schemas.openxmlformats.org/officeDocument/2006/relationships/customXml" Target="../ink/ink2363.xml"/><Relationship Id="rId101" Type="http://schemas.openxmlformats.org/officeDocument/2006/relationships/customXml" Target="../ink/ink2364.xml"/><Relationship Id="rId122" Type="http://schemas.openxmlformats.org/officeDocument/2006/relationships/image" Target="../media/image589.png"/><Relationship Id="rId143" Type="http://schemas.openxmlformats.org/officeDocument/2006/relationships/customXml" Target="../ink/ink2385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2398.xml"/><Relationship Id="rId185" Type="http://schemas.openxmlformats.org/officeDocument/2006/relationships/customXml" Target="../ink/ink2406.xml"/><Relationship Id="rId4" Type="http://schemas.openxmlformats.org/officeDocument/2006/relationships/customXml" Target="../ink/ink2315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6" Type="http://schemas.openxmlformats.org/officeDocument/2006/relationships/customXml" Target="../ink/ink2326.xml"/><Relationship Id="rId47" Type="http://schemas.openxmlformats.org/officeDocument/2006/relationships/image" Target="../media/image554.png"/><Relationship Id="rId68" Type="http://schemas.openxmlformats.org/officeDocument/2006/relationships/customXml" Target="../ink/ink2347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2380.xml"/><Relationship Id="rId154" Type="http://schemas.openxmlformats.org/officeDocument/2006/relationships/image" Target="../media/image606.png"/><Relationship Id="rId175" Type="http://schemas.openxmlformats.org/officeDocument/2006/relationships/customXml" Target="../ink/ink2401.xml"/><Relationship Id="rId16" Type="http://schemas.openxmlformats.org/officeDocument/2006/relationships/customXml" Target="../ink/ink2321.xml"/><Relationship Id="rId37" Type="http://schemas.openxmlformats.org/officeDocument/2006/relationships/image" Target="../media/image548.png"/><Relationship Id="rId58" Type="http://schemas.openxmlformats.org/officeDocument/2006/relationships/customXml" Target="../ink/ink2342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2375.xml"/><Relationship Id="rId144" Type="http://schemas.openxmlformats.org/officeDocument/2006/relationships/image" Target="../media/image600.png"/><Relationship Id="rId90" Type="http://schemas.openxmlformats.org/officeDocument/2006/relationships/customXml" Target="../ink/ink2358.xml"/><Relationship Id="rId165" Type="http://schemas.openxmlformats.org/officeDocument/2006/relationships/customXml" Target="../ink/ink2396.xml"/><Relationship Id="rId186" Type="http://schemas.openxmlformats.org/officeDocument/2006/relationships/image" Target="../media/image622.png"/><Relationship Id="rId27" Type="http://schemas.openxmlformats.org/officeDocument/2006/relationships/image" Target="../media/image543.png"/><Relationship Id="rId48" Type="http://schemas.openxmlformats.org/officeDocument/2006/relationships/customXml" Target="../ink/ink2337.xml"/><Relationship Id="rId69" Type="http://schemas.openxmlformats.org/officeDocument/2006/relationships/image" Target="../media/image564.png"/><Relationship Id="rId113" Type="http://schemas.openxmlformats.org/officeDocument/2006/relationships/customXml" Target="../ink/ink2370.xml"/><Relationship Id="rId134" Type="http://schemas.openxmlformats.org/officeDocument/2006/relationships/image" Target="../media/image595.png"/><Relationship Id="rId80" Type="http://schemas.openxmlformats.org/officeDocument/2006/relationships/customXml" Target="../ink/ink2353.xml"/><Relationship Id="rId155" Type="http://schemas.openxmlformats.org/officeDocument/2006/relationships/customXml" Target="../ink/ink2391.xml"/><Relationship Id="rId176" Type="http://schemas.openxmlformats.org/officeDocument/2006/relationships/image" Target="../media/image617.png"/><Relationship Id="rId17" Type="http://schemas.openxmlformats.org/officeDocument/2006/relationships/image" Target="../media/image538.png"/><Relationship Id="rId38" Type="http://schemas.openxmlformats.org/officeDocument/2006/relationships/customXml" Target="../ink/ink2332.xml"/><Relationship Id="rId59" Type="http://schemas.openxmlformats.org/officeDocument/2006/relationships/image" Target="../media/image559.png"/><Relationship Id="rId103" Type="http://schemas.openxmlformats.org/officeDocument/2006/relationships/customXml" Target="../ink/ink2365.xml"/><Relationship Id="rId124" Type="http://schemas.openxmlformats.org/officeDocument/2006/relationships/image" Target="../media/image590.png"/><Relationship Id="rId70" Type="http://schemas.openxmlformats.org/officeDocument/2006/relationships/customXml" Target="../ink/ink2348.xml"/><Relationship Id="rId91" Type="http://schemas.openxmlformats.org/officeDocument/2006/relationships/image" Target="../media/image574.png"/><Relationship Id="rId145" Type="http://schemas.openxmlformats.org/officeDocument/2006/relationships/customXml" Target="../ink/ink2386.xml"/><Relationship Id="rId166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327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2343.xml"/><Relationship Id="rId81" Type="http://schemas.openxmlformats.org/officeDocument/2006/relationships/image" Target="../media/image569.png"/><Relationship Id="rId135" Type="http://schemas.openxmlformats.org/officeDocument/2006/relationships/customXml" Target="../ink/ink2381.xml"/><Relationship Id="rId156" Type="http://schemas.openxmlformats.org/officeDocument/2006/relationships/image" Target="../media/image607.png"/><Relationship Id="rId177" Type="http://schemas.openxmlformats.org/officeDocument/2006/relationships/customXml" Target="../ink/ink2402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65.xml"/><Relationship Id="rId21" Type="http://schemas.openxmlformats.org/officeDocument/2006/relationships/image" Target="../media/image540.png"/><Relationship Id="rId42" Type="http://schemas.openxmlformats.org/officeDocument/2006/relationships/customXml" Target="../ink/ink2427.xml"/><Relationship Id="rId63" Type="http://schemas.openxmlformats.org/officeDocument/2006/relationships/image" Target="../media/image561.png"/><Relationship Id="rId84" Type="http://schemas.openxmlformats.org/officeDocument/2006/relationships/customXml" Target="../ink/ink2448.xml"/><Relationship Id="rId138" Type="http://schemas.openxmlformats.org/officeDocument/2006/relationships/image" Target="../media/image597.png"/><Relationship Id="rId159" Type="http://schemas.openxmlformats.org/officeDocument/2006/relationships/customXml" Target="../ink/ink2486.xml"/><Relationship Id="rId170" Type="http://schemas.openxmlformats.org/officeDocument/2006/relationships/image" Target="../media/image614.png"/><Relationship Id="rId191" Type="http://schemas.openxmlformats.org/officeDocument/2006/relationships/customXml" Target="../ink/ink2502.xml"/><Relationship Id="rId107" Type="http://schemas.openxmlformats.org/officeDocument/2006/relationships/customXml" Target="../ink/ink2460.xml"/><Relationship Id="rId11" Type="http://schemas.openxmlformats.org/officeDocument/2006/relationships/image" Target="../media/image535.png"/><Relationship Id="rId32" Type="http://schemas.openxmlformats.org/officeDocument/2006/relationships/customXml" Target="../ink/ink2422.xml"/><Relationship Id="rId53" Type="http://schemas.openxmlformats.org/officeDocument/2006/relationships/image" Target="../media/image556.png"/><Relationship Id="rId74" Type="http://schemas.openxmlformats.org/officeDocument/2006/relationships/customXml" Target="../ink/ink2443.xml"/><Relationship Id="rId128" Type="http://schemas.openxmlformats.org/officeDocument/2006/relationships/image" Target="../media/image592.png"/><Relationship Id="rId149" Type="http://schemas.openxmlformats.org/officeDocument/2006/relationships/customXml" Target="../ink/ink2481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2497.xml"/><Relationship Id="rId22" Type="http://schemas.openxmlformats.org/officeDocument/2006/relationships/customXml" Target="../ink/ink2417.xml"/><Relationship Id="rId43" Type="http://schemas.openxmlformats.org/officeDocument/2006/relationships/image" Target="../media/image550.png"/><Relationship Id="rId64" Type="http://schemas.openxmlformats.org/officeDocument/2006/relationships/customXml" Target="../ink/ink2438.xml"/><Relationship Id="rId118" Type="http://schemas.openxmlformats.org/officeDocument/2006/relationships/image" Target="../media/image587.png"/><Relationship Id="rId139" Type="http://schemas.openxmlformats.org/officeDocument/2006/relationships/customXml" Target="../ink/ink2476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2492.xml"/><Relationship Id="rId192" Type="http://schemas.openxmlformats.org/officeDocument/2006/relationships/image" Target="../media/image625.png"/><Relationship Id="rId12" Type="http://schemas.openxmlformats.org/officeDocument/2006/relationships/customXml" Target="../ink/ink2412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2471.xml"/><Relationship Id="rId54" Type="http://schemas.openxmlformats.org/officeDocument/2006/relationships/customXml" Target="../ink/ink2433.xml"/><Relationship Id="rId75" Type="http://schemas.openxmlformats.org/officeDocument/2006/relationships/image" Target="../media/image566.png"/><Relationship Id="rId96" Type="http://schemas.openxmlformats.org/officeDocument/2006/relationships/customXml" Target="../ink/ink2454.xml"/><Relationship Id="rId140" Type="http://schemas.openxmlformats.org/officeDocument/2006/relationships/image" Target="../media/image598.png"/><Relationship Id="rId161" Type="http://schemas.openxmlformats.org/officeDocument/2006/relationships/customXml" Target="../ink/ink2487.xml"/><Relationship Id="rId182" Type="http://schemas.openxmlformats.org/officeDocument/2006/relationships/image" Target="../media/image620.png"/><Relationship Id="rId6" Type="http://schemas.openxmlformats.org/officeDocument/2006/relationships/customXml" Target="../ink/ink2409.xml"/><Relationship Id="rId23" Type="http://schemas.openxmlformats.org/officeDocument/2006/relationships/image" Target="../media/image541.png"/><Relationship Id="rId119" Type="http://schemas.openxmlformats.org/officeDocument/2006/relationships/customXml" Target="../ink/ink2466.xml"/><Relationship Id="rId44" Type="http://schemas.openxmlformats.org/officeDocument/2006/relationships/customXml" Target="../ink/ink2428.xml"/><Relationship Id="rId65" Type="http://schemas.openxmlformats.org/officeDocument/2006/relationships/image" Target="../media/image562.png"/><Relationship Id="rId86" Type="http://schemas.openxmlformats.org/officeDocument/2006/relationships/customXml" Target="../ink/ink2449.xml"/><Relationship Id="rId130" Type="http://schemas.openxmlformats.org/officeDocument/2006/relationships/image" Target="../media/image593.png"/><Relationship Id="rId151" Type="http://schemas.openxmlformats.org/officeDocument/2006/relationships/customXml" Target="../ink/ink2482.xml"/><Relationship Id="rId172" Type="http://schemas.openxmlformats.org/officeDocument/2006/relationships/image" Target="../media/image615.png"/><Relationship Id="rId193" Type="http://schemas.openxmlformats.org/officeDocument/2006/relationships/customXml" Target="../ink/ink2503.xml"/><Relationship Id="rId13" Type="http://schemas.openxmlformats.org/officeDocument/2006/relationships/image" Target="../media/image536.png"/><Relationship Id="rId109" Type="http://schemas.openxmlformats.org/officeDocument/2006/relationships/customXml" Target="../ink/ink2461.xml"/><Relationship Id="rId34" Type="http://schemas.openxmlformats.org/officeDocument/2006/relationships/customXml" Target="../ink/ink2423.xml"/><Relationship Id="rId50" Type="http://schemas.openxmlformats.org/officeDocument/2006/relationships/customXml" Target="../ink/ink2431.xml"/><Relationship Id="rId55" Type="http://schemas.openxmlformats.org/officeDocument/2006/relationships/image" Target="../media/image557.png"/><Relationship Id="rId76" Type="http://schemas.openxmlformats.org/officeDocument/2006/relationships/customXml" Target="../ink/ink2444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2469.xml"/><Relationship Id="rId141" Type="http://schemas.openxmlformats.org/officeDocument/2006/relationships/customXml" Target="../ink/ink2477.xml"/><Relationship Id="rId146" Type="http://schemas.openxmlformats.org/officeDocument/2006/relationships/image" Target="../media/image602.png"/><Relationship Id="rId167" Type="http://schemas.openxmlformats.org/officeDocument/2006/relationships/customXml" Target="../ink/ink2490.xml"/><Relationship Id="rId188" Type="http://schemas.openxmlformats.org/officeDocument/2006/relationships/image" Target="../media/image623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2452.xml"/><Relationship Id="rId162" Type="http://schemas.openxmlformats.org/officeDocument/2006/relationships/image" Target="../media/image610.png"/><Relationship Id="rId183" Type="http://schemas.openxmlformats.org/officeDocument/2006/relationships/customXml" Target="../ink/ink2498.xml"/><Relationship Id="rId2" Type="http://schemas.openxmlformats.org/officeDocument/2006/relationships/customXml" Target="../ink/ink2407.xml"/><Relationship Id="rId29" Type="http://schemas.openxmlformats.org/officeDocument/2006/relationships/image" Target="../media/image544.png"/><Relationship Id="rId24" Type="http://schemas.openxmlformats.org/officeDocument/2006/relationships/customXml" Target="../ink/ink2418.xml"/><Relationship Id="rId40" Type="http://schemas.openxmlformats.org/officeDocument/2006/relationships/customXml" Target="../ink/ink2426.xml"/><Relationship Id="rId45" Type="http://schemas.openxmlformats.org/officeDocument/2006/relationships/image" Target="../media/image553.png"/><Relationship Id="rId66" Type="http://schemas.openxmlformats.org/officeDocument/2006/relationships/customXml" Target="../ink/ink2439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2464.xml"/><Relationship Id="rId131" Type="http://schemas.openxmlformats.org/officeDocument/2006/relationships/customXml" Target="../ink/ink2472.xml"/><Relationship Id="rId136" Type="http://schemas.openxmlformats.org/officeDocument/2006/relationships/image" Target="../media/image596.png"/><Relationship Id="rId157" Type="http://schemas.openxmlformats.org/officeDocument/2006/relationships/customXml" Target="../ink/ink2485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2447.xml"/><Relationship Id="rId152" Type="http://schemas.openxmlformats.org/officeDocument/2006/relationships/image" Target="../media/image605.png"/><Relationship Id="rId173" Type="http://schemas.openxmlformats.org/officeDocument/2006/relationships/customXml" Target="../ink/ink2493.xml"/><Relationship Id="rId194" Type="http://schemas.openxmlformats.org/officeDocument/2006/relationships/image" Target="../media/image626.png"/><Relationship Id="rId19" Type="http://schemas.openxmlformats.org/officeDocument/2006/relationships/image" Target="../media/image539.png"/><Relationship Id="rId14" Type="http://schemas.openxmlformats.org/officeDocument/2006/relationships/customXml" Target="../ink/ink2413.xml"/><Relationship Id="rId30" Type="http://schemas.openxmlformats.org/officeDocument/2006/relationships/customXml" Target="../ink/ink2421.xml"/><Relationship Id="rId35" Type="http://schemas.openxmlformats.org/officeDocument/2006/relationships/image" Target="../media/image547.png"/><Relationship Id="rId56" Type="http://schemas.openxmlformats.org/officeDocument/2006/relationships/customXml" Target="../ink/ink2434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2459.xml"/><Relationship Id="rId126" Type="http://schemas.openxmlformats.org/officeDocument/2006/relationships/image" Target="../media/image591.png"/><Relationship Id="rId147" Type="http://schemas.openxmlformats.org/officeDocument/2006/relationships/customXml" Target="../ink/ink2480.xml"/><Relationship Id="rId168" Type="http://schemas.openxmlformats.org/officeDocument/2006/relationships/image" Target="../media/image613.png"/><Relationship Id="rId8" Type="http://schemas.openxmlformats.org/officeDocument/2006/relationships/customXml" Target="../ink/ink2410.xml"/><Relationship Id="rId51" Type="http://schemas.openxmlformats.org/officeDocument/2006/relationships/image" Target="../media/image555.png"/><Relationship Id="rId72" Type="http://schemas.openxmlformats.org/officeDocument/2006/relationships/customXml" Target="../ink/ink2442.xml"/><Relationship Id="rId93" Type="http://schemas.openxmlformats.org/officeDocument/2006/relationships/image" Target="../media/image575.png"/><Relationship Id="rId98" Type="http://schemas.openxmlformats.org/officeDocument/2006/relationships/customXml" Target="../ink/ink2455.xml"/><Relationship Id="rId121" Type="http://schemas.openxmlformats.org/officeDocument/2006/relationships/customXml" Target="../ink/ink2467.xml"/><Relationship Id="rId142" Type="http://schemas.openxmlformats.org/officeDocument/2006/relationships/image" Target="../media/image599.png"/><Relationship Id="rId163" Type="http://schemas.openxmlformats.org/officeDocument/2006/relationships/customXml" Target="../ink/ink2488.xml"/><Relationship Id="rId184" Type="http://schemas.openxmlformats.org/officeDocument/2006/relationships/image" Target="../media/image621.png"/><Relationship Id="rId189" Type="http://schemas.openxmlformats.org/officeDocument/2006/relationships/customXml" Target="../ink/ink2501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2429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2475.xml"/><Relationship Id="rId158" Type="http://schemas.openxmlformats.org/officeDocument/2006/relationships/image" Target="../media/image608.png"/><Relationship Id="rId20" Type="http://schemas.openxmlformats.org/officeDocument/2006/relationships/customXml" Target="../ink/ink2416.xml"/><Relationship Id="rId41" Type="http://schemas.openxmlformats.org/officeDocument/2006/relationships/image" Target="../media/image58.png"/><Relationship Id="rId62" Type="http://schemas.openxmlformats.org/officeDocument/2006/relationships/customXml" Target="../ink/ink2437.xml"/><Relationship Id="rId83" Type="http://schemas.openxmlformats.org/officeDocument/2006/relationships/image" Target="../media/image570.png"/><Relationship Id="rId88" Type="http://schemas.openxmlformats.org/officeDocument/2006/relationships/customXml" Target="../ink/ink2450.xml"/><Relationship Id="rId111" Type="http://schemas.openxmlformats.org/officeDocument/2006/relationships/customXml" Target="../ink/ink2462.xml"/><Relationship Id="rId132" Type="http://schemas.openxmlformats.org/officeDocument/2006/relationships/image" Target="../media/image594.png"/><Relationship Id="rId153" Type="http://schemas.openxmlformats.org/officeDocument/2006/relationships/customXml" Target="../ink/ink2483.xml"/><Relationship Id="rId174" Type="http://schemas.openxmlformats.org/officeDocument/2006/relationships/image" Target="../media/image616.png"/><Relationship Id="rId179" Type="http://schemas.openxmlformats.org/officeDocument/2006/relationships/customXml" Target="../ink/ink2496.xml"/><Relationship Id="rId190" Type="http://schemas.openxmlformats.org/officeDocument/2006/relationships/image" Target="../media/image624.png"/><Relationship Id="rId15" Type="http://schemas.openxmlformats.org/officeDocument/2006/relationships/image" Target="../media/image537.png"/><Relationship Id="rId36" Type="http://schemas.openxmlformats.org/officeDocument/2006/relationships/customXml" Target="../ink/ink2424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2470.xml"/><Relationship Id="rId10" Type="http://schemas.openxmlformats.org/officeDocument/2006/relationships/customXml" Target="../ink/ink2411.xml"/><Relationship Id="rId31" Type="http://schemas.openxmlformats.org/officeDocument/2006/relationships/image" Target="../media/image545.png"/><Relationship Id="rId52" Type="http://schemas.openxmlformats.org/officeDocument/2006/relationships/customXml" Target="../ink/ink2432.xml"/><Relationship Id="rId73" Type="http://schemas.openxmlformats.org/officeDocument/2006/relationships/image" Target="../media/image2610.png"/><Relationship Id="rId78" Type="http://schemas.openxmlformats.org/officeDocument/2006/relationships/customXml" Target="../ink/ink2445.xml"/><Relationship Id="rId94" Type="http://schemas.openxmlformats.org/officeDocument/2006/relationships/customXml" Target="../ink/ink2453.xml"/><Relationship Id="rId99" Type="http://schemas.openxmlformats.org/officeDocument/2006/relationships/customXml" Target="../ink/ink2456.xml"/><Relationship Id="rId101" Type="http://schemas.openxmlformats.org/officeDocument/2006/relationships/customXml" Target="../ink/ink2457.xml"/><Relationship Id="rId122" Type="http://schemas.openxmlformats.org/officeDocument/2006/relationships/image" Target="../media/image589.png"/><Relationship Id="rId143" Type="http://schemas.openxmlformats.org/officeDocument/2006/relationships/customXml" Target="../ink/ink2478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2491.xml"/><Relationship Id="rId185" Type="http://schemas.openxmlformats.org/officeDocument/2006/relationships/customXml" Target="../ink/ink2499.xml"/><Relationship Id="rId4" Type="http://schemas.openxmlformats.org/officeDocument/2006/relationships/customXml" Target="../ink/ink2408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6" Type="http://schemas.openxmlformats.org/officeDocument/2006/relationships/customXml" Target="../ink/ink2419.xml"/><Relationship Id="rId47" Type="http://schemas.openxmlformats.org/officeDocument/2006/relationships/image" Target="../media/image554.png"/><Relationship Id="rId68" Type="http://schemas.openxmlformats.org/officeDocument/2006/relationships/customXml" Target="../ink/ink2440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2473.xml"/><Relationship Id="rId154" Type="http://schemas.openxmlformats.org/officeDocument/2006/relationships/image" Target="../media/image606.png"/><Relationship Id="rId175" Type="http://schemas.openxmlformats.org/officeDocument/2006/relationships/customXml" Target="../ink/ink2494.xml"/><Relationship Id="rId16" Type="http://schemas.openxmlformats.org/officeDocument/2006/relationships/customXml" Target="../ink/ink2414.xml"/><Relationship Id="rId37" Type="http://schemas.openxmlformats.org/officeDocument/2006/relationships/image" Target="../media/image548.png"/><Relationship Id="rId58" Type="http://schemas.openxmlformats.org/officeDocument/2006/relationships/customXml" Target="../ink/ink2435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2468.xml"/><Relationship Id="rId144" Type="http://schemas.openxmlformats.org/officeDocument/2006/relationships/image" Target="../media/image600.png"/><Relationship Id="rId90" Type="http://schemas.openxmlformats.org/officeDocument/2006/relationships/customXml" Target="../ink/ink2451.xml"/><Relationship Id="rId165" Type="http://schemas.openxmlformats.org/officeDocument/2006/relationships/customXml" Target="../ink/ink2489.xml"/><Relationship Id="rId186" Type="http://schemas.openxmlformats.org/officeDocument/2006/relationships/image" Target="../media/image622.png"/><Relationship Id="rId27" Type="http://schemas.openxmlformats.org/officeDocument/2006/relationships/image" Target="../media/image543.png"/><Relationship Id="rId48" Type="http://schemas.openxmlformats.org/officeDocument/2006/relationships/customXml" Target="../ink/ink2430.xml"/><Relationship Id="rId69" Type="http://schemas.openxmlformats.org/officeDocument/2006/relationships/image" Target="../media/image564.png"/><Relationship Id="rId113" Type="http://schemas.openxmlformats.org/officeDocument/2006/relationships/customXml" Target="../ink/ink2463.xml"/><Relationship Id="rId134" Type="http://schemas.openxmlformats.org/officeDocument/2006/relationships/image" Target="../media/image595.png"/><Relationship Id="rId80" Type="http://schemas.openxmlformats.org/officeDocument/2006/relationships/customXml" Target="../ink/ink2446.xml"/><Relationship Id="rId155" Type="http://schemas.openxmlformats.org/officeDocument/2006/relationships/customXml" Target="../ink/ink2484.xml"/><Relationship Id="rId176" Type="http://schemas.openxmlformats.org/officeDocument/2006/relationships/image" Target="../media/image617.png"/><Relationship Id="rId17" Type="http://schemas.openxmlformats.org/officeDocument/2006/relationships/image" Target="../media/image538.png"/><Relationship Id="rId38" Type="http://schemas.openxmlformats.org/officeDocument/2006/relationships/customXml" Target="../ink/ink2425.xml"/><Relationship Id="rId59" Type="http://schemas.openxmlformats.org/officeDocument/2006/relationships/image" Target="../media/image559.png"/><Relationship Id="rId103" Type="http://schemas.openxmlformats.org/officeDocument/2006/relationships/customXml" Target="../ink/ink2458.xml"/><Relationship Id="rId124" Type="http://schemas.openxmlformats.org/officeDocument/2006/relationships/image" Target="../media/image590.png"/><Relationship Id="rId70" Type="http://schemas.openxmlformats.org/officeDocument/2006/relationships/customXml" Target="../ink/ink2441.xml"/><Relationship Id="rId91" Type="http://schemas.openxmlformats.org/officeDocument/2006/relationships/image" Target="../media/image574.png"/><Relationship Id="rId145" Type="http://schemas.openxmlformats.org/officeDocument/2006/relationships/customXml" Target="../ink/ink2479.xml"/><Relationship Id="rId166" Type="http://schemas.openxmlformats.org/officeDocument/2006/relationships/image" Target="../media/image612.png"/><Relationship Id="rId187" Type="http://schemas.openxmlformats.org/officeDocument/2006/relationships/customXml" Target="../ink/ink250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420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2436.xml"/><Relationship Id="rId81" Type="http://schemas.openxmlformats.org/officeDocument/2006/relationships/image" Target="../media/image569.png"/><Relationship Id="rId135" Type="http://schemas.openxmlformats.org/officeDocument/2006/relationships/customXml" Target="../ink/ink2474.xml"/><Relationship Id="rId156" Type="http://schemas.openxmlformats.org/officeDocument/2006/relationships/image" Target="../media/image607.png"/><Relationship Id="rId177" Type="http://schemas.openxmlformats.org/officeDocument/2006/relationships/customXml" Target="../ink/ink2495.xml"/><Relationship Id="rId18" Type="http://schemas.openxmlformats.org/officeDocument/2006/relationships/customXml" Target="../ink/ink2415.xml"/><Relationship Id="rId39" Type="http://schemas.openxmlformats.org/officeDocument/2006/relationships/image" Target="../media/image549.png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62.xml"/><Relationship Id="rId21" Type="http://schemas.openxmlformats.org/officeDocument/2006/relationships/image" Target="../media/image540.png"/><Relationship Id="rId42" Type="http://schemas.openxmlformats.org/officeDocument/2006/relationships/customXml" Target="../ink/ink2524.xml"/><Relationship Id="rId63" Type="http://schemas.openxmlformats.org/officeDocument/2006/relationships/image" Target="../media/image561.png"/><Relationship Id="rId84" Type="http://schemas.openxmlformats.org/officeDocument/2006/relationships/customXml" Target="../ink/ink2545.xml"/><Relationship Id="rId138" Type="http://schemas.openxmlformats.org/officeDocument/2006/relationships/image" Target="../media/image597.png"/><Relationship Id="rId159" Type="http://schemas.openxmlformats.org/officeDocument/2006/relationships/customXml" Target="../ink/ink2583.xml"/><Relationship Id="rId170" Type="http://schemas.openxmlformats.org/officeDocument/2006/relationships/image" Target="../media/image614.png"/><Relationship Id="rId191" Type="http://schemas.openxmlformats.org/officeDocument/2006/relationships/customXml" Target="../ink/ink2599.xml"/><Relationship Id="rId205" Type="http://schemas.openxmlformats.org/officeDocument/2006/relationships/customXml" Target="../ink/ink2606.xml"/><Relationship Id="rId107" Type="http://schemas.openxmlformats.org/officeDocument/2006/relationships/customXml" Target="../ink/ink2557.xml"/><Relationship Id="rId11" Type="http://schemas.openxmlformats.org/officeDocument/2006/relationships/image" Target="../media/image535.png"/><Relationship Id="rId32" Type="http://schemas.openxmlformats.org/officeDocument/2006/relationships/customXml" Target="../ink/ink2519.xml"/><Relationship Id="rId53" Type="http://schemas.openxmlformats.org/officeDocument/2006/relationships/image" Target="../media/image556.png"/><Relationship Id="rId74" Type="http://schemas.openxmlformats.org/officeDocument/2006/relationships/customXml" Target="../ink/ink2540.xml"/><Relationship Id="rId128" Type="http://schemas.openxmlformats.org/officeDocument/2006/relationships/image" Target="../media/image592.png"/><Relationship Id="rId149" Type="http://schemas.openxmlformats.org/officeDocument/2006/relationships/customXml" Target="../ink/ink2578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2594.xml"/><Relationship Id="rId22" Type="http://schemas.openxmlformats.org/officeDocument/2006/relationships/customXml" Target="../ink/ink2514.xml"/><Relationship Id="rId43" Type="http://schemas.openxmlformats.org/officeDocument/2006/relationships/image" Target="../media/image550.png"/><Relationship Id="rId64" Type="http://schemas.openxmlformats.org/officeDocument/2006/relationships/customXml" Target="../ink/ink2535.xml"/><Relationship Id="rId118" Type="http://schemas.openxmlformats.org/officeDocument/2006/relationships/image" Target="../media/image587.png"/><Relationship Id="rId139" Type="http://schemas.openxmlformats.org/officeDocument/2006/relationships/customXml" Target="../ink/ink2573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2589.xml"/><Relationship Id="rId192" Type="http://schemas.openxmlformats.org/officeDocument/2006/relationships/image" Target="../media/image625.png"/><Relationship Id="rId206" Type="http://schemas.openxmlformats.org/officeDocument/2006/relationships/image" Target="../media/image632.png"/><Relationship Id="rId12" Type="http://schemas.openxmlformats.org/officeDocument/2006/relationships/customXml" Target="../ink/ink2509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2568.xml"/><Relationship Id="rId54" Type="http://schemas.openxmlformats.org/officeDocument/2006/relationships/customXml" Target="../ink/ink2530.xml"/><Relationship Id="rId75" Type="http://schemas.openxmlformats.org/officeDocument/2006/relationships/image" Target="../media/image566.png"/><Relationship Id="rId96" Type="http://schemas.openxmlformats.org/officeDocument/2006/relationships/customXml" Target="../ink/ink2551.xml"/><Relationship Id="rId140" Type="http://schemas.openxmlformats.org/officeDocument/2006/relationships/image" Target="../media/image598.png"/><Relationship Id="rId161" Type="http://schemas.openxmlformats.org/officeDocument/2006/relationships/customXml" Target="../ink/ink2584.xml"/><Relationship Id="rId182" Type="http://schemas.openxmlformats.org/officeDocument/2006/relationships/image" Target="../media/image620.png"/><Relationship Id="rId6" Type="http://schemas.openxmlformats.org/officeDocument/2006/relationships/customXml" Target="../ink/ink2506.xml"/><Relationship Id="rId23" Type="http://schemas.openxmlformats.org/officeDocument/2006/relationships/image" Target="../media/image541.png"/><Relationship Id="rId119" Type="http://schemas.openxmlformats.org/officeDocument/2006/relationships/customXml" Target="../ink/ink2563.xml"/><Relationship Id="rId44" Type="http://schemas.openxmlformats.org/officeDocument/2006/relationships/customXml" Target="../ink/ink2525.xml"/><Relationship Id="rId65" Type="http://schemas.openxmlformats.org/officeDocument/2006/relationships/image" Target="../media/image562.png"/><Relationship Id="rId86" Type="http://schemas.openxmlformats.org/officeDocument/2006/relationships/customXml" Target="../ink/ink2546.xml"/><Relationship Id="rId130" Type="http://schemas.openxmlformats.org/officeDocument/2006/relationships/image" Target="../media/image593.png"/><Relationship Id="rId151" Type="http://schemas.openxmlformats.org/officeDocument/2006/relationships/customXml" Target="../ink/ink2579.xml"/><Relationship Id="rId172" Type="http://schemas.openxmlformats.org/officeDocument/2006/relationships/image" Target="../media/image615.png"/><Relationship Id="rId193" Type="http://schemas.openxmlformats.org/officeDocument/2006/relationships/customXml" Target="../ink/ink2600.xml"/><Relationship Id="rId13" Type="http://schemas.openxmlformats.org/officeDocument/2006/relationships/image" Target="../media/image536.png"/><Relationship Id="rId109" Type="http://schemas.openxmlformats.org/officeDocument/2006/relationships/customXml" Target="../ink/ink2558.xml"/><Relationship Id="rId34" Type="http://schemas.openxmlformats.org/officeDocument/2006/relationships/customXml" Target="../ink/ink2520.xml"/><Relationship Id="rId55" Type="http://schemas.openxmlformats.org/officeDocument/2006/relationships/image" Target="../media/image557.png"/><Relationship Id="rId76" Type="http://schemas.openxmlformats.org/officeDocument/2006/relationships/customXml" Target="../ink/ink2541.xml"/><Relationship Id="rId97" Type="http://schemas.openxmlformats.org/officeDocument/2006/relationships/image" Target="../media/image577.png"/><Relationship Id="rId120" Type="http://schemas.openxmlformats.org/officeDocument/2006/relationships/image" Target="../media/image588.png"/><Relationship Id="rId141" Type="http://schemas.openxmlformats.org/officeDocument/2006/relationships/customXml" Target="../ink/ink2574.xml"/><Relationship Id="rId7" Type="http://schemas.openxmlformats.org/officeDocument/2006/relationships/image" Target="../media/image533.png"/><Relationship Id="rId162" Type="http://schemas.openxmlformats.org/officeDocument/2006/relationships/image" Target="../media/image610.png"/><Relationship Id="rId183" Type="http://schemas.openxmlformats.org/officeDocument/2006/relationships/customXml" Target="../ink/ink2595.xml"/><Relationship Id="rId24" Type="http://schemas.openxmlformats.org/officeDocument/2006/relationships/customXml" Target="../ink/ink2515.xml"/><Relationship Id="rId40" Type="http://schemas.openxmlformats.org/officeDocument/2006/relationships/customXml" Target="../ink/ink2523.xml"/><Relationship Id="rId45" Type="http://schemas.openxmlformats.org/officeDocument/2006/relationships/image" Target="../media/image553.png"/><Relationship Id="rId66" Type="http://schemas.openxmlformats.org/officeDocument/2006/relationships/customXml" Target="../ink/ink2536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2561.xml"/><Relationship Id="rId131" Type="http://schemas.openxmlformats.org/officeDocument/2006/relationships/customXml" Target="../ink/ink2569.xml"/><Relationship Id="rId136" Type="http://schemas.openxmlformats.org/officeDocument/2006/relationships/image" Target="../media/image596.png"/><Relationship Id="rId157" Type="http://schemas.openxmlformats.org/officeDocument/2006/relationships/customXml" Target="../ink/ink2582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2544.xml"/><Relationship Id="rId152" Type="http://schemas.openxmlformats.org/officeDocument/2006/relationships/image" Target="../media/image605.png"/><Relationship Id="rId173" Type="http://schemas.openxmlformats.org/officeDocument/2006/relationships/customXml" Target="../ink/ink2590.xml"/><Relationship Id="rId194" Type="http://schemas.openxmlformats.org/officeDocument/2006/relationships/image" Target="../media/image626.png"/><Relationship Id="rId199" Type="http://schemas.openxmlformats.org/officeDocument/2006/relationships/customXml" Target="../ink/ink2603.xml"/><Relationship Id="rId203" Type="http://schemas.openxmlformats.org/officeDocument/2006/relationships/customXml" Target="../ink/ink2605.xml"/><Relationship Id="rId19" Type="http://schemas.openxmlformats.org/officeDocument/2006/relationships/image" Target="../media/image539.png"/><Relationship Id="rId14" Type="http://schemas.openxmlformats.org/officeDocument/2006/relationships/customXml" Target="../ink/ink2510.xml"/><Relationship Id="rId30" Type="http://schemas.openxmlformats.org/officeDocument/2006/relationships/customXml" Target="../ink/ink2518.xml"/><Relationship Id="rId35" Type="http://schemas.openxmlformats.org/officeDocument/2006/relationships/image" Target="../media/image547.png"/><Relationship Id="rId56" Type="http://schemas.openxmlformats.org/officeDocument/2006/relationships/customXml" Target="../ink/ink2531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2556.xml"/><Relationship Id="rId126" Type="http://schemas.openxmlformats.org/officeDocument/2006/relationships/image" Target="../media/image591.png"/><Relationship Id="rId147" Type="http://schemas.openxmlformats.org/officeDocument/2006/relationships/customXml" Target="../ink/ink2577.xml"/><Relationship Id="rId168" Type="http://schemas.openxmlformats.org/officeDocument/2006/relationships/image" Target="../media/image613.png"/><Relationship Id="rId8" Type="http://schemas.openxmlformats.org/officeDocument/2006/relationships/customXml" Target="../ink/ink2507.xml"/><Relationship Id="rId51" Type="http://schemas.openxmlformats.org/officeDocument/2006/relationships/image" Target="../media/image555.png"/><Relationship Id="rId72" Type="http://schemas.openxmlformats.org/officeDocument/2006/relationships/customXml" Target="../ink/ink2539.xml"/><Relationship Id="rId93" Type="http://schemas.openxmlformats.org/officeDocument/2006/relationships/image" Target="../media/image575.png"/><Relationship Id="rId98" Type="http://schemas.openxmlformats.org/officeDocument/2006/relationships/customXml" Target="../ink/ink2552.xml"/><Relationship Id="rId121" Type="http://schemas.openxmlformats.org/officeDocument/2006/relationships/customXml" Target="../ink/ink2564.xml"/><Relationship Id="rId142" Type="http://schemas.openxmlformats.org/officeDocument/2006/relationships/image" Target="../media/image599.png"/><Relationship Id="rId163" Type="http://schemas.openxmlformats.org/officeDocument/2006/relationships/customXml" Target="../ink/ink2585.xml"/><Relationship Id="rId184" Type="http://schemas.openxmlformats.org/officeDocument/2006/relationships/image" Target="../media/image621.png"/><Relationship Id="rId189" Type="http://schemas.openxmlformats.org/officeDocument/2006/relationships/customXml" Target="../ink/ink2598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2526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2572.xml"/><Relationship Id="rId158" Type="http://schemas.openxmlformats.org/officeDocument/2006/relationships/image" Target="../media/image608.png"/><Relationship Id="rId20" Type="http://schemas.openxmlformats.org/officeDocument/2006/relationships/customXml" Target="../ink/ink2513.xml"/><Relationship Id="rId41" Type="http://schemas.openxmlformats.org/officeDocument/2006/relationships/image" Target="../media/image58.png"/><Relationship Id="rId62" Type="http://schemas.openxmlformats.org/officeDocument/2006/relationships/customXml" Target="../ink/ink2534.xml"/><Relationship Id="rId83" Type="http://schemas.openxmlformats.org/officeDocument/2006/relationships/image" Target="../media/image570.png"/><Relationship Id="rId88" Type="http://schemas.openxmlformats.org/officeDocument/2006/relationships/customXml" Target="../ink/ink2547.xml"/><Relationship Id="rId111" Type="http://schemas.openxmlformats.org/officeDocument/2006/relationships/customXml" Target="../ink/ink2559.xml"/><Relationship Id="rId132" Type="http://schemas.openxmlformats.org/officeDocument/2006/relationships/image" Target="../media/image594.png"/><Relationship Id="rId153" Type="http://schemas.openxmlformats.org/officeDocument/2006/relationships/customXml" Target="../ink/ink2580.xml"/><Relationship Id="rId174" Type="http://schemas.openxmlformats.org/officeDocument/2006/relationships/image" Target="../media/image616.png"/><Relationship Id="rId179" Type="http://schemas.openxmlformats.org/officeDocument/2006/relationships/customXml" Target="../ink/ink2593.xml"/><Relationship Id="rId195" Type="http://schemas.openxmlformats.org/officeDocument/2006/relationships/customXml" Target="../ink/ink2601.xml"/><Relationship Id="rId190" Type="http://schemas.openxmlformats.org/officeDocument/2006/relationships/image" Target="../media/image624.png"/><Relationship Id="rId204" Type="http://schemas.openxmlformats.org/officeDocument/2006/relationships/image" Target="../media/image631.png"/><Relationship Id="rId15" Type="http://schemas.openxmlformats.org/officeDocument/2006/relationships/image" Target="../media/image537.png"/><Relationship Id="rId36" Type="http://schemas.openxmlformats.org/officeDocument/2006/relationships/customXml" Target="../ink/ink2521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2567.xml"/><Relationship Id="rId10" Type="http://schemas.openxmlformats.org/officeDocument/2006/relationships/customXml" Target="../ink/ink2508.xml"/><Relationship Id="rId31" Type="http://schemas.openxmlformats.org/officeDocument/2006/relationships/image" Target="../media/image545.png"/><Relationship Id="rId52" Type="http://schemas.openxmlformats.org/officeDocument/2006/relationships/customXml" Target="../ink/ink2529.xml"/><Relationship Id="rId73" Type="http://schemas.openxmlformats.org/officeDocument/2006/relationships/image" Target="../media/image2610.png"/><Relationship Id="rId78" Type="http://schemas.openxmlformats.org/officeDocument/2006/relationships/customXml" Target="../ink/ink2542.xml"/><Relationship Id="rId94" Type="http://schemas.openxmlformats.org/officeDocument/2006/relationships/customXml" Target="../ink/ink2550.xml"/><Relationship Id="rId99" Type="http://schemas.openxmlformats.org/officeDocument/2006/relationships/customXml" Target="../ink/ink2553.xml"/><Relationship Id="rId101" Type="http://schemas.openxmlformats.org/officeDocument/2006/relationships/customXml" Target="../ink/ink2554.xml"/><Relationship Id="rId122" Type="http://schemas.openxmlformats.org/officeDocument/2006/relationships/image" Target="../media/image589.png"/><Relationship Id="rId143" Type="http://schemas.openxmlformats.org/officeDocument/2006/relationships/customXml" Target="../ink/ink2575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2588.xml"/><Relationship Id="rId185" Type="http://schemas.openxmlformats.org/officeDocument/2006/relationships/customXml" Target="../ink/ink2596.xml"/><Relationship Id="rId4" Type="http://schemas.openxmlformats.org/officeDocument/2006/relationships/customXml" Target="../ink/ink2505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6" Type="http://schemas.openxmlformats.org/officeDocument/2006/relationships/customXml" Target="../ink/ink2516.xml"/><Relationship Id="rId47" Type="http://schemas.openxmlformats.org/officeDocument/2006/relationships/image" Target="../media/image554.png"/><Relationship Id="rId68" Type="http://schemas.openxmlformats.org/officeDocument/2006/relationships/customXml" Target="../ink/ink2537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2570.xml"/><Relationship Id="rId154" Type="http://schemas.openxmlformats.org/officeDocument/2006/relationships/image" Target="../media/image606.png"/><Relationship Id="rId175" Type="http://schemas.openxmlformats.org/officeDocument/2006/relationships/customXml" Target="../ink/ink2591.xml"/><Relationship Id="rId196" Type="http://schemas.openxmlformats.org/officeDocument/2006/relationships/image" Target="../media/image627.png"/><Relationship Id="rId200" Type="http://schemas.openxmlformats.org/officeDocument/2006/relationships/image" Target="../media/image629.png"/><Relationship Id="rId16" Type="http://schemas.openxmlformats.org/officeDocument/2006/relationships/customXml" Target="../ink/ink2511.xml"/><Relationship Id="rId37" Type="http://schemas.openxmlformats.org/officeDocument/2006/relationships/image" Target="../media/image548.png"/><Relationship Id="rId58" Type="http://schemas.openxmlformats.org/officeDocument/2006/relationships/customXml" Target="../ink/ink2532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2565.xml"/><Relationship Id="rId144" Type="http://schemas.openxmlformats.org/officeDocument/2006/relationships/image" Target="../media/image600.png"/><Relationship Id="rId90" Type="http://schemas.openxmlformats.org/officeDocument/2006/relationships/customXml" Target="../ink/ink2548.xml"/><Relationship Id="rId165" Type="http://schemas.openxmlformats.org/officeDocument/2006/relationships/customXml" Target="../ink/ink2586.xml"/><Relationship Id="rId186" Type="http://schemas.openxmlformats.org/officeDocument/2006/relationships/image" Target="../media/image622.png"/><Relationship Id="rId27" Type="http://schemas.openxmlformats.org/officeDocument/2006/relationships/image" Target="../media/image543.png"/><Relationship Id="rId48" Type="http://schemas.openxmlformats.org/officeDocument/2006/relationships/customXml" Target="../ink/ink2527.xml"/><Relationship Id="rId69" Type="http://schemas.openxmlformats.org/officeDocument/2006/relationships/image" Target="../media/image564.png"/><Relationship Id="rId113" Type="http://schemas.openxmlformats.org/officeDocument/2006/relationships/customXml" Target="../ink/ink2560.xml"/><Relationship Id="rId134" Type="http://schemas.openxmlformats.org/officeDocument/2006/relationships/image" Target="../media/image595.png"/><Relationship Id="rId80" Type="http://schemas.openxmlformats.org/officeDocument/2006/relationships/customXml" Target="../ink/ink2543.xml"/><Relationship Id="rId155" Type="http://schemas.openxmlformats.org/officeDocument/2006/relationships/customXml" Target="../ink/ink2581.xml"/><Relationship Id="rId176" Type="http://schemas.openxmlformats.org/officeDocument/2006/relationships/image" Target="../media/image617.png"/><Relationship Id="rId197" Type="http://schemas.openxmlformats.org/officeDocument/2006/relationships/customXml" Target="../ink/ink2602.xml"/><Relationship Id="rId201" Type="http://schemas.openxmlformats.org/officeDocument/2006/relationships/customXml" Target="../ink/ink2604.xml"/><Relationship Id="rId17" Type="http://schemas.openxmlformats.org/officeDocument/2006/relationships/image" Target="../media/image538.png"/><Relationship Id="rId38" Type="http://schemas.openxmlformats.org/officeDocument/2006/relationships/customXml" Target="../ink/ink2522.xml"/><Relationship Id="rId59" Type="http://schemas.openxmlformats.org/officeDocument/2006/relationships/image" Target="../media/image559.png"/><Relationship Id="rId103" Type="http://schemas.openxmlformats.org/officeDocument/2006/relationships/customXml" Target="../ink/ink2555.xml"/><Relationship Id="rId124" Type="http://schemas.openxmlformats.org/officeDocument/2006/relationships/image" Target="../media/image590.png"/><Relationship Id="rId70" Type="http://schemas.openxmlformats.org/officeDocument/2006/relationships/customXml" Target="../ink/ink2538.xml"/><Relationship Id="rId91" Type="http://schemas.openxmlformats.org/officeDocument/2006/relationships/image" Target="../media/image574.png"/><Relationship Id="rId145" Type="http://schemas.openxmlformats.org/officeDocument/2006/relationships/customXml" Target="../ink/ink2576.xml"/><Relationship Id="rId166" Type="http://schemas.openxmlformats.org/officeDocument/2006/relationships/image" Target="../media/image612.png"/><Relationship Id="rId187" Type="http://schemas.openxmlformats.org/officeDocument/2006/relationships/customXml" Target="../ink/ink259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517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2533.xml"/><Relationship Id="rId81" Type="http://schemas.openxmlformats.org/officeDocument/2006/relationships/image" Target="../media/image569.png"/><Relationship Id="rId135" Type="http://schemas.openxmlformats.org/officeDocument/2006/relationships/customXml" Target="../ink/ink2571.xml"/><Relationship Id="rId156" Type="http://schemas.openxmlformats.org/officeDocument/2006/relationships/image" Target="../media/image607.png"/><Relationship Id="rId177" Type="http://schemas.openxmlformats.org/officeDocument/2006/relationships/customXml" Target="../ink/ink2592.xml"/><Relationship Id="rId198" Type="http://schemas.openxmlformats.org/officeDocument/2006/relationships/image" Target="../media/image628.png"/><Relationship Id="rId202" Type="http://schemas.openxmlformats.org/officeDocument/2006/relationships/image" Target="../media/image630.png"/><Relationship Id="rId18" Type="http://schemas.openxmlformats.org/officeDocument/2006/relationships/customXml" Target="../ink/ink2512.xml"/><Relationship Id="rId39" Type="http://schemas.openxmlformats.org/officeDocument/2006/relationships/image" Target="../media/image549.png"/><Relationship Id="rId50" Type="http://schemas.openxmlformats.org/officeDocument/2006/relationships/customXml" Target="../ink/ink2528.xml"/><Relationship Id="rId104" Type="http://schemas.openxmlformats.org/officeDocument/2006/relationships/image" Target="../media/image580.png"/><Relationship Id="rId125" Type="http://schemas.openxmlformats.org/officeDocument/2006/relationships/customXml" Target="../ink/ink2566.xml"/><Relationship Id="rId146" Type="http://schemas.openxmlformats.org/officeDocument/2006/relationships/image" Target="../media/image602.png"/><Relationship Id="rId167" Type="http://schemas.openxmlformats.org/officeDocument/2006/relationships/customXml" Target="../ink/ink2587.xml"/><Relationship Id="rId188" Type="http://schemas.openxmlformats.org/officeDocument/2006/relationships/image" Target="../media/image623.png"/><Relationship Id="rId71" Type="http://schemas.openxmlformats.org/officeDocument/2006/relationships/image" Target="../media/image565.png"/><Relationship Id="rId92" Type="http://schemas.openxmlformats.org/officeDocument/2006/relationships/customXml" Target="../ink/ink2549.xml"/><Relationship Id="rId2" Type="http://schemas.openxmlformats.org/officeDocument/2006/relationships/customXml" Target="../ink/ink2504.xml"/><Relationship Id="rId29" Type="http://schemas.openxmlformats.org/officeDocument/2006/relationships/image" Target="../media/image544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65.xml"/><Relationship Id="rId21" Type="http://schemas.openxmlformats.org/officeDocument/2006/relationships/image" Target="../media/image540.png"/><Relationship Id="rId42" Type="http://schemas.openxmlformats.org/officeDocument/2006/relationships/customXml" Target="../ink/ink2627.xml"/><Relationship Id="rId63" Type="http://schemas.openxmlformats.org/officeDocument/2006/relationships/image" Target="../media/image561.png"/><Relationship Id="rId84" Type="http://schemas.openxmlformats.org/officeDocument/2006/relationships/customXml" Target="../ink/ink2648.xml"/><Relationship Id="rId138" Type="http://schemas.openxmlformats.org/officeDocument/2006/relationships/image" Target="../media/image597.png"/><Relationship Id="rId159" Type="http://schemas.openxmlformats.org/officeDocument/2006/relationships/customXml" Target="../ink/ink2686.xml"/><Relationship Id="rId170" Type="http://schemas.openxmlformats.org/officeDocument/2006/relationships/image" Target="../media/image614.png"/><Relationship Id="rId191" Type="http://schemas.openxmlformats.org/officeDocument/2006/relationships/customXml" Target="../ink/ink2702.xml"/><Relationship Id="rId205" Type="http://schemas.openxmlformats.org/officeDocument/2006/relationships/customXml" Target="../ink/ink2709.xml"/><Relationship Id="rId107" Type="http://schemas.openxmlformats.org/officeDocument/2006/relationships/customXml" Target="../ink/ink2660.xml"/><Relationship Id="rId11" Type="http://schemas.openxmlformats.org/officeDocument/2006/relationships/image" Target="../media/image535.png"/><Relationship Id="rId32" Type="http://schemas.openxmlformats.org/officeDocument/2006/relationships/customXml" Target="../ink/ink2622.xml"/><Relationship Id="rId53" Type="http://schemas.openxmlformats.org/officeDocument/2006/relationships/image" Target="../media/image556.png"/><Relationship Id="rId74" Type="http://schemas.openxmlformats.org/officeDocument/2006/relationships/customXml" Target="../ink/ink2643.xml"/><Relationship Id="rId128" Type="http://schemas.openxmlformats.org/officeDocument/2006/relationships/image" Target="../media/image592.png"/><Relationship Id="rId149" Type="http://schemas.openxmlformats.org/officeDocument/2006/relationships/customXml" Target="../ink/ink2681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2697.xml"/><Relationship Id="rId22" Type="http://schemas.openxmlformats.org/officeDocument/2006/relationships/customXml" Target="../ink/ink2617.xml"/><Relationship Id="rId43" Type="http://schemas.openxmlformats.org/officeDocument/2006/relationships/image" Target="../media/image550.png"/><Relationship Id="rId64" Type="http://schemas.openxmlformats.org/officeDocument/2006/relationships/customXml" Target="../ink/ink2638.xml"/><Relationship Id="rId118" Type="http://schemas.openxmlformats.org/officeDocument/2006/relationships/image" Target="../media/image587.png"/><Relationship Id="rId139" Type="http://schemas.openxmlformats.org/officeDocument/2006/relationships/customXml" Target="../ink/ink2676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2692.xml"/><Relationship Id="rId192" Type="http://schemas.openxmlformats.org/officeDocument/2006/relationships/image" Target="../media/image625.png"/><Relationship Id="rId206" Type="http://schemas.openxmlformats.org/officeDocument/2006/relationships/image" Target="../media/image632.png"/><Relationship Id="rId12" Type="http://schemas.openxmlformats.org/officeDocument/2006/relationships/customXml" Target="../ink/ink2612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2671.xml"/><Relationship Id="rId54" Type="http://schemas.openxmlformats.org/officeDocument/2006/relationships/customXml" Target="../ink/ink2633.xml"/><Relationship Id="rId75" Type="http://schemas.openxmlformats.org/officeDocument/2006/relationships/image" Target="../media/image566.png"/><Relationship Id="rId96" Type="http://schemas.openxmlformats.org/officeDocument/2006/relationships/customXml" Target="../ink/ink2654.xml"/><Relationship Id="rId140" Type="http://schemas.openxmlformats.org/officeDocument/2006/relationships/image" Target="../media/image598.png"/><Relationship Id="rId161" Type="http://schemas.openxmlformats.org/officeDocument/2006/relationships/customXml" Target="../ink/ink2687.xml"/><Relationship Id="rId182" Type="http://schemas.openxmlformats.org/officeDocument/2006/relationships/image" Target="../media/image620.png"/><Relationship Id="rId6" Type="http://schemas.openxmlformats.org/officeDocument/2006/relationships/customXml" Target="../ink/ink2609.xml"/><Relationship Id="rId23" Type="http://schemas.openxmlformats.org/officeDocument/2006/relationships/image" Target="../media/image541.png"/><Relationship Id="rId119" Type="http://schemas.openxmlformats.org/officeDocument/2006/relationships/customXml" Target="../ink/ink2666.xml"/><Relationship Id="rId44" Type="http://schemas.openxmlformats.org/officeDocument/2006/relationships/customXml" Target="../ink/ink2628.xml"/><Relationship Id="rId65" Type="http://schemas.openxmlformats.org/officeDocument/2006/relationships/image" Target="../media/image562.png"/><Relationship Id="rId86" Type="http://schemas.openxmlformats.org/officeDocument/2006/relationships/customXml" Target="../ink/ink2649.xml"/><Relationship Id="rId130" Type="http://schemas.openxmlformats.org/officeDocument/2006/relationships/image" Target="../media/image593.png"/><Relationship Id="rId151" Type="http://schemas.openxmlformats.org/officeDocument/2006/relationships/customXml" Target="../ink/ink2682.xml"/><Relationship Id="rId172" Type="http://schemas.openxmlformats.org/officeDocument/2006/relationships/image" Target="../media/image615.png"/><Relationship Id="rId193" Type="http://schemas.openxmlformats.org/officeDocument/2006/relationships/customXml" Target="../ink/ink2703.xml"/><Relationship Id="rId13" Type="http://schemas.openxmlformats.org/officeDocument/2006/relationships/image" Target="../media/image536.png"/><Relationship Id="rId109" Type="http://schemas.openxmlformats.org/officeDocument/2006/relationships/customXml" Target="../ink/ink2661.xml"/><Relationship Id="rId34" Type="http://schemas.openxmlformats.org/officeDocument/2006/relationships/customXml" Target="../ink/ink2623.xml"/><Relationship Id="rId55" Type="http://schemas.openxmlformats.org/officeDocument/2006/relationships/image" Target="../media/image557.png"/><Relationship Id="rId76" Type="http://schemas.openxmlformats.org/officeDocument/2006/relationships/customXml" Target="../ink/ink2644.xml"/><Relationship Id="rId97" Type="http://schemas.openxmlformats.org/officeDocument/2006/relationships/image" Target="../media/image577.png"/><Relationship Id="rId120" Type="http://schemas.openxmlformats.org/officeDocument/2006/relationships/image" Target="../media/image588.png"/><Relationship Id="rId141" Type="http://schemas.openxmlformats.org/officeDocument/2006/relationships/customXml" Target="../ink/ink2677.xml"/><Relationship Id="rId7" Type="http://schemas.openxmlformats.org/officeDocument/2006/relationships/image" Target="../media/image533.png"/><Relationship Id="rId162" Type="http://schemas.openxmlformats.org/officeDocument/2006/relationships/image" Target="../media/image610.png"/><Relationship Id="rId183" Type="http://schemas.openxmlformats.org/officeDocument/2006/relationships/customXml" Target="../ink/ink2698.xml"/><Relationship Id="rId24" Type="http://schemas.openxmlformats.org/officeDocument/2006/relationships/customXml" Target="../ink/ink2618.xml"/><Relationship Id="rId40" Type="http://schemas.openxmlformats.org/officeDocument/2006/relationships/customXml" Target="../ink/ink2626.xml"/><Relationship Id="rId45" Type="http://schemas.openxmlformats.org/officeDocument/2006/relationships/image" Target="../media/image553.png"/><Relationship Id="rId66" Type="http://schemas.openxmlformats.org/officeDocument/2006/relationships/customXml" Target="../ink/ink2639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2664.xml"/><Relationship Id="rId131" Type="http://schemas.openxmlformats.org/officeDocument/2006/relationships/customXml" Target="../ink/ink2672.xml"/><Relationship Id="rId136" Type="http://schemas.openxmlformats.org/officeDocument/2006/relationships/image" Target="../media/image596.png"/><Relationship Id="rId157" Type="http://schemas.openxmlformats.org/officeDocument/2006/relationships/customXml" Target="../ink/ink2685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2647.xml"/><Relationship Id="rId152" Type="http://schemas.openxmlformats.org/officeDocument/2006/relationships/image" Target="../media/image605.png"/><Relationship Id="rId173" Type="http://schemas.openxmlformats.org/officeDocument/2006/relationships/customXml" Target="../ink/ink2693.xml"/><Relationship Id="rId194" Type="http://schemas.openxmlformats.org/officeDocument/2006/relationships/image" Target="../media/image626.png"/><Relationship Id="rId199" Type="http://schemas.openxmlformats.org/officeDocument/2006/relationships/customXml" Target="../ink/ink2706.xml"/><Relationship Id="rId203" Type="http://schemas.openxmlformats.org/officeDocument/2006/relationships/customXml" Target="../ink/ink2708.xml"/><Relationship Id="rId19" Type="http://schemas.openxmlformats.org/officeDocument/2006/relationships/image" Target="../media/image539.png"/><Relationship Id="rId14" Type="http://schemas.openxmlformats.org/officeDocument/2006/relationships/customXml" Target="../ink/ink2613.xml"/><Relationship Id="rId30" Type="http://schemas.openxmlformats.org/officeDocument/2006/relationships/customXml" Target="../ink/ink2621.xml"/><Relationship Id="rId35" Type="http://schemas.openxmlformats.org/officeDocument/2006/relationships/image" Target="../media/image547.png"/><Relationship Id="rId56" Type="http://schemas.openxmlformats.org/officeDocument/2006/relationships/customXml" Target="../ink/ink2634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2659.xml"/><Relationship Id="rId126" Type="http://schemas.openxmlformats.org/officeDocument/2006/relationships/image" Target="../media/image591.png"/><Relationship Id="rId147" Type="http://schemas.openxmlformats.org/officeDocument/2006/relationships/customXml" Target="../ink/ink2680.xml"/><Relationship Id="rId168" Type="http://schemas.openxmlformats.org/officeDocument/2006/relationships/image" Target="../media/image613.png"/><Relationship Id="rId8" Type="http://schemas.openxmlformats.org/officeDocument/2006/relationships/customXml" Target="../ink/ink2610.xml"/><Relationship Id="rId51" Type="http://schemas.openxmlformats.org/officeDocument/2006/relationships/image" Target="../media/image555.png"/><Relationship Id="rId72" Type="http://schemas.openxmlformats.org/officeDocument/2006/relationships/customXml" Target="../ink/ink2642.xml"/><Relationship Id="rId93" Type="http://schemas.openxmlformats.org/officeDocument/2006/relationships/image" Target="../media/image575.png"/><Relationship Id="rId98" Type="http://schemas.openxmlformats.org/officeDocument/2006/relationships/customXml" Target="../ink/ink2655.xml"/><Relationship Id="rId121" Type="http://schemas.openxmlformats.org/officeDocument/2006/relationships/customXml" Target="../ink/ink2667.xml"/><Relationship Id="rId142" Type="http://schemas.openxmlformats.org/officeDocument/2006/relationships/image" Target="../media/image599.png"/><Relationship Id="rId163" Type="http://schemas.openxmlformats.org/officeDocument/2006/relationships/customXml" Target="../ink/ink2688.xml"/><Relationship Id="rId184" Type="http://schemas.openxmlformats.org/officeDocument/2006/relationships/image" Target="../media/image621.png"/><Relationship Id="rId189" Type="http://schemas.openxmlformats.org/officeDocument/2006/relationships/customXml" Target="../ink/ink2701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2629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2675.xml"/><Relationship Id="rId158" Type="http://schemas.openxmlformats.org/officeDocument/2006/relationships/image" Target="../media/image608.png"/><Relationship Id="rId20" Type="http://schemas.openxmlformats.org/officeDocument/2006/relationships/customXml" Target="../ink/ink2616.xml"/><Relationship Id="rId41" Type="http://schemas.openxmlformats.org/officeDocument/2006/relationships/image" Target="../media/image58.png"/><Relationship Id="rId62" Type="http://schemas.openxmlformats.org/officeDocument/2006/relationships/customXml" Target="../ink/ink2637.xml"/><Relationship Id="rId83" Type="http://schemas.openxmlformats.org/officeDocument/2006/relationships/image" Target="../media/image570.png"/><Relationship Id="rId88" Type="http://schemas.openxmlformats.org/officeDocument/2006/relationships/customXml" Target="../ink/ink2650.xml"/><Relationship Id="rId111" Type="http://schemas.openxmlformats.org/officeDocument/2006/relationships/customXml" Target="../ink/ink2662.xml"/><Relationship Id="rId132" Type="http://schemas.openxmlformats.org/officeDocument/2006/relationships/image" Target="../media/image594.png"/><Relationship Id="rId153" Type="http://schemas.openxmlformats.org/officeDocument/2006/relationships/customXml" Target="../ink/ink2683.xml"/><Relationship Id="rId174" Type="http://schemas.openxmlformats.org/officeDocument/2006/relationships/image" Target="../media/image616.png"/><Relationship Id="rId179" Type="http://schemas.openxmlformats.org/officeDocument/2006/relationships/customXml" Target="../ink/ink2696.xml"/><Relationship Id="rId195" Type="http://schemas.openxmlformats.org/officeDocument/2006/relationships/customXml" Target="../ink/ink2704.xml"/><Relationship Id="rId190" Type="http://schemas.openxmlformats.org/officeDocument/2006/relationships/image" Target="../media/image624.png"/><Relationship Id="rId204" Type="http://schemas.openxmlformats.org/officeDocument/2006/relationships/image" Target="../media/image631.png"/><Relationship Id="rId15" Type="http://schemas.openxmlformats.org/officeDocument/2006/relationships/image" Target="../media/image537.png"/><Relationship Id="rId36" Type="http://schemas.openxmlformats.org/officeDocument/2006/relationships/customXml" Target="../ink/ink2624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2670.xml"/><Relationship Id="rId10" Type="http://schemas.openxmlformats.org/officeDocument/2006/relationships/customXml" Target="../ink/ink2611.xml"/><Relationship Id="rId31" Type="http://schemas.openxmlformats.org/officeDocument/2006/relationships/image" Target="../media/image545.png"/><Relationship Id="rId52" Type="http://schemas.openxmlformats.org/officeDocument/2006/relationships/customXml" Target="../ink/ink2632.xml"/><Relationship Id="rId73" Type="http://schemas.openxmlformats.org/officeDocument/2006/relationships/image" Target="../media/image2610.png"/><Relationship Id="rId78" Type="http://schemas.openxmlformats.org/officeDocument/2006/relationships/customXml" Target="../ink/ink2645.xml"/><Relationship Id="rId94" Type="http://schemas.openxmlformats.org/officeDocument/2006/relationships/customXml" Target="../ink/ink2653.xml"/><Relationship Id="rId99" Type="http://schemas.openxmlformats.org/officeDocument/2006/relationships/customXml" Target="../ink/ink2656.xml"/><Relationship Id="rId101" Type="http://schemas.openxmlformats.org/officeDocument/2006/relationships/customXml" Target="../ink/ink2657.xml"/><Relationship Id="rId122" Type="http://schemas.openxmlformats.org/officeDocument/2006/relationships/image" Target="../media/image589.png"/><Relationship Id="rId143" Type="http://schemas.openxmlformats.org/officeDocument/2006/relationships/customXml" Target="../ink/ink2678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2691.xml"/><Relationship Id="rId185" Type="http://schemas.openxmlformats.org/officeDocument/2006/relationships/customXml" Target="../ink/ink2699.xml"/><Relationship Id="rId4" Type="http://schemas.openxmlformats.org/officeDocument/2006/relationships/customXml" Target="../ink/ink2608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6" Type="http://schemas.openxmlformats.org/officeDocument/2006/relationships/customXml" Target="../ink/ink2619.xml"/><Relationship Id="rId47" Type="http://schemas.openxmlformats.org/officeDocument/2006/relationships/image" Target="../media/image554.png"/><Relationship Id="rId68" Type="http://schemas.openxmlformats.org/officeDocument/2006/relationships/customXml" Target="../ink/ink2640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2673.xml"/><Relationship Id="rId154" Type="http://schemas.openxmlformats.org/officeDocument/2006/relationships/image" Target="../media/image606.png"/><Relationship Id="rId175" Type="http://schemas.openxmlformats.org/officeDocument/2006/relationships/customXml" Target="../ink/ink2694.xml"/><Relationship Id="rId196" Type="http://schemas.openxmlformats.org/officeDocument/2006/relationships/image" Target="../media/image627.png"/><Relationship Id="rId200" Type="http://schemas.openxmlformats.org/officeDocument/2006/relationships/image" Target="../media/image629.png"/><Relationship Id="rId16" Type="http://schemas.openxmlformats.org/officeDocument/2006/relationships/customXml" Target="../ink/ink2614.xml"/><Relationship Id="rId37" Type="http://schemas.openxmlformats.org/officeDocument/2006/relationships/image" Target="../media/image548.png"/><Relationship Id="rId58" Type="http://schemas.openxmlformats.org/officeDocument/2006/relationships/customXml" Target="../ink/ink2635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2668.xml"/><Relationship Id="rId144" Type="http://schemas.openxmlformats.org/officeDocument/2006/relationships/image" Target="../media/image600.png"/><Relationship Id="rId90" Type="http://schemas.openxmlformats.org/officeDocument/2006/relationships/customXml" Target="../ink/ink2651.xml"/><Relationship Id="rId165" Type="http://schemas.openxmlformats.org/officeDocument/2006/relationships/customXml" Target="../ink/ink2689.xml"/><Relationship Id="rId186" Type="http://schemas.openxmlformats.org/officeDocument/2006/relationships/image" Target="../media/image622.png"/><Relationship Id="rId27" Type="http://schemas.openxmlformats.org/officeDocument/2006/relationships/image" Target="../media/image543.png"/><Relationship Id="rId48" Type="http://schemas.openxmlformats.org/officeDocument/2006/relationships/customXml" Target="../ink/ink2630.xml"/><Relationship Id="rId69" Type="http://schemas.openxmlformats.org/officeDocument/2006/relationships/image" Target="../media/image564.png"/><Relationship Id="rId113" Type="http://schemas.openxmlformats.org/officeDocument/2006/relationships/customXml" Target="../ink/ink2663.xml"/><Relationship Id="rId134" Type="http://schemas.openxmlformats.org/officeDocument/2006/relationships/image" Target="../media/image595.png"/><Relationship Id="rId80" Type="http://schemas.openxmlformats.org/officeDocument/2006/relationships/customXml" Target="../ink/ink2646.xml"/><Relationship Id="rId155" Type="http://schemas.openxmlformats.org/officeDocument/2006/relationships/customXml" Target="../ink/ink2684.xml"/><Relationship Id="rId176" Type="http://schemas.openxmlformats.org/officeDocument/2006/relationships/image" Target="../media/image617.png"/><Relationship Id="rId197" Type="http://schemas.openxmlformats.org/officeDocument/2006/relationships/customXml" Target="../ink/ink2705.xml"/><Relationship Id="rId201" Type="http://schemas.openxmlformats.org/officeDocument/2006/relationships/customXml" Target="../ink/ink2707.xml"/><Relationship Id="rId17" Type="http://schemas.openxmlformats.org/officeDocument/2006/relationships/image" Target="../media/image538.png"/><Relationship Id="rId38" Type="http://schemas.openxmlformats.org/officeDocument/2006/relationships/customXml" Target="../ink/ink2625.xml"/><Relationship Id="rId59" Type="http://schemas.openxmlformats.org/officeDocument/2006/relationships/image" Target="../media/image559.png"/><Relationship Id="rId103" Type="http://schemas.openxmlformats.org/officeDocument/2006/relationships/customXml" Target="../ink/ink2658.xml"/><Relationship Id="rId124" Type="http://schemas.openxmlformats.org/officeDocument/2006/relationships/image" Target="../media/image590.png"/><Relationship Id="rId70" Type="http://schemas.openxmlformats.org/officeDocument/2006/relationships/customXml" Target="../ink/ink2641.xml"/><Relationship Id="rId91" Type="http://schemas.openxmlformats.org/officeDocument/2006/relationships/image" Target="../media/image574.png"/><Relationship Id="rId145" Type="http://schemas.openxmlformats.org/officeDocument/2006/relationships/customXml" Target="../ink/ink2679.xml"/><Relationship Id="rId166" Type="http://schemas.openxmlformats.org/officeDocument/2006/relationships/image" Target="../media/image612.png"/><Relationship Id="rId187" Type="http://schemas.openxmlformats.org/officeDocument/2006/relationships/customXml" Target="../ink/ink270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620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2636.xml"/><Relationship Id="rId81" Type="http://schemas.openxmlformats.org/officeDocument/2006/relationships/image" Target="../media/image569.png"/><Relationship Id="rId135" Type="http://schemas.openxmlformats.org/officeDocument/2006/relationships/customXml" Target="../ink/ink2674.xml"/><Relationship Id="rId156" Type="http://schemas.openxmlformats.org/officeDocument/2006/relationships/image" Target="../media/image607.png"/><Relationship Id="rId177" Type="http://schemas.openxmlformats.org/officeDocument/2006/relationships/customXml" Target="../ink/ink2695.xml"/><Relationship Id="rId198" Type="http://schemas.openxmlformats.org/officeDocument/2006/relationships/image" Target="../media/image628.png"/><Relationship Id="rId202" Type="http://schemas.openxmlformats.org/officeDocument/2006/relationships/image" Target="../media/image630.png"/><Relationship Id="rId18" Type="http://schemas.openxmlformats.org/officeDocument/2006/relationships/customXml" Target="../ink/ink2615.xml"/><Relationship Id="rId39" Type="http://schemas.openxmlformats.org/officeDocument/2006/relationships/image" Target="../media/image549.png"/><Relationship Id="rId50" Type="http://schemas.openxmlformats.org/officeDocument/2006/relationships/customXml" Target="../ink/ink2631.xml"/><Relationship Id="rId104" Type="http://schemas.openxmlformats.org/officeDocument/2006/relationships/image" Target="../media/image580.png"/><Relationship Id="rId125" Type="http://schemas.openxmlformats.org/officeDocument/2006/relationships/customXml" Target="../ink/ink2669.xml"/><Relationship Id="rId146" Type="http://schemas.openxmlformats.org/officeDocument/2006/relationships/image" Target="../media/image602.png"/><Relationship Id="rId167" Type="http://schemas.openxmlformats.org/officeDocument/2006/relationships/customXml" Target="../ink/ink2690.xml"/><Relationship Id="rId188" Type="http://schemas.openxmlformats.org/officeDocument/2006/relationships/image" Target="../media/image623.png"/><Relationship Id="rId71" Type="http://schemas.openxmlformats.org/officeDocument/2006/relationships/image" Target="../media/image565.png"/><Relationship Id="rId92" Type="http://schemas.openxmlformats.org/officeDocument/2006/relationships/customXml" Target="../ink/ink2652.xml"/><Relationship Id="rId2" Type="http://schemas.openxmlformats.org/officeDocument/2006/relationships/customXml" Target="../ink/ink2607.xml"/><Relationship Id="rId29" Type="http://schemas.openxmlformats.org/officeDocument/2006/relationships/image" Target="../media/image544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68.xml"/><Relationship Id="rId21" Type="http://schemas.openxmlformats.org/officeDocument/2006/relationships/image" Target="../media/image540.png"/><Relationship Id="rId42" Type="http://schemas.openxmlformats.org/officeDocument/2006/relationships/customXml" Target="../ink/ink2730.xml"/><Relationship Id="rId63" Type="http://schemas.openxmlformats.org/officeDocument/2006/relationships/image" Target="../media/image561.png"/><Relationship Id="rId84" Type="http://schemas.openxmlformats.org/officeDocument/2006/relationships/customXml" Target="../ink/ink2751.xml"/><Relationship Id="rId138" Type="http://schemas.openxmlformats.org/officeDocument/2006/relationships/image" Target="../media/image597.png"/><Relationship Id="rId159" Type="http://schemas.openxmlformats.org/officeDocument/2006/relationships/customXml" Target="../ink/ink2789.xml"/><Relationship Id="rId170" Type="http://schemas.openxmlformats.org/officeDocument/2006/relationships/image" Target="../media/image614.png"/><Relationship Id="rId191" Type="http://schemas.openxmlformats.org/officeDocument/2006/relationships/customXml" Target="../ink/ink2805.xml"/><Relationship Id="rId205" Type="http://schemas.openxmlformats.org/officeDocument/2006/relationships/customXml" Target="../ink/ink2812.xml"/><Relationship Id="rId107" Type="http://schemas.openxmlformats.org/officeDocument/2006/relationships/customXml" Target="../ink/ink2763.xml"/><Relationship Id="rId11" Type="http://schemas.openxmlformats.org/officeDocument/2006/relationships/image" Target="../media/image535.png"/><Relationship Id="rId32" Type="http://schemas.openxmlformats.org/officeDocument/2006/relationships/customXml" Target="../ink/ink2725.xml"/><Relationship Id="rId53" Type="http://schemas.openxmlformats.org/officeDocument/2006/relationships/image" Target="../media/image556.png"/><Relationship Id="rId74" Type="http://schemas.openxmlformats.org/officeDocument/2006/relationships/customXml" Target="../ink/ink2746.xml"/><Relationship Id="rId128" Type="http://schemas.openxmlformats.org/officeDocument/2006/relationships/image" Target="../media/image592.png"/><Relationship Id="rId149" Type="http://schemas.openxmlformats.org/officeDocument/2006/relationships/customXml" Target="../ink/ink2784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2800.xml"/><Relationship Id="rId216" Type="http://schemas.openxmlformats.org/officeDocument/2006/relationships/image" Target="../media/image637.png"/><Relationship Id="rId22" Type="http://schemas.openxmlformats.org/officeDocument/2006/relationships/customXml" Target="../ink/ink2720.xml"/><Relationship Id="rId43" Type="http://schemas.openxmlformats.org/officeDocument/2006/relationships/image" Target="../media/image550.png"/><Relationship Id="rId64" Type="http://schemas.openxmlformats.org/officeDocument/2006/relationships/customXml" Target="../ink/ink2741.xml"/><Relationship Id="rId118" Type="http://schemas.openxmlformats.org/officeDocument/2006/relationships/image" Target="../media/image587.png"/><Relationship Id="rId139" Type="http://schemas.openxmlformats.org/officeDocument/2006/relationships/customXml" Target="../ink/ink2779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2795.xml"/><Relationship Id="rId192" Type="http://schemas.openxmlformats.org/officeDocument/2006/relationships/image" Target="../media/image625.png"/><Relationship Id="rId206" Type="http://schemas.openxmlformats.org/officeDocument/2006/relationships/image" Target="../media/image632.png"/><Relationship Id="rId12" Type="http://schemas.openxmlformats.org/officeDocument/2006/relationships/customXml" Target="../ink/ink2715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2774.xml"/><Relationship Id="rId54" Type="http://schemas.openxmlformats.org/officeDocument/2006/relationships/customXml" Target="../ink/ink2736.xml"/><Relationship Id="rId75" Type="http://schemas.openxmlformats.org/officeDocument/2006/relationships/image" Target="../media/image566.png"/><Relationship Id="rId96" Type="http://schemas.openxmlformats.org/officeDocument/2006/relationships/customXml" Target="../ink/ink2757.xml"/><Relationship Id="rId140" Type="http://schemas.openxmlformats.org/officeDocument/2006/relationships/image" Target="../media/image598.png"/><Relationship Id="rId161" Type="http://schemas.openxmlformats.org/officeDocument/2006/relationships/customXml" Target="../ink/ink2790.xml"/><Relationship Id="rId182" Type="http://schemas.openxmlformats.org/officeDocument/2006/relationships/image" Target="../media/image620.png"/><Relationship Id="rId6" Type="http://schemas.openxmlformats.org/officeDocument/2006/relationships/customXml" Target="../ink/ink2712.xml"/><Relationship Id="rId23" Type="http://schemas.openxmlformats.org/officeDocument/2006/relationships/image" Target="../media/image541.png"/><Relationship Id="rId119" Type="http://schemas.openxmlformats.org/officeDocument/2006/relationships/customXml" Target="../ink/ink2769.xml"/><Relationship Id="rId44" Type="http://schemas.openxmlformats.org/officeDocument/2006/relationships/customXml" Target="../ink/ink2731.xml"/><Relationship Id="rId65" Type="http://schemas.openxmlformats.org/officeDocument/2006/relationships/image" Target="../media/image562.png"/><Relationship Id="rId86" Type="http://schemas.openxmlformats.org/officeDocument/2006/relationships/customXml" Target="../ink/ink2752.xml"/><Relationship Id="rId130" Type="http://schemas.openxmlformats.org/officeDocument/2006/relationships/image" Target="../media/image593.png"/><Relationship Id="rId151" Type="http://schemas.openxmlformats.org/officeDocument/2006/relationships/customXml" Target="../ink/ink2785.xml"/><Relationship Id="rId172" Type="http://schemas.openxmlformats.org/officeDocument/2006/relationships/image" Target="../media/image615.png"/><Relationship Id="rId193" Type="http://schemas.openxmlformats.org/officeDocument/2006/relationships/customXml" Target="../ink/ink2806.xml"/><Relationship Id="rId207" Type="http://schemas.openxmlformats.org/officeDocument/2006/relationships/customXml" Target="../ink/ink2813.xml"/><Relationship Id="rId13" Type="http://schemas.openxmlformats.org/officeDocument/2006/relationships/image" Target="../media/image536.png"/><Relationship Id="rId109" Type="http://schemas.openxmlformats.org/officeDocument/2006/relationships/customXml" Target="../ink/ink2764.xml"/><Relationship Id="rId34" Type="http://schemas.openxmlformats.org/officeDocument/2006/relationships/customXml" Target="../ink/ink2726.xml"/><Relationship Id="rId55" Type="http://schemas.openxmlformats.org/officeDocument/2006/relationships/image" Target="../media/image557.png"/><Relationship Id="rId76" Type="http://schemas.openxmlformats.org/officeDocument/2006/relationships/customXml" Target="../ink/ink2747.xml"/><Relationship Id="rId97" Type="http://schemas.openxmlformats.org/officeDocument/2006/relationships/image" Target="../media/image577.png"/><Relationship Id="rId120" Type="http://schemas.openxmlformats.org/officeDocument/2006/relationships/image" Target="../media/image588.png"/><Relationship Id="rId141" Type="http://schemas.openxmlformats.org/officeDocument/2006/relationships/customXml" Target="../ink/ink2780.xml"/><Relationship Id="rId7" Type="http://schemas.openxmlformats.org/officeDocument/2006/relationships/image" Target="../media/image533.png"/><Relationship Id="rId162" Type="http://schemas.openxmlformats.org/officeDocument/2006/relationships/image" Target="../media/image610.png"/><Relationship Id="rId183" Type="http://schemas.openxmlformats.org/officeDocument/2006/relationships/customXml" Target="../ink/ink2801.xml"/><Relationship Id="rId24" Type="http://schemas.openxmlformats.org/officeDocument/2006/relationships/customXml" Target="../ink/ink2721.xml"/><Relationship Id="rId45" Type="http://schemas.openxmlformats.org/officeDocument/2006/relationships/image" Target="../media/image553.png"/><Relationship Id="rId66" Type="http://schemas.openxmlformats.org/officeDocument/2006/relationships/customXml" Target="../ink/ink2742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31" Type="http://schemas.openxmlformats.org/officeDocument/2006/relationships/customXml" Target="../ink/ink2775.xml"/><Relationship Id="rId152" Type="http://schemas.openxmlformats.org/officeDocument/2006/relationships/image" Target="../media/image605.png"/><Relationship Id="rId173" Type="http://schemas.openxmlformats.org/officeDocument/2006/relationships/customXml" Target="../ink/ink2796.xml"/><Relationship Id="rId194" Type="http://schemas.openxmlformats.org/officeDocument/2006/relationships/image" Target="../media/image626.png"/><Relationship Id="rId208" Type="http://schemas.openxmlformats.org/officeDocument/2006/relationships/image" Target="../media/image633.png"/><Relationship Id="rId19" Type="http://schemas.openxmlformats.org/officeDocument/2006/relationships/image" Target="../media/image539.png"/><Relationship Id="rId14" Type="http://schemas.openxmlformats.org/officeDocument/2006/relationships/customXml" Target="../ink/ink2716.xml"/><Relationship Id="rId30" Type="http://schemas.openxmlformats.org/officeDocument/2006/relationships/customXml" Target="../ink/ink2724.xml"/><Relationship Id="rId35" Type="http://schemas.openxmlformats.org/officeDocument/2006/relationships/image" Target="../media/image547.png"/><Relationship Id="rId56" Type="http://schemas.openxmlformats.org/officeDocument/2006/relationships/customXml" Target="../ink/ink2737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2762.xml"/><Relationship Id="rId126" Type="http://schemas.openxmlformats.org/officeDocument/2006/relationships/image" Target="../media/image591.png"/><Relationship Id="rId147" Type="http://schemas.openxmlformats.org/officeDocument/2006/relationships/customXml" Target="../ink/ink2783.xml"/><Relationship Id="rId168" Type="http://schemas.openxmlformats.org/officeDocument/2006/relationships/image" Target="../media/image613.png"/><Relationship Id="rId8" Type="http://schemas.openxmlformats.org/officeDocument/2006/relationships/customXml" Target="../ink/ink2713.xml"/><Relationship Id="rId51" Type="http://schemas.openxmlformats.org/officeDocument/2006/relationships/image" Target="../media/image555.png"/><Relationship Id="rId72" Type="http://schemas.openxmlformats.org/officeDocument/2006/relationships/customXml" Target="../ink/ink2745.xml"/><Relationship Id="rId93" Type="http://schemas.openxmlformats.org/officeDocument/2006/relationships/image" Target="../media/image575.png"/><Relationship Id="rId98" Type="http://schemas.openxmlformats.org/officeDocument/2006/relationships/customXml" Target="../ink/ink2758.xml"/><Relationship Id="rId121" Type="http://schemas.openxmlformats.org/officeDocument/2006/relationships/customXml" Target="../ink/ink2770.xml"/><Relationship Id="rId142" Type="http://schemas.openxmlformats.org/officeDocument/2006/relationships/image" Target="../media/image599.png"/><Relationship Id="rId163" Type="http://schemas.openxmlformats.org/officeDocument/2006/relationships/customXml" Target="../ink/ink2791.xml"/><Relationship Id="rId184" Type="http://schemas.openxmlformats.org/officeDocument/2006/relationships/image" Target="../media/image621.png"/><Relationship Id="rId189" Type="http://schemas.openxmlformats.org/officeDocument/2006/relationships/customXml" Target="../ink/ink2804.xml"/><Relationship Id="rId3" Type="http://schemas.openxmlformats.org/officeDocument/2006/relationships/image" Target="../media/image531.png"/><Relationship Id="rId214" Type="http://schemas.openxmlformats.org/officeDocument/2006/relationships/image" Target="../media/image636.png"/><Relationship Id="rId25" Type="http://schemas.openxmlformats.org/officeDocument/2006/relationships/image" Target="../media/image542.png"/><Relationship Id="rId46" Type="http://schemas.openxmlformats.org/officeDocument/2006/relationships/customXml" Target="../ink/ink2732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2778.xml"/><Relationship Id="rId158" Type="http://schemas.openxmlformats.org/officeDocument/2006/relationships/image" Target="../media/image608.png"/><Relationship Id="rId20" Type="http://schemas.openxmlformats.org/officeDocument/2006/relationships/customXml" Target="../ink/ink2719.xml"/><Relationship Id="rId41" Type="http://schemas.openxmlformats.org/officeDocument/2006/relationships/image" Target="../media/image58.png"/><Relationship Id="rId62" Type="http://schemas.openxmlformats.org/officeDocument/2006/relationships/customXml" Target="../ink/ink2740.xml"/><Relationship Id="rId83" Type="http://schemas.openxmlformats.org/officeDocument/2006/relationships/image" Target="../media/image570.png"/><Relationship Id="rId88" Type="http://schemas.openxmlformats.org/officeDocument/2006/relationships/customXml" Target="../ink/ink2753.xml"/><Relationship Id="rId111" Type="http://schemas.openxmlformats.org/officeDocument/2006/relationships/customXml" Target="../ink/ink2765.xml"/><Relationship Id="rId132" Type="http://schemas.openxmlformats.org/officeDocument/2006/relationships/image" Target="../media/image594.png"/><Relationship Id="rId153" Type="http://schemas.openxmlformats.org/officeDocument/2006/relationships/customXml" Target="../ink/ink2786.xml"/><Relationship Id="rId174" Type="http://schemas.openxmlformats.org/officeDocument/2006/relationships/image" Target="../media/image616.png"/><Relationship Id="rId179" Type="http://schemas.openxmlformats.org/officeDocument/2006/relationships/customXml" Target="../ink/ink2799.xml"/><Relationship Id="rId195" Type="http://schemas.openxmlformats.org/officeDocument/2006/relationships/customXml" Target="../ink/ink2807.xml"/><Relationship Id="rId209" Type="http://schemas.openxmlformats.org/officeDocument/2006/relationships/customXml" Target="../ink/ink2814.xml"/><Relationship Id="rId190" Type="http://schemas.openxmlformats.org/officeDocument/2006/relationships/image" Target="../media/image624.png"/><Relationship Id="rId204" Type="http://schemas.openxmlformats.org/officeDocument/2006/relationships/image" Target="../media/image631.png"/><Relationship Id="rId15" Type="http://schemas.openxmlformats.org/officeDocument/2006/relationships/image" Target="../media/image537.png"/><Relationship Id="rId36" Type="http://schemas.openxmlformats.org/officeDocument/2006/relationships/customXml" Target="../ink/ink2727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2773.xml"/><Relationship Id="rId10" Type="http://schemas.openxmlformats.org/officeDocument/2006/relationships/customXml" Target="../ink/ink2714.xml"/><Relationship Id="rId31" Type="http://schemas.openxmlformats.org/officeDocument/2006/relationships/image" Target="../media/image545.png"/><Relationship Id="rId52" Type="http://schemas.openxmlformats.org/officeDocument/2006/relationships/customXml" Target="../ink/ink2735.xml"/><Relationship Id="rId73" Type="http://schemas.openxmlformats.org/officeDocument/2006/relationships/image" Target="../media/image2610.png"/><Relationship Id="rId78" Type="http://schemas.openxmlformats.org/officeDocument/2006/relationships/customXml" Target="../ink/ink2748.xml"/><Relationship Id="rId94" Type="http://schemas.openxmlformats.org/officeDocument/2006/relationships/customXml" Target="../ink/ink2756.xml"/><Relationship Id="rId99" Type="http://schemas.openxmlformats.org/officeDocument/2006/relationships/customXml" Target="../ink/ink2759.xml"/><Relationship Id="rId101" Type="http://schemas.openxmlformats.org/officeDocument/2006/relationships/customXml" Target="../ink/ink2760.xml"/><Relationship Id="rId122" Type="http://schemas.openxmlformats.org/officeDocument/2006/relationships/image" Target="../media/image589.png"/><Relationship Id="rId143" Type="http://schemas.openxmlformats.org/officeDocument/2006/relationships/customXml" Target="../ink/ink2781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2794.xml"/><Relationship Id="rId185" Type="http://schemas.openxmlformats.org/officeDocument/2006/relationships/customXml" Target="../ink/ink2802.xml"/><Relationship Id="rId4" Type="http://schemas.openxmlformats.org/officeDocument/2006/relationships/customXml" Target="../ink/ink2711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10" Type="http://schemas.openxmlformats.org/officeDocument/2006/relationships/image" Target="../media/image634.png"/><Relationship Id="rId215" Type="http://schemas.openxmlformats.org/officeDocument/2006/relationships/customXml" Target="../ink/ink2817.xml"/><Relationship Id="rId26" Type="http://schemas.openxmlformats.org/officeDocument/2006/relationships/customXml" Target="../ink/ink2722.xml"/><Relationship Id="rId47" Type="http://schemas.openxmlformats.org/officeDocument/2006/relationships/image" Target="../media/image554.png"/><Relationship Id="rId68" Type="http://schemas.openxmlformats.org/officeDocument/2006/relationships/customXml" Target="../ink/ink2743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2776.xml"/><Relationship Id="rId154" Type="http://schemas.openxmlformats.org/officeDocument/2006/relationships/image" Target="../media/image606.png"/><Relationship Id="rId175" Type="http://schemas.openxmlformats.org/officeDocument/2006/relationships/customXml" Target="../ink/ink2797.xml"/><Relationship Id="rId196" Type="http://schemas.openxmlformats.org/officeDocument/2006/relationships/image" Target="../media/image627.png"/><Relationship Id="rId200" Type="http://schemas.openxmlformats.org/officeDocument/2006/relationships/image" Target="../media/image629.png"/><Relationship Id="rId16" Type="http://schemas.openxmlformats.org/officeDocument/2006/relationships/customXml" Target="../ink/ink2717.xml"/><Relationship Id="rId37" Type="http://schemas.openxmlformats.org/officeDocument/2006/relationships/image" Target="../media/image548.png"/><Relationship Id="rId58" Type="http://schemas.openxmlformats.org/officeDocument/2006/relationships/customXml" Target="../ink/ink2738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2771.xml"/><Relationship Id="rId144" Type="http://schemas.openxmlformats.org/officeDocument/2006/relationships/image" Target="../media/image600.png"/><Relationship Id="rId90" Type="http://schemas.openxmlformats.org/officeDocument/2006/relationships/customXml" Target="../ink/ink2754.xml"/><Relationship Id="rId165" Type="http://schemas.openxmlformats.org/officeDocument/2006/relationships/customXml" Target="../ink/ink2792.xml"/><Relationship Id="rId186" Type="http://schemas.openxmlformats.org/officeDocument/2006/relationships/image" Target="../media/image622.png"/><Relationship Id="rId211" Type="http://schemas.openxmlformats.org/officeDocument/2006/relationships/customXml" Target="../ink/ink2815.xml"/><Relationship Id="rId27" Type="http://schemas.openxmlformats.org/officeDocument/2006/relationships/image" Target="../media/image543.png"/><Relationship Id="rId48" Type="http://schemas.openxmlformats.org/officeDocument/2006/relationships/customXml" Target="../ink/ink2733.xml"/><Relationship Id="rId69" Type="http://schemas.openxmlformats.org/officeDocument/2006/relationships/image" Target="../media/image564.png"/><Relationship Id="rId113" Type="http://schemas.openxmlformats.org/officeDocument/2006/relationships/customXml" Target="../ink/ink2766.xml"/><Relationship Id="rId134" Type="http://schemas.openxmlformats.org/officeDocument/2006/relationships/image" Target="../media/image595.png"/><Relationship Id="rId80" Type="http://schemas.openxmlformats.org/officeDocument/2006/relationships/customXml" Target="../ink/ink2749.xml"/><Relationship Id="rId155" Type="http://schemas.openxmlformats.org/officeDocument/2006/relationships/customXml" Target="../ink/ink2787.xml"/><Relationship Id="rId176" Type="http://schemas.openxmlformats.org/officeDocument/2006/relationships/image" Target="../media/image617.png"/><Relationship Id="rId197" Type="http://schemas.openxmlformats.org/officeDocument/2006/relationships/customXml" Target="../ink/ink2808.xml"/><Relationship Id="rId201" Type="http://schemas.openxmlformats.org/officeDocument/2006/relationships/customXml" Target="../ink/ink2810.xml"/><Relationship Id="rId17" Type="http://schemas.openxmlformats.org/officeDocument/2006/relationships/image" Target="../media/image538.png"/><Relationship Id="rId38" Type="http://schemas.openxmlformats.org/officeDocument/2006/relationships/customXml" Target="../ink/ink2728.xml"/><Relationship Id="rId59" Type="http://schemas.openxmlformats.org/officeDocument/2006/relationships/image" Target="../media/image559.png"/><Relationship Id="rId103" Type="http://schemas.openxmlformats.org/officeDocument/2006/relationships/customXml" Target="../ink/ink2761.xml"/><Relationship Id="rId124" Type="http://schemas.openxmlformats.org/officeDocument/2006/relationships/image" Target="../media/image590.png"/><Relationship Id="rId70" Type="http://schemas.openxmlformats.org/officeDocument/2006/relationships/customXml" Target="../ink/ink2744.xml"/><Relationship Id="rId91" Type="http://schemas.openxmlformats.org/officeDocument/2006/relationships/image" Target="../media/image574.png"/><Relationship Id="rId145" Type="http://schemas.openxmlformats.org/officeDocument/2006/relationships/customXml" Target="../ink/ink2782.xml"/><Relationship Id="rId166" Type="http://schemas.openxmlformats.org/officeDocument/2006/relationships/image" Target="../media/image612.png"/><Relationship Id="rId187" Type="http://schemas.openxmlformats.org/officeDocument/2006/relationships/customXml" Target="../ink/ink280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35.png"/><Relationship Id="rId28" Type="http://schemas.openxmlformats.org/officeDocument/2006/relationships/customXml" Target="../ink/ink2723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2739.xml"/><Relationship Id="rId81" Type="http://schemas.openxmlformats.org/officeDocument/2006/relationships/image" Target="../media/image569.png"/><Relationship Id="rId135" Type="http://schemas.openxmlformats.org/officeDocument/2006/relationships/customXml" Target="../ink/ink2777.xml"/><Relationship Id="rId156" Type="http://schemas.openxmlformats.org/officeDocument/2006/relationships/image" Target="../media/image607.png"/><Relationship Id="rId177" Type="http://schemas.openxmlformats.org/officeDocument/2006/relationships/customXml" Target="../ink/ink2798.xml"/><Relationship Id="rId198" Type="http://schemas.openxmlformats.org/officeDocument/2006/relationships/image" Target="../media/image628.png"/><Relationship Id="rId202" Type="http://schemas.openxmlformats.org/officeDocument/2006/relationships/image" Target="../media/image630.png"/><Relationship Id="rId18" Type="http://schemas.openxmlformats.org/officeDocument/2006/relationships/customXml" Target="../ink/ink2718.xml"/><Relationship Id="rId39" Type="http://schemas.openxmlformats.org/officeDocument/2006/relationships/image" Target="../media/image549.png"/><Relationship Id="rId50" Type="http://schemas.openxmlformats.org/officeDocument/2006/relationships/customXml" Target="../ink/ink2734.xml"/><Relationship Id="rId104" Type="http://schemas.openxmlformats.org/officeDocument/2006/relationships/image" Target="../media/image580.png"/><Relationship Id="rId125" Type="http://schemas.openxmlformats.org/officeDocument/2006/relationships/customXml" Target="../ink/ink2772.xml"/><Relationship Id="rId146" Type="http://schemas.openxmlformats.org/officeDocument/2006/relationships/image" Target="../media/image602.png"/><Relationship Id="rId167" Type="http://schemas.openxmlformats.org/officeDocument/2006/relationships/customXml" Target="../ink/ink2793.xml"/><Relationship Id="rId188" Type="http://schemas.openxmlformats.org/officeDocument/2006/relationships/image" Target="../media/image623.png"/><Relationship Id="rId71" Type="http://schemas.openxmlformats.org/officeDocument/2006/relationships/image" Target="../media/image565.png"/><Relationship Id="rId92" Type="http://schemas.openxmlformats.org/officeDocument/2006/relationships/customXml" Target="../ink/ink2755.xml"/><Relationship Id="rId213" Type="http://schemas.openxmlformats.org/officeDocument/2006/relationships/customXml" Target="../ink/ink2816.xml"/><Relationship Id="rId2" Type="http://schemas.openxmlformats.org/officeDocument/2006/relationships/customXml" Target="../ink/ink2710.xml"/><Relationship Id="rId29" Type="http://schemas.openxmlformats.org/officeDocument/2006/relationships/image" Target="../media/image544.png"/><Relationship Id="rId40" Type="http://schemas.openxmlformats.org/officeDocument/2006/relationships/customXml" Target="../ink/ink2729.xml"/><Relationship Id="rId115" Type="http://schemas.openxmlformats.org/officeDocument/2006/relationships/customXml" Target="../ink/ink2767.xml"/><Relationship Id="rId136" Type="http://schemas.openxmlformats.org/officeDocument/2006/relationships/image" Target="../media/image596.png"/><Relationship Id="rId157" Type="http://schemas.openxmlformats.org/officeDocument/2006/relationships/customXml" Target="../ink/ink2788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2750.xml"/><Relationship Id="rId199" Type="http://schemas.openxmlformats.org/officeDocument/2006/relationships/customXml" Target="../ink/ink2809.xml"/><Relationship Id="rId203" Type="http://schemas.openxmlformats.org/officeDocument/2006/relationships/customXml" Target="../ink/ink2811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876.xml"/><Relationship Id="rId21" Type="http://schemas.openxmlformats.org/officeDocument/2006/relationships/image" Target="../media/image540.png"/><Relationship Id="rId42" Type="http://schemas.openxmlformats.org/officeDocument/2006/relationships/customXml" Target="../ink/ink2838.xml"/><Relationship Id="rId63" Type="http://schemas.openxmlformats.org/officeDocument/2006/relationships/image" Target="../media/image561.png"/><Relationship Id="rId84" Type="http://schemas.openxmlformats.org/officeDocument/2006/relationships/customXml" Target="../ink/ink2859.xml"/><Relationship Id="rId138" Type="http://schemas.openxmlformats.org/officeDocument/2006/relationships/image" Target="../media/image597.png"/><Relationship Id="rId159" Type="http://schemas.openxmlformats.org/officeDocument/2006/relationships/customXml" Target="../ink/ink2897.xml"/><Relationship Id="rId170" Type="http://schemas.openxmlformats.org/officeDocument/2006/relationships/image" Target="../media/image614.png"/><Relationship Id="rId191" Type="http://schemas.openxmlformats.org/officeDocument/2006/relationships/customXml" Target="../ink/ink2913.xml"/><Relationship Id="rId205" Type="http://schemas.openxmlformats.org/officeDocument/2006/relationships/customXml" Target="../ink/ink2920.xml"/><Relationship Id="rId226" Type="http://schemas.openxmlformats.org/officeDocument/2006/relationships/image" Target="../media/image642.png"/><Relationship Id="rId107" Type="http://schemas.openxmlformats.org/officeDocument/2006/relationships/customXml" Target="../ink/ink2871.xml"/><Relationship Id="rId11" Type="http://schemas.openxmlformats.org/officeDocument/2006/relationships/image" Target="../media/image535.png"/><Relationship Id="rId32" Type="http://schemas.openxmlformats.org/officeDocument/2006/relationships/customXml" Target="../ink/ink2833.xml"/><Relationship Id="rId53" Type="http://schemas.openxmlformats.org/officeDocument/2006/relationships/image" Target="../media/image556.png"/><Relationship Id="rId74" Type="http://schemas.openxmlformats.org/officeDocument/2006/relationships/customXml" Target="../ink/ink2854.xml"/><Relationship Id="rId128" Type="http://schemas.openxmlformats.org/officeDocument/2006/relationships/image" Target="../media/image592.png"/><Relationship Id="rId149" Type="http://schemas.openxmlformats.org/officeDocument/2006/relationships/customXml" Target="../ink/ink2892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2908.xml"/><Relationship Id="rId216" Type="http://schemas.openxmlformats.org/officeDocument/2006/relationships/image" Target="../media/image637.png"/><Relationship Id="rId22" Type="http://schemas.openxmlformats.org/officeDocument/2006/relationships/customXml" Target="../ink/ink2828.xml"/><Relationship Id="rId43" Type="http://schemas.openxmlformats.org/officeDocument/2006/relationships/image" Target="../media/image550.png"/><Relationship Id="rId64" Type="http://schemas.openxmlformats.org/officeDocument/2006/relationships/customXml" Target="../ink/ink2849.xml"/><Relationship Id="rId118" Type="http://schemas.openxmlformats.org/officeDocument/2006/relationships/image" Target="../media/image587.png"/><Relationship Id="rId139" Type="http://schemas.openxmlformats.org/officeDocument/2006/relationships/customXml" Target="../ink/ink2887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2903.xml"/><Relationship Id="rId192" Type="http://schemas.openxmlformats.org/officeDocument/2006/relationships/image" Target="../media/image625.png"/><Relationship Id="rId206" Type="http://schemas.openxmlformats.org/officeDocument/2006/relationships/image" Target="../media/image632.png"/><Relationship Id="rId12" Type="http://schemas.openxmlformats.org/officeDocument/2006/relationships/customXml" Target="../ink/ink2823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2882.xml"/><Relationship Id="rId54" Type="http://schemas.openxmlformats.org/officeDocument/2006/relationships/customXml" Target="../ink/ink2844.xml"/><Relationship Id="rId75" Type="http://schemas.openxmlformats.org/officeDocument/2006/relationships/image" Target="../media/image566.png"/><Relationship Id="rId96" Type="http://schemas.openxmlformats.org/officeDocument/2006/relationships/customXml" Target="../ink/ink2865.xml"/><Relationship Id="rId140" Type="http://schemas.openxmlformats.org/officeDocument/2006/relationships/image" Target="../media/image598.png"/><Relationship Id="rId161" Type="http://schemas.openxmlformats.org/officeDocument/2006/relationships/customXml" Target="../ink/ink2898.xml"/><Relationship Id="rId182" Type="http://schemas.openxmlformats.org/officeDocument/2006/relationships/image" Target="../media/image620.png"/><Relationship Id="rId217" Type="http://schemas.openxmlformats.org/officeDocument/2006/relationships/customXml" Target="../ink/ink2926.xml"/><Relationship Id="rId6" Type="http://schemas.openxmlformats.org/officeDocument/2006/relationships/customXml" Target="../ink/ink2820.xml"/><Relationship Id="rId23" Type="http://schemas.openxmlformats.org/officeDocument/2006/relationships/image" Target="../media/image541.png"/><Relationship Id="rId119" Type="http://schemas.openxmlformats.org/officeDocument/2006/relationships/customXml" Target="../ink/ink2877.xml"/><Relationship Id="rId44" Type="http://schemas.openxmlformats.org/officeDocument/2006/relationships/customXml" Target="../ink/ink2839.xml"/><Relationship Id="rId65" Type="http://schemas.openxmlformats.org/officeDocument/2006/relationships/image" Target="../media/image562.png"/><Relationship Id="rId86" Type="http://schemas.openxmlformats.org/officeDocument/2006/relationships/customXml" Target="../ink/ink2860.xml"/><Relationship Id="rId130" Type="http://schemas.openxmlformats.org/officeDocument/2006/relationships/image" Target="../media/image593.png"/><Relationship Id="rId151" Type="http://schemas.openxmlformats.org/officeDocument/2006/relationships/customXml" Target="../ink/ink2893.xml"/><Relationship Id="rId172" Type="http://schemas.openxmlformats.org/officeDocument/2006/relationships/image" Target="../media/image615.png"/><Relationship Id="rId193" Type="http://schemas.openxmlformats.org/officeDocument/2006/relationships/customXml" Target="../ink/ink2914.xml"/><Relationship Id="rId207" Type="http://schemas.openxmlformats.org/officeDocument/2006/relationships/customXml" Target="../ink/ink2921.xml"/><Relationship Id="rId13" Type="http://schemas.openxmlformats.org/officeDocument/2006/relationships/image" Target="../media/image536.png"/><Relationship Id="rId109" Type="http://schemas.openxmlformats.org/officeDocument/2006/relationships/customXml" Target="../ink/ink2872.xml"/><Relationship Id="rId34" Type="http://schemas.openxmlformats.org/officeDocument/2006/relationships/customXml" Target="../ink/ink2834.xml"/><Relationship Id="rId55" Type="http://schemas.openxmlformats.org/officeDocument/2006/relationships/image" Target="../media/image557.png"/><Relationship Id="rId76" Type="http://schemas.openxmlformats.org/officeDocument/2006/relationships/customXml" Target="../ink/ink2855.xml"/><Relationship Id="rId97" Type="http://schemas.openxmlformats.org/officeDocument/2006/relationships/image" Target="../media/image577.png"/><Relationship Id="rId120" Type="http://schemas.openxmlformats.org/officeDocument/2006/relationships/image" Target="../media/image588.png"/><Relationship Id="rId141" Type="http://schemas.openxmlformats.org/officeDocument/2006/relationships/customXml" Target="../ink/ink2888.xml"/><Relationship Id="rId7" Type="http://schemas.openxmlformats.org/officeDocument/2006/relationships/image" Target="../media/image533.png"/><Relationship Id="rId162" Type="http://schemas.openxmlformats.org/officeDocument/2006/relationships/image" Target="../media/image610.png"/><Relationship Id="rId183" Type="http://schemas.openxmlformats.org/officeDocument/2006/relationships/customXml" Target="../ink/ink2909.xml"/><Relationship Id="rId218" Type="http://schemas.openxmlformats.org/officeDocument/2006/relationships/image" Target="../media/image638.png"/><Relationship Id="rId24" Type="http://schemas.openxmlformats.org/officeDocument/2006/relationships/customXml" Target="../ink/ink2829.xml"/><Relationship Id="rId45" Type="http://schemas.openxmlformats.org/officeDocument/2006/relationships/image" Target="../media/image553.png"/><Relationship Id="rId66" Type="http://schemas.openxmlformats.org/officeDocument/2006/relationships/customXml" Target="../ink/ink2850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31" Type="http://schemas.openxmlformats.org/officeDocument/2006/relationships/customXml" Target="../ink/ink2883.xml"/><Relationship Id="rId152" Type="http://schemas.openxmlformats.org/officeDocument/2006/relationships/image" Target="../media/image605.png"/><Relationship Id="rId173" Type="http://schemas.openxmlformats.org/officeDocument/2006/relationships/customXml" Target="../ink/ink2904.xml"/><Relationship Id="rId194" Type="http://schemas.openxmlformats.org/officeDocument/2006/relationships/image" Target="../media/image626.png"/><Relationship Id="rId208" Type="http://schemas.openxmlformats.org/officeDocument/2006/relationships/image" Target="../media/image633.png"/><Relationship Id="rId14" Type="http://schemas.openxmlformats.org/officeDocument/2006/relationships/customXml" Target="../ink/ink2824.xml"/><Relationship Id="rId35" Type="http://schemas.openxmlformats.org/officeDocument/2006/relationships/image" Target="../media/image547.png"/><Relationship Id="rId56" Type="http://schemas.openxmlformats.org/officeDocument/2006/relationships/customXml" Target="../ink/ink2845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8" Type="http://schemas.openxmlformats.org/officeDocument/2006/relationships/customXml" Target="../ink/ink2821.xml"/><Relationship Id="rId98" Type="http://schemas.openxmlformats.org/officeDocument/2006/relationships/customXml" Target="../ink/ink2866.xml"/><Relationship Id="rId121" Type="http://schemas.openxmlformats.org/officeDocument/2006/relationships/customXml" Target="../ink/ink2878.xml"/><Relationship Id="rId142" Type="http://schemas.openxmlformats.org/officeDocument/2006/relationships/image" Target="../media/image599.png"/><Relationship Id="rId163" Type="http://schemas.openxmlformats.org/officeDocument/2006/relationships/customXml" Target="../ink/ink2899.xml"/><Relationship Id="rId184" Type="http://schemas.openxmlformats.org/officeDocument/2006/relationships/image" Target="../media/image621.png"/><Relationship Id="rId219" Type="http://schemas.openxmlformats.org/officeDocument/2006/relationships/customXml" Target="../ink/ink2927.xml"/><Relationship Id="rId3" Type="http://schemas.openxmlformats.org/officeDocument/2006/relationships/image" Target="../media/image531.png"/><Relationship Id="rId214" Type="http://schemas.openxmlformats.org/officeDocument/2006/relationships/image" Target="../media/image636.png"/><Relationship Id="rId25" Type="http://schemas.openxmlformats.org/officeDocument/2006/relationships/image" Target="../media/image542.png"/><Relationship Id="rId46" Type="http://schemas.openxmlformats.org/officeDocument/2006/relationships/customXml" Target="../ink/ink2840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2886.xml"/><Relationship Id="rId158" Type="http://schemas.openxmlformats.org/officeDocument/2006/relationships/image" Target="../media/image608.png"/><Relationship Id="rId20" Type="http://schemas.openxmlformats.org/officeDocument/2006/relationships/customXml" Target="../ink/ink2827.xml"/><Relationship Id="rId41" Type="http://schemas.openxmlformats.org/officeDocument/2006/relationships/image" Target="../media/image58.png"/><Relationship Id="rId62" Type="http://schemas.openxmlformats.org/officeDocument/2006/relationships/customXml" Target="../ink/ink2848.xml"/><Relationship Id="rId83" Type="http://schemas.openxmlformats.org/officeDocument/2006/relationships/image" Target="../media/image570.png"/><Relationship Id="rId88" Type="http://schemas.openxmlformats.org/officeDocument/2006/relationships/customXml" Target="../ink/ink2861.xml"/><Relationship Id="rId111" Type="http://schemas.openxmlformats.org/officeDocument/2006/relationships/customXml" Target="../ink/ink2873.xml"/><Relationship Id="rId132" Type="http://schemas.openxmlformats.org/officeDocument/2006/relationships/image" Target="../media/image594.png"/><Relationship Id="rId153" Type="http://schemas.openxmlformats.org/officeDocument/2006/relationships/customXml" Target="../ink/ink2894.xml"/><Relationship Id="rId174" Type="http://schemas.openxmlformats.org/officeDocument/2006/relationships/image" Target="../media/image616.png"/><Relationship Id="rId179" Type="http://schemas.openxmlformats.org/officeDocument/2006/relationships/customXml" Target="../ink/ink2907.xml"/><Relationship Id="rId195" Type="http://schemas.openxmlformats.org/officeDocument/2006/relationships/customXml" Target="../ink/ink2915.xml"/><Relationship Id="rId209" Type="http://schemas.openxmlformats.org/officeDocument/2006/relationships/customXml" Target="../ink/ink2922.xml"/><Relationship Id="rId190" Type="http://schemas.openxmlformats.org/officeDocument/2006/relationships/image" Target="../media/image624.png"/><Relationship Id="rId204" Type="http://schemas.openxmlformats.org/officeDocument/2006/relationships/image" Target="../media/image631.png"/><Relationship Id="rId220" Type="http://schemas.openxmlformats.org/officeDocument/2006/relationships/image" Target="../media/image639.png"/><Relationship Id="rId225" Type="http://schemas.openxmlformats.org/officeDocument/2006/relationships/customXml" Target="../ink/ink2930.xml"/><Relationship Id="rId15" Type="http://schemas.openxmlformats.org/officeDocument/2006/relationships/image" Target="../media/image537.png"/><Relationship Id="rId36" Type="http://schemas.openxmlformats.org/officeDocument/2006/relationships/customXml" Target="../ink/ink2835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2881.xml"/><Relationship Id="rId10" Type="http://schemas.openxmlformats.org/officeDocument/2006/relationships/customXml" Target="../ink/ink2822.xml"/><Relationship Id="rId31" Type="http://schemas.openxmlformats.org/officeDocument/2006/relationships/image" Target="../media/image545.png"/><Relationship Id="rId52" Type="http://schemas.openxmlformats.org/officeDocument/2006/relationships/customXml" Target="../ink/ink2843.xml"/><Relationship Id="rId73" Type="http://schemas.openxmlformats.org/officeDocument/2006/relationships/image" Target="../media/image2610.png"/><Relationship Id="rId78" Type="http://schemas.openxmlformats.org/officeDocument/2006/relationships/customXml" Target="../ink/ink2856.xml"/><Relationship Id="rId94" Type="http://schemas.openxmlformats.org/officeDocument/2006/relationships/customXml" Target="../ink/ink2864.xml"/><Relationship Id="rId99" Type="http://schemas.openxmlformats.org/officeDocument/2006/relationships/customXml" Target="../ink/ink2867.xml"/><Relationship Id="rId101" Type="http://schemas.openxmlformats.org/officeDocument/2006/relationships/customXml" Target="../ink/ink2868.xml"/><Relationship Id="rId122" Type="http://schemas.openxmlformats.org/officeDocument/2006/relationships/image" Target="../media/image589.png"/><Relationship Id="rId143" Type="http://schemas.openxmlformats.org/officeDocument/2006/relationships/customXml" Target="../ink/ink2889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2902.xml"/><Relationship Id="rId185" Type="http://schemas.openxmlformats.org/officeDocument/2006/relationships/customXml" Target="../ink/ink2910.xml"/><Relationship Id="rId4" Type="http://schemas.openxmlformats.org/officeDocument/2006/relationships/customXml" Target="../ink/ink2819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10" Type="http://schemas.openxmlformats.org/officeDocument/2006/relationships/image" Target="../media/image634.png"/><Relationship Id="rId215" Type="http://schemas.openxmlformats.org/officeDocument/2006/relationships/customXml" Target="../ink/ink2925.xml"/><Relationship Id="rId26" Type="http://schemas.openxmlformats.org/officeDocument/2006/relationships/customXml" Target="../ink/ink2830.xml"/><Relationship Id="rId47" Type="http://schemas.openxmlformats.org/officeDocument/2006/relationships/image" Target="../media/image554.png"/><Relationship Id="rId68" Type="http://schemas.openxmlformats.org/officeDocument/2006/relationships/customXml" Target="../ink/ink2851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2884.xml"/><Relationship Id="rId154" Type="http://schemas.openxmlformats.org/officeDocument/2006/relationships/image" Target="../media/image606.png"/><Relationship Id="rId175" Type="http://schemas.openxmlformats.org/officeDocument/2006/relationships/customXml" Target="../ink/ink2905.xml"/><Relationship Id="rId196" Type="http://schemas.openxmlformats.org/officeDocument/2006/relationships/image" Target="../media/image627.png"/><Relationship Id="rId200" Type="http://schemas.openxmlformats.org/officeDocument/2006/relationships/image" Target="../media/image629.png"/><Relationship Id="rId16" Type="http://schemas.openxmlformats.org/officeDocument/2006/relationships/customXml" Target="../ink/ink2825.xml"/><Relationship Id="rId221" Type="http://schemas.openxmlformats.org/officeDocument/2006/relationships/customXml" Target="../ink/ink2928.xml"/><Relationship Id="rId37" Type="http://schemas.openxmlformats.org/officeDocument/2006/relationships/image" Target="../media/image548.png"/><Relationship Id="rId58" Type="http://schemas.openxmlformats.org/officeDocument/2006/relationships/customXml" Target="../ink/ink2846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2879.xml"/><Relationship Id="rId144" Type="http://schemas.openxmlformats.org/officeDocument/2006/relationships/image" Target="../media/image600.png"/><Relationship Id="rId90" Type="http://schemas.openxmlformats.org/officeDocument/2006/relationships/customXml" Target="../ink/ink2862.xml"/><Relationship Id="rId165" Type="http://schemas.openxmlformats.org/officeDocument/2006/relationships/customXml" Target="../ink/ink2900.xml"/><Relationship Id="rId186" Type="http://schemas.openxmlformats.org/officeDocument/2006/relationships/image" Target="../media/image622.png"/><Relationship Id="rId211" Type="http://schemas.openxmlformats.org/officeDocument/2006/relationships/customXml" Target="../ink/ink2923.xml"/><Relationship Id="rId27" Type="http://schemas.openxmlformats.org/officeDocument/2006/relationships/image" Target="../media/image543.png"/><Relationship Id="rId48" Type="http://schemas.openxmlformats.org/officeDocument/2006/relationships/customXml" Target="../ink/ink2841.xml"/><Relationship Id="rId69" Type="http://schemas.openxmlformats.org/officeDocument/2006/relationships/image" Target="../media/image564.png"/><Relationship Id="rId113" Type="http://schemas.openxmlformats.org/officeDocument/2006/relationships/customXml" Target="../ink/ink2874.xml"/><Relationship Id="rId134" Type="http://schemas.openxmlformats.org/officeDocument/2006/relationships/image" Target="../media/image595.png"/><Relationship Id="rId80" Type="http://schemas.openxmlformats.org/officeDocument/2006/relationships/customXml" Target="../ink/ink2857.xml"/><Relationship Id="rId155" Type="http://schemas.openxmlformats.org/officeDocument/2006/relationships/customXml" Target="../ink/ink2895.xml"/><Relationship Id="rId176" Type="http://schemas.openxmlformats.org/officeDocument/2006/relationships/image" Target="../media/image617.png"/><Relationship Id="rId197" Type="http://schemas.openxmlformats.org/officeDocument/2006/relationships/customXml" Target="../ink/ink2916.xml"/><Relationship Id="rId201" Type="http://schemas.openxmlformats.org/officeDocument/2006/relationships/customXml" Target="../ink/ink2918.xml"/><Relationship Id="rId222" Type="http://schemas.openxmlformats.org/officeDocument/2006/relationships/image" Target="../media/image640.png"/><Relationship Id="rId17" Type="http://schemas.openxmlformats.org/officeDocument/2006/relationships/image" Target="../media/image538.png"/><Relationship Id="rId38" Type="http://schemas.openxmlformats.org/officeDocument/2006/relationships/customXml" Target="../ink/ink2836.xml"/><Relationship Id="rId59" Type="http://schemas.openxmlformats.org/officeDocument/2006/relationships/image" Target="../media/image559.png"/><Relationship Id="rId103" Type="http://schemas.openxmlformats.org/officeDocument/2006/relationships/customXml" Target="../ink/ink2869.xml"/><Relationship Id="rId124" Type="http://schemas.openxmlformats.org/officeDocument/2006/relationships/image" Target="../media/image590.png"/><Relationship Id="rId70" Type="http://schemas.openxmlformats.org/officeDocument/2006/relationships/customXml" Target="../ink/ink2852.xml"/><Relationship Id="rId91" Type="http://schemas.openxmlformats.org/officeDocument/2006/relationships/image" Target="../media/image574.png"/><Relationship Id="rId145" Type="http://schemas.openxmlformats.org/officeDocument/2006/relationships/customXml" Target="../ink/ink2890.xml"/><Relationship Id="rId166" Type="http://schemas.openxmlformats.org/officeDocument/2006/relationships/image" Target="../media/image612.png"/><Relationship Id="rId187" Type="http://schemas.openxmlformats.org/officeDocument/2006/relationships/customXml" Target="../ink/ink291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35.png"/><Relationship Id="rId28" Type="http://schemas.openxmlformats.org/officeDocument/2006/relationships/customXml" Target="../ink/ink2831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2847.xml"/><Relationship Id="rId81" Type="http://schemas.openxmlformats.org/officeDocument/2006/relationships/image" Target="../media/image569.png"/><Relationship Id="rId135" Type="http://schemas.openxmlformats.org/officeDocument/2006/relationships/customXml" Target="../ink/ink2885.xml"/><Relationship Id="rId156" Type="http://schemas.openxmlformats.org/officeDocument/2006/relationships/image" Target="../media/image607.png"/><Relationship Id="rId177" Type="http://schemas.openxmlformats.org/officeDocument/2006/relationships/customXml" Target="../ink/ink2906.xml"/><Relationship Id="rId198" Type="http://schemas.openxmlformats.org/officeDocument/2006/relationships/image" Target="../media/image628.png"/><Relationship Id="rId202" Type="http://schemas.openxmlformats.org/officeDocument/2006/relationships/image" Target="../media/image630.png"/><Relationship Id="rId223" Type="http://schemas.openxmlformats.org/officeDocument/2006/relationships/customXml" Target="../ink/ink2929.xml"/><Relationship Id="rId18" Type="http://schemas.openxmlformats.org/officeDocument/2006/relationships/customXml" Target="../ink/ink2826.xml"/><Relationship Id="rId39" Type="http://schemas.openxmlformats.org/officeDocument/2006/relationships/image" Target="../media/image549.png"/><Relationship Id="rId50" Type="http://schemas.openxmlformats.org/officeDocument/2006/relationships/customXml" Target="../ink/ink2842.xml"/><Relationship Id="rId104" Type="http://schemas.openxmlformats.org/officeDocument/2006/relationships/image" Target="../media/image580.png"/><Relationship Id="rId125" Type="http://schemas.openxmlformats.org/officeDocument/2006/relationships/customXml" Target="../ink/ink2880.xml"/><Relationship Id="rId146" Type="http://schemas.openxmlformats.org/officeDocument/2006/relationships/image" Target="../media/image602.png"/><Relationship Id="rId167" Type="http://schemas.openxmlformats.org/officeDocument/2006/relationships/customXml" Target="../ink/ink2901.xml"/><Relationship Id="rId188" Type="http://schemas.openxmlformats.org/officeDocument/2006/relationships/image" Target="../media/image623.png"/><Relationship Id="rId71" Type="http://schemas.openxmlformats.org/officeDocument/2006/relationships/image" Target="../media/image565.png"/><Relationship Id="rId92" Type="http://schemas.openxmlformats.org/officeDocument/2006/relationships/customXml" Target="../ink/ink2863.xml"/><Relationship Id="rId213" Type="http://schemas.openxmlformats.org/officeDocument/2006/relationships/customXml" Target="../ink/ink2924.xml"/><Relationship Id="rId2" Type="http://schemas.openxmlformats.org/officeDocument/2006/relationships/customXml" Target="../ink/ink2818.xml"/><Relationship Id="rId29" Type="http://schemas.openxmlformats.org/officeDocument/2006/relationships/image" Target="../media/image544.png"/><Relationship Id="rId40" Type="http://schemas.openxmlformats.org/officeDocument/2006/relationships/customXml" Target="../ink/ink2837.xml"/><Relationship Id="rId115" Type="http://schemas.openxmlformats.org/officeDocument/2006/relationships/customXml" Target="../ink/ink2875.xml"/><Relationship Id="rId136" Type="http://schemas.openxmlformats.org/officeDocument/2006/relationships/image" Target="../media/image596.png"/><Relationship Id="rId157" Type="http://schemas.openxmlformats.org/officeDocument/2006/relationships/customXml" Target="../ink/ink2896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2858.xml"/><Relationship Id="rId199" Type="http://schemas.openxmlformats.org/officeDocument/2006/relationships/customXml" Target="../ink/ink2917.xml"/><Relationship Id="rId203" Type="http://schemas.openxmlformats.org/officeDocument/2006/relationships/customXml" Target="../ink/ink2919.xml"/><Relationship Id="rId19" Type="http://schemas.openxmlformats.org/officeDocument/2006/relationships/image" Target="../media/image539.png"/><Relationship Id="rId224" Type="http://schemas.openxmlformats.org/officeDocument/2006/relationships/image" Target="../media/image641.png"/><Relationship Id="rId30" Type="http://schemas.openxmlformats.org/officeDocument/2006/relationships/customXml" Target="../ink/ink2832.xml"/><Relationship Id="rId105" Type="http://schemas.openxmlformats.org/officeDocument/2006/relationships/customXml" Target="../ink/ink2870.xml"/><Relationship Id="rId126" Type="http://schemas.openxmlformats.org/officeDocument/2006/relationships/image" Target="../media/image591.png"/><Relationship Id="rId147" Type="http://schemas.openxmlformats.org/officeDocument/2006/relationships/customXml" Target="../ink/ink2891.xml"/><Relationship Id="rId168" Type="http://schemas.openxmlformats.org/officeDocument/2006/relationships/image" Target="../media/image613.png"/><Relationship Id="rId51" Type="http://schemas.openxmlformats.org/officeDocument/2006/relationships/image" Target="../media/image555.png"/><Relationship Id="rId72" Type="http://schemas.openxmlformats.org/officeDocument/2006/relationships/customXml" Target="../ink/ink2853.xml"/><Relationship Id="rId93" Type="http://schemas.openxmlformats.org/officeDocument/2006/relationships/image" Target="../media/image575.png"/><Relationship Id="rId189" Type="http://schemas.openxmlformats.org/officeDocument/2006/relationships/customXml" Target="../ink/ink291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3.png"/><Relationship Id="rId2" Type="http://schemas.openxmlformats.org/officeDocument/2006/relationships/customXml" Target="../ink/ink2931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101.xml"/><Relationship Id="rId26" Type="http://schemas.openxmlformats.org/officeDocument/2006/relationships/customXml" Target="../ink/ink105.xml"/><Relationship Id="rId39" Type="http://schemas.openxmlformats.org/officeDocument/2006/relationships/image" Target="../media/image30.png"/><Relationship Id="rId21" Type="http://schemas.openxmlformats.org/officeDocument/2006/relationships/image" Target="../media/image11.png"/><Relationship Id="rId34" Type="http://schemas.openxmlformats.org/officeDocument/2006/relationships/customXml" Target="../ink/ink109.xml"/><Relationship Id="rId42" Type="http://schemas.openxmlformats.org/officeDocument/2006/relationships/customXml" Target="../ink/ink113.xml"/><Relationship Id="rId47" Type="http://schemas.openxmlformats.org/officeDocument/2006/relationships/image" Target="../media/image34.png"/><Relationship Id="rId7" Type="http://schemas.openxmlformats.org/officeDocument/2006/relationships/image" Target="../media/image3.png"/><Relationship Id="rId2" Type="http://schemas.openxmlformats.org/officeDocument/2006/relationships/customXml" Target="../ink/ink94.xml"/><Relationship Id="rId16" Type="http://schemas.openxmlformats.org/officeDocument/2006/relationships/customXml" Target="../ink/ink100.xml"/><Relationship Id="rId29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.xml"/><Relationship Id="rId11" Type="http://schemas.openxmlformats.org/officeDocument/2006/relationships/image" Target="../media/image6.png"/><Relationship Id="rId24" Type="http://schemas.openxmlformats.org/officeDocument/2006/relationships/customXml" Target="../ink/ink104.xml"/><Relationship Id="rId32" Type="http://schemas.openxmlformats.org/officeDocument/2006/relationships/customXml" Target="../ink/ink108.xml"/><Relationship Id="rId37" Type="http://schemas.openxmlformats.org/officeDocument/2006/relationships/image" Target="../media/image29.png"/><Relationship Id="rId40" Type="http://schemas.openxmlformats.org/officeDocument/2006/relationships/customXml" Target="../ink/ink112.xml"/><Relationship Id="rId45" Type="http://schemas.openxmlformats.org/officeDocument/2006/relationships/image" Target="../media/image33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106.xml"/><Relationship Id="rId36" Type="http://schemas.openxmlformats.org/officeDocument/2006/relationships/customXml" Target="../ink/ink110.xml"/><Relationship Id="rId10" Type="http://schemas.openxmlformats.org/officeDocument/2006/relationships/customXml" Target="../ink/ink97.xml"/><Relationship Id="rId19" Type="http://schemas.openxmlformats.org/officeDocument/2006/relationships/image" Target="../media/image10.png"/><Relationship Id="rId31" Type="http://schemas.openxmlformats.org/officeDocument/2006/relationships/image" Target="../media/image24.png"/><Relationship Id="rId44" Type="http://schemas.openxmlformats.org/officeDocument/2006/relationships/customXml" Target="../ink/ink114.xml"/><Relationship Id="rId9" Type="http://schemas.openxmlformats.org/officeDocument/2006/relationships/image" Target="../media/image5.png"/><Relationship Id="rId14" Type="http://schemas.openxmlformats.org/officeDocument/2006/relationships/customXml" Target="../ink/ink99.xml"/><Relationship Id="rId22" Type="http://schemas.openxmlformats.org/officeDocument/2006/relationships/customXml" Target="../ink/ink103.xml"/><Relationship Id="rId27" Type="http://schemas.openxmlformats.org/officeDocument/2006/relationships/image" Target="../media/image22.png"/><Relationship Id="rId30" Type="http://schemas.openxmlformats.org/officeDocument/2006/relationships/customXml" Target="../ink/ink107.xml"/><Relationship Id="rId35" Type="http://schemas.openxmlformats.org/officeDocument/2006/relationships/image" Target="../media/image28.png"/><Relationship Id="rId43" Type="http://schemas.openxmlformats.org/officeDocument/2006/relationships/image" Target="../media/image32.png"/><Relationship Id="rId8" Type="http://schemas.openxmlformats.org/officeDocument/2006/relationships/customXml" Target="../ink/ink96.xml"/><Relationship Id="rId12" Type="http://schemas.openxmlformats.org/officeDocument/2006/relationships/customXml" Target="../ink/ink98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25.png"/><Relationship Id="rId38" Type="http://schemas.openxmlformats.org/officeDocument/2006/relationships/customXml" Target="../ink/ink111.xml"/><Relationship Id="rId46" Type="http://schemas.openxmlformats.org/officeDocument/2006/relationships/customXml" Target="../ink/ink115.xml"/><Relationship Id="rId20" Type="http://schemas.openxmlformats.org/officeDocument/2006/relationships/customXml" Target="../ink/ink102.xml"/><Relationship Id="rId41" Type="http://schemas.openxmlformats.org/officeDocument/2006/relationships/image" Target="../media/image31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35.xml"/><Relationship Id="rId13" Type="http://schemas.openxmlformats.org/officeDocument/2006/relationships/image" Target="../media/image648.png"/><Relationship Id="rId3" Type="http://schemas.openxmlformats.org/officeDocument/2006/relationships/image" Target="../media/image643.png"/><Relationship Id="rId7" Type="http://schemas.openxmlformats.org/officeDocument/2006/relationships/image" Target="../media/image645.png"/><Relationship Id="rId12" Type="http://schemas.openxmlformats.org/officeDocument/2006/relationships/customXml" Target="../ink/ink2937.xml"/><Relationship Id="rId17" Type="http://schemas.openxmlformats.org/officeDocument/2006/relationships/image" Target="../media/image650.png"/><Relationship Id="rId2" Type="http://schemas.openxmlformats.org/officeDocument/2006/relationships/customXml" Target="../ink/ink2932.xml"/><Relationship Id="rId16" Type="http://schemas.openxmlformats.org/officeDocument/2006/relationships/customXml" Target="../ink/ink29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34.xml"/><Relationship Id="rId11" Type="http://schemas.openxmlformats.org/officeDocument/2006/relationships/image" Target="../media/image647.png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10" Type="http://schemas.openxmlformats.org/officeDocument/2006/relationships/customXml" Target="../ink/ink2936.xml"/><Relationship Id="rId4" Type="http://schemas.openxmlformats.org/officeDocument/2006/relationships/customXml" Target="../ink/ink2933.xml"/><Relationship Id="rId9" Type="http://schemas.openxmlformats.org/officeDocument/2006/relationships/image" Target="../media/image646.png"/><Relationship Id="rId14" Type="http://schemas.openxmlformats.org/officeDocument/2006/relationships/customXml" Target="../ink/ink2938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43.xml"/><Relationship Id="rId13" Type="http://schemas.openxmlformats.org/officeDocument/2006/relationships/image" Target="../media/image648.png"/><Relationship Id="rId18" Type="http://schemas.openxmlformats.org/officeDocument/2006/relationships/customXml" Target="../ink/ink2948.xml"/><Relationship Id="rId3" Type="http://schemas.openxmlformats.org/officeDocument/2006/relationships/image" Target="../media/image643.png"/><Relationship Id="rId21" Type="http://schemas.openxmlformats.org/officeDocument/2006/relationships/image" Target="../media/image652.png"/><Relationship Id="rId7" Type="http://schemas.openxmlformats.org/officeDocument/2006/relationships/image" Target="../media/image645.png"/><Relationship Id="rId12" Type="http://schemas.openxmlformats.org/officeDocument/2006/relationships/customXml" Target="../ink/ink2945.xml"/><Relationship Id="rId17" Type="http://schemas.openxmlformats.org/officeDocument/2006/relationships/image" Target="../media/image650.png"/><Relationship Id="rId2" Type="http://schemas.openxmlformats.org/officeDocument/2006/relationships/customXml" Target="../ink/ink2940.xml"/><Relationship Id="rId16" Type="http://schemas.openxmlformats.org/officeDocument/2006/relationships/customXml" Target="../ink/ink2947.xml"/><Relationship Id="rId20" Type="http://schemas.openxmlformats.org/officeDocument/2006/relationships/customXml" Target="../ink/ink29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42.xml"/><Relationship Id="rId11" Type="http://schemas.openxmlformats.org/officeDocument/2006/relationships/image" Target="../media/image647.png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10" Type="http://schemas.openxmlformats.org/officeDocument/2006/relationships/customXml" Target="../ink/ink2944.xml"/><Relationship Id="rId19" Type="http://schemas.openxmlformats.org/officeDocument/2006/relationships/image" Target="../media/image651.png"/><Relationship Id="rId4" Type="http://schemas.openxmlformats.org/officeDocument/2006/relationships/customXml" Target="../ink/ink2941.xml"/><Relationship Id="rId9" Type="http://schemas.openxmlformats.org/officeDocument/2006/relationships/image" Target="../media/image646.png"/><Relationship Id="rId14" Type="http://schemas.openxmlformats.org/officeDocument/2006/relationships/customXml" Target="../ink/ink2946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53.xml"/><Relationship Id="rId13" Type="http://schemas.openxmlformats.org/officeDocument/2006/relationships/image" Target="../media/image648.png"/><Relationship Id="rId18" Type="http://schemas.openxmlformats.org/officeDocument/2006/relationships/customXml" Target="../ink/ink2958.xml"/><Relationship Id="rId3" Type="http://schemas.openxmlformats.org/officeDocument/2006/relationships/image" Target="../media/image643.png"/><Relationship Id="rId21" Type="http://schemas.openxmlformats.org/officeDocument/2006/relationships/image" Target="../media/image653.png"/><Relationship Id="rId7" Type="http://schemas.openxmlformats.org/officeDocument/2006/relationships/image" Target="../media/image645.png"/><Relationship Id="rId12" Type="http://schemas.openxmlformats.org/officeDocument/2006/relationships/customXml" Target="../ink/ink2955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2" Type="http://schemas.openxmlformats.org/officeDocument/2006/relationships/customXml" Target="../ink/ink2950.xml"/><Relationship Id="rId16" Type="http://schemas.openxmlformats.org/officeDocument/2006/relationships/customXml" Target="../ink/ink2957.xml"/><Relationship Id="rId20" Type="http://schemas.openxmlformats.org/officeDocument/2006/relationships/customXml" Target="../ink/ink29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2.xml"/><Relationship Id="rId11" Type="http://schemas.openxmlformats.org/officeDocument/2006/relationships/image" Target="../media/image647.png"/><Relationship Id="rId24" Type="http://schemas.openxmlformats.org/officeDocument/2006/relationships/customXml" Target="../ink/ink2961.xml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23" Type="http://schemas.openxmlformats.org/officeDocument/2006/relationships/image" Target="../media/image652.png"/><Relationship Id="rId10" Type="http://schemas.openxmlformats.org/officeDocument/2006/relationships/customXml" Target="../ink/ink2954.xml"/><Relationship Id="rId19" Type="http://schemas.openxmlformats.org/officeDocument/2006/relationships/image" Target="../media/image651.png"/><Relationship Id="rId4" Type="http://schemas.openxmlformats.org/officeDocument/2006/relationships/customXml" Target="../ink/ink2951.xml"/><Relationship Id="rId9" Type="http://schemas.openxmlformats.org/officeDocument/2006/relationships/image" Target="../media/image646.png"/><Relationship Id="rId14" Type="http://schemas.openxmlformats.org/officeDocument/2006/relationships/customXml" Target="../ink/ink2956.xml"/><Relationship Id="rId22" Type="http://schemas.openxmlformats.org/officeDocument/2006/relationships/customXml" Target="../ink/ink2960.xml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48.png"/><Relationship Id="rId18" Type="http://schemas.openxmlformats.org/officeDocument/2006/relationships/customXml" Target="../ink/ink2970.xml"/><Relationship Id="rId26" Type="http://schemas.openxmlformats.org/officeDocument/2006/relationships/customXml" Target="../ink/ink2974.xml"/><Relationship Id="rId39" Type="http://schemas.openxmlformats.org/officeDocument/2006/relationships/image" Target="../media/image660.png"/><Relationship Id="rId21" Type="http://schemas.openxmlformats.org/officeDocument/2006/relationships/image" Target="../media/image653.png"/><Relationship Id="rId34" Type="http://schemas.openxmlformats.org/officeDocument/2006/relationships/customXml" Target="../ink/ink2978.xml"/><Relationship Id="rId7" Type="http://schemas.openxmlformats.org/officeDocument/2006/relationships/image" Target="../media/image645.png"/><Relationship Id="rId12" Type="http://schemas.openxmlformats.org/officeDocument/2006/relationships/customXml" Target="../ink/ink2967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33" Type="http://schemas.openxmlformats.org/officeDocument/2006/relationships/image" Target="../media/image657.png"/><Relationship Id="rId38" Type="http://schemas.openxmlformats.org/officeDocument/2006/relationships/customXml" Target="../ink/ink2980.xml"/><Relationship Id="rId2" Type="http://schemas.openxmlformats.org/officeDocument/2006/relationships/customXml" Target="../ink/ink2962.xml"/><Relationship Id="rId16" Type="http://schemas.openxmlformats.org/officeDocument/2006/relationships/customXml" Target="../ink/ink2969.xml"/><Relationship Id="rId20" Type="http://schemas.openxmlformats.org/officeDocument/2006/relationships/customXml" Target="../ink/ink2971.xml"/><Relationship Id="rId29" Type="http://schemas.openxmlformats.org/officeDocument/2006/relationships/image" Target="../media/image65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4.xml"/><Relationship Id="rId11" Type="http://schemas.openxmlformats.org/officeDocument/2006/relationships/image" Target="../media/image647.png"/><Relationship Id="rId24" Type="http://schemas.openxmlformats.org/officeDocument/2006/relationships/customXml" Target="../ink/ink2973.xml"/><Relationship Id="rId32" Type="http://schemas.openxmlformats.org/officeDocument/2006/relationships/customXml" Target="../ink/ink2977.xml"/><Relationship Id="rId37" Type="http://schemas.openxmlformats.org/officeDocument/2006/relationships/image" Target="../media/image659.png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23" Type="http://schemas.openxmlformats.org/officeDocument/2006/relationships/image" Target="../media/image652.png"/><Relationship Id="rId28" Type="http://schemas.openxmlformats.org/officeDocument/2006/relationships/customXml" Target="../ink/ink2975.xml"/><Relationship Id="rId36" Type="http://schemas.openxmlformats.org/officeDocument/2006/relationships/customXml" Target="../ink/ink2979.xml"/><Relationship Id="rId10" Type="http://schemas.openxmlformats.org/officeDocument/2006/relationships/customXml" Target="../ink/ink2966.xml"/><Relationship Id="rId19" Type="http://schemas.openxmlformats.org/officeDocument/2006/relationships/image" Target="../media/image651.png"/><Relationship Id="rId31" Type="http://schemas.openxmlformats.org/officeDocument/2006/relationships/image" Target="../media/image656.png"/><Relationship Id="rId4" Type="http://schemas.openxmlformats.org/officeDocument/2006/relationships/customXml" Target="../ink/ink2963.xml"/><Relationship Id="rId9" Type="http://schemas.openxmlformats.org/officeDocument/2006/relationships/image" Target="../media/image646.png"/><Relationship Id="rId14" Type="http://schemas.openxmlformats.org/officeDocument/2006/relationships/customXml" Target="../ink/ink2968.xml"/><Relationship Id="rId22" Type="http://schemas.openxmlformats.org/officeDocument/2006/relationships/customXml" Target="../ink/ink2972.xml"/><Relationship Id="rId27" Type="http://schemas.openxmlformats.org/officeDocument/2006/relationships/image" Target="../media/image609.png"/><Relationship Id="rId30" Type="http://schemas.openxmlformats.org/officeDocument/2006/relationships/customXml" Target="../ink/ink2976.xml"/><Relationship Id="rId35" Type="http://schemas.openxmlformats.org/officeDocument/2006/relationships/image" Target="../media/image658.png"/><Relationship Id="rId8" Type="http://schemas.openxmlformats.org/officeDocument/2006/relationships/customXml" Target="../ink/ink2965.xml"/><Relationship Id="rId3" Type="http://schemas.openxmlformats.org/officeDocument/2006/relationships/image" Target="../media/image643.png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48.png"/><Relationship Id="rId18" Type="http://schemas.openxmlformats.org/officeDocument/2006/relationships/customXml" Target="../ink/ink2989.xml"/><Relationship Id="rId26" Type="http://schemas.openxmlformats.org/officeDocument/2006/relationships/customXml" Target="../ink/ink2993.xml"/><Relationship Id="rId39" Type="http://schemas.openxmlformats.org/officeDocument/2006/relationships/image" Target="../media/image660.png"/><Relationship Id="rId21" Type="http://schemas.openxmlformats.org/officeDocument/2006/relationships/image" Target="../media/image653.png"/><Relationship Id="rId34" Type="http://schemas.openxmlformats.org/officeDocument/2006/relationships/customXml" Target="../ink/ink2997.xml"/><Relationship Id="rId42" Type="http://schemas.openxmlformats.org/officeDocument/2006/relationships/customXml" Target="../ink/ink3001.xml"/><Relationship Id="rId47" Type="http://schemas.openxmlformats.org/officeDocument/2006/relationships/image" Target="../media/image664.png"/><Relationship Id="rId7" Type="http://schemas.openxmlformats.org/officeDocument/2006/relationships/image" Target="../media/image645.png"/><Relationship Id="rId2" Type="http://schemas.openxmlformats.org/officeDocument/2006/relationships/customXml" Target="../ink/ink2981.xml"/><Relationship Id="rId16" Type="http://schemas.openxmlformats.org/officeDocument/2006/relationships/customXml" Target="../ink/ink2988.xml"/><Relationship Id="rId29" Type="http://schemas.openxmlformats.org/officeDocument/2006/relationships/image" Target="../media/image655.png"/><Relationship Id="rId11" Type="http://schemas.openxmlformats.org/officeDocument/2006/relationships/image" Target="../media/image647.png"/><Relationship Id="rId24" Type="http://schemas.openxmlformats.org/officeDocument/2006/relationships/customXml" Target="../ink/ink2992.xml"/><Relationship Id="rId32" Type="http://schemas.openxmlformats.org/officeDocument/2006/relationships/customXml" Target="../ink/ink2996.xml"/><Relationship Id="rId37" Type="http://schemas.openxmlformats.org/officeDocument/2006/relationships/image" Target="../media/image659.png"/><Relationship Id="rId40" Type="http://schemas.openxmlformats.org/officeDocument/2006/relationships/customXml" Target="../ink/ink3000.xml"/><Relationship Id="rId45" Type="http://schemas.openxmlformats.org/officeDocument/2006/relationships/image" Target="../media/image663.png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23" Type="http://schemas.openxmlformats.org/officeDocument/2006/relationships/image" Target="../media/image652.png"/><Relationship Id="rId28" Type="http://schemas.openxmlformats.org/officeDocument/2006/relationships/customXml" Target="../ink/ink2994.xml"/><Relationship Id="rId36" Type="http://schemas.openxmlformats.org/officeDocument/2006/relationships/customXml" Target="../ink/ink2998.xml"/><Relationship Id="rId49" Type="http://schemas.openxmlformats.org/officeDocument/2006/relationships/image" Target="../media/image665.png"/><Relationship Id="rId10" Type="http://schemas.openxmlformats.org/officeDocument/2006/relationships/customXml" Target="../ink/ink2985.xml"/><Relationship Id="rId19" Type="http://schemas.openxmlformats.org/officeDocument/2006/relationships/image" Target="../media/image651.png"/><Relationship Id="rId31" Type="http://schemas.openxmlformats.org/officeDocument/2006/relationships/image" Target="../media/image656.png"/><Relationship Id="rId44" Type="http://schemas.openxmlformats.org/officeDocument/2006/relationships/customXml" Target="../ink/ink3002.xml"/><Relationship Id="rId4" Type="http://schemas.openxmlformats.org/officeDocument/2006/relationships/customXml" Target="../ink/ink2982.xml"/><Relationship Id="rId9" Type="http://schemas.openxmlformats.org/officeDocument/2006/relationships/image" Target="../media/image646.png"/><Relationship Id="rId14" Type="http://schemas.openxmlformats.org/officeDocument/2006/relationships/customXml" Target="../ink/ink2987.xml"/><Relationship Id="rId22" Type="http://schemas.openxmlformats.org/officeDocument/2006/relationships/customXml" Target="../ink/ink2991.xml"/><Relationship Id="rId27" Type="http://schemas.openxmlformats.org/officeDocument/2006/relationships/image" Target="../media/image609.png"/><Relationship Id="rId30" Type="http://schemas.openxmlformats.org/officeDocument/2006/relationships/customXml" Target="../ink/ink2995.xml"/><Relationship Id="rId35" Type="http://schemas.openxmlformats.org/officeDocument/2006/relationships/image" Target="../media/image658.png"/><Relationship Id="rId43" Type="http://schemas.openxmlformats.org/officeDocument/2006/relationships/image" Target="../media/image662.png"/><Relationship Id="rId48" Type="http://schemas.openxmlformats.org/officeDocument/2006/relationships/customXml" Target="../ink/ink3004.xml"/><Relationship Id="rId8" Type="http://schemas.openxmlformats.org/officeDocument/2006/relationships/customXml" Target="../ink/ink2984.xml"/><Relationship Id="rId3" Type="http://schemas.openxmlformats.org/officeDocument/2006/relationships/image" Target="../media/image643.png"/><Relationship Id="rId12" Type="http://schemas.openxmlformats.org/officeDocument/2006/relationships/customXml" Target="../ink/ink2986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33" Type="http://schemas.openxmlformats.org/officeDocument/2006/relationships/image" Target="../media/image657.png"/><Relationship Id="rId38" Type="http://schemas.openxmlformats.org/officeDocument/2006/relationships/customXml" Target="../ink/ink2999.xml"/><Relationship Id="rId46" Type="http://schemas.openxmlformats.org/officeDocument/2006/relationships/customXml" Target="../ink/ink3003.xml"/><Relationship Id="rId20" Type="http://schemas.openxmlformats.org/officeDocument/2006/relationships/customXml" Target="../ink/ink2990.xml"/><Relationship Id="rId41" Type="http://schemas.openxmlformats.org/officeDocument/2006/relationships/image" Target="../media/image6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83.xml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48.png"/><Relationship Id="rId18" Type="http://schemas.openxmlformats.org/officeDocument/2006/relationships/customXml" Target="../ink/ink3013.xml"/><Relationship Id="rId26" Type="http://schemas.openxmlformats.org/officeDocument/2006/relationships/customXml" Target="../ink/ink3017.xml"/><Relationship Id="rId39" Type="http://schemas.openxmlformats.org/officeDocument/2006/relationships/image" Target="../media/image660.png"/><Relationship Id="rId21" Type="http://schemas.openxmlformats.org/officeDocument/2006/relationships/image" Target="../media/image653.png"/><Relationship Id="rId34" Type="http://schemas.openxmlformats.org/officeDocument/2006/relationships/customXml" Target="../ink/ink3021.xml"/><Relationship Id="rId42" Type="http://schemas.openxmlformats.org/officeDocument/2006/relationships/customXml" Target="../ink/ink3025.xml"/><Relationship Id="rId47" Type="http://schemas.openxmlformats.org/officeDocument/2006/relationships/image" Target="../media/image664.png"/><Relationship Id="rId50" Type="http://schemas.openxmlformats.org/officeDocument/2006/relationships/customXml" Target="../ink/ink3029.xml"/><Relationship Id="rId55" Type="http://schemas.openxmlformats.org/officeDocument/2006/relationships/image" Target="../media/image668.png"/><Relationship Id="rId7" Type="http://schemas.openxmlformats.org/officeDocument/2006/relationships/image" Target="../media/image645.png"/><Relationship Id="rId2" Type="http://schemas.openxmlformats.org/officeDocument/2006/relationships/customXml" Target="../ink/ink3005.xml"/><Relationship Id="rId16" Type="http://schemas.openxmlformats.org/officeDocument/2006/relationships/customXml" Target="../ink/ink3012.xml"/><Relationship Id="rId29" Type="http://schemas.openxmlformats.org/officeDocument/2006/relationships/image" Target="../media/image655.png"/><Relationship Id="rId11" Type="http://schemas.openxmlformats.org/officeDocument/2006/relationships/image" Target="../media/image647.png"/><Relationship Id="rId24" Type="http://schemas.openxmlformats.org/officeDocument/2006/relationships/customXml" Target="../ink/ink3016.xml"/><Relationship Id="rId32" Type="http://schemas.openxmlformats.org/officeDocument/2006/relationships/customXml" Target="../ink/ink3020.xml"/><Relationship Id="rId37" Type="http://schemas.openxmlformats.org/officeDocument/2006/relationships/image" Target="../media/image659.png"/><Relationship Id="rId40" Type="http://schemas.openxmlformats.org/officeDocument/2006/relationships/customXml" Target="../ink/ink3024.xml"/><Relationship Id="rId45" Type="http://schemas.openxmlformats.org/officeDocument/2006/relationships/image" Target="../media/image663.png"/><Relationship Id="rId53" Type="http://schemas.openxmlformats.org/officeDocument/2006/relationships/image" Target="../media/image667.png"/><Relationship Id="rId5" Type="http://schemas.openxmlformats.org/officeDocument/2006/relationships/image" Target="../media/image644.png"/><Relationship Id="rId19" Type="http://schemas.openxmlformats.org/officeDocument/2006/relationships/image" Target="../media/image651.png"/><Relationship Id="rId4" Type="http://schemas.openxmlformats.org/officeDocument/2006/relationships/customXml" Target="../ink/ink3006.xml"/><Relationship Id="rId9" Type="http://schemas.openxmlformats.org/officeDocument/2006/relationships/image" Target="../media/image646.png"/><Relationship Id="rId14" Type="http://schemas.openxmlformats.org/officeDocument/2006/relationships/customXml" Target="../ink/ink3011.xml"/><Relationship Id="rId22" Type="http://schemas.openxmlformats.org/officeDocument/2006/relationships/customXml" Target="../ink/ink3015.xml"/><Relationship Id="rId27" Type="http://schemas.openxmlformats.org/officeDocument/2006/relationships/image" Target="../media/image609.png"/><Relationship Id="rId30" Type="http://schemas.openxmlformats.org/officeDocument/2006/relationships/customXml" Target="../ink/ink3019.xml"/><Relationship Id="rId35" Type="http://schemas.openxmlformats.org/officeDocument/2006/relationships/image" Target="../media/image658.png"/><Relationship Id="rId43" Type="http://schemas.openxmlformats.org/officeDocument/2006/relationships/image" Target="../media/image662.png"/><Relationship Id="rId48" Type="http://schemas.openxmlformats.org/officeDocument/2006/relationships/customXml" Target="../ink/ink3028.xml"/><Relationship Id="rId56" Type="http://schemas.openxmlformats.org/officeDocument/2006/relationships/customXml" Target="../ink/ink3032.xml"/><Relationship Id="rId8" Type="http://schemas.openxmlformats.org/officeDocument/2006/relationships/customXml" Target="../ink/ink3008.xml"/><Relationship Id="rId51" Type="http://schemas.openxmlformats.org/officeDocument/2006/relationships/image" Target="../media/image666.png"/><Relationship Id="rId3" Type="http://schemas.openxmlformats.org/officeDocument/2006/relationships/image" Target="../media/image643.png"/><Relationship Id="rId12" Type="http://schemas.openxmlformats.org/officeDocument/2006/relationships/customXml" Target="../ink/ink3010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33" Type="http://schemas.openxmlformats.org/officeDocument/2006/relationships/image" Target="../media/image657.png"/><Relationship Id="rId38" Type="http://schemas.openxmlformats.org/officeDocument/2006/relationships/customXml" Target="../ink/ink3023.xml"/><Relationship Id="rId46" Type="http://schemas.openxmlformats.org/officeDocument/2006/relationships/customXml" Target="../ink/ink3027.xml"/><Relationship Id="rId20" Type="http://schemas.openxmlformats.org/officeDocument/2006/relationships/customXml" Target="../ink/ink3014.xml"/><Relationship Id="rId41" Type="http://schemas.openxmlformats.org/officeDocument/2006/relationships/image" Target="../media/image661.png"/><Relationship Id="rId54" Type="http://schemas.openxmlformats.org/officeDocument/2006/relationships/customXml" Target="../ink/ink30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07.xml"/><Relationship Id="rId15" Type="http://schemas.openxmlformats.org/officeDocument/2006/relationships/image" Target="../media/image649.png"/><Relationship Id="rId23" Type="http://schemas.openxmlformats.org/officeDocument/2006/relationships/image" Target="../media/image652.png"/><Relationship Id="rId28" Type="http://schemas.openxmlformats.org/officeDocument/2006/relationships/customXml" Target="../ink/ink3018.xml"/><Relationship Id="rId36" Type="http://schemas.openxmlformats.org/officeDocument/2006/relationships/customXml" Target="../ink/ink3022.xml"/><Relationship Id="rId49" Type="http://schemas.openxmlformats.org/officeDocument/2006/relationships/image" Target="../media/image665.png"/><Relationship Id="rId57" Type="http://schemas.openxmlformats.org/officeDocument/2006/relationships/image" Target="../media/image669.png"/><Relationship Id="rId10" Type="http://schemas.openxmlformats.org/officeDocument/2006/relationships/customXml" Target="../ink/ink3009.xml"/><Relationship Id="rId31" Type="http://schemas.openxmlformats.org/officeDocument/2006/relationships/image" Target="../media/image656.png"/><Relationship Id="rId44" Type="http://schemas.openxmlformats.org/officeDocument/2006/relationships/customXml" Target="../ink/ink3026.xml"/><Relationship Id="rId52" Type="http://schemas.openxmlformats.org/officeDocument/2006/relationships/customXml" Target="../ink/ink3030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0.png"/><Relationship Id="rId2" Type="http://schemas.openxmlformats.org/officeDocument/2006/relationships/customXml" Target="../ink/ink3033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2" Type="http://schemas.openxmlformats.org/officeDocument/2006/relationships/customXml" Target="../ink/ink30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6.xml"/><Relationship Id="rId5" Type="http://schemas.openxmlformats.org/officeDocument/2006/relationships/image" Target="../media/image672.png"/><Relationship Id="rId4" Type="http://schemas.openxmlformats.org/officeDocument/2006/relationships/customXml" Target="../ink/ink3035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40.xml"/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2" Type="http://schemas.openxmlformats.org/officeDocument/2006/relationships/customXml" Target="../ink/ink30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9.xml"/><Relationship Id="rId5" Type="http://schemas.openxmlformats.org/officeDocument/2006/relationships/image" Target="../media/image672.png"/><Relationship Id="rId4" Type="http://schemas.openxmlformats.org/officeDocument/2006/relationships/customXml" Target="../ink/ink3038.xml"/><Relationship Id="rId9" Type="http://schemas.openxmlformats.org/officeDocument/2006/relationships/image" Target="../media/image674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44.xml"/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2" Type="http://schemas.openxmlformats.org/officeDocument/2006/relationships/customXml" Target="../ink/ink30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3.xml"/><Relationship Id="rId11" Type="http://schemas.openxmlformats.org/officeDocument/2006/relationships/image" Target="../media/image675.png"/><Relationship Id="rId5" Type="http://schemas.openxmlformats.org/officeDocument/2006/relationships/image" Target="../media/image672.png"/><Relationship Id="rId10" Type="http://schemas.openxmlformats.org/officeDocument/2006/relationships/customXml" Target="../ink/ink3045.xml"/><Relationship Id="rId4" Type="http://schemas.openxmlformats.org/officeDocument/2006/relationships/customXml" Target="../ink/ink3042.xml"/><Relationship Id="rId9" Type="http://schemas.openxmlformats.org/officeDocument/2006/relationships/image" Target="../media/image674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123.xml"/><Relationship Id="rId26" Type="http://schemas.openxmlformats.org/officeDocument/2006/relationships/customXml" Target="../ink/ink127.xml"/><Relationship Id="rId39" Type="http://schemas.openxmlformats.org/officeDocument/2006/relationships/image" Target="../media/image30.png"/><Relationship Id="rId21" Type="http://schemas.openxmlformats.org/officeDocument/2006/relationships/image" Target="../media/image11.png"/><Relationship Id="rId34" Type="http://schemas.openxmlformats.org/officeDocument/2006/relationships/customXml" Target="../ink/ink131.xml"/><Relationship Id="rId42" Type="http://schemas.openxmlformats.org/officeDocument/2006/relationships/customXml" Target="../ink/ink135.xml"/><Relationship Id="rId47" Type="http://schemas.openxmlformats.org/officeDocument/2006/relationships/image" Target="../media/image36.png"/><Relationship Id="rId7" Type="http://schemas.openxmlformats.org/officeDocument/2006/relationships/image" Target="../media/image3.png"/><Relationship Id="rId2" Type="http://schemas.openxmlformats.org/officeDocument/2006/relationships/customXml" Target="../ink/ink116.xml"/><Relationship Id="rId16" Type="http://schemas.openxmlformats.org/officeDocument/2006/relationships/customXml" Target="../ink/ink122.xml"/><Relationship Id="rId29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7.xml"/><Relationship Id="rId11" Type="http://schemas.openxmlformats.org/officeDocument/2006/relationships/image" Target="../media/image6.png"/><Relationship Id="rId24" Type="http://schemas.openxmlformats.org/officeDocument/2006/relationships/customXml" Target="../ink/ink126.xml"/><Relationship Id="rId32" Type="http://schemas.openxmlformats.org/officeDocument/2006/relationships/customXml" Target="../ink/ink130.xml"/><Relationship Id="rId37" Type="http://schemas.openxmlformats.org/officeDocument/2006/relationships/image" Target="../media/image29.png"/><Relationship Id="rId40" Type="http://schemas.openxmlformats.org/officeDocument/2006/relationships/customXml" Target="../ink/ink134.xml"/><Relationship Id="rId45" Type="http://schemas.openxmlformats.org/officeDocument/2006/relationships/image" Target="../media/image35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128.xml"/><Relationship Id="rId36" Type="http://schemas.openxmlformats.org/officeDocument/2006/relationships/customXml" Target="../ink/ink132.xml"/><Relationship Id="rId10" Type="http://schemas.openxmlformats.org/officeDocument/2006/relationships/customXml" Target="../ink/ink119.xml"/><Relationship Id="rId19" Type="http://schemas.openxmlformats.org/officeDocument/2006/relationships/image" Target="../media/image10.png"/><Relationship Id="rId31" Type="http://schemas.openxmlformats.org/officeDocument/2006/relationships/image" Target="../media/image24.png"/><Relationship Id="rId44" Type="http://schemas.openxmlformats.org/officeDocument/2006/relationships/customXml" Target="../ink/ink136.xml"/><Relationship Id="rId9" Type="http://schemas.openxmlformats.org/officeDocument/2006/relationships/image" Target="../media/image5.png"/><Relationship Id="rId14" Type="http://schemas.openxmlformats.org/officeDocument/2006/relationships/customXml" Target="../ink/ink121.xml"/><Relationship Id="rId22" Type="http://schemas.openxmlformats.org/officeDocument/2006/relationships/customXml" Target="../ink/ink125.xml"/><Relationship Id="rId27" Type="http://schemas.openxmlformats.org/officeDocument/2006/relationships/image" Target="../media/image22.png"/><Relationship Id="rId30" Type="http://schemas.openxmlformats.org/officeDocument/2006/relationships/customXml" Target="../ink/ink129.xml"/><Relationship Id="rId35" Type="http://schemas.openxmlformats.org/officeDocument/2006/relationships/image" Target="../media/image28.png"/><Relationship Id="rId43" Type="http://schemas.openxmlformats.org/officeDocument/2006/relationships/image" Target="../media/image32.png"/><Relationship Id="rId8" Type="http://schemas.openxmlformats.org/officeDocument/2006/relationships/customXml" Target="../ink/ink118.xml"/><Relationship Id="rId12" Type="http://schemas.openxmlformats.org/officeDocument/2006/relationships/customXml" Target="../ink/ink120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25.png"/><Relationship Id="rId38" Type="http://schemas.openxmlformats.org/officeDocument/2006/relationships/customXml" Target="../ink/ink133.xml"/><Relationship Id="rId46" Type="http://schemas.openxmlformats.org/officeDocument/2006/relationships/customXml" Target="../ink/ink137.xml"/><Relationship Id="rId20" Type="http://schemas.openxmlformats.org/officeDocument/2006/relationships/customXml" Target="../ink/ink124.xml"/><Relationship Id="rId41" Type="http://schemas.openxmlformats.org/officeDocument/2006/relationships/image" Target="../media/image31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49.xml"/><Relationship Id="rId13" Type="http://schemas.openxmlformats.org/officeDocument/2006/relationships/image" Target="../media/image676.png"/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12" Type="http://schemas.openxmlformats.org/officeDocument/2006/relationships/customXml" Target="../ink/ink3051.xml"/><Relationship Id="rId2" Type="http://schemas.openxmlformats.org/officeDocument/2006/relationships/customXml" Target="../ink/ink30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8.xml"/><Relationship Id="rId11" Type="http://schemas.openxmlformats.org/officeDocument/2006/relationships/image" Target="../media/image675.png"/><Relationship Id="rId5" Type="http://schemas.openxmlformats.org/officeDocument/2006/relationships/image" Target="../media/image672.png"/><Relationship Id="rId10" Type="http://schemas.openxmlformats.org/officeDocument/2006/relationships/customXml" Target="../ink/ink3050.xml"/><Relationship Id="rId4" Type="http://schemas.openxmlformats.org/officeDocument/2006/relationships/customXml" Target="../ink/ink3047.xml"/><Relationship Id="rId9" Type="http://schemas.openxmlformats.org/officeDocument/2006/relationships/image" Target="../media/image674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55.xml"/><Relationship Id="rId13" Type="http://schemas.openxmlformats.org/officeDocument/2006/relationships/image" Target="../media/image676.png"/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12" Type="http://schemas.openxmlformats.org/officeDocument/2006/relationships/customXml" Target="../ink/ink3057.xml"/><Relationship Id="rId17" Type="http://schemas.openxmlformats.org/officeDocument/2006/relationships/image" Target="../media/image678.png"/><Relationship Id="rId2" Type="http://schemas.openxmlformats.org/officeDocument/2006/relationships/customXml" Target="../ink/ink3052.xml"/><Relationship Id="rId16" Type="http://schemas.openxmlformats.org/officeDocument/2006/relationships/customXml" Target="../ink/ink30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54.xml"/><Relationship Id="rId11" Type="http://schemas.openxmlformats.org/officeDocument/2006/relationships/image" Target="../media/image675.png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10" Type="http://schemas.openxmlformats.org/officeDocument/2006/relationships/customXml" Target="../ink/ink3056.xml"/><Relationship Id="rId4" Type="http://schemas.openxmlformats.org/officeDocument/2006/relationships/customXml" Target="../ink/ink3053.xml"/><Relationship Id="rId9" Type="http://schemas.openxmlformats.org/officeDocument/2006/relationships/image" Target="../media/image674.png"/><Relationship Id="rId14" Type="http://schemas.openxmlformats.org/officeDocument/2006/relationships/customXml" Target="../ink/ink3058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63.xml"/><Relationship Id="rId13" Type="http://schemas.openxmlformats.org/officeDocument/2006/relationships/image" Target="../media/image676.png"/><Relationship Id="rId18" Type="http://schemas.openxmlformats.org/officeDocument/2006/relationships/customXml" Target="../ink/ink3068.xml"/><Relationship Id="rId3" Type="http://schemas.openxmlformats.org/officeDocument/2006/relationships/image" Target="../media/image671.png"/><Relationship Id="rId21" Type="http://schemas.openxmlformats.org/officeDocument/2006/relationships/image" Target="../media/image680.png"/><Relationship Id="rId7" Type="http://schemas.openxmlformats.org/officeDocument/2006/relationships/image" Target="../media/image673.png"/><Relationship Id="rId12" Type="http://schemas.openxmlformats.org/officeDocument/2006/relationships/customXml" Target="../ink/ink3065.xml"/><Relationship Id="rId17" Type="http://schemas.openxmlformats.org/officeDocument/2006/relationships/image" Target="../media/image678.png"/><Relationship Id="rId2" Type="http://schemas.openxmlformats.org/officeDocument/2006/relationships/customXml" Target="../ink/ink3060.xml"/><Relationship Id="rId16" Type="http://schemas.openxmlformats.org/officeDocument/2006/relationships/customXml" Target="../ink/ink3067.xml"/><Relationship Id="rId20" Type="http://schemas.openxmlformats.org/officeDocument/2006/relationships/customXml" Target="../ink/ink30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2.xml"/><Relationship Id="rId11" Type="http://schemas.openxmlformats.org/officeDocument/2006/relationships/image" Target="../media/image675.png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10" Type="http://schemas.openxmlformats.org/officeDocument/2006/relationships/customXml" Target="../ink/ink3064.xml"/><Relationship Id="rId19" Type="http://schemas.openxmlformats.org/officeDocument/2006/relationships/image" Target="../media/image679.png"/><Relationship Id="rId4" Type="http://schemas.openxmlformats.org/officeDocument/2006/relationships/customXml" Target="../ink/ink3061.xml"/><Relationship Id="rId9" Type="http://schemas.openxmlformats.org/officeDocument/2006/relationships/image" Target="../media/image674.png"/><Relationship Id="rId14" Type="http://schemas.openxmlformats.org/officeDocument/2006/relationships/customXml" Target="../ink/ink3066.xml"/><Relationship Id="rId22" Type="http://schemas.openxmlformats.org/officeDocument/2006/relationships/customXml" Target="../ink/ink3070.xml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6.png"/><Relationship Id="rId18" Type="http://schemas.openxmlformats.org/officeDocument/2006/relationships/customXml" Target="../ink/ink3079.xml"/><Relationship Id="rId26" Type="http://schemas.openxmlformats.org/officeDocument/2006/relationships/customXml" Target="../ink/ink3083.xml"/><Relationship Id="rId21" Type="http://schemas.openxmlformats.org/officeDocument/2006/relationships/image" Target="../media/image680.png"/><Relationship Id="rId34" Type="http://schemas.openxmlformats.org/officeDocument/2006/relationships/customXml" Target="../ink/ink3087.xml"/><Relationship Id="rId7" Type="http://schemas.openxmlformats.org/officeDocument/2006/relationships/image" Target="../media/image673.png"/><Relationship Id="rId12" Type="http://schemas.openxmlformats.org/officeDocument/2006/relationships/customXml" Target="../ink/ink3076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2" Type="http://schemas.openxmlformats.org/officeDocument/2006/relationships/customXml" Target="../ink/ink3071.xml"/><Relationship Id="rId16" Type="http://schemas.openxmlformats.org/officeDocument/2006/relationships/customXml" Target="../ink/ink3078.xml"/><Relationship Id="rId20" Type="http://schemas.openxmlformats.org/officeDocument/2006/relationships/customXml" Target="../ink/ink3080.xml"/><Relationship Id="rId29" Type="http://schemas.openxmlformats.org/officeDocument/2006/relationships/image" Target="../media/image6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73.xml"/><Relationship Id="rId11" Type="http://schemas.openxmlformats.org/officeDocument/2006/relationships/image" Target="../media/image675.png"/><Relationship Id="rId24" Type="http://schemas.openxmlformats.org/officeDocument/2006/relationships/customXml" Target="../ink/ink3082.xml"/><Relationship Id="rId32" Type="http://schemas.openxmlformats.org/officeDocument/2006/relationships/customXml" Target="../ink/ink3086.xml"/><Relationship Id="rId37" Type="http://schemas.openxmlformats.org/officeDocument/2006/relationships/image" Target="../media/image688.png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084.xml"/><Relationship Id="rId36" Type="http://schemas.openxmlformats.org/officeDocument/2006/relationships/customXml" Target="../ink/ink3088.xml"/><Relationship Id="rId10" Type="http://schemas.openxmlformats.org/officeDocument/2006/relationships/customXml" Target="../ink/ink3075.xml"/><Relationship Id="rId19" Type="http://schemas.openxmlformats.org/officeDocument/2006/relationships/image" Target="../media/image679.png"/><Relationship Id="rId31" Type="http://schemas.openxmlformats.org/officeDocument/2006/relationships/image" Target="../media/image685.png"/><Relationship Id="rId4" Type="http://schemas.openxmlformats.org/officeDocument/2006/relationships/customXml" Target="../ink/ink3072.xml"/><Relationship Id="rId9" Type="http://schemas.openxmlformats.org/officeDocument/2006/relationships/image" Target="../media/image674.png"/><Relationship Id="rId14" Type="http://schemas.openxmlformats.org/officeDocument/2006/relationships/customXml" Target="../ink/ink3077.xml"/><Relationship Id="rId22" Type="http://schemas.openxmlformats.org/officeDocument/2006/relationships/customXml" Target="../ink/ink3081.xml"/><Relationship Id="rId27" Type="http://schemas.openxmlformats.org/officeDocument/2006/relationships/image" Target="../media/image683.png"/><Relationship Id="rId30" Type="http://schemas.openxmlformats.org/officeDocument/2006/relationships/customXml" Target="../ink/ink3085.xml"/><Relationship Id="rId35" Type="http://schemas.openxmlformats.org/officeDocument/2006/relationships/image" Target="../media/image687.png"/><Relationship Id="rId8" Type="http://schemas.openxmlformats.org/officeDocument/2006/relationships/customXml" Target="../ink/ink3074.xml"/><Relationship Id="rId3" Type="http://schemas.openxmlformats.org/officeDocument/2006/relationships/image" Target="../media/image671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01.xml"/><Relationship Id="rId21" Type="http://schemas.openxmlformats.org/officeDocument/2006/relationships/image" Target="../media/image680.png"/><Relationship Id="rId42" Type="http://schemas.openxmlformats.org/officeDocument/2006/relationships/customXml" Target="../ink/ink3109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3122.xml"/><Relationship Id="rId16" Type="http://schemas.openxmlformats.org/officeDocument/2006/relationships/customXml" Target="../ink/ink3096.xml"/><Relationship Id="rId11" Type="http://schemas.openxmlformats.org/officeDocument/2006/relationships/image" Target="../media/image675.png"/><Relationship Id="rId24" Type="http://schemas.openxmlformats.org/officeDocument/2006/relationships/customXml" Target="../ink/ink3100.xml"/><Relationship Id="rId32" Type="http://schemas.openxmlformats.org/officeDocument/2006/relationships/customXml" Target="../ink/ink3104.xml"/><Relationship Id="rId37" Type="http://schemas.openxmlformats.org/officeDocument/2006/relationships/image" Target="../media/image688.png"/><Relationship Id="rId40" Type="http://schemas.openxmlformats.org/officeDocument/2006/relationships/customXml" Target="../ink/ink3108.xml"/><Relationship Id="rId45" Type="http://schemas.openxmlformats.org/officeDocument/2006/relationships/image" Target="../media/image692.png"/><Relationship Id="rId53" Type="http://schemas.openxmlformats.org/officeDocument/2006/relationships/image" Target="../media/image696.png"/><Relationship Id="rId58" Type="http://schemas.openxmlformats.org/officeDocument/2006/relationships/customXml" Target="../ink/ink3117.xml"/><Relationship Id="rId66" Type="http://schemas.openxmlformats.org/officeDocument/2006/relationships/customXml" Target="../ink/ink3121.xml"/><Relationship Id="rId74" Type="http://schemas.openxmlformats.org/officeDocument/2006/relationships/image" Target="../media/image706.png"/><Relationship Id="rId5" Type="http://schemas.openxmlformats.org/officeDocument/2006/relationships/image" Target="../media/image672.png"/><Relationship Id="rId61" Type="http://schemas.openxmlformats.org/officeDocument/2006/relationships/image" Target="../media/image700.png"/><Relationship Id="rId19" Type="http://schemas.openxmlformats.org/officeDocument/2006/relationships/image" Target="../media/image679.png"/><Relationship Id="rId14" Type="http://schemas.openxmlformats.org/officeDocument/2006/relationships/customXml" Target="../ink/ink3095.xml"/><Relationship Id="rId22" Type="http://schemas.openxmlformats.org/officeDocument/2006/relationships/customXml" Target="../ink/ink3099.xml"/><Relationship Id="rId27" Type="http://schemas.openxmlformats.org/officeDocument/2006/relationships/image" Target="../media/image683.png"/><Relationship Id="rId30" Type="http://schemas.openxmlformats.org/officeDocument/2006/relationships/customXml" Target="../ink/ink3103.xml"/><Relationship Id="rId35" Type="http://schemas.openxmlformats.org/officeDocument/2006/relationships/image" Target="../media/image687.png"/><Relationship Id="rId43" Type="http://schemas.openxmlformats.org/officeDocument/2006/relationships/image" Target="../media/image691.png"/><Relationship Id="rId48" Type="http://schemas.openxmlformats.org/officeDocument/2006/relationships/customXml" Target="../ink/ink3112.xml"/><Relationship Id="rId56" Type="http://schemas.openxmlformats.org/officeDocument/2006/relationships/customXml" Target="../ink/ink3116.xml"/><Relationship Id="rId64" Type="http://schemas.openxmlformats.org/officeDocument/2006/relationships/customXml" Target="../ink/ink3120.xml"/><Relationship Id="rId69" Type="http://schemas.openxmlformats.org/officeDocument/2006/relationships/image" Target="../media/image704.png"/><Relationship Id="rId77" Type="http://schemas.openxmlformats.org/officeDocument/2006/relationships/customXml" Target="../ink/ink3127.xml"/><Relationship Id="rId8" Type="http://schemas.openxmlformats.org/officeDocument/2006/relationships/customXml" Target="../ink/ink3092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3" Type="http://schemas.openxmlformats.org/officeDocument/2006/relationships/image" Target="../media/image671.png"/><Relationship Id="rId12" Type="http://schemas.openxmlformats.org/officeDocument/2006/relationships/customXml" Target="../ink/ink3094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107.xml"/><Relationship Id="rId46" Type="http://schemas.openxmlformats.org/officeDocument/2006/relationships/customXml" Target="../ink/ink3111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3098.xml"/><Relationship Id="rId41" Type="http://schemas.openxmlformats.org/officeDocument/2006/relationships/image" Target="../media/image690.png"/><Relationship Id="rId54" Type="http://schemas.openxmlformats.org/officeDocument/2006/relationships/customXml" Target="../ink/ink3115.xml"/><Relationship Id="rId62" Type="http://schemas.openxmlformats.org/officeDocument/2006/relationships/customXml" Target="../ink/ink3119.xml"/><Relationship Id="rId70" Type="http://schemas.openxmlformats.org/officeDocument/2006/relationships/customXml" Target="../ink/ink3123.xml"/><Relationship Id="rId75" Type="http://schemas.openxmlformats.org/officeDocument/2006/relationships/customXml" Target="../ink/ink31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91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102.xml"/><Relationship Id="rId36" Type="http://schemas.openxmlformats.org/officeDocument/2006/relationships/customXml" Target="../ink/ink3106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3093.xml"/><Relationship Id="rId31" Type="http://schemas.openxmlformats.org/officeDocument/2006/relationships/image" Target="../media/image685.png"/><Relationship Id="rId44" Type="http://schemas.openxmlformats.org/officeDocument/2006/relationships/customXml" Target="../ink/ink3110.xml"/><Relationship Id="rId52" Type="http://schemas.openxmlformats.org/officeDocument/2006/relationships/customXml" Target="../ink/ink3114.xml"/><Relationship Id="rId60" Type="http://schemas.openxmlformats.org/officeDocument/2006/relationships/customXml" Target="../ink/ink3118.xml"/><Relationship Id="rId65" Type="http://schemas.openxmlformats.org/officeDocument/2006/relationships/image" Target="../media/image702.png"/><Relationship Id="rId73" Type="http://schemas.openxmlformats.org/officeDocument/2006/relationships/customXml" Target="../ink/ink3125.xml"/><Relationship Id="rId78" Type="http://schemas.openxmlformats.org/officeDocument/2006/relationships/image" Target="../media/image708.png"/><Relationship Id="rId4" Type="http://schemas.openxmlformats.org/officeDocument/2006/relationships/customXml" Target="../ink/ink3090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3097.xml"/><Relationship Id="rId39" Type="http://schemas.openxmlformats.org/officeDocument/2006/relationships/image" Target="../media/image689.png"/><Relationship Id="rId34" Type="http://schemas.openxmlformats.org/officeDocument/2006/relationships/customXml" Target="../ink/ink3105.xml"/><Relationship Id="rId50" Type="http://schemas.openxmlformats.org/officeDocument/2006/relationships/customXml" Target="../ink/ink3113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7" Type="http://schemas.openxmlformats.org/officeDocument/2006/relationships/image" Target="../media/image673.png"/><Relationship Id="rId71" Type="http://schemas.openxmlformats.org/officeDocument/2006/relationships/customXml" Target="../ink/ink3124.xml"/><Relationship Id="rId2" Type="http://schemas.openxmlformats.org/officeDocument/2006/relationships/customXml" Target="../ink/ink3089.xml"/><Relationship Id="rId29" Type="http://schemas.openxmlformats.org/officeDocument/2006/relationships/image" Target="../media/image684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40.xml"/><Relationship Id="rId21" Type="http://schemas.openxmlformats.org/officeDocument/2006/relationships/image" Target="../media/image680.png"/><Relationship Id="rId42" Type="http://schemas.openxmlformats.org/officeDocument/2006/relationships/customXml" Target="../ink/ink3148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3161.xml"/><Relationship Id="rId84" Type="http://schemas.openxmlformats.org/officeDocument/2006/relationships/image" Target="../media/image710.png"/><Relationship Id="rId89" Type="http://schemas.openxmlformats.org/officeDocument/2006/relationships/customXml" Target="../ink/ink3172.xml"/><Relationship Id="rId16" Type="http://schemas.openxmlformats.org/officeDocument/2006/relationships/customXml" Target="../ink/ink3135.xml"/><Relationship Id="rId11" Type="http://schemas.openxmlformats.org/officeDocument/2006/relationships/image" Target="../media/image675.png"/><Relationship Id="rId32" Type="http://schemas.openxmlformats.org/officeDocument/2006/relationships/customXml" Target="../ink/ink3143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3156.xml"/><Relationship Id="rId74" Type="http://schemas.openxmlformats.org/officeDocument/2006/relationships/image" Target="../media/image706.png"/><Relationship Id="rId79" Type="http://schemas.openxmlformats.org/officeDocument/2006/relationships/customXml" Target="../ink/ink3167.xml"/><Relationship Id="rId102" Type="http://schemas.openxmlformats.org/officeDocument/2006/relationships/image" Target="../media/image718.png"/><Relationship Id="rId5" Type="http://schemas.openxmlformats.org/officeDocument/2006/relationships/image" Target="../media/image672.png"/><Relationship Id="rId90" Type="http://schemas.openxmlformats.org/officeDocument/2006/relationships/image" Target="../media/image713.png"/><Relationship Id="rId95" Type="http://schemas.openxmlformats.org/officeDocument/2006/relationships/image" Target="../media/image715.png"/><Relationship Id="rId22" Type="http://schemas.openxmlformats.org/officeDocument/2006/relationships/customXml" Target="../ink/ink3138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151.xml"/><Relationship Id="rId64" Type="http://schemas.openxmlformats.org/officeDocument/2006/relationships/customXml" Target="../ink/ink3159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3170.xml"/><Relationship Id="rId12" Type="http://schemas.openxmlformats.org/officeDocument/2006/relationships/customXml" Target="../ink/ink3133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146.xml"/><Relationship Id="rId46" Type="http://schemas.openxmlformats.org/officeDocument/2006/relationships/customXml" Target="../ink/ink3150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3137.xml"/><Relationship Id="rId41" Type="http://schemas.openxmlformats.org/officeDocument/2006/relationships/image" Target="../media/image690.png"/><Relationship Id="rId54" Type="http://schemas.openxmlformats.org/officeDocument/2006/relationships/customXml" Target="../ink/ink3154.xml"/><Relationship Id="rId62" Type="http://schemas.openxmlformats.org/officeDocument/2006/relationships/customXml" Target="../ink/ink3158.xml"/><Relationship Id="rId70" Type="http://schemas.openxmlformats.org/officeDocument/2006/relationships/customXml" Target="../ink/ink3162.xml"/><Relationship Id="rId75" Type="http://schemas.openxmlformats.org/officeDocument/2006/relationships/customXml" Target="../ink/ink3165.xml"/><Relationship Id="rId83" Type="http://schemas.openxmlformats.org/officeDocument/2006/relationships/customXml" Target="../ink/ink3169.xml"/><Relationship Id="rId88" Type="http://schemas.openxmlformats.org/officeDocument/2006/relationships/image" Target="../media/image712.png"/><Relationship Id="rId91" Type="http://schemas.openxmlformats.org/officeDocument/2006/relationships/customXml" Target="../ink/ink3173.xml"/><Relationship Id="rId96" Type="http://schemas.openxmlformats.org/officeDocument/2006/relationships/customXml" Target="../ink/ink31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30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141.xml"/><Relationship Id="rId36" Type="http://schemas.openxmlformats.org/officeDocument/2006/relationships/customXml" Target="../ink/ink3145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3132.xml"/><Relationship Id="rId31" Type="http://schemas.openxmlformats.org/officeDocument/2006/relationships/image" Target="../media/image685.png"/><Relationship Id="rId44" Type="http://schemas.openxmlformats.org/officeDocument/2006/relationships/customXml" Target="../ink/ink3149.xml"/><Relationship Id="rId52" Type="http://schemas.openxmlformats.org/officeDocument/2006/relationships/customXml" Target="../ink/ink3153.xml"/><Relationship Id="rId60" Type="http://schemas.openxmlformats.org/officeDocument/2006/relationships/customXml" Target="../ink/ink3157.xml"/><Relationship Id="rId65" Type="http://schemas.openxmlformats.org/officeDocument/2006/relationships/image" Target="../media/image702.png"/><Relationship Id="rId73" Type="http://schemas.openxmlformats.org/officeDocument/2006/relationships/customXml" Target="../ink/ink3164.xml"/><Relationship Id="rId78" Type="http://schemas.openxmlformats.org/officeDocument/2006/relationships/image" Target="../media/image708.png"/><Relationship Id="rId81" Type="http://schemas.openxmlformats.org/officeDocument/2006/relationships/customXml" Target="../ink/ink3168.xml"/><Relationship Id="rId86" Type="http://schemas.openxmlformats.org/officeDocument/2006/relationships/image" Target="../media/image711.png"/><Relationship Id="rId94" Type="http://schemas.openxmlformats.org/officeDocument/2006/relationships/customXml" Target="../ink/ink3175.xml"/><Relationship Id="rId99" Type="http://schemas.openxmlformats.org/officeDocument/2006/relationships/customXml" Target="../ink/ink3178.xml"/><Relationship Id="rId101" Type="http://schemas.openxmlformats.org/officeDocument/2006/relationships/customXml" Target="../ink/ink3179.xml"/><Relationship Id="rId4" Type="http://schemas.openxmlformats.org/officeDocument/2006/relationships/customXml" Target="../ink/ink3129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3136.xml"/><Relationship Id="rId39" Type="http://schemas.openxmlformats.org/officeDocument/2006/relationships/image" Target="../media/image689.png"/><Relationship Id="rId34" Type="http://schemas.openxmlformats.org/officeDocument/2006/relationships/customXml" Target="../ink/ink3144.xml"/><Relationship Id="rId50" Type="http://schemas.openxmlformats.org/officeDocument/2006/relationships/customXml" Target="../ink/ink3152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6.png"/><Relationship Id="rId7" Type="http://schemas.openxmlformats.org/officeDocument/2006/relationships/image" Target="../media/image673.png"/><Relationship Id="rId71" Type="http://schemas.openxmlformats.org/officeDocument/2006/relationships/customXml" Target="../ink/ink3163.xml"/><Relationship Id="rId92" Type="http://schemas.openxmlformats.org/officeDocument/2006/relationships/image" Target="../media/image714.png"/><Relationship Id="rId2" Type="http://schemas.openxmlformats.org/officeDocument/2006/relationships/customXml" Target="../ink/ink3128.xml"/><Relationship Id="rId29" Type="http://schemas.openxmlformats.org/officeDocument/2006/relationships/image" Target="../media/image684.png"/><Relationship Id="rId24" Type="http://schemas.openxmlformats.org/officeDocument/2006/relationships/customXml" Target="../ink/ink3139.xml"/><Relationship Id="rId40" Type="http://schemas.openxmlformats.org/officeDocument/2006/relationships/customXml" Target="../ink/ink3147.xml"/><Relationship Id="rId45" Type="http://schemas.openxmlformats.org/officeDocument/2006/relationships/image" Target="../media/image692.png"/><Relationship Id="rId66" Type="http://schemas.openxmlformats.org/officeDocument/2006/relationships/customXml" Target="../ink/ink3160.xml"/><Relationship Id="rId87" Type="http://schemas.openxmlformats.org/officeDocument/2006/relationships/customXml" Target="../ink/ink3171.xml"/><Relationship Id="rId61" Type="http://schemas.openxmlformats.org/officeDocument/2006/relationships/image" Target="../media/image700.png"/><Relationship Id="rId82" Type="http://schemas.openxmlformats.org/officeDocument/2006/relationships/image" Target="../media/image609.png"/><Relationship Id="rId19" Type="http://schemas.openxmlformats.org/officeDocument/2006/relationships/image" Target="../media/image679.png"/><Relationship Id="rId14" Type="http://schemas.openxmlformats.org/officeDocument/2006/relationships/customXml" Target="../ink/ink3134.xml"/><Relationship Id="rId30" Type="http://schemas.openxmlformats.org/officeDocument/2006/relationships/customXml" Target="../ink/ink3142.xml"/><Relationship Id="rId35" Type="http://schemas.openxmlformats.org/officeDocument/2006/relationships/image" Target="../media/image687.png"/><Relationship Id="rId56" Type="http://schemas.openxmlformats.org/officeDocument/2006/relationships/customXml" Target="../ink/ink3155.xml"/><Relationship Id="rId77" Type="http://schemas.openxmlformats.org/officeDocument/2006/relationships/customXml" Target="../ink/ink3166.xml"/><Relationship Id="rId100" Type="http://schemas.openxmlformats.org/officeDocument/2006/relationships/image" Target="../media/image717.png"/><Relationship Id="rId8" Type="http://schemas.openxmlformats.org/officeDocument/2006/relationships/customXml" Target="../ink/ink3131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174.xml"/><Relationship Id="rId98" Type="http://schemas.openxmlformats.org/officeDocument/2006/relationships/customXml" Target="../ink/ink3177.xml"/><Relationship Id="rId3" Type="http://schemas.openxmlformats.org/officeDocument/2006/relationships/image" Target="../media/image671.png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92.xml"/><Relationship Id="rId21" Type="http://schemas.openxmlformats.org/officeDocument/2006/relationships/image" Target="../media/image680.png"/><Relationship Id="rId42" Type="http://schemas.openxmlformats.org/officeDocument/2006/relationships/customXml" Target="../ink/ink3200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3213.xml"/><Relationship Id="rId84" Type="http://schemas.openxmlformats.org/officeDocument/2006/relationships/image" Target="../media/image710.png"/><Relationship Id="rId89" Type="http://schemas.openxmlformats.org/officeDocument/2006/relationships/customXml" Target="../ink/ink3224.xml"/><Relationship Id="rId16" Type="http://schemas.openxmlformats.org/officeDocument/2006/relationships/customXml" Target="../ink/ink3187.xml"/><Relationship Id="rId11" Type="http://schemas.openxmlformats.org/officeDocument/2006/relationships/image" Target="../media/image675.png"/><Relationship Id="rId32" Type="http://schemas.openxmlformats.org/officeDocument/2006/relationships/customXml" Target="../ink/ink3195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3208.xml"/><Relationship Id="rId74" Type="http://schemas.openxmlformats.org/officeDocument/2006/relationships/image" Target="../media/image706.png"/><Relationship Id="rId79" Type="http://schemas.openxmlformats.org/officeDocument/2006/relationships/customXml" Target="../ink/ink3219.xml"/><Relationship Id="rId102" Type="http://schemas.openxmlformats.org/officeDocument/2006/relationships/image" Target="../media/image719.png"/><Relationship Id="rId5" Type="http://schemas.openxmlformats.org/officeDocument/2006/relationships/image" Target="../media/image672.png"/><Relationship Id="rId90" Type="http://schemas.openxmlformats.org/officeDocument/2006/relationships/image" Target="../media/image713.png"/><Relationship Id="rId95" Type="http://schemas.openxmlformats.org/officeDocument/2006/relationships/image" Target="../media/image715.png"/><Relationship Id="rId22" Type="http://schemas.openxmlformats.org/officeDocument/2006/relationships/customXml" Target="../ink/ink3190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203.xml"/><Relationship Id="rId64" Type="http://schemas.openxmlformats.org/officeDocument/2006/relationships/customXml" Target="../ink/ink3211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3222.xml"/><Relationship Id="rId12" Type="http://schemas.openxmlformats.org/officeDocument/2006/relationships/customXml" Target="../ink/ink3185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198.xml"/><Relationship Id="rId46" Type="http://schemas.openxmlformats.org/officeDocument/2006/relationships/customXml" Target="../ink/ink3202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3189.xml"/><Relationship Id="rId41" Type="http://schemas.openxmlformats.org/officeDocument/2006/relationships/image" Target="../media/image690.png"/><Relationship Id="rId54" Type="http://schemas.openxmlformats.org/officeDocument/2006/relationships/customXml" Target="../ink/ink3206.xml"/><Relationship Id="rId62" Type="http://schemas.openxmlformats.org/officeDocument/2006/relationships/customXml" Target="../ink/ink3210.xml"/><Relationship Id="rId70" Type="http://schemas.openxmlformats.org/officeDocument/2006/relationships/customXml" Target="../ink/ink3214.xml"/><Relationship Id="rId75" Type="http://schemas.openxmlformats.org/officeDocument/2006/relationships/customXml" Target="../ink/ink3217.xml"/><Relationship Id="rId83" Type="http://schemas.openxmlformats.org/officeDocument/2006/relationships/customXml" Target="../ink/ink3221.xml"/><Relationship Id="rId88" Type="http://schemas.openxmlformats.org/officeDocument/2006/relationships/image" Target="../media/image712.png"/><Relationship Id="rId91" Type="http://schemas.openxmlformats.org/officeDocument/2006/relationships/customXml" Target="../ink/ink3225.xml"/><Relationship Id="rId96" Type="http://schemas.openxmlformats.org/officeDocument/2006/relationships/customXml" Target="../ink/ink32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82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193.xml"/><Relationship Id="rId36" Type="http://schemas.openxmlformats.org/officeDocument/2006/relationships/customXml" Target="../ink/ink3197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3184.xml"/><Relationship Id="rId31" Type="http://schemas.openxmlformats.org/officeDocument/2006/relationships/image" Target="../media/image685.png"/><Relationship Id="rId44" Type="http://schemas.openxmlformats.org/officeDocument/2006/relationships/customXml" Target="../ink/ink3201.xml"/><Relationship Id="rId52" Type="http://schemas.openxmlformats.org/officeDocument/2006/relationships/customXml" Target="../ink/ink3205.xml"/><Relationship Id="rId60" Type="http://schemas.openxmlformats.org/officeDocument/2006/relationships/customXml" Target="../ink/ink3209.xml"/><Relationship Id="rId65" Type="http://schemas.openxmlformats.org/officeDocument/2006/relationships/image" Target="../media/image702.png"/><Relationship Id="rId73" Type="http://schemas.openxmlformats.org/officeDocument/2006/relationships/customXml" Target="../ink/ink3216.xml"/><Relationship Id="rId78" Type="http://schemas.openxmlformats.org/officeDocument/2006/relationships/image" Target="../media/image708.png"/><Relationship Id="rId81" Type="http://schemas.openxmlformats.org/officeDocument/2006/relationships/customXml" Target="../ink/ink3220.xml"/><Relationship Id="rId86" Type="http://schemas.openxmlformats.org/officeDocument/2006/relationships/image" Target="../media/image711.png"/><Relationship Id="rId94" Type="http://schemas.openxmlformats.org/officeDocument/2006/relationships/customXml" Target="../ink/ink3227.xml"/><Relationship Id="rId99" Type="http://schemas.openxmlformats.org/officeDocument/2006/relationships/customXml" Target="../ink/ink3230.xml"/><Relationship Id="rId101" Type="http://schemas.openxmlformats.org/officeDocument/2006/relationships/customXml" Target="../ink/ink3231.xml"/><Relationship Id="rId4" Type="http://schemas.openxmlformats.org/officeDocument/2006/relationships/customXml" Target="../ink/ink3181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3188.xml"/><Relationship Id="rId39" Type="http://schemas.openxmlformats.org/officeDocument/2006/relationships/image" Target="../media/image689.png"/><Relationship Id="rId34" Type="http://schemas.openxmlformats.org/officeDocument/2006/relationships/customXml" Target="../ink/ink3196.xml"/><Relationship Id="rId50" Type="http://schemas.openxmlformats.org/officeDocument/2006/relationships/customXml" Target="../ink/ink3204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6.png"/><Relationship Id="rId7" Type="http://schemas.openxmlformats.org/officeDocument/2006/relationships/image" Target="../media/image673.png"/><Relationship Id="rId71" Type="http://schemas.openxmlformats.org/officeDocument/2006/relationships/customXml" Target="../ink/ink3215.xml"/><Relationship Id="rId92" Type="http://schemas.openxmlformats.org/officeDocument/2006/relationships/image" Target="../media/image714.png"/><Relationship Id="rId2" Type="http://schemas.openxmlformats.org/officeDocument/2006/relationships/customXml" Target="../ink/ink3180.xml"/><Relationship Id="rId29" Type="http://schemas.openxmlformats.org/officeDocument/2006/relationships/image" Target="../media/image684.png"/><Relationship Id="rId24" Type="http://schemas.openxmlformats.org/officeDocument/2006/relationships/customXml" Target="../ink/ink3191.xml"/><Relationship Id="rId40" Type="http://schemas.openxmlformats.org/officeDocument/2006/relationships/customXml" Target="../ink/ink3199.xml"/><Relationship Id="rId45" Type="http://schemas.openxmlformats.org/officeDocument/2006/relationships/image" Target="../media/image692.png"/><Relationship Id="rId66" Type="http://schemas.openxmlformats.org/officeDocument/2006/relationships/customXml" Target="../ink/ink3212.xml"/><Relationship Id="rId87" Type="http://schemas.openxmlformats.org/officeDocument/2006/relationships/customXml" Target="../ink/ink3223.xml"/><Relationship Id="rId61" Type="http://schemas.openxmlformats.org/officeDocument/2006/relationships/image" Target="../media/image700.png"/><Relationship Id="rId82" Type="http://schemas.openxmlformats.org/officeDocument/2006/relationships/image" Target="../media/image609.png"/><Relationship Id="rId19" Type="http://schemas.openxmlformats.org/officeDocument/2006/relationships/image" Target="../media/image679.png"/><Relationship Id="rId14" Type="http://schemas.openxmlformats.org/officeDocument/2006/relationships/customXml" Target="../ink/ink3186.xml"/><Relationship Id="rId30" Type="http://schemas.openxmlformats.org/officeDocument/2006/relationships/customXml" Target="../ink/ink3194.xml"/><Relationship Id="rId35" Type="http://schemas.openxmlformats.org/officeDocument/2006/relationships/image" Target="../media/image687.png"/><Relationship Id="rId56" Type="http://schemas.openxmlformats.org/officeDocument/2006/relationships/customXml" Target="../ink/ink3207.xml"/><Relationship Id="rId77" Type="http://schemas.openxmlformats.org/officeDocument/2006/relationships/customXml" Target="../ink/ink3218.xml"/><Relationship Id="rId100" Type="http://schemas.openxmlformats.org/officeDocument/2006/relationships/image" Target="../media/image717.png"/><Relationship Id="rId8" Type="http://schemas.openxmlformats.org/officeDocument/2006/relationships/customXml" Target="../ink/ink3183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226.xml"/><Relationship Id="rId98" Type="http://schemas.openxmlformats.org/officeDocument/2006/relationships/customXml" Target="../ink/ink3229.xml"/><Relationship Id="rId3" Type="http://schemas.openxmlformats.org/officeDocument/2006/relationships/image" Target="../media/image671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44.xml"/><Relationship Id="rId21" Type="http://schemas.openxmlformats.org/officeDocument/2006/relationships/image" Target="../media/image680.png"/><Relationship Id="rId42" Type="http://schemas.openxmlformats.org/officeDocument/2006/relationships/customXml" Target="../ink/ink3252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3265.xml"/><Relationship Id="rId84" Type="http://schemas.openxmlformats.org/officeDocument/2006/relationships/image" Target="../media/image710.png"/><Relationship Id="rId89" Type="http://schemas.openxmlformats.org/officeDocument/2006/relationships/customXml" Target="../ink/ink3276.xml"/><Relationship Id="rId16" Type="http://schemas.openxmlformats.org/officeDocument/2006/relationships/customXml" Target="../ink/ink3239.xml"/><Relationship Id="rId11" Type="http://schemas.openxmlformats.org/officeDocument/2006/relationships/image" Target="../media/image675.png"/><Relationship Id="rId32" Type="http://schemas.openxmlformats.org/officeDocument/2006/relationships/customXml" Target="../ink/ink3247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3260.xml"/><Relationship Id="rId74" Type="http://schemas.openxmlformats.org/officeDocument/2006/relationships/image" Target="../media/image706.png"/><Relationship Id="rId79" Type="http://schemas.openxmlformats.org/officeDocument/2006/relationships/customXml" Target="../ink/ink3271.xml"/><Relationship Id="rId102" Type="http://schemas.openxmlformats.org/officeDocument/2006/relationships/image" Target="../media/image720.png"/><Relationship Id="rId5" Type="http://schemas.openxmlformats.org/officeDocument/2006/relationships/image" Target="../media/image672.png"/><Relationship Id="rId90" Type="http://schemas.openxmlformats.org/officeDocument/2006/relationships/image" Target="../media/image713.png"/><Relationship Id="rId95" Type="http://schemas.openxmlformats.org/officeDocument/2006/relationships/image" Target="../media/image715.png"/><Relationship Id="rId22" Type="http://schemas.openxmlformats.org/officeDocument/2006/relationships/customXml" Target="../ink/ink3242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255.xml"/><Relationship Id="rId64" Type="http://schemas.openxmlformats.org/officeDocument/2006/relationships/customXml" Target="../ink/ink3263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3274.xml"/><Relationship Id="rId12" Type="http://schemas.openxmlformats.org/officeDocument/2006/relationships/customXml" Target="../ink/ink3237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250.xml"/><Relationship Id="rId46" Type="http://schemas.openxmlformats.org/officeDocument/2006/relationships/customXml" Target="../ink/ink3254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3241.xml"/><Relationship Id="rId41" Type="http://schemas.openxmlformats.org/officeDocument/2006/relationships/image" Target="../media/image690.png"/><Relationship Id="rId54" Type="http://schemas.openxmlformats.org/officeDocument/2006/relationships/customXml" Target="../ink/ink3258.xml"/><Relationship Id="rId62" Type="http://schemas.openxmlformats.org/officeDocument/2006/relationships/customXml" Target="../ink/ink3262.xml"/><Relationship Id="rId70" Type="http://schemas.openxmlformats.org/officeDocument/2006/relationships/customXml" Target="../ink/ink3266.xml"/><Relationship Id="rId75" Type="http://schemas.openxmlformats.org/officeDocument/2006/relationships/customXml" Target="../ink/ink3269.xml"/><Relationship Id="rId83" Type="http://schemas.openxmlformats.org/officeDocument/2006/relationships/customXml" Target="../ink/ink3273.xml"/><Relationship Id="rId88" Type="http://schemas.openxmlformats.org/officeDocument/2006/relationships/image" Target="../media/image712.png"/><Relationship Id="rId91" Type="http://schemas.openxmlformats.org/officeDocument/2006/relationships/customXml" Target="../ink/ink3277.xml"/><Relationship Id="rId96" Type="http://schemas.openxmlformats.org/officeDocument/2006/relationships/customXml" Target="../ink/ink32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4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245.xml"/><Relationship Id="rId36" Type="http://schemas.openxmlformats.org/officeDocument/2006/relationships/customXml" Target="../ink/ink3249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3236.xml"/><Relationship Id="rId31" Type="http://schemas.openxmlformats.org/officeDocument/2006/relationships/image" Target="../media/image685.png"/><Relationship Id="rId44" Type="http://schemas.openxmlformats.org/officeDocument/2006/relationships/customXml" Target="../ink/ink3253.xml"/><Relationship Id="rId52" Type="http://schemas.openxmlformats.org/officeDocument/2006/relationships/customXml" Target="../ink/ink3257.xml"/><Relationship Id="rId60" Type="http://schemas.openxmlformats.org/officeDocument/2006/relationships/customXml" Target="../ink/ink3261.xml"/><Relationship Id="rId65" Type="http://schemas.openxmlformats.org/officeDocument/2006/relationships/image" Target="../media/image702.png"/><Relationship Id="rId73" Type="http://schemas.openxmlformats.org/officeDocument/2006/relationships/customXml" Target="../ink/ink3268.xml"/><Relationship Id="rId78" Type="http://schemas.openxmlformats.org/officeDocument/2006/relationships/image" Target="../media/image708.png"/><Relationship Id="rId81" Type="http://schemas.openxmlformats.org/officeDocument/2006/relationships/customXml" Target="../ink/ink3272.xml"/><Relationship Id="rId86" Type="http://schemas.openxmlformats.org/officeDocument/2006/relationships/image" Target="../media/image711.png"/><Relationship Id="rId94" Type="http://schemas.openxmlformats.org/officeDocument/2006/relationships/customXml" Target="../ink/ink3279.xml"/><Relationship Id="rId99" Type="http://schemas.openxmlformats.org/officeDocument/2006/relationships/customXml" Target="../ink/ink3282.xml"/><Relationship Id="rId101" Type="http://schemas.openxmlformats.org/officeDocument/2006/relationships/customXml" Target="../ink/ink3283.xml"/><Relationship Id="rId4" Type="http://schemas.openxmlformats.org/officeDocument/2006/relationships/customXml" Target="../ink/ink3233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3240.xml"/><Relationship Id="rId39" Type="http://schemas.openxmlformats.org/officeDocument/2006/relationships/image" Target="../media/image689.png"/><Relationship Id="rId34" Type="http://schemas.openxmlformats.org/officeDocument/2006/relationships/customXml" Target="../ink/ink3248.xml"/><Relationship Id="rId50" Type="http://schemas.openxmlformats.org/officeDocument/2006/relationships/customXml" Target="../ink/ink325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6.png"/><Relationship Id="rId7" Type="http://schemas.openxmlformats.org/officeDocument/2006/relationships/image" Target="../media/image673.png"/><Relationship Id="rId71" Type="http://schemas.openxmlformats.org/officeDocument/2006/relationships/customXml" Target="../ink/ink3267.xml"/><Relationship Id="rId92" Type="http://schemas.openxmlformats.org/officeDocument/2006/relationships/image" Target="../media/image714.png"/><Relationship Id="rId2" Type="http://schemas.openxmlformats.org/officeDocument/2006/relationships/customXml" Target="../ink/ink3232.xml"/><Relationship Id="rId29" Type="http://schemas.openxmlformats.org/officeDocument/2006/relationships/image" Target="../media/image684.png"/><Relationship Id="rId24" Type="http://schemas.openxmlformats.org/officeDocument/2006/relationships/customXml" Target="../ink/ink3243.xml"/><Relationship Id="rId40" Type="http://schemas.openxmlformats.org/officeDocument/2006/relationships/customXml" Target="../ink/ink3251.xml"/><Relationship Id="rId45" Type="http://schemas.openxmlformats.org/officeDocument/2006/relationships/image" Target="../media/image692.png"/><Relationship Id="rId66" Type="http://schemas.openxmlformats.org/officeDocument/2006/relationships/customXml" Target="../ink/ink3264.xml"/><Relationship Id="rId87" Type="http://schemas.openxmlformats.org/officeDocument/2006/relationships/customXml" Target="../ink/ink3275.xml"/><Relationship Id="rId61" Type="http://schemas.openxmlformats.org/officeDocument/2006/relationships/image" Target="../media/image700.png"/><Relationship Id="rId82" Type="http://schemas.openxmlformats.org/officeDocument/2006/relationships/image" Target="../media/image609.png"/><Relationship Id="rId19" Type="http://schemas.openxmlformats.org/officeDocument/2006/relationships/image" Target="../media/image679.png"/><Relationship Id="rId14" Type="http://schemas.openxmlformats.org/officeDocument/2006/relationships/customXml" Target="../ink/ink3238.xml"/><Relationship Id="rId30" Type="http://schemas.openxmlformats.org/officeDocument/2006/relationships/customXml" Target="../ink/ink3246.xml"/><Relationship Id="rId35" Type="http://schemas.openxmlformats.org/officeDocument/2006/relationships/image" Target="../media/image687.png"/><Relationship Id="rId56" Type="http://schemas.openxmlformats.org/officeDocument/2006/relationships/customXml" Target="../ink/ink3259.xml"/><Relationship Id="rId77" Type="http://schemas.openxmlformats.org/officeDocument/2006/relationships/customXml" Target="../ink/ink3270.xml"/><Relationship Id="rId100" Type="http://schemas.openxmlformats.org/officeDocument/2006/relationships/image" Target="../media/image717.png"/><Relationship Id="rId8" Type="http://schemas.openxmlformats.org/officeDocument/2006/relationships/customXml" Target="../ink/ink3235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278.xml"/><Relationship Id="rId98" Type="http://schemas.openxmlformats.org/officeDocument/2006/relationships/customXml" Target="../ink/ink3281.xml"/><Relationship Id="rId3" Type="http://schemas.openxmlformats.org/officeDocument/2006/relationships/image" Target="../media/image671.png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96.xml"/><Relationship Id="rId21" Type="http://schemas.openxmlformats.org/officeDocument/2006/relationships/image" Target="../media/image680.png"/><Relationship Id="rId42" Type="http://schemas.openxmlformats.org/officeDocument/2006/relationships/customXml" Target="../ink/ink3304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3317.xml"/><Relationship Id="rId84" Type="http://schemas.openxmlformats.org/officeDocument/2006/relationships/image" Target="../media/image712.png"/><Relationship Id="rId89" Type="http://schemas.openxmlformats.org/officeDocument/2006/relationships/customXml" Target="../ink/ink3328.xml"/><Relationship Id="rId16" Type="http://schemas.openxmlformats.org/officeDocument/2006/relationships/customXml" Target="../ink/ink3291.xml"/><Relationship Id="rId11" Type="http://schemas.openxmlformats.org/officeDocument/2006/relationships/image" Target="../media/image675.png"/><Relationship Id="rId32" Type="http://schemas.openxmlformats.org/officeDocument/2006/relationships/customXml" Target="../ink/ink3299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3312.xml"/><Relationship Id="rId74" Type="http://schemas.openxmlformats.org/officeDocument/2006/relationships/image" Target="../media/image706.png"/><Relationship Id="rId79" Type="http://schemas.openxmlformats.org/officeDocument/2006/relationships/customXml" Target="../ink/ink3323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3331.xml"/><Relationship Id="rId22" Type="http://schemas.openxmlformats.org/officeDocument/2006/relationships/customXml" Target="../ink/ink3294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307.xml"/><Relationship Id="rId64" Type="http://schemas.openxmlformats.org/officeDocument/2006/relationships/customXml" Target="../ink/ink3315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3326.xml"/><Relationship Id="rId12" Type="http://schemas.openxmlformats.org/officeDocument/2006/relationships/customXml" Target="../ink/ink3289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302.xml"/><Relationship Id="rId46" Type="http://schemas.openxmlformats.org/officeDocument/2006/relationships/customXml" Target="../ink/ink3306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3293.xml"/><Relationship Id="rId41" Type="http://schemas.openxmlformats.org/officeDocument/2006/relationships/image" Target="../media/image690.png"/><Relationship Id="rId54" Type="http://schemas.openxmlformats.org/officeDocument/2006/relationships/customXml" Target="../ink/ink3310.xml"/><Relationship Id="rId62" Type="http://schemas.openxmlformats.org/officeDocument/2006/relationships/customXml" Target="../ink/ink3314.xml"/><Relationship Id="rId70" Type="http://schemas.openxmlformats.org/officeDocument/2006/relationships/customXml" Target="../ink/ink3318.xml"/><Relationship Id="rId75" Type="http://schemas.openxmlformats.org/officeDocument/2006/relationships/customXml" Target="../ink/ink3321.xml"/><Relationship Id="rId83" Type="http://schemas.openxmlformats.org/officeDocument/2006/relationships/customXml" Target="../ink/ink3325.xml"/><Relationship Id="rId88" Type="http://schemas.openxmlformats.org/officeDocument/2006/relationships/image" Target="../media/image714.png"/><Relationship Id="rId91" Type="http://schemas.openxmlformats.org/officeDocument/2006/relationships/customXml" Target="../ink/ink3329.xml"/><Relationship Id="rId96" Type="http://schemas.openxmlformats.org/officeDocument/2006/relationships/customXml" Target="../ink/ink33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86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297.xml"/><Relationship Id="rId36" Type="http://schemas.openxmlformats.org/officeDocument/2006/relationships/customXml" Target="../ink/ink3301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3288.xml"/><Relationship Id="rId31" Type="http://schemas.openxmlformats.org/officeDocument/2006/relationships/image" Target="../media/image685.png"/><Relationship Id="rId44" Type="http://schemas.openxmlformats.org/officeDocument/2006/relationships/customXml" Target="../ink/ink3305.xml"/><Relationship Id="rId52" Type="http://schemas.openxmlformats.org/officeDocument/2006/relationships/customXml" Target="../ink/ink3309.xml"/><Relationship Id="rId60" Type="http://schemas.openxmlformats.org/officeDocument/2006/relationships/customXml" Target="../ink/ink3313.xml"/><Relationship Id="rId65" Type="http://schemas.openxmlformats.org/officeDocument/2006/relationships/image" Target="../media/image702.png"/><Relationship Id="rId73" Type="http://schemas.openxmlformats.org/officeDocument/2006/relationships/customXml" Target="../ink/ink3320.xml"/><Relationship Id="rId78" Type="http://schemas.openxmlformats.org/officeDocument/2006/relationships/image" Target="../media/image708.png"/><Relationship Id="rId81" Type="http://schemas.openxmlformats.org/officeDocument/2006/relationships/customXml" Target="../ink/ink3324.xml"/><Relationship Id="rId86" Type="http://schemas.openxmlformats.org/officeDocument/2006/relationships/image" Target="../media/image713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4" Type="http://schemas.openxmlformats.org/officeDocument/2006/relationships/customXml" Target="../ink/ink3285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3292.xml"/><Relationship Id="rId39" Type="http://schemas.openxmlformats.org/officeDocument/2006/relationships/image" Target="../media/image689.png"/><Relationship Id="rId34" Type="http://schemas.openxmlformats.org/officeDocument/2006/relationships/customXml" Target="../ink/ink3300.xml"/><Relationship Id="rId50" Type="http://schemas.openxmlformats.org/officeDocument/2006/relationships/customXml" Target="../ink/ink3308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7" Type="http://schemas.openxmlformats.org/officeDocument/2006/relationships/image" Target="../media/image673.png"/><Relationship Id="rId71" Type="http://schemas.openxmlformats.org/officeDocument/2006/relationships/customXml" Target="../ink/ink3319.xml"/><Relationship Id="rId92" Type="http://schemas.openxmlformats.org/officeDocument/2006/relationships/image" Target="../media/image715.png"/><Relationship Id="rId2" Type="http://schemas.openxmlformats.org/officeDocument/2006/relationships/customXml" Target="../ink/ink3284.xml"/><Relationship Id="rId29" Type="http://schemas.openxmlformats.org/officeDocument/2006/relationships/image" Target="../media/image684.png"/><Relationship Id="rId24" Type="http://schemas.openxmlformats.org/officeDocument/2006/relationships/customXml" Target="../ink/ink3295.xml"/><Relationship Id="rId40" Type="http://schemas.openxmlformats.org/officeDocument/2006/relationships/customXml" Target="../ink/ink3303.xml"/><Relationship Id="rId45" Type="http://schemas.openxmlformats.org/officeDocument/2006/relationships/image" Target="../media/image692.png"/><Relationship Id="rId66" Type="http://schemas.openxmlformats.org/officeDocument/2006/relationships/customXml" Target="../ink/ink3316.xml"/><Relationship Id="rId87" Type="http://schemas.openxmlformats.org/officeDocument/2006/relationships/customXml" Target="../ink/ink3327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3290.xml"/><Relationship Id="rId30" Type="http://schemas.openxmlformats.org/officeDocument/2006/relationships/customXml" Target="../ink/ink3298.xml"/><Relationship Id="rId35" Type="http://schemas.openxmlformats.org/officeDocument/2006/relationships/image" Target="../media/image687.png"/><Relationship Id="rId56" Type="http://schemas.openxmlformats.org/officeDocument/2006/relationships/customXml" Target="../ink/ink3311.xml"/><Relationship Id="rId77" Type="http://schemas.openxmlformats.org/officeDocument/2006/relationships/customXml" Target="../ink/ink3322.xml"/><Relationship Id="rId100" Type="http://schemas.openxmlformats.org/officeDocument/2006/relationships/customXml" Target="../ink/ink3334.xml"/><Relationship Id="rId8" Type="http://schemas.openxmlformats.org/officeDocument/2006/relationships/customXml" Target="../ink/ink3287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330.xml"/><Relationship Id="rId98" Type="http://schemas.openxmlformats.org/officeDocument/2006/relationships/customXml" Target="../ink/ink3333.xml"/><Relationship Id="rId3" Type="http://schemas.openxmlformats.org/officeDocument/2006/relationships/image" Target="../media/image671.png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47.xml"/><Relationship Id="rId21" Type="http://schemas.openxmlformats.org/officeDocument/2006/relationships/image" Target="../media/image680.png"/><Relationship Id="rId42" Type="http://schemas.openxmlformats.org/officeDocument/2006/relationships/customXml" Target="../ink/ink3355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3368.xml"/><Relationship Id="rId84" Type="http://schemas.openxmlformats.org/officeDocument/2006/relationships/image" Target="../media/image712.png"/><Relationship Id="rId89" Type="http://schemas.openxmlformats.org/officeDocument/2006/relationships/customXml" Target="../ink/ink3379.xml"/><Relationship Id="rId16" Type="http://schemas.openxmlformats.org/officeDocument/2006/relationships/customXml" Target="../ink/ink3342.xml"/><Relationship Id="rId11" Type="http://schemas.openxmlformats.org/officeDocument/2006/relationships/image" Target="../media/image675.png"/><Relationship Id="rId32" Type="http://schemas.openxmlformats.org/officeDocument/2006/relationships/customXml" Target="../ink/ink3350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3363.xml"/><Relationship Id="rId74" Type="http://schemas.openxmlformats.org/officeDocument/2006/relationships/image" Target="../media/image706.png"/><Relationship Id="rId79" Type="http://schemas.openxmlformats.org/officeDocument/2006/relationships/customXml" Target="../ink/ink3374.xml"/><Relationship Id="rId102" Type="http://schemas.openxmlformats.org/officeDocument/2006/relationships/customXml" Target="../ink/ink3386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3382.xml"/><Relationship Id="rId22" Type="http://schemas.openxmlformats.org/officeDocument/2006/relationships/customXml" Target="../ink/ink3345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358.xml"/><Relationship Id="rId64" Type="http://schemas.openxmlformats.org/officeDocument/2006/relationships/customXml" Target="../ink/ink3366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3377.xml"/><Relationship Id="rId12" Type="http://schemas.openxmlformats.org/officeDocument/2006/relationships/customXml" Target="../ink/ink3340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353.xml"/><Relationship Id="rId46" Type="http://schemas.openxmlformats.org/officeDocument/2006/relationships/customXml" Target="../ink/ink3357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103" Type="http://schemas.openxmlformats.org/officeDocument/2006/relationships/image" Target="../media/image722.png"/><Relationship Id="rId20" Type="http://schemas.openxmlformats.org/officeDocument/2006/relationships/customXml" Target="../ink/ink3344.xml"/><Relationship Id="rId41" Type="http://schemas.openxmlformats.org/officeDocument/2006/relationships/image" Target="../media/image690.png"/><Relationship Id="rId54" Type="http://schemas.openxmlformats.org/officeDocument/2006/relationships/customXml" Target="../ink/ink3361.xml"/><Relationship Id="rId62" Type="http://schemas.openxmlformats.org/officeDocument/2006/relationships/customXml" Target="../ink/ink3365.xml"/><Relationship Id="rId70" Type="http://schemas.openxmlformats.org/officeDocument/2006/relationships/customXml" Target="../ink/ink3369.xml"/><Relationship Id="rId75" Type="http://schemas.openxmlformats.org/officeDocument/2006/relationships/customXml" Target="../ink/ink3372.xml"/><Relationship Id="rId83" Type="http://schemas.openxmlformats.org/officeDocument/2006/relationships/customXml" Target="../ink/ink3376.xml"/><Relationship Id="rId88" Type="http://schemas.openxmlformats.org/officeDocument/2006/relationships/image" Target="../media/image714.png"/><Relationship Id="rId91" Type="http://schemas.openxmlformats.org/officeDocument/2006/relationships/customXml" Target="../ink/ink3380.xml"/><Relationship Id="rId96" Type="http://schemas.openxmlformats.org/officeDocument/2006/relationships/customXml" Target="../ink/ink33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37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348.xml"/><Relationship Id="rId36" Type="http://schemas.openxmlformats.org/officeDocument/2006/relationships/customXml" Target="../ink/ink3352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3339.xml"/><Relationship Id="rId31" Type="http://schemas.openxmlformats.org/officeDocument/2006/relationships/image" Target="../media/image685.png"/><Relationship Id="rId44" Type="http://schemas.openxmlformats.org/officeDocument/2006/relationships/customXml" Target="../ink/ink3356.xml"/><Relationship Id="rId52" Type="http://schemas.openxmlformats.org/officeDocument/2006/relationships/customXml" Target="../ink/ink3360.xml"/><Relationship Id="rId60" Type="http://schemas.openxmlformats.org/officeDocument/2006/relationships/customXml" Target="../ink/ink3364.xml"/><Relationship Id="rId65" Type="http://schemas.openxmlformats.org/officeDocument/2006/relationships/image" Target="../media/image702.png"/><Relationship Id="rId73" Type="http://schemas.openxmlformats.org/officeDocument/2006/relationships/customXml" Target="../ink/ink3371.xml"/><Relationship Id="rId78" Type="http://schemas.openxmlformats.org/officeDocument/2006/relationships/image" Target="../media/image708.png"/><Relationship Id="rId81" Type="http://schemas.openxmlformats.org/officeDocument/2006/relationships/customXml" Target="../ink/ink3375.xml"/><Relationship Id="rId86" Type="http://schemas.openxmlformats.org/officeDocument/2006/relationships/image" Target="../media/image713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4" Type="http://schemas.openxmlformats.org/officeDocument/2006/relationships/customXml" Target="../ink/ink3336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3343.xml"/><Relationship Id="rId39" Type="http://schemas.openxmlformats.org/officeDocument/2006/relationships/image" Target="../media/image689.png"/><Relationship Id="rId34" Type="http://schemas.openxmlformats.org/officeDocument/2006/relationships/customXml" Target="../ink/ink3351.xml"/><Relationship Id="rId50" Type="http://schemas.openxmlformats.org/officeDocument/2006/relationships/customXml" Target="../ink/ink3359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7" Type="http://schemas.openxmlformats.org/officeDocument/2006/relationships/image" Target="../media/image673.png"/><Relationship Id="rId71" Type="http://schemas.openxmlformats.org/officeDocument/2006/relationships/customXml" Target="../ink/ink3370.xml"/><Relationship Id="rId92" Type="http://schemas.openxmlformats.org/officeDocument/2006/relationships/image" Target="../media/image715.png"/><Relationship Id="rId2" Type="http://schemas.openxmlformats.org/officeDocument/2006/relationships/customXml" Target="../ink/ink3335.xml"/><Relationship Id="rId29" Type="http://schemas.openxmlformats.org/officeDocument/2006/relationships/image" Target="../media/image684.png"/><Relationship Id="rId24" Type="http://schemas.openxmlformats.org/officeDocument/2006/relationships/customXml" Target="../ink/ink3346.xml"/><Relationship Id="rId40" Type="http://schemas.openxmlformats.org/officeDocument/2006/relationships/customXml" Target="../ink/ink3354.xml"/><Relationship Id="rId45" Type="http://schemas.openxmlformats.org/officeDocument/2006/relationships/image" Target="../media/image692.png"/><Relationship Id="rId66" Type="http://schemas.openxmlformats.org/officeDocument/2006/relationships/customXml" Target="../ink/ink3367.xml"/><Relationship Id="rId87" Type="http://schemas.openxmlformats.org/officeDocument/2006/relationships/customXml" Target="../ink/ink3378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3341.xml"/><Relationship Id="rId30" Type="http://schemas.openxmlformats.org/officeDocument/2006/relationships/customXml" Target="../ink/ink3349.xml"/><Relationship Id="rId35" Type="http://schemas.openxmlformats.org/officeDocument/2006/relationships/image" Target="../media/image687.png"/><Relationship Id="rId56" Type="http://schemas.openxmlformats.org/officeDocument/2006/relationships/customXml" Target="../ink/ink3362.xml"/><Relationship Id="rId77" Type="http://schemas.openxmlformats.org/officeDocument/2006/relationships/customXml" Target="../ink/ink3373.xml"/><Relationship Id="rId100" Type="http://schemas.openxmlformats.org/officeDocument/2006/relationships/customXml" Target="../ink/ink3385.xml"/><Relationship Id="rId8" Type="http://schemas.openxmlformats.org/officeDocument/2006/relationships/customXml" Target="../ink/ink3338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381.xml"/><Relationship Id="rId98" Type="http://schemas.openxmlformats.org/officeDocument/2006/relationships/customXml" Target="../ink/ink3384.xml"/><Relationship Id="rId3" Type="http://schemas.openxmlformats.org/officeDocument/2006/relationships/image" Target="../media/image671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145.xml"/><Relationship Id="rId26" Type="http://schemas.openxmlformats.org/officeDocument/2006/relationships/customXml" Target="../ink/ink149.xml"/><Relationship Id="rId39" Type="http://schemas.openxmlformats.org/officeDocument/2006/relationships/image" Target="../media/image30.png"/><Relationship Id="rId21" Type="http://schemas.openxmlformats.org/officeDocument/2006/relationships/image" Target="../media/image11.png"/><Relationship Id="rId34" Type="http://schemas.openxmlformats.org/officeDocument/2006/relationships/customXml" Target="../ink/ink153.xml"/><Relationship Id="rId42" Type="http://schemas.openxmlformats.org/officeDocument/2006/relationships/customXml" Target="../ink/ink157.xml"/><Relationship Id="rId47" Type="http://schemas.openxmlformats.org/officeDocument/2006/relationships/image" Target="../media/image36.png"/><Relationship Id="rId50" Type="http://schemas.openxmlformats.org/officeDocument/2006/relationships/customXml" Target="../ink/ink161.xml"/><Relationship Id="rId7" Type="http://schemas.openxmlformats.org/officeDocument/2006/relationships/image" Target="../media/image3.png"/><Relationship Id="rId2" Type="http://schemas.openxmlformats.org/officeDocument/2006/relationships/customXml" Target="../ink/ink138.xml"/><Relationship Id="rId16" Type="http://schemas.openxmlformats.org/officeDocument/2006/relationships/customXml" Target="../ink/ink144.xml"/><Relationship Id="rId29" Type="http://schemas.openxmlformats.org/officeDocument/2006/relationships/image" Target="../media/image23.png"/><Relationship Id="rId11" Type="http://schemas.openxmlformats.org/officeDocument/2006/relationships/image" Target="../media/image6.png"/><Relationship Id="rId24" Type="http://schemas.openxmlformats.org/officeDocument/2006/relationships/customXml" Target="../ink/ink148.xml"/><Relationship Id="rId32" Type="http://schemas.openxmlformats.org/officeDocument/2006/relationships/customXml" Target="../ink/ink152.xml"/><Relationship Id="rId37" Type="http://schemas.openxmlformats.org/officeDocument/2006/relationships/image" Target="../media/image29.png"/><Relationship Id="rId40" Type="http://schemas.openxmlformats.org/officeDocument/2006/relationships/customXml" Target="../ink/ink156.xml"/><Relationship Id="rId45" Type="http://schemas.openxmlformats.org/officeDocument/2006/relationships/image" Target="../media/image35.png"/><Relationship Id="rId53" Type="http://schemas.openxmlformats.org/officeDocument/2006/relationships/image" Target="../media/image39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150.xml"/><Relationship Id="rId36" Type="http://schemas.openxmlformats.org/officeDocument/2006/relationships/customXml" Target="../ink/ink154.xml"/><Relationship Id="rId49" Type="http://schemas.openxmlformats.org/officeDocument/2006/relationships/image" Target="../media/image37.png"/><Relationship Id="rId10" Type="http://schemas.openxmlformats.org/officeDocument/2006/relationships/customXml" Target="../ink/ink141.xml"/><Relationship Id="rId19" Type="http://schemas.openxmlformats.org/officeDocument/2006/relationships/image" Target="../media/image10.png"/><Relationship Id="rId31" Type="http://schemas.openxmlformats.org/officeDocument/2006/relationships/image" Target="../media/image24.png"/><Relationship Id="rId44" Type="http://schemas.openxmlformats.org/officeDocument/2006/relationships/customXml" Target="../ink/ink158.xml"/><Relationship Id="rId52" Type="http://schemas.openxmlformats.org/officeDocument/2006/relationships/customXml" Target="../ink/ink162.xml"/><Relationship Id="rId9" Type="http://schemas.openxmlformats.org/officeDocument/2006/relationships/image" Target="../media/image5.png"/><Relationship Id="rId14" Type="http://schemas.openxmlformats.org/officeDocument/2006/relationships/customXml" Target="../ink/ink143.xml"/><Relationship Id="rId22" Type="http://schemas.openxmlformats.org/officeDocument/2006/relationships/customXml" Target="../ink/ink147.xml"/><Relationship Id="rId27" Type="http://schemas.openxmlformats.org/officeDocument/2006/relationships/image" Target="../media/image22.png"/><Relationship Id="rId30" Type="http://schemas.openxmlformats.org/officeDocument/2006/relationships/customXml" Target="../ink/ink151.xml"/><Relationship Id="rId35" Type="http://schemas.openxmlformats.org/officeDocument/2006/relationships/image" Target="../media/image28.png"/><Relationship Id="rId43" Type="http://schemas.openxmlformats.org/officeDocument/2006/relationships/image" Target="../media/image32.png"/><Relationship Id="rId48" Type="http://schemas.openxmlformats.org/officeDocument/2006/relationships/customXml" Target="../ink/ink160.xml"/><Relationship Id="rId8" Type="http://schemas.openxmlformats.org/officeDocument/2006/relationships/customXml" Target="../ink/ink140.xml"/><Relationship Id="rId51" Type="http://schemas.openxmlformats.org/officeDocument/2006/relationships/image" Target="../media/image38.png"/><Relationship Id="rId12" Type="http://schemas.openxmlformats.org/officeDocument/2006/relationships/customXml" Target="../ink/ink142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25.png"/><Relationship Id="rId38" Type="http://schemas.openxmlformats.org/officeDocument/2006/relationships/customXml" Target="../ink/ink155.xml"/><Relationship Id="rId46" Type="http://schemas.openxmlformats.org/officeDocument/2006/relationships/customXml" Target="../ink/ink159.xml"/><Relationship Id="rId20" Type="http://schemas.openxmlformats.org/officeDocument/2006/relationships/customXml" Target="../ink/ink146.xml"/><Relationship Id="rId41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9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99.xml"/><Relationship Id="rId21" Type="http://schemas.openxmlformats.org/officeDocument/2006/relationships/image" Target="../media/image680.png"/><Relationship Id="rId42" Type="http://schemas.openxmlformats.org/officeDocument/2006/relationships/customXml" Target="../ink/ink3407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3420.xml"/><Relationship Id="rId84" Type="http://schemas.openxmlformats.org/officeDocument/2006/relationships/image" Target="../media/image712.png"/><Relationship Id="rId89" Type="http://schemas.openxmlformats.org/officeDocument/2006/relationships/customXml" Target="../ink/ink3431.xml"/><Relationship Id="rId16" Type="http://schemas.openxmlformats.org/officeDocument/2006/relationships/customXml" Target="../ink/ink3394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3402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3415.xml"/><Relationship Id="rId74" Type="http://schemas.openxmlformats.org/officeDocument/2006/relationships/image" Target="../media/image706.png"/><Relationship Id="rId79" Type="http://schemas.openxmlformats.org/officeDocument/2006/relationships/customXml" Target="../ink/ink3426.xml"/><Relationship Id="rId102" Type="http://schemas.openxmlformats.org/officeDocument/2006/relationships/customXml" Target="../ink/ink3438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3434.xml"/><Relationship Id="rId22" Type="http://schemas.openxmlformats.org/officeDocument/2006/relationships/customXml" Target="../ink/ink3397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410.xml"/><Relationship Id="rId64" Type="http://schemas.openxmlformats.org/officeDocument/2006/relationships/customXml" Target="../ink/ink3418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3429.xml"/><Relationship Id="rId12" Type="http://schemas.openxmlformats.org/officeDocument/2006/relationships/customXml" Target="../ink/ink3392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3405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3441.xml"/><Relationship Id="rId54" Type="http://schemas.openxmlformats.org/officeDocument/2006/relationships/customXml" Target="../ink/ink3413.xml"/><Relationship Id="rId70" Type="http://schemas.openxmlformats.org/officeDocument/2006/relationships/customXml" Target="../ink/ink3421.xml"/><Relationship Id="rId75" Type="http://schemas.openxmlformats.org/officeDocument/2006/relationships/customXml" Target="../ink/ink3424.xml"/><Relationship Id="rId91" Type="http://schemas.openxmlformats.org/officeDocument/2006/relationships/customXml" Target="../ink/ink3432.xml"/><Relationship Id="rId96" Type="http://schemas.openxmlformats.org/officeDocument/2006/relationships/customXml" Target="../ink/ink34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89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400.xml"/><Relationship Id="rId36" Type="http://schemas.openxmlformats.org/officeDocument/2006/relationships/customXml" Target="../ink/ink3404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6" Type="http://schemas.openxmlformats.org/officeDocument/2006/relationships/customXml" Target="../ink/ink3440.xml"/><Relationship Id="rId10" Type="http://schemas.openxmlformats.org/officeDocument/2006/relationships/customXml" Target="../ink/ink3391.xml"/><Relationship Id="rId31" Type="http://schemas.openxmlformats.org/officeDocument/2006/relationships/image" Target="../media/image685.png"/><Relationship Id="rId44" Type="http://schemas.openxmlformats.org/officeDocument/2006/relationships/customXml" Target="../ink/ink3408.xml"/><Relationship Id="rId52" Type="http://schemas.openxmlformats.org/officeDocument/2006/relationships/customXml" Target="../ink/ink3412.xml"/><Relationship Id="rId60" Type="http://schemas.openxmlformats.org/officeDocument/2006/relationships/customXml" Target="../ink/ink3416.xml"/><Relationship Id="rId65" Type="http://schemas.openxmlformats.org/officeDocument/2006/relationships/image" Target="../media/image702.png"/><Relationship Id="rId73" Type="http://schemas.openxmlformats.org/officeDocument/2006/relationships/customXml" Target="../ink/ink3423.xml"/><Relationship Id="rId78" Type="http://schemas.openxmlformats.org/officeDocument/2006/relationships/image" Target="../media/image708.png"/><Relationship Id="rId81" Type="http://schemas.openxmlformats.org/officeDocument/2006/relationships/customXml" Target="../ink/ink3427.xml"/><Relationship Id="rId86" Type="http://schemas.openxmlformats.org/officeDocument/2006/relationships/image" Target="../media/image713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4" Type="http://schemas.openxmlformats.org/officeDocument/2006/relationships/customXml" Target="../ink/ink3388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3395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3403.xml"/><Relationship Id="rId50" Type="http://schemas.openxmlformats.org/officeDocument/2006/relationships/customXml" Target="../ink/ink3411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3439.xml"/><Relationship Id="rId7" Type="http://schemas.openxmlformats.org/officeDocument/2006/relationships/image" Target="../media/image673.png"/><Relationship Id="rId71" Type="http://schemas.openxmlformats.org/officeDocument/2006/relationships/customXml" Target="../ink/ink3422.xml"/><Relationship Id="rId92" Type="http://schemas.openxmlformats.org/officeDocument/2006/relationships/image" Target="../media/image715.png"/><Relationship Id="rId2" Type="http://schemas.openxmlformats.org/officeDocument/2006/relationships/customXml" Target="../ink/ink3387.xml"/><Relationship Id="rId29" Type="http://schemas.openxmlformats.org/officeDocument/2006/relationships/image" Target="../media/image684.png"/><Relationship Id="rId24" Type="http://schemas.openxmlformats.org/officeDocument/2006/relationships/customXml" Target="../ink/ink3398.xml"/><Relationship Id="rId40" Type="http://schemas.openxmlformats.org/officeDocument/2006/relationships/customXml" Target="../ink/ink3406.xml"/><Relationship Id="rId45" Type="http://schemas.openxmlformats.org/officeDocument/2006/relationships/image" Target="../media/image692.png"/><Relationship Id="rId66" Type="http://schemas.openxmlformats.org/officeDocument/2006/relationships/customXml" Target="../ink/ink3419.xml"/><Relationship Id="rId87" Type="http://schemas.openxmlformats.org/officeDocument/2006/relationships/customXml" Target="../ink/ink3430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3393.xml"/><Relationship Id="rId30" Type="http://schemas.openxmlformats.org/officeDocument/2006/relationships/customXml" Target="../ink/ink3401.xml"/><Relationship Id="rId35" Type="http://schemas.openxmlformats.org/officeDocument/2006/relationships/image" Target="../media/image687.png"/><Relationship Id="rId56" Type="http://schemas.openxmlformats.org/officeDocument/2006/relationships/customXml" Target="../ink/ink3414.xml"/><Relationship Id="rId77" Type="http://schemas.openxmlformats.org/officeDocument/2006/relationships/customXml" Target="../ink/ink3425.xml"/><Relationship Id="rId100" Type="http://schemas.openxmlformats.org/officeDocument/2006/relationships/customXml" Target="../ink/ink3437.xml"/><Relationship Id="rId105" Type="http://schemas.openxmlformats.org/officeDocument/2006/relationships/image" Target="../media/image723.png"/><Relationship Id="rId8" Type="http://schemas.openxmlformats.org/officeDocument/2006/relationships/customXml" Target="../ink/ink3390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433.xml"/><Relationship Id="rId98" Type="http://schemas.openxmlformats.org/officeDocument/2006/relationships/customXml" Target="../ink/ink3436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3409.xml"/><Relationship Id="rId67" Type="http://schemas.openxmlformats.org/officeDocument/2006/relationships/image" Target="../media/image703.png"/><Relationship Id="rId20" Type="http://schemas.openxmlformats.org/officeDocument/2006/relationships/customXml" Target="../ink/ink3396.xml"/><Relationship Id="rId41" Type="http://schemas.openxmlformats.org/officeDocument/2006/relationships/image" Target="../media/image690.png"/><Relationship Id="rId62" Type="http://schemas.openxmlformats.org/officeDocument/2006/relationships/customXml" Target="../ink/ink3417.xml"/><Relationship Id="rId83" Type="http://schemas.openxmlformats.org/officeDocument/2006/relationships/customXml" Target="../ink/ink3428.xml"/><Relationship Id="rId88" Type="http://schemas.openxmlformats.org/officeDocument/2006/relationships/image" Target="../media/image714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54.xml"/><Relationship Id="rId21" Type="http://schemas.openxmlformats.org/officeDocument/2006/relationships/image" Target="../media/image680.png"/><Relationship Id="rId42" Type="http://schemas.openxmlformats.org/officeDocument/2006/relationships/customXml" Target="../ink/ink3462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3475.xml"/><Relationship Id="rId84" Type="http://schemas.openxmlformats.org/officeDocument/2006/relationships/image" Target="../media/image712.png"/><Relationship Id="rId89" Type="http://schemas.openxmlformats.org/officeDocument/2006/relationships/customXml" Target="../ink/ink3486.xml"/><Relationship Id="rId16" Type="http://schemas.openxmlformats.org/officeDocument/2006/relationships/customXml" Target="../ink/ink3449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3457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3470.xml"/><Relationship Id="rId74" Type="http://schemas.openxmlformats.org/officeDocument/2006/relationships/image" Target="../media/image706.png"/><Relationship Id="rId79" Type="http://schemas.openxmlformats.org/officeDocument/2006/relationships/customXml" Target="../ink/ink3481.xml"/><Relationship Id="rId102" Type="http://schemas.openxmlformats.org/officeDocument/2006/relationships/customXml" Target="../ink/ink3493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3489.xml"/><Relationship Id="rId22" Type="http://schemas.openxmlformats.org/officeDocument/2006/relationships/customXml" Target="../ink/ink3452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465.xml"/><Relationship Id="rId64" Type="http://schemas.openxmlformats.org/officeDocument/2006/relationships/customXml" Target="../ink/ink3473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3484.xml"/><Relationship Id="rId12" Type="http://schemas.openxmlformats.org/officeDocument/2006/relationships/customXml" Target="../ink/ink3447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3460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3496.xml"/><Relationship Id="rId54" Type="http://schemas.openxmlformats.org/officeDocument/2006/relationships/customXml" Target="../ink/ink3468.xml"/><Relationship Id="rId70" Type="http://schemas.openxmlformats.org/officeDocument/2006/relationships/customXml" Target="../ink/ink3476.xml"/><Relationship Id="rId75" Type="http://schemas.openxmlformats.org/officeDocument/2006/relationships/customXml" Target="../ink/ink3479.xml"/><Relationship Id="rId91" Type="http://schemas.openxmlformats.org/officeDocument/2006/relationships/customXml" Target="../ink/ink3487.xml"/><Relationship Id="rId96" Type="http://schemas.openxmlformats.org/officeDocument/2006/relationships/customXml" Target="../ink/ink34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44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455.xml"/><Relationship Id="rId36" Type="http://schemas.openxmlformats.org/officeDocument/2006/relationships/customXml" Target="../ink/ink3459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6" Type="http://schemas.openxmlformats.org/officeDocument/2006/relationships/customXml" Target="../ink/ink3495.xml"/><Relationship Id="rId10" Type="http://schemas.openxmlformats.org/officeDocument/2006/relationships/customXml" Target="../ink/ink3446.xml"/><Relationship Id="rId31" Type="http://schemas.openxmlformats.org/officeDocument/2006/relationships/image" Target="../media/image685.png"/><Relationship Id="rId44" Type="http://schemas.openxmlformats.org/officeDocument/2006/relationships/customXml" Target="../ink/ink3463.xml"/><Relationship Id="rId52" Type="http://schemas.openxmlformats.org/officeDocument/2006/relationships/customXml" Target="../ink/ink3467.xml"/><Relationship Id="rId60" Type="http://schemas.openxmlformats.org/officeDocument/2006/relationships/customXml" Target="../ink/ink3471.xml"/><Relationship Id="rId65" Type="http://schemas.openxmlformats.org/officeDocument/2006/relationships/image" Target="../media/image702.png"/><Relationship Id="rId73" Type="http://schemas.openxmlformats.org/officeDocument/2006/relationships/customXml" Target="../ink/ink3478.xml"/><Relationship Id="rId78" Type="http://schemas.openxmlformats.org/officeDocument/2006/relationships/image" Target="../media/image708.png"/><Relationship Id="rId81" Type="http://schemas.openxmlformats.org/officeDocument/2006/relationships/customXml" Target="../ink/ink3482.xml"/><Relationship Id="rId86" Type="http://schemas.openxmlformats.org/officeDocument/2006/relationships/image" Target="../media/image713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4" Type="http://schemas.openxmlformats.org/officeDocument/2006/relationships/customXml" Target="../ink/ink3443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3450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3458.xml"/><Relationship Id="rId50" Type="http://schemas.openxmlformats.org/officeDocument/2006/relationships/customXml" Target="../ink/ink346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3494.xml"/><Relationship Id="rId7" Type="http://schemas.openxmlformats.org/officeDocument/2006/relationships/image" Target="../media/image673.png"/><Relationship Id="rId71" Type="http://schemas.openxmlformats.org/officeDocument/2006/relationships/customXml" Target="../ink/ink3477.xml"/><Relationship Id="rId92" Type="http://schemas.openxmlformats.org/officeDocument/2006/relationships/image" Target="../media/image715.png"/><Relationship Id="rId2" Type="http://schemas.openxmlformats.org/officeDocument/2006/relationships/customXml" Target="../ink/ink3442.xml"/><Relationship Id="rId29" Type="http://schemas.openxmlformats.org/officeDocument/2006/relationships/image" Target="../media/image684.png"/><Relationship Id="rId24" Type="http://schemas.openxmlformats.org/officeDocument/2006/relationships/customXml" Target="../ink/ink3453.xml"/><Relationship Id="rId40" Type="http://schemas.openxmlformats.org/officeDocument/2006/relationships/customXml" Target="../ink/ink3461.xml"/><Relationship Id="rId45" Type="http://schemas.openxmlformats.org/officeDocument/2006/relationships/image" Target="../media/image692.png"/><Relationship Id="rId66" Type="http://schemas.openxmlformats.org/officeDocument/2006/relationships/customXml" Target="../ink/ink3474.xml"/><Relationship Id="rId87" Type="http://schemas.openxmlformats.org/officeDocument/2006/relationships/customXml" Target="../ink/ink3485.xml"/><Relationship Id="rId110" Type="http://schemas.openxmlformats.org/officeDocument/2006/relationships/customXml" Target="../ink/ink3497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3448.xml"/><Relationship Id="rId30" Type="http://schemas.openxmlformats.org/officeDocument/2006/relationships/customXml" Target="../ink/ink3456.xml"/><Relationship Id="rId35" Type="http://schemas.openxmlformats.org/officeDocument/2006/relationships/image" Target="../media/image687.png"/><Relationship Id="rId56" Type="http://schemas.openxmlformats.org/officeDocument/2006/relationships/customXml" Target="../ink/ink3469.xml"/><Relationship Id="rId77" Type="http://schemas.openxmlformats.org/officeDocument/2006/relationships/customXml" Target="../ink/ink3480.xml"/><Relationship Id="rId100" Type="http://schemas.openxmlformats.org/officeDocument/2006/relationships/customXml" Target="../ink/ink3492.xml"/><Relationship Id="rId105" Type="http://schemas.openxmlformats.org/officeDocument/2006/relationships/image" Target="../media/image723.png"/><Relationship Id="rId8" Type="http://schemas.openxmlformats.org/officeDocument/2006/relationships/customXml" Target="../ink/ink3445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488.xml"/><Relationship Id="rId98" Type="http://schemas.openxmlformats.org/officeDocument/2006/relationships/customXml" Target="../ink/ink3491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3464.xml"/><Relationship Id="rId67" Type="http://schemas.openxmlformats.org/officeDocument/2006/relationships/image" Target="../media/image703.png"/><Relationship Id="rId20" Type="http://schemas.openxmlformats.org/officeDocument/2006/relationships/customXml" Target="../ink/ink3451.xml"/><Relationship Id="rId41" Type="http://schemas.openxmlformats.org/officeDocument/2006/relationships/image" Target="../media/image690.png"/><Relationship Id="rId62" Type="http://schemas.openxmlformats.org/officeDocument/2006/relationships/customXml" Target="../ink/ink3472.xml"/><Relationship Id="rId83" Type="http://schemas.openxmlformats.org/officeDocument/2006/relationships/customXml" Target="../ink/ink3483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3518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6" Type="http://schemas.openxmlformats.org/officeDocument/2006/relationships/customXml" Target="../ink/ink3505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3513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3526.xml"/><Relationship Id="rId74" Type="http://schemas.openxmlformats.org/officeDocument/2006/relationships/image" Target="../media/image706.png"/><Relationship Id="rId79" Type="http://schemas.openxmlformats.org/officeDocument/2006/relationships/customXml" Target="../ink/ink3537.xml"/><Relationship Id="rId102" Type="http://schemas.openxmlformats.org/officeDocument/2006/relationships/customXml" Target="../ink/ink3549.xml"/><Relationship Id="rId123" Type="http://schemas.openxmlformats.org/officeDocument/2006/relationships/image" Target="../media/image732.png"/><Relationship Id="rId128" Type="http://schemas.openxmlformats.org/officeDocument/2006/relationships/customXml" Target="../ink/ink3562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3545.xml"/><Relationship Id="rId22" Type="http://schemas.openxmlformats.org/officeDocument/2006/relationships/customXml" Target="../ink/ink3508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521.xml"/><Relationship Id="rId64" Type="http://schemas.openxmlformats.org/officeDocument/2006/relationships/customXml" Target="../ink/ink3529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18" Type="http://schemas.openxmlformats.org/officeDocument/2006/relationships/customXml" Target="../ink/ink3557.xml"/><Relationship Id="rId134" Type="http://schemas.openxmlformats.org/officeDocument/2006/relationships/customXml" Target="../ink/ink3565.xml"/><Relationship Id="rId80" Type="http://schemas.openxmlformats.org/officeDocument/2006/relationships/image" Target="../media/image709.png"/><Relationship Id="rId85" Type="http://schemas.openxmlformats.org/officeDocument/2006/relationships/customXml" Target="../ink/ink3540.xml"/><Relationship Id="rId12" Type="http://schemas.openxmlformats.org/officeDocument/2006/relationships/customXml" Target="../ink/ink3503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3516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3552.xml"/><Relationship Id="rId124" Type="http://schemas.openxmlformats.org/officeDocument/2006/relationships/customXml" Target="../ink/ink3560.xml"/><Relationship Id="rId129" Type="http://schemas.openxmlformats.org/officeDocument/2006/relationships/image" Target="../media/image735.png"/><Relationship Id="rId54" Type="http://schemas.openxmlformats.org/officeDocument/2006/relationships/customXml" Target="../ink/ink3524.xml"/><Relationship Id="rId70" Type="http://schemas.openxmlformats.org/officeDocument/2006/relationships/customXml" Target="../ink/ink3532.xml"/><Relationship Id="rId75" Type="http://schemas.openxmlformats.org/officeDocument/2006/relationships/customXml" Target="../ink/ink3535.xml"/><Relationship Id="rId91" Type="http://schemas.openxmlformats.org/officeDocument/2006/relationships/customXml" Target="../ink/ink3543.xml"/><Relationship Id="rId96" Type="http://schemas.openxmlformats.org/officeDocument/2006/relationships/customXml" Target="../ink/ink35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0.xml"/><Relationship Id="rId23" Type="http://schemas.openxmlformats.org/officeDocument/2006/relationships/image" Target="../media/image681.png"/><Relationship Id="rId28" Type="http://schemas.openxmlformats.org/officeDocument/2006/relationships/customXml" Target="../ink/ink3511.xml"/><Relationship Id="rId49" Type="http://schemas.openxmlformats.org/officeDocument/2006/relationships/image" Target="../media/image694.png"/><Relationship Id="rId114" Type="http://schemas.openxmlformats.org/officeDocument/2006/relationships/customXml" Target="../ink/ink3555.xml"/><Relationship Id="rId119" Type="http://schemas.openxmlformats.org/officeDocument/2006/relationships/image" Target="../media/image730.png"/><Relationship Id="rId44" Type="http://schemas.openxmlformats.org/officeDocument/2006/relationships/customXml" Target="../ink/ink3519.xml"/><Relationship Id="rId60" Type="http://schemas.openxmlformats.org/officeDocument/2006/relationships/customXml" Target="../ink/ink3527.xml"/><Relationship Id="rId65" Type="http://schemas.openxmlformats.org/officeDocument/2006/relationships/image" Target="../media/image702.png"/><Relationship Id="rId81" Type="http://schemas.openxmlformats.org/officeDocument/2006/relationships/customXml" Target="../ink/ink3538.xml"/><Relationship Id="rId86" Type="http://schemas.openxmlformats.org/officeDocument/2006/relationships/image" Target="../media/image713.png"/><Relationship Id="rId130" Type="http://schemas.openxmlformats.org/officeDocument/2006/relationships/customXml" Target="../ink/ink3563.xml"/><Relationship Id="rId135" Type="http://schemas.openxmlformats.org/officeDocument/2006/relationships/image" Target="../media/image738.png"/><Relationship Id="rId13" Type="http://schemas.openxmlformats.org/officeDocument/2006/relationships/image" Target="../media/image676.png"/><Relationship Id="rId18" Type="http://schemas.openxmlformats.org/officeDocument/2006/relationships/customXml" Target="../ink/ink3506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3514.xml"/><Relationship Id="rId50" Type="http://schemas.openxmlformats.org/officeDocument/2006/relationships/customXml" Target="../ink/ink3522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3550.xml"/><Relationship Id="rId120" Type="http://schemas.openxmlformats.org/officeDocument/2006/relationships/customXml" Target="../ink/ink3558.xml"/><Relationship Id="rId125" Type="http://schemas.openxmlformats.org/officeDocument/2006/relationships/image" Target="../media/image733.png"/><Relationship Id="rId7" Type="http://schemas.openxmlformats.org/officeDocument/2006/relationships/image" Target="../media/image673.png"/><Relationship Id="rId71" Type="http://schemas.openxmlformats.org/officeDocument/2006/relationships/customXml" Target="../ink/ink3533.xml"/><Relationship Id="rId92" Type="http://schemas.openxmlformats.org/officeDocument/2006/relationships/image" Target="../media/image715.png"/><Relationship Id="rId2" Type="http://schemas.openxmlformats.org/officeDocument/2006/relationships/customXml" Target="../ink/ink3498.xml"/><Relationship Id="rId29" Type="http://schemas.openxmlformats.org/officeDocument/2006/relationships/image" Target="../media/image684.png"/><Relationship Id="rId24" Type="http://schemas.openxmlformats.org/officeDocument/2006/relationships/customXml" Target="../ink/ink3509.xml"/><Relationship Id="rId40" Type="http://schemas.openxmlformats.org/officeDocument/2006/relationships/customXml" Target="../ink/ink3517.xml"/><Relationship Id="rId45" Type="http://schemas.openxmlformats.org/officeDocument/2006/relationships/image" Target="../media/image692.png"/><Relationship Id="rId66" Type="http://schemas.openxmlformats.org/officeDocument/2006/relationships/customXml" Target="../ink/ink3530.xml"/><Relationship Id="rId87" Type="http://schemas.openxmlformats.org/officeDocument/2006/relationships/customXml" Target="../ink/ink3541.xml"/><Relationship Id="rId110" Type="http://schemas.openxmlformats.org/officeDocument/2006/relationships/customXml" Target="../ink/ink3553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3566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3504.xml"/><Relationship Id="rId30" Type="http://schemas.openxmlformats.org/officeDocument/2006/relationships/customXml" Target="../ink/ink3512.xml"/><Relationship Id="rId35" Type="http://schemas.openxmlformats.org/officeDocument/2006/relationships/image" Target="../media/image687.png"/><Relationship Id="rId56" Type="http://schemas.openxmlformats.org/officeDocument/2006/relationships/customXml" Target="../ink/ink3525.xml"/><Relationship Id="rId77" Type="http://schemas.openxmlformats.org/officeDocument/2006/relationships/customXml" Target="../ink/ink3536.xml"/><Relationship Id="rId100" Type="http://schemas.openxmlformats.org/officeDocument/2006/relationships/customXml" Target="../ink/ink3548.xml"/><Relationship Id="rId105" Type="http://schemas.openxmlformats.org/officeDocument/2006/relationships/image" Target="../media/image723.png"/><Relationship Id="rId126" Type="http://schemas.openxmlformats.org/officeDocument/2006/relationships/customXml" Target="../ink/ink3561.xml"/><Relationship Id="rId8" Type="http://schemas.openxmlformats.org/officeDocument/2006/relationships/customXml" Target="../ink/ink3501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544.xml"/><Relationship Id="rId98" Type="http://schemas.openxmlformats.org/officeDocument/2006/relationships/customXml" Target="../ink/ink3547.xml"/><Relationship Id="rId121" Type="http://schemas.openxmlformats.org/officeDocument/2006/relationships/image" Target="../media/image731.png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3520.xml"/><Relationship Id="rId67" Type="http://schemas.openxmlformats.org/officeDocument/2006/relationships/image" Target="../media/image703.png"/><Relationship Id="rId116" Type="http://schemas.openxmlformats.org/officeDocument/2006/relationships/customXml" Target="../ink/ink3556.xml"/><Relationship Id="rId137" Type="http://schemas.openxmlformats.org/officeDocument/2006/relationships/image" Target="../media/image739.png"/><Relationship Id="rId20" Type="http://schemas.openxmlformats.org/officeDocument/2006/relationships/customXml" Target="../ink/ink3507.xml"/><Relationship Id="rId41" Type="http://schemas.openxmlformats.org/officeDocument/2006/relationships/image" Target="../media/image690.png"/><Relationship Id="rId62" Type="http://schemas.openxmlformats.org/officeDocument/2006/relationships/customXml" Target="../ink/ink3528.xml"/><Relationship Id="rId83" Type="http://schemas.openxmlformats.org/officeDocument/2006/relationships/customXml" Target="../ink/ink3539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3564.xml"/><Relationship Id="rId15" Type="http://schemas.openxmlformats.org/officeDocument/2006/relationships/image" Target="../media/image677.png"/><Relationship Id="rId36" Type="http://schemas.openxmlformats.org/officeDocument/2006/relationships/customXml" Target="../ink/ink3515.xml"/><Relationship Id="rId57" Type="http://schemas.openxmlformats.org/officeDocument/2006/relationships/image" Target="../media/image698.png"/><Relationship Id="rId106" Type="http://schemas.openxmlformats.org/officeDocument/2006/relationships/customXml" Target="../ink/ink3551.xml"/><Relationship Id="rId127" Type="http://schemas.openxmlformats.org/officeDocument/2006/relationships/image" Target="../media/image734.png"/><Relationship Id="rId10" Type="http://schemas.openxmlformats.org/officeDocument/2006/relationships/customXml" Target="../ink/ink3502.xml"/><Relationship Id="rId31" Type="http://schemas.openxmlformats.org/officeDocument/2006/relationships/image" Target="../media/image685.png"/><Relationship Id="rId52" Type="http://schemas.openxmlformats.org/officeDocument/2006/relationships/customXml" Target="../ink/ink3523.xml"/><Relationship Id="rId73" Type="http://schemas.openxmlformats.org/officeDocument/2006/relationships/customXml" Target="../ink/ink3534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3559.xml"/><Relationship Id="rId4" Type="http://schemas.openxmlformats.org/officeDocument/2006/relationships/customXml" Target="../ink/ink3499.xml"/><Relationship Id="rId9" Type="http://schemas.openxmlformats.org/officeDocument/2006/relationships/image" Target="../media/image674.png"/><Relationship Id="rId26" Type="http://schemas.openxmlformats.org/officeDocument/2006/relationships/customXml" Target="../ink/ink3510.xml"/><Relationship Id="rId47" Type="http://schemas.openxmlformats.org/officeDocument/2006/relationships/image" Target="../media/image693.png"/><Relationship Id="rId68" Type="http://schemas.openxmlformats.org/officeDocument/2006/relationships/customXml" Target="../ink/ink3531.xml"/><Relationship Id="rId89" Type="http://schemas.openxmlformats.org/officeDocument/2006/relationships/customXml" Target="../ink/ink3542.xml"/><Relationship Id="rId112" Type="http://schemas.openxmlformats.org/officeDocument/2006/relationships/customXml" Target="../ink/ink3554.xml"/><Relationship Id="rId133" Type="http://schemas.openxmlformats.org/officeDocument/2006/relationships/image" Target="../media/image737.png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3587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3636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3582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3631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3614.xml"/><Relationship Id="rId22" Type="http://schemas.openxmlformats.org/officeDocument/2006/relationships/customXml" Target="../ink/ink3577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590.xml"/><Relationship Id="rId64" Type="http://schemas.openxmlformats.org/officeDocument/2006/relationships/customXml" Target="../ink/ink3598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18" Type="http://schemas.openxmlformats.org/officeDocument/2006/relationships/customXml" Target="../ink/ink3626.xml"/><Relationship Id="rId134" Type="http://schemas.openxmlformats.org/officeDocument/2006/relationships/customXml" Target="../ink/ink3634.xml"/><Relationship Id="rId139" Type="http://schemas.openxmlformats.org/officeDocument/2006/relationships/image" Target="../media/image741.png"/><Relationship Id="rId80" Type="http://schemas.openxmlformats.org/officeDocument/2006/relationships/image" Target="../media/image709.png"/><Relationship Id="rId85" Type="http://schemas.openxmlformats.org/officeDocument/2006/relationships/customXml" Target="../ink/ink3609.xml"/><Relationship Id="rId150" Type="http://schemas.openxmlformats.org/officeDocument/2006/relationships/customXml" Target="../ink/ink3642.xml"/><Relationship Id="rId12" Type="http://schemas.openxmlformats.org/officeDocument/2006/relationships/customXml" Target="../ink/ink3572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3585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3621.xml"/><Relationship Id="rId124" Type="http://schemas.openxmlformats.org/officeDocument/2006/relationships/customXml" Target="../ink/ink3629.xml"/><Relationship Id="rId129" Type="http://schemas.openxmlformats.org/officeDocument/2006/relationships/image" Target="../media/image735.png"/><Relationship Id="rId54" Type="http://schemas.openxmlformats.org/officeDocument/2006/relationships/customXml" Target="../ink/ink3593.xml"/><Relationship Id="rId70" Type="http://schemas.openxmlformats.org/officeDocument/2006/relationships/customXml" Target="../ink/ink3601.xml"/><Relationship Id="rId75" Type="http://schemas.openxmlformats.org/officeDocument/2006/relationships/customXml" Target="../ink/ink3604.xml"/><Relationship Id="rId91" Type="http://schemas.openxmlformats.org/officeDocument/2006/relationships/customXml" Target="../ink/ink3612.xml"/><Relationship Id="rId96" Type="http://schemas.openxmlformats.org/officeDocument/2006/relationships/customXml" Target="../ink/ink3615.xml"/><Relationship Id="rId140" Type="http://schemas.openxmlformats.org/officeDocument/2006/relationships/customXml" Target="../ink/ink3637.xml"/><Relationship Id="rId145" Type="http://schemas.openxmlformats.org/officeDocument/2006/relationships/image" Target="../media/image7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9.xml"/><Relationship Id="rId23" Type="http://schemas.openxmlformats.org/officeDocument/2006/relationships/image" Target="../media/image681.png"/><Relationship Id="rId28" Type="http://schemas.openxmlformats.org/officeDocument/2006/relationships/customXml" Target="../ink/ink3580.xml"/><Relationship Id="rId49" Type="http://schemas.openxmlformats.org/officeDocument/2006/relationships/image" Target="../media/image694.png"/><Relationship Id="rId114" Type="http://schemas.openxmlformats.org/officeDocument/2006/relationships/customXml" Target="../ink/ink3624.xml"/><Relationship Id="rId119" Type="http://schemas.openxmlformats.org/officeDocument/2006/relationships/image" Target="../media/image730.png"/><Relationship Id="rId44" Type="http://schemas.openxmlformats.org/officeDocument/2006/relationships/customXml" Target="../ink/ink3588.xml"/><Relationship Id="rId60" Type="http://schemas.openxmlformats.org/officeDocument/2006/relationships/customXml" Target="../ink/ink3596.xml"/><Relationship Id="rId65" Type="http://schemas.openxmlformats.org/officeDocument/2006/relationships/image" Target="../media/image702.png"/><Relationship Id="rId81" Type="http://schemas.openxmlformats.org/officeDocument/2006/relationships/customXml" Target="../ink/ink3607.xml"/><Relationship Id="rId86" Type="http://schemas.openxmlformats.org/officeDocument/2006/relationships/image" Target="../media/image713.png"/><Relationship Id="rId130" Type="http://schemas.openxmlformats.org/officeDocument/2006/relationships/customXml" Target="../ink/ink3632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3" Type="http://schemas.openxmlformats.org/officeDocument/2006/relationships/image" Target="../media/image676.png"/><Relationship Id="rId18" Type="http://schemas.openxmlformats.org/officeDocument/2006/relationships/customXml" Target="../ink/ink3575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3583.xml"/><Relationship Id="rId50" Type="http://schemas.openxmlformats.org/officeDocument/2006/relationships/customXml" Target="../ink/ink3591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3619.xml"/><Relationship Id="rId120" Type="http://schemas.openxmlformats.org/officeDocument/2006/relationships/customXml" Target="../ink/ink3627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3640.xml"/><Relationship Id="rId7" Type="http://schemas.openxmlformats.org/officeDocument/2006/relationships/image" Target="../media/image673.png"/><Relationship Id="rId71" Type="http://schemas.openxmlformats.org/officeDocument/2006/relationships/customXml" Target="../ink/ink3602.xml"/><Relationship Id="rId92" Type="http://schemas.openxmlformats.org/officeDocument/2006/relationships/image" Target="../media/image715.png"/><Relationship Id="rId2" Type="http://schemas.openxmlformats.org/officeDocument/2006/relationships/customXml" Target="../ink/ink3567.xml"/><Relationship Id="rId29" Type="http://schemas.openxmlformats.org/officeDocument/2006/relationships/image" Target="../media/image684.png"/><Relationship Id="rId24" Type="http://schemas.openxmlformats.org/officeDocument/2006/relationships/customXml" Target="../ink/ink3578.xml"/><Relationship Id="rId40" Type="http://schemas.openxmlformats.org/officeDocument/2006/relationships/customXml" Target="../ink/ink3586.xml"/><Relationship Id="rId45" Type="http://schemas.openxmlformats.org/officeDocument/2006/relationships/image" Target="../media/image692.png"/><Relationship Id="rId66" Type="http://schemas.openxmlformats.org/officeDocument/2006/relationships/customXml" Target="../ink/ink3599.xml"/><Relationship Id="rId87" Type="http://schemas.openxmlformats.org/officeDocument/2006/relationships/customXml" Target="../ink/ink3610.xml"/><Relationship Id="rId110" Type="http://schemas.openxmlformats.org/officeDocument/2006/relationships/customXml" Target="../ink/ink3622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3635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3643.xml"/><Relationship Id="rId19" Type="http://schemas.openxmlformats.org/officeDocument/2006/relationships/image" Target="../media/image679.png"/><Relationship Id="rId14" Type="http://schemas.openxmlformats.org/officeDocument/2006/relationships/customXml" Target="../ink/ink3573.xml"/><Relationship Id="rId30" Type="http://schemas.openxmlformats.org/officeDocument/2006/relationships/customXml" Target="../ink/ink3581.xml"/><Relationship Id="rId35" Type="http://schemas.openxmlformats.org/officeDocument/2006/relationships/image" Target="../media/image687.png"/><Relationship Id="rId56" Type="http://schemas.openxmlformats.org/officeDocument/2006/relationships/customXml" Target="../ink/ink3594.xml"/><Relationship Id="rId77" Type="http://schemas.openxmlformats.org/officeDocument/2006/relationships/customXml" Target="../ink/ink3605.xml"/><Relationship Id="rId100" Type="http://schemas.openxmlformats.org/officeDocument/2006/relationships/customXml" Target="../ink/ink3617.xml"/><Relationship Id="rId105" Type="http://schemas.openxmlformats.org/officeDocument/2006/relationships/image" Target="../media/image723.png"/><Relationship Id="rId126" Type="http://schemas.openxmlformats.org/officeDocument/2006/relationships/customXml" Target="../ink/ink3630.xml"/><Relationship Id="rId147" Type="http://schemas.openxmlformats.org/officeDocument/2006/relationships/image" Target="../media/image745.png"/><Relationship Id="rId8" Type="http://schemas.openxmlformats.org/officeDocument/2006/relationships/customXml" Target="../ink/ink3570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613.xml"/><Relationship Id="rId98" Type="http://schemas.openxmlformats.org/officeDocument/2006/relationships/customXml" Target="../ink/ink3616.xml"/><Relationship Id="rId121" Type="http://schemas.openxmlformats.org/officeDocument/2006/relationships/image" Target="../media/image731.png"/><Relationship Id="rId142" Type="http://schemas.openxmlformats.org/officeDocument/2006/relationships/customXml" Target="../ink/ink3638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3589.xml"/><Relationship Id="rId67" Type="http://schemas.openxmlformats.org/officeDocument/2006/relationships/image" Target="../media/image703.png"/><Relationship Id="rId116" Type="http://schemas.openxmlformats.org/officeDocument/2006/relationships/customXml" Target="../ink/ink3625.xml"/><Relationship Id="rId137" Type="http://schemas.openxmlformats.org/officeDocument/2006/relationships/image" Target="../media/image740.png"/><Relationship Id="rId20" Type="http://schemas.openxmlformats.org/officeDocument/2006/relationships/customXml" Target="../ink/ink3576.xml"/><Relationship Id="rId41" Type="http://schemas.openxmlformats.org/officeDocument/2006/relationships/image" Target="../media/image690.png"/><Relationship Id="rId62" Type="http://schemas.openxmlformats.org/officeDocument/2006/relationships/customXml" Target="../ink/ink3597.xml"/><Relationship Id="rId83" Type="http://schemas.openxmlformats.org/officeDocument/2006/relationships/customXml" Target="../ink/ink3608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3633.xml"/><Relationship Id="rId153" Type="http://schemas.openxmlformats.org/officeDocument/2006/relationships/image" Target="../media/image739.png"/><Relationship Id="rId15" Type="http://schemas.openxmlformats.org/officeDocument/2006/relationships/image" Target="../media/image677.png"/><Relationship Id="rId36" Type="http://schemas.openxmlformats.org/officeDocument/2006/relationships/customXml" Target="../ink/ink3584.xml"/><Relationship Id="rId57" Type="http://schemas.openxmlformats.org/officeDocument/2006/relationships/image" Target="../media/image698.png"/><Relationship Id="rId106" Type="http://schemas.openxmlformats.org/officeDocument/2006/relationships/customXml" Target="../ink/ink3620.xml"/><Relationship Id="rId127" Type="http://schemas.openxmlformats.org/officeDocument/2006/relationships/image" Target="../media/image734.png"/><Relationship Id="rId10" Type="http://schemas.openxmlformats.org/officeDocument/2006/relationships/customXml" Target="../ink/ink3571.xml"/><Relationship Id="rId31" Type="http://schemas.openxmlformats.org/officeDocument/2006/relationships/image" Target="../media/image685.png"/><Relationship Id="rId52" Type="http://schemas.openxmlformats.org/officeDocument/2006/relationships/customXml" Target="../ink/ink3592.xml"/><Relationship Id="rId73" Type="http://schemas.openxmlformats.org/officeDocument/2006/relationships/customXml" Target="../ink/ink3603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3628.xml"/><Relationship Id="rId143" Type="http://schemas.openxmlformats.org/officeDocument/2006/relationships/image" Target="../media/image743.png"/><Relationship Id="rId148" Type="http://schemas.openxmlformats.org/officeDocument/2006/relationships/customXml" Target="../ink/ink3641.xml"/><Relationship Id="rId4" Type="http://schemas.openxmlformats.org/officeDocument/2006/relationships/customXml" Target="../ink/ink3568.xml"/><Relationship Id="rId9" Type="http://schemas.openxmlformats.org/officeDocument/2006/relationships/image" Target="../media/image674.png"/><Relationship Id="rId26" Type="http://schemas.openxmlformats.org/officeDocument/2006/relationships/customXml" Target="../ink/ink3579.xml"/><Relationship Id="rId47" Type="http://schemas.openxmlformats.org/officeDocument/2006/relationships/image" Target="../media/image693.png"/><Relationship Id="rId68" Type="http://schemas.openxmlformats.org/officeDocument/2006/relationships/customXml" Target="../ink/ink3600.xml"/><Relationship Id="rId89" Type="http://schemas.openxmlformats.org/officeDocument/2006/relationships/customXml" Target="../ink/ink3611.xml"/><Relationship Id="rId112" Type="http://schemas.openxmlformats.org/officeDocument/2006/relationships/customXml" Target="../ink/ink3623.xml"/><Relationship Id="rId133" Type="http://schemas.openxmlformats.org/officeDocument/2006/relationships/image" Target="../media/image737.png"/><Relationship Id="rId16" Type="http://schemas.openxmlformats.org/officeDocument/2006/relationships/customXml" Target="../ink/ink3574.xml"/><Relationship Id="rId37" Type="http://schemas.openxmlformats.org/officeDocument/2006/relationships/image" Target="../media/image688.png"/><Relationship Id="rId58" Type="http://schemas.openxmlformats.org/officeDocument/2006/relationships/customXml" Target="../ink/ink3595.xml"/><Relationship Id="rId79" Type="http://schemas.openxmlformats.org/officeDocument/2006/relationships/customXml" Target="../ink/ink3606.xml"/><Relationship Id="rId102" Type="http://schemas.openxmlformats.org/officeDocument/2006/relationships/customXml" Target="../ink/ink3618.xml"/><Relationship Id="rId123" Type="http://schemas.openxmlformats.org/officeDocument/2006/relationships/image" Target="../media/image732.png"/><Relationship Id="rId144" Type="http://schemas.openxmlformats.org/officeDocument/2006/relationships/customXml" Target="../ink/ink3639.xml"/><Relationship Id="rId90" Type="http://schemas.openxmlformats.org/officeDocument/2006/relationships/image" Target="../media/image609.png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3664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3713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3659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3708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3691.xml"/><Relationship Id="rId22" Type="http://schemas.openxmlformats.org/officeDocument/2006/relationships/customXml" Target="../ink/ink3654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3667.xml"/><Relationship Id="rId64" Type="http://schemas.openxmlformats.org/officeDocument/2006/relationships/customXml" Target="../ink/ink3675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18" Type="http://schemas.openxmlformats.org/officeDocument/2006/relationships/customXml" Target="../ink/ink3703.xml"/><Relationship Id="rId134" Type="http://schemas.openxmlformats.org/officeDocument/2006/relationships/customXml" Target="../ink/ink3711.xml"/><Relationship Id="rId139" Type="http://schemas.openxmlformats.org/officeDocument/2006/relationships/image" Target="../media/image741.png"/><Relationship Id="rId80" Type="http://schemas.openxmlformats.org/officeDocument/2006/relationships/image" Target="../media/image709.png"/><Relationship Id="rId85" Type="http://schemas.openxmlformats.org/officeDocument/2006/relationships/customXml" Target="../ink/ink3686.xml"/><Relationship Id="rId150" Type="http://schemas.openxmlformats.org/officeDocument/2006/relationships/customXml" Target="../ink/ink3719.xml"/><Relationship Id="rId155" Type="http://schemas.openxmlformats.org/officeDocument/2006/relationships/image" Target="../media/image739.png"/><Relationship Id="rId12" Type="http://schemas.openxmlformats.org/officeDocument/2006/relationships/customXml" Target="../ink/ink3649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3662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3698.xml"/><Relationship Id="rId124" Type="http://schemas.openxmlformats.org/officeDocument/2006/relationships/customXml" Target="../ink/ink3706.xml"/><Relationship Id="rId129" Type="http://schemas.openxmlformats.org/officeDocument/2006/relationships/image" Target="../media/image735.png"/><Relationship Id="rId54" Type="http://schemas.openxmlformats.org/officeDocument/2006/relationships/customXml" Target="../ink/ink3670.xml"/><Relationship Id="rId70" Type="http://schemas.openxmlformats.org/officeDocument/2006/relationships/customXml" Target="../ink/ink3678.xml"/><Relationship Id="rId75" Type="http://schemas.openxmlformats.org/officeDocument/2006/relationships/customXml" Target="../ink/ink3681.xml"/><Relationship Id="rId91" Type="http://schemas.openxmlformats.org/officeDocument/2006/relationships/customXml" Target="../ink/ink3689.xml"/><Relationship Id="rId96" Type="http://schemas.openxmlformats.org/officeDocument/2006/relationships/customXml" Target="../ink/ink3692.xml"/><Relationship Id="rId140" Type="http://schemas.openxmlformats.org/officeDocument/2006/relationships/customXml" Target="../ink/ink3714.xml"/><Relationship Id="rId145" Type="http://schemas.openxmlformats.org/officeDocument/2006/relationships/image" Target="../media/image7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6.xml"/><Relationship Id="rId23" Type="http://schemas.openxmlformats.org/officeDocument/2006/relationships/image" Target="../media/image681.png"/><Relationship Id="rId28" Type="http://schemas.openxmlformats.org/officeDocument/2006/relationships/customXml" Target="../ink/ink3657.xml"/><Relationship Id="rId49" Type="http://schemas.openxmlformats.org/officeDocument/2006/relationships/image" Target="../media/image694.png"/><Relationship Id="rId114" Type="http://schemas.openxmlformats.org/officeDocument/2006/relationships/customXml" Target="../ink/ink3701.xml"/><Relationship Id="rId119" Type="http://schemas.openxmlformats.org/officeDocument/2006/relationships/image" Target="../media/image730.png"/><Relationship Id="rId44" Type="http://schemas.openxmlformats.org/officeDocument/2006/relationships/customXml" Target="../ink/ink3665.xml"/><Relationship Id="rId60" Type="http://schemas.openxmlformats.org/officeDocument/2006/relationships/customXml" Target="../ink/ink3673.xml"/><Relationship Id="rId65" Type="http://schemas.openxmlformats.org/officeDocument/2006/relationships/image" Target="../media/image702.png"/><Relationship Id="rId81" Type="http://schemas.openxmlformats.org/officeDocument/2006/relationships/customXml" Target="../ink/ink3684.xml"/><Relationship Id="rId86" Type="http://schemas.openxmlformats.org/officeDocument/2006/relationships/image" Target="../media/image713.png"/><Relationship Id="rId130" Type="http://schemas.openxmlformats.org/officeDocument/2006/relationships/customXml" Target="../ink/ink3709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3" Type="http://schemas.openxmlformats.org/officeDocument/2006/relationships/image" Target="../media/image676.png"/><Relationship Id="rId18" Type="http://schemas.openxmlformats.org/officeDocument/2006/relationships/customXml" Target="../ink/ink3652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3660.xml"/><Relationship Id="rId50" Type="http://schemas.openxmlformats.org/officeDocument/2006/relationships/customXml" Target="../ink/ink3668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3696.xml"/><Relationship Id="rId120" Type="http://schemas.openxmlformats.org/officeDocument/2006/relationships/customXml" Target="../ink/ink3704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3717.xml"/><Relationship Id="rId7" Type="http://schemas.openxmlformats.org/officeDocument/2006/relationships/image" Target="../media/image673.png"/><Relationship Id="rId71" Type="http://schemas.openxmlformats.org/officeDocument/2006/relationships/customXml" Target="../ink/ink3679.xml"/><Relationship Id="rId92" Type="http://schemas.openxmlformats.org/officeDocument/2006/relationships/image" Target="../media/image715.png"/><Relationship Id="rId2" Type="http://schemas.openxmlformats.org/officeDocument/2006/relationships/customXml" Target="../ink/ink3644.xml"/><Relationship Id="rId29" Type="http://schemas.openxmlformats.org/officeDocument/2006/relationships/image" Target="../media/image684.png"/><Relationship Id="rId24" Type="http://schemas.openxmlformats.org/officeDocument/2006/relationships/customXml" Target="../ink/ink3655.xml"/><Relationship Id="rId40" Type="http://schemas.openxmlformats.org/officeDocument/2006/relationships/customXml" Target="../ink/ink3663.xml"/><Relationship Id="rId45" Type="http://schemas.openxmlformats.org/officeDocument/2006/relationships/image" Target="../media/image692.png"/><Relationship Id="rId66" Type="http://schemas.openxmlformats.org/officeDocument/2006/relationships/customXml" Target="../ink/ink3676.xml"/><Relationship Id="rId87" Type="http://schemas.openxmlformats.org/officeDocument/2006/relationships/customXml" Target="../ink/ink3687.xml"/><Relationship Id="rId110" Type="http://schemas.openxmlformats.org/officeDocument/2006/relationships/customXml" Target="../ink/ink3699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3712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3720.xml"/><Relationship Id="rId19" Type="http://schemas.openxmlformats.org/officeDocument/2006/relationships/image" Target="../media/image679.png"/><Relationship Id="rId14" Type="http://schemas.openxmlformats.org/officeDocument/2006/relationships/customXml" Target="../ink/ink3650.xml"/><Relationship Id="rId30" Type="http://schemas.openxmlformats.org/officeDocument/2006/relationships/customXml" Target="../ink/ink3658.xml"/><Relationship Id="rId35" Type="http://schemas.openxmlformats.org/officeDocument/2006/relationships/image" Target="../media/image687.png"/><Relationship Id="rId56" Type="http://schemas.openxmlformats.org/officeDocument/2006/relationships/customXml" Target="../ink/ink3671.xml"/><Relationship Id="rId77" Type="http://schemas.openxmlformats.org/officeDocument/2006/relationships/customXml" Target="../ink/ink3682.xml"/><Relationship Id="rId100" Type="http://schemas.openxmlformats.org/officeDocument/2006/relationships/customXml" Target="../ink/ink3694.xml"/><Relationship Id="rId105" Type="http://schemas.openxmlformats.org/officeDocument/2006/relationships/image" Target="../media/image723.png"/><Relationship Id="rId126" Type="http://schemas.openxmlformats.org/officeDocument/2006/relationships/customXml" Target="../ink/ink3707.xml"/><Relationship Id="rId147" Type="http://schemas.openxmlformats.org/officeDocument/2006/relationships/image" Target="../media/image745.png"/><Relationship Id="rId8" Type="http://schemas.openxmlformats.org/officeDocument/2006/relationships/customXml" Target="../ink/ink3647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690.xml"/><Relationship Id="rId98" Type="http://schemas.openxmlformats.org/officeDocument/2006/relationships/customXml" Target="../ink/ink3693.xml"/><Relationship Id="rId121" Type="http://schemas.openxmlformats.org/officeDocument/2006/relationships/image" Target="../media/image731.png"/><Relationship Id="rId142" Type="http://schemas.openxmlformats.org/officeDocument/2006/relationships/customXml" Target="../ink/ink3715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3666.xml"/><Relationship Id="rId67" Type="http://schemas.openxmlformats.org/officeDocument/2006/relationships/image" Target="../media/image703.png"/><Relationship Id="rId116" Type="http://schemas.openxmlformats.org/officeDocument/2006/relationships/customXml" Target="../ink/ink3702.xml"/><Relationship Id="rId137" Type="http://schemas.openxmlformats.org/officeDocument/2006/relationships/image" Target="../media/image740.png"/><Relationship Id="rId20" Type="http://schemas.openxmlformats.org/officeDocument/2006/relationships/customXml" Target="../ink/ink3653.xml"/><Relationship Id="rId41" Type="http://schemas.openxmlformats.org/officeDocument/2006/relationships/image" Target="../media/image690.png"/><Relationship Id="rId62" Type="http://schemas.openxmlformats.org/officeDocument/2006/relationships/customXml" Target="../ink/ink3674.xml"/><Relationship Id="rId83" Type="http://schemas.openxmlformats.org/officeDocument/2006/relationships/customXml" Target="../ink/ink3685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3710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3661.xml"/><Relationship Id="rId57" Type="http://schemas.openxmlformats.org/officeDocument/2006/relationships/image" Target="../media/image698.png"/><Relationship Id="rId106" Type="http://schemas.openxmlformats.org/officeDocument/2006/relationships/customXml" Target="../ink/ink3697.xml"/><Relationship Id="rId127" Type="http://schemas.openxmlformats.org/officeDocument/2006/relationships/image" Target="../media/image734.png"/><Relationship Id="rId10" Type="http://schemas.openxmlformats.org/officeDocument/2006/relationships/customXml" Target="../ink/ink3648.xml"/><Relationship Id="rId31" Type="http://schemas.openxmlformats.org/officeDocument/2006/relationships/image" Target="../media/image685.png"/><Relationship Id="rId52" Type="http://schemas.openxmlformats.org/officeDocument/2006/relationships/customXml" Target="../ink/ink3669.xml"/><Relationship Id="rId73" Type="http://schemas.openxmlformats.org/officeDocument/2006/relationships/customXml" Target="../ink/ink3680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3705.xml"/><Relationship Id="rId143" Type="http://schemas.openxmlformats.org/officeDocument/2006/relationships/image" Target="../media/image743.png"/><Relationship Id="rId148" Type="http://schemas.openxmlformats.org/officeDocument/2006/relationships/customXml" Target="../ink/ink3718.xml"/><Relationship Id="rId4" Type="http://schemas.openxmlformats.org/officeDocument/2006/relationships/customXml" Target="../ink/ink3645.xml"/><Relationship Id="rId9" Type="http://schemas.openxmlformats.org/officeDocument/2006/relationships/image" Target="../media/image674.png"/><Relationship Id="rId26" Type="http://schemas.openxmlformats.org/officeDocument/2006/relationships/customXml" Target="../ink/ink3656.xml"/><Relationship Id="rId47" Type="http://schemas.openxmlformats.org/officeDocument/2006/relationships/image" Target="../media/image693.png"/><Relationship Id="rId68" Type="http://schemas.openxmlformats.org/officeDocument/2006/relationships/customXml" Target="../ink/ink3677.xml"/><Relationship Id="rId89" Type="http://schemas.openxmlformats.org/officeDocument/2006/relationships/customXml" Target="../ink/ink3688.xml"/><Relationship Id="rId112" Type="http://schemas.openxmlformats.org/officeDocument/2006/relationships/customXml" Target="../ink/ink3700.xml"/><Relationship Id="rId133" Type="http://schemas.openxmlformats.org/officeDocument/2006/relationships/image" Target="../media/image737.png"/><Relationship Id="rId154" Type="http://schemas.openxmlformats.org/officeDocument/2006/relationships/customXml" Target="../ink/ink3721.xml"/><Relationship Id="rId16" Type="http://schemas.openxmlformats.org/officeDocument/2006/relationships/customXml" Target="../ink/ink3651.xml"/><Relationship Id="rId37" Type="http://schemas.openxmlformats.org/officeDocument/2006/relationships/image" Target="../media/image688.png"/><Relationship Id="rId58" Type="http://schemas.openxmlformats.org/officeDocument/2006/relationships/customXml" Target="../ink/ink3672.xml"/><Relationship Id="rId79" Type="http://schemas.openxmlformats.org/officeDocument/2006/relationships/customXml" Target="../ink/ink3683.xml"/><Relationship Id="rId102" Type="http://schemas.openxmlformats.org/officeDocument/2006/relationships/customXml" Target="../ink/ink3695.xml"/><Relationship Id="rId123" Type="http://schemas.openxmlformats.org/officeDocument/2006/relationships/image" Target="../media/image732.png"/><Relationship Id="rId144" Type="http://schemas.openxmlformats.org/officeDocument/2006/relationships/customXml" Target="../ink/ink3716.xml"/><Relationship Id="rId90" Type="http://schemas.openxmlformats.org/officeDocument/2006/relationships/image" Target="../media/image609.png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3742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3791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3737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3786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3769.xml"/><Relationship Id="rId22" Type="http://schemas.openxmlformats.org/officeDocument/2006/relationships/customXml" Target="../ink/ink3732.xml"/><Relationship Id="rId43" Type="http://schemas.openxmlformats.org/officeDocument/2006/relationships/image" Target="../media/image691.png"/><Relationship Id="rId64" Type="http://schemas.openxmlformats.org/officeDocument/2006/relationships/customXml" Target="../ink/ink3753.xml"/><Relationship Id="rId118" Type="http://schemas.openxmlformats.org/officeDocument/2006/relationships/customXml" Target="../ink/ink3781.xml"/><Relationship Id="rId139" Type="http://schemas.openxmlformats.org/officeDocument/2006/relationships/image" Target="../media/image741.png"/><Relationship Id="rId80" Type="http://schemas.openxmlformats.org/officeDocument/2006/relationships/image" Target="../media/image709.png"/><Relationship Id="rId85" Type="http://schemas.openxmlformats.org/officeDocument/2006/relationships/customXml" Target="../ink/ink3764.xml"/><Relationship Id="rId150" Type="http://schemas.openxmlformats.org/officeDocument/2006/relationships/customXml" Target="../ink/ink3797.xml"/><Relationship Id="rId155" Type="http://schemas.openxmlformats.org/officeDocument/2006/relationships/image" Target="../media/image749.png"/><Relationship Id="rId12" Type="http://schemas.openxmlformats.org/officeDocument/2006/relationships/customXml" Target="../ink/ink3727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3740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3776.xml"/><Relationship Id="rId124" Type="http://schemas.openxmlformats.org/officeDocument/2006/relationships/customXml" Target="../ink/ink3784.xml"/><Relationship Id="rId129" Type="http://schemas.openxmlformats.org/officeDocument/2006/relationships/image" Target="../media/image735.png"/><Relationship Id="rId54" Type="http://schemas.openxmlformats.org/officeDocument/2006/relationships/customXml" Target="../ink/ink3748.xml"/><Relationship Id="rId70" Type="http://schemas.openxmlformats.org/officeDocument/2006/relationships/customXml" Target="../ink/ink3756.xml"/><Relationship Id="rId75" Type="http://schemas.openxmlformats.org/officeDocument/2006/relationships/customXml" Target="../ink/ink3759.xml"/><Relationship Id="rId91" Type="http://schemas.openxmlformats.org/officeDocument/2006/relationships/customXml" Target="../ink/ink3767.xml"/><Relationship Id="rId96" Type="http://schemas.openxmlformats.org/officeDocument/2006/relationships/customXml" Target="../ink/ink3770.xml"/><Relationship Id="rId140" Type="http://schemas.openxmlformats.org/officeDocument/2006/relationships/customXml" Target="../ink/ink3792.xml"/><Relationship Id="rId145" Type="http://schemas.openxmlformats.org/officeDocument/2006/relationships/image" Target="../media/image7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24.xml"/><Relationship Id="rId23" Type="http://schemas.openxmlformats.org/officeDocument/2006/relationships/image" Target="../media/image681.png"/><Relationship Id="rId28" Type="http://schemas.openxmlformats.org/officeDocument/2006/relationships/customXml" Target="../ink/ink3735.xml"/><Relationship Id="rId49" Type="http://schemas.openxmlformats.org/officeDocument/2006/relationships/image" Target="../media/image694.png"/><Relationship Id="rId114" Type="http://schemas.openxmlformats.org/officeDocument/2006/relationships/customXml" Target="../ink/ink3779.xml"/><Relationship Id="rId119" Type="http://schemas.openxmlformats.org/officeDocument/2006/relationships/image" Target="../media/image730.png"/><Relationship Id="rId44" Type="http://schemas.openxmlformats.org/officeDocument/2006/relationships/customXml" Target="../ink/ink3743.xml"/><Relationship Id="rId60" Type="http://schemas.openxmlformats.org/officeDocument/2006/relationships/customXml" Target="../ink/ink3751.xml"/><Relationship Id="rId65" Type="http://schemas.openxmlformats.org/officeDocument/2006/relationships/image" Target="../media/image702.png"/><Relationship Id="rId81" Type="http://schemas.openxmlformats.org/officeDocument/2006/relationships/customXml" Target="../ink/ink3762.xml"/><Relationship Id="rId86" Type="http://schemas.openxmlformats.org/officeDocument/2006/relationships/image" Target="../media/image713.png"/><Relationship Id="rId130" Type="http://schemas.openxmlformats.org/officeDocument/2006/relationships/customXml" Target="../ink/ink3787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3800.xml"/><Relationship Id="rId13" Type="http://schemas.openxmlformats.org/officeDocument/2006/relationships/image" Target="../media/image676.png"/><Relationship Id="rId18" Type="http://schemas.openxmlformats.org/officeDocument/2006/relationships/customXml" Target="../ink/ink3730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3738.xml"/><Relationship Id="rId50" Type="http://schemas.openxmlformats.org/officeDocument/2006/relationships/customXml" Target="../ink/ink374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3774.xml"/><Relationship Id="rId120" Type="http://schemas.openxmlformats.org/officeDocument/2006/relationships/customXml" Target="../ink/ink3782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3795.xml"/><Relationship Id="rId7" Type="http://schemas.openxmlformats.org/officeDocument/2006/relationships/image" Target="../media/image673.png"/><Relationship Id="rId71" Type="http://schemas.openxmlformats.org/officeDocument/2006/relationships/customXml" Target="../ink/ink3757.xml"/><Relationship Id="rId92" Type="http://schemas.openxmlformats.org/officeDocument/2006/relationships/image" Target="../media/image715.png"/><Relationship Id="rId2" Type="http://schemas.openxmlformats.org/officeDocument/2006/relationships/customXml" Target="../ink/ink3722.xml"/><Relationship Id="rId29" Type="http://schemas.openxmlformats.org/officeDocument/2006/relationships/image" Target="../media/image684.png"/><Relationship Id="rId24" Type="http://schemas.openxmlformats.org/officeDocument/2006/relationships/customXml" Target="../ink/ink3733.xml"/><Relationship Id="rId40" Type="http://schemas.openxmlformats.org/officeDocument/2006/relationships/customXml" Target="../ink/ink3741.xml"/><Relationship Id="rId45" Type="http://schemas.openxmlformats.org/officeDocument/2006/relationships/image" Target="../media/image692.png"/><Relationship Id="rId66" Type="http://schemas.openxmlformats.org/officeDocument/2006/relationships/customXml" Target="../ink/ink3754.xml"/><Relationship Id="rId87" Type="http://schemas.openxmlformats.org/officeDocument/2006/relationships/customXml" Target="../ink/ink3765.xml"/><Relationship Id="rId110" Type="http://schemas.openxmlformats.org/officeDocument/2006/relationships/customXml" Target="../ink/ink3777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3790.xml"/><Relationship Id="rId157" Type="http://schemas.openxmlformats.org/officeDocument/2006/relationships/image" Target="../media/image739.png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3798.xml"/><Relationship Id="rId19" Type="http://schemas.openxmlformats.org/officeDocument/2006/relationships/image" Target="../media/image679.png"/><Relationship Id="rId14" Type="http://schemas.openxmlformats.org/officeDocument/2006/relationships/customXml" Target="../ink/ink3728.xml"/><Relationship Id="rId30" Type="http://schemas.openxmlformats.org/officeDocument/2006/relationships/customXml" Target="../ink/ink3736.xml"/><Relationship Id="rId35" Type="http://schemas.openxmlformats.org/officeDocument/2006/relationships/image" Target="../media/image687.png"/><Relationship Id="rId56" Type="http://schemas.openxmlformats.org/officeDocument/2006/relationships/customXml" Target="../ink/ink3749.xml"/><Relationship Id="rId77" Type="http://schemas.openxmlformats.org/officeDocument/2006/relationships/customXml" Target="../ink/ink3760.xml"/><Relationship Id="rId100" Type="http://schemas.openxmlformats.org/officeDocument/2006/relationships/customXml" Target="../ink/ink3772.xml"/><Relationship Id="rId105" Type="http://schemas.openxmlformats.org/officeDocument/2006/relationships/image" Target="../media/image723.png"/><Relationship Id="rId126" Type="http://schemas.openxmlformats.org/officeDocument/2006/relationships/customXml" Target="../ink/ink3785.xml"/><Relationship Id="rId147" Type="http://schemas.openxmlformats.org/officeDocument/2006/relationships/image" Target="../media/image745.png"/><Relationship Id="rId8" Type="http://schemas.openxmlformats.org/officeDocument/2006/relationships/customXml" Target="../ink/ink3725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768.xml"/><Relationship Id="rId98" Type="http://schemas.openxmlformats.org/officeDocument/2006/relationships/customXml" Target="../ink/ink3771.xml"/><Relationship Id="rId121" Type="http://schemas.openxmlformats.org/officeDocument/2006/relationships/image" Target="../media/image731.png"/><Relationship Id="rId142" Type="http://schemas.openxmlformats.org/officeDocument/2006/relationships/customXml" Target="../ink/ink3793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3744.xml"/><Relationship Id="rId67" Type="http://schemas.openxmlformats.org/officeDocument/2006/relationships/image" Target="../media/image703.png"/><Relationship Id="rId116" Type="http://schemas.openxmlformats.org/officeDocument/2006/relationships/customXml" Target="../ink/ink3780.xml"/><Relationship Id="rId137" Type="http://schemas.openxmlformats.org/officeDocument/2006/relationships/image" Target="../media/image740.png"/><Relationship Id="rId20" Type="http://schemas.openxmlformats.org/officeDocument/2006/relationships/customXml" Target="../ink/ink3731.xml"/><Relationship Id="rId41" Type="http://schemas.openxmlformats.org/officeDocument/2006/relationships/image" Target="../media/image690.png"/><Relationship Id="rId62" Type="http://schemas.openxmlformats.org/officeDocument/2006/relationships/customXml" Target="../ink/ink3752.xml"/><Relationship Id="rId83" Type="http://schemas.openxmlformats.org/officeDocument/2006/relationships/customXml" Target="../ink/ink3763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3788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3739.xml"/><Relationship Id="rId57" Type="http://schemas.openxmlformats.org/officeDocument/2006/relationships/image" Target="../media/image698.png"/><Relationship Id="rId106" Type="http://schemas.openxmlformats.org/officeDocument/2006/relationships/customXml" Target="../ink/ink3775.xml"/><Relationship Id="rId127" Type="http://schemas.openxmlformats.org/officeDocument/2006/relationships/image" Target="../media/image734.png"/><Relationship Id="rId10" Type="http://schemas.openxmlformats.org/officeDocument/2006/relationships/customXml" Target="../ink/ink3726.xml"/><Relationship Id="rId31" Type="http://schemas.openxmlformats.org/officeDocument/2006/relationships/image" Target="../media/image685.png"/><Relationship Id="rId52" Type="http://schemas.openxmlformats.org/officeDocument/2006/relationships/customXml" Target="../ink/ink3747.xml"/><Relationship Id="rId73" Type="http://schemas.openxmlformats.org/officeDocument/2006/relationships/customXml" Target="../ink/ink3758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3783.xml"/><Relationship Id="rId143" Type="http://schemas.openxmlformats.org/officeDocument/2006/relationships/image" Target="../media/image743.png"/><Relationship Id="rId148" Type="http://schemas.openxmlformats.org/officeDocument/2006/relationships/customXml" Target="../ink/ink3796.xml"/><Relationship Id="rId4" Type="http://schemas.openxmlformats.org/officeDocument/2006/relationships/customXml" Target="../ink/ink3723.xml"/><Relationship Id="rId9" Type="http://schemas.openxmlformats.org/officeDocument/2006/relationships/image" Target="../media/image674.png"/><Relationship Id="rId26" Type="http://schemas.openxmlformats.org/officeDocument/2006/relationships/customXml" Target="../ink/ink3734.xml"/><Relationship Id="rId47" Type="http://schemas.openxmlformats.org/officeDocument/2006/relationships/image" Target="../media/image693.png"/><Relationship Id="rId68" Type="http://schemas.openxmlformats.org/officeDocument/2006/relationships/customXml" Target="../ink/ink3755.xml"/><Relationship Id="rId89" Type="http://schemas.openxmlformats.org/officeDocument/2006/relationships/customXml" Target="../ink/ink3766.xml"/><Relationship Id="rId112" Type="http://schemas.openxmlformats.org/officeDocument/2006/relationships/customXml" Target="../ink/ink3778.xml"/><Relationship Id="rId133" Type="http://schemas.openxmlformats.org/officeDocument/2006/relationships/image" Target="../media/image737.png"/><Relationship Id="rId154" Type="http://schemas.openxmlformats.org/officeDocument/2006/relationships/customXml" Target="../ink/ink3799.xml"/><Relationship Id="rId16" Type="http://schemas.openxmlformats.org/officeDocument/2006/relationships/customXml" Target="../ink/ink3729.xml"/><Relationship Id="rId37" Type="http://schemas.openxmlformats.org/officeDocument/2006/relationships/image" Target="../media/image688.png"/><Relationship Id="rId58" Type="http://schemas.openxmlformats.org/officeDocument/2006/relationships/customXml" Target="../ink/ink3750.xml"/><Relationship Id="rId79" Type="http://schemas.openxmlformats.org/officeDocument/2006/relationships/customXml" Target="../ink/ink3761.xml"/><Relationship Id="rId102" Type="http://schemas.openxmlformats.org/officeDocument/2006/relationships/customXml" Target="../ink/ink3773.xml"/><Relationship Id="rId123" Type="http://schemas.openxmlformats.org/officeDocument/2006/relationships/image" Target="../media/image732.png"/><Relationship Id="rId144" Type="http://schemas.openxmlformats.org/officeDocument/2006/relationships/customXml" Target="../ink/ink3794.xml"/><Relationship Id="rId90" Type="http://schemas.openxmlformats.org/officeDocument/2006/relationships/image" Target="../media/image609.png"/><Relationship Id="rId27" Type="http://schemas.openxmlformats.org/officeDocument/2006/relationships/image" Target="../media/image683.png"/><Relationship Id="rId48" Type="http://schemas.openxmlformats.org/officeDocument/2006/relationships/customXml" Target="../ink/ink3745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3789.xml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3821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3870.xml"/><Relationship Id="rId159" Type="http://schemas.openxmlformats.org/officeDocument/2006/relationships/image" Target="../media/image739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3816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3865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3848.xml"/><Relationship Id="rId22" Type="http://schemas.openxmlformats.org/officeDocument/2006/relationships/customXml" Target="../ink/ink3811.xml"/><Relationship Id="rId43" Type="http://schemas.openxmlformats.org/officeDocument/2006/relationships/image" Target="../media/image691.png"/><Relationship Id="rId64" Type="http://schemas.openxmlformats.org/officeDocument/2006/relationships/customXml" Target="../ink/ink3832.xml"/><Relationship Id="rId118" Type="http://schemas.openxmlformats.org/officeDocument/2006/relationships/customXml" Target="../ink/ink3860.xml"/><Relationship Id="rId139" Type="http://schemas.openxmlformats.org/officeDocument/2006/relationships/image" Target="../media/image741.png"/><Relationship Id="rId80" Type="http://schemas.openxmlformats.org/officeDocument/2006/relationships/image" Target="../media/image709.png"/><Relationship Id="rId85" Type="http://schemas.openxmlformats.org/officeDocument/2006/relationships/customXml" Target="../ink/ink3843.xml"/><Relationship Id="rId150" Type="http://schemas.openxmlformats.org/officeDocument/2006/relationships/customXml" Target="../ink/ink3876.xml"/><Relationship Id="rId155" Type="http://schemas.openxmlformats.org/officeDocument/2006/relationships/image" Target="../media/image749.png"/><Relationship Id="rId12" Type="http://schemas.openxmlformats.org/officeDocument/2006/relationships/customXml" Target="../ink/ink3806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3819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3855.xml"/><Relationship Id="rId124" Type="http://schemas.openxmlformats.org/officeDocument/2006/relationships/customXml" Target="../ink/ink3863.xml"/><Relationship Id="rId129" Type="http://schemas.openxmlformats.org/officeDocument/2006/relationships/image" Target="../media/image735.png"/><Relationship Id="rId54" Type="http://schemas.openxmlformats.org/officeDocument/2006/relationships/customXml" Target="../ink/ink3827.xml"/><Relationship Id="rId70" Type="http://schemas.openxmlformats.org/officeDocument/2006/relationships/customXml" Target="../ink/ink3835.xml"/><Relationship Id="rId75" Type="http://schemas.openxmlformats.org/officeDocument/2006/relationships/customXml" Target="../ink/ink3838.xml"/><Relationship Id="rId91" Type="http://schemas.openxmlformats.org/officeDocument/2006/relationships/customXml" Target="../ink/ink3846.xml"/><Relationship Id="rId96" Type="http://schemas.openxmlformats.org/officeDocument/2006/relationships/customXml" Target="../ink/ink3849.xml"/><Relationship Id="rId140" Type="http://schemas.openxmlformats.org/officeDocument/2006/relationships/customXml" Target="../ink/ink3871.xml"/><Relationship Id="rId145" Type="http://schemas.openxmlformats.org/officeDocument/2006/relationships/image" Target="../media/image7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03.xml"/><Relationship Id="rId23" Type="http://schemas.openxmlformats.org/officeDocument/2006/relationships/image" Target="../media/image681.png"/><Relationship Id="rId28" Type="http://schemas.openxmlformats.org/officeDocument/2006/relationships/customXml" Target="../ink/ink3814.xml"/><Relationship Id="rId49" Type="http://schemas.openxmlformats.org/officeDocument/2006/relationships/image" Target="../media/image694.png"/><Relationship Id="rId114" Type="http://schemas.openxmlformats.org/officeDocument/2006/relationships/customXml" Target="../ink/ink3858.xml"/><Relationship Id="rId119" Type="http://schemas.openxmlformats.org/officeDocument/2006/relationships/image" Target="../media/image730.png"/><Relationship Id="rId44" Type="http://schemas.openxmlformats.org/officeDocument/2006/relationships/customXml" Target="../ink/ink3822.xml"/><Relationship Id="rId60" Type="http://schemas.openxmlformats.org/officeDocument/2006/relationships/customXml" Target="../ink/ink3830.xml"/><Relationship Id="rId65" Type="http://schemas.openxmlformats.org/officeDocument/2006/relationships/image" Target="../media/image702.png"/><Relationship Id="rId81" Type="http://schemas.openxmlformats.org/officeDocument/2006/relationships/customXml" Target="../ink/ink3841.xml"/><Relationship Id="rId86" Type="http://schemas.openxmlformats.org/officeDocument/2006/relationships/image" Target="../media/image713.png"/><Relationship Id="rId130" Type="http://schemas.openxmlformats.org/officeDocument/2006/relationships/customXml" Target="../ink/ink3866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3879.xml"/><Relationship Id="rId13" Type="http://schemas.openxmlformats.org/officeDocument/2006/relationships/image" Target="../media/image676.png"/><Relationship Id="rId18" Type="http://schemas.openxmlformats.org/officeDocument/2006/relationships/customXml" Target="../ink/ink3809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3817.xml"/><Relationship Id="rId50" Type="http://schemas.openxmlformats.org/officeDocument/2006/relationships/customXml" Target="../ink/ink3825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3853.xml"/><Relationship Id="rId120" Type="http://schemas.openxmlformats.org/officeDocument/2006/relationships/customXml" Target="../ink/ink3861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3874.xml"/><Relationship Id="rId7" Type="http://schemas.openxmlformats.org/officeDocument/2006/relationships/image" Target="../media/image673.png"/><Relationship Id="rId71" Type="http://schemas.openxmlformats.org/officeDocument/2006/relationships/customXml" Target="../ink/ink3836.xml"/><Relationship Id="rId92" Type="http://schemas.openxmlformats.org/officeDocument/2006/relationships/image" Target="../media/image715.png"/><Relationship Id="rId2" Type="http://schemas.openxmlformats.org/officeDocument/2006/relationships/customXml" Target="../ink/ink3801.xml"/><Relationship Id="rId29" Type="http://schemas.openxmlformats.org/officeDocument/2006/relationships/image" Target="../media/image684.png"/><Relationship Id="rId24" Type="http://schemas.openxmlformats.org/officeDocument/2006/relationships/customXml" Target="../ink/ink3812.xml"/><Relationship Id="rId40" Type="http://schemas.openxmlformats.org/officeDocument/2006/relationships/customXml" Target="../ink/ink3820.xml"/><Relationship Id="rId45" Type="http://schemas.openxmlformats.org/officeDocument/2006/relationships/image" Target="../media/image692.png"/><Relationship Id="rId66" Type="http://schemas.openxmlformats.org/officeDocument/2006/relationships/customXml" Target="../ink/ink3833.xml"/><Relationship Id="rId87" Type="http://schemas.openxmlformats.org/officeDocument/2006/relationships/customXml" Target="../ink/ink3844.xml"/><Relationship Id="rId110" Type="http://schemas.openxmlformats.org/officeDocument/2006/relationships/customXml" Target="../ink/ink3856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3869.xml"/><Relationship Id="rId157" Type="http://schemas.openxmlformats.org/officeDocument/2006/relationships/image" Target="../media/image750.png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3877.xml"/><Relationship Id="rId19" Type="http://schemas.openxmlformats.org/officeDocument/2006/relationships/image" Target="../media/image679.png"/><Relationship Id="rId14" Type="http://schemas.openxmlformats.org/officeDocument/2006/relationships/customXml" Target="../ink/ink3807.xml"/><Relationship Id="rId30" Type="http://schemas.openxmlformats.org/officeDocument/2006/relationships/customXml" Target="../ink/ink3815.xml"/><Relationship Id="rId35" Type="http://schemas.openxmlformats.org/officeDocument/2006/relationships/image" Target="../media/image687.png"/><Relationship Id="rId56" Type="http://schemas.openxmlformats.org/officeDocument/2006/relationships/customXml" Target="../ink/ink3828.xml"/><Relationship Id="rId77" Type="http://schemas.openxmlformats.org/officeDocument/2006/relationships/customXml" Target="../ink/ink3839.xml"/><Relationship Id="rId100" Type="http://schemas.openxmlformats.org/officeDocument/2006/relationships/customXml" Target="../ink/ink3851.xml"/><Relationship Id="rId105" Type="http://schemas.openxmlformats.org/officeDocument/2006/relationships/image" Target="../media/image723.png"/><Relationship Id="rId126" Type="http://schemas.openxmlformats.org/officeDocument/2006/relationships/customXml" Target="../ink/ink3864.xml"/><Relationship Id="rId147" Type="http://schemas.openxmlformats.org/officeDocument/2006/relationships/image" Target="../media/image745.png"/><Relationship Id="rId8" Type="http://schemas.openxmlformats.org/officeDocument/2006/relationships/customXml" Target="../ink/ink3804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847.xml"/><Relationship Id="rId98" Type="http://schemas.openxmlformats.org/officeDocument/2006/relationships/customXml" Target="../ink/ink3850.xml"/><Relationship Id="rId121" Type="http://schemas.openxmlformats.org/officeDocument/2006/relationships/image" Target="../media/image731.png"/><Relationship Id="rId142" Type="http://schemas.openxmlformats.org/officeDocument/2006/relationships/customXml" Target="../ink/ink3872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3823.xml"/><Relationship Id="rId67" Type="http://schemas.openxmlformats.org/officeDocument/2006/relationships/image" Target="../media/image703.png"/><Relationship Id="rId116" Type="http://schemas.openxmlformats.org/officeDocument/2006/relationships/customXml" Target="../ink/ink3859.xml"/><Relationship Id="rId137" Type="http://schemas.openxmlformats.org/officeDocument/2006/relationships/image" Target="../media/image740.png"/><Relationship Id="rId158" Type="http://schemas.openxmlformats.org/officeDocument/2006/relationships/customXml" Target="../ink/ink3880.xml"/><Relationship Id="rId20" Type="http://schemas.openxmlformats.org/officeDocument/2006/relationships/customXml" Target="../ink/ink3810.xml"/><Relationship Id="rId41" Type="http://schemas.openxmlformats.org/officeDocument/2006/relationships/image" Target="../media/image690.png"/><Relationship Id="rId62" Type="http://schemas.openxmlformats.org/officeDocument/2006/relationships/customXml" Target="../ink/ink3831.xml"/><Relationship Id="rId83" Type="http://schemas.openxmlformats.org/officeDocument/2006/relationships/customXml" Target="../ink/ink3842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3867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3818.xml"/><Relationship Id="rId57" Type="http://schemas.openxmlformats.org/officeDocument/2006/relationships/image" Target="../media/image698.png"/><Relationship Id="rId106" Type="http://schemas.openxmlformats.org/officeDocument/2006/relationships/customXml" Target="../ink/ink3854.xml"/><Relationship Id="rId127" Type="http://schemas.openxmlformats.org/officeDocument/2006/relationships/image" Target="../media/image734.png"/><Relationship Id="rId10" Type="http://schemas.openxmlformats.org/officeDocument/2006/relationships/customXml" Target="../ink/ink3805.xml"/><Relationship Id="rId31" Type="http://schemas.openxmlformats.org/officeDocument/2006/relationships/image" Target="../media/image685.png"/><Relationship Id="rId52" Type="http://schemas.openxmlformats.org/officeDocument/2006/relationships/customXml" Target="../ink/ink3826.xml"/><Relationship Id="rId73" Type="http://schemas.openxmlformats.org/officeDocument/2006/relationships/customXml" Target="../ink/ink3837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3862.xml"/><Relationship Id="rId143" Type="http://schemas.openxmlformats.org/officeDocument/2006/relationships/image" Target="../media/image743.png"/><Relationship Id="rId148" Type="http://schemas.openxmlformats.org/officeDocument/2006/relationships/customXml" Target="../ink/ink3875.xml"/><Relationship Id="rId4" Type="http://schemas.openxmlformats.org/officeDocument/2006/relationships/customXml" Target="../ink/ink3802.xml"/><Relationship Id="rId9" Type="http://schemas.openxmlformats.org/officeDocument/2006/relationships/image" Target="../media/image674.png"/><Relationship Id="rId26" Type="http://schemas.openxmlformats.org/officeDocument/2006/relationships/customXml" Target="../ink/ink3813.xml"/><Relationship Id="rId47" Type="http://schemas.openxmlformats.org/officeDocument/2006/relationships/image" Target="../media/image693.png"/><Relationship Id="rId68" Type="http://schemas.openxmlformats.org/officeDocument/2006/relationships/customXml" Target="../ink/ink3834.xml"/><Relationship Id="rId89" Type="http://schemas.openxmlformats.org/officeDocument/2006/relationships/customXml" Target="../ink/ink3845.xml"/><Relationship Id="rId112" Type="http://schemas.openxmlformats.org/officeDocument/2006/relationships/customXml" Target="../ink/ink3857.xml"/><Relationship Id="rId133" Type="http://schemas.openxmlformats.org/officeDocument/2006/relationships/image" Target="../media/image737.png"/><Relationship Id="rId154" Type="http://schemas.openxmlformats.org/officeDocument/2006/relationships/customXml" Target="../ink/ink3878.xml"/><Relationship Id="rId16" Type="http://schemas.openxmlformats.org/officeDocument/2006/relationships/customXml" Target="../ink/ink3808.xml"/><Relationship Id="rId37" Type="http://schemas.openxmlformats.org/officeDocument/2006/relationships/image" Target="../media/image688.png"/><Relationship Id="rId58" Type="http://schemas.openxmlformats.org/officeDocument/2006/relationships/customXml" Target="../ink/ink3829.xml"/><Relationship Id="rId79" Type="http://schemas.openxmlformats.org/officeDocument/2006/relationships/customXml" Target="../ink/ink3840.xml"/><Relationship Id="rId102" Type="http://schemas.openxmlformats.org/officeDocument/2006/relationships/customXml" Target="../ink/ink3852.xml"/><Relationship Id="rId123" Type="http://schemas.openxmlformats.org/officeDocument/2006/relationships/image" Target="../media/image732.png"/><Relationship Id="rId144" Type="http://schemas.openxmlformats.org/officeDocument/2006/relationships/customXml" Target="../ink/ink3873.xml"/><Relationship Id="rId90" Type="http://schemas.openxmlformats.org/officeDocument/2006/relationships/image" Target="../media/image609.png"/><Relationship Id="rId27" Type="http://schemas.openxmlformats.org/officeDocument/2006/relationships/image" Target="../media/image683.png"/><Relationship Id="rId48" Type="http://schemas.openxmlformats.org/officeDocument/2006/relationships/customXml" Target="../ink/ink3824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3868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3901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3950.xml"/><Relationship Id="rId159" Type="http://schemas.openxmlformats.org/officeDocument/2006/relationships/image" Target="../media/image751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3896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3945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3928.xml"/><Relationship Id="rId160" Type="http://schemas.openxmlformats.org/officeDocument/2006/relationships/customXml" Target="../ink/ink3961.xml"/><Relationship Id="rId22" Type="http://schemas.openxmlformats.org/officeDocument/2006/relationships/customXml" Target="../ink/ink3891.xml"/><Relationship Id="rId43" Type="http://schemas.openxmlformats.org/officeDocument/2006/relationships/image" Target="../media/image691.png"/><Relationship Id="rId64" Type="http://schemas.openxmlformats.org/officeDocument/2006/relationships/customXml" Target="../ink/ink3912.xml"/><Relationship Id="rId118" Type="http://schemas.openxmlformats.org/officeDocument/2006/relationships/customXml" Target="../ink/ink3940.xml"/><Relationship Id="rId139" Type="http://schemas.openxmlformats.org/officeDocument/2006/relationships/image" Target="../media/image741.png"/><Relationship Id="rId85" Type="http://schemas.openxmlformats.org/officeDocument/2006/relationships/customXml" Target="../ink/ink3923.xml"/><Relationship Id="rId150" Type="http://schemas.openxmlformats.org/officeDocument/2006/relationships/customXml" Target="../ink/ink3956.xml"/><Relationship Id="rId12" Type="http://schemas.openxmlformats.org/officeDocument/2006/relationships/customXml" Target="../ink/ink3886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3899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3935.xml"/><Relationship Id="rId124" Type="http://schemas.openxmlformats.org/officeDocument/2006/relationships/customXml" Target="../ink/ink3943.xml"/><Relationship Id="rId129" Type="http://schemas.openxmlformats.org/officeDocument/2006/relationships/image" Target="../media/image735.png"/><Relationship Id="rId54" Type="http://schemas.openxmlformats.org/officeDocument/2006/relationships/customXml" Target="../ink/ink3907.xml"/><Relationship Id="rId70" Type="http://schemas.openxmlformats.org/officeDocument/2006/relationships/customXml" Target="../ink/ink3915.xml"/><Relationship Id="rId75" Type="http://schemas.openxmlformats.org/officeDocument/2006/relationships/customXml" Target="../ink/ink3918.xml"/><Relationship Id="rId91" Type="http://schemas.openxmlformats.org/officeDocument/2006/relationships/customXml" Target="../ink/ink3926.xml"/><Relationship Id="rId96" Type="http://schemas.openxmlformats.org/officeDocument/2006/relationships/customXml" Target="../ink/ink3929.xml"/><Relationship Id="rId140" Type="http://schemas.openxmlformats.org/officeDocument/2006/relationships/customXml" Target="../ink/ink3951.xml"/><Relationship Id="rId145" Type="http://schemas.openxmlformats.org/officeDocument/2006/relationships/image" Target="../media/image744.png"/><Relationship Id="rId161" Type="http://schemas.openxmlformats.org/officeDocument/2006/relationships/image" Target="../media/image7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83.xml"/><Relationship Id="rId23" Type="http://schemas.openxmlformats.org/officeDocument/2006/relationships/image" Target="../media/image681.png"/><Relationship Id="rId28" Type="http://schemas.openxmlformats.org/officeDocument/2006/relationships/customXml" Target="../ink/ink3894.xml"/><Relationship Id="rId49" Type="http://schemas.openxmlformats.org/officeDocument/2006/relationships/image" Target="../media/image694.png"/><Relationship Id="rId114" Type="http://schemas.openxmlformats.org/officeDocument/2006/relationships/customXml" Target="../ink/ink3938.xml"/><Relationship Id="rId119" Type="http://schemas.openxmlformats.org/officeDocument/2006/relationships/image" Target="../media/image730.png"/><Relationship Id="rId44" Type="http://schemas.openxmlformats.org/officeDocument/2006/relationships/customXml" Target="../ink/ink3902.xml"/><Relationship Id="rId60" Type="http://schemas.openxmlformats.org/officeDocument/2006/relationships/customXml" Target="../ink/ink3910.xml"/><Relationship Id="rId65" Type="http://schemas.openxmlformats.org/officeDocument/2006/relationships/image" Target="../media/image702.png"/><Relationship Id="rId81" Type="http://schemas.openxmlformats.org/officeDocument/2006/relationships/customXml" Target="../ink/ink3921.xml"/><Relationship Id="rId86" Type="http://schemas.openxmlformats.org/officeDocument/2006/relationships/image" Target="../media/image713.png"/><Relationship Id="rId130" Type="http://schemas.openxmlformats.org/officeDocument/2006/relationships/customXml" Target="../ink/ink3946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3959.xml"/><Relationship Id="rId13" Type="http://schemas.openxmlformats.org/officeDocument/2006/relationships/image" Target="../media/image676.png"/><Relationship Id="rId18" Type="http://schemas.openxmlformats.org/officeDocument/2006/relationships/customXml" Target="../ink/ink3889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3897.xml"/><Relationship Id="rId50" Type="http://schemas.openxmlformats.org/officeDocument/2006/relationships/customXml" Target="../ink/ink3905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3933.xml"/><Relationship Id="rId120" Type="http://schemas.openxmlformats.org/officeDocument/2006/relationships/customXml" Target="../ink/ink3941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3954.xml"/><Relationship Id="rId7" Type="http://schemas.openxmlformats.org/officeDocument/2006/relationships/image" Target="../media/image673.png"/><Relationship Id="rId71" Type="http://schemas.openxmlformats.org/officeDocument/2006/relationships/customXml" Target="../ink/ink3916.xml"/><Relationship Id="rId92" Type="http://schemas.openxmlformats.org/officeDocument/2006/relationships/image" Target="../media/image715.png"/><Relationship Id="rId2" Type="http://schemas.openxmlformats.org/officeDocument/2006/relationships/customXml" Target="../ink/ink3881.xml"/><Relationship Id="rId29" Type="http://schemas.openxmlformats.org/officeDocument/2006/relationships/image" Target="../media/image684.png"/><Relationship Id="rId24" Type="http://schemas.openxmlformats.org/officeDocument/2006/relationships/customXml" Target="../ink/ink3892.xml"/><Relationship Id="rId40" Type="http://schemas.openxmlformats.org/officeDocument/2006/relationships/customXml" Target="../ink/ink3900.xml"/><Relationship Id="rId45" Type="http://schemas.openxmlformats.org/officeDocument/2006/relationships/image" Target="../media/image692.png"/><Relationship Id="rId66" Type="http://schemas.openxmlformats.org/officeDocument/2006/relationships/customXml" Target="../ink/ink3913.xml"/><Relationship Id="rId87" Type="http://schemas.openxmlformats.org/officeDocument/2006/relationships/customXml" Target="../ink/ink3924.xml"/><Relationship Id="rId110" Type="http://schemas.openxmlformats.org/officeDocument/2006/relationships/customXml" Target="../ink/ink3936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3949.xml"/><Relationship Id="rId157" Type="http://schemas.openxmlformats.org/officeDocument/2006/relationships/image" Target="../media/image750.png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3957.xml"/><Relationship Id="rId19" Type="http://schemas.openxmlformats.org/officeDocument/2006/relationships/image" Target="../media/image679.png"/><Relationship Id="rId14" Type="http://schemas.openxmlformats.org/officeDocument/2006/relationships/customXml" Target="../ink/ink3887.xml"/><Relationship Id="rId30" Type="http://schemas.openxmlformats.org/officeDocument/2006/relationships/customXml" Target="../ink/ink3895.xml"/><Relationship Id="rId35" Type="http://schemas.openxmlformats.org/officeDocument/2006/relationships/image" Target="../media/image687.png"/><Relationship Id="rId56" Type="http://schemas.openxmlformats.org/officeDocument/2006/relationships/customXml" Target="../ink/ink3908.xml"/><Relationship Id="rId77" Type="http://schemas.openxmlformats.org/officeDocument/2006/relationships/customXml" Target="../ink/ink3919.xml"/><Relationship Id="rId100" Type="http://schemas.openxmlformats.org/officeDocument/2006/relationships/customXml" Target="../ink/ink3931.xml"/><Relationship Id="rId105" Type="http://schemas.openxmlformats.org/officeDocument/2006/relationships/image" Target="../media/image723.png"/><Relationship Id="rId126" Type="http://schemas.openxmlformats.org/officeDocument/2006/relationships/customXml" Target="../ink/ink3944.xml"/><Relationship Id="rId147" Type="http://schemas.openxmlformats.org/officeDocument/2006/relationships/image" Target="../media/image745.png"/><Relationship Id="rId8" Type="http://schemas.openxmlformats.org/officeDocument/2006/relationships/customXml" Target="../ink/ink3884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3927.xml"/><Relationship Id="rId98" Type="http://schemas.openxmlformats.org/officeDocument/2006/relationships/customXml" Target="../ink/ink3930.xml"/><Relationship Id="rId121" Type="http://schemas.openxmlformats.org/officeDocument/2006/relationships/image" Target="../media/image731.png"/><Relationship Id="rId142" Type="http://schemas.openxmlformats.org/officeDocument/2006/relationships/customXml" Target="../ink/ink3952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3903.xml"/><Relationship Id="rId67" Type="http://schemas.openxmlformats.org/officeDocument/2006/relationships/image" Target="../media/image703.png"/><Relationship Id="rId116" Type="http://schemas.openxmlformats.org/officeDocument/2006/relationships/customXml" Target="../ink/ink3939.xml"/><Relationship Id="rId137" Type="http://schemas.openxmlformats.org/officeDocument/2006/relationships/image" Target="../media/image740.png"/><Relationship Id="rId158" Type="http://schemas.openxmlformats.org/officeDocument/2006/relationships/customXml" Target="../ink/ink3960.xml"/><Relationship Id="rId20" Type="http://schemas.openxmlformats.org/officeDocument/2006/relationships/customXml" Target="../ink/ink3890.xml"/><Relationship Id="rId41" Type="http://schemas.openxmlformats.org/officeDocument/2006/relationships/image" Target="../media/image690.png"/><Relationship Id="rId62" Type="http://schemas.openxmlformats.org/officeDocument/2006/relationships/customXml" Target="../ink/ink3911.xml"/><Relationship Id="rId83" Type="http://schemas.openxmlformats.org/officeDocument/2006/relationships/customXml" Target="../ink/ink3922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3947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3898.xml"/><Relationship Id="rId57" Type="http://schemas.openxmlformats.org/officeDocument/2006/relationships/image" Target="../media/image698.png"/><Relationship Id="rId106" Type="http://schemas.openxmlformats.org/officeDocument/2006/relationships/customXml" Target="../ink/ink3934.xml"/><Relationship Id="rId127" Type="http://schemas.openxmlformats.org/officeDocument/2006/relationships/image" Target="../media/image734.png"/><Relationship Id="rId10" Type="http://schemas.openxmlformats.org/officeDocument/2006/relationships/customXml" Target="../ink/ink3885.xml"/><Relationship Id="rId31" Type="http://schemas.openxmlformats.org/officeDocument/2006/relationships/image" Target="../media/image685.png"/><Relationship Id="rId52" Type="http://schemas.openxmlformats.org/officeDocument/2006/relationships/customXml" Target="../ink/ink3906.xml"/><Relationship Id="rId73" Type="http://schemas.openxmlformats.org/officeDocument/2006/relationships/customXml" Target="../ink/ink3917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3942.xml"/><Relationship Id="rId143" Type="http://schemas.openxmlformats.org/officeDocument/2006/relationships/image" Target="../media/image743.png"/><Relationship Id="rId148" Type="http://schemas.openxmlformats.org/officeDocument/2006/relationships/customXml" Target="../ink/ink3955.xml"/><Relationship Id="rId4" Type="http://schemas.openxmlformats.org/officeDocument/2006/relationships/customXml" Target="../ink/ink3882.xml"/><Relationship Id="rId9" Type="http://schemas.openxmlformats.org/officeDocument/2006/relationships/image" Target="../media/image674.png"/><Relationship Id="rId26" Type="http://schemas.openxmlformats.org/officeDocument/2006/relationships/customXml" Target="../ink/ink3893.xml"/><Relationship Id="rId47" Type="http://schemas.openxmlformats.org/officeDocument/2006/relationships/image" Target="../media/image693.png"/><Relationship Id="rId68" Type="http://schemas.openxmlformats.org/officeDocument/2006/relationships/customXml" Target="../ink/ink3914.xml"/><Relationship Id="rId89" Type="http://schemas.openxmlformats.org/officeDocument/2006/relationships/customXml" Target="../ink/ink3925.xml"/><Relationship Id="rId112" Type="http://schemas.openxmlformats.org/officeDocument/2006/relationships/customXml" Target="../ink/ink3937.xml"/><Relationship Id="rId133" Type="http://schemas.openxmlformats.org/officeDocument/2006/relationships/image" Target="../media/image737.png"/><Relationship Id="rId154" Type="http://schemas.openxmlformats.org/officeDocument/2006/relationships/customXml" Target="../ink/ink3958.xml"/><Relationship Id="rId16" Type="http://schemas.openxmlformats.org/officeDocument/2006/relationships/customXml" Target="../ink/ink3888.xml"/><Relationship Id="rId37" Type="http://schemas.openxmlformats.org/officeDocument/2006/relationships/image" Target="../media/image688.png"/><Relationship Id="rId58" Type="http://schemas.openxmlformats.org/officeDocument/2006/relationships/customXml" Target="../ink/ink3909.xml"/><Relationship Id="rId79" Type="http://schemas.openxmlformats.org/officeDocument/2006/relationships/customXml" Target="../ink/ink3920.xml"/><Relationship Id="rId102" Type="http://schemas.openxmlformats.org/officeDocument/2006/relationships/customXml" Target="../ink/ink3932.xml"/><Relationship Id="rId123" Type="http://schemas.openxmlformats.org/officeDocument/2006/relationships/image" Target="../media/image732.png"/><Relationship Id="rId144" Type="http://schemas.openxmlformats.org/officeDocument/2006/relationships/customXml" Target="../ink/ink3953.xml"/><Relationship Id="rId90" Type="http://schemas.openxmlformats.org/officeDocument/2006/relationships/image" Target="../media/image609.png"/><Relationship Id="rId27" Type="http://schemas.openxmlformats.org/officeDocument/2006/relationships/image" Target="../media/image683.png"/><Relationship Id="rId48" Type="http://schemas.openxmlformats.org/officeDocument/2006/relationships/customXml" Target="../ink/ink3904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3948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3982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4031.xml"/><Relationship Id="rId159" Type="http://schemas.openxmlformats.org/officeDocument/2006/relationships/image" Target="../media/image751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3977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4026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4009.xml"/><Relationship Id="rId160" Type="http://schemas.openxmlformats.org/officeDocument/2006/relationships/customXml" Target="../ink/ink4042.xml"/><Relationship Id="rId22" Type="http://schemas.openxmlformats.org/officeDocument/2006/relationships/customXml" Target="../ink/ink3972.xml"/><Relationship Id="rId43" Type="http://schemas.openxmlformats.org/officeDocument/2006/relationships/image" Target="../media/image691.png"/><Relationship Id="rId64" Type="http://schemas.openxmlformats.org/officeDocument/2006/relationships/customXml" Target="../ink/ink3993.xml"/><Relationship Id="rId118" Type="http://schemas.openxmlformats.org/officeDocument/2006/relationships/customXml" Target="../ink/ink4021.xml"/><Relationship Id="rId139" Type="http://schemas.openxmlformats.org/officeDocument/2006/relationships/image" Target="../media/image741.png"/><Relationship Id="rId85" Type="http://schemas.openxmlformats.org/officeDocument/2006/relationships/customXml" Target="../ink/ink4004.xml"/><Relationship Id="rId150" Type="http://schemas.openxmlformats.org/officeDocument/2006/relationships/customXml" Target="../ink/ink4037.xml"/><Relationship Id="rId12" Type="http://schemas.openxmlformats.org/officeDocument/2006/relationships/customXml" Target="../ink/ink3967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3980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4016.xml"/><Relationship Id="rId124" Type="http://schemas.openxmlformats.org/officeDocument/2006/relationships/customXml" Target="../ink/ink4024.xml"/><Relationship Id="rId129" Type="http://schemas.openxmlformats.org/officeDocument/2006/relationships/image" Target="../media/image735.png"/><Relationship Id="rId54" Type="http://schemas.openxmlformats.org/officeDocument/2006/relationships/customXml" Target="../ink/ink3988.xml"/><Relationship Id="rId70" Type="http://schemas.openxmlformats.org/officeDocument/2006/relationships/customXml" Target="../ink/ink3996.xml"/><Relationship Id="rId75" Type="http://schemas.openxmlformats.org/officeDocument/2006/relationships/customXml" Target="../ink/ink3999.xml"/><Relationship Id="rId91" Type="http://schemas.openxmlformats.org/officeDocument/2006/relationships/customXml" Target="../ink/ink4007.xml"/><Relationship Id="rId96" Type="http://schemas.openxmlformats.org/officeDocument/2006/relationships/customXml" Target="../ink/ink4010.xml"/><Relationship Id="rId140" Type="http://schemas.openxmlformats.org/officeDocument/2006/relationships/customXml" Target="../ink/ink4032.xml"/><Relationship Id="rId145" Type="http://schemas.openxmlformats.org/officeDocument/2006/relationships/image" Target="../media/image744.png"/><Relationship Id="rId161" Type="http://schemas.openxmlformats.org/officeDocument/2006/relationships/image" Target="../media/image752.png"/><Relationship Id="rId166" Type="http://schemas.openxmlformats.org/officeDocument/2006/relationships/customXml" Target="../ink/ink40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4.xml"/><Relationship Id="rId23" Type="http://schemas.openxmlformats.org/officeDocument/2006/relationships/image" Target="../media/image681.png"/><Relationship Id="rId28" Type="http://schemas.openxmlformats.org/officeDocument/2006/relationships/customXml" Target="../ink/ink3975.xml"/><Relationship Id="rId49" Type="http://schemas.openxmlformats.org/officeDocument/2006/relationships/image" Target="../media/image694.png"/><Relationship Id="rId114" Type="http://schemas.openxmlformats.org/officeDocument/2006/relationships/customXml" Target="../ink/ink4019.xml"/><Relationship Id="rId119" Type="http://schemas.openxmlformats.org/officeDocument/2006/relationships/image" Target="../media/image730.png"/><Relationship Id="rId44" Type="http://schemas.openxmlformats.org/officeDocument/2006/relationships/customXml" Target="../ink/ink3983.xml"/><Relationship Id="rId60" Type="http://schemas.openxmlformats.org/officeDocument/2006/relationships/customXml" Target="../ink/ink3991.xml"/><Relationship Id="rId65" Type="http://schemas.openxmlformats.org/officeDocument/2006/relationships/image" Target="../media/image702.png"/><Relationship Id="rId81" Type="http://schemas.openxmlformats.org/officeDocument/2006/relationships/customXml" Target="../ink/ink4002.xml"/><Relationship Id="rId86" Type="http://schemas.openxmlformats.org/officeDocument/2006/relationships/image" Target="../media/image713.png"/><Relationship Id="rId130" Type="http://schemas.openxmlformats.org/officeDocument/2006/relationships/customXml" Target="../ink/ink4027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4040.xml"/><Relationship Id="rId13" Type="http://schemas.openxmlformats.org/officeDocument/2006/relationships/image" Target="../media/image676.png"/><Relationship Id="rId18" Type="http://schemas.openxmlformats.org/officeDocument/2006/relationships/customXml" Target="../ink/ink3970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3978.xml"/><Relationship Id="rId50" Type="http://schemas.openxmlformats.org/officeDocument/2006/relationships/customXml" Target="../ink/ink398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4014.xml"/><Relationship Id="rId120" Type="http://schemas.openxmlformats.org/officeDocument/2006/relationships/customXml" Target="../ink/ink4022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4035.xml"/><Relationship Id="rId167" Type="http://schemas.openxmlformats.org/officeDocument/2006/relationships/image" Target="../media/image739.png"/><Relationship Id="rId7" Type="http://schemas.openxmlformats.org/officeDocument/2006/relationships/image" Target="../media/image673.png"/><Relationship Id="rId71" Type="http://schemas.openxmlformats.org/officeDocument/2006/relationships/customXml" Target="../ink/ink3997.xml"/><Relationship Id="rId92" Type="http://schemas.openxmlformats.org/officeDocument/2006/relationships/image" Target="../media/image715.png"/><Relationship Id="rId162" Type="http://schemas.openxmlformats.org/officeDocument/2006/relationships/customXml" Target="../ink/ink4043.xml"/><Relationship Id="rId2" Type="http://schemas.openxmlformats.org/officeDocument/2006/relationships/customXml" Target="../ink/ink3962.xml"/><Relationship Id="rId29" Type="http://schemas.openxmlformats.org/officeDocument/2006/relationships/image" Target="../media/image684.png"/><Relationship Id="rId24" Type="http://schemas.openxmlformats.org/officeDocument/2006/relationships/customXml" Target="../ink/ink3973.xml"/><Relationship Id="rId40" Type="http://schemas.openxmlformats.org/officeDocument/2006/relationships/customXml" Target="../ink/ink3981.xml"/><Relationship Id="rId45" Type="http://schemas.openxmlformats.org/officeDocument/2006/relationships/image" Target="../media/image692.png"/><Relationship Id="rId66" Type="http://schemas.openxmlformats.org/officeDocument/2006/relationships/customXml" Target="../ink/ink3994.xml"/><Relationship Id="rId87" Type="http://schemas.openxmlformats.org/officeDocument/2006/relationships/customXml" Target="../ink/ink4005.xml"/><Relationship Id="rId110" Type="http://schemas.openxmlformats.org/officeDocument/2006/relationships/customXml" Target="../ink/ink4017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4030.xml"/><Relationship Id="rId157" Type="http://schemas.openxmlformats.org/officeDocument/2006/relationships/image" Target="../media/image750.png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4038.xml"/><Relationship Id="rId19" Type="http://schemas.openxmlformats.org/officeDocument/2006/relationships/image" Target="../media/image679.png"/><Relationship Id="rId14" Type="http://schemas.openxmlformats.org/officeDocument/2006/relationships/customXml" Target="../ink/ink3968.xml"/><Relationship Id="rId30" Type="http://schemas.openxmlformats.org/officeDocument/2006/relationships/customXml" Target="../ink/ink3976.xml"/><Relationship Id="rId35" Type="http://schemas.openxmlformats.org/officeDocument/2006/relationships/image" Target="../media/image687.png"/><Relationship Id="rId56" Type="http://schemas.openxmlformats.org/officeDocument/2006/relationships/customXml" Target="../ink/ink3989.xml"/><Relationship Id="rId77" Type="http://schemas.openxmlformats.org/officeDocument/2006/relationships/customXml" Target="../ink/ink4000.xml"/><Relationship Id="rId100" Type="http://schemas.openxmlformats.org/officeDocument/2006/relationships/customXml" Target="../ink/ink4012.xml"/><Relationship Id="rId105" Type="http://schemas.openxmlformats.org/officeDocument/2006/relationships/image" Target="../media/image723.png"/><Relationship Id="rId126" Type="http://schemas.openxmlformats.org/officeDocument/2006/relationships/customXml" Target="../ink/ink4025.xml"/><Relationship Id="rId147" Type="http://schemas.openxmlformats.org/officeDocument/2006/relationships/image" Target="../media/image745.png"/><Relationship Id="rId8" Type="http://schemas.openxmlformats.org/officeDocument/2006/relationships/customXml" Target="../ink/ink3965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4008.xml"/><Relationship Id="rId98" Type="http://schemas.openxmlformats.org/officeDocument/2006/relationships/customXml" Target="../ink/ink4011.xml"/><Relationship Id="rId121" Type="http://schemas.openxmlformats.org/officeDocument/2006/relationships/image" Target="../media/image731.png"/><Relationship Id="rId142" Type="http://schemas.openxmlformats.org/officeDocument/2006/relationships/customXml" Target="../ink/ink4033.xml"/><Relationship Id="rId163" Type="http://schemas.openxmlformats.org/officeDocument/2006/relationships/image" Target="../media/image753.png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3984.xml"/><Relationship Id="rId67" Type="http://schemas.openxmlformats.org/officeDocument/2006/relationships/image" Target="../media/image703.png"/><Relationship Id="rId116" Type="http://schemas.openxmlformats.org/officeDocument/2006/relationships/customXml" Target="../ink/ink4020.xml"/><Relationship Id="rId137" Type="http://schemas.openxmlformats.org/officeDocument/2006/relationships/image" Target="../media/image740.png"/><Relationship Id="rId158" Type="http://schemas.openxmlformats.org/officeDocument/2006/relationships/customXml" Target="../ink/ink4041.xml"/><Relationship Id="rId20" Type="http://schemas.openxmlformats.org/officeDocument/2006/relationships/customXml" Target="../ink/ink3971.xml"/><Relationship Id="rId41" Type="http://schemas.openxmlformats.org/officeDocument/2006/relationships/image" Target="../media/image690.png"/><Relationship Id="rId62" Type="http://schemas.openxmlformats.org/officeDocument/2006/relationships/customXml" Target="../ink/ink3992.xml"/><Relationship Id="rId83" Type="http://schemas.openxmlformats.org/officeDocument/2006/relationships/customXml" Target="../ink/ink4003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4028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3979.xml"/><Relationship Id="rId57" Type="http://schemas.openxmlformats.org/officeDocument/2006/relationships/image" Target="../media/image698.png"/><Relationship Id="rId106" Type="http://schemas.openxmlformats.org/officeDocument/2006/relationships/customXml" Target="../ink/ink4015.xml"/><Relationship Id="rId127" Type="http://schemas.openxmlformats.org/officeDocument/2006/relationships/image" Target="../media/image734.png"/><Relationship Id="rId10" Type="http://schemas.openxmlformats.org/officeDocument/2006/relationships/customXml" Target="../ink/ink3966.xml"/><Relationship Id="rId31" Type="http://schemas.openxmlformats.org/officeDocument/2006/relationships/image" Target="../media/image685.png"/><Relationship Id="rId52" Type="http://schemas.openxmlformats.org/officeDocument/2006/relationships/customXml" Target="../ink/ink3987.xml"/><Relationship Id="rId73" Type="http://schemas.openxmlformats.org/officeDocument/2006/relationships/customXml" Target="../ink/ink3998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4023.xml"/><Relationship Id="rId143" Type="http://schemas.openxmlformats.org/officeDocument/2006/relationships/image" Target="../media/image743.png"/><Relationship Id="rId148" Type="http://schemas.openxmlformats.org/officeDocument/2006/relationships/customXml" Target="../ink/ink4036.xml"/><Relationship Id="rId164" Type="http://schemas.openxmlformats.org/officeDocument/2006/relationships/customXml" Target="../ink/ink4044.xml"/><Relationship Id="rId4" Type="http://schemas.openxmlformats.org/officeDocument/2006/relationships/customXml" Target="../ink/ink3963.xml"/><Relationship Id="rId9" Type="http://schemas.openxmlformats.org/officeDocument/2006/relationships/image" Target="../media/image674.png"/><Relationship Id="rId26" Type="http://schemas.openxmlformats.org/officeDocument/2006/relationships/customXml" Target="../ink/ink3974.xml"/><Relationship Id="rId47" Type="http://schemas.openxmlformats.org/officeDocument/2006/relationships/image" Target="../media/image693.png"/><Relationship Id="rId68" Type="http://schemas.openxmlformats.org/officeDocument/2006/relationships/customXml" Target="../ink/ink3995.xml"/><Relationship Id="rId89" Type="http://schemas.openxmlformats.org/officeDocument/2006/relationships/customXml" Target="../ink/ink4006.xml"/><Relationship Id="rId112" Type="http://schemas.openxmlformats.org/officeDocument/2006/relationships/customXml" Target="../ink/ink4018.xml"/><Relationship Id="rId133" Type="http://schemas.openxmlformats.org/officeDocument/2006/relationships/image" Target="../media/image737.png"/><Relationship Id="rId154" Type="http://schemas.openxmlformats.org/officeDocument/2006/relationships/customXml" Target="../ink/ink4039.xml"/><Relationship Id="rId16" Type="http://schemas.openxmlformats.org/officeDocument/2006/relationships/customXml" Target="../ink/ink3969.xml"/><Relationship Id="rId37" Type="http://schemas.openxmlformats.org/officeDocument/2006/relationships/image" Target="../media/image688.png"/><Relationship Id="rId58" Type="http://schemas.openxmlformats.org/officeDocument/2006/relationships/customXml" Target="../ink/ink3990.xml"/><Relationship Id="rId79" Type="http://schemas.openxmlformats.org/officeDocument/2006/relationships/customXml" Target="../ink/ink4001.xml"/><Relationship Id="rId102" Type="http://schemas.openxmlformats.org/officeDocument/2006/relationships/customXml" Target="../ink/ink4013.xml"/><Relationship Id="rId123" Type="http://schemas.openxmlformats.org/officeDocument/2006/relationships/image" Target="../media/image732.png"/><Relationship Id="rId144" Type="http://schemas.openxmlformats.org/officeDocument/2006/relationships/customXml" Target="../ink/ink4034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27" Type="http://schemas.openxmlformats.org/officeDocument/2006/relationships/image" Target="../media/image683.png"/><Relationship Id="rId48" Type="http://schemas.openxmlformats.org/officeDocument/2006/relationships/customXml" Target="../ink/ink3985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4029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4066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4115.xml"/><Relationship Id="rId159" Type="http://schemas.openxmlformats.org/officeDocument/2006/relationships/image" Target="../media/image751.png"/><Relationship Id="rId170" Type="http://schemas.openxmlformats.org/officeDocument/2006/relationships/customXml" Target="../ink/ink4131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4061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4110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4093.xml"/><Relationship Id="rId160" Type="http://schemas.openxmlformats.org/officeDocument/2006/relationships/customXml" Target="../ink/ink4126.xml"/><Relationship Id="rId181" Type="http://schemas.openxmlformats.org/officeDocument/2006/relationships/customXml" Target="../ink/ink4137.xml"/><Relationship Id="rId22" Type="http://schemas.openxmlformats.org/officeDocument/2006/relationships/customXml" Target="../ink/ink4056.xml"/><Relationship Id="rId43" Type="http://schemas.openxmlformats.org/officeDocument/2006/relationships/image" Target="../media/image691.png"/><Relationship Id="rId64" Type="http://schemas.openxmlformats.org/officeDocument/2006/relationships/customXml" Target="../ink/ink4077.xml"/><Relationship Id="rId118" Type="http://schemas.openxmlformats.org/officeDocument/2006/relationships/customXml" Target="../ink/ink4105.xml"/><Relationship Id="rId139" Type="http://schemas.openxmlformats.org/officeDocument/2006/relationships/image" Target="../media/image741.png"/><Relationship Id="rId85" Type="http://schemas.openxmlformats.org/officeDocument/2006/relationships/customXml" Target="../ink/ink4088.xml"/><Relationship Id="rId150" Type="http://schemas.openxmlformats.org/officeDocument/2006/relationships/customXml" Target="../ink/ink4121.xml"/><Relationship Id="rId171" Type="http://schemas.openxmlformats.org/officeDocument/2006/relationships/image" Target="../media/image757.png"/><Relationship Id="rId12" Type="http://schemas.openxmlformats.org/officeDocument/2006/relationships/customXml" Target="../ink/ink4051.xml"/><Relationship Id="rId33" Type="http://schemas.openxmlformats.org/officeDocument/2006/relationships/image" Target="../media/image686.png"/><Relationship Id="rId108" Type="http://schemas.openxmlformats.org/officeDocument/2006/relationships/customXml" Target="../ink/ink4100.xml"/><Relationship Id="rId129" Type="http://schemas.openxmlformats.org/officeDocument/2006/relationships/image" Target="../media/image735.png"/><Relationship Id="rId54" Type="http://schemas.openxmlformats.org/officeDocument/2006/relationships/customXml" Target="../ink/ink4072.xml"/><Relationship Id="rId75" Type="http://schemas.openxmlformats.org/officeDocument/2006/relationships/customXml" Target="../ink/ink4083.xml"/><Relationship Id="rId96" Type="http://schemas.openxmlformats.org/officeDocument/2006/relationships/customXml" Target="../ink/ink4094.xml"/><Relationship Id="rId140" Type="http://schemas.openxmlformats.org/officeDocument/2006/relationships/customXml" Target="../ink/ink4116.xml"/><Relationship Id="rId161" Type="http://schemas.openxmlformats.org/officeDocument/2006/relationships/image" Target="../media/image752.png"/><Relationship Id="rId182" Type="http://schemas.openxmlformats.org/officeDocument/2006/relationships/image" Target="../media/image761.png"/><Relationship Id="rId6" Type="http://schemas.openxmlformats.org/officeDocument/2006/relationships/customXml" Target="../ink/ink4048.xml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4067.xml"/><Relationship Id="rId60" Type="http://schemas.openxmlformats.org/officeDocument/2006/relationships/customXml" Target="../ink/ink4075.xml"/><Relationship Id="rId65" Type="http://schemas.openxmlformats.org/officeDocument/2006/relationships/image" Target="../media/image702.png"/><Relationship Id="rId81" Type="http://schemas.openxmlformats.org/officeDocument/2006/relationships/customXml" Target="../ink/ink4086.xml"/><Relationship Id="rId86" Type="http://schemas.openxmlformats.org/officeDocument/2006/relationships/image" Target="../media/image713.png"/><Relationship Id="rId130" Type="http://schemas.openxmlformats.org/officeDocument/2006/relationships/customXml" Target="../ink/ink4111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4124.xml"/><Relationship Id="rId177" Type="http://schemas.openxmlformats.org/officeDocument/2006/relationships/image" Target="../media/image760.png"/><Relationship Id="rId172" Type="http://schemas.openxmlformats.org/officeDocument/2006/relationships/customXml" Target="../ink/ink4132.xml"/><Relationship Id="rId13" Type="http://schemas.openxmlformats.org/officeDocument/2006/relationships/image" Target="../media/image676.png"/><Relationship Id="rId18" Type="http://schemas.openxmlformats.org/officeDocument/2006/relationships/customXml" Target="../ink/ink4054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4062.xml"/><Relationship Id="rId50" Type="http://schemas.openxmlformats.org/officeDocument/2006/relationships/customXml" Target="../ink/ink4070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4098.xml"/><Relationship Id="rId120" Type="http://schemas.openxmlformats.org/officeDocument/2006/relationships/customXml" Target="../ink/ink4106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4119.xml"/><Relationship Id="rId167" Type="http://schemas.openxmlformats.org/officeDocument/2006/relationships/image" Target="../media/image755.png"/><Relationship Id="rId7" Type="http://schemas.openxmlformats.org/officeDocument/2006/relationships/image" Target="../media/image673.png"/><Relationship Id="rId71" Type="http://schemas.openxmlformats.org/officeDocument/2006/relationships/customXml" Target="../ink/ink4081.xml"/><Relationship Id="rId92" Type="http://schemas.openxmlformats.org/officeDocument/2006/relationships/image" Target="../media/image715.png"/><Relationship Id="rId162" Type="http://schemas.openxmlformats.org/officeDocument/2006/relationships/customXml" Target="../ink/ink4127.xml"/><Relationship Id="rId183" Type="http://schemas.openxmlformats.org/officeDocument/2006/relationships/customXml" Target="../ink/ink4138.xml"/><Relationship Id="rId2" Type="http://schemas.openxmlformats.org/officeDocument/2006/relationships/customXml" Target="../ink/ink4046.xml"/><Relationship Id="rId29" Type="http://schemas.openxmlformats.org/officeDocument/2006/relationships/image" Target="../media/image684.png"/><Relationship Id="rId24" Type="http://schemas.openxmlformats.org/officeDocument/2006/relationships/customXml" Target="../ink/ink4057.xml"/><Relationship Id="rId40" Type="http://schemas.openxmlformats.org/officeDocument/2006/relationships/customXml" Target="../ink/ink4065.xml"/><Relationship Id="rId45" Type="http://schemas.openxmlformats.org/officeDocument/2006/relationships/image" Target="../media/image692.png"/><Relationship Id="rId66" Type="http://schemas.openxmlformats.org/officeDocument/2006/relationships/customXml" Target="../ink/ink4078.xml"/><Relationship Id="rId87" Type="http://schemas.openxmlformats.org/officeDocument/2006/relationships/customXml" Target="../ink/ink4089.xml"/><Relationship Id="rId110" Type="http://schemas.openxmlformats.org/officeDocument/2006/relationships/customXml" Target="../ink/ink4101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4114.xml"/><Relationship Id="rId157" Type="http://schemas.openxmlformats.org/officeDocument/2006/relationships/image" Target="../media/image750.png"/><Relationship Id="rId178" Type="http://schemas.openxmlformats.org/officeDocument/2006/relationships/customXml" Target="../ink/ink4135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4122.xml"/><Relationship Id="rId173" Type="http://schemas.openxmlformats.org/officeDocument/2006/relationships/image" Target="../media/image758.png"/><Relationship Id="rId19" Type="http://schemas.openxmlformats.org/officeDocument/2006/relationships/image" Target="../media/image679.png"/><Relationship Id="rId14" Type="http://schemas.openxmlformats.org/officeDocument/2006/relationships/customXml" Target="../ink/ink4052.xml"/><Relationship Id="rId30" Type="http://schemas.openxmlformats.org/officeDocument/2006/relationships/customXml" Target="../ink/ink4060.xml"/><Relationship Id="rId35" Type="http://schemas.openxmlformats.org/officeDocument/2006/relationships/image" Target="../media/image687.png"/><Relationship Id="rId56" Type="http://schemas.openxmlformats.org/officeDocument/2006/relationships/customXml" Target="../ink/ink4073.xml"/><Relationship Id="rId77" Type="http://schemas.openxmlformats.org/officeDocument/2006/relationships/customXml" Target="../ink/ink4084.xml"/><Relationship Id="rId100" Type="http://schemas.openxmlformats.org/officeDocument/2006/relationships/customXml" Target="../ink/ink4096.xml"/><Relationship Id="rId105" Type="http://schemas.openxmlformats.org/officeDocument/2006/relationships/image" Target="../media/image723.png"/><Relationship Id="rId126" Type="http://schemas.openxmlformats.org/officeDocument/2006/relationships/customXml" Target="../ink/ink4109.xml"/><Relationship Id="rId147" Type="http://schemas.openxmlformats.org/officeDocument/2006/relationships/image" Target="../media/image745.png"/><Relationship Id="rId168" Type="http://schemas.openxmlformats.org/officeDocument/2006/relationships/customXml" Target="../ink/ink4130.xml"/><Relationship Id="rId8" Type="http://schemas.openxmlformats.org/officeDocument/2006/relationships/customXml" Target="../ink/ink4049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4092.xml"/><Relationship Id="rId98" Type="http://schemas.openxmlformats.org/officeDocument/2006/relationships/customXml" Target="../ink/ink4095.xml"/><Relationship Id="rId121" Type="http://schemas.openxmlformats.org/officeDocument/2006/relationships/image" Target="../media/image731.png"/><Relationship Id="rId142" Type="http://schemas.openxmlformats.org/officeDocument/2006/relationships/customXml" Target="../ink/ink4117.xml"/><Relationship Id="rId163" Type="http://schemas.openxmlformats.org/officeDocument/2006/relationships/image" Target="../media/image753.png"/><Relationship Id="rId184" Type="http://schemas.openxmlformats.org/officeDocument/2006/relationships/image" Target="../media/image762.png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4068.xml"/><Relationship Id="rId67" Type="http://schemas.openxmlformats.org/officeDocument/2006/relationships/image" Target="../media/image703.png"/><Relationship Id="rId116" Type="http://schemas.openxmlformats.org/officeDocument/2006/relationships/customXml" Target="../ink/ink4104.xml"/><Relationship Id="rId137" Type="http://schemas.openxmlformats.org/officeDocument/2006/relationships/image" Target="../media/image740.png"/><Relationship Id="rId158" Type="http://schemas.openxmlformats.org/officeDocument/2006/relationships/customXml" Target="../ink/ink4125.xml"/><Relationship Id="rId20" Type="http://schemas.openxmlformats.org/officeDocument/2006/relationships/customXml" Target="../ink/ink4055.xml"/><Relationship Id="rId41" Type="http://schemas.openxmlformats.org/officeDocument/2006/relationships/image" Target="../media/image690.png"/><Relationship Id="rId62" Type="http://schemas.openxmlformats.org/officeDocument/2006/relationships/customXml" Target="../ink/ink4076.xml"/><Relationship Id="rId83" Type="http://schemas.openxmlformats.org/officeDocument/2006/relationships/customXml" Target="../ink/ink4087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4112.xml"/><Relationship Id="rId153" Type="http://schemas.openxmlformats.org/officeDocument/2006/relationships/image" Target="../media/image748.png"/><Relationship Id="rId174" Type="http://schemas.openxmlformats.org/officeDocument/2006/relationships/customXml" Target="../ink/ink4133.xml"/><Relationship Id="rId179" Type="http://schemas.openxmlformats.org/officeDocument/2006/relationships/image" Target="../media/image739.png"/><Relationship Id="rId15" Type="http://schemas.openxmlformats.org/officeDocument/2006/relationships/image" Target="../media/image677.png"/><Relationship Id="rId36" Type="http://schemas.openxmlformats.org/officeDocument/2006/relationships/customXml" Target="../ink/ink4063.xml"/><Relationship Id="rId57" Type="http://schemas.openxmlformats.org/officeDocument/2006/relationships/image" Target="../media/image698.png"/><Relationship Id="rId106" Type="http://schemas.openxmlformats.org/officeDocument/2006/relationships/customXml" Target="../ink/ink4099.xml"/><Relationship Id="rId127" Type="http://schemas.openxmlformats.org/officeDocument/2006/relationships/image" Target="../media/image734.png"/><Relationship Id="rId10" Type="http://schemas.openxmlformats.org/officeDocument/2006/relationships/customXml" Target="../ink/ink4050.xml"/><Relationship Id="rId31" Type="http://schemas.openxmlformats.org/officeDocument/2006/relationships/image" Target="../media/image685.png"/><Relationship Id="rId52" Type="http://schemas.openxmlformats.org/officeDocument/2006/relationships/customXml" Target="../ink/ink4071.xml"/><Relationship Id="rId73" Type="http://schemas.openxmlformats.org/officeDocument/2006/relationships/customXml" Target="../ink/ink4082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4107.xml"/><Relationship Id="rId143" Type="http://schemas.openxmlformats.org/officeDocument/2006/relationships/image" Target="../media/image743.png"/><Relationship Id="rId148" Type="http://schemas.openxmlformats.org/officeDocument/2006/relationships/customXml" Target="../ink/ink4120.xml"/><Relationship Id="rId164" Type="http://schemas.openxmlformats.org/officeDocument/2006/relationships/customXml" Target="../ink/ink4128.xml"/><Relationship Id="rId169" Type="http://schemas.openxmlformats.org/officeDocument/2006/relationships/image" Target="../media/image756.png"/><Relationship Id="rId4" Type="http://schemas.openxmlformats.org/officeDocument/2006/relationships/customXml" Target="../ink/ink4047.xml"/><Relationship Id="rId9" Type="http://schemas.openxmlformats.org/officeDocument/2006/relationships/image" Target="../media/image674.png"/><Relationship Id="rId180" Type="http://schemas.openxmlformats.org/officeDocument/2006/relationships/customXml" Target="../ink/ink4136.xml"/><Relationship Id="rId26" Type="http://schemas.openxmlformats.org/officeDocument/2006/relationships/customXml" Target="../ink/ink4058.xml"/><Relationship Id="rId47" Type="http://schemas.openxmlformats.org/officeDocument/2006/relationships/image" Target="../media/image693.png"/><Relationship Id="rId68" Type="http://schemas.openxmlformats.org/officeDocument/2006/relationships/customXml" Target="../ink/ink4079.xml"/><Relationship Id="rId89" Type="http://schemas.openxmlformats.org/officeDocument/2006/relationships/customXml" Target="../ink/ink4090.xml"/><Relationship Id="rId112" Type="http://schemas.openxmlformats.org/officeDocument/2006/relationships/customXml" Target="../ink/ink4102.xml"/><Relationship Id="rId133" Type="http://schemas.openxmlformats.org/officeDocument/2006/relationships/image" Target="../media/image737.png"/><Relationship Id="rId154" Type="http://schemas.openxmlformats.org/officeDocument/2006/relationships/customXml" Target="../ink/ink4123.xml"/><Relationship Id="rId175" Type="http://schemas.openxmlformats.org/officeDocument/2006/relationships/image" Target="../media/image759.png"/><Relationship Id="rId16" Type="http://schemas.openxmlformats.org/officeDocument/2006/relationships/customXml" Target="../ink/ink4053.xml"/><Relationship Id="rId37" Type="http://schemas.openxmlformats.org/officeDocument/2006/relationships/image" Target="../media/image688.png"/><Relationship Id="rId58" Type="http://schemas.openxmlformats.org/officeDocument/2006/relationships/customXml" Target="../ink/ink4074.xml"/><Relationship Id="rId79" Type="http://schemas.openxmlformats.org/officeDocument/2006/relationships/customXml" Target="../ink/ink4085.xml"/><Relationship Id="rId102" Type="http://schemas.openxmlformats.org/officeDocument/2006/relationships/customXml" Target="../ink/ink4097.xml"/><Relationship Id="rId123" Type="http://schemas.openxmlformats.org/officeDocument/2006/relationships/image" Target="../media/image732.png"/><Relationship Id="rId144" Type="http://schemas.openxmlformats.org/officeDocument/2006/relationships/customXml" Target="../ink/ink4118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27" Type="http://schemas.openxmlformats.org/officeDocument/2006/relationships/image" Target="../media/image683.png"/><Relationship Id="rId48" Type="http://schemas.openxmlformats.org/officeDocument/2006/relationships/customXml" Target="../ink/ink4069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4113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4134.xml"/><Relationship Id="rId17" Type="http://schemas.openxmlformats.org/officeDocument/2006/relationships/image" Target="../media/image678.png"/><Relationship Id="rId38" Type="http://schemas.openxmlformats.org/officeDocument/2006/relationships/customXml" Target="../ink/ink4064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4108.xml"/><Relationship Id="rId70" Type="http://schemas.openxmlformats.org/officeDocument/2006/relationships/customXml" Target="../ink/ink4080.xml"/><Relationship Id="rId91" Type="http://schemas.openxmlformats.org/officeDocument/2006/relationships/customXml" Target="../ink/ink4091.xml"/><Relationship Id="rId145" Type="http://schemas.openxmlformats.org/officeDocument/2006/relationships/image" Target="../media/image744.png"/><Relationship Id="rId166" Type="http://schemas.openxmlformats.org/officeDocument/2006/relationships/customXml" Target="../ink/ink412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059.xml"/><Relationship Id="rId49" Type="http://schemas.openxmlformats.org/officeDocument/2006/relationships/image" Target="../media/image694.png"/><Relationship Id="rId114" Type="http://schemas.openxmlformats.org/officeDocument/2006/relationships/customXml" Target="../ink/ink410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14:cNvPr>
              <p14:cNvContentPartPr/>
              <p14:nvPr/>
            </p14:nvContentPartPr>
            <p14:xfrm>
              <a:off x="434811" y="1017703"/>
              <a:ext cx="1671120" cy="582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167" y="1000063"/>
                <a:ext cx="1706768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14:cNvPr>
              <p14:cNvContentPartPr/>
              <p14:nvPr/>
            </p14:nvContentPartPr>
            <p14:xfrm>
              <a:off x="2348931" y="1036063"/>
              <a:ext cx="12600" cy="381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0931" y="1018423"/>
                <a:ext cx="482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14:cNvPr>
              <p14:cNvContentPartPr/>
              <p14:nvPr/>
            </p14:nvContentPartPr>
            <p14:xfrm>
              <a:off x="2509131" y="1071703"/>
              <a:ext cx="181440" cy="318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91131" y="1053703"/>
                <a:ext cx="2170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14:cNvPr>
              <p14:cNvContentPartPr/>
              <p14:nvPr/>
            </p14:nvContentPartPr>
            <p14:xfrm>
              <a:off x="2847531" y="992503"/>
              <a:ext cx="270360" cy="383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29531" y="974863"/>
                <a:ext cx="3060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14:cNvPr>
              <p14:cNvContentPartPr/>
              <p14:nvPr/>
            </p14:nvContentPartPr>
            <p14:xfrm>
              <a:off x="330411" y="1637263"/>
              <a:ext cx="3414240" cy="659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2411" y="1619263"/>
                <a:ext cx="344988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14:cNvPr>
              <p14:cNvContentPartPr/>
              <p14:nvPr/>
            </p14:nvContentPartPr>
            <p14:xfrm>
              <a:off x="4102131" y="1784863"/>
              <a:ext cx="34560" cy="329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4131" y="1767223"/>
                <a:ext cx="702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14:cNvPr>
              <p14:cNvContentPartPr/>
              <p14:nvPr/>
            </p14:nvContentPartPr>
            <p14:xfrm>
              <a:off x="4288971" y="1836343"/>
              <a:ext cx="167400" cy="2674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1331" y="1818703"/>
                <a:ext cx="2030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14:cNvPr>
              <p14:cNvContentPartPr/>
              <p14:nvPr/>
            </p14:nvContentPartPr>
            <p14:xfrm>
              <a:off x="4601091" y="2011663"/>
              <a:ext cx="140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3451" y="1993663"/>
                <a:ext cx="496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14:cNvPr>
              <p14:cNvContentPartPr/>
              <p14:nvPr/>
            </p14:nvContentPartPr>
            <p14:xfrm>
              <a:off x="4772811" y="1785583"/>
              <a:ext cx="234360" cy="316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55171" y="1767943"/>
                <a:ext cx="270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14:cNvPr>
              <p14:cNvContentPartPr/>
              <p14:nvPr/>
            </p14:nvContentPartPr>
            <p14:xfrm>
              <a:off x="235011" y="2394703"/>
              <a:ext cx="3657600" cy="731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7011" y="2376703"/>
                <a:ext cx="369324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14:cNvPr>
              <p14:cNvContentPartPr/>
              <p14:nvPr/>
            </p14:nvContentPartPr>
            <p14:xfrm>
              <a:off x="4366371" y="2449783"/>
              <a:ext cx="1350360" cy="48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8726" y="2431796"/>
                <a:ext cx="1386010" cy="515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B5C0A9-3B0A-4D12-A2A0-E6216BC48915}"/>
                  </a:ext>
                </a:extLst>
              </p14:cNvPr>
              <p14:cNvContentPartPr/>
              <p14:nvPr/>
            </p14:nvContentPartPr>
            <p14:xfrm>
              <a:off x="339411" y="3230623"/>
              <a:ext cx="3571920" cy="763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B5C0A9-3B0A-4D12-A2A0-E6216BC489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771" y="3212983"/>
                <a:ext cx="360756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E35CA6-7839-404E-A74E-7B12FDB81E53}"/>
                  </a:ext>
                </a:extLst>
              </p14:cNvPr>
              <p14:cNvContentPartPr/>
              <p14:nvPr/>
            </p14:nvContentPartPr>
            <p14:xfrm>
              <a:off x="5703771" y="3300103"/>
              <a:ext cx="191880" cy="3898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E35CA6-7839-404E-A74E-7B12FDB81E5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86131" y="3282463"/>
                <a:ext cx="22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4D7550-8F2B-4F9D-B59B-AC422A8C1335}"/>
                  </a:ext>
                </a:extLst>
              </p14:cNvPr>
              <p14:cNvContentPartPr/>
              <p14:nvPr/>
            </p14:nvContentPartPr>
            <p14:xfrm>
              <a:off x="4364931" y="3404503"/>
              <a:ext cx="1142640" cy="392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4D7550-8F2B-4F9D-B59B-AC422A8C13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347285" y="3386863"/>
                <a:ext cx="1178291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9CAD8B5-FAF4-410E-B74F-1D95706B5982}"/>
                  </a:ext>
                </a:extLst>
              </p14:cNvPr>
              <p14:cNvContentPartPr/>
              <p14:nvPr/>
            </p14:nvContentPartPr>
            <p14:xfrm>
              <a:off x="208731" y="3981223"/>
              <a:ext cx="3858120" cy="7574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9CAD8B5-FAF4-410E-B74F-1D95706B598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0731" y="3963223"/>
                <a:ext cx="3893760" cy="79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2055CD-D903-43A7-B8DA-C5015AE47E79}"/>
                  </a:ext>
                </a:extLst>
              </p14:cNvPr>
              <p14:cNvContentPartPr/>
              <p14:nvPr/>
            </p14:nvContentPartPr>
            <p14:xfrm>
              <a:off x="5410011" y="4151143"/>
              <a:ext cx="196560" cy="655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2055CD-D903-43A7-B8DA-C5015AE47E7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92371" y="4133503"/>
                <a:ext cx="232200" cy="69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0EB113-DFD7-40B5-8AE1-7DC766983583}"/>
                  </a:ext>
                </a:extLst>
              </p14:cNvPr>
              <p14:cNvContentPartPr/>
              <p14:nvPr/>
            </p14:nvContentPartPr>
            <p14:xfrm>
              <a:off x="4363131" y="4064383"/>
              <a:ext cx="725040" cy="6400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0EB113-DFD7-40B5-8AE1-7DC7669835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45491" y="4046743"/>
                <a:ext cx="760680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8E58B3-FC0C-422F-85CD-5A25FDCC8C95}"/>
                  </a:ext>
                </a:extLst>
              </p14:cNvPr>
              <p14:cNvContentPartPr/>
              <p14:nvPr/>
            </p14:nvContentPartPr>
            <p14:xfrm>
              <a:off x="5869011" y="4069783"/>
              <a:ext cx="1794240" cy="4575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8E58B3-FC0C-422F-85CD-5A25FDCC8C9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51371" y="4051783"/>
                <a:ext cx="1829880" cy="49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475391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1FFE9E8-F49A-4ADD-8B38-319BD542D724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1FFE9E8-F49A-4ADD-8B38-319BD542D72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4281D01-6036-4925-A1EA-8E9498910858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4281D01-6036-4925-A1EA-8E949891085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BC6F511-70AB-4520-909C-1D1ACE4EACFF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BC6F511-70AB-4520-909C-1D1ACE4EACF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8553664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14:cNvPr>
              <p14:cNvContentPartPr/>
              <p14:nvPr/>
            </p14:nvContentPartPr>
            <p14:xfrm>
              <a:off x="8241600" y="4998400"/>
              <a:ext cx="424800" cy="507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223960" y="4980400"/>
                <a:ext cx="460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14:cNvPr>
              <p14:cNvContentPartPr/>
              <p14:nvPr/>
            </p14:nvContentPartPr>
            <p14:xfrm>
              <a:off x="876720" y="3393160"/>
              <a:ext cx="4722840" cy="725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8720" y="3357160"/>
                <a:ext cx="4758480" cy="7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14:cNvPr>
              <p14:cNvContentPartPr/>
              <p14:nvPr/>
            </p14:nvContentPartPr>
            <p14:xfrm>
              <a:off x="4652760" y="5607520"/>
              <a:ext cx="294480" cy="41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635120" y="5571520"/>
                <a:ext cx="330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14:cNvPr>
              <p14:cNvContentPartPr/>
              <p14:nvPr/>
            </p14:nvContentPartPr>
            <p14:xfrm>
              <a:off x="6400200" y="5628040"/>
              <a:ext cx="745920" cy="61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82560" y="5592400"/>
                <a:ext cx="78156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14:cNvPr>
              <p14:cNvContentPartPr/>
              <p14:nvPr/>
            </p14:nvContentPartPr>
            <p14:xfrm>
              <a:off x="7568760" y="5557840"/>
              <a:ext cx="292680" cy="3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551120" y="5521840"/>
                <a:ext cx="328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14:cNvPr>
              <p14:cNvContentPartPr/>
              <p14:nvPr/>
            </p14:nvContentPartPr>
            <p14:xfrm>
              <a:off x="4947600" y="5475760"/>
              <a:ext cx="4320" cy="75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29960" y="5458120"/>
                <a:ext cx="399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14:cNvPr>
              <p14:cNvContentPartPr/>
              <p14:nvPr/>
            </p14:nvContentPartPr>
            <p14:xfrm>
              <a:off x="7457160" y="5095240"/>
              <a:ext cx="704880" cy="39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439160" y="5077240"/>
                <a:ext cx="740520" cy="42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931716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14:cNvPr>
              <p14:cNvContentPartPr/>
              <p14:nvPr/>
            </p14:nvContentPartPr>
            <p14:xfrm>
              <a:off x="8241600" y="4998400"/>
              <a:ext cx="424800" cy="507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223960" y="4980400"/>
                <a:ext cx="460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14:cNvPr>
              <p14:cNvContentPartPr/>
              <p14:nvPr/>
            </p14:nvContentPartPr>
            <p14:xfrm>
              <a:off x="876720" y="3393160"/>
              <a:ext cx="4722840" cy="725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8720" y="3357160"/>
                <a:ext cx="4758480" cy="7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14:cNvPr>
              <p14:cNvContentPartPr/>
              <p14:nvPr/>
            </p14:nvContentPartPr>
            <p14:xfrm>
              <a:off x="4652760" y="5607520"/>
              <a:ext cx="294480" cy="41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635120" y="5571520"/>
                <a:ext cx="330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14:cNvPr>
              <p14:cNvContentPartPr/>
              <p14:nvPr/>
            </p14:nvContentPartPr>
            <p14:xfrm>
              <a:off x="6400200" y="5628040"/>
              <a:ext cx="745920" cy="61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82560" y="5592400"/>
                <a:ext cx="78156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14:cNvPr>
              <p14:cNvContentPartPr/>
              <p14:nvPr/>
            </p14:nvContentPartPr>
            <p14:xfrm>
              <a:off x="7568760" y="5557840"/>
              <a:ext cx="292680" cy="3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551120" y="5521840"/>
                <a:ext cx="328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14:cNvPr>
              <p14:cNvContentPartPr/>
              <p14:nvPr/>
            </p14:nvContentPartPr>
            <p14:xfrm>
              <a:off x="4947600" y="5475760"/>
              <a:ext cx="4320" cy="75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29960" y="5458120"/>
                <a:ext cx="399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14:cNvPr>
              <p14:cNvContentPartPr/>
              <p14:nvPr/>
            </p14:nvContentPartPr>
            <p14:xfrm>
              <a:off x="7457160" y="5095240"/>
              <a:ext cx="704880" cy="39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439160" y="5077240"/>
                <a:ext cx="7405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14:cNvPr>
              <p14:cNvContentPartPr/>
              <p14:nvPr/>
            </p14:nvContentPartPr>
            <p14:xfrm>
              <a:off x="751440" y="5861680"/>
              <a:ext cx="2552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40" y="5844040"/>
                <a:ext cx="29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14:cNvPr>
              <p14:cNvContentPartPr/>
              <p14:nvPr/>
            </p14:nvContentPartPr>
            <p14:xfrm>
              <a:off x="1431120" y="6014320"/>
              <a:ext cx="124560" cy="1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413120" y="5996320"/>
                <a:ext cx="160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14:cNvPr>
              <p14:cNvContentPartPr/>
              <p14:nvPr/>
            </p14:nvContentPartPr>
            <p14:xfrm>
              <a:off x="1653960" y="5892640"/>
              <a:ext cx="123840" cy="249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636371" y="5874640"/>
                <a:ext cx="159377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14:cNvPr>
              <p14:cNvContentPartPr/>
              <p14:nvPr/>
            </p14:nvContentPartPr>
            <p14:xfrm>
              <a:off x="1980480" y="6166600"/>
              <a:ext cx="192960" cy="143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962480" y="6148916"/>
                <a:ext cx="228600" cy="179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14:cNvPr>
              <p14:cNvContentPartPr/>
              <p14:nvPr/>
            </p14:nvContentPartPr>
            <p14:xfrm>
              <a:off x="1889400" y="5843680"/>
              <a:ext cx="344880" cy="28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871742" y="5826018"/>
                <a:ext cx="380557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14:cNvPr>
              <p14:cNvContentPartPr/>
              <p14:nvPr/>
            </p14:nvContentPartPr>
            <p14:xfrm>
              <a:off x="2387280" y="6095320"/>
              <a:ext cx="14760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369280" y="60773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14:cNvPr>
              <p14:cNvContentPartPr/>
              <p14:nvPr/>
            </p14:nvContentPartPr>
            <p14:xfrm>
              <a:off x="2659440" y="5892640"/>
              <a:ext cx="93960" cy="248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641440" y="5874666"/>
                <a:ext cx="129600" cy="28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14:cNvPr>
              <p14:cNvContentPartPr/>
              <p14:nvPr/>
            </p14:nvContentPartPr>
            <p14:xfrm>
              <a:off x="2865000" y="5884360"/>
              <a:ext cx="432720" cy="2005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847000" y="5866360"/>
                <a:ext cx="468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14:cNvPr>
              <p14:cNvContentPartPr/>
              <p14:nvPr/>
            </p14:nvContentPartPr>
            <p14:xfrm>
              <a:off x="3423720" y="6105760"/>
              <a:ext cx="138600" cy="4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05720" y="6087760"/>
                <a:ext cx="174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14:cNvPr>
              <p14:cNvContentPartPr/>
              <p14:nvPr/>
            </p14:nvContentPartPr>
            <p14:xfrm>
              <a:off x="3453960" y="6177040"/>
              <a:ext cx="135720" cy="10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435960" y="615904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14:cNvPr>
              <p14:cNvContentPartPr/>
              <p14:nvPr/>
            </p14:nvContentPartPr>
            <p14:xfrm>
              <a:off x="2854560" y="6125560"/>
              <a:ext cx="396000" cy="270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836560" y="6107943"/>
                <a:ext cx="431640" cy="305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14:cNvPr>
              <p14:cNvContentPartPr/>
              <p14:nvPr/>
            </p14:nvContentPartPr>
            <p14:xfrm>
              <a:off x="3718200" y="5984080"/>
              <a:ext cx="49680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700200" y="5966080"/>
                <a:ext cx="532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14:cNvPr>
              <p14:cNvContentPartPr/>
              <p14:nvPr/>
            </p14:nvContentPartPr>
            <p14:xfrm>
              <a:off x="4553760" y="5912800"/>
              <a:ext cx="7920" cy="28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535760" y="5895160"/>
                <a:ext cx="435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14:cNvPr>
              <p14:cNvContentPartPr/>
              <p14:nvPr/>
            </p14:nvContentPartPr>
            <p14:xfrm>
              <a:off x="4425240" y="5952040"/>
              <a:ext cx="24840" cy="15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407240" y="5934040"/>
                <a:ext cx="60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14:cNvPr>
              <p14:cNvContentPartPr/>
              <p14:nvPr/>
            </p14:nvContentPartPr>
            <p14:xfrm>
              <a:off x="4358280" y="6031600"/>
              <a:ext cx="291960" cy="2372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340280" y="6013960"/>
                <a:ext cx="327600" cy="27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180437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14:cNvPr>
              <p14:cNvContentPartPr/>
              <p14:nvPr/>
            </p14:nvContentPartPr>
            <p14:xfrm>
              <a:off x="8241600" y="4998400"/>
              <a:ext cx="424800" cy="507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223960" y="4980400"/>
                <a:ext cx="460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14:cNvPr>
              <p14:cNvContentPartPr/>
              <p14:nvPr/>
            </p14:nvContentPartPr>
            <p14:xfrm>
              <a:off x="876720" y="3393160"/>
              <a:ext cx="4722840" cy="725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8720" y="3357160"/>
                <a:ext cx="4758480" cy="7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14:cNvPr>
              <p14:cNvContentPartPr/>
              <p14:nvPr/>
            </p14:nvContentPartPr>
            <p14:xfrm>
              <a:off x="4652760" y="5607520"/>
              <a:ext cx="294480" cy="41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635120" y="5571520"/>
                <a:ext cx="330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14:cNvPr>
              <p14:cNvContentPartPr/>
              <p14:nvPr/>
            </p14:nvContentPartPr>
            <p14:xfrm>
              <a:off x="6400200" y="5628040"/>
              <a:ext cx="745920" cy="61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82560" y="5592400"/>
                <a:ext cx="78156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14:cNvPr>
              <p14:cNvContentPartPr/>
              <p14:nvPr/>
            </p14:nvContentPartPr>
            <p14:xfrm>
              <a:off x="7568760" y="5557840"/>
              <a:ext cx="292680" cy="3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551120" y="5521840"/>
                <a:ext cx="328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14:cNvPr>
              <p14:cNvContentPartPr/>
              <p14:nvPr/>
            </p14:nvContentPartPr>
            <p14:xfrm>
              <a:off x="4947600" y="5475760"/>
              <a:ext cx="4320" cy="75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29960" y="5458120"/>
                <a:ext cx="399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14:cNvPr>
              <p14:cNvContentPartPr/>
              <p14:nvPr/>
            </p14:nvContentPartPr>
            <p14:xfrm>
              <a:off x="7457160" y="5095240"/>
              <a:ext cx="704880" cy="39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439160" y="5077240"/>
                <a:ext cx="7405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14:cNvPr>
              <p14:cNvContentPartPr/>
              <p14:nvPr/>
            </p14:nvContentPartPr>
            <p14:xfrm>
              <a:off x="751440" y="5861680"/>
              <a:ext cx="2552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40" y="5844040"/>
                <a:ext cx="29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14:cNvPr>
              <p14:cNvContentPartPr/>
              <p14:nvPr/>
            </p14:nvContentPartPr>
            <p14:xfrm>
              <a:off x="1431120" y="6014320"/>
              <a:ext cx="124560" cy="1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413120" y="5996320"/>
                <a:ext cx="160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14:cNvPr>
              <p14:cNvContentPartPr/>
              <p14:nvPr/>
            </p14:nvContentPartPr>
            <p14:xfrm>
              <a:off x="1653960" y="5892640"/>
              <a:ext cx="123840" cy="249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636371" y="5874640"/>
                <a:ext cx="159377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14:cNvPr>
              <p14:cNvContentPartPr/>
              <p14:nvPr/>
            </p14:nvContentPartPr>
            <p14:xfrm>
              <a:off x="1980480" y="6166600"/>
              <a:ext cx="192960" cy="143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962480" y="6148916"/>
                <a:ext cx="228600" cy="179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14:cNvPr>
              <p14:cNvContentPartPr/>
              <p14:nvPr/>
            </p14:nvContentPartPr>
            <p14:xfrm>
              <a:off x="1889400" y="5843680"/>
              <a:ext cx="344880" cy="28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871742" y="5826018"/>
                <a:ext cx="380557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14:cNvPr>
              <p14:cNvContentPartPr/>
              <p14:nvPr/>
            </p14:nvContentPartPr>
            <p14:xfrm>
              <a:off x="2387280" y="6095320"/>
              <a:ext cx="14760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369280" y="60773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14:cNvPr>
              <p14:cNvContentPartPr/>
              <p14:nvPr/>
            </p14:nvContentPartPr>
            <p14:xfrm>
              <a:off x="2659440" y="5892640"/>
              <a:ext cx="93960" cy="248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641440" y="5874666"/>
                <a:ext cx="129600" cy="28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14:cNvPr>
              <p14:cNvContentPartPr/>
              <p14:nvPr/>
            </p14:nvContentPartPr>
            <p14:xfrm>
              <a:off x="2865000" y="5884360"/>
              <a:ext cx="432720" cy="2005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847000" y="5866360"/>
                <a:ext cx="468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14:cNvPr>
              <p14:cNvContentPartPr/>
              <p14:nvPr/>
            </p14:nvContentPartPr>
            <p14:xfrm>
              <a:off x="3423720" y="6105760"/>
              <a:ext cx="138600" cy="4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05720" y="6087760"/>
                <a:ext cx="174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14:cNvPr>
              <p14:cNvContentPartPr/>
              <p14:nvPr/>
            </p14:nvContentPartPr>
            <p14:xfrm>
              <a:off x="3453960" y="6177040"/>
              <a:ext cx="135720" cy="10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435960" y="615904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14:cNvPr>
              <p14:cNvContentPartPr/>
              <p14:nvPr/>
            </p14:nvContentPartPr>
            <p14:xfrm>
              <a:off x="2854560" y="6125560"/>
              <a:ext cx="396000" cy="270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836560" y="6107943"/>
                <a:ext cx="431640" cy="305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14:cNvPr>
              <p14:cNvContentPartPr/>
              <p14:nvPr/>
            </p14:nvContentPartPr>
            <p14:xfrm>
              <a:off x="3718200" y="5984080"/>
              <a:ext cx="49680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700200" y="5966080"/>
                <a:ext cx="532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14:cNvPr>
              <p14:cNvContentPartPr/>
              <p14:nvPr/>
            </p14:nvContentPartPr>
            <p14:xfrm>
              <a:off x="4553760" y="5912800"/>
              <a:ext cx="7920" cy="28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535760" y="5895160"/>
                <a:ext cx="435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14:cNvPr>
              <p14:cNvContentPartPr/>
              <p14:nvPr/>
            </p14:nvContentPartPr>
            <p14:xfrm>
              <a:off x="4425240" y="5952040"/>
              <a:ext cx="24840" cy="15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407240" y="5934040"/>
                <a:ext cx="60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14:cNvPr>
              <p14:cNvContentPartPr/>
              <p14:nvPr/>
            </p14:nvContentPartPr>
            <p14:xfrm>
              <a:off x="4358280" y="6031600"/>
              <a:ext cx="291960" cy="2372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340280" y="6013960"/>
                <a:ext cx="3276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D92239-6240-45DE-9527-A99B548F551C}"/>
                  </a:ext>
                </a:extLst>
              </p14:cNvPr>
              <p14:cNvContentPartPr/>
              <p14:nvPr/>
            </p14:nvContentPartPr>
            <p14:xfrm>
              <a:off x="4927440" y="6055000"/>
              <a:ext cx="24732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D92239-6240-45DE-9527-A99B548F551C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909466" y="6037360"/>
                <a:ext cx="282908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1C8384A-B484-4EF7-BCCA-C0024C246FFA}"/>
                  </a:ext>
                </a:extLst>
              </p14:cNvPr>
              <p14:cNvContentPartPr/>
              <p14:nvPr/>
            </p14:nvContentPartPr>
            <p14:xfrm>
              <a:off x="5547000" y="5954560"/>
              <a:ext cx="1180080" cy="59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1C8384A-B484-4EF7-BCCA-C0024C246FF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29360" y="5936909"/>
                <a:ext cx="121572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72892B9-C67E-4CA5-B199-323E2EC60F5F}"/>
                  </a:ext>
                </a:extLst>
              </p14:cNvPr>
              <p14:cNvContentPartPr/>
              <p14:nvPr/>
            </p14:nvContentPartPr>
            <p14:xfrm>
              <a:off x="6837240" y="6014320"/>
              <a:ext cx="489960" cy="362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72892B9-C67E-4CA5-B199-323E2EC60F5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19600" y="5996320"/>
                <a:ext cx="5256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1A48755-F94D-49C6-89AA-E007BD2ED57A}"/>
                  </a:ext>
                </a:extLst>
              </p14:cNvPr>
              <p14:cNvContentPartPr/>
              <p14:nvPr/>
            </p14:nvContentPartPr>
            <p14:xfrm>
              <a:off x="8286240" y="5861680"/>
              <a:ext cx="24480" cy="25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1A48755-F94D-49C6-89AA-E007BD2ED57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8268240" y="5844040"/>
                <a:ext cx="60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53237680-ADAE-4637-9201-39C485FE8681}"/>
                  </a:ext>
                </a:extLst>
              </p14:cNvPr>
              <p14:cNvContentPartPr/>
              <p14:nvPr/>
            </p14:nvContentPartPr>
            <p14:xfrm>
              <a:off x="8434200" y="5851960"/>
              <a:ext cx="8640" cy="19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53237680-ADAE-4637-9201-39C485FE8681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416200" y="5833960"/>
                <a:ext cx="4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F2D35C6-2FB1-456D-938D-60DC2E18B963}"/>
                  </a:ext>
                </a:extLst>
              </p14:cNvPr>
              <p14:cNvContentPartPr/>
              <p14:nvPr/>
            </p14:nvContentPartPr>
            <p14:xfrm>
              <a:off x="7467240" y="6003520"/>
              <a:ext cx="1005120" cy="3578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F2D35C6-2FB1-456D-938D-60DC2E18B963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7449240" y="5985520"/>
                <a:ext cx="1040760" cy="39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244654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14:cNvPr>
              <p14:cNvContentPartPr/>
              <p14:nvPr/>
            </p14:nvContentPartPr>
            <p14:xfrm>
              <a:off x="8241600" y="4998400"/>
              <a:ext cx="424800" cy="507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223960" y="4980400"/>
                <a:ext cx="460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14:cNvPr>
              <p14:cNvContentPartPr/>
              <p14:nvPr/>
            </p14:nvContentPartPr>
            <p14:xfrm>
              <a:off x="876720" y="3393160"/>
              <a:ext cx="4722840" cy="725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8720" y="3357160"/>
                <a:ext cx="4758480" cy="7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14:cNvPr>
              <p14:cNvContentPartPr/>
              <p14:nvPr/>
            </p14:nvContentPartPr>
            <p14:xfrm>
              <a:off x="4652760" y="5607520"/>
              <a:ext cx="294480" cy="41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635120" y="5571520"/>
                <a:ext cx="330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14:cNvPr>
              <p14:cNvContentPartPr/>
              <p14:nvPr/>
            </p14:nvContentPartPr>
            <p14:xfrm>
              <a:off x="6400200" y="5628040"/>
              <a:ext cx="745920" cy="61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82560" y="5592400"/>
                <a:ext cx="78156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14:cNvPr>
              <p14:cNvContentPartPr/>
              <p14:nvPr/>
            </p14:nvContentPartPr>
            <p14:xfrm>
              <a:off x="7568760" y="5557840"/>
              <a:ext cx="292680" cy="3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551120" y="5521840"/>
                <a:ext cx="328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14:cNvPr>
              <p14:cNvContentPartPr/>
              <p14:nvPr/>
            </p14:nvContentPartPr>
            <p14:xfrm>
              <a:off x="4947600" y="5475760"/>
              <a:ext cx="4320" cy="75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29960" y="5458120"/>
                <a:ext cx="399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14:cNvPr>
              <p14:cNvContentPartPr/>
              <p14:nvPr/>
            </p14:nvContentPartPr>
            <p14:xfrm>
              <a:off x="7457160" y="5095240"/>
              <a:ext cx="704880" cy="39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439160" y="5077240"/>
                <a:ext cx="7405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14:cNvPr>
              <p14:cNvContentPartPr/>
              <p14:nvPr/>
            </p14:nvContentPartPr>
            <p14:xfrm>
              <a:off x="751440" y="5861680"/>
              <a:ext cx="2552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40" y="5844040"/>
                <a:ext cx="29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14:cNvPr>
              <p14:cNvContentPartPr/>
              <p14:nvPr/>
            </p14:nvContentPartPr>
            <p14:xfrm>
              <a:off x="1431120" y="6014320"/>
              <a:ext cx="124560" cy="1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413120" y="5996320"/>
                <a:ext cx="160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14:cNvPr>
              <p14:cNvContentPartPr/>
              <p14:nvPr/>
            </p14:nvContentPartPr>
            <p14:xfrm>
              <a:off x="1653960" y="5892640"/>
              <a:ext cx="123840" cy="249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636371" y="5874640"/>
                <a:ext cx="159377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14:cNvPr>
              <p14:cNvContentPartPr/>
              <p14:nvPr/>
            </p14:nvContentPartPr>
            <p14:xfrm>
              <a:off x="1980480" y="6166600"/>
              <a:ext cx="192960" cy="143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962480" y="6148916"/>
                <a:ext cx="228600" cy="179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14:cNvPr>
              <p14:cNvContentPartPr/>
              <p14:nvPr/>
            </p14:nvContentPartPr>
            <p14:xfrm>
              <a:off x="1889400" y="5843680"/>
              <a:ext cx="344880" cy="28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871742" y="5826018"/>
                <a:ext cx="380557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14:cNvPr>
              <p14:cNvContentPartPr/>
              <p14:nvPr/>
            </p14:nvContentPartPr>
            <p14:xfrm>
              <a:off x="2387280" y="6095320"/>
              <a:ext cx="14760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369280" y="60773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14:cNvPr>
              <p14:cNvContentPartPr/>
              <p14:nvPr/>
            </p14:nvContentPartPr>
            <p14:xfrm>
              <a:off x="2659440" y="5892640"/>
              <a:ext cx="93960" cy="248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641440" y="5874666"/>
                <a:ext cx="129600" cy="28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14:cNvPr>
              <p14:cNvContentPartPr/>
              <p14:nvPr/>
            </p14:nvContentPartPr>
            <p14:xfrm>
              <a:off x="2865000" y="5884360"/>
              <a:ext cx="432720" cy="2005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847000" y="5866360"/>
                <a:ext cx="468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14:cNvPr>
              <p14:cNvContentPartPr/>
              <p14:nvPr/>
            </p14:nvContentPartPr>
            <p14:xfrm>
              <a:off x="3423720" y="6105760"/>
              <a:ext cx="138600" cy="4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05720" y="6087760"/>
                <a:ext cx="174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14:cNvPr>
              <p14:cNvContentPartPr/>
              <p14:nvPr/>
            </p14:nvContentPartPr>
            <p14:xfrm>
              <a:off x="3453960" y="6177040"/>
              <a:ext cx="135720" cy="10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435960" y="615904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14:cNvPr>
              <p14:cNvContentPartPr/>
              <p14:nvPr/>
            </p14:nvContentPartPr>
            <p14:xfrm>
              <a:off x="2854560" y="6125560"/>
              <a:ext cx="396000" cy="270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836560" y="6107943"/>
                <a:ext cx="431640" cy="305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14:cNvPr>
              <p14:cNvContentPartPr/>
              <p14:nvPr/>
            </p14:nvContentPartPr>
            <p14:xfrm>
              <a:off x="3718200" y="5984080"/>
              <a:ext cx="49680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700200" y="5966080"/>
                <a:ext cx="532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14:cNvPr>
              <p14:cNvContentPartPr/>
              <p14:nvPr/>
            </p14:nvContentPartPr>
            <p14:xfrm>
              <a:off x="4553760" y="5912800"/>
              <a:ext cx="7920" cy="28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535760" y="5895160"/>
                <a:ext cx="435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14:cNvPr>
              <p14:cNvContentPartPr/>
              <p14:nvPr/>
            </p14:nvContentPartPr>
            <p14:xfrm>
              <a:off x="4425240" y="5952040"/>
              <a:ext cx="24840" cy="15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407240" y="5934040"/>
                <a:ext cx="60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14:cNvPr>
              <p14:cNvContentPartPr/>
              <p14:nvPr/>
            </p14:nvContentPartPr>
            <p14:xfrm>
              <a:off x="4358280" y="6031600"/>
              <a:ext cx="291960" cy="2372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340280" y="6013960"/>
                <a:ext cx="3276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D92239-6240-45DE-9527-A99B548F551C}"/>
                  </a:ext>
                </a:extLst>
              </p14:cNvPr>
              <p14:cNvContentPartPr/>
              <p14:nvPr/>
            </p14:nvContentPartPr>
            <p14:xfrm>
              <a:off x="4927440" y="6055000"/>
              <a:ext cx="24732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D92239-6240-45DE-9527-A99B548F551C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909466" y="6037360"/>
                <a:ext cx="282908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1C8384A-B484-4EF7-BCCA-C0024C246FFA}"/>
                  </a:ext>
                </a:extLst>
              </p14:cNvPr>
              <p14:cNvContentPartPr/>
              <p14:nvPr/>
            </p14:nvContentPartPr>
            <p14:xfrm>
              <a:off x="5547000" y="5954560"/>
              <a:ext cx="1180080" cy="59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1C8384A-B484-4EF7-BCCA-C0024C246FF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29360" y="5936909"/>
                <a:ext cx="121572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72892B9-C67E-4CA5-B199-323E2EC60F5F}"/>
                  </a:ext>
                </a:extLst>
              </p14:cNvPr>
              <p14:cNvContentPartPr/>
              <p14:nvPr/>
            </p14:nvContentPartPr>
            <p14:xfrm>
              <a:off x="6837240" y="6014320"/>
              <a:ext cx="489960" cy="362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72892B9-C67E-4CA5-B199-323E2EC60F5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19600" y="5996320"/>
                <a:ext cx="5256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1A48755-F94D-49C6-89AA-E007BD2ED57A}"/>
                  </a:ext>
                </a:extLst>
              </p14:cNvPr>
              <p14:cNvContentPartPr/>
              <p14:nvPr/>
            </p14:nvContentPartPr>
            <p14:xfrm>
              <a:off x="8286240" y="5861680"/>
              <a:ext cx="24480" cy="25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1A48755-F94D-49C6-89AA-E007BD2ED57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8268240" y="5844040"/>
                <a:ext cx="60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53237680-ADAE-4637-9201-39C485FE8681}"/>
                  </a:ext>
                </a:extLst>
              </p14:cNvPr>
              <p14:cNvContentPartPr/>
              <p14:nvPr/>
            </p14:nvContentPartPr>
            <p14:xfrm>
              <a:off x="8434200" y="5851960"/>
              <a:ext cx="8640" cy="19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53237680-ADAE-4637-9201-39C485FE8681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416200" y="5833960"/>
                <a:ext cx="4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F2D35C6-2FB1-456D-938D-60DC2E18B963}"/>
                  </a:ext>
                </a:extLst>
              </p14:cNvPr>
              <p14:cNvContentPartPr/>
              <p14:nvPr/>
            </p14:nvContentPartPr>
            <p14:xfrm>
              <a:off x="7467240" y="6003520"/>
              <a:ext cx="1005120" cy="3578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F2D35C6-2FB1-456D-938D-60DC2E18B963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7449240" y="5985520"/>
                <a:ext cx="10407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82D355F-2F5D-416E-99B9-5D7C17AAAE85}"/>
                  </a:ext>
                </a:extLst>
              </p14:cNvPr>
              <p14:cNvContentPartPr/>
              <p14:nvPr/>
            </p14:nvContentPartPr>
            <p14:xfrm>
              <a:off x="7081320" y="6475120"/>
              <a:ext cx="1819440" cy="36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82D355F-2F5D-416E-99B9-5D7C17AAAE8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7063320" y="6457480"/>
                <a:ext cx="1855080" cy="39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510325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B5DBFF-ECC3-4C45-87D5-D5B8E19C9317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55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B5DBFF-ECC3-4C45-87D5-D5B8E19C9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37760" y="112120"/>
                <a:ext cx="4702680" cy="59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898507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608464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753702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14:cNvPr>
              <p14:cNvContentPartPr/>
              <p14:nvPr/>
            </p14:nvContentPartPr>
            <p14:xfrm>
              <a:off x="7822560" y="619360"/>
              <a:ext cx="970560" cy="39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04913" y="601720"/>
                <a:ext cx="1006213" cy="43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374578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14:cNvPr>
              <p14:cNvContentPartPr/>
              <p14:nvPr/>
            </p14:nvContentPartPr>
            <p14:xfrm>
              <a:off x="7822560" y="619360"/>
              <a:ext cx="970560" cy="39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04913" y="601720"/>
                <a:ext cx="1006213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14:cNvPr>
              <p14:cNvContentPartPr/>
              <p14:nvPr/>
            </p14:nvContentPartPr>
            <p14:xfrm>
              <a:off x="446880" y="1600000"/>
              <a:ext cx="632520" cy="373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582360"/>
                <a:ext cx="6681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14:cNvPr>
              <p14:cNvContentPartPr/>
              <p14:nvPr/>
            </p14:nvContentPartPr>
            <p14:xfrm>
              <a:off x="3728640" y="1655440"/>
              <a:ext cx="26352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10640" y="1637711"/>
                <a:ext cx="299160" cy="1078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14:cNvPr>
              <p14:cNvContentPartPr/>
              <p14:nvPr/>
            </p14:nvContentPartPr>
            <p14:xfrm>
              <a:off x="4782000" y="1401640"/>
              <a:ext cx="13680" cy="21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64000" y="1384000"/>
                <a:ext cx="4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14:cNvPr>
              <p14:cNvContentPartPr/>
              <p14:nvPr/>
            </p14:nvContentPartPr>
            <p14:xfrm>
              <a:off x="4933200" y="1401640"/>
              <a:ext cx="4320" cy="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5560" y="138400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14:cNvPr>
              <p14:cNvContentPartPr/>
              <p14:nvPr/>
            </p14:nvContentPartPr>
            <p14:xfrm>
              <a:off x="4693440" y="1533400"/>
              <a:ext cx="26748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75776" y="1515400"/>
                <a:ext cx="3031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14:cNvPr>
              <p14:cNvContentPartPr/>
              <p14:nvPr/>
            </p14:nvContentPartPr>
            <p14:xfrm>
              <a:off x="4114560" y="1497040"/>
              <a:ext cx="394560" cy="32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6576" y="1479400"/>
                <a:ext cx="430168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AF5BC5-FDA0-4F5B-A793-D5C8FBE8E72F}"/>
                  </a:ext>
                </a:extLst>
              </p14:cNvPr>
              <p14:cNvContentPartPr/>
              <p14:nvPr/>
            </p14:nvContentPartPr>
            <p14:xfrm>
              <a:off x="2551800" y="1574800"/>
              <a:ext cx="302040" cy="29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AF5BC5-FDA0-4F5B-A793-D5C8FBE8E72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3800" y="1556800"/>
                <a:ext cx="337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3241A51-FAB6-4940-8435-EBD3D2E58232}"/>
                  </a:ext>
                </a:extLst>
              </p14:cNvPr>
              <p14:cNvContentPartPr/>
              <p14:nvPr/>
            </p14:nvContentPartPr>
            <p14:xfrm>
              <a:off x="2995320" y="1502800"/>
              <a:ext cx="59760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3241A51-FAB6-4940-8435-EBD3D2E582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7331" y="1485160"/>
                <a:ext cx="633219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CC7899-F577-4D61-A4B6-68918D3F9BEC}"/>
                  </a:ext>
                </a:extLst>
              </p14:cNvPr>
              <p14:cNvContentPartPr/>
              <p14:nvPr/>
            </p14:nvContentPartPr>
            <p14:xfrm>
              <a:off x="2022240" y="1757320"/>
              <a:ext cx="123840" cy="11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CC7899-F577-4D61-A4B6-68918D3F9B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04240" y="1739320"/>
                <a:ext cx="159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567106-01C9-4F81-A931-79F263635845}"/>
                  </a:ext>
                </a:extLst>
              </p14:cNvPr>
              <p14:cNvContentPartPr/>
              <p14:nvPr/>
            </p14:nvContentPartPr>
            <p14:xfrm>
              <a:off x="2305920" y="1594960"/>
              <a:ext cx="147240" cy="31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567106-01C9-4F81-A931-79F2636358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87920" y="1576960"/>
                <a:ext cx="182880" cy="35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096965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14:cNvPr>
              <p14:cNvContentPartPr/>
              <p14:nvPr/>
            </p14:nvContentPartPr>
            <p14:xfrm>
              <a:off x="434811" y="1017703"/>
              <a:ext cx="1671120" cy="582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167" y="1000063"/>
                <a:ext cx="1706768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14:cNvPr>
              <p14:cNvContentPartPr/>
              <p14:nvPr/>
            </p14:nvContentPartPr>
            <p14:xfrm>
              <a:off x="2348931" y="1036063"/>
              <a:ext cx="12600" cy="381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0931" y="1018423"/>
                <a:ext cx="482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14:cNvPr>
              <p14:cNvContentPartPr/>
              <p14:nvPr/>
            </p14:nvContentPartPr>
            <p14:xfrm>
              <a:off x="2509131" y="1071703"/>
              <a:ext cx="181440" cy="318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91131" y="1053703"/>
                <a:ext cx="2170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14:cNvPr>
              <p14:cNvContentPartPr/>
              <p14:nvPr/>
            </p14:nvContentPartPr>
            <p14:xfrm>
              <a:off x="2847531" y="992503"/>
              <a:ext cx="270360" cy="383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29531" y="974863"/>
                <a:ext cx="3060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14:cNvPr>
              <p14:cNvContentPartPr/>
              <p14:nvPr/>
            </p14:nvContentPartPr>
            <p14:xfrm>
              <a:off x="330411" y="1637263"/>
              <a:ext cx="3414240" cy="659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2411" y="1619263"/>
                <a:ext cx="344988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14:cNvPr>
              <p14:cNvContentPartPr/>
              <p14:nvPr/>
            </p14:nvContentPartPr>
            <p14:xfrm>
              <a:off x="4102131" y="1784863"/>
              <a:ext cx="34560" cy="329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4131" y="1767223"/>
                <a:ext cx="702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14:cNvPr>
              <p14:cNvContentPartPr/>
              <p14:nvPr/>
            </p14:nvContentPartPr>
            <p14:xfrm>
              <a:off x="4288971" y="1836343"/>
              <a:ext cx="167400" cy="2674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1331" y="1818703"/>
                <a:ext cx="2030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14:cNvPr>
              <p14:cNvContentPartPr/>
              <p14:nvPr/>
            </p14:nvContentPartPr>
            <p14:xfrm>
              <a:off x="4601091" y="2011663"/>
              <a:ext cx="140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3451" y="1993663"/>
                <a:ext cx="496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14:cNvPr>
              <p14:cNvContentPartPr/>
              <p14:nvPr/>
            </p14:nvContentPartPr>
            <p14:xfrm>
              <a:off x="4772811" y="1785583"/>
              <a:ext cx="234360" cy="316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55171" y="1767943"/>
                <a:ext cx="270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14:cNvPr>
              <p14:cNvContentPartPr/>
              <p14:nvPr/>
            </p14:nvContentPartPr>
            <p14:xfrm>
              <a:off x="235011" y="2394703"/>
              <a:ext cx="3657600" cy="731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7011" y="2376703"/>
                <a:ext cx="369324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14:cNvPr>
              <p14:cNvContentPartPr/>
              <p14:nvPr/>
            </p14:nvContentPartPr>
            <p14:xfrm>
              <a:off x="4366371" y="2449783"/>
              <a:ext cx="1350360" cy="48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8726" y="2431796"/>
                <a:ext cx="1386010" cy="515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B5C0A9-3B0A-4D12-A2A0-E6216BC48915}"/>
                  </a:ext>
                </a:extLst>
              </p14:cNvPr>
              <p14:cNvContentPartPr/>
              <p14:nvPr/>
            </p14:nvContentPartPr>
            <p14:xfrm>
              <a:off x="339411" y="3230623"/>
              <a:ext cx="3571920" cy="763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B5C0A9-3B0A-4D12-A2A0-E6216BC489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771" y="3212983"/>
                <a:ext cx="360756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E35CA6-7839-404E-A74E-7B12FDB81E53}"/>
                  </a:ext>
                </a:extLst>
              </p14:cNvPr>
              <p14:cNvContentPartPr/>
              <p14:nvPr/>
            </p14:nvContentPartPr>
            <p14:xfrm>
              <a:off x="5703771" y="3300103"/>
              <a:ext cx="191880" cy="3898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E35CA6-7839-404E-A74E-7B12FDB81E5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86131" y="3282463"/>
                <a:ext cx="22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4D7550-8F2B-4F9D-B59B-AC422A8C1335}"/>
                  </a:ext>
                </a:extLst>
              </p14:cNvPr>
              <p14:cNvContentPartPr/>
              <p14:nvPr/>
            </p14:nvContentPartPr>
            <p14:xfrm>
              <a:off x="4364931" y="3404503"/>
              <a:ext cx="1142640" cy="392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4D7550-8F2B-4F9D-B59B-AC422A8C13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347285" y="3386863"/>
                <a:ext cx="1178291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9CAD8B5-FAF4-410E-B74F-1D95706B5982}"/>
                  </a:ext>
                </a:extLst>
              </p14:cNvPr>
              <p14:cNvContentPartPr/>
              <p14:nvPr/>
            </p14:nvContentPartPr>
            <p14:xfrm>
              <a:off x="208731" y="3981223"/>
              <a:ext cx="3858120" cy="7574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9CAD8B5-FAF4-410E-B74F-1D95706B598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0731" y="3963223"/>
                <a:ext cx="3893760" cy="79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2055CD-D903-43A7-B8DA-C5015AE47E79}"/>
                  </a:ext>
                </a:extLst>
              </p14:cNvPr>
              <p14:cNvContentPartPr/>
              <p14:nvPr/>
            </p14:nvContentPartPr>
            <p14:xfrm>
              <a:off x="5410011" y="4151143"/>
              <a:ext cx="196560" cy="655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2055CD-D903-43A7-B8DA-C5015AE47E7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92371" y="4133503"/>
                <a:ext cx="232200" cy="69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0EB113-DFD7-40B5-8AE1-7DC766983583}"/>
                  </a:ext>
                </a:extLst>
              </p14:cNvPr>
              <p14:cNvContentPartPr/>
              <p14:nvPr/>
            </p14:nvContentPartPr>
            <p14:xfrm>
              <a:off x="4363131" y="4064383"/>
              <a:ext cx="725040" cy="6400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0EB113-DFD7-40B5-8AE1-7DC7669835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45491" y="4046743"/>
                <a:ext cx="760680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8E58B3-FC0C-422F-85CD-5A25FDCC8C95}"/>
                  </a:ext>
                </a:extLst>
              </p14:cNvPr>
              <p14:cNvContentPartPr/>
              <p14:nvPr/>
            </p14:nvContentPartPr>
            <p14:xfrm>
              <a:off x="5869011" y="4069783"/>
              <a:ext cx="1794240" cy="4575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8E58B3-FC0C-422F-85CD-5A25FDCC8C9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51371" y="4051783"/>
                <a:ext cx="182988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4CDD800-A1EC-414D-ACCB-AFC4A45C2FD7}"/>
                  </a:ext>
                </a:extLst>
              </p14:cNvPr>
              <p14:cNvContentPartPr/>
              <p14:nvPr/>
            </p14:nvContentPartPr>
            <p14:xfrm>
              <a:off x="888051" y="4519783"/>
              <a:ext cx="7507800" cy="135000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4CDD800-A1EC-414D-ACCB-AFC4A45C2F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70051" y="4501788"/>
                <a:ext cx="7543440" cy="13856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789720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14:cNvPr>
              <p14:cNvContentPartPr/>
              <p14:nvPr/>
            </p14:nvContentPartPr>
            <p14:xfrm>
              <a:off x="7822560" y="619360"/>
              <a:ext cx="970560" cy="39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04913" y="601720"/>
                <a:ext cx="1006213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14:cNvPr>
              <p14:cNvContentPartPr/>
              <p14:nvPr/>
            </p14:nvContentPartPr>
            <p14:xfrm>
              <a:off x="446880" y="1600000"/>
              <a:ext cx="632520" cy="373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582360"/>
                <a:ext cx="6681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31B213-43DE-40E9-AC73-636CDF83B5D8}"/>
                  </a:ext>
                </a:extLst>
              </p14:cNvPr>
              <p14:cNvContentPartPr/>
              <p14:nvPr/>
            </p14:nvContentPartPr>
            <p14:xfrm>
              <a:off x="2551800" y="1574800"/>
              <a:ext cx="30204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31B213-43DE-40E9-AC73-636CDF83B5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33800" y="1556800"/>
                <a:ext cx="337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66193F5-D854-4DAD-8D6C-EA751BCE03E6}"/>
                  </a:ext>
                </a:extLst>
              </p14:cNvPr>
              <p14:cNvContentPartPr/>
              <p14:nvPr/>
            </p14:nvContentPartPr>
            <p14:xfrm>
              <a:off x="2995320" y="1502800"/>
              <a:ext cx="597600" cy="42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66193F5-D854-4DAD-8D6C-EA751BCE03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77331" y="1485160"/>
                <a:ext cx="633219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14:cNvPr>
              <p14:cNvContentPartPr/>
              <p14:nvPr/>
            </p14:nvContentPartPr>
            <p14:xfrm>
              <a:off x="3728640" y="1655440"/>
              <a:ext cx="26352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10640" y="1637711"/>
                <a:ext cx="299160" cy="1078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14:cNvPr>
              <p14:cNvContentPartPr/>
              <p14:nvPr/>
            </p14:nvContentPartPr>
            <p14:xfrm>
              <a:off x="4782000" y="1401640"/>
              <a:ext cx="13680" cy="21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4000" y="1384000"/>
                <a:ext cx="4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14:cNvPr>
              <p14:cNvContentPartPr/>
              <p14:nvPr/>
            </p14:nvContentPartPr>
            <p14:xfrm>
              <a:off x="4933200" y="1401640"/>
              <a:ext cx="4320" cy="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15560" y="138400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14:cNvPr>
              <p14:cNvContentPartPr/>
              <p14:nvPr/>
            </p14:nvContentPartPr>
            <p14:xfrm>
              <a:off x="4693440" y="1533400"/>
              <a:ext cx="26748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776" y="1515400"/>
                <a:ext cx="3031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14:cNvPr>
              <p14:cNvContentPartPr/>
              <p14:nvPr/>
            </p14:nvContentPartPr>
            <p14:xfrm>
              <a:off x="4114560" y="1497040"/>
              <a:ext cx="394560" cy="32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96576" y="1479400"/>
                <a:ext cx="430168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250E50C-5F41-4940-A938-D49905A88886}"/>
                  </a:ext>
                </a:extLst>
              </p14:cNvPr>
              <p14:cNvContentPartPr/>
              <p14:nvPr/>
            </p14:nvContentPartPr>
            <p14:xfrm>
              <a:off x="5731320" y="1502800"/>
              <a:ext cx="595440" cy="50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250E50C-5F41-4940-A938-D49905A888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13320" y="1484800"/>
                <a:ext cx="63108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949A299-B1D4-4A5E-A006-41A724946E48}"/>
                  </a:ext>
                </a:extLst>
              </p14:cNvPr>
              <p14:cNvContentPartPr/>
              <p14:nvPr/>
            </p14:nvContentPartPr>
            <p14:xfrm>
              <a:off x="1574400" y="2376880"/>
              <a:ext cx="2142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949A299-B1D4-4A5E-A006-41A724946E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56400" y="2359240"/>
                <a:ext cx="249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6D18B1B-6726-4776-93C4-B83202FA7A36}"/>
                  </a:ext>
                </a:extLst>
              </p14:cNvPr>
              <p14:cNvContentPartPr/>
              <p14:nvPr/>
            </p14:nvContentPartPr>
            <p14:xfrm>
              <a:off x="1594560" y="2488480"/>
              <a:ext cx="216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6D18B1B-6726-4776-93C4-B83202FA7A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6920" y="2470480"/>
                <a:ext cx="25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797F0BC-0371-4AA7-9C29-6C1B5B345FF6}"/>
                  </a:ext>
                </a:extLst>
              </p14:cNvPr>
              <p14:cNvContentPartPr/>
              <p14:nvPr/>
            </p14:nvContentPartPr>
            <p14:xfrm>
              <a:off x="2102520" y="2183560"/>
              <a:ext cx="1554120" cy="37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797F0BC-0371-4AA7-9C29-6C1B5B345FF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84876" y="2165560"/>
                <a:ext cx="158976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B3CAFB0-80E9-4476-8333-370A4E1FC6FF}"/>
                  </a:ext>
                </a:extLst>
              </p14:cNvPr>
              <p14:cNvContentPartPr/>
              <p14:nvPr/>
            </p14:nvContentPartPr>
            <p14:xfrm>
              <a:off x="1121880" y="2235040"/>
              <a:ext cx="178560" cy="5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B3CAFB0-80E9-4476-8333-370A4E1FC6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03880" y="2217040"/>
                <a:ext cx="2142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8D99D8-B605-4BF5-9300-C46E9A59E539}"/>
                  </a:ext>
                </a:extLst>
              </p14:cNvPr>
              <p14:cNvContentPartPr/>
              <p14:nvPr/>
            </p14:nvContentPartPr>
            <p14:xfrm>
              <a:off x="1005600" y="2387320"/>
              <a:ext cx="346680" cy="29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8D99D8-B605-4BF5-9300-C46E9A59E5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87600" y="2369680"/>
                <a:ext cx="3823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CBFB0A3-4D19-48C9-BD64-2613C7620D2D}"/>
                  </a:ext>
                </a:extLst>
              </p14:cNvPr>
              <p14:cNvContentPartPr/>
              <p14:nvPr/>
            </p14:nvContentPartPr>
            <p14:xfrm>
              <a:off x="2022240" y="1757320"/>
              <a:ext cx="12384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CBFB0A3-4D19-48C9-BD64-2613C7620D2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04240" y="1739320"/>
                <a:ext cx="159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AE6C4F-8A23-45A2-82DA-E2CF0EEE8D8F}"/>
                  </a:ext>
                </a:extLst>
              </p14:cNvPr>
              <p14:cNvContentPartPr/>
              <p14:nvPr/>
            </p14:nvContentPartPr>
            <p14:xfrm>
              <a:off x="2305920" y="1594960"/>
              <a:ext cx="147240" cy="315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AE6C4F-8A23-45A2-82DA-E2CF0EEE8D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87920" y="1576960"/>
                <a:ext cx="182880" cy="35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173692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14:cNvPr>
              <p14:cNvContentPartPr/>
              <p14:nvPr/>
            </p14:nvContentPartPr>
            <p14:xfrm>
              <a:off x="7822560" y="619360"/>
              <a:ext cx="970560" cy="39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04913" y="601720"/>
                <a:ext cx="1006213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14:cNvPr>
              <p14:cNvContentPartPr/>
              <p14:nvPr/>
            </p14:nvContentPartPr>
            <p14:xfrm>
              <a:off x="446880" y="1600000"/>
              <a:ext cx="632520" cy="373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582360"/>
                <a:ext cx="6681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31B213-43DE-40E9-AC73-636CDF83B5D8}"/>
                  </a:ext>
                </a:extLst>
              </p14:cNvPr>
              <p14:cNvContentPartPr/>
              <p14:nvPr/>
            </p14:nvContentPartPr>
            <p14:xfrm>
              <a:off x="2551800" y="1574800"/>
              <a:ext cx="30204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31B213-43DE-40E9-AC73-636CDF83B5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33800" y="1556800"/>
                <a:ext cx="337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66193F5-D854-4DAD-8D6C-EA751BCE03E6}"/>
                  </a:ext>
                </a:extLst>
              </p14:cNvPr>
              <p14:cNvContentPartPr/>
              <p14:nvPr/>
            </p14:nvContentPartPr>
            <p14:xfrm>
              <a:off x="2995320" y="1502800"/>
              <a:ext cx="597600" cy="42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66193F5-D854-4DAD-8D6C-EA751BCE03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77331" y="1485160"/>
                <a:ext cx="633219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14:cNvPr>
              <p14:cNvContentPartPr/>
              <p14:nvPr/>
            </p14:nvContentPartPr>
            <p14:xfrm>
              <a:off x="3728640" y="1655440"/>
              <a:ext cx="26352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10640" y="1637711"/>
                <a:ext cx="299160" cy="1078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14:cNvPr>
              <p14:cNvContentPartPr/>
              <p14:nvPr/>
            </p14:nvContentPartPr>
            <p14:xfrm>
              <a:off x="4782000" y="1401640"/>
              <a:ext cx="13680" cy="21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4000" y="1384000"/>
                <a:ext cx="4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14:cNvPr>
              <p14:cNvContentPartPr/>
              <p14:nvPr/>
            </p14:nvContentPartPr>
            <p14:xfrm>
              <a:off x="4933200" y="1401640"/>
              <a:ext cx="4320" cy="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15560" y="138400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14:cNvPr>
              <p14:cNvContentPartPr/>
              <p14:nvPr/>
            </p14:nvContentPartPr>
            <p14:xfrm>
              <a:off x="4693440" y="1533400"/>
              <a:ext cx="26748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776" y="1515400"/>
                <a:ext cx="3031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14:cNvPr>
              <p14:cNvContentPartPr/>
              <p14:nvPr/>
            </p14:nvContentPartPr>
            <p14:xfrm>
              <a:off x="4114560" y="1497040"/>
              <a:ext cx="394560" cy="32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96576" y="1479400"/>
                <a:ext cx="430168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250E50C-5F41-4940-A938-D49905A88886}"/>
                  </a:ext>
                </a:extLst>
              </p14:cNvPr>
              <p14:cNvContentPartPr/>
              <p14:nvPr/>
            </p14:nvContentPartPr>
            <p14:xfrm>
              <a:off x="5731320" y="1502800"/>
              <a:ext cx="595440" cy="50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250E50C-5F41-4940-A938-D49905A888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13320" y="1484800"/>
                <a:ext cx="63108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949A299-B1D4-4A5E-A006-41A724946E48}"/>
                  </a:ext>
                </a:extLst>
              </p14:cNvPr>
              <p14:cNvContentPartPr/>
              <p14:nvPr/>
            </p14:nvContentPartPr>
            <p14:xfrm>
              <a:off x="1574400" y="2376880"/>
              <a:ext cx="2142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949A299-B1D4-4A5E-A006-41A724946E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56400" y="2359240"/>
                <a:ext cx="249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6D18B1B-6726-4776-93C4-B83202FA7A36}"/>
                  </a:ext>
                </a:extLst>
              </p14:cNvPr>
              <p14:cNvContentPartPr/>
              <p14:nvPr/>
            </p14:nvContentPartPr>
            <p14:xfrm>
              <a:off x="1594560" y="2488480"/>
              <a:ext cx="216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6D18B1B-6726-4776-93C4-B83202FA7A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6920" y="2470480"/>
                <a:ext cx="25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C58DDC-3B95-47AE-ADAA-9DEE66D7586A}"/>
                  </a:ext>
                </a:extLst>
              </p14:cNvPr>
              <p14:cNvContentPartPr/>
              <p14:nvPr/>
            </p14:nvContentPartPr>
            <p14:xfrm>
              <a:off x="3970200" y="2041720"/>
              <a:ext cx="1510920" cy="53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C58DDC-3B95-47AE-ADAA-9DEE66D758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52200" y="2024080"/>
                <a:ext cx="154656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797F0BC-0371-4AA7-9C29-6C1B5B345FF6}"/>
                  </a:ext>
                </a:extLst>
              </p14:cNvPr>
              <p14:cNvContentPartPr/>
              <p14:nvPr/>
            </p14:nvContentPartPr>
            <p14:xfrm>
              <a:off x="2102520" y="2183560"/>
              <a:ext cx="1554120" cy="37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797F0BC-0371-4AA7-9C29-6C1B5B345FF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876" y="2165560"/>
                <a:ext cx="158976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B3CAFB0-80E9-4476-8333-370A4E1FC6FF}"/>
                  </a:ext>
                </a:extLst>
              </p14:cNvPr>
              <p14:cNvContentPartPr/>
              <p14:nvPr/>
            </p14:nvContentPartPr>
            <p14:xfrm>
              <a:off x="1121880" y="2235040"/>
              <a:ext cx="178560" cy="5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B3CAFB0-80E9-4476-8333-370A4E1FC6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03880" y="2217040"/>
                <a:ext cx="2142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8D99D8-B605-4BF5-9300-C46E9A59E539}"/>
                  </a:ext>
                </a:extLst>
              </p14:cNvPr>
              <p14:cNvContentPartPr/>
              <p14:nvPr/>
            </p14:nvContentPartPr>
            <p14:xfrm>
              <a:off x="1005600" y="2387320"/>
              <a:ext cx="346680" cy="29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8D99D8-B605-4BF5-9300-C46E9A59E53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7600" y="2369680"/>
                <a:ext cx="3823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931F4C-E059-4563-859D-8733985F73DD}"/>
                  </a:ext>
                </a:extLst>
              </p14:cNvPr>
              <p14:cNvContentPartPr/>
              <p14:nvPr/>
            </p14:nvContentPartPr>
            <p14:xfrm>
              <a:off x="5973600" y="2317840"/>
              <a:ext cx="944280" cy="20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931F4C-E059-4563-859D-8733985F73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2300200"/>
                <a:ext cx="97992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D8E756-5490-4548-8F78-27B914EE973E}"/>
                  </a:ext>
                </a:extLst>
              </p14:cNvPr>
              <p14:cNvContentPartPr/>
              <p14:nvPr/>
            </p14:nvContentPartPr>
            <p14:xfrm>
              <a:off x="7296960" y="1908160"/>
              <a:ext cx="1256760" cy="68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D8E756-5490-4548-8F78-27B914EE973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79320" y="1890520"/>
                <a:ext cx="1292400" cy="7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CBFB0A3-4D19-48C9-BD64-2613C7620D2D}"/>
                  </a:ext>
                </a:extLst>
              </p14:cNvPr>
              <p14:cNvContentPartPr/>
              <p14:nvPr/>
            </p14:nvContentPartPr>
            <p14:xfrm>
              <a:off x="2022240" y="1757320"/>
              <a:ext cx="12384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CBFB0A3-4D19-48C9-BD64-2613C7620D2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04240" y="1739320"/>
                <a:ext cx="159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AE6C4F-8A23-45A2-82DA-E2CF0EEE8D8F}"/>
                  </a:ext>
                </a:extLst>
              </p14:cNvPr>
              <p14:cNvContentPartPr/>
              <p14:nvPr/>
            </p14:nvContentPartPr>
            <p14:xfrm>
              <a:off x="2305920" y="1594960"/>
              <a:ext cx="147240" cy="315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AE6C4F-8A23-45A2-82DA-E2CF0EEE8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87920" y="1576960"/>
                <a:ext cx="1828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C292E5-AEE8-4A5D-960C-1B0F36EEB4AC}"/>
                  </a:ext>
                </a:extLst>
              </p14:cNvPr>
              <p14:cNvContentPartPr/>
              <p14:nvPr/>
            </p14:nvContentPartPr>
            <p14:xfrm>
              <a:off x="5853720" y="1715200"/>
              <a:ext cx="2946240" cy="114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C292E5-AEE8-4A5D-960C-1B0F36EEB4A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35720" y="1679200"/>
                <a:ext cx="2981880" cy="121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968552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DD85BE-4E45-4072-ABED-93E80E1BBADE}"/>
                  </a:ext>
                </a:extLst>
              </p14:cNvPr>
              <p14:cNvContentPartPr/>
              <p14:nvPr/>
            </p14:nvContentPartPr>
            <p14:xfrm>
              <a:off x="2417160" y="305800"/>
              <a:ext cx="771840" cy="64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DD85BE-4E45-4072-ABED-93E80E1BBA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99160" y="288160"/>
                <a:ext cx="8074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B51DB1-2A6F-492B-80D3-C5F45DD51B32}"/>
                  </a:ext>
                </a:extLst>
              </p14:cNvPr>
              <p14:cNvContentPartPr/>
              <p14:nvPr/>
            </p14:nvContentPartPr>
            <p14:xfrm>
              <a:off x="1106760" y="198880"/>
              <a:ext cx="886320" cy="585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B51DB1-2A6F-492B-80D3-C5F45DD51B3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89120" y="181240"/>
                <a:ext cx="92196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F47137-ACE1-41E3-BF1C-1F1DB685178E}"/>
                  </a:ext>
                </a:extLst>
              </p14:cNvPr>
              <p14:cNvContentPartPr/>
              <p14:nvPr/>
            </p14:nvContentPartPr>
            <p14:xfrm>
              <a:off x="3378000" y="629440"/>
              <a:ext cx="117000" cy="14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F47137-ACE1-41E3-BF1C-1F1DB6851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0000" y="611800"/>
                <a:ext cx="1526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3AA5CC0-5E49-47AF-B3BD-E73DFDAB65BE}"/>
                  </a:ext>
                </a:extLst>
              </p14:cNvPr>
              <p14:cNvContentPartPr/>
              <p14:nvPr/>
            </p14:nvContentPartPr>
            <p14:xfrm>
              <a:off x="345000" y="1056040"/>
              <a:ext cx="692280" cy="375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3AA5CC0-5E49-47AF-B3BD-E73DFDAB65B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7360" y="1038400"/>
                <a:ext cx="7279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80506DB-3CDA-4CFE-BE95-2DDB91333F7B}"/>
                  </a:ext>
                </a:extLst>
              </p14:cNvPr>
              <p14:cNvContentPartPr/>
              <p14:nvPr/>
            </p14:nvContentPartPr>
            <p14:xfrm>
              <a:off x="1492680" y="1035880"/>
              <a:ext cx="1895760" cy="62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80506DB-3CDA-4CFE-BE95-2DDB91333F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74683" y="1017890"/>
                <a:ext cx="1931393" cy="663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D480B6-8FF7-4E96-8CD2-3B9D7AD70444}"/>
                  </a:ext>
                </a:extLst>
              </p14:cNvPr>
              <p14:cNvContentPartPr/>
              <p14:nvPr/>
            </p14:nvContentPartPr>
            <p14:xfrm>
              <a:off x="3727560" y="255400"/>
              <a:ext cx="5203080" cy="145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D480B6-8FF7-4E96-8CD2-3B9D7AD704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9920" y="237756"/>
                <a:ext cx="5238720" cy="14950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DD85BE-4E45-4072-ABED-93E80E1BBADE}"/>
                  </a:ext>
                </a:extLst>
              </p14:cNvPr>
              <p14:cNvContentPartPr/>
              <p14:nvPr/>
            </p14:nvContentPartPr>
            <p14:xfrm>
              <a:off x="2417160" y="305800"/>
              <a:ext cx="771840" cy="64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DD85BE-4E45-4072-ABED-93E80E1BBA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99160" y="288160"/>
                <a:ext cx="8074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B51DB1-2A6F-492B-80D3-C5F45DD51B32}"/>
                  </a:ext>
                </a:extLst>
              </p14:cNvPr>
              <p14:cNvContentPartPr/>
              <p14:nvPr/>
            </p14:nvContentPartPr>
            <p14:xfrm>
              <a:off x="1106760" y="198880"/>
              <a:ext cx="886320" cy="585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B51DB1-2A6F-492B-80D3-C5F45DD51B3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89120" y="181240"/>
                <a:ext cx="92196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F47137-ACE1-41E3-BF1C-1F1DB685178E}"/>
                  </a:ext>
                </a:extLst>
              </p14:cNvPr>
              <p14:cNvContentPartPr/>
              <p14:nvPr/>
            </p14:nvContentPartPr>
            <p14:xfrm>
              <a:off x="3378000" y="629440"/>
              <a:ext cx="117000" cy="14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F47137-ACE1-41E3-BF1C-1F1DB6851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0000" y="611800"/>
                <a:ext cx="1526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3AA5CC0-5E49-47AF-B3BD-E73DFDAB65BE}"/>
                  </a:ext>
                </a:extLst>
              </p14:cNvPr>
              <p14:cNvContentPartPr/>
              <p14:nvPr/>
            </p14:nvContentPartPr>
            <p14:xfrm>
              <a:off x="345000" y="1056040"/>
              <a:ext cx="692280" cy="375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3AA5CC0-5E49-47AF-B3BD-E73DFDAB65B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7360" y="1038400"/>
                <a:ext cx="7279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80506DB-3CDA-4CFE-BE95-2DDB91333F7B}"/>
                  </a:ext>
                </a:extLst>
              </p14:cNvPr>
              <p14:cNvContentPartPr/>
              <p14:nvPr/>
            </p14:nvContentPartPr>
            <p14:xfrm>
              <a:off x="1492680" y="1035880"/>
              <a:ext cx="1895760" cy="62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80506DB-3CDA-4CFE-BE95-2DDB91333F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74683" y="1017890"/>
                <a:ext cx="1931393" cy="663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D480B6-8FF7-4E96-8CD2-3B9D7AD70444}"/>
                  </a:ext>
                </a:extLst>
              </p14:cNvPr>
              <p14:cNvContentPartPr/>
              <p14:nvPr/>
            </p14:nvContentPartPr>
            <p14:xfrm>
              <a:off x="3727560" y="255400"/>
              <a:ext cx="5203080" cy="145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D480B6-8FF7-4E96-8CD2-3B9D7AD704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9920" y="237756"/>
                <a:ext cx="5238720" cy="14950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327FE4-F815-48CC-AE1E-38778171855F}"/>
                  </a:ext>
                </a:extLst>
              </p14:cNvPr>
              <p14:cNvContentPartPr/>
              <p14:nvPr/>
            </p14:nvContentPartPr>
            <p14:xfrm>
              <a:off x="448320" y="1767760"/>
              <a:ext cx="236520" cy="504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327FE4-F815-48CC-AE1E-38778171855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0320" y="1749760"/>
                <a:ext cx="2721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1859370-3C6F-4FF7-8BE4-E6595EE28A24}"/>
                  </a:ext>
                </a:extLst>
              </p14:cNvPr>
              <p14:cNvContentPartPr/>
              <p14:nvPr/>
            </p14:nvContentPartPr>
            <p14:xfrm>
              <a:off x="932160" y="1776760"/>
              <a:ext cx="823320" cy="63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1859370-3C6F-4FF7-8BE4-E6595EE28A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520" y="1758760"/>
                <a:ext cx="85896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AE1250-771A-4C82-B88F-2407A7690C62}"/>
                  </a:ext>
                </a:extLst>
              </p14:cNvPr>
              <p14:cNvContentPartPr/>
              <p14:nvPr/>
            </p14:nvContentPartPr>
            <p14:xfrm>
              <a:off x="1930080" y="1695760"/>
              <a:ext cx="1809720" cy="520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AE1250-771A-4C82-B88F-2407A7690C6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12436" y="1677760"/>
                <a:ext cx="1845367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B1EA18B-4398-445C-A8D6-B4E5632DC579}"/>
                  </a:ext>
                </a:extLst>
              </p14:cNvPr>
              <p14:cNvContentPartPr/>
              <p14:nvPr/>
            </p14:nvContentPartPr>
            <p14:xfrm>
              <a:off x="4043280" y="1777480"/>
              <a:ext cx="842760" cy="39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B1EA18B-4398-445C-A8D6-B4E5632DC5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25632" y="1759840"/>
                <a:ext cx="878415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84A53B-4939-40EC-A807-B082C51E5902}"/>
                  </a:ext>
                </a:extLst>
              </p14:cNvPr>
              <p14:cNvContentPartPr/>
              <p14:nvPr/>
            </p14:nvContentPartPr>
            <p14:xfrm>
              <a:off x="5860920" y="1702600"/>
              <a:ext cx="846360" cy="685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84A53B-4939-40EC-A807-B082C51E59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3272" y="1684600"/>
                <a:ext cx="882015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3ECACC-A905-49BC-BC3A-CB34733BE25F}"/>
                  </a:ext>
                </a:extLst>
              </p14:cNvPr>
              <p14:cNvContentPartPr/>
              <p14:nvPr/>
            </p14:nvContentPartPr>
            <p14:xfrm>
              <a:off x="5069280" y="1736800"/>
              <a:ext cx="648000" cy="438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3ECACC-A905-49BC-BC3A-CB34733BE2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1640" y="1719145"/>
                <a:ext cx="68364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7886638-BB5C-4FFE-8708-887B378A991D}"/>
                  </a:ext>
                </a:extLst>
              </p14:cNvPr>
              <p14:cNvContentPartPr/>
              <p14:nvPr/>
            </p14:nvContentPartPr>
            <p14:xfrm>
              <a:off x="3567360" y="2783320"/>
              <a:ext cx="36468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7886638-BB5C-4FFE-8708-887B378A99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9360" y="2765680"/>
                <a:ext cx="4003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3CA4A47-4D61-4DCE-9B9D-ACBEEA4DEC1D}"/>
                  </a:ext>
                </a:extLst>
              </p14:cNvPr>
              <p14:cNvContentPartPr/>
              <p14:nvPr/>
            </p14:nvContentPartPr>
            <p14:xfrm>
              <a:off x="3646920" y="2803840"/>
              <a:ext cx="218520" cy="361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3CA4A47-4D61-4DCE-9B9D-ACBEEA4DEC1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29280" y="2785840"/>
                <a:ext cx="254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1FCCD5-C1B2-49AD-A9DC-2AEABD1D6CFE}"/>
                  </a:ext>
                </a:extLst>
              </p14:cNvPr>
              <p14:cNvContentPartPr/>
              <p14:nvPr/>
            </p14:nvContentPartPr>
            <p14:xfrm>
              <a:off x="3750600" y="2669200"/>
              <a:ext cx="8640" cy="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1FCCD5-C1B2-49AD-A9DC-2AEABD1D6C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2960" y="2651560"/>
                <a:ext cx="442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232FDA-3B65-4BDD-A96F-33BEC4D57299}"/>
                  </a:ext>
                </a:extLst>
              </p14:cNvPr>
              <p14:cNvContentPartPr/>
              <p14:nvPr/>
            </p14:nvContentPartPr>
            <p14:xfrm>
              <a:off x="3860760" y="2691880"/>
              <a:ext cx="10440" cy="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232FDA-3B65-4BDD-A96F-33BEC4D5729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2760" y="267424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2E37011-E86D-4448-A6A9-944C55665F76}"/>
                  </a:ext>
                </a:extLst>
              </p14:cNvPr>
              <p14:cNvContentPartPr/>
              <p14:nvPr/>
            </p14:nvContentPartPr>
            <p14:xfrm>
              <a:off x="4175400" y="2854600"/>
              <a:ext cx="27360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2E37011-E86D-4448-A6A9-944C55665F7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57760" y="2836960"/>
                <a:ext cx="30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B02B91-0268-4496-99EE-DC8C02631132}"/>
                  </a:ext>
                </a:extLst>
              </p14:cNvPr>
              <p14:cNvContentPartPr/>
              <p14:nvPr/>
            </p14:nvContentPartPr>
            <p14:xfrm>
              <a:off x="4256400" y="2956120"/>
              <a:ext cx="234360" cy="1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B02B91-0268-4496-99EE-DC8C02631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8760" y="2938480"/>
                <a:ext cx="2700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9BF034-775E-40C4-AEE1-6EDE77131B26}"/>
                  </a:ext>
                </a:extLst>
              </p14:cNvPr>
              <p14:cNvContentPartPr/>
              <p14:nvPr/>
            </p14:nvContentPartPr>
            <p14:xfrm>
              <a:off x="4744200" y="2870440"/>
              <a:ext cx="244440" cy="55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9BF034-775E-40C4-AEE1-6EDE77131B2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26200" y="2852440"/>
                <a:ext cx="28008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F52FA0-CB1D-4F61-AC46-4436789C610B}"/>
                  </a:ext>
                </a:extLst>
              </p14:cNvPr>
              <p14:cNvContentPartPr/>
              <p14:nvPr/>
            </p14:nvContentPartPr>
            <p14:xfrm>
              <a:off x="4917000" y="2792320"/>
              <a:ext cx="830520" cy="216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F52FA0-CB1D-4F61-AC46-4436789C61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99000" y="2774680"/>
                <a:ext cx="8661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33ED41-8EFB-45CB-9E03-C55CF456CACD}"/>
                  </a:ext>
                </a:extLst>
              </p14:cNvPr>
              <p14:cNvContentPartPr/>
              <p14:nvPr/>
            </p14:nvContentPartPr>
            <p14:xfrm>
              <a:off x="5791080" y="2624920"/>
              <a:ext cx="141120" cy="15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33ED41-8EFB-45CB-9E03-C55CF456CA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73080" y="2606920"/>
                <a:ext cx="176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91759C6-4324-4120-8CA2-75C5433928C0}"/>
                  </a:ext>
                </a:extLst>
              </p14:cNvPr>
              <p14:cNvContentPartPr/>
              <p14:nvPr/>
            </p14:nvContentPartPr>
            <p14:xfrm>
              <a:off x="6146400" y="2712400"/>
              <a:ext cx="254520" cy="31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91759C6-4324-4120-8CA2-75C5433928C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28735" y="2694400"/>
                <a:ext cx="290210" cy="35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348428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DD85BE-4E45-4072-ABED-93E80E1BBADE}"/>
                  </a:ext>
                </a:extLst>
              </p14:cNvPr>
              <p14:cNvContentPartPr/>
              <p14:nvPr/>
            </p14:nvContentPartPr>
            <p14:xfrm>
              <a:off x="2417160" y="305800"/>
              <a:ext cx="771840" cy="64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DD85BE-4E45-4072-ABED-93E80E1BBA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99160" y="288160"/>
                <a:ext cx="8074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B51DB1-2A6F-492B-80D3-C5F45DD51B32}"/>
                  </a:ext>
                </a:extLst>
              </p14:cNvPr>
              <p14:cNvContentPartPr/>
              <p14:nvPr/>
            </p14:nvContentPartPr>
            <p14:xfrm>
              <a:off x="1106760" y="198880"/>
              <a:ext cx="886320" cy="585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B51DB1-2A6F-492B-80D3-C5F45DD51B3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89120" y="181240"/>
                <a:ext cx="92196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F47137-ACE1-41E3-BF1C-1F1DB685178E}"/>
                  </a:ext>
                </a:extLst>
              </p14:cNvPr>
              <p14:cNvContentPartPr/>
              <p14:nvPr/>
            </p14:nvContentPartPr>
            <p14:xfrm>
              <a:off x="3378000" y="629440"/>
              <a:ext cx="117000" cy="14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F47137-ACE1-41E3-BF1C-1F1DB6851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0000" y="611800"/>
                <a:ext cx="1526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3AA5CC0-5E49-47AF-B3BD-E73DFDAB65BE}"/>
                  </a:ext>
                </a:extLst>
              </p14:cNvPr>
              <p14:cNvContentPartPr/>
              <p14:nvPr/>
            </p14:nvContentPartPr>
            <p14:xfrm>
              <a:off x="345000" y="1056040"/>
              <a:ext cx="692280" cy="375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3AA5CC0-5E49-47AF-B3BD-E73DFDAB65B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7360" y="1038400"/>
                <a:ext cx="7279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80506DB-3CDA-4CFE-BE95-2DDB91333F7B}"/>
                  </a:ext>
                </a:extLst>
              </p14:cNvPr>
              <p14:cNvContentPartPr/>
              <p14:nvPr/>
            </p14:nvContentPartPr>
            <p14:xfrm>
              <a:off x="1492680" y="1035880"/>
              <a:ext cx="1895760" cy="62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80506DB-3CDA-4CFE-BE95-2DDB91333F7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74683" y="1017890"/>
                <a:ext cx="1931393" cy="663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D480B6-8FF7-4E96-8CD2-3B9D7AD70444}"/>
                  </a:ext>
                </a:extLst>
              </p14:cNvPr>
              <p14:cNvContentPartPr/>
              <p14:nvPr/>
            </p14:nvContentPartPr>
            <p14:xfrm>
              <a:off x="3727560" y="255400"/>
              <a:ext cx="5203080" cy="145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D480B6-8FF7-4E96-8CD2-3B9D7AD704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9920" y="237756"/>
                <a:ext cx="5238720" cy="14950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327FE4-F815-48CC-AE1E-38778171855F}"/>
                  </a:ext>
                </a:extLst>
              </p14:cNvPr>
              <p14:cNvContentPartPr/>
              <p14:nvPr/>
            </p14:nvContentPartPr>
            <p14:xfrm>
              <a:off x="448320" y="1767760"/>
              <a:ext cx="236520" cy="504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327FE4-F815-48CC-AE1E-38778171855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0320" y="1749760"/>
                <a:ext cx="2721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1859370-3C6F-4FF7-8BE4-E6595EE28A24}"/>
                  </a:ext>
                </a:extLst>
              </p14:cNvPr>
              <p14:cNvContentPartPr/>
              <p14:nvPr/>
            </p14:nvContentPartPr>
            <p14:xfrm>
              <a:off x="932160" y="1776760"/>
              <a:ext cx="823320" cy="63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1859370-3C6F-4FF7-8BE4-E6595EE28A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520" y="1758760"/>
                <a:ext cx="85896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AE1250-771A-4C82-B88F-2407A7690C62}"/>
                  </a:ext>
                </a:extLst>
              </p14:cNvPr>
              <p14:cNvContentPartPr/>
              <p14:nvPr/>
            </p14:nvContentPartPr>
            <p14:xfrm>
              <a:off x="1930080" y="1695760"/>
              <a:ext cx="1809720" cy="520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AE1250-771A-4C82-B88F-2407A7690C6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12436" y="1677760"/>
                <a:ext cx="1845367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B1EA18B-4398-445C-A8D6-B4E5632DC579}"/>
                  </a:ext>
                </a:extLst>
              </p14:cNvPr>
              <p14:cNvContentPartPr/>
              <p14:nvPr/>
            </p14:nvContentPartPr>
            <p14:xfrm>
              <a:off x="4043280" y="1777480"/>
              <a:ext cx="842760" cy="39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B1EA18B-4398-445C-A8D6-B4E5632DC5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25632" y="1759840"/>
                <a:ext cx="878415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84A53B-4939-40EC-A807-B082C51E5902}"/>
                  </a:ext>
                </a:extLst>
              </p14:cNvPr>
              <p14:cNvContentPartPr/>
              <p14:nvPr/>
            </p14:nvContentPartPr>
            <p14:xfrm>
              <a:off x="5860920" y="1702600"/>
              <a:ext cx="846360" cy="685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84A53B-4939-40EC-A807-B082C51E59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3272" y="1684600"/>
                <a:ext cx="882015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3ECACC-A905-49BC-BC3A-CB34733BE25F}"/>
                  </a:ext>
                </a:extLst>
              </p14:cNvPr>
              <p14:cNvContentPartPr/>
              <p14:nvPr/>
            </p14:nvContentPartPr>
            <p14:xfrm>
              <a:off x="5069280" y="1736800"/>
              <a:ext cx="648000" cy="438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3ECACC-A905-49BC-BC3A-CB34733BE2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1640" y="1719145"/>
                <a:ext cx="68364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7886638-BB5C-4FFE-8708-887B378A991D}"/>
                  </a:ext>
                </a:extLst>
              </p14:cNvPr>
              <p14:cNvContentPartPr/>
              <p14:nvPr/>
            </p14:nvContentPartPr>
            <p14:xfrm>
              <a:off x="3567360" y="2783320"/>
              <a:ext cx="36468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7886638-BB5C-4FFE-8708-887B378A99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9360" y="2765680"/>
                <a:ext cx="4003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3CA4A47-4D61-4DCE-9B9D-ACBEEA4DEC1D}"/>
                  </a:ext>
                </a:extLst>
              </p14:cNvPr>
              <p14:cNvContentPartPr/>
              <p14:nvPr/>
            </p14:nvContentPartPr>
            <p14:xfrm>
              <a:off x="3646920" y="2803840"/>
              <a:ext cx="218520" cy="361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3CA4A47-4D61-4DCE-9B9D-ACBEEA4DEC1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29280" y="2785840"/>
                <a:ext cx="254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1FCCD5-C1B2-49AD-A9DC-2AEABD1D6CFE}"/>
                  </a:ext>
                </a:extLst>
              </p14:cNvPr>
              <p14:cNvContentPartPr/>
              <p14:nvPr/>
            </p14:nvContentPartPr>
            <p14:xfrm>
              <a:off x="3750600" y="2669200"/>
              <a:ext cx="8640" cy="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1FCCD5-C1B2-49AD-A9DC-2AEABD1D6C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32960" y="2651560"/>
                <a:ext cx="442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232FDA-3B65-4BDD-A96F-33BEC4D57299}"/>
                  </a:ext>
                </a:extLst>
              </p14:cNvPr>
              <p14:cNvContentPartPr/>
              <p14:nvPr/>
            </p14:nvContentPartPr>
            <p14:xfrm>
              <a:off x="3860760" y="2691880"/>
              <a:ext cx="10440" cy="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232FDA-3B65-4BDD-A96F-33BEC4D5729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2760" y="267424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2E37011-E86D-4448-A6A9-944C55665F76}"/>
                  </a:ext>
                </a:extLst>
              </p14:cNvPr>
              <p14:cNvContentPartPr/>
              <p14:nvPr/>
            </p14:nvContentPartPr>
            <p14:xfrm>
              <a:off x="4175400" y="2854600"/>
              <a:ext cx="27360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2E37011-E86D-4448-A6A9-944C55665F7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57760" y="2836960"/>
                <a:ext cx="30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B02B91-0268-4496-99EE-DC8C02631132}"/>
                  </a:ext>
                </a:extLst>
              </p14:cNvPr>
              <p14:cNvContentPartPr/>
              <p14:nvPr/>
            </p14:nvContentPartPr>
            <p14:xfrm>
              <a:off x="4256400" y="2956120"/>
              <a:ext cx="234360" cy="1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B02B91-0268-4496-99EE-DC8C02631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8760" y="2938480"/>
                <a:ext cx="2700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39BF034-775E-40C4-AEE1-6EDE77131B26}"/>
                  </a:ext>
                </a:extLst>
              </p14:cNvPr>
              <p14:cNvContentPartPr/>
              <p14:nvPr/>
            </p14:nvContentPartPr>
            <p14:xfrm>
              <a:off x="4744200" y="2870440"/>
              <a:ext cx="244440" cy="55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39BF034-775E-40C4-AEE1-6EDE77131B2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26200" y="2852440"/>
                <a:ext cx="28008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F52FA0-CB1D-4F61-AC46-4436789C610B}"/>
                  </a:ext>
                </a:extLst>
              </p14:cNvPr>
              <p14:cNvContentPartPr/>
              <p14:nvPr/>
            </p14:nvContentPartPr>
            <p14:xfrm>
              <a:off x="4917000" y="2792320"/>
              <a:ext cx="830520" cy="216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F52FA0-CB1D-4F61-AC46-4436789C61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99000" y="2774680"/>
                <a:ext cx="8661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33ED41-8EFB-45CB-9E03-C55CF456CACD}"/>
                  </a:ext>
                </a:extLst>
              </p14:cNvPr>
              <p14:cNvContentPartPr/>
              <p14:nvPr/>
            </p14:nvContentPartPr>
            <p14:xfrm>
              <a:off x="5791080" y="2624920"/>
              <a:ext cx="141120" cy="15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33ED41-8EFB-45CB-9E03-C55CF456CA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73080" y="2606920"/>
                <a:ext cx="176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91759C6-4324-4120-8CA2-75C5433928C0}"/>
                  </a:ext>
                </a:extLst>
              </p14:cNvPr>
              <p14:cNvContentPartPr/>
              <p14:nvPr/>
            </p14:nvContentPartPr>
            <p14:xfrm>
              <a:off x="6146400" y="2712400"/>
              <a:ext cx="254520" cy="31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91759C6-4324-4120-8CA2-75C5433928C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28735" y="2694400"/>
                <a:ext cx="29021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DFB10E8-1959-49BE-8F84-71B3B7EEA001}"/>
                  </a:ext>
                </a:extLst>
              </p14:cNvPr>
              <p14:cNvContentPartPr/>
              <p14:nvPr/>
            </p14:nvContentPartPr>
            <p14:xfrm>
              <a:off x="3840240" y="3718600"/>
              <a:ext cx="1006200" cy="609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DFB10E8-1959-49BE-8F84-71B3B7EEA0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22240" y="3700960"/>
                <a:ext cx="10418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36B5908-FDE1-45B4-B9C2-8A21FA0265A3}"/>
                  </a:ext>
                </a:extLst>
              </p14:cNvPr>
              <p14:cNvContentPartPr/>
              <p14:nvPr/>
            </p14:nvContentPartPr>
            <p14:xfrm>
              <a:off x="3677160" y="4825960"/>
              <a:ext cx="2860920" cy="602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36B5908-FDE1-45B4-B9C2-8A21FA0265A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59162" y="4807960"/>
                <a:ext cx="2896556" cy="63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402098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14:cNvPr>
              <p14:cNvContentPartPr/>
              <p14:nvPr/>
            </p14:nvContentPartPr>
            <p14:xfrm>
              <a:off x="3098280" y="238120"/>
              <a:ext cx="2783160" cy="60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40" y="220480"/>
                <a:ext cx="2818800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14:cNvPr>
              <p14:cNvContentPartPr/>
              <p14:nvPr/>
            </p14:nvContentPartPr>
            <p14:xfrm>
              <a:off x="3098280" y="238120"/>
              <a:ext cx="2783160" cy="60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40" y="220480"/>
                <a:ext cx="281880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14:cNvPr>
              <p14:cNvContentPartPr/>
              <p14:nvPr/>
            </p14:nvContentPartPr>
            <p14:xfrm>
              <a:off x="456960" y="1002040"/>
              <a:ext cx="1370880" cy="49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8965" y="984027"/>
                <a:ext cx="1406511" cy="527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14:cNvPr>
              <p14:cNvContentPartPr/>
              <p14:nvPr/>
            </p14:nvContentPartPr>
            <p14:xfrm>
              <a:off x="2325000" y="1282840"/>
              <a:ext cx="335160" cy="20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7000" y="1265200"/>
                <a:ext cx="370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14:cNvPr>
              <p14:cNvContentPartPr/>
              <p14:nvPr/>
            </p14:nvContentPartPr>
            <p14:xfrm>
              <a:off x="2844480" y="1310200"/>
              <a:ext cx="196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26840" y="129256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14:cNvPr>
              <p14:cNvContentPartPr/>
              <p14:nvPr/>
            </p14:nvContentPartPr>
            <p14:xfrm>
              <a:off x="2865000" y="1391200"/>
              <a:ext cx="17496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47000" y="13735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14:cNvPr>
              <p14:cNvContentPartPr/>
              <p14:nvPr/>
            </p14:nvContentPartPr>
            <p14:xfrm>
              <a:off x="3179640" y="975040"/>
              <a:ext cx="716760" cy="57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62000" y="957040"/>
                <a:ext cx="752400" cy="61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824384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14:cNvPr>
              <p14:cNvContentPartPr/>
              <p14:nvPr/>
            </p14:nvContentPartPr>
            <p14:xfrm>
              <a:off x="3098280" y="238120"/>
              <a:ext cx="2783160" cy="60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40" y="220480"/>
                <a:ext cx="281880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14:cNvPr>
              <p14:cNvContentPartPr/>
              <p14:nvPr/>
            </p14:nvContentPartPr>
            <p14:xfrm>
              <a:off x="456960" y="1002040"/>
              <a:ext cx="1370880" cy="49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8965" y="984027"/>
                <a:ext cx="1406511" cy="527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14:cNvPr>
              <p14:cNvContentPartPr/>
              <p14:nvPr/>
            </p14:nvContentPartPr>
            <p14:xfrm>
              <a:off x="2325000" y="1282840"/>
              <a:ext cx="335160" cy="20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7000" y="1265200"/>
                <a:ext cx="370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14:cNvPr>
              <p14:cNvContentPartPr/>
              <p14:nvPr/>
            </p14:nvContentPartPr>
            <p14:xfrm>
              <a:off x="2844480" y="1310200"/>
              <a:ext cx="196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26840" y="129256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14:cNvPr>
              <p14:cNvContentPartPr/>
              <p14:nvPr/>
            </p14:nvContentPartPr>
            <p14:xfrm>
              <a:off x="2865000" y="1391200"/>
              <a:ext cx="17496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47000" y="13735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14:cNvPr>
              <p14:cNvContentPartPr/>
              <p14:nvPr/>
            </p14:nvContentPartPr>
            <p14:xfrm>
              <a:off x="3179640" y="975040"/>
              <a:ext cx="716760" cy="57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62000" y="957040"/>
                <a:ext cx="75240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14:cNvPr>
              <p14:cNvContentPartPr/>
              <p14:nvPr/>
            </p14:nvContentPartPr>
            <p14:xfrm>
              <a:off x="4460160" y="1066480"/>
              <a:ext cx="254160" cy="52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048480"/>
                <a:ext cx="28980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14:cNvPr>
              <p14:cNvContentPartPr/>
              <p14:nvPr/>
            </p14:nvContentPartPr>
            <p14:xfrm>
              <a:off x="6164400" y="1137400"/>
              <a:ext cx="114480" cy="4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46760" y="1119760"/>
                <a:ext cx="1501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14:cNvPr>
              <p14:cNvContentPartPr/>
              <p14:nvPr/>
            </p14:nvContentPartPr>
            <p14:xfrm>
              <a:off x="5026800" y="1292920"/>
              <a:ext cx="829440" cy="22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808" y="1274920"/>
                <a:ext cx="865065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14:cNvPr>
              <p14:cNvContentPartPr/>
              <p14:nvPr/>
            </p14:nvContentPartPr>
            <p14:xfrm>
              <a:off x="6055320" y="1249360"/>
              <a:ext cx="44712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7334" y="1231380"/>
                <a:ext cx="482731" cy="36032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36635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14:cNvPr>
              <p14:cNvContentPartPr/>
              <p14:nvPr/>
            </p14:nvContentPartPr>
            <p14:xfrm>
              <a:off x="3098280" y="238120"/>
              <a:ext cx="2783160" cy="60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40" y="220480"/>
                <a:ext cx="281880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14:cNvPr>
              <p14:cNvContentPartPr/>
              <p14:nvPr/>
            </p14:nvContentPartPr>
            <p14:xfrm>
              <a:off x="456960" y="1002040"/>
              <a:ext cx="1370880" cy="49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8965" y="984027"/>
                <a:ext cx="1406511" cy="527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14:cNvPr>
              <p14:cNvContentPartPr/>
              <p14:nvPr/>
            </p14:nvContentPartPr>
            <p14:xfrm>
              <a:off x="2325000" y="1282840"/>
              <a:ext cx="335160" cy="20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7000" y="1265200"/>
                <a:ext cx="370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14:cNvPr>
              <p14:cNvContentPartPr/>
              <p14:nvPr/>
            </p14:nvContentPartPr>
            <p14:xfrm>
              <a:off x="2844480" y="1310200"/>
              <a:ext cx="196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26840" y="129256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14:cNvPr>
              <p14:cNvContentPartPr/>
              <p14:nvPr/>
            </p14:nvContentPartPr>
            <p14:xfrm>
              <a:off x="2865000" y="1391200"/>
              <a:ext cx="17496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47000" y="13735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14:cNvPr>
              <p14:cNvContentPartPr/>
              <p14:nvPr/>
            </p14:nvContentPartPr>
            <p14:xfrm>
              <a:off x="3179640" y="975040"/>
              <a:ext cx="716760" cy="57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62000" y="957040"/>
                <a:ext cx="75240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14:cNvPr>
              <p14:cNvContentPartPr/>
              <p14:nvPr/>
            </p14:nvContentPartPr>
            <p14:xfrm>
              <a:off x="4460160" y="1066480"/>
              <a:ext cx="254160" cy="52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048480"/>
                <a:ext cx="28980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14:cNvPr>
              <p14:cNvContentPartPr/>
              <p14:nvPr/>
            </p14:nvContentPartPr>
            <p14:xfrm>
              <a:off x="6164400" y="1137400"/>
              <a:ext cx="114480" cy="4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46760" y="1119760"/>
                <a:ext cx="1501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14:cNvPr>
              <p14:cNvContentPartPr/>
              <p14:nvPr/>
            </p14:nvContentPartPr>
            <p14:xfrm>
              <a:off x="5026800" y="1292920"/>
              <a:ext cx="829440" cy="22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808" y="1274920"/>
                <a:ext cx="865065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14:cNvPr>
              <p14:cNvContentPartPr/>
              <p14:nvPr/>
            </p14:nvContentPartPr>
            <p14:xfrm>
              <a:off x="6055320" y="1249360"/>
              <a:ext cx="44712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7334" y="1231380"/>
                <a:ext cx="48273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14:cNvPr>
              <p14:cNvContentPartPr/>
              <p14:nvPr/>
            </p14:nvContentPartPr>
            <p14:xfrm>
              <a:off x="6847320" y="1137400"/>
              <a:ext cx="1045440" cy="37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9680" y="1119760"/>
                <a:ext cx="10810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14:cNvPr>
              <p14:cNvContentPartPr/>
              <p14:nvPr/>
            </p14:nvContentPartPr>
            <p14:xfrm>
              <a:off x="739560" y="1808080"/>
              <a:ext cx="1224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560" y="1790080"/>
                <a:ext cx="47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14:cNvPr>
              <p14:cNvContentPartPr/>
              <p14:nvPr/>
            </p14:nvContentPartPr>
            <p14:xfrm>
              <a:off x="823800" y="1798000"/>
              <a:ext cx="9360" cy="27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800" y="1780000"/>
                <a:ext cx="450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14:cNvPr>
              <p14:cNvContentPartPr/>
              <p14:nvPr/>
            </p14:nvContentPartPr>
            <p14:xfrm>
              <a:off x="670080" y="1930120"/>
              <a:ext cx="254520" cy="30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440" y="1912120"/>
                <a:ext cx="2901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14:cNvPr>
              <p14:cNvContentPartPr/>
              <p14:nvPr/>
            </p14:nvContentPartPr>
            <p14:xfrm>
              <a:off x="1076520" y="2021560"/>
              <a:ext cx="13140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58880" y="200356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14:cNvPr>
              <p14:cNvContentPartPr/>
              <p14:nvPr/>
            </p14:nvContentPartPr>
            <p14:xfrm>
              <a:off x="1046280" y="211660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28280" y="209860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14:cNvPr>
              <p14:cNvContentPartPr/>
              <p14:nvPr/>
            </p14:nvContentPartPr>
            <p14:xfrm>
              <a:off x="1364520" y="1860280"/>
              <a:ext cx="1073880" cy="34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46520" y="1842622"/>
                <a:ext cx="1109520" cy="3801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14:cNvPr>
              <p14:cNvContentPartPr/>
              <p14:nvPr/>
            </p14:nvContentPartPr>
            <p14:xfrm>
              <a:off x="2722440" y="1930120"/>
              <a:ext cx="252000" cy="293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4440" y="1912120"/>
                <a:ext cx="2876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14:cNvPr>
              <p14:cNvContentPartPr/>
              <p14:nvPr/>
            </p14:nvContentPartPr>
            <p14:xfrm>
              <a:off x="4266840" y="2116600"/>
              <a:ext cx="22644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9200" y="2098960"/>
                <a:ext cx="262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14:cNvPr>
              <p14:cNvContentPartPr/>
              <p14:nvPr/>
            </p14:nvContentPartPr>
            <p14:xfrm>
              <a:off x="4348200" y="2194360"/>
              <a:ext cx="153720" cy="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30560" y="2176360"/>
                <a:ext cx="189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14:cNvPr>
              <p14:cNvContentPartPr/>
              <p14:nvPr/>
            </p14:nvContentPartPr>
            <p14:xfrm>
              <a:off x="4693440" y="1909600"/>
              <a:ext cx="1290600" cy="305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800" y="1891960"/>
                <a:ext cx="13262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14:cNvPr>
              <p14:cNvContentPartPr/>
              <p14:nvPr/>
            </p14:nvContentPartPr>
            <p14:xfrm>
              <a:off x="3383040" y="1894480"/>
              <a:ext cx="720000" cy="50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65040" y="1876827"/>
                <a:ext cx="755640" cy="5400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783371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14:cNvPr>
              <p14:cNvContentPartPr/>
              <p14:nvPr/>
            </p14:nvContentPartPr>
            <p14:xfrm>
              <a:off x="3098280" y="238120"/>
              <a:ext cx="2783160" cy="60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40" y="220480"/>
                <a:ext cx="281880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14:cNvPr>
              <p14:cNvContentPartPr/>
              <p14:nvPr/>
            </p14:nvContentPartPr>
            <p14:xfrm>
              <a:off x="456960" y="1002040"/>
              <a:ext cx="1370880" cy="49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8965" y="984027"/>
                <a:ext cx="1406511" cy="527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14:cNvPr>
              <p14:cNvContentPartPr/>
              <p14:nvPr/>
            </p14:nvContentPartPr>
            <p14:xfrm>
              <a:off x="2325000" y="1282840"/>
              <a:ext cx="335160" cy="20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7000" y="1265200"/>
                <a:ext cx="370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14:cNvPr>
              <p14:cNvContentPartPr/>
              <p14:nvPr/>
            </p14:nvContentPartPr>
            <p14:xfrm>
              <a:off x="2844480" y="1310200"/>
              <a:ext cx="196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26840" y="129256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14:cNvPr>
              <p14:cNvContentPartPr/>
              <p14:nvPr/>
            </p14:nvContentPartPr>
            <p14:xfrm>
              <a:off x="2865000" y="1391200"/>
              <a:ext cx="17496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47000" y="13735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14:cNvPr>
              <p14:cNvContentPartPr/>
              <p14:nvPr/>
            </p14:nvContentPartPr>
            <p14:xfrm>
              <a:off x="3179640" y="975040"/>
              <a:ext cx="716760" cy="57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62000" y="957040"/>
                <a:ext cx="75240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14:cNvPr>
              <p14:cNvContentPartPr/>
              <p14:nvPr/>
            </p14:nvContentPartPr>
            <p14:xfrm>
              <a:off x="4460160" y="1066480"/>
              <a:ext cx="254160" cy="52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048480"/>
                <a:ext cx="28980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14:cNvPr>
              <p14:cNvContentPartPr/>
              <p14:nvPr/>
            </p14:nvContentPartPr>
            <p14:xfrm>
              <a:off x="6164400" y="1137400"/>
              <a:ext cx="114480" cy="4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46760" y="1119760"/>
                <a:ext cx="1501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14:cNvPr>
              <p14:cNvContentPartPr/>
              <p14:nvPr/>
            </p14:nvContentPartPr>
            <p14:xfrm>
              <a:off x="5026800" y="1292920"/>
              <a:ext cx="829440" cy="22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808" y="1274920"/>
                <a:ext cx="865065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14:cNvPr>
              <p14:cNvContentPartPr/>
              <p14:nvPr/>
            </p14:nvContentPartPr>
            <p14:xfrm>
              <a:off x="6055320" y="1249360"/>
              <a:ext cx="44712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7334" y="1231380"/>
                <a:ext cx="48273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14:cNvPr>
              <p14:cNvContentPartPr/>
              <p14:nvPr/>
            </p14:nvContentPartPr>
            <p14:xfrm>
              <a:off x="6847320" y="1137400"/>
              <a:ext cx="1045440" cy="37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9680" y="1119760"/>
                <a:ext cx="10810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14:cNvPr>
              <p14:cNvContentPartPr/>
              <p14:nvPr/>
            </p14:nvContentPartPr>
            <p14:xfrm>
              <a:off x="739560" y="1808080"/>
              <a:ext cx="1224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560" y="1790080"/>
                <a:ext cx="47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14:cNvPr>
              <p14:cNvContentPartPr/>
              <p14:nvPr/>
            </p14:nvContentPartPr>
            <p14:xfrm>
              <a:off x="823800" y="1798000"/>
              <a:ext cx="9360" cy="27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800" y="1780000"/>
                <a:ext cx="450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14:cNvPr>
              <p14:cNvContentPartPr/>
              <p14:nvPr/>
            </p14:nvContentPartPr>
            <p14:xfrm>
              <a:off x="670080" y="1930120"/>
              <a:ext cx="254520" cy="30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440" y="1912120"/>
                <a:ext cx="2901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14:cNvPr>
              <p14:cNvContentPartPr/>
              <p14:nvPr/>
            </p14:nvContentPartPr>
            <p14:xfrm>
              <a:off x="1076520" y="2021560"/>
              <a:ext cx="13140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58880" y="200356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14:cNvPr>
              <p14:cNvContentPartPr/>
              <p14:nvPr/>
            </p14:nvContentPartPr>
            <p14:xfrm>
              <a:off x="1046280" y="211660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28280" y="209860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14:cNvPr>
              <p14:cNvContentPartPr/>
              <p14:nvPr/>
            </p14:nvContentPartPr>
            <p14:xfrm>
              <a:off x="1364520" y="1860280"/>
              <a:ext cx="1073880" cy="34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46520" y="1842622"/>
                <a:ext cx="1109520" cy="3801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14:cNvPr>
              <p14:cNvContentPartPr/>
              <p14:nvPr/>
            </p14:nvContentPartPr>
            <p14:xfrm>
              <a:off x="2722440" y="1930120"/>
              <a:ext cx="252000" cy="293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4440" y="1912120"/>
                <a:ext cx="2876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14:cNvPr>
              <p14:cNvContentPartPr/>
              <p14:nvPr/>
            </p14:nvContentPartPr>
            <p14:xfrm>
              <a:off x="4266840" y="2116600"/>
              <a:ext cx="22644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9200" y="2098960"/>
                <a:ext cx="262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14:cNvPr>
              <p14:cNvContentPartPr/>
              <p14:nvPr/>
            </p14:nvContentPartPr>
            <p14:xfrm>
              <a:off x="4348200" y="2194360"/>
              <a:ext cx="153720" cy="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30560" y="2176360"/>
                <a:ext cx="189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14:cNvPr>
              <p14:cNvContentPartPr/>
              <p14:nvPr/>
            </p14:nvContentPartPr>
            <p14:xfrm>
              <a:off x="4693440" y="1909600"/>
              <a:ext cx="1290600" cy="305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800" y="1891960"/>
                <a:ext cx="13262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14:cNvPr>
              <p14:cNvContentPartPr/>
              <p14:nvPr/>
            </p14:nvContentPartPr>
            <p14:xfrm>
              <a:off x="3383040" y="1894480"/>
              <a:ext cx="720000" cy="50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65040" y="1876827"/>
                <a:ext cx="75564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14:cNvPr>
              <p14:cNvContentPartPr/>
              <p14:nvPr/>
            </p14:nvContentPartPr>
            <p14:xfrm>
              <a:off x="6450960" y="1970800"/>
              <a:ext cx="278640" cy="24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33320" y="1952800"/>
                <a:ext cx="314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14:cNvPr>
              <p14:cNvContentPartPr/>
              <p14:nvPr/>
            </p14:nvContentPartPr>
            <p14:xfrm>
              <a:off x="2001360" y="2762800"/>
              <a:ext cx="19224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83360" y="2745160"/>
                <a:ext cx="2278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14:cNvPr>
              <p14:cNvContentPartPr/>
              <p14:nvPr/>
            </p14:nvContentPartPr>
            <p14:xfrm>
              <a:off x="2042040" y="2854600"/>
              <a:ext cx="1540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24040" y="283696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14:cNvPr>
              <p14:cNvContentPartPr/>
              <p14:nvPr/>
            </p14:nvContentPartPr>
            <p14:xfrm>
              <a:off x="1249320" y="2656240"/>
              <a:ext cx="618480" cy="287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31680" y="2638600"/>
                <a:ext cx="6541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14:cNvPr>
              <p14:cNvContentPartPr/>
              <p14:nvPr/>
            </p14:nvContentPartPr>
            <p14:xfrm>
              <a:off x="2448120" y="2561200"/>
              <a:ext cx="1695600" cy="351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0480" y="2543542"/>
                <a:ext cx="1731240" cy="38703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03309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14:cNvPr>
              <p14:cNvContentPartPr/>
              <p14:nvPr/>
            </p14:nvContentPartPr>
            <p14:xfrm>
              <a:off x="434811" y="1017703"/>
              <a:ext cx="1671120" cy="582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167" y="1000063"/>
                <a:ext cx="1706768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14:cNvPr>
              <p14:cNvContentPartPr/>
              <p14:nvPr/>
            </p14:nvContentPartPr>
            <p14:xfrm>
              <a:off x="2348931" y="1036063"/>
              <a:ext cx="12600" cy="381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0931" y="1018423"/>
                <a:ext cx="482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14:cNvPr>
              <p14:cNvContentPartPr/>
              <p14:nvPr/>
            </p14:nvContentPartPr>
            <p14:xfrm>
              <a:off x="2509131" y="1071703"/>
              <a:ext cx="181440" cy="318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91131" y="1053703"/>
                <a:ext cx="2170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14:cNvPr>
              <p14:cNvContentPartPr/>
              <p14:nvPr/>
            </p14:nvContentPartPr>
            <p14:xfrm>
              <a:off x="2847531" y="992503"/>
              <a:ext cx="270360" cy="383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29531" y="974863"/>
                <a:ext cx="3060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14:cNvPr>
              <p14:cNvContentPartPr/>
              <p14:nvPr/>
            </p14:nvContentPartPr>
            <p14:xfrm>
              <a:off x="330411" y="1637263"/>
              <a:ext cx="3414240" cy="659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2411" y="1619263"/>
                <a:ext cx="344988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14:cNvPr>
              <p14:cNvContentPartPr/>
              <p14:nvPr/>
            </p14:nvContentPartPr>
            <p14:xfrm>
              <a:off x="4102131" y="1784863"/>
              <a:ext cx="34560" cy="329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4131" y="1767223"/>
                <a:ext cx="702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14:cNvPr>
              <p14:cNvContentPartPr/>
              <p14:nvPr/>
            </p14:nvContentPartPr>
            <p14:xfrm>
              <a:off x="4288971" y="1836343"/>
              <a:ext cx="167400" cy="2674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1331" y="1818703"/>
                <a:ext cx="2030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14:cNvPr>
              <p14:cNvContentPartPr/>
              <p14:nvPr/>
            </p14:nvContentPartPr>
            <p14:xfrm>
              <a:off x="4601091" y="2011663"/>
              <a:ext cx="140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3451" y="1993663"/>
                <a:ext cx="496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14:cNvPr>
              <p14:cNvContentPartPr/>
              <p14:nvPr/>
            </p14:nvContentPartPr>
            <p14:xfrm>
              <a:off x="4772811" y="1785583"/>
              <a:ext cx="234360" cy="316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55171" y="1767943"/>
                <a:ext cx="270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14:cNvPr>
              <p14:cNvContentPartPr/>
              <p14:nvPr/>
            </p14:nvContentPartPr>
            <p14:xfrm>
              <a:off x="235011" y="2394703"/>
              <a:ext cx="3657600" cy="731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7011" y="2376703"/>
                <a:ext cx="369324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14:cNvPr>
              <p14:cNvContentPartPr/>
              <p14:nvPr/>
            </p14:nvContentPartPr>
            <p14:xfrm>
              <a:off x="4366371" y="2449783"/>
              <a:ext cx="1350360" cy="48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8726" y="2431796"/>
                <a:ext cx="1386010" cy="515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B5C0A9-3B0A-4D12-A2A0-E6216BC48915}"/>
                  </a:ext>
                </a:extLst>
              </p14:cNvPr>
              <p14:cNvContentPartPr/>
              <p14:nvPr/>
            </p14:nvContentPartPr>
            <p14:xfrm>
              <a:off x="339411" y="3230623"/>
              <a:ext cx="3571920" cy="763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B5C0A9-3B0A-4D12-A2A0-E6216BC489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771" y="3212983"/>
                <a:ext cx="360756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E35CA6-7839-404E-A74E-7B12FDB81E53}"/>
                  </a:ext>
                </a:extLst>
              </p14:cNvPr>
              <p14:cNvContentPartPr/>
              <p14:nvPr/>
            </p14:nvContentPartPr>
            <p14:xfrm>
              <a:off x="5703771" y="3300103"/>
              <a:ext cx="191880" cy="3898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E35CA6-7839-404E-A74E-7B12FDB81E5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86131" y="3282463"/>
                <a:ext cx="22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4D7550-8F2B-4F9D-B59B-AC422A8C1335}"/>
                  </a:ext>
                </a:extLst>
              </p14:cNvPr>
              <p14:cNvContentPartPr/>
              <p14:nvPr/>
            </p14:nvContentPartPr>
            <p14:xfrm>
              <a:off x="4364931" y="3404503"/>
              <a:ext cx="1142640" cy="392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4D7550-8F2B-4F9D-B59B-AC422A8C13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347285" y="3386863"/>
                <a:ext cx="1178291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9CAD8B5-FAF4-410E-B74F-1D95706B5982}"/>
                  </a:ext>
                </a:extLst>
              </p14:cNvPr>
              <p14:cNvContentPartPr/>
              <p14:nvPr/>
            </p14:nvContentPartPr>
            <p14:xfrm>
              <a:off x="208731" y="3981223"/>
              <a:ext cx="3858120" cy="7574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9CAD8B5-FAF4-410E-B74F-1D95706B598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0731" y="3963223"/>
                <a:ext cx="3893760" cy="79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42055CD-D903-43A7-B8DA-C5015AE47E79}"/>
                  </a:ext>
                </a:extLst>
              </p14:cNvPr>
              <p14:cNvContentPartPr/>
              <p14:nvPr/>
            </p14:nvContentPartPr>
            <p14:xfrm>
              <a:off x="5410011" y="4151143"/>
              <a:ext cx="196560" cy="655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42055CD-D903-43A7-B8DA-C5015AE47E7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92371" y="4133503"/>
                <a:ext cx="232200" cy="69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0EB113-DFD7-40B5-8AE1-7DC766983583}"/>
                  </a:ext>
                </a:extLst>
              </p14:cNvPr>
              <p14:cNvContentPartPr/>
              <p14:nvPr/>
            </p14:nvContentPartPr>
            <p14:xfrm>
              <a:off x="4363131" y="4064383"/>
              <a:ext cx="725040" cy="6400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0EB113-DFD7-40B5-8AE1-7DC7669835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45491" y="4046743"/>
                <a:ext cx="760680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8E58B3-FC0C-422F-85CD-5A25FDCC8C95}"/>
                  </a:ext>
                </a:extLst>
              </p14:cNvPr>
              <p14:cNvContentPartPr/>
              <p14:nvPr/>
            </p14:nvContentPartPr>
            <p14:xfrm>
              <a:off x="5869011" y="4069783"/>
              <a:ext cx="1794240" cy="4575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8E58B3-FC0C-422F-85CD-5A25FDCC8C9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51371" y="4051783"/>
                <a:ext cx="182988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E658F7E-B3F4-4A88-8451-F374CA37B5C6}"/>
                  </a:ext>
                </a:extLst>
              </p14:cNvPr>
              <p14:cNvContentPartPr/>
              <p14:nvPr/>
            </p14:nvContentPartPr>
            <p14:xfrm>
              <a:off x="200091" y="4749103"/>
              <a:ext cx="3942720" cy="6688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E658F7E-B3F4-4A88-8451-F374CA37B5C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2091" y="4731103"/>
                <a:ext cx="397836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D70632-D2D1-4BC5-85BC-B8BDED36AE54}"/>
                  </a:ext>
                </a:extLst>
              </p14:cNvPr>
              <p14:cNvContentPartPr/>
              <p14:nvPr/>
            </p14:nvContentPartPr>
            <p14:xfrm>
              <a:off x="3072531" y="5538943"/>
              <a:ext cx="1001160" cy="5187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D70632-D2D1-4BC5-85BC-B8BDED36AE5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54531" y="5521303"/>
                <a:ext cx="10368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89005D3-9113-48D2-99BA-8C8F5666570A}"/>
                  </a:ext>
                </a:extLst>
              </p14:cNvPr>
              <p14:cNvContentPartPr/>
              <p14:nvPr/>
            </p14:nvContentPartPr>
            <p14:xfrm>
              <a:off x="4338651" y="4862863"/>
              <a:ext cx="2955600" cy="14047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89005D3-9113-48D2-99BA-8C8F566657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20651" y="4844863"/>
                <a:ext cx="2991240" cy="144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118770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14:cNvPr>
              <p14:cNvContentPartPr/>
              <p14:nvPr/>
            </p14:nvContentPartPr>
            <p14:xfrm>
              <a:off x="3098280" y="238120"/>
              <a:ext cx="2783160" cy="60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40" y="220480"/>
                <a:ext cx="281880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14:cNvPr>
              <p14:cNvContentPartPr/>
              <p14:nvPr/>
            </p14:nvContentPartPr>
            <p14:xfrm>
              <a:off x="456960" y="1002040"/>
              <a:ext cx="1370880" cy="49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8965" y="984027"/>
                <a:ext cx="1406511" cy="527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14:cNvPr>
              <p14:cNvContentPartPr/>
              <p14:nvPr/>
            </p14:nvContentPartPr>
            <p14:xfrm>
              <a:off x="2325000" y="1282840"/>
              <a:ext cx="335160" cy="20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7000" y="1265200"/>
                <a:ext cx="370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14:cNvPr>
              <p14:cNvContentPartPr/>
              <p14:nvPr/>
            </p14:nvContentPartPr>
            <p14:xfrm>
              <a:off x="2844480" y="1310200"/>
              <a:ext cx="196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26840" y="129256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14:cNvPr>
              <p14:cNvContentPartPr/>
              <p14:nvPr/>
            </p14:nvContentPartPr>
            <p14:xfrm>
              <a:off x="2865000" y="1391200"/>
              <a:ext cx="17496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47000" y="13735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14:cNvPr>
              <p14:cNvContentPartPr/>
              <p14:nvPr/>
            </p14:nvContentPartPr>
            <p14:xfrm>
              <a:off x="3179640" y="975040"/>
              <a:ext cx="716760" cy="57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62000" y="957040"/>
                <a:ext cx="75240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14:cNvPr>
              <p14:cNvContentPartPr/>
              <p14:nvPr/>
            </p14:nvContentPartPr>
            <p14:xfrm>
              <a:off x="4460160" y="1066480"/>
              <a:ext cx="254160" cy="52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048480"/>
                <a:ext cx="28980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14:cNvPr>
              <p14:cNvContentPartPr/>
              <p14:nvPr/>
            </p14:nvContentPartPr>
            <p14:xfrm>
              <a:off x="6164400" y="1137400"/>
              <a:ext cx="114480" cy="4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46760" y="1119760"/>
                <a:ext cx="1501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14:cNvPr>
              <p14:cNvContentPartPr/>
              <p14:nvPr/>
            </p14:nvContentPartPr>
            <p14:xfrm>
              <a:off x="5026800" y="1292920"/>
              <a:ext cx="829440" cy="22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808" y="1274920"/>
                <a:ext cx="865065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14:cNvPr>
              <p14:cNvContentPartPr/>
              <p14:nvPr/>
            </p14:nvContentPartPr>
            <p14:xfrm>
              <a:off x="6055320" y="1249360"/>
              <a:ext cx="44712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7334" y="1231380"/>
                <a:ext cx="48273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14:cNvPr>
              <p14:cNvContentPartPr/>
              <p14:nvPr/>
            </p14:nvContentPartPr>
            <p14:xfrm>
              <a:off x="6847320" y="1137400"/>
              <a:ext cx="1045440" cy="37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9680" y="1119760"/>
                <a:ext cx="10810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14:cNvPr>
              <p14:cNvContentPartPr/>
              <p14:nvPr/>
            </p14:nvContentPartPr>
            <p14:xfrm>
              <a:off x="739560" y="1808080"/>
              <a:ext cx="1224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560" y="1790080"/>
                <a:ext cx="47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14:cNvPr>
              <p14:cNvContentPartPr/>
              <p14:nvPr/>
            </p14:nvContentPartPr>
            <p14:xfrm>
              <a:off x="823800" y="1798000"/>
              <a:ext cx="9360" cy="27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800" y="1780000"/>
                <a:ext cx="450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14:cNvPr>
              <p14:cNvContentPartPr/>
              <p14:nvPr/>
            </p14:nvContentPartPr>
            <p14:xfrm>
              <a:off x="670080" y="1930120"/>
              <a:ext cx="254520" cy="30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440" y="1912120"/>
                <a:ext cx="2901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14:cNvPr>
              <p14:cNvContentPartPr/>
              <p14:nvPr/>
            </p14:nvContentPartPr>
            <p14:xfrm>
              <a:off x="1076520" y="2021560"/>
              <a:ext cx="13140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58880" y="200356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14:cNvPr>
              <p14:cNvContentPartPr/>
              <p14:nvPr/>
            </p14:nvContentPartPr>
            <p14:xfrm>
              <a:off x="1046280" y="211660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28280" y="209860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14:cNvPr>
              <p14:cNvContentPartPr/>
              <p14:nvPr/>
            </p14:nvContentPartPr>
            <p14:xfrm>
              <a:off x="1364520" y="1860280"/>
              <a:ext cx="1073880" cy="34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46520" y="1842622"/>
                <a:ext cx="1109520" cy="3801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14:cNvPr>
              <p14:cNvContentPartPr/>
              <p14:nvPr/>
            </p14:nvContentPartPr>
            <p14:xfrm>
              <a:off x="2722440" y="1930120"/>
              <a:ext cx="252000" cy="293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4440" y="1912120"/>
                <a:ext cx="2876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14:cNvPr>
              <p14:cNvContentPartPr/>
              <p14:nvPr/>
            </p14:nvContentPartPr>
            <p14:xfrm>
              <a:off x="4266840" y="2116600"/>
              <a:ext cx="22644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9200" y="2098960"/>
                <a:ext cx="262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14:cNvPr>
              <p14:cNvContentPartPr/>
              <p14:nvPr/>
            </p14:nvContentPartPr>
            <p14:xfrm>
              <a:off x="4348200" y="2194360"/>
              <a:ext cx="153720" cy="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30560" y="2176360"/>
                <a:ext cx="189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14:cNvPr>
              <p14:cNvContentPartPr/>
              <p14:nvPr/>
            </p14:nvContentPartPr>
            <p14:xfrm>
              <a:off x="4693440" y="1909600"/>
              <a:ext cx="1290600" cy="305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800" y="1891960"/>
                <a:ext cx="13262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14:cNvPr>
              <p14:cNvContentPartPr/>
              <p14:nvPr/>
            </p14:nvContentPartPr>
            <p14:xfrm>
              <a:off x="3383040" y="1894480"/>
              <a:ext cx="720000" cy="50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65040" y="1876827"/>
                <a:ext cx="75564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14:cNvPr>
              <p14:cNvContentPartPr/>
              <p14:nvPr/>
            </p14:nvContentPartPr>
            <p14:xfrm>
              <a:off x="6450960" y="1970800"/>
              <a:ext cx="278640" cy="24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33320" y="1952800"/>
                <a:ext cx="314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14:cNvPr>
              <p14:cNvContentPartPr/>
              <p14:nvPr/>
            </p14:nvContentPartPr>
            <p14:xfrm>
              <a:off x="2001360" y="2762800"/>
              <a:ext cx="19224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83360" y="2745160"/>
                <a:ext cx="2278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14:cNvPr>
              <p14:cNvContentPartPr/>
              <p14:nvPr/>
            </p14:nvContentPartPr>
            <p14:xfrm>
              <a:off x="2042040" y="2854600"/>
              <a:ext cx="1540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24040" y="283696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14:cNvPr>
              <p14:cNvContentPartPr/>
              <p14:nvPr/>
            </p14:nvContentPartPr>
            <p14:xfrm>
              <a:off x="1249320" y="2656240"/>
              <a:ext cx="618480" cy="287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31680" y="2638600"/>
                <a:ext cx="6541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14:cNvPr>
              <p14:cNvContentPartPr/>
              <p14:nvPr/>
            </p14:nvContentPartPr>
            <p14:xfrm>
              <a:off x="2448120" y="2561200"/>
              <a:ext cx="1695600" cy="351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0480" y="2543542"/>
                <a:ext cx="1731240" cy="3870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794C3A5-20BB-4B7D-A7A9-1799BE91F413}"/>
                  </a:ext>
                </a:extLst>
              </p14:cNvPr>
              <p14:cNvContentPartPr/>
              <p14:nvPr/>
            </p14:nvContentPartPr>
            <p14:xfrm>
              <a:off x="1068240" y="2507920"/>
              <a:ext cx="15084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794C3A5-20BB-4B7D-A7A9-1799BE91F4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0240" y="2489920"/>
                <a:ext cx="18648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B90F030-DFEF-4FF4-9B54-B5FF93A14F89}"/>
                  </a:ext>
                </a:extLst>
              </p14:cNvPr>
              <p14:cNvContentPartPr/>
              <p14:nvPr/>
            </p14:nvContentPartPr>
            <p14:xfrm>
              <a:off x="3266760" y="2543920"/>
              <a:ext cx="187560" cy="474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B90F030-DFEF-4FF4-9B54-B5FF93A14F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48760" y="2526280"/>
                <a:ext cx="223200" cy="51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223838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14:cNvPr>
              <p14:cNvContentPartPr/>
              <p14:nvPr/>
            </p14:nvContentPartPr>
            <p14:xfrm>
              <a:off x="3098280" y="238120"/>
              <a:ext cx="2783160" cy="60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40" y="220480"/>
                <a:ext cx="281880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14:cNvPr>
              <p14:cNvContentPartPr/>
              <p14:nvPr/>
            </p14:nvContentPartPr>
            <p14:xfrm>
              <a:off x="456960" y="1002040"/>
              <a:ext cx="1370880" cy="49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8965" y="984027"/>
                <a:ext cx="1406511" cy="527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14:cNvPr>
              <p14:cNvContentPartPr/>
              <p14:nvPr/>
            </p14:nvContentPartPr>
            <p14:xfrm>
              <a:off x="2325000" y="1282840"/>
              <a:ext cx="335160" cy="20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7000" y="1265200"/>
                <a:ext cx="370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14:cNvPr>
              <p14:cNvContentPartPr/>
              <p14:nvPr/>
            </p14:nvContentPartPr>
            <p14:xfrm>
              <a:off x="2844480" y="1310200"/>
              <a:ext cx="196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26840" y="129256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14:cNvPr>
              <p14:cNvContentPartPr/>
              <p14:nvPr/>
            </p14:nvContentPartPr>
            <p14:xfrm>
              <a:off x="2865000" y="1391200"/>
              <a:ext cx="17496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47000" y="13735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14:cNvPr>
              <p14:cNvContentPartPr/>
              <p14:nvPr/>
            </p14:nvContentPartPr>
            <p14:xfrm>
              <a:off x="3179640" y="975040"/>
              <a:ext cx="716760" cy="57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62000" y="957040"/>
                <a:ext cx="75240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14:cNvPr>
              <p14:cNvContentPartPr/>
              <p14:nvPr/>
            </p14:nvContentPartPr>
            <p14:xfrm>
              <a:off x="4460160" y="1066480"/>
              <a:ext cx="254160" cy="52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048480"/>
                <a:ext cx="28980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14:cNvPr>
              <p14:cNvContentPartPr/>
              <p14:nvPr/>
            </p14:nvContentPartPr>
            <p14:xfrm>
              <a:off x="6164400" y="1137400"/>
              <a:ext cx="114480" cy="4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46760" y="1119760"/>
                <a:ext cx="1501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14:cNvPr>
              <p14:cNvContentPartPr/>
              <p14:nvPr/>
            </p14:nvContentPartPr>
            <p14:xfrm>
              <a:off x="5026800" y="1292920"/>
              <a:ext cx="829440" cy="22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808" y="1274920"/>
                <a:ext cx="865065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14:cNvPr>
              <p14:cNvContentPartPr/>
              <p14:nvPr/>
            </p14:nvContentPartPr>
            <p14:xfrm>
              <a:off x="6055320" y="1249360"/>
              <a:ext cx="44712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7334" y="1231380"/>
                <a:ext cx="48273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14:cNvPr>
              <p14:cNvContentPartPr/>
              <p14:nvPr/>
            </p14:nvContentPartPr>
            <p14:xfrm>
              <a:off x="6847320" y="1137400"/>
              <a:ext cx="1045440" cy="37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9680" y="1119760"/>
                <a:ext cx="10810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14:cNvPr>
              <p14:cNvContentPartPr/>
              <p14:nvPr/>
            </p14:nvContentPartPr>
            <p14:xfrm>
              <a:off x="739560" y="1808080"/>
              <a:ext cx="1224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560" y="1790080"/>
                <a:ext cx="47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14:cNvPr>
              <p14:cNvContentPartPr/>
              <p14:nvPr/>
            </p14:nvContentPartPr>
            <p14:xfrm>
              <a:off x="823800" y="1798000"/>
              <a:ext cx="9360" cy="27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800" y="1780000"/>
                <a:ext cx="450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14:cNvPr>
              <p14:cNvContentPartPr/>
              <p14:nvPr/>
            </p14:nvContentPartPr>
            <p14:xfrm>
              <a:off x="670080" y="1930120"/>
              <a:ext cx="254520" cy="30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440" y="1912120"/>
                <a:ext cx="2901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14:cNvPr>
              <p14:cNvContentPartPr/>
              <p14:nvPr/>
            </p14:nvContentPartPr>
            <p14:xfrm>
              <a:off x="1076520" y="2021560"/>
              <a:ext cx="13140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58880" y="200356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14:cNvPr>
              <p14:cNvContentPartPr/>
              <p14:nvPr/>
            </p14:nvContentPartPr>
            <p14:xfrm>
              <a:off x="1046280" y="211660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28280" y="209860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14:cNvPr>
              <p14:cNvContentPartPr/>
              <p14:nvPr/>
            </p14:nvContentPartPr>
            <p14:xfrm>
              <a:off x="1364520" y="1860280"/>
              <a:ext cx="1073880" cy="34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46520" y="1842622"/>
                <a:ext cx="1109520" cy="3801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14:cNvPr>
              <p14:cNvContentPartPr/>
              <p14:nvPr/>
            </p14:nvContentPartPr>
            <p14:xfrm>
              <a:off x="2722440" y="1930120"/>
              <a:ext cx="252000" cy="293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4440" y="1912120"/>
                <a:ext cx="2876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14:cNvPr>
              <p14:cNvContentPartPr/>
              <p14:nvPr/>
            </p14:nvContentPartPr>
            <p14:xfrm>
              <a:off x="4266840" y="2116600"/>
              <a:ext cx="22644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9200" y="2098960"/>
                <a:ext cx="262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14:cNvPr>
              <p14:cNvContentPartPr/>
              <p14:nvPr/>
            </p14:nvContentPartPr>
            <p14:xfrm>
              <a:off x="4348200" y="2194360"/>
              <a:ext cx="153720" cy="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30560" y="2176360"/>
                <a:ext cx="189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14:cNvPr>
              <p14:cNvContentPartPr/>
              <p14:nvPr/>
            </p14:nvContentPartPr>
            <p14:xfrm>
              <a:off x="4693440" y="1909600"/>
              <a:ext cx="1290600" cy="305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800" y="1891960"/>
                <a:ext cx="13262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14:cNvPr>
              <p14:cNvContentPartPr/>
              <p14:nvPr/>
            </p14:nvContentPartPr>
            <p14:xfrm>
              <a:off x="3383040" y="1894480"/>
              <a:ext cx="720000" cy="50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65040" y="1876827"/>
                <a:ext cx="75564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14:cNvPr>
              <p14:cNvContentPartPr/>
              <p14:nvPr/>
            </p14:nvContentPartPr>
            <p14:xfrm>
              <a:off x="6450960" y="1970800"/>
              <a:ext cx="278640" cy="24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33320" y="1952800"/>
                <a:ext cx="314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14:cNvPr>
              <p14:cNvContentPartPr/>
              <p14:nvPr/>
            </p14:nvContentPartPr>
            <p14:xfrm>
              <a:off x="2001360" y="2762800"/>
              <a:ext cx="19224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83360" y="2745160"/>
                <a:ext cx="2278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14:cNvPr>
              <p14:cNvContentPartPr/>
              <p14:nvPr/>
            </p14:nvContentPartPr>
            <p14:xfrm>
              <a:off x="2042040" y="2854600"/>
              <a:ext cx="1540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24040" y="283696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14:cNvPr>
              <p14:cNvContentPartPr/>
              <p14:nvPr/>
            </p14:nvContentPartPr>
            <p14:xfrm>
              <a:off x="1249320" y="2656240"/>
              <a:ext cx="618480" cy="287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31680" y="2638600"/>
                <a:ext cx="6541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14:cNvPr>
              <p14:cNvContentPartPr/>
              <p14:nvPr/>
            </p14:nvContentPartPr>
            <p14:xfrm>
              <a:off x="2448120" y="2561200"/>
              <a:ext cx="1695600" cy="351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0480" y="2543542"/>
                <a:ext cx="1731240" cy="3870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794C3A5-20BB-4B7D-A7A9-1799BE91F413}"/>
                  </a:ext>
                </a:extLst>
              </p14:cNvPr>
              <p14:cNvContentPartPr/>
              <p14:nvPr/>
            </p14:nvContentPartPr>
            <p14:xfrm>
              <a:off x="1068240" y="2507920"/>
              <a:ext cx="15084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794C3A5-20BB-4B7D-A7A9-1799BE91F4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0240" y="2489920"/>
                <a:ext cx="18648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B90F030-DFEF-4FF4-9B54-B5FF93A14F89}"/>
                  </a:ext>
                </a:extLst>
              </p14:cNvPr>
              <p14:cNvContentPartPr/>
              <p14:nvPr/>
            </p14:nvContentPartPr>
            <p14:xfrm>
              <a:off x="3266760" y="2543920"/>
              <a:ext cx="187560" cy="474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B90F030-DFEF-4FF4-9B54-B5FF93A14F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48760" y="2526280"/>
                <a:ext cx="2232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1FC040-F4C5-4A60-9103-5F63C60CD38E}"/>
                  </a:ext>
                </a:extLst>
              </p14:cNvPr>
              <p14:cNvContentPartPr/>
              <p14:nvPr/>
            </p14:nvContentPartPr>
            <p14:xfrm>
              <a:off x="4378440" y="2651200"/>
              <a:ext cx="313560" cy="25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1FC040-F4C5-4A60-9103-5F63C60CD3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60800" y="2633560"/>
                <a:ext cx="3492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324C470-6F63-4E34-A4E9-C7783405E1FC}"/>
                  </a:ext>
                </a:extLst>
              </p14:cNvPr>
              <p14:cNvContentPartPr/>
              <p14:nvPr/>
            </p14:nvContentPartPr>
            <p14:xfrm>
              <a:off x="5069280" y="2492080"/>
              <a:ext cx="1057320" cy="41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324C470-6F63-4E34-A4E9-C7783405E1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51634" y="2474425"/>
                <a:ext cx="1092972" cy="451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C765A29-F757-4AF1-84FA-B0C30B36BF5F}"/>
                  </a:ext>
                </a:extLst>
              </p14:cNvPr>
              <p14:cNvContentPartPr/>
              <p14:nvPr/>
            </p14:nvContentPartPr>
            <p14:xfrm>
              <a:off x="6222360" y="2783320"/>
              <a:ext cx="36360" cy="99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C765A29-F757-4AF1-84FA-B0C30B36BF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04360" y="2765680"/>
                <a:ext cx="720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89E999A-106C-4804-AB75-CBEFCC82D369}"/>
                  </a:ext>
                </a:extLst>
              </p14:cNvPr>
              <p14:cNvContentPartPr/>
              <p14:nvPr/>
            </p14:nvContentPartPr>
            <p14:xfrm>
              <a:off x="6461400" y="2633560"/>
              <a:ext cx="127440" cy="8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89E999A-106C-4804-AB75-CBEFCC82D36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43760" y="261556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D6F6459-A024-4950-B075-D6EE3F6501BA}"/>
                  </a:ext>
                </a:extLst>
              </p14:cNvPr>
              <p14:cNvContentPartPr/>
              <p14:nvPr/>
            </p14:nvContentPartPr>
            <p14:xfrm>
              <a:off x="6450960" y="2722480"/>
              <a:ext cx="11196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D6F6459-A024-4950-B075-D6EE3F6501B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320" y="270484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CCE26B6-F57D-47DE-A909-BEAD154022BB}"/>
                  </a:ext>
                </a:extLst>
              </p14:cNvPr>
              <p14:cNvContentPartPr/>
              <p14:nvPr/>
            </p14:nvContentPartPr>
            <p14:xfrm>
              <a:off x="7416480" y="2449240"/>
              <a:ext cx="79200" cy="114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CCE26B6-F57D-47DE-A909-BEAD154022B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98480" y="2431240"/>
                <a:ext cx="114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01C963-E133-459F-BC31-5137BA48B155}"/>
                  </a:ext>
                </a:extLst>
              </p14:cNvPr>
              <p14:cNvContentPartPr/>
              <p14:nvPr/>
            </p14:nvContentPartPr>
            <p14:xfrm>
              <a:off x="6804840" y="2601880"/>
              <a:ext cx="587520" cy="191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01C963-E133-459F-BC31-5137BA48B15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86851" y="2584240"/>
                <a:ext cx="623138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9956812-FF3B-43B8-B21E-DC0D3A26F3C6}"/>
                  </a:ext>
                </a:extLst>
              </p14:cNvPr>
              <p14:cNvContentPartPr/>
              <p14:nvPr/>
            </p14:nvContentPartPr>
            <p14:xfrm>
              <a:off x="7677480" y="2448160"/>
              <a:ext cx="23760" cy="121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9956812-FF3B-43B8-B21E-DC0D3A26F3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659840" y="2430160"/>
                <a:ext cx="59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4C556E9-4A1F-4F5D-B6CC-C01EDD6D327E}"/>
                  </a:ext>
                </a:extLst>
              </p14:cNvPr>
              <p14:cNvContentPartPr/>
              <p14:nvPr/>
            </p14:nvContentPartPr>
            <p14:xfrm>
              <a:off x="7568760" y="2612680"/>
              <a:ext cx="162360" cy="19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4C556E9-4A1F-4F5D-B6CC-C01EDD6D327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51120" y="2594680"/>
                <a:ext cx="198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785DCCB-1128-4E67-829F-95119CEEC3F2}"/>
                  </a:ext>
                </a:extLst>
              </p14:cNvPr>
              <p14:cNvContentPartPr/>
              <p14:nvPr/>
            </p14:nvContentPartPr>
            <p14:xfrm>
              <a:off x="7568760" y="2695480"/>
              <a:ext cx="145440" cy="120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785DCCB-1128-4E67-829F-95119CEEC3F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51120" y="2677840"/>
                <a:ext cx="1810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9BE7702-F7C7-4D8C-9671-165D6D88102D}"/>
                  </a:ext>
                </a:extLst>
              </p14:cNvPr>
              <p14:cNvContentPartPr/>
              <p14:nvPr/>
            </p14:nvContentPartPr>
            <p14:xfrm>
              <a:off x="7831560" y="2462200"/>
              <a:ext cx="1223640" cy="33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9BE7702-F7C7-4D8C-9671-165D6D88102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13920" y="2444200"/>
                <a:ext cx="1259280" cy="36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888991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14:cNvPr>
              <p14:cNvContentPartPr/>
              <p14:nvPr/>
            </p14:nvContentPartPr>
            <p14:xfrm>
              <a:off x="3098280" y="238120"/>
              <a:ext cx="2783160" cy="60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40" y="220480"/>
                <a:ext cx="281880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14:cNvPr>
              <p14:cNvContentPartPr/>
              <p14:nvPr/>
            </p14:nvContentPartPr>
            <p14:xfrm>
              <a:off x="456960" y="1002040"/>
              <a:ext cx="1370880" cy="49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8965" y="984027"/>
                <a:ext cx="1406511" cy="527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14:cNvPr>
              <p14:cNvContentPartPr/>
              <p14:nvPr/>
            </p14:nvContentPartPr>
            <p14:xfrm>
              <a:off x="2325000" y="1282840"/>
              <a:ext cx="335160" cy="20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7000" y="1265200"/>
                <a:ext cx="370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14:cNvPr>
              <p14:cNvContentPartPr/>
              <p14:nvPr/>
            </p14:nvContentPartPr>
            <p14:xfrm>
              <a:off x="2844480" y="1310200"/>
              <a:ext cx="196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26840" y="129256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14:cNvPr>
              <p14:cNvContentPartPr/>
              <p14:nvPr/>
            </p14:nvContentPartPr>
            <p14:xfrm>
              <a:off x="2865000" y="1391200"/>
              <a:ext cx="17496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47000" y="13735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14:cNvPr>
              <p14:cNvContentPartPr/>
              <p14:nvPr/>
            </p14:nvContentPartPr>
            <p14:xfrm>
              <a:off x="3179640" y="975040"/>
              <a:ext cx="716760" cy="57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62000" y="957040"/>
                <a:ext cx="75240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14:cNvPr>
              <p14:cNvContentPartPr/>
              <p14:nvPr/>
            </p14:nvContentPartPr>
            <p14:xfrm>
              <a:off x="4460160" y="1066480"/>
              <a:ext cx="254160" cy="52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048480"/>
                <a:ext cx="28980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14:cNvPr>
              <p14:cNvContentPartPr/>
              <p14:nvPr/>
            </p14:nvContentPartPr>
            <p14:xfrm>
              <a:off x="6164400" y="1137400"/>
              <a:ext cx="114480" cy="4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46760" y="1119760"/>
                <a:ext cx="1501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14:cNvPr>
              <p14:cNvContentPartPr/>
              <p14:nvPr/>
            </p14:nvContentPartPr>
            <p14:xfrm>
              <a:off x="5026800" y="1292920"/>
              <a:ext cx="829440" cy="22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808" y="1274920"/>
                <a:ext cx="865065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14:cNvPr>
              <p14:cNvContentPartPr/>
              <p14:nvPr/>
            </p14:nvContentPartPr>
            <p14:xfrm>
              <a:off x="6055320" y="1249360"/>
              <a:ext cx="44712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7334" y="1231380"/>
                <a:ext cx="48273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14:cNvPr>
              <p14:cNvContentPartPr/>
              <p14:nvPr/>
            </p14:nvContentPartPr>
            <p14:xfrm>
              <a:off x="6847320" y="1137400"/>
              <a:ext cx="1045440" cy="37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9680" y="1119760"/>
                <a:ext cx="10810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14:cNvPr>
              <p14:cNvContentPartPr/>
              <p14:nvPr/>
            </p14:nvContentPartPr>
            <p14:xfrm>
              <a:off x="739560" y="1808080"/>
              <a:ext cx="1224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560" y="1790080"/>
                <a:ext cx="47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14:cNvPr>
              <p14:cNvContentPartPr/>
              <p14:nvPr/>
            </p14:nvContentPartPr>
            <p14:xfrm>
              <a:off x="823800" y="1798000"/>
              <a:ext cx="9360" cy="27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800" y="1780000"/>
                <a:ext cx="450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14:cNvPr>
              <p14:cNvContentPartPr/>
              <p14:nvPr/>
            </p14:nvContentPartPr>
            <p14:xfrm>
              <a:off x="670080" y="1930120"/>
              <a:ext cx="254520" cy="30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440" y="1912120"/>
                <a:ext cx="2901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14:cNvPr>
              <p14:cNvContentPartPr/>
              <p14:nvPr/>
            </p14:nvContentPartPr>
            <p14:xfrm>
              <a:off x="1076520" y="2021560"/>
              <a:ext cx="13140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58880" y="200356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14:cNvPr>
              <p14:cNvContentPartPr/>
              <p14:nvPr/>
            </p14:nvContentPartPr>
            <p14:xfrm>
              <a:off x="1046280" y="211660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28280" y="209860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14:cNvPr>
              <p14:cNvContentPartPr/>
              <p14:nvPr/>
            </p14:nvContentPartPr>
            <p14:xfrm>
              <a:off x="1364520" y="1860280"/>
              <a:ext cx="1073880" cy="34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46520" y="1842622"/>
                <a:ext cx="1109520" cy="3801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14:cNvPr>
              <p14:cNvContentPartPr/>
              <p14:nvPr/>
            </p14:nvContentPartPr>
            <p14:xfrm>
              <a:off x="2722440" y="1930120"/>
              <a:ext cx="252000" cy="293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4440" y="1912120"/>
                <a:ext cx="2876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14:cNvPr>
              <p14:cNvContentPartPr/>
              <p14:nvPr/>
            </p14:nvContentPartPr>
            <p14:xfrm>
              <a:off x="4266840" y="2116600"/>
              <a:ext cx="22644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9200" y="2098960"/>
                <a:ext cx="262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14:cNvPr>
              <p14:cNvContentPartPr/>
              <p14:nvPr/>
            </p14:nvContentPartPr>
            <p14:xfrm>
              <a:off x="4348200" y="2194360"/>
              <a:ext cx="153720" cy="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30560" y="2176360"/>
                <a:ext cx="189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14:cNvPr>
              <p14:cNvContentPartPr/>
              <p14:nvPr/>
            </p14:nvContentPartPr>
            <p14:xfrm>
              <a:off x="4693440" y="1909600"/>
              <a:ext cx="1290600" cy="305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800" y="1891960"/>
                <a:ext cx="13262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14:cNvPr>
              <p14:cNvContentPartPr/>
              <p14:nvPr/>
            </p14:nvContentPartPr>
            <p14:xfrm>
              <a:off x="3383040" y="1894480"/>
              <a:ext cx="720000" cy="50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65040" y="1876827"/>
                <a:ext cx="75564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14:cNvPr>
              <p14:cNvContentPartPr/>
              <p14:nvPr/>
            </p14:nvContentPartPr>
            <p14:xfrm>
              <a:off x="6450960" y="1970800"/>
              <a:ext cx="278640" cy="24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33320" y="1952800"/>
                <a:ext cx="314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14:cNvPr>
              <p14:cNvContentPartPr/>
              <p14:nvPr/>
            </p14:nvContentPartPr>
            <p14:xfrm>
              <a:off x="2001360" y="2762800"/>
              <a:ext cx="19224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83360" y="2745160"/>
                <a:ext cx="2278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14:cNvPr>
              <p14:cNvContentPartPr/>
              <p14:nvPr/>
            </p14:nvContentPartPr>
            <p14:xfrm>
              <a:off x="2042040" y="2854600"/>
              <a:ext cx="1540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24040" y="283696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14:cNvPr>
              <p14:cNvContentPartPr/>
              <p14:nvPr/>
            </p14:nvContentPartPr>
            <p14:xfrm>
              <a:off x="1249320" y="2656240"/>
              <a:ext cx="618480" cy="287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31680" y="2638600"/>
                <a:ext cx="6541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14:cNvPr>
              <p14:cNvContentPartPr/>
              <p14:nvPr/>
            </p14:nvContentPartPr>
            <p14:xfrm>
              <a:off x="2448120" y="2561200"/>
              <a:ext cx="1695600" cy="351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0480" y="2543542"/>
                <a:ext cx="1731240" cy="3870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794C3A5-20BB-4B7D-A7A9-1799BE91F413}"/>
                  </a:ext>
                </a:extLst>
              </p14:cNvPr>
              <p14:cNvContentPartPr/>
              <p14:nvPr/>
            </p14:nvContentPartPr>
            <p14:xfrm>
              <a:off x="1068240" y="2507920"/>
              <a:ext cx="15084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794C3A5-20BB-4B7D-A7A9-1799BE91F4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0240" y="2489920"/>
                <a:ext cx="18648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B90F030-DFEF-4FF4-9B54-B5FF93A14F89}"/>
                  </a:ext>
                </a:extLst>
              </p14:cNvPr>
              <p14:cNvContentPartPr/>
              <p14:nvPr/>
            </p14:nvContentPartPr>
            <p14:xfrm>
              <a:off x="3266760" y="2543920"/>
              <a:ext cx="187560" cy="474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B90F030-DFEF-4FF4-9B54-B5FF93A14F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48760" y="2526280"/>
                <a:ext cx="2232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1FC040-F4C5-4A60-9103-5F63C60CD38E}"/>
                  </a:ext>
                </a:extLst>
              </p14:cNvPr>
              <p14:cNvContentPartPr/>
              <p14:nvPr/>
            </p14:nvContentPartPr>
            <p14:xfrm>
              <a:off x="4378440" y="2651200"/>
              <a:ext cx="313560" cy="25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1FC040-F4C5-4A60-9103-5F63C60CD3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60800" y="2633560"/>
                <a:ext cx="3492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324C470-6F63-4E34-A4E9-C7783405E1FC}"/>
                  </a:ext>
                </a:extLst>
              </p14:cNvPr>
              <p14:cNvContentPartPr/>
              <p14:nvPr/>
            </p14:nvContentPartPr>
            <p14:xfrm>
              <a:off x="5069280" y="2492080"/>
              <a:ext cx="1057320" cy="41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324C470-6F63-4E34-A4E9-C7783405E1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51634" y="2474425"/>
                <a:ext cx="1092972" cy="451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C765A29-F757-4AF1-84FA-B0C30B36BF5F}"/>
                  </a:ext>
                </a:extLst>
              </p14:cNvPr>
              <p14:cNvContentPartPr/>
              <p14:nvPr/>
            </p14:nvContentPartPr>
            <p14:xfrm>
              <a:off x="6222360" y="2783320"/>
              <a:ext cx="36360" cy="99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C765A29-F757-4AF1-84FA-B0C30B36BF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04360" y="2765680"/>
                <a:ext cx="720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89E999A-106C-4804-AB75-CBEFCC82D369}"/>
                  </a:ext>
                </a:extLst>
              </p14:cNvPr>
              <p14:cNvContentPartPr/>
              <p14:nvPr/>
            </p14:nvContentPartPr>
            <p14:xfrm>
              <a:off x="6461400" y="2633560"/>
              <a:ext cx="127440" cy="8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89E999A-106C-4804-AB75-CBEFCC82D36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43760" y="261556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D6F6459-A024-4950-B075-D6EE3F6501BA}"/>
                  </a:ext>
                </a:extLst>
              </p14:cNvPr>
              <p14:cNvContentPartPr/>
              <p14:nvPr/>
            </p14:nvContentPartPr>
            <p14:xfrm>
              <a:off x="6450960" y="2722480"/>
              <a:ext cx="11196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D6F6459-A024-4950-B075-D6EE3F6501B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320" y="270484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CCE26B6-F57D-47DE-A909-BEAD154022BB}"/>
                  </a:ext>
                </a:extLst>
              </p14:cNvPr>
              <p14:cNvContentPartPr/>
              <p14:nvPr/>
            </p14:nvContentPartPr>
            <p14:xfrm>
              <a:off x="7416480" y="2449240"/>
              <a:ext cx="79200" cy="114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CCE26B6-F57D-47DE-A909-BEAD154022B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98480" y="2431240"/>
                <a:ext cx="114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01C963-E133-459F-BC31-5137BA48B155}"/>
                  </a:ext>
                </a:extLst>
              </p14:cNvPr>
              <p14:cNvContentPartPr/>
              <p14:nvPr/>
            </p14:nvContentPartPr>
            <p14:xfrm>
              <a:off x="6804840" y="2601880"/>
              <a:ext cx="587520" cy="191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01C963-E133-459F-BC31-5137BA48B15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86851" y="2584240"/>
                <a:ext cx="623138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9956812-FF3B-43B8-B21E-DC0D3A26F3C6}"/>
                  </a:ext>
                </a:extLst>
              </p14:cNvPr>
              <p14:cNvContentPartPr/>
              <p14:nvPr/>
            </p14:nvContentPartPr>
            <p14:xfrm>
              <a:off x="7677480" y="2448160"/>
              <a:ext cx="23760" cy="121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9956812-FF3B-43B8-B21E-DC0D3A26F3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659840" y="2430160"/>
                <a:ext cx="59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4C556E9-4A1F-4F5D-B6CC-C01EDD6D327E}"/>
                  </a:ext>
                </a:extLst>
              </p14:cNvPr>
              <p14:cNvContentPartPr/>
              <p14:nvPr/>
            </p14:nvContentPartPr>
            <p14:xfrm>
              <a:off x="7568760" y="2612680"/>
              <a:ext cx="162360" cy="19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4C556E9-4A1F-4F5D-B6CC-C01EDD6D327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51120" y="2594680"/>
                <a:ext cx="198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785DCCB-1128-4E67-829F-95119CEEC3F2}"/>
                  </a:ext>
                </a:extLst>
              </p14:cNvPr>
              <p14:cNvContentPartPr/>
              <p14:nvPr/>
            </p14:nvContentPartPr>
            <p14:xfrm>
              <a:off x="7568760" y="2695480"/>
              <a:ext cx="145440" cy="120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785DCCB-1128-4E67-829F-95119CEEC3F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51120" y="2677840"/>
                <a:ext cx="1810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9BE7702-F7C7-4D8C-9671-165D6D88102D}"/>
                  </a:ext>
                </a:extLst>
              </p14:cNvPr>
              <p14:cNvContentPartPr/>
              <p14:nvPr/>
            </p14:nvContentPartPr>
            <p14:xfrm>
              <a:off x="7831560" y="2462200"/>
              <a:ext cx="1223640" cy="33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9BE7702-F7C7-4D8C-9671-165D6D88102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13920" y="2444200"/>
                <a:ext cx="125928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550022B-D709-4B28-BA6E-99CA4F9A8E16}"/>
                  </a:ext>
                </a:extLst>
              </p14:cNvPr>
              <p14:cNvContentPartPr/>
              <p14:nvPr/>
            </p14:nvContentPartPr>
            <p14:xfrm>
              <a:off x="995160" y="3374080"/>
              <a:ext cx="783720" cy="598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550022B-D709-4B28-BA6E-99CA4F9A8E1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77520" y="3356080"/>
                <a:ext cx="81936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E61DA9C-55A2-45A7-9394-5153C6A8B81B}"/>
                  </a:ext>
                </a:extLst>
              </p14:cNvPr>
              <p14:cNvContentPartPr/>
              <p14:nvPr/>
            </p14:nvContentPartPr>
            <p14:xfrm>
              <a:off x="2509320" y="3375160"/>
              <a:ext cx="3688200" cy="385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E61DA9C-55A2-45A7-9394-5153C6A8B81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91320" y="3357503"/>
                <a:ext cx="3723840" cy="4208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103048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14:cNvPr>
              <p14:cNvContentPartPr/>
              <p14:nvPr/>
            </p14:nvContentPartPr>
            <p14:xfrm>
              <a:off x="3098280" y="238120"/>
              <a:ext cx="2783160" cy="60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107D0F-A288-493F-8513-342BE300B2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40" y="220480"/>
                <a:ext cx="281880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14:cNvPr>
              <p14:cNvContentPartPr/>
              <p14:nvPr/>
            </p14:nvContentPartPr>
            <p14:xfrm>
              <a:off x="456960" y="1002040"/>
              <a:ext cx="1370880" cy="49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42DE34D-980A-44C9-B1A6-D732E6A126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8965" y="984027"/>
                <a:ext cx="1406511" cy="527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14:cNvPr>
              <p14:cNvContentPartPr/>
              <p14:nvPr/>
            </p14:nvContentPartPr>
            <p14:xfrm>
              <a:off x="2325000" y="1282840"/>
              <a:ext cx="335160" cy="20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30DFD7-D4E9-4639-8374-AB8143F52F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7000" y="1265200"/>
                <a:ext cx="370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14:cNvPr>
              <p14:cNvContentPartPr/>
              <p14:nvPr/>
            </p14:nvContentPartPr>
            <p14:xfrm>
              <a:off x="2844480" y="1310200"/>
              <a:ext cx="196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C0EE4D-F4D0-4F01-81C6-7B69624420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26840" y="129256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14:cNvPr>
              <p14:cNvContentPartPr/>
              <p14:nvPr/>
            </p14:nvContentPartPr>
            <p14:xfrm>
              <a:off x="2865000" y="1391200"/>
              <a:ext cx="17496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1A6619-4AB2-49E3-BABB-571E206A9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47000" y="13735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14:cNvPr>
              <p14:cNvContentPartPr/>
              <p14:nvPr/>
            </p14:nvContentPartPr>
            <p14:xfrm>
              <a:off x="3179640" y="975040"/>
              <a:ext cx="716760" cy="57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B7ACC8-B812-4912-8DD2-7F4B6C366C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62000" y="957040"/>
                <a:ext cx="75240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14:cNvPr>
              <p14:cNvContentPartPr/>
              <p14:nvPr/>
            </p14:nvContentPartPr>
            <p14:xfrm>
              <a:off x="4460160" y="1066480"/>
              <a:ext cx="254160" cy="52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CD7918-428E-475B-B650-991CAF60A8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048480"/>
                <a:ext cx="28980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14:cNvPr>
              <p14:cNvContentPartPr/>
              <p14:nvPr/>
            </p14:nvContentPartPr>
            <p14:xfrm>
              <a:off x="6164400" y="1137400"/>
              <a:ext cx="114480" cy="43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117473-4CA3-49A7-B864-4FDAFB701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46760" y="1119760"/>
                <a:ext cx="1501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14:cNvPr>
              <p14:cNvContentPartPr/>
              <p14:nvPr/>
            </p14:nvContentPartPr>
            <p14:xfrm>
              <a:off x="5026800" y="1292920"/>
              <a:ext cx="829440" cy="22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39B28B-7A87-4B24-ACE8-42C24FFEEDF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808" y="1274920"/>
                <a:ext cx="865065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14:cNvPr>
              <p14:cNvContentPartPr/>
              <p14:nvPr/>
            </p14:nvContentPartPr>
            <p14:xfrm>
              <a:off x="6055320" y="1249360"/>
              <a:ext cx="44712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C56E52-0B76-491C-B38F-485E273C99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7334" y="1231380"/>
                <a:ext cx="48273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14:cNvPr>
              <p14:cNvContentPartPr/>
              <p14:nvPr/>
            </p14:nvContentPartPr>
            <p14:xfrm>
              <a:off x="6847320" y="1137400"/>
              <a:ext cx="1045440" cy="37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67A36EE-D2BF-4FFA-8008-38653B23CE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9680" y="1119760"/>
                <a:ext cx="10810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14:cNvPr>
              <p14:cNvContentPartPr/>
              <p14:nvPr/>
            </p14:nvContentPartPr>
            <p14:xfrm>
              <a:off x="739560" y="1808080"/>
              <a:ext cx="1224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1B4596A-ADA5-4C99-9981-F499B6BA0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560" y="1790080"/>
                <a:ext cx="47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14:cNvPr>
              <p14:cNvContentPartPr/>
              <p14:nvPr/>
            </p14:nvContentPartPr>
            <p14:xfrm>
              <a:off x="823800" y="1798000"/>
              <a:ext cx="9360" cy="27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C47BA87-599C-4E4C-B617-812F2AFC07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800" y="1780000"/>
                <a:ext cx="450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14:cNvPr>
              <p14:cNvContentPartPr/>
              <p14:nvPr/>
            </p14:nvContentPartPr>
            <p14:xfrm>
              <a:off x="670080" y="1930120"/>
              <a:ext cx="254520" cy="30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BBBE6F-1DDC-4888-9A36-F968C505CF8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440" y="1912120"/>
                <a:ext cx="2901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14:cNvPr>
              <p14:cNvContentPartPr/>
              <p14:nvPr/>
            </p14:nvContentPartPr>
            <p14:xfrm>
              <a:off x="1076520" y="2021560"/>
              <a:ext cx="13140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DE10AEE-AB91-41B9-9058-F1313E36737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58880" y="200356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14:cNvPr>
              <p14:cNvContentPartPr/>
              <p14:nvPr/>
            </p14:nvContentPartPr>
            <p14:xfrm>
              <a:off x="1046280" y="2116600"/>
              <a:ext cx="13284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6DC9480-53A2-4F46-AF96-E4F5D60BC2D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28280" y="2098600"/>
                <a:ext cx="168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14:cNvPr>
              <p14:cNvContentPartPr/>
              <p14:nvPr/>
            </p14:nvContentPartPr>
            <p14:xfrm>
              <a:off x="1364520" y="1860280"/>
              <a:ext cx="1073880" cy="34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FB197DE-4DB9-4C7B-AC8A-67D2110E65D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46520" y="1842622"/>
                <a:ext cx="1109520" cy="3801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14:cNvPr>
              <p14:cNvContentPartPr/>
              <p14:nvPr/>
            </p14:nvContentPartPr>
            <p14:xfrm>
              <a:off x="2722440" y="1930120"/>
              <a:ext cx="252000" cy="293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1C00FD-7CF0-41DB-ABAD-FC30E918F62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4440" y="1912120"/>
                <a:ext cx="2876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14:cNvPr>
              <p14:cNvContentPartPr/>
              <p14:nvPr/>
            </p14:nvContentPartPr>
            <p14:xfrm>
              <a:off x="4266840" y="2116600"/>
              <a:ext cx="22644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A025C8-EA03-41DB-AD54-A1F5274201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9200" y="2098960"/>
                <a:ext cx="262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14:cNvPr>
              <p14:cNvContentPartPr/>
              <p14:nvPr/>
            </p14:nvContentPartPr>
            <p14:xfrm>
              <a:off x="4348200" y="2194360"/>
              <a:ext cx="153720" cy="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ECA48F-44C0-4139-93F1-CE5243633F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30560" y="2176360"/>
                <a:ext cx="189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14:cNvPr>
              <p14:cNvContentPartPr/>
              <p14:nvPr/>
            </p14:nvContentPartPr>
            <p14:xfrm>
              <a:off x="4693440" y="1909600"/>
              <a:ext cx="1290600" cy="305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DBA9142-5015-4392-939E-A9B04838C09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800" y="1891960"/>
                <a:ext cx="13262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14:cNvPr>
              <p14:cNvContentPartPr/>
              <p14:nvPr/>
            </p14:nvContentPartPr>
            <p14:xfrm>
              <a:off x="3383040" y="1894480"/>
              <a:ext cx="720000" cy="50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A5A48F-839C-4598-8F6D-3F4C147F46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65040" y="1876827"/>
                <a:ext cx="75564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14:cNvPr>
              <p14:cNvContentPartPr/>
              <p14:nvPr/>
            </p14:nvContentPartPr>
            <p14:xfrm>
              <a:off x="6450960" y="1970800"/>
              <a:ext cx="278640" cy="24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E305641-A7DE-44C3-A725-5122C2B100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33320" y="1952800"/>
                <a:ext cx="314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14:cNvPr>
              <p14:cNvContentPartPr/>
              <p14:nvPr/>
            </p14:nvContentPartPr>
            <p14:xfrm>
              <a:off x="2001360" y="2762800"/>
              <a:ext cx="19224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E3C58C-1848-4DE7-BE2B-D8F87B397B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83360" y="2745160"/>
                <a:ext cx="2278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14:cNvPr>
              <p14:cNvContentPartPr/>
              <p14:nvPr/>
            </p14:nvContentPartPr>
            <p14:xfrm>
              <a:off x="2042040" y="2854600"/>
              <a:ext cx="1540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205C1C-E38C-421E-9725-9B6060101D7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24040" y="283696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14:cNvPr>
              <p14:cNvContentPartPr/>
              <p14:nvPr/>
            </p14:nvContentPartPr>
            <p14:xfrm>
              <a:off x="1249320" y="2656240"/>
              <a:ext cx="618480" cy="287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74AB6B-67B4-498A-B6F9-95761D167B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31680" y="2638600"/>
                <a:ext cx="6541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14:cNvPr>
              <p14:cNvContentPartPr/>
              <p14:nvPr/>
            </p14:nvContentPartPr>
            <p14:xfrm>
              <a:off x="2448120" y="2561200"/>
              <a:ext cx="1695600" cy="351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C7AF44-0EA6-412B-9E5A-989A49CEDA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0480" y="2543542"/>
                <a:ext cx="1731240" cy="3870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794C3A5-20BB-4B7D-A7A9-1799BE91F413}"/>
                  </a:ext>
                </a:extLst>
              </p14:cNvPr>
              <p14:cNvContentPartPr/>
              <p14:nvPr/>
            </p14:nvContentPartPr>
            <p14:xfrm>
              <a:off x="1068240" y="2507920"/>
              <a:ext cx="15084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794C3A5-20BB-4B7D-A7A9-1799BE91F4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0240" y="2489920"/>
                <a:ext cx="18648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B90F030-DFEF-4FF4-9B54-B5FF93A14F89}"/>
                  </a:ext>
                </a:extLst>
              </p14:cNvPr>
              <p14:cNvContentPartPr/>
              <p14:nvPr/>
            </p14:nvContentPartPr>
            <p14:xfrm>
              <a:off x="3266760" y="2543920"/>
              <a:ext cx="187560" cy="474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B90F030-DFEF-4FF4-9B54-B5FF93A14F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48760" y="2526280"/>
                <a:ext cx="2232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1FC040-F4C5-4A60-9103-5F63C60CD38E}"/>
                  </a:ext>
                </a:extLst>
              </p14:cNvPr>
              <p14:cNvContentPartPr/>
              <p14:nvPr/>
            </p14:nvContentPartPr>
            <p14:xfrm>
              <a:off x="4378440" y="2651200"/>
              <a:ext cx="313560" cy="25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1FC040-F4C5-4A60-9103-5F63C60CD3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60800" y="2633560"/>
                <a:ext cx="3492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324C470-6F63-4E34-A4E9-C7783405E1FC}"/>
                  </a:ext>
                </a:extLst>
              </p14:cNvPr>
              <p14:cNvContentPartPr/>
              <p14:nvPr/>
            </p14:nvContentPartPr>
            <p14:xfrm>
              <a:off x="5069280" y="2492080"/>
              <a:ext cx="1057320" cy="41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324C470-6F63-4E34-A4E9-C7783405E1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51634" y="2474425"/>
                <a:ext cx="1092972" cy="451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C765A29-F757-4AF1-84FA-B0C30B36BF5F}"/>
                  </a:ext>
                </a:extLst>
              </p14:cNvPr>
              <p14:cNvContentPartPr/>
              <p14:nvPr/>
            </p14:nvContentPartPr>
            <p14:xfrm>
              <a:off x="6222360" y="2783320"/>
              <a:ext cx="36360" cy="99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C765A29-F757-4AF1-84FA-B0C30B36BF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04360" y="2765680"/>
                <a:ext cx="720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89E999A-106C-4804-AB75-CBEFCC82D369}"/>
                  </a:ext>
                </a:extLst>
              </p14:cNvPr>
              <p14:cNvContentPartPr/>
              <p14:nvPr/>
            </p14:nvContentPartPr>
            <p14:xfrm>
              <a:off x="6461400" y="2633560"/>
              <a:ext cx="127440" cy="8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89E999A-106C-4804-AB75-CBEFCC82D36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43760" y="261556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D6F6459-A024-4950-B075-D6EE3F6501BA}"/>
                  </a:ext>
                </a:extLst>
              </p14:cNvPr>
              <p14:cNvContentPartPr/>
              <p14:nvPr/>
            </p14:nvContentPartPr>
            <p14:xfrm>
              <a:off x="6450960" y="2722480"/>
              <a:ext cx="11196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D6F6459-A024-4950-B075-D6EE3F6501B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320" y="270484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CCE26B6-F57D-47DE-A909-BEAD154022BB}"/>
                  </a:ext>
                </a:extLst>
              </p14:cNvPr>
              <p14:cNvContentPartPr/>
              <p14:nvPr/>
            </p14:nvContentPartPr>
            <p14:xfrm>
              <a:off x="7416480" y="2449240"/>
              <a:ext cx="79200" cy="114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CCE26B6-F57D-47DE-A909-BEAD154022B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98480" y="2431240"/>
                <a:ext cx="114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01C963-E133-459F-BC31-5137BA48B155}"/>
                  </a:ext>
                </a:extLst>
              </p14:cNvPr>
              <p14:cNvContentPartPr/>
              <p14:nvPr/>
            </p14:nvContentPartPr>
            <p14:xfrm>
              <a:off x="6804840" y="2601880"/>
              <a:ext cx="587520" cy="191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01C963-E133-459F-BC31-5137BA48B15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86851" y="2584240"/>
                <a:ext cx="623138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9956812-FF3B-43B8-B21E-DC0D3A26F3C6}"/>
                  </a:ext>
                </a:extLst>
              </p14:cNvPr>
              <p14:cNvContentPartPr/>
              <p14:nvPr/>
            </p14:nvContentPartPr>
            <p14:xfrm>
              <a:off x="7677480" y="2448160"/>
              <a:ext cx="23760" cy="121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9956812-FF3B-43B8-B21E-DC0D3A26F3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659840" y="2430160"/>
                <a:ext cx="59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4C556E9-4A1F-4F5D-B6CC-C01EDD6D327E}"/>
                  </a:ext>
                </a:extLst>
              </p14:cNvPr>
              <p14:cNvContentPartPr/>
              <p14:nvPr/>
            </p14:nvContentPartPr>
            <p14:xfrm>
              <a:off x="7568760" y="2612680"/>
              <a:ext cx="162360" cy="19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4C556E9-4A1F-4F5D-B6CC-C01EDD6D327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51120" y="2594680"/>
                <a:ext cx="198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785DCCB-1128-4E67-829F-95119CEEC3F2}"/>
                  </a:ext>
                </a:extLst>
              </p14:cNvPr>
              <p14:cNvContentPartPr/>
              <p14:nvPr/>
            </p14:nvContentPartPr>
            <p14:xfrm>
              <a:off x="7568760" y="2695480"/>
              <a:ext cx="145440" cy="120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785DCCB-1128-4E67-829F-95119CEEC3F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51120" y="2677840"/>
                <a:ext cx="1810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9BE7702-F7C7-4D8C-9671-165D6D88102D}"/>
                  </a:ext>
                </a:extLst>
              </p14:cNvPr>
              <p14:cNvContentPartPr/>
              <p14:nvPr/>
            </p14:nvContentPartPr>
            <p14:xfrm>
              <a:off x="7831560" y="2462200"/>
              <a:ext cx="1223640" cy="33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9BE7702-F7C7-4D8C-9671-165D6D88102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13920" y="2444200"/>
                <a:ext cx="125928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550022B-D709-4B28-BA6E-99CA4F9A8E16}"/>
                  </a:ext>
                </a:extLst>
              </p14:cNvPr>
              <p14:cNvContentPartPr/>
              <p14:nvPr/>
            </p14:nvContentPartPr>
            <p14:xfrm>
              <a:off x="995160" y="3374080"/>
              <a:ext cx="783720" cy="598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550022B-D709-4B28-BA6E-99CA4F9A8E1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77520" y="3356080"/>
                <a:ext cx="81936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E61DA9C-55A2-45A7-9394-5153C6A8B81B}"/>
                  </a:ext>
                </a:extLst>
              </p14:cNvPr>
              <p14:cNvContentPartPr/>
              <p14:nvPr/>
            </p14:nvContentPartPr>
            <p14:xfrm>
              <a:off x="2509320" y="3375160"/>
              <a:ext cx="3688200" cy="385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E61DA9C-55A2-45A7-9394-5153C6A8B81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91320" y="3357503"/>
                <a:ext cx="372384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71861AC-1A04-4380-87BC-5F7B210630DC}"/>
                  </a:ext>
                </a:extLst>
              </p14:cNvPr>
              <p14:cNvContentPartPr/>
              <p14:nvPr/>
            </p14:nvContentPartPr>
            <p14:xfrm>
              <a:off x="5899440" y="4378480"/>
              <a:ext cx="1239120" cy="301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71861AC-1A04-4380-87BC-5F7B210630D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81440" y="4360480"/>
                <a:ext cx="1274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9F48027-9D11-40A5-AFDB-102FE4D7E068}"/>
                  </a:ext>
                </a:extLst>
              </p14:cNvPr>
              <p14:cNvContentPartPr/>
              <p14:nvPr/>
            </p14:nvContentPartPr>
            <p14:xfrm>
              <a:off x="3494640" y="4266160"/>
              <a:ext cx="2190240" cy="428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9F48027-9D11-40A5-AFDB-102FE4D7E06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76640" y="4248160"/>
                <a:ext cx="222588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1395686-7840-46A8-B7C6-3A15C7A1E2D4}"/>
                  </a:ext>
                </a:extLst>
              </p14:cNvPr>
              <p14:cNvContentPartPr/>
              <p14:nvPr/>
            </p14:nvContentPartPr>
            <p14:xfrm>
              <a:off x="2737560" y="4320880"/>
              <a:ext cx="583920" cy="480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1395686-7840-46A8-B7C6-3A15C7A1E2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19909" y="4303227"/>
                <a:ext cx="619582" cy="5166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D54A531-F099-492C-B716-05D1D37509D8}"/>
                  </a:ext>
                </a:extLst>
              </p14:cNvPr>
              <p14:cNvContentPartPr/>
              <p14:nvPr/>
            </p14:nvContentPartPr>
            <p14:xfrm>
              <a:off x="1046280" y="4248880"/>
              <a:ext cx="863640" cy="627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D54A531-F099-492C-B716-05D1D37509D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28280" y="4231240"/>
                <a:ext cx="899280" cy="66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444695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14:cNvPr>
              <p14:cNvContentPartPr/>
              <p14:nvPr/>
            </p14:nvContentPartPr>
            <p14:xfrm>
              <a:off x="2856360" y="378160"/>
              <a:ext cx="4367160" cy="806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8720" y="360160"/>
                <a:ext cx="4402800" cy="84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14:cNvPr>
              <p14:cNvContentPartPr/>
              <p14:nvPr/>
            </p14:nvContentPartPr>
            <p14:xfrm>
              <a:off x="2856360" y="378160"/>
              <a:ext cx="4367160" cy="806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8720" y="360160"/>
                <a:ext cx="4402800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14:cNvPr>
              <p14:cNvContentPartPr/>
              <p14:nvPr/>
            </p14:nvContentPartPr>
            <p14:xfrm>
              <a:off x="1043760" y="1311640"/>
              <a:ext cx="10461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6114" y="1294000"/>
                <a:ext cx="1081812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14:cNvPr>
              <p14:cNvContentPartPr/>
              <p14:nvPr/>
            </p14:nvContentPartPr>
            <p14:xfrm>
              <a:off x="2387280" y="1208680"/>
              <a:ext cx="1829160" cy="69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69280" y="1190680"/>
                <a:ext cx="1864800" cy="73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14:cNvPr>
              <p14:cNvContentPartPr/>
              <p14:nvPr/>
            </p14:nvContentPartPr>
            <p14:xfrm>
              <a:off x="4621800" y="1533760"/>
              <a:ext cx="21240" cy="86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4160" y="1516120"/>
                <a:ext cx="5688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14:cNvPr>
              <p14:cNvContentPartPr/>
              <p14:nvPr/>
            </p14:nvContentPartPr>
            <p14:xfrm>
              <a:off x="4612440" y="1350880"/>
              <a:ext cx="828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0" y="13332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14:cNvPr>
              <p14:cNvContentPartPr/>
              <p14:nvPr/>
            </p14:nvContentPartPr>
            <p14:xfrm>
              <a:off x="4764360" y="1494160"/>
              <a:ext cx="22104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1476160"/>
                <a:ext cx="256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14:cNvPr>
              <p14:cNvContentPartPr/>
              <p14:nvPr/>
            </p14:nvContentPartPr>
            <p14:xfrm>
              <a:off x="5139120" y="1198600"/>
              <a:ext cx="4248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1120" y="1180600"/>
                <a:ext cx="781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14:cNvPr>
              <p14:cNvContentPartPr/>
              <p14:nvPr/>
            </p14:nvContentPartPr>
            <p14:xfrm>
              <a:off x="5028600" y="1435840"/>
              <a:ext cx="26352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10960" y="1417840"/>
                <a:ext cx="299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14:cNvPr>
              <p14:cNvContentPartPr/>
              <p14:nvPr/>
            </p14:nvContentPartPr>
            <p14:xfrm>
              <a:off x="5332440" y="1431880"/>
              <a:ext cx="126000" cy="135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14800" y="1414240"/>
                <a:ext cx="161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14:cNvPr>
              <p14:cNvContentPartPr/>
              <p14:nvPr/>
            </p14:nvContentPartPr>
            <p14:xfrm>
              <a:off x="6522600" y="1360240"/>
              <a:ext cx="13104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04600" y="1342600"/>
                <a:ext cx="166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14:cNvPr>
              <p14:cNvContentPartPr/>
              <p14:nvPr/>
            </p14:nvContentPartPr>
            <p14:xfrm>
              <a:off x="6997440" y="1150360"/>
              <a:ext cx="857520" cy="599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79440" y="1132720"/>
                <a:ext cx="8931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14:cNvPr>
              <p14:cNvContentPartPr/>
              <p14:nvPr/>
            </p14:nvContentPartPr>
            <p14:xfrm>
              <a:off x="5892240" y="1198600"/>
              <a:ext cx="528480" cy="36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74588" y="1180600"/>
                <a:ext cx="564144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14:cNvPr>
              <p14:cNvContentPartPr/>
              <p14:nvPr/>
            </p14:nvContentPartPr>
            <p14:xfrm>
              <a:off x="3657000" y="2225320"/>
              <a:ext cx="263520" cy="20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2207320"/>
                <a:ext cx="299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14:cNvPr>
              <p14:cNvContentPartPr/>
              <p14:nvPr/>
            </p14:nvContentPartPr>
            <p14:xfrm>
              <a:off x="3708120" y="2317840"/>
              <a:ext cx="273600" cy="2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0480" y="2300200"/>
                <a:ext cx="309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14:cNvPr>
              <p14:cNvContentPartPr/>
              <p14:nvPr/>
            </p14:nvContentPartPr>
            <p14:xfrm>
              <a:off x="3284040" y="2062240"/>
              <a:ext cx="150120" cy="53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66040" y="2044240"/>
                <a:ext cx="185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14:cNvPr>
              <p14:cNvContentPartPr/>
              <p14:nvPr/>
            </p14:nvContentPartPr>
            <p14:xfrm>
              <a:off x="3171720" y="2204080"/>
              <a:ext cx="323280" cy="3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53720" y="2186440"/>
                <a:ext cx="358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14:cNvPr>
              <p14:cNvContentPartPr/>
              <p14:nvPr/>
            </p14:nvContentPartPr>
            <p14:xfrm>
              <a:off x="4144800" y="2052160"/>
              <a:ext cx="1341720" cy="375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26800" y="2034160"/>
                <a:ext cx="1377360" cy="41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152881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14:cNvPr>
              <p14:cNvContentPartPr/>
              <p14:nvPr/>
            </p14:nvContentPartPr>
            <p14:xfrm>
              <a:off x="2856360" y="378160"/>
              <a:ext cx="4367160" cy="806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8720" y="360160"/>
                <a:ext cx="4402800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14:cNvPr>
              <p14:cNvContentPartPr/>
              <p14:nvPr/>
            </p14:nvContentPartPr>
            <p14:xfrm>
              <a:off x="1043760" y="1311640"/>
              <a:ext cx="10461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6114" y="1294000"/>
                <a:ext cx="1081812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14:cNvPr>
              <p14:cNvContentPartPr/>
              <p14:nvPr/>
            </p14:nvContentPartPr>
            <p14:xfrm>
              <a:off x="2387280" y="1208680"/>
              <a:ext cx="1829160" cy="69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69280" y="1190680"/>
                <a:ext cx="1864800" cy="73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14:cNvPr>
              <p14:cNvContentPartPr/>
              <p14:nvPr/>
            </p14:nvContentPartPr>
            <p14:xfrm>
              <a:off x="4621800" y="1533760"/>
              <a:ext cx="21240" cy="86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4160" y="1516120"/>
                <a:ext cx="5688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14:cNvPr>
              <p14:cNvContentPartPr/>
              <p14:nvPr/>
            </p14:nvContentPartPr>
            <p14:xfrm>
              <a:off x="4612440" y="1350880"/>
              <a:ext cx="828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0" y="13332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14:cNvPr>
              <p14:cNvContentPartPr/>
              <p14:nvPr/>
            </p14:nvContentPartPr>
            <p14:xfrm>
              <a:off x="4764360" y="1494160"/>
              <a:ext cx="22104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1476160"/>
                <a:ext cx="256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14:cNvPr>
              <p14:cNvContentPartPr/>
              <p14:nvPr/>
            </p14:nvContentPartPr>
            <p14:xfrm>
              <a:off x="5139120" y="1198600"/>
              <a:ext cx="4248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1120" y="1180600"/>
                <a:ext cx="781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14:cNvPr>
              <p14:cNvContentPartPr/>
              <p14:nvPr/>
            </p14:nvContentPartPr>
            <p14:xfrm>
              <a:off x="5028600" y="1435840"/>
              <a:ext cx="26352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10960" y="1417840"/>
                <a:ext cx="299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14:cNvPr>
              <p14:cNvContentPartPr/>
              <p14:nvPr/>
            </p14:nvContentPartPr>
            <p14:xfrm>
              <a:off x="5332440" y="1431880"/>
              <a:ext cx="126000" cy="135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14800" y="1414240"/>
                <a:ext cx="161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14:cNvPr>
              <p14:cNvContentPartPr/>
              <p14:nvPr/>
            </p14:nvContentPartPr>
            <p14:xfrm>
              <a:off x="6522600" y="1360240"/>
              <a:ext cx="13104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04600" y="1342600"/>
                <a:ext cx="166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14:cNvPr>
              <p14:cNvContentPartPr/>
              <p14:nvPr/>
            </p14:nvContentPartPr>
            <p14:xfrm>
              <a:off x="6997440" y="1150360"/>
              <a:ext cx="857520" cy="599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79440" y="1132720"/>
                <a:ext cx="8931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14:cNvPr>
              <p14:cNvContentPartPr/>
              <p14:nvPr/>
            </p14:nvContentPartPr>
            <p14:xfrm>
              <a:off x="5892240" y="1198600"/>
              <a:ext cx="528480" cy="36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74588" y="1180600"/>
                <a:ext cx="564144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14:cNvPr>
              <p14:cNvContentPartPr/>
              <p14:nvPr/>
            </p14:nvContentPartPr>
            <p14:xfrm>
              <a:off x="3657000" y="2225320"/>
              <a:ext cx="263520" cy="20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2207320"/>
                <a:ext cx="299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14:cNvPr>
              <p14:cNvContentPartPr/>
              <p14:nvPr/>
            </p14:nvContentPartPr>
            <p14:xfrm>
              <a:off x="3708120" y="2317840"/>
              <a:ext cx="273600" cy="2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0480" y="2300200"/>
                <a:ext cx="309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14:cNvPr>
              <p14:cNvContentPartPr/>
              <p14:nvPr/>
            </p14:nvContentPartPr>
            <p14:xfrm>
              <a:off x="3284040" y="2062240"/>
              <a:ext cx="150120" cy="53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66040" y="2044240"/>
                <a:ext cx="185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14:cNvPr>
              <p14:cNvContentPartPr/>
              <p14:nvPr/>
            </p14:nvContentPartPr>
            <p14:xfrm>
              <a:off x="3171720" y="2204080"/>
              <a:ext cx="323280" cy="3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53720" y="2186440"/>
                <a:ext cx="358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14:cNvPr>
              <p14:cNvContentPartPr/>
              <p14:nvPr/>
            </p14:nvContentPartPr>
            <p14:xfrm>
              <a:off x="4144800" y="2052160"/>
              <a:ext cx="1341720" cy="375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26800" y="2034160"/>
                <a:ext cx="13773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2B84B8-4DD1-4961-A5E9-C64AA070613E}"/>
                  </a:ext>
                </a:extLst>
              </p14:cNvPr>
              <p14:cNvContentPartPr/>
              <p14:nvPr/>
            </p14:nvContentPartPr>
            <p14:xfrm>
              <a:off x="6431160" y="2255200"/>
              <a:ext cx="2520" cy="13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2B84B8-4DD1-4961-A5E9-C64AA07061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13160" y="2237560"/>
                <a:ext cx="381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B6AEED-C8F1-437B-896A-89F6BED3019C}"/>
                  </a:ext>
                </a:extLst>
              </p14:cNvPr>
              <p14:cNvContentPartPr/>
              <p14:nvPr/>
            </p14:nvContentPartPr>
            <p14:xfrm>
              <a:off x="6481920" y="2092480"/>
              <a:ext cx="828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B6AEED-C8F1-437B-896A-89F6BED301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3920" y="207484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7988CB-0D7A-4889-998E-90BACB3D948E}"/>
                  </a:ext>
                </a:extLst>
              </p14:cNvPr>
              <p14:cNvContentPartPr/>
              <p14:nvPr/>
            </p14:nvContentPartPr>
            <p14:xfrm>
              <a:off x="6552840" y="2224600"/>
              <a:ext cx="609120" cy="54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7988CB-0D7A-4889-998E-90BACB3D94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34851" y="2206960"/>
                <a:ext cx="644739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B0F6DA7-3CFF-4387-916D-D3A7C9A750D6}"/>
                  </a:ext>
                </a:extLst>
              </p14:cNvPr>
              <p14:cNvContentPartPr/>
              <p14:nvPr/>
            </p14:nvContentPartPr>
            <p14:xfrm>
              <a:off x="5910960" y="2199040"/>
              <a:ext cx="403920" cy="232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B0F6DA7-3CFF-4387-916D-D3A7C9A75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93320" y="2181373"/>
                <a:ext cx="439560" cy="268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2BE022-B07C-42A1-A650-DEA2F3EF8CEF}"/>
                  </a:ext>
                </a:extLst>
              </p14:cNvPr>
              <p14:cNvContentPartPr/>
              <p14:nvPr/>
            </p14:nvContentPartPr>
            <p14:xfrm>
              <a:off x="7526280" y="1995280"/>
              <a:ext cx="1134720" cy="638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2BE022-B07C-42A1-A650-DEA2F3EF8CE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08280" y="1977280"/>
                <a:ext cx="117036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3D6A1F7-28FF-41A0-ADC4-623C41CE0AD9}"/>
                  </a:ext>
                </a:extLst>
              </p14:cNvPr>
              <p14:cNvContentPartPr/>
              <p14:nvPr/>
            </p14:nvContentPartPr>
            <p14:xfrm>
              <a:off x="1243560" y="2722480"/>
              <a:ext cx="270360" cy="57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3D6A1F7-28FF-41A0-ADC4-623C41CE0AD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25560" y="2704840"/>
                <a:ext cx="306000" cy="61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D4F000-0C15-4AEE-9E74-C6938563278B}"/>
                  </a:ext>
                </a:extLst>
              </p14:cNvPr>
              <p14:cNvContentPartPr/>
              <p14:nvPr/>
            </p14:nvContentPartPr>
            <p14:xfrm>
              <a:off x="3892080" y="2915440"/>
              <a:ext cx="131040" cy="204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D4F000-0C15-4AEE-9E74-C693856327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440" y="2897440"/>
                <a:ext cx="166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FB4AC8-A7E3-4021-B1B5-203B9887E4F8}"/>
                  </a:ext>
                </a:extLst>
              </p14:cNvPr>
              <p14:cNvContentPartPr/>
              <p14:nvPr/>
            </p14:nvContentPartPr>
            <p14:xfrm>
              <a:off x="1909920" y="2753080"/>
              <a:ext cx="1859400" cy="46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FB4AC8-A7E3-4021-B1B5-203B9887E4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91920" y="2735080"/>
                <a:ext cx="1895040" cy="50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87848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14:cNvPr>
              <p14:cNvContentPartPr/>
              <p14:nvPr/>
            </p14:nvContentPartPr>
            <p14:xfrm>
              <a:off x="2856360" y="378160"/>
              <a:ext cx="4367160" cy="806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8720" y="360160"/>
                <a:ext cx="4402800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14:cNvPr>
              <p14:cNvContentPartPr/>
              <p14:nvPr/>
            </p14:nvContentPartPr>
            <p14:xfrm>
              <a:off x="1043760" y="1311640"/>
              <a:ext cx="10461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6114" y="1294000"/>
                <a:ext cx="1081812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14:cNvPr>
              <p14:cNvContentPartPr/>
              <p14:nvPr/>
            </p14:nvContentPartPr>
            <p14:xfrm>
              <a:off x="2387280" y="1208680"/>
              <a:ext cx="1829160" cy="69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69280" y="1190680"/>
                <a:ext cx="1864800" cy="73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14:cNvPr>
              <p14:cNvContentPartPr/>
              <p14:nvPr/>
            </p14:nvContentPartPr>
            <p14:xfrm>
              <a:off x="4621800" y="1533760"/>
              <a:ext cx="21240" cy="86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4160" y="1516120"/>
                <a:ext cx="5688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14:cNvPr>
              <p14:cNvContentPartPr/>
              <p14:nvPr/>
            </p14:nvContentPartPr>
            <p14:xfrm>
              <a:off x="4612440" y="1350880"/>
              <a:ext cx="828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0" y="13332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14:cNvPr>
              <p14:cNvContentPartPr/>
              <p14:nvPr/>
            </p14:nvContentPartPr>
            <p14:xfrm>
              <a:off x="4764360" y="1494160"/>
              <a:ext cx="22104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1476160"/>
                <a:ext cx="256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14:cNvPr>
              <p14:cNvContentPartPr/>
              <p14:nvPr/>
            </p14:nvContentPartPr>
            <p14:xfrm>
              <a:off x="5139120" y="1198600"/>
              <a:ext cx="4248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1120" y="1180600"/>
                <a:ext cx="781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14:cNvPr>
              <p14:cNvContentPartPr/>
              <p14:nvPr/>
            </p14:nvContentPartPr>
            <p14:xfrm>
              <a:off x="5028600" y="1435840"/>
              <a:ext cx="26352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10960" y="1417840"/>
                <a:ext cx="299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14:cNvPr>
              <p14:cNvContentPartPr/>
              <p14:nvPr/>
            </p14:nvContentPartPr>
            <p14:xfrm>
              <a:off x="5332440" y="1431880"/>
              <a:ext cx="126000" cy="135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14800" y="1414240"/>
                <a:ext cx="161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14:cNvPr>
              <p14:cNvContentPartPr/>
              <p14:nvPr/>
            </p14:nvContentPartPr>
            <p14:xfrm>
              <a:off x="6522600" y="1360240"/>
              <a:ext cx="13104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04600" y="1342600"/>
                <a:ext cx="166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14:cNvPr>
              <p14:cNvContentPartPr/>
              <p14:nvPr/>
            </p14:nvContentPartPr>
            <p14:xfrm>
              <a:off x="6997440" y="1150360"/>
              <a:ext cx="857520" cy="599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79440" y="1132720"/>
                <a:ext cx="8931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14:cNvPr>
              <p14:cNvContentPartPr/>
              <p14:nvPr/>
            </p14:nvContentPartPr>
            <p14:xfrm>
              <a:off x="5892240" y="1198600"/>
              <a:ext cx="528480" cy="36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74588" y="1180600"/>
                <a:ext cx="564144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14:cNvPr>
              <p14:cNvContentPartPr/>
              <p14:nvPr/>
            </p14:nvContentPartPr>
            <p14:xfrm>
              <a:off x="3657000" y="2225320"/>
              <a:ext cx="263520" cy="20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2207320"/>
                <a:ext cx="299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14:cNvPr>
              <p14:cNvContentPartPr/>
              <p14:nvPr/>
            </p14:nvContentPartPr>
            <p14:xfrm>
              <a:off x="3708120" y="2317840"/>
              <a:ext cx="273600" cy="2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0480" y="2300200"/>
                <a:ext cx="309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14:cNvPr>
              <p14:cNvContentPartPr/>
              <p14:nvPr/>
            </p14:nvContentPartPr>
            <p14:xfrm>
              <a:off x="3284040" y="2062240"/>
              <a:ext cx="150120" cy="53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66040" y="2044240"/>
                <a:ext cx="185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14:cNvPr>
              <p14:cNvContentPartPr/>
              <p14:nvPr/>
            </p14:nvContentPartPr>
            <p14:xfrm>
              <a:off x="3171720" y="2204080"/>
              <a:ext cx="323280" cy="3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53720" y="2186440"/>
                <a:ext cx="358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14:cNvPr>
              <p14:cNvContentPartPr/>
              <p14:nvPr/>
            </p14:nvContentPartPr>
            <p14:xfrm>
              <a:off x="4144800" y="2052160"/>
              <a:ext cx="1341720" cy="375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26800" y="2034160"/>
                <a:ext cx="13773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2B84B8-4DD1-4961-A5E9-C64AA070613E}"/>
                  </a:ext>
                </a:extLst>
              </p14:cNvPr>
              <p14:cNvContentPartPr/>
              <p14:nvPr/>
            </p14:nvContentPartPr>
            <p14:xfrm>
              <a:off x="6431160" y="2255200"/>
              <a:ext cx="2520" cy="13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2B84B8-4DD1-4961-A5E9-C64AA07061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13160" y="2237560"/>
                <a:ext cx="381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B6AEED-C8F1-437B-896A-89F6BED3019C}"/>
                  </a:ext>
                </a:extLst>
              </p14:cNvPr>
              <p14:cNvContentPartPr/>
              <p14:nvPr/>
            </p14:nvContentPartPr>
            <p14:xfrm>
              <a:off x="6481920" y="2092480"/>
              <a:ext cx="828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B6AEED-C8F1-437B-896A-89F6BED301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3920" y="207484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7988CB-0D7A-4889-998E-90BACB3D948E}"/>
                  </a:ext>
                </a:extLst>
              </p14:cNvPr>
              <p14:cNvContentPartPr/>
              <p14:nvPr/>
            </p14:nvContentPartPr>
            <p14:xfrm>
              <a:off x="6552840" y="2224600"/>
              <a:ext cx="609120" cy="54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7988CB-0D7A-4889-998E-90BACB3D94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34851" y="2206960"/>
                <a:ext cx="644739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B0F6DA7-3CFF-4387-916D-D3A7C9A750D6}"/>
                  </a:ext>
                </a:extLst>
              </p14:cNvPr>
              <p14:cNvContentPartPr/>
              <p14:nvPr/>
            </p14:nvContentPartPr>
            <p14:xfrm>
              <a:off x="5910960" y="2199040"/>
              <a:ext cx="403920" cy="232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B0F6DA7-3CFF-4387-916D-D3A7C9A75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93320" y="2181373"/>
                <a:ext cx="439560" cy="268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2BE022-B07C-42A1-A650-DEA2F3EF8CEF}"/>
                  </a:ext>
                </a:extLst>
              </p14:cNvPr>
              <p14:cNvContentPartPr/>
              <p14:nvPr/>
            </p14:nvContentPartPr>
            <p14:xfrm>
              <a:off x="7526280" y="1995280"/>
              <a:ext cx="1134720" cy="638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2BE022-B07C-42A1-A650-DEA2F3EF8CE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08280" y="1977280"/>
                <a:ext cx="117036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3D6A1F7-28FF-41A0-ADC4-623C41CE0AD9}"/>
                  </a:ext>
                </a:extLst>
              </p14:cNvPr>
              <p14:cNvContentPartPr/>
              <p14:nvPr/>
            </p14:nvContentPartPr>
            <p14:xfrm>
              <a:off x="1243560" y="2722480"/>
              <a:ext cx="270360" cy="57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3D6A1F7-28FF-41A0-ADC4-623C41CE0AD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25560" y="2704840"/>
                <a:ext cx="306000" cy="61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D4F000-0C15-4AEE-9E74-C6938563278B}"/>
                  </a:ext>
                </a:extLst>
              </p14:cNvPr>
              <p14:cNvContentPartPr/>
              <p14:nvPr/>
            </p14:nvContentPartPr>
            <p14:xfrm>
              <a:off x="3892080" y="2915440"/>
              <a:ext cx="131040" cy="204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D4F000-0C15-4AEE-9E74-C693856327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440" y="2897440"/>
                <a:ext cx="166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FB4AC8-A7E3-4021-B1B5-203B9887E4F8}"/>
                  </a:ext>
                </a:extLst>
              </p14:cNvPr>
              <p14:cNvContentPartPr/>
              <p14:nvPr/>
            </p14:nvContentPartPr>
            <p14:xfrm>
              <a:off x="1909920" y="2753080"/>
              <a:ext cx="1859400" cy="46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FB4AC8-A7E3-4021-B1B5-203B9887E4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91920" y="2735080"/>
                <a:ext cx="18950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24B306-CECF-4455-BC24-0CDFEBE5213F}"/>
                  </a:ext>
                </a:extLst>
              </p14:cNvPr>
              <p14:cNvContentPartPr/>
              <p14:nvPr/>
            </p14:nvContentPartPr>
            <p14:xfrm>
              <a:off x="2895240" y="3473800"/>
              <a:ext cx="4379760" cy="80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24B306-CECF-4455-BC24-0CDFEBE521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77239" y="3455800"/>
                <a:ext cx="4415403" cy="84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36399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14:cNvPr>
              <p14:cNvContentPartPr/>
              <p14:nvPr/>
            </p14:nvContentPartPr>
            <p14:xfrm>
              <a:off x="2856360" y="378160"/>
              <a:ext cx="4367160" cy="806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8720" y="360160"/>
                <a:ext cx="4402800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14:cNvPr>
              <p14:cNvContentPartPr/>
              <p14:nvPr/>
            </p14:nvContentPartPr>
            <p14:xfrm>
              <a:off x="1043760" y="1311640"/>
              <a:ext cx="10461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6114" y="1294000"/>
                <a:ext cx="1081812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14:cNvPr>
              <p14:cNvContentPartPr/>
              <p14:nvPr/>
            </p14:nvContentPartPr>
            <p14:xfrm>
              <a:off x="2387280" y="1208680"/>
              <a:ext cx="1829160" cy="69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69280" y="1190680"/>
                <a:ext cx="1864800" cy="73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14:cNvPr>
              <p14:cNvContentPartPr/>
              <p14:nvPr/>
            </p14:nvContentPartPr>
            <p14:xfrm>
              <a:off x="4621800" y="1533760"/>
              <a:ext cx="21240" cy="86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4160" y="1516120"/>
                <a:ext cx="5688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14:cNvPr>
              <p14:cNvContentPartPr/>
              <p14:nvPr/>
            </p14:nvContentPartPr>
            <p14:xfrm>
              <a:off x="4612440" y="1350880"/>
              <a:ext cx="828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0" y="13332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14:cNvPr>
              <p14:cNvContentPartPr/>
              <p14:nvPr/>
            </p14:nvContentPartPr>
            <p14:xfrm>
              <a:off x="4764360" y="1494160"/>
              <a:ext cx="22104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1476160"/>
                <a:ext cx="256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14:cNvPr>
              <p14:cNvContentPartPr/>
              <p14:nvPr/>
            </p14:nvContentPartPr>
            <p14:xfrm>
              <a:off x="5139120" y="1198600"/>
              <a:ext cx="4248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1120" y="1180600"/>
                <a:ext cx="781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14:cNvPr>
              <p14:cNvContentPartPr/>
              <p14:nvPr/>
            </p14:nvContentPartPr>
            <p14:xfrm>
              <a:off x="5028600" y="1435840"/>
              <a:ext cx="26352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10960" y="1417840"/>
                <a:ext cx="299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14:cNvPr>
              <p14:cNvContentPartPr/>
              <p14:nvPr/>
            </p14:nvContentPartPr>
            <p14:xfrm>
              <a:off x="5332440" y="1431880"/>
              <a:ext cx="126000" cy="135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14800" y="1414240"/>
                <a:ext cx="161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14:cNvPr>
              <p14:cNvContentPartPr/>
              <p14:nvPr/>
            </p14:nvContentPartPr>
            <p14:xfrm>
              <a:off x="6522600" y="1360240"/>
              <a:ext cx="13104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04600" y="1342600"/>
                <a:ext cx="166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14:cNvPr>
              <p14:cNvContentPartPr/>
              <p14:nvPr/>
            </p14:nvContentPartPr>
            <p14:xfrm>
              <a:off x="6997440" y="1150360"/>
              <a:ext cx="857520" cy="599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79440" y="1132720"/>
                <a:ext cx="8931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14:cNvPr>
              <p14:cNvContentPartPr/>
              <p14:nvPr/>
            </p14:nvContentPartPr>
            <p14:xfrm>
              <a:off x="5892240" y="1198600"/>
              <a:ext cx="528480" cy="36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74588" y="1180600"/>
                <a:ext cx="564144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14:cNvPr>
              <p14:cNvContentPartPr/>
              <p14:nvPr/>
            </p14:nvContentPartPr>
            <p14:xfrm>
              <a:off x="3657000" y="2225320"/>
              <a:ext cx="263520" cy="20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2207320"/>
                <a:ext cx="299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14:cNvPr>
              <p14:cNvContentPartPr/>
              <p14:nvPr/>
            </p14:nvContentPartPr>
            <p14:xfrm>
              <a:off x="3708120" y="2317840"/>
              <a:ext cx="273600" cy="2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0480" y="2300200"/>
                <a:ext cx="309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14:cNvPr>
              <p14:cNvContentPartPr/>
              <p14:nvPr/>
            </p14:nvContentPartPr>
            <p14:xfrm>
              <a:off x="3284040" y="2062240"/>
              <a:ext cx="150120" cy="53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66040" y="2044240"/>
                <a:ext cx="185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14:cNvPr>
              <p14:cNvContentPartPr/>
              <p14:nvPr/>
            </p14:nvContentPartPr>
            <p14:xfrm>
              <a:off x="3171720" y="2204080"/>
              <a:ext cx="323280" cy="3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53720" y="2186440"/>
                <a:ext cx="358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14:cNvPr>
              <p14:cNvContentPartPr/>
              <p14:nvPr/>
            </p14:nvContentPartPr>
            <p14:xfrm>
              <a:off x="4144800" y="2052160"/>
              <a:ext cx="1341720" cy="375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26800" y="2034160"/>
                <a:ext cx="13773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2B84B8-4DD1-4961-A5E9-C64AA070613E}"/>
                  </a:ext>
                </a:extLst>
              </p14:cNvPr>
              <p14:cNvContentPartPr/>
              <p14:nvPr/>
            </p14:nvContentPartPr>
            <p14:xfrm>
              <a:off x="6431160" y="2255200"/>
              <a:ext cx="2520" cy="13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2B84B8-4DD1-4961-A5E9-C64AA07061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13160" y="2237560"/>
                <a:ext cx="381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B6AEED-C8F1-437B-896A-89F6BED3019C}"/>
                  </a:ext>
                </a:extLst>
              </p14:cNvPr>
              <p14:cNvContentPartPr/>
              <p14:nvPr/>
            </p14:nvContentPartPr>
            <p14:xfrm>
              <a:off x="6481920" y="2092480"/>
              <a:ext cx="828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B6AEED-C8F1-437B-896A-89F6BED301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3920" y="207484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7988CB-0D7A-4889-998E-90BACB3D948E}"/>
                  </a:ext>
                </a:extLst>
              </p14:cNvPr>
              <p14:cNvContentPartPr/>
              <p14:nvPr/>
            </p14:nvContentPartPr>
            <p14:xfrm>
              <a:off x="6552840" y="2224600"/>
              <a:ext cx="609120" cy="54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7988CB-0D7A-4889-998E-90BACB3D94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34851" y="2206960"/>
                <a:ext cx="644739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B0F6DA7-3CFF-4387-916D-D3A7C9A750D6}"/>
                  </a:ext>
                </a:extLst>
              </p14:cNvPr>
              <p14:cNvContentPartPr/>
              <p14:nvPr/>
            </p14:nvContentPartPr>
            <p14:xfrm>
              <a:off x="5910960" y="2199040"/>
              <a:ext cx="403920" cy="232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B0F6DA7-3CFF-4387-916D-D3A7C9A75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93320" y="2181373"/>
                <a:ext cx="439560" cy="268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2BE022-B07C-42A1-A650-DEA2F3EF8CEF}"/>
                  </a:ext>
                </a:extLst>
              </p14:cNvPr>
              <p14:cNvContentPartPr/>
              <p14:nvPr/>
            </p14:nvContentPartPr>
            <p14:xfrm>
              <a:off x="7526280" y="1995280"/>
              <a:ext cx="1134720" cy="638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2BE022-B07C-42A1-A650-DEA2F3EF8CE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08280" y="1977280"/>
                <a:ext cx="117036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3D6A1F7-28FF-41A0-ADC4-623C41CE0AD9}"/>
                  </a:ext>
                </a:extLst>
              </p14:cNvPr>
              <p14:cNvContentPartPr/>
              <p14:nvPr/>
            </p14:nvContentPartPr>
            <p14:xfrm>
              <a:off x="1243560" y="2722480"/>
              <a:ext cx="270360" cy="57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3D6A1F7-28FF-41A0-ADC4-623C41CE0AD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25560" y="2704840"/>
                <a:ext cx="306000" cy="61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D4F000-0C15-4AEE-9E74-C6938563278B}"/>
                  </a:ext>
                </a:extLst>
              </p14:cNvPr>
              <p14:cNvContentPartPr/>
              <p14:nvPr/>
            </p14:nvContentPartPr>
            <p14:xfrm>
              <a:off x="3892080" y="2915440"/>
              <a:ext cx="131040" cy="204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D4F000-0C15-4AEE-9E74-C693856327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440" y="2897440"/>
                <a:ext cx="166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FB4AC8-A7E3-4021-B1B5-203B9887E4F8}"/>
                  </a:ext>
                </a:extLst>
              </p14:cNvPr>
              <p14:cNvContentPartPr/>
              <p14:nvPr/>
            </p14:nvContentPartPr>
            <p14:xfrm>
              <a:off x="1909920" y="2753080"/>
              <a:ext cx="1859400" cy="46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FB4AC8-A7E3-4021-B1B5-203B9887E4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91920" y="2735080"/>
                <a:ext cx="18950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24B306-CECF-4455-BC24-0CDFEBE5213F}"/>
                  </a:ext>
                </a:extLst>
              </p14:cNvPr>
              <p14:cNvContentPartPr/>
              <p14:nvPr/>
            </p14:nvContentPartPr>
            <p14:xfrm>
              <a:off x="2895240" y="3473800"/>
              <a:ext cx="4379760" cy="80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24B306-CECF-4455-BC24-0CDFEBE521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77239" y="3455800"/>
                <a:ext cx="4415403" cy="84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0A2787B-194F-467A-9106-53845768CD0C}"/>
                  </a:ext>
                </a:extLst>
              </p14:cNvPr>
              <p14:cNvContentPartPr/>
              <p14:nvPr/>
            </p14:nvContentPartPr>
            <p14:xfrm>
              <a:off x="1532640" y="4359400"/>
              <a:ext cx="1276920" cy="46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0A2787B-194F-467A-9106-53845768CD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14640" y="4341400"/>
                <a:ext cx="131256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F2CE8C-6F8B-4EAA-A3C6-A978198BCBAB}"/>
                  </a:ext>
                </a:extLst>
              </p14:cNvPr>
              <p14:cNvContentPartPr/>
              <p14:nvPr/>
            </p14:nvContentPartPr>
            <p14:xfrm>
              <a:off x="3088200" y="4251040"/>
              <a:ext cx="5204880" cy="126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F2CE8C-6F8B-4EAA-A3C6-A978198BCBA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0200" y="4233400"/>
                <a:ext cx="5240520" cy="130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1320006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14:cNvPr>
              <p14:cNvContentPartPr/>
              <p14:nvPr/>
            </p14:nvContentPartPr>
            <p14:xfrm>
              <a:off x="2856360" y="378160"/>
              <a:ext cx="4367160" cy="806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D1AA034-84F7-4B4A-8B4C-0470826667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8720" y="360160"/>
                <a:ext cx="4402800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14:cNvPr>
              <p14:cNvContentPartPr/>
              <p14:nvPr/>
            </p14:nvContentPartPr>
            <p14:xfrm>
              <a:off x="1043760" y="1311640"/>
              <a:ext cx="10461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7744F8-3FE9-4C89-B6AC-9481CDC67A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6114" y="1294000"/>
                <a:ext cx="1081812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14:cNvPr>
              <p14:cNvContentPartPr/>
              <p14:nvPr/>
            </p14:nvContentPartPr>
            <p14:xfrm>
              <a:off x="2387280" y="1208680"/>
              <a:ext cx="1829160" cy="69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C3391E-CD68-4BFF-A437-9BBA7E67CA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69280" y="1190680"/>
                <a:ext cx="1864800" cy="73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14:cNvPr>
              <p14:cNvContentPartPr/>
              <p14:nvPr/>
            </p14:nvContentPartPr>
            <p14:xfrm>
              <a:off x="4621800" y="1533760"/>
              <a:ext cx="21240" cy="86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49A2A2-B4F6-47AE-8DDB-2C483126D3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4160" y="1516120"/>
                <a:ext cx="5688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14:cNvPr>
              <p14:cNvContentPartPr/>
              <p14:nvPr/>
            </p14:nvContentPartPr>
            <p14:xfrm>
              <a:off x="4612440" y="1350880"/>
              <a:ext cx="828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C272A2-0862-44B8-8E20-2FC8AE3F22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0" y="13332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14:cNvPr>
              <p14:cNvContentPartPr/>
              <p14:nvPr/>
            </p14:nvContentPartPr>
            <p14:xfrm>
              <a:off x="4764360" y="1494160"/>
              <a:ext cx="22104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DAD299-30AA-4780-87FF-BC6FC6AA20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1476160"/>
                <a:ext cx="256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14:cNvPr>
              <p14:cNvContentPartPr/>
              <p14:nvPr/>
            </p14:nvContentPartPr>
            <p14:xfrm>
              <a:off x="5139120" y="1198600"/>
              <a:ext cx="4248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F31DC4-2D45-4794-9D79-AC226D08C9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1120" y="1180600"/>
                <a:ext cx="781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14:cNvPr>
              <p14:cNvContentPartPr/>
              <p14:nvPr/>
            </p14:nvContentPartPr>
            <p14:xfrm>
              <a:off x="5028600" y="1435840"/>
              <a:ext cx="26352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EE2F1F-8C69-402A-A7C2-0A3B7C0E24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10960" y="1417840"/>
                <a:ext cx="299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14:cNvPr>
              <p14:cNvContentPartPr/>
              <p14:nvPr/>
            </p14:nvContentPartPr>
            <p14:xfrm>
              <a:off x="5332440" y="1431880"/>
              <a:ext cx="126000" cy="135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5847240-239D-48C1-8AD9-280F4F0872E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14800" y="1414240"/>
                <a:ext cx="161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14:cNvPr>
              <p14:cNvContentPartPr/>
              <p14:nvPr/>
            </p14:nvContentPartPr>
            <p14:xfrm>
              <a:off x="6522600" y="1360240"/>
              <a:ext cx="13104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F743080-D58C-4F8A-8D99-01C2643296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04600" y="1342600"/>
                <a:ext cx="166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14:cNvPr>
              <p14:cNvContentPartPr/>
              <p14:nvPr/>
            </p14:nvContentPartPr>
            <p14:xfrm>
              <a:off x="6997440" y="1150360"/>
              <a:ext cx="857520" cy="599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928056-53AE-4E29-B692-0F7E93891B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79440" y="1132720"/>
                <a:ext cx="8931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14:cNvPr>
              <p14:cNvContentPartPr/>
              <p14:nvPr/>
            </p14:nvContentPartPr>
            <p14:xfrm>
              <a:off x="5892240" y="1198600"/>
              <a:ext cx="528480" cy="36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1CAF1-A3C4-4EF5-86C3-D86046AFA72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74588" y="1180600"/>
                <a:ext cx="564144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14:cNvPr>
              <p14:cNvContentPartPr/>
              <p14:nvPr/>
            </p14:nvContentPartPr>
            <p14:xfrm>
              <a:off x="3657000" y="2225320"/>
              <a:ext cx="263520" cy="20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C774E6-A438-46DF-A5A7-3B5D6700D5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39360" y="2207320"/>
                <a:ext cx="299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14:cNvPr>
              <p14:cNvContentPartPr/>
              <p14:nvPr/>
            </p14:nvContentPartPr>
            <p14:xfrm>
              <a:off x="3708120" y="2317840"/>
              <a:ext cx="273600" cy="2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823E504-D8A4-466E-83D6-025C8B164BF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0480" y="2300200"/>
                <a:ext cx="309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14:cNvPr>
              <p14:cNvContentPartPr/>
              <p14:nvPr/>
            </p14:nvContentPartPr>
            <p14:xfrm>
              <a:off x="3284040" y="2062240"/>
              <a:ext cx="150120" cy="53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D5BB84-9CBA-4135-BE10-1FDD36C61E2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66040" y="2044240"/>
                <a:ext cx="185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14:cNvPr>
              <p14:cNvContentPartPr/>
              <p14:nvPr/>
            </p14:nvContentPartPr>
            <p14:xfrm>
              <a:off x="3171720" y="2204080"/>
              <a:ext cx="323280" cy="3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46A7050-6CBD-4BCD-868D-A6FA841D7D6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53720" y="2186440"/>
                <a:ext cx="3589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14:cNvPr>
              <p14:cNvContentPartPr/>
              <p14:nvPr/>
            </p14:nvContentPartPr>
            <p14:xfrm>
              <a:off x="4144800" y="2052160"/>
              <a:ext cx="1341720" cy="375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D5CDEA-6011-44EE-AB09-48CFE70A63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26800" y="2034160"/>
                <a:ext cx="13773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2B84B8-4DD1-4961-A5E9-C64AA070613E}"/>
                  </a:ext>
                </a:extLst>
              </p14:cNvPr>
              <p14:cNvContentPartPr/>
              <p14:nvPr/>
            </p14:nvContentPartPr>
            <p14:xfrm>
              <a:off x="6431160" y="2255200"/>
              <a:ext cx="2520" cy="13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2B84B8-4DD1-4961-A5E9-C64AA07061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13160" y="2237560"/>
                <a:ext cx="381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B6AEED-C8F1-437B-896A-89F6BED3019C}"/>
                  </a:ext>
                </a:extLst>
              </p14:cNvPr>
              <p14:cNvContentPartPr/>
              <p14:nvPr/>
            </p14:nvContentPartPr>
            <p14:xfrm>
              <a:off x="6481920" y="2092480"/>
              <a:ext cx="828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B6AEED-C8F1-437B-896A-89F6BED301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3920" y="207484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7988CB-0D7A-4889-998E-90BACB3D948E}"/>
                  </a:ext>
                </a:extLst>
              </p14:cNvPr>
              <p14:cNvContentPartPr/>
              <p14:nvPr/>
            </p14:nvContentPartPr>
            <p14:xfrm>
              <a:off x="6552840" y="2224600"/>
              <a:ext cx="609120" cy="54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7988CB-0D7A-4889-998E-90BACB3D94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34851" y="2206960"/>
                <a:ext cx="644739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B0F6DA7-3CFF-4387-916D-D3A7C9A750D6}"/>
                  </a:ext>
                </a:extLst>
              </p14:cNvPr>
              <p14:cNvContentPartPr/>
              <p14:nvPr/>
            </p14:nvContentPartPr>
            <p14:xfrm>
              <a:off x="5910960" y="2199040"/>
              <a:ext cx="403920" cy="232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B0F6DA7-3CFF-4387-916D-D3A7C9A75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93320" y="2181373"/>
                <a:ext cx="439560" cy="268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2BE022-B07C-42A1-A650-DEA2F3EF8CEF}"/>
                  </a:ext>
                </a:extLst>
              </p14:cNvPr>
              <p14:cNvContentPartPr/>
              <p14:nvPr/>
            </p14:nvContentPartPr>
            <p14:xfrm>
              <a:off x="7526280" y="1995280"/>
              <a:ext cx="1134720" cy="638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2BE022-B07C-42A1-A650-DEA2F3EF8CE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08280" y="1977280"/>
                <a:ext cx="117036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3D6A1F7-28FF-41A0-ADC4-623C41CE0AD9}"/>
                  </a:ext>
                </a:extLst>
              </p14:cNvPr>
              <p14:cNvContentPartPr/>
              <p14:nvPr/>
            </p14:nvContentPartPr>
            <p14:xfrm>
              <a:off x="1243560" y="2722480"/>
              <a:ext cx="270360" cy="57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3D6A1F7-28FF-41A0-ADC4-623C41CE0AD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25560" y="2704840"/>
                <a:ext cx="306000" cy="61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D4F000-0C15-4AEE-9E74-C6938563278B}"/>
                  </a:ext>
                </a:extLst>
              </p14:cNvPr>
              <p14:cNvContentPartPr/>
              <p14:nvPr/>
            </p14:nvContentPartPr>
            <p14:xfrm>
              <a:off x="3892080" y="2915440"/>
              <a:ext cx="131040" cy="204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D4F000-0C15-4AEE-9E74-C693856327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440" y="2897440"/>
                <a:ext cx="166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FB4AC8-A7E3-4021-B1B5-203B9887E4F8}"/>
                  </a:ext>
                </a:extLst>
              </p14:cNvPr>
              <p14:cNvContentPartPr/>
              <p14:nvPr/>
            </p14:nvContentPartPr>
            <p14:xfrm>
              <a:off x="1909920" y="2753080"/>
              <a:ext cx="1859400" cy="46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FB4AC8-A7E3-4021-B1B5-203B9887E4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91920" y="2735080"/>
                <a:ext cx="18950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24B306-CECF-4455-BC24-0CDFEBE5213F}"/>
                  </a:ext>
                </a:extLst>
              </p14:cNvPr>
              <p14:cNvContentPartPr/>
              <p14:nvPr/>
            </p14:nvContentPartPr>
            <p14:xfrm>
              <a:off x="2895240" y="3473800"/>
              <a:ext cx="4379760" cy="80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24B306-CECF-4455-BC24-0CDFEBE521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77239" y="3455800"/>
                <a:ext cx="4415403" cy="84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0A2787B-194F-467A-9106-53845768CD0C}"/>
                  </a:ext>
                </a:extLst>
              </p14:cNvPr>
              <p14:cNvContentPartPr/>
              <p14:nvPr/>
            </p14:nvContentPartPr>
            <p14:xfrm>
              <a:off x="1532640" y="4359400"/>
              <a:ext cx="1276920" cy="46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0A2787B-194F-467A-9106-53845768CD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14640" y="4341400"/>
                <a:ext cx="131256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F2CE8C-6F8B-4EAA-A3C6-A978198BCBAB}"/>
                  </a:ext>
                </a:extLst>
              </p14:cNvPr>
              <p14:cNvContentPartPr/>
              <p14:nvPr/>
            </p14:nvContentPartPr>
            <p14:xfrm>
              <a:off x="3088200" y="4251040"/>
              <a:ext cx="5204880" cy="126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F2CE8C-6F8B-4EAA-A3C6-A978198BCBA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0200" y="4233400"/>
                <a:ext cx="5240520" cy="13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EE0F8D-6120-4601-9272-164B0D44B156}"/>
                  </a:ext>
                </a:extLst>
              </p14:cNvPr>
              <p14:cNvContentPartPr/>
              <p14:nvPr/>
            </p14:nvContentPartPr>
            <p14:xfrm>
              <a:off x="2920800" y="5704720"/>
              <a:ext cx="66240" cy="5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EE0F8D-6120-4601-9272-164B0D44B15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02800" y="5686720"/>
                <a:ext cx="1018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8CFC57F-8AF7-4E35-9515-FD8436C8B31B}"/>
                  </a:ext>
                </a:extLst>
              </p14:cNvPr>
              <p14:cNvContentPartPr/>
              <p14:nvPr/>
            </p14:nvContentPartPr>
            <p14:xfrm>
              <a:off x="2244720" y="5827480"/>
              <a:ext cx="1483200" cy="523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8CFC57F-8AF7-4E35-9515-FD8436C8B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6724" y="5809840"/>
                <a:ext cx="1518831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CA40FDA-093D-4F06-BAA2-7F3FC6D435F7}"/>
                  </a:ext>
                </a:extLst>
              </p14:cNvPr>
              <p14:cNvContentPartPr/>
              <p14:nvPr/>
            </p14:nvContentPartPr>
            <p14:xfrm>
              <a:off x="6348000" y="5598520"/>
              <a:ext cx="2509200" cy="446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CA40FDA-093D-4F06-BAA2-7F3FC6D435F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30357" y="5580880"/>
                <a:ext cx="2544845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9216E1F-9731-47FC-A399-0BB8C8409BC0}"/>
                  </a:ext>
                </a:extLst>
              </p14:cNvPr>
              <p14:cNvContentPartPr/>
              <p14:nvPr/>
            </p14:nvContentPartPr>
            <p14:xfrm>
              <a:off x="4287360" y="5813800"/>
              <a:ext cx="1828800" cy="874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9216E1F-9731-47FC-A399-0BB8C8409B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5796160"/>
                <a:ext cx="1864440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8BEE70-03E5-43F3-8537-FC868661276A}"/>
                  </a:ext>
                </a:extLst>
              </p14:cNvPr>
              <p14:cNvContentPartPr/>
              <p14:nvPr/>
            </p14:nvContentPartPr>
            <p14:xfrm>
              <a:off x="6403080" y="6258040"/>
              <a:ext cx="2304000" cy="36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8BEE70-03E5-43F3-8537-FC86866127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85440" y="6240400"/>
                <a:ext cx="2339640" cy="40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154253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A7E10A-7E35-487A-8313-62E775662F9C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A7E10A-7E35-487A-8313-62E775662F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8828736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708027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FDC31F-B682-4187-82D9-D149050AD443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FDC31F-B682-4187-82D9-D149050AD4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6769885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815117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14:cNvPr>
              <p14:cNvContentPartPr/>
              <p14:nvPr/>
            </p14:nvContentPartPr>
            <p14:xfrm>
              <a:off x="4144800" y="1016080"/>
              <a:ext cx="162360" cy="10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26800" y="998080"/>
                <a:ext cx="198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14:cNvPr>
              <p14:cNvContentPartPr/>
              <p14:nvPr/>
            </p14:nvContentPartPr>
            <p14:xfrm>
              <a:off x="4175400" y="1097800"/>
              <a:ext cx="1414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107980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14:cNvPr>
              <p14:cNvContentPartPr/>
              <p14:nvPr/>
            </p14:nvContentPartPr>
            <p14:xfrm>
              <a:off x="3525600" y="935080"/>
              <a:ext cx="471960" cy="22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07960" y="917440"/>
                <a:ext cx="507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14:cNvPr>
              <p14:cNvContentPartPr/>
              <p14:nvPr/>
            </p14:nvContentPartPr>
            <p14:xfrm>
              <a:off x="4460160" y="874240"/>
              <a:ext cx="488880" cy="220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42160" y="856240"/>
                <a:ext cx="524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14:cNvPr>
              <p14:cNvContentPartPr/>
              <p14:nvPr/>
            </p14:nvContentPartPr>
            <p14:xfrm>
              <a:off x="5077560" y="863440"/>
              <a:ext cx="79308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59568" y="845473"/>
                <a:ext cx="828704" cy="2296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0146623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14:cNvPr>
              <p14:cNvContentPartPr/>
              <p14:nvPr/>
            </p14:nvContentPartPr>
            <p14:xfrm>
              <a:off x="4144800" y="1016080"/>
              <a:ext cx="162360" cy="10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26800" y="998080"/>
                <a:ext cx="198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14:cNvPr>
              <p14:cNvContentPartPr/>
              <p14:nvPr/>
            </p14:nvContentPartPr>
            <p14:xfrm>
              <a:off x="4175400" y="1097800"/>
              <a:ext cx="1414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107980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14:cNvPr>
              <p14:cNvContentPartPr/>
              <p14:nvPr/>
            </p14:nvContentPartPr>
            <p14:xfrm>
              <a:off x="3525600" y="935080"/>
              <a:ext cx="471960" cy="22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07960" y="917440"/>
                <a:ext cx="507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14:cNvPr>
              <p14:cNvContentPartPr/>
              <p14:nvPr/>
            </p14:nvContentPartPr>
            <p14:xfrm>
              <a:off x="4460160" y="874240"/>
              <a:ext cx="488880" cy="220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42160" y="856240"/>
                <a:ext cx="524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14:cNvPr>
              <p14:cNvContentPartPr/>
              <p14:nvPr/>
            </p14:nvContentPartPr>
            <p14:xfrm>
              <a:off x="5077560" y="863440"/>
              <a:ext cx="79308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59568" y="845473"/>
                <a:ext cx="828704" cy="229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14:cNvPr>
              <p14:cNvContentPartPr/>
              <p14:nvPr/>
            </p14:nvContentPartPr>
            <p14:xfrm>
              <a:off x="6117240" y="822760"/>
              <a:ext cx="12024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99240" y="804760"/>
                <a:ext cx="1558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14:cNvPr>
              <p14:cNvContentPartPr/>
              <p14:nvPr/>
            </p14:nvContentPartPr>
            <p14:xfrm>
              <a:off x="6999960" y="866680"/>
              <a:ext cx="172800" cy="27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81960" y="849040"/>
                <a:ext cx="2084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14:cNvPr>
              <p14:cNvContentPartPr/>
              <p14:nvPr/>
            </p14:nvContentPartPr>
            <p14:xfrm>
              <a:off x="7040640" y="940480"/>
              <a:ext cx="9792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022640" y="922480"/>
                <a:ext cx="133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14:cNvPr>
              <p14:cNvContentPartPr/>
              <p14:nvPr/>
            </p14:nvContentPartPr>
            <p14:xfrm>
              <a:off x="6450600" y="841480"/>
              <a:ext cx="392040" cy="24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32960" y="823840"/>
                <a:ext cx="4276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14:cNvPr>
              <p14:cNvContentPartPr/>
              <p14:nvPr/>
            </p14:nvContentPartPr>
            <p14:xfrm>
              <a:off x="8208840" y="67012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91200" y="652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14:cNvPr>
              <p14:cNvContentPartPr/>
              <p14:nvPr/>
            </p14:nvContentPartPr>
            <p14:xfrm>
              <a:off x="7345560" y="730600"/>
              <a:ext cx="146088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27560" y="712936"/>
                <a:ext cx="1496520" cy="29920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093763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14:cNvPr>
              <p14:cNvContentPartPr/>
              <p14:nvPr/>
            </p14:nvContentPartPr>
            <p14:xfrm>
              <a:off x="4144800" y="1016080"/>
              <a:ext cx="162360" cy="10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26800" y="998080"/>
                <a:ext cx="198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14:cNvPr>
              <p14:cNvContentPartPr/>
              <p14:nvPr/>
            </p14:nvContentPartPr>
            <p14:xfrm>
              <a:off x="4175400" y="1097800"/>
              <a:ext cx="1414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107980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14:cNvPr>
              <p14:cNvContentPartPr/>
              <p14:nvPr/>
            </p14:nvContentPartPr>
            <p14:xfrm>
              <a:off x="3525600" y="935080"/>
              <a:ext cx="471960" cy="22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07960" y="917440"/>
                <a:ext cx="507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14:cNvPr>
              <p14:cNvContentPartPr/>
              <p14:nvPr/>
            </p14:nvContentPartPr>
            <p14:xfrm>
              <a:off x="4460160" y="874240"/>
              <a:ext cx="488880" cy="220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42160" y="856240"/>
                <a:ext cx="524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14:cNvPr>
              <p14:cNvContentPartPr/>
              <p14:nvPr/>
            </p14:nvContentPartPr>
            <p14:xfrm>
              <a:off x="5077560" y="863440"/>
              <a:ext cx="79308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59568" y="845473"/>
                <a:ext cx="828704" cy="229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14:cNvPr>
              <p14:cNvContentPartPr/>
              <p14:nvPr/>
            </p14:nvContentPartPr>
            <p14:xfrm>
              <a:off x="6117240" y="822760"/>
              <a:ext cx="12024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99240" y="804760"/>
                <a:ext cx="1558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14:cNvPr>
              <p14:cNvContentPartPr/>
              <p14:nvPr/>
            </p14:nvContentPartPr>
            <p14:xfrm>
              <a:off x="6999960" y="866680"/>
              <a:ext cx="172800" cy="27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81960" y="849040"/>
                <a:ext cx="2084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14:cNvPr>
              <p14:cNvContentPartPr/>
              <p14:nvPr/>
            </p14:nvContentPartPr>
            <p14:xfrm>
              <a:off x="7040640" y="940480"/>
              <a:ext cx="9792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022640" y="922480"/>
                <a:ext cx="133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14:cNvPr>
              <p14:cNvContentPartPr/>
              <p14:nvPr/>
            </p14:nvContentPartPr>
            <p14:xfrm>
              <a:off x="6450600" y="841480"/>
              <a:ext cx="392040" cy="24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32960" y="823840"/>
                <a:ext cx="4276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14:cNvPr>
              <p14:cNvContentPartPr/>
              <p14:nvPr/>
            </p14:nvContentPartPr>
            <p14:xfrm>
              <a:off x="8208840" y="67012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91200" y="652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14:cNvPr>
              <p14:cNvContentPartPr/>
              <p14:nvPr/>
            </p14:nvContentPartPr>
            <p14:xfrm>
              <a:off x="7345560" y="730600"/>
              <a:ext cx="146088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27560" y="712936"/>
                <a:ext cx="1496520" cy="299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14:cNvPr>
              <p14:cNvContentPartPr/>
              <p14:nvPr/>
            </p14:nvContentPartPr>
            <p14:xfrm>
              <a:off x="4795320" y="1772800"/>
              <a:ext cx="119520" cy="15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7320" y="1754800"/>
                <a:ext cx="155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14:cNvPr>
              <p14:cNvContentPartPr/>
              <p14:nvPr/>
            </p14:nvContentPartPr>
            <p14:xfrm>
              <a:off x="4795320" y="1861000"/>
              <a:ext cx="11448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7320" y="1843360"/>
                <a:ext cx="150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14:cNvPr>
              <p14:cNvContentPartPr/>
              <p14:nvPr/>
            </p14:nvContentPartPr>
            <p14:xfrm>
              <a:off x="3324720" y="1513600"/>
              <a:ext cx="1290960" cy="527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07085" y="1495600"/>
                <a:ext cx="132659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14:cNvPr>
              <p14:cNvContentPartPr/>
              <p14:nvPr/>
            </p14:nvContentPartPr>
            <p14:xfrm>
              <a:off x="5039040" y="1576960"/>
              <a:ext cx="999360" cy="37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21400" y="1558960"/>
                <a:ext cx="1035000" cy="40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994658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14:cNvPr>
              <p14:cNvContentPartPr/>
              <p14:nvPr/>
            </p14:nvContentPartPr>
            <p14:xfrm>
              <a:off x="4144800" y="1016080"/>
              <a:ext cx="162360" cy="10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26800" y="998080"/>
                <a:ext cx="198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14:cNvPr>
              <p14:cNvContentPartPr/>
              <p14:nvPr/>
            </p14:nvContentPartPr>
            <p14:xfrm>
              <a:off x="4175400" y="1097800"/>
              <a:ext cx="1414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107980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14:cNvPr>
              <p14:cNvContentPartPr/>
              <p14:nvPr/>
            </p14:nvContentPartPr>
            <p14:xfrm>
              <a:off x="3525600" y="935080"/>
              <a:ext cx="471960" cy="22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07960" y="917440"/>
                <a:ext cx="507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14:cNvPr>
              <p14:cNvContentPartPr/>
              <p14:nvPr/>
            </p14:nvContentPartPr>
            <p14:xfrm>
              <a:off x="4460160" y="874240"/>
              <a:ext cx="488880" cy="220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42160" y="856240"/>
                <a:ext cx="524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14:cNvPr>
              <p14:cNvContentPartPr/>
              <p14:nvPr/>
            </p14:nvContentPartPr>
            <p14:xfrm>
              <a:off x="5077560" y="863440"/>
              <a:ext cx="79308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59568" y="845473"/>
                <a:ext cx="828704" cy="229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14:cNvPr>
              <p14:cNvContentPartPr/>
              <p14:nvPr/>
            </p14:nvContentPartPr>
            <p14:xfrm>
              <a:off x="6117240" y="822760"/>
              <a:ext cx="12024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99240" y="804760"/>
                <a:ext cx="1558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14:cNvPr>
              <p14:cNvContentPartPr/>
              <p14:nvPr/>
            </p14:nvContentPartPr>
            <p14:xfrm>
              <a:off x="6999960" y="866680"/>
              <a:ext cx="172800" cy="27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81960" y="849040"/>
                <a:ext cx="2084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14:cNvPr>
              <p14:cNvContentPartPr/>
              <p14:nvPr/>
            </p14:nvContentPartPr>
            <p14:xfrm>
              <a:off x="7040640" y="940480"/>
              <a:ext cx="9792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022640" y="922480"/>
                <a:ext cx="133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14:cNvPr>
              <p14:cNvContentPartPr/>
              <p14:nvPr/>
            </p14:nvContentPartPr>
            <p14:xfrm>
              <a:off x="6450600" y="841480"/>
              <a:ext cx="392040" cy="24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32960" y="823840"/>
                <a:ext cx="4276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14:cNvPr>
              <p14:cNvContentPartPr/>
              <p14:nvPr/>
            </p14:nvContentPartPr>
            <p14:xfrm>
              <a:off x="8208840" y="67012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91200" y="652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14:cNvPr>
              <p14:cNvContentPartPr/>
              <p14:nvPr/>
            </p14:nvContentPartPr>
            <p14:xfrm>
              <a:off x="7345560" y="730600"/>
              <a:ext cx="146088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27560" y="712936"/>
                <a:ext cx="1496520" cy="299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14:cNvPr>
              <p14:cNvContentPartPr/>
              <p14:nvPr/>
            </p14:nvContentPartPr>
            <p14:xfrm>
              <a:off x="4795320" y="1772800"/>
              <a:ext cx="119520" cy="15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7320" y="1754800"/>
                <a:ext cx="155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14:cNvPr>
              <p14:cNvContentPartPr/>
              <p14:nvPr/>
            </p14:nvContentPartPr>
            <p14:xfrm>
              <a:off x="4795320" y="1861000"/>
              <a:ext cx="11448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7320" y="1843360"/>
                <a:ext cx="150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14:cNvPr>
              <p14:cNvContentPartPr/>
              <p14:nvPr/>
            </p14:nvContentPartPr>
            <p14:xfrm>
              <a:off x="3324720" y="1513600"/>
              <a:ext cx="1290960" cy="527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07085" y="1495600"/>
                <a:ext cx="132659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14:cNvPr>
              <p14:cNvContentPartPr/>
              <p14:nvPr/>
            </p14:nvContentPartPr>
            <p14:xfrm>
              <a:off x="5039040" y="1576960"/>
              <a:ext cx="999360" cy="37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21400" y="1558960"/>
                <a:ext cx="10350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14:cNvPr>
              <p14:cNvContentPartPr/>
              <p14:nvPr/>
            </p14:nvContentPartPr>
            <p14:xfrm>
              <a:off x="6319200" y="1604680"/>
              <a:ext cx="325440" cy="19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01560" y="1587040"/>
                <a:ext cx="3610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14:cNvPr>
              <p14:cNvContentPartPr/>
              <p14:nvPr/>
            </p14:nvContentPartPr>
            <p14:xfrm>
              <a:off x="6963240" y="1523680"/>
              <a:ext cx="152280" cy="366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45240" y="1506040"/>
                <a:ext cx="1879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14:cNvPr>
              <p14:cNvContentPartPr/>
              <p14:nvPr/>
            </p14:nvContentPartPr>
            <p14:xfrm>
              <a:off x="7222800" y="1572640"/>
              <a:ext cx="377640" cy="303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4800" y="1555000"/>
                <a:ext cx="41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14:cNvPr>
              <p14:cNvContentPartPr/>
              <p14:nvPr/>
            </p14:nvContentPartPr>
            <p14:xfrm>
              <a:off x="7741560" y="1478680"/>
              <a:ext cx="618120" cy="414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23920" y="1460696"/>
                <a:ext cx="653760" cy="4496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14:cNvPr>
              <p14:cNvContentPartPr/>
              <p14:nvPr/>
            </p14:nvContentPartPr>
            <p14:xfrm>
              <a:off x="8494320" y="1501720"/>
              <a:ext cx="344160" cy="244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76680" y="1484080"/>
                <a:ext cx="379800" cy="27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3820311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14:cNvPr>
              <p14:cNvContentPartPr/>
              <p14:nvPr/>
            </p14:nvContentPartPr>
            <p14:xfrm>
              <a:off x="4144800" y="1016080"/>
              <a:ext cx="162360" cy="10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26800" y="998080"/>
                <a:ext cx="198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14:cNvPr>
              <p14:cNvContentPartPr/>
              <p14:nvPr/>
            </p14:nvContentPartPr>
            <p14:xfrm>
              <a:off x="4175400" y="1097800"/>
              <a:ext cx="1414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107980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14:cNvPr>
              <p14:cNvContentPartPr/>
              <p14:nvPr/>
            </p14:nvContentPartPr>
            <p14:xfrm>
              <a:off x="3525600" y="935080"/>
              <a:ext cx="471960" cy="22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07960" y="917440"/>
                <a:ext cx="507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14:cNvPr>
              <p14:cNvContentPartPr/>
              <p14:nvPr/>
            </p14:nvContentPartPr>
            <p14:xfrm>
              <a:off x="4460160" y="874240"/>
              <a:ext cx="488880" cy="220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42160" y="856240"/>
                <a:ext cx="524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14:cNvPr>
              <p14:cNvContentPartPr/>
              <p14:nvPr/>
            </p14:nvContentPartPr>
            <p14:xfrm>
              <a:off x="5077560" y="863440"/>
              <a:ext cx="79308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59568" y="845473"/>
                <a:ext cx="828704" cy="229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14:cNvPr>
              <p14:cNvContentPartPr/>
              <p14:nvPr/>
            </p14:nvContentPartPr>
            <p14:xfrm>
              <a:off x="6117240" y="822760"/>
              <a:ext cx="12024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99240" y="804760"/>
                <a:ext cx="1558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14:cNvPr>
              <p14:cNvContentPartPr/>
              <p14:nvPr/>
            </p14:nvContentPartPr>
            <p14:xfrm>
              <a:off x="6999960" y="866680"/>
              <a:ext cx="172800" cy="27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81960" y="849040"/>
                <a:ext cx="2084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14:cNvPr>
              <p14:cNvContentPartPr/>
              <p14:nvPr/>
            </p14:nvContentPartPr>
            <p14:xfrm>
              <a:off x="7040640" y="940480"/>
              <a:ext cx="9792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022640" y="922480"/>
                <a:ext cx="133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14:cNvPr>
              <p14:cNvContentPartPr/>
              <p14:nvPr/>
            </p14:nvContentPartPr>
            <p14:xfrm>
              <a:off x="6450600" y="841480"/>
              <a:ext cx="392040" cy="24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32960" y="823840"/>
                <a:ext cx="4276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14:cNvPr>
              <p14:cNvContentPartPr/>
              <p14:nvPr/>
            </p14:nvContentPartPr>
            <p14:xfrm>
              <a:off x="8208840" y="67012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91200" y="652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14:cNvPr>
              <p14:cNvContentPartPr/>
              <p14:nvPr/>
            </p14:nvContentPartPr>
            <p14:xfrm>
              <a:off x="7345560" y="730600"/>
              <a:ext cx="146088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27560" y="712936"/>
                <a:ext cx="1496520" cy="299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14:cNvPr>
              <p14:cNvContentPartPr/>
              <p14:nvPr/>
            </p14:nvContentPartPr>
            <p14:xfrm>
              <a:off x="4795320" y="1772800"/>
              <a:ext cx="119520" cy="15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7320" y="1754800"/>
                <a:ext cx="155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14:cNvPr>
              <p14:cNvContentPartPr/>
              <p14:nvPr/>
            </p14:nvContentPartPr>
            <p14:xfrm>
              <a:off x="4795320" y="1861000"/>
              <a:ext cx="11448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7320" y="1843360"/>
                <a:ext cx="150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14:cNvPr>
              <p14:cNvContentPartPr/>
              <p14:nvPr/>
            </p14:nvContentPartPr>
            <p14:xfrm>
              <a:off x="3324720" y="1513600"/>
              <a:ext cx="1290960" cy="527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07085" y="1495600"/>
                <a:ext cx="132659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14:cNvPr>
              <p14:cNvContentPartPr/>
              <p14:nvPr/>
            </p14:nvContentPartPr>
            <p14:xfrm>
              <a:off x="5039040" y="1576960"/>
              <a:ext cx="999360" cy="37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21400" y="1558960"/>
                <a:ext cx="10350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14:cNvPr>
              <p14:cNvContentPartPr/>
              <p14:nvPr/>
            </p14:nvContentPartPr>
            <p14:xfrm>
              <a:off x="6319200" y="1604680"/>
              <a:ext cx="325440" cy="19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01560" y="1587040"/>
                <a:ext cx="3610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14:cNvPr>
              <p14:cNvContentPartPr/>
              <p14:nvPr/>
            </p14:nvContentPartPr>
            <p14:xfrm>
              <a:off x="6963240" y="1523680"/>
              <a:ext cx="152280" cy="366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45240" y="1506040"/>
                <a:ext cx="1879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14:cNvPr>
              <p14:cNvContentPartPr/>
              <p14:nvPr/>
            </p14:nvContentPartPr>
            <p14:xfrm>
              <a:off x="7222800" y="1572640"/>
              <a:ext cx="377640" cy="303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4800" y="1555000"/>
                <a:ext cx="41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14:cNvPr>
              <p14:cNvContentPartPr/>
              <p14:nvPr/>
            </p14:nvContentPartPr>
            <p14:xfrm>
              <a:off x="7741560" y="1478680"/>
              <a:ext cx="618120" cy="414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23920" y="1460696"/>
                <a:ext cx="653760" cy="4496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14:cNvPr>
              <p14:cNvContentPartPr/>
              <p14:nvPr/>
            </p14:nvContentPartPr>
            <p14:xfrm>
              <a:off x="8494320" y="1501720"/>
              <a:ext cx="344160" cy="244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76680" y="1484080"/>
                <a:ext cx="3798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9B3C84-690D-47FB-AF55-B0497FB6DA06}"/>
                  </a:ext>
                </a:extLst>
              </p14:cNvPr>
              <p14:cNvContentPartPr/>
              <p14:nvPr/>
            </p14:nvContentPartPr>
            <p14:xfrm>
              <a:off x="3423720" y="2305960"/>
              <a:ext cx="404640" cy="30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9B3C84-690D-47FB-AF55-B0497FB6DA0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05736" y="2288320"/>
                <a:ext cx="44024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26A506-8A25-4EEE-B277-3C97EBE64E26}"/>
                  </a:ext>
                </a:extLst>
              </p14:cNvPr>
              <p14:cNvContentPartPr/>
              <p14:nvPr/>
            </p14:nvContentPartPr>
            <p14:xfrm>
              <a:off x="5364120" y="226528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26A506-8A25-4EEE-B277-3C97EBE64E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4612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42BE0A-6CD0-481E-83A4-DDBFAD4C840F}"/>
                  </a:ext>
                </a:extLst>
              </p14:cNvPr>
              <p14:cNvContentPartPr/>
              <p14:nvPr/>
            </p14:nvContentPartPr>
            <p14:xfrm>
              <a:off x="4246320" y="2326480"/>
              <a:ext cx="1756800" cy="25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42BE0A-6CD0-481E-83A4-DDBFAD4C840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228680" y="2308480"/>
                <a:ext cx="1792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6AF68CA-1611-4163-9115-4C9B7EB4B85D}"/>
                  </a:ext>
                </a:extLst>
              </p14:cNvPr>
              <p14:cNvContentPartPr/>
              <p14:nvPr/>
            </p14:nvContentPartPr>
            <p14:xfrm>
              <a:off x="6164400" y="2082400"/>
              <a:ext cx="540000" cy="540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6AF68CA-1611-4163-9115-4C9B7EB4B85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146760" y="2064760"/>
                <a:ext cx="5756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211175-0E17-49C2-9D3B-9A8DEF974A2B}"/>
                  </a:ext>
                </a:extLst>
              </p14:cNvPr>
              <p14:cNvContentPartPr/>
              <p14:nvPr/>
            </p14:nvContentPartPr>
            <p14:xfrm>
              <a:off x="7506120" y="2051800"/>
              <a:ext cx="379800" cy="415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211175-0E17-49C2-9D3B-9A8DEF974A2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488463" y="2034160"/>
                <a:ext cx="415474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1EB8B8-E02F-44C8-92FC-90A16E028D66}"/>
                  </a:ext>
                </a:extLst>
              </p14:cNvPr>
              <p14:cNvContentPartPr/>
              <p14:nvPr/>
            </p14:nvContentPartPr>
            <p14:xfrm>
              <a:off x="6918600" y="2229280"/>
              <a:ext cx="448560" cy="198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1EB8B8-E02F-44C8-92FC-90A16E028D66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900960" y="2211247"/>
                <a:ext cx="484200" cy="234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3233B9-2B59-48E8-8AF3-22DCC6B63908}"/>
                  </a:ext>
                </a:extLst>
              </p14:cNvPr>
              <p14:cNvContentPartPr/>
              <p14:nvPr/>
            </p14:nvContentPartPr>
            <p14:xfrm>
              <a:off x="8004720" y="2144320"/>
              <a:ext cx="317880" cy="26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3233B9-2B59-48E8-8AF3-22DCC6B6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987080" y="2126320"/>
                <a:ext cx="3535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4B4767D-0F7E-41FC-87A9-E7BF507BA426}"/>
                  </a:ext>
                </a:extLst>
              </p14:cNvPr>
              <p14:cNvContentPartPr/>
              <p14:nvPr/>
            </p14:nvContentPartPr>
            <p14:xfrm>
              <a:off x="8106960" y="2041720"/>
              <a:ext cx="143280" cy="20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4B4767D-0F7E-41FC-87A9-E7BF507BA42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88960" y="2024080"/>
                <a:ext cx="178920" cy="5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082275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14:cNvPr>
              <p14:cNvContentPartPr/>
              <p14:nvPr/>
            </p14:nvContentPartPr>
            <p14:xfrm>
              <a:off x="4144800" y="1016080"/>
              <a:ext cx="162360" cy="10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26800" y="998080"/>
                <a:ext cx="198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14:cNvPr>
              <p14:cNvContentPartPr/>
              <p14:nvPr/>
            </p14:nvContentPartPr>
            <p14:xfrm>
              <a:off x="4175400" y="1097800"/>
              <a:ext cx="1414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107980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14:cNvPr>
              <p14:cNvContentPartPr/>
              <p14:nvPr/>
            </p14:nvContentPartPr>
            <p14:xfrm>
              <a:off x="3525600" y="935080"/>
              <a:ext cx="471960" cy="22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07960" y="917440"/>
                <a:ext cx="507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14:cNvPr>
              <p14:cNvContentPartPr/>
              <p14:nvPr/>
            </p14:nvContentPartPr>
            <p14:xfrm>
              <a:off x="4460160" y="874240"/>
              <a:ext cx="488880" cy="220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42160" y="856240"/>
                <a:ext cx="524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14:cNvPr>
              <p14:cNvContentPartPr/>
              <p14:nvPr/>
            </p14:nvContentPartPr>
            <p14:xfrm>
              <a:off x="5077560" y="863440"/>
              <a:ext cx="79308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59568" y="845473"/>
                <a:ext cx="828704" cy="229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14:cNvPr>
              <p14:cNvContentPartPr/>
              <p14:nvPr/>
            </p14:nvContentPartPr>
            <p14:xfrm>
              <a:off x="6117240" y="822760"/>
              <a:ext cx="12024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99240" y="804760"/>
                <a:ext cx="1558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14:cNvPr>
              <p14:cNvContentPartPr/>
              <p14:nvPr/>
            </p14:nvContentPartPr>
            <p14:xfrm>
              <a:off x="6999960" y="866680"/>
              <a:ext cx="172800" cy="27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81960" y="849040"/>
                <a:ext cx="2084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14:cNvPr>
              <p14:cNvContentPartPr/>
              <p14:nvPr/>
            </p14:nvContentPartPr>
            <p14:xfrm>
              <a:off x="7040640" y="940480"/>
              <a:ext cx="9792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022640" y="922480"/>
                <a:ext cx="133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14:cNvPr>
              <p14:cNvContentPartPr/>
              <p14:nvPr/>
            </p14:nvContentPartPr>
            <p14:xfrm>
              <a:off x="6450600" y="841480"/>
              <a:ext cx="392040" cy="24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32960" y="823840"/>
                <a:ext cx="4276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14:cNvPr>
              <p14:cNvContentPartPr/>
              <p14:nvPr/>
            </p14:nvContentPartPr>
            <p14:xfrm>
              <a:off x="8208840" y="67012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91200" y="652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14:cNvPr>
              <p14:cNvContentPartPr/>
              <p14:nvPr/>
            </p14:nvContentPartPr>
            <p14:xfrm>
              <a:off x="7345560" y="730600"/>
              <a:ext cx="146088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27560" y="712936"/>
                <a:ext cx="1496520" cy="299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14:cNvPr>
              <p14:cNvContentPartPr/>
              <p14:nvPr/>
            </p14:nvContentPartPr>
            <p14:xfrm>
              <a:off x="4795320" y="1772800"/>
              <a:ext cx="119520" cy="15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7320" y="1754800"/>
                <a:ext cx="155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14:cNvPr>
              <p14:cNvContentPartPr/>
              <p14:nvPr/>
            </p14:nvContentPartPr>
            <p14:xfrm>
              <a:off x="4795320" y="1861000"/>
              <a:ext cx="11448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7320" y="1843360"/>
                <a:ext cx="150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14:cNvPr>
              <p14:cNvContentPartPr/>
              <p14:nvPr/>
            </p14:nvContentPartPr>
            <p14:xfrm>
              <a:off x="3324720" y="1513600"/>
              <a:ext cx="1290960" cy="527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07085" y="1495600"/>
                <a:ext cx="132659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14:cNvPr>
              <p14:cNvContentPartPr/>
              <p14:nvPr/>
            </p14:nvContentPartPr>
            <p14:xfrm>
              <a:off x="5039040" y="1576960"/>
              <a:ext cx="999360" cy="37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21400" y="1558960"/>
                <a:ext cx="10350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14:cNvPr>
              <p14:cNvContentPartPr/>
              <p14:nvPr/>
            </p14:nvContentPartPr>
            <p14:xfrm>
              <a:off x="6319200" y="1604680"/>
              <a:ext cx="325440" cy="19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01560" y="1587040"/>
                <a:ext cx="3610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14:cNvPr>
              <p14:cNvContentPartPr/>
              <p14:nvPr/>
            </p14:nvContentPartPr>
            <p14:xfrm>
              <a:off x="6963240" y="1523680"/>
              <a:ext cx="152280" cy="366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45240" y="1506040"/>
                <a:ext cx="1879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14:cNvPr>
              <p14:cNvContentPartPr/>
              <p14:nvPr/>
            </p14:nvContentPartPr>
            <p14:xfrm>
              <a:off x="7222800" y="1572640"/>
              <a:ext cx="377640" cy="303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4800" y="1555000"/>
                <a:ext cx="41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14:cNvPr>
              <p14:cNvContentPartPr/>
              <p14:nvPr/>
            </p14:nvContentPartPr>
            <p14:xfrm>
              <a:off x="7741560" y="1478680"/>
              <a:ext cx="618120" cy="414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23920" y="1460696"/>
                <a:ext cx="653760" cy="4496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14:cNvPr>
              <p14:cNvContentPartPr/>
              <p14:nvPr/>
            </p14:nvContentPartPr>
            <p14:xfrm>
              <a:off x="8494320" y="1501720"/>
              <a:ext cx="344160" cy="244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76680" y="1484080"/>
                <a:ext cx="3798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9B3C84-690D-47FB-AF55-B0497FB6DA06}"/>
                  </a:ext>
                </a:extLst>
              </p14:cNvPr>
              <p14:cNvContentPartPr/>
              <p14:nvPr/>
            </p14:nvContentPartPr>
            <p14:xfrm>
              <a:off x="3423720" y="2305960"/>
              <a:ext cx="404640" cy="30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9B3C84-690D-47FB-AF55-B0497FB6DA0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05736" y="2288320"/>
                <a:ext cx="44024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26A506-8A25-4EEE-B277-3C97EBE64E26}"/>
                  </a:ext>
                </a:extLst>
              </p14:cNvPr>
              <p14:cNvContentPartPr/>
              <p14:nvPr/>
            </p14:nvContentPartPr>
            <p14:xfrm>
              <a:off x="5364120" y="226528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26A506-8A25-4EEE-B277-3C97EBE64E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4612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42BE0A-6CD0-481E-83A4-DDBFAD4C840F}"/>
                  </a:ext>
                </a:extLst>
              </p14:cNvPr>
              <p14:cNvContentPartPr/>
              <p14:nvPr/>
            </p14:nvContentPartPr>
            <p14:xfrm>
              <a:off x="4246320" y="2326480"/>
              <a:ext cx="1756800" cy="25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42BE0A-6CD0-481E-83A4-DDBFAD4C840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228680" y="2308480"/>
                <a:ext cx="1792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6AF68CA-1611-4163-9115-4C9B7EB4B85D}"/>
                  </a:ext>
                </a:extLst>
              </p14:cNvPr>
              <p14:cNvContentPartPr/>
              <p14:nvPr/>
            </p14:nvContentPartPr>
            <p14:xfrm>
              <a:off x="6164400" y="2082400"/>
              <a:ext cx="540000" cy="540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6AF68CA-1611-4163-9115-4C9B7EB4B85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146760" y="2064760"/>
                <a:ext cx="5756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211175-0E17-49C2-9D3B-9A8DEF974A2B}"/>
                  </a:ext>
                </a:extLst>
              </p14:cNvPr>
              <p14:cNvContentPartPr/>
              <p14:nvPr/>
            </p14:nvContentPartPr>
            <p14:xfrm>
              <a:off x="7506120" y="2051800"/>
              <a:ext cx="379800" cy="415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211175-0E17-49C2-9D3B-9A8DEF974A2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488463" y="2034160"/>
                <a:ext cx="415474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1EB8B8-E02F-44C8-92FC-90A16E028D66}"/>
                  </a:ext>
                </a:extLst>
              </p14:cNvPr>
              <p14:cNvContentPartPr/>
              <p14:nvPr/>
            </p14:nvContentPartPr>
            <p14:xfrm>
              <a:off x="6918600" y="2229280"/>
              <a:ext cx="448560" cy="198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1EB8B8-E02F-44C8-92FC-90A16E028D66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900960" y="2211247"/>
                <a:ext cx="484200" cy="234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3233B9-2B59-48E8-8AF3-22DCC6B63908}"/>
                  </a:ext>
                </a:extLst>
              </p14:cNvPr>
              <p14:cNvContentPartPr/>
              <p14:nvPr/>
            </p14:nvContentPartPr>
            <p14:xfrm>
              <a:off x="8004720" y="2144320"/>
              <a:ext cx="317880" cy="26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3233B9-2B59-48E8-8AF3-22DCC6B6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987080" y="2126320"/>
                <a:ext cx="3535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4B4767D-0F7E-41FC-87A9-E7BF507BA426}"/>
                  </a:ext>
                </a:extLst>
              </p14:cNvPr>
              <p14:cNvContentPartPr/>
              <p14:nvPr/>
            </p14:nvContentPartPr>
            <p14:xfrm>
              <a:off x="8106960" y="2041720"/>
              <a:ext cx="143280" cy="20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4B4767D-0F7E-41FC-87A9-E7BF507BA42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88960" y="2024080"/>
                <a:ext cx="17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6F223F-CBB5-4EFA-8441-934D3FF73CAD}"/>
                  </a:ext>
                </a:extLst>
              </p14:cNvPr>
              <p14:cNvContentPartPr/>
              <p14:nvPr/>
            </p14:nvContentPartPr>
            <p14:xfrm>
              <a:off x="5384280" y="3039640"/>
              <a:ext cx="178200" cy="28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6F223F-CBB5-4EFA-8441-934D3FF73CA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66640" y="3021640"/>
                <a:ext cx="2138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90508-68CA-4B8B-B52E-04B83FD9E0B6}"/>
                  </a:ext>
                </a:extLst>
              </p14:cNvPr>
              <p14:cNvContentPartPr/>
              <p14:nvPr/>
            </p14:nvContentPartPr>
            <p14:xfrm>
              <a:off x="5404800" y="3118480"/>
              <a:ext cx="183600" cy="1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90508-68CA-4B8B-B52E-04B83FD9E0B6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86800" y="3100840"/>
                <a:ext cx="219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9DF6881-0449-407A-B4CF-1386FAF62B63}"/>
                  </a:ext>
                </a:extLst>
              </p14:cNvPr>
              <p14:cNvContentPartPr/>
              <p14:nvPr/>
            </p14:nvContentPartPr>
            <p14:xfrm>
              <a:off x="3961920" y="2986720"/>
              <a:ext cx="123048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9DF6881-0449-407A-B4CF-1386FAF62B63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944280" y="2969080"/>
                <a:ext cx="126612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70AE1C7-5620-4788-A1DA-546AAF539187}"/>
                  </a:ext>
                </a:extLst>
              </p14:cNvPr>
              <p14:cNvContentPartPr/>
              <p14:nvPr/>
            </p14:nvContentPartPr>
            <p14:xfrm>
              <a:off x="3393120" y="2966560"/>
              <a:ext cx="281520" cy="257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70AE1C7-5620-4788-A1DA-546AAF53918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375457" y="2948560"/>
                <a:ext cx="317206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833723B-C638-4F01-BB78-0784F0238F41}"/>
                  </a:ext>
                </a:extLst>
              </p14:cNvPr>
              <p14:cNvContentPartPr/>
              <p14:nvPr/>
            </p14:nvContentPartPr>
            <p14:xfrm>
              <a:off x="5411640" y="2921560"/>
              <a:ext cx="19512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833723B-C638-4F01-BB78-0784F0238F4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394000" y="2903560"/>
                <a:ext cx="2307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81E308-5AED-4B9B-B97B-22D30871387A}"/>
                  </a:ext>
                </a:extLst>
              </p14:cNvPr>
              <p14:cNvContentPartPr/>
              <p14:nvPr/>
            </p14:nvContentPartPr>
            <p14:xfrm>
              <a:off x="6877200" y="2753080"/>
              <a:ext cx="429840" cy="40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81E308-5AED-4B9B-B97B-22D30871387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859560" y="2735080"/>
                <a:ext cx="46548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D9CCCBF-2148-4B25-9C91-58CC7D70B4FD}"/>
                  </a:ext>
                </a:extLst>
              </p14:cNvPr>
              <p14:cNvContentPartPr/>
              <p14:nvPr/>
            </p14:nvContentPartPr>
            <p14:xfrm>
              <a:off x="5728800" y="2803840"/>
              <a:ext cx="1007280" cy="438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D9CCCBF-2148-4B25-9C91-58CC7D70B4F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11160" y="2785840"/>
                <a:ext cx="10429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2C04FFD-DA29-4A15-AAB3-066556B670A3}"/>
                  </a:ext>
                </a:extLst>
              </p14:cNvPr>
              <p14:cNvContentPartPr/>
              <p14:nvPr/>
            </p14:nvContentPartPr>
            <p14:xfrm>
              <a:off x="7524120" y="2702320"/>
              <a:ext cx="24840" cy="13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2C04FFD-DA29-4A15-AAB3-066556B670A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506480" y="2684320"/>
                <a:ext cx="604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9B607D6-DDC6-4649-9C5A-CA273E8CE60C}"/>
                  </a:ext>
                </a:extLst>
              </p14:cNvPr>
              <p14:cNvContentPartPr/>
              <p14:nvPr/>
            </p14:nvContentPartPr>
            <p14:xfrm>
              <a:off x="7692960" y="2702320"/>
              <a:ext cx="8640" cy="1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9B607D6-DDC6-4649-9C5A-CA273E8CE6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674960" y="2684320"/>
                <a:ext cx="44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DFF40B-C1C8-4FF4-85D4-A285B623C268}"/>
                  </a:ext>
                </a:extLst>
              </p14:cNvPr>
              <p14:cNvContentPartPr/>
              <p14:nvPr/>
            </p14:nvContentPartPr>
            <p14:xfrm>
              <a:off x="7426560" y="2816080"/>
              <a:ext cx="331200" cy="231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DFF40B-C1C8-4FF4-85D4-A285B623C26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08560" y="2798440"/>
                <a:ext cx="366840" cy="26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0991792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14:cNvPr>
              <p14:cNvContentPartPr/>
              <p14:nvPr/>
            </p14:nvContentPartPr>
            <p14:xfrm>
              <a:off x="4144800" y="1016080"/>
              <a:ext cx="162360" cy="10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26800" y="998080"/>
                <a:ext cx="198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14:cNvPr>
              <p14:cNvContentPartPr/>
              <p14:nvPr/>
            </p14:nvContentPartPr>
            <p14:xfrm>
              <a:off x="4175400" y="1097800"/>
              <a:ext cx="1414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107980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14:cNvPr>
              <p14:cNvContentPartPr/>
              <p14:nvPr/>
            </p14:nvContentPartPr>
            <p14:xfrm>
              <a:off x="3525600" y="935080"/>
              <a:ext cx="471960" cy="22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07960" y="917440"/>
                <a:ext cx="507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14:cNvPr>
              <p14:cNvContentPartPr/>
              <p14:nvPr/>
            </p14:nvContentPartPr>
            <p14:xfrm>
              <a:off x="4460160" y="874240"/>
              <a:ext cx="488880" cy="220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42160" y="856240"/>
                <a:ext cx="524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14:cNvPr>
              <p14:cNvContentPartPr/>
              <p14:nvPr/>
            </p14:nvContentPartPr>
            <p14:xfrm>
              <a:off x="5077560" y="863440"/>
              <a:ext cx="79308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59568" y="845473"/>
                <a:ext cx="828704" cy="229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14:cNvPr>
              <p14:cNvContentPartPr/>
              <p14:nvPr/>
            </p14:nvContentPartPr>
            <p14:xfrm>
              <a:off x="6117240" y="822760"/>
              <a:ext cx="12024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99240" y="804760"/>
                <a:ext cx="1558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14:cNvPr>
              <p14:cNvContentPartPr/>
              <p14:nvPr/>
            </p14:nvContentPartPr>
            <p14:xfrm>
              <a:off x="6999960" y="866680"/>
              <a:ext cx="172800" cy="27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81960" y="849040"/>
                <a:ext cx="2084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14:cNvPr>
              <p14:cNvContentPartPr/>
              <p14:nvPr/>
            </p14:nvContentPartPr>
            <p14:xfrm>
              <a:off x="7040640" y="940480"/>
              <a:ext cx="9792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022640" y="922480"/>
                <a:ext cx="133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14:cNvPr>
              <p14:cNvContentPartPr/>
              <p14:nvPr/>
            </p14:nvContentPartPr>
            <p14:xfrm>
              <a:off x="6450600" y="841480"/>
              <a:ext cx="392040" cy="24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32960" y="823840"/>
                <a:ext cx="4276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14:cNvPr>
              <p14:cNvContentPartPr/>
              <p14:nvPr/>
            </p14:nvContentPartPr>
            <p14:xfrm>
              <a:off x="8208840" y="67012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91200" y="652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14:cNvPr>
              <p14:cNvContentPartPr/>
              <p14:nvPr/>
            </p14:nvContentPartPr>
            <p14:xfrm>
              <a:off x="7345560" y="730600"/>
              <a:ext cx="146088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27560" y="712936"/>
                <a:ext cx="1496520" cy="299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14:cNvPr>
              <p14:cNvContentPartPr/>
              <p14:nvPr/>
            </p14:nvContentPartPr>
            <p14:xfrm>
              <a:off x="4795320" y="1772800"/>
              <a:ext cx="119520" cy="15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7320" y="1754800"/>
                <a:ext cx="155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14:cNvPr>
              <p14:cNvContentPartPr/>
              <p14:nvPr/>
            </p14:nvContentPartPr>
            <p14:xfrm>
              <a:off x="4795320" y="1861000"/>
              <a:ext cx="11448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7320" y="1843360"/>
                <a:ext cx="150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14:cNvPr>
              <p14:cNvContentPartPr/>
              <p14:nvPr/>
            </p14:nvContentPartPr>
            <p14:xfrm>
              <a:off x="3324720" y="1513600"/>
              <a:ext cx="1290960" cy="527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07085" y="1495600"/>
                <a:ext cx="132659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14:cNvPr>
              <p14:cNvContentPartPr/>
              <p14:nvPr/>
            </p14:nvContentPartPr>
            <p14:xfrm>
              <a:off x="5039040" y="1576960"/>
              <a:ext cx="999360" cy="37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21400" y="1558960"/>
                <a:ext cx="10350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14:cNvPr>
              <p14:cNvContentPartPr/>
              <p14:nvPr/>
            </p14:nvContentPartPr>
            <p14:xfrm>
              <a:off x="6319200" y="1604680"/>
              <a:ext cx="325440" cy="19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01560" y="1587040"/>
                <a:ext cx="3610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14:cNvPr>
              <p14:cNvContentPartPr/>
              <p14:nvPr/>
            </p14:nvContentPartPr>
            <p14:xfrm>
              <a:off x="6963240" y="1523680"/>
              <a:ext cx="152280" cy="366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45240" y="1506040"/>
                <a:ext cx="1879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14:cNvPr>
              <p14:cNvContentPartPr/>
              <p14:nvPr/>
            </p14:nvContentPartPr>
            <p14:xfrm>
              <a:off x="7222800" y="1572640"/>
              <a:ext cx="377640" cy="303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4800" y="1555000"/>
                <a:ext cx="41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14:cNvPr>
              <p14:cNvContentPartPr/>
              <p14:nvPr/>
            </p14:nvContentPartPr>
            <p14:xfrm>
              <a:off x="7741560" y="1478680"/>
              <a:ext cx="618120" cy="414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23920" y="1460696"/>
                <a:ext cx="653760" cy="4496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14:cNvPr>
              <p14:cNvContentPartPr/>
              <p14:nvPr/>
            </p14:nvContentPartPr>
            <p14:xfrm>
              <a:off x="8494320" y="1501720"/>
              <a:ext cx="344160" cy="244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76680" y="1484080"/>
                <a:ext cx="3798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9B3C84-690D-47FB-AF55-B0497FB6DA06}"/>
                  </a:ext>
                </a:extLst>
              </p14:cNvPr>
              <p14:cNvContentPartPr/>
              <p14:nvPr/>
            </p14:nvContentPartPr>
            <p14:xfrm>
              <a:off x="3423720" y="2305960"/>
              <a:ext cx="404640" cy="30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9B3C84-690D-47FB-AF55-B0497FB6DA0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05736" y="2288320"/>
                <a:ext cx="44024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26A506-8A25-4EEE-B277-3C97EBE64E26}"/>
                  </a:ext>
                </a:extLst>
              </p14:cNvPr>
              <p14:cNvContentPartPr/>
              <p14:nvPr/>
            </p14:nvContentPartPr>
            <p14:xfrm>
              <a:off x="5364120" y="226528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26A506-8A25-4EEE-B277-3C97EBE64E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4612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42BE0A-6CD0-481E-83A4-DDBFAD4C840F}"/>
                  </a:ext>
                </a:extLst>
              </p14:cNvPr>
              <p14:cNvContentPartPr/>
              <p14:nvPr/>
            </p14:nvContentPartPr>
            <p14:xfrm>
              <a:off x="4246320" y="2326480"/>
              <a:ext cx="1756800" cy="25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42BE0A-6CD0-481E-83A4-DDBFAD4C840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228680" y="2308480"/>
                <a:ext cx="1792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6AF68CA-1611-4163-9115-4C9B7EB4B85D}"/>
                  </a:ext>
                </a:extLst>
              </p14:cNvPr>
              <p14:cNvContentPartPr/>
              <p14:nvPr/>
            </p14:nvContentPartPr>
            <p14:xfrm>
              <a:off x="6164400" y="2082400"/>
              <a:ext cx="540000" cy="540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6AF68CA-1611-4163-9115-4C9B7EB4B85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146760" y="2064760"/>
                <a:ext cx="5756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211175-0E17-49C2-9D3B-9A8DEF974A2B}"/>
                  </a:ext>
                </a:extLst>
              </p14:cNvPr>
              <p14:cNvContentPartPr/>
              <p14:nvPr/>
            </p14:nvContentPartPr>
            <p14:xfrm>
              <a:off x="7506120" y="2051800"/>
              <a:ext cx="379800" cy="415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211175-0E17-49C2-9D3B-9A8DEF974A2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488463" y="2034160"/>
                <a:ext cx="415474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1EB8B8-E02F-44C8-92FC-90A16E028D66}"/>
                  </a:ext>
                </a:extLst>
              </p14:cNvPr>
              <p14:cNvContentPartPr/>
              <p14:nvPr/>
            </p14:nvContentPartPr>
            <p14:xfrm>
              <a:off x="6918600" y="2229280"/>
              <a:ext cx="448560" cy="198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1EB8B8-E02F-44C8-92FC-90A16E028D66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900960" y="2211247"/>
                <a:ext cx="484200" cy="234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3233B9-2B59-48E8-8AF3-22DCC6B63908}"/>
                  </a:ext>
                </a:extLst>
              </p14:cNvPr>
              <p14:cNvContentPartPr/>
              <p14:nvPr/>
            </p14:nvContentPartPr>
            <p14:xfrm>
              <a:off x="8004720" y="2144320"/>
              <a:ext cx="317880" cy="26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3233B9-2B59-48E8-8AF3-22DCC6B6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987080" y="2126320"/>
                <a:ext cx="3535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4B4767D-0F7E-41FC-87A9-E7BF507BA426}"/>
                  </a:ext>
                </a:extLst>
              </p14:cNvPr>
              <p14:cNvContentPartPr/>
              <p14:nvPr/>
            </p14:nvContentPartPr>
            <p14:xfrm>
              <a:off x="8106960" y="2041720"/>
              <a:ext cx="143280" cy="20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4B4767D-0F7E-41FC-87A9-E7BF507BA42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88960" y="2024080"/>
                <a:ext cx="17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6F223F-CBB5-4EFA-8441-934D3FF73CAD}"/>
                  </a:ext>
                </a:extLst>
              </p14:cNvPr>
              <p14:cNvContentPartPr/>
              <p14:nvPr/>
            </p14:nvContentPartPr>
            <p14:xfrm>
              <a:off x="5384280" y="3039640"/>
              <a:ext cx="178200" cy="28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6F223F-CBB5-4EFA-8441-934D3FF73CA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66640" y="3021640"/>
                <a:ext cx="2138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90508-68CA-4B8B-B52E-04B83FD9E0B6}"/>
                  </a:ext>
                </a:extLst>
              </p14:cNvPr>
              <p14:cNvContentPartPr/>
              <p14:nvPr/>
            </p14:nvContentPartPr>
            <p14:xfrm>
              <a:off x="5404800" y="3118480"/>
              <a:ext cx="183600" cy="1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90508-68CA-4B8B-B52E-04B83FD9E0B6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86800" y="3100840"/>
                <a:ext cx="219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9DF6881-0449-407A-B4CF-1386FAF62B63}"/>
                  </a:ext>
                </a:extLst>
              </p14:cNvPr>
              <p14:cNvContentPartPr/>
              <p14:nvPr/>
            </p14:nvContentPartPr>
            <p14:xfrm>
              <a:off x="3961920" y="2986720"/>
              <a:ext cx="123048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9DF6881-0449-407A-B4CF-1386FAF62B63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944280" y="2969080"/>
                <a:ext cx="126612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70AE1C7-5620-4788-A1DA-546AAF539187}"/>
                  </a:ext>
                </a:extLst>
              </p14:cNvPr>
              <p14:cNvContentPartPr/>
              <p14:nvPr/>
            </p14:nvContentPartPr>
            <p14:xfrm>
              <a:off x="3393120" y="2966560"/>
              <a:ext cx="281520" cy="257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70AE1C7-5620-4788-A1DA-546AAF53918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375457" y="2948560"/>
                <a:ext cx="317206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833723B-C638-4F01-BB78-0784F0238F41}"/>
                  </a:ext>
                </a:extLst>
              </p14:cNvPr>
              <p14:cNvContentPartPr/>
              <p14:nvPr/>
            </p14:nvContentPartPr>
            <p14:xfrm>
              <a:off x="5411640" y="2921560"/>
              <a:ext cx="19512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833723B-C638-4F01-BB78-0784F0238F4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394000" y="2903560"/>
                <a:ext cx="2307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81E308-5AED-4B9B-B97B-22D30871387A}"/>
                  </a:ext>
                </a:extLst>
              </p14:cNvPr>
              <p14:cNvContentPartPr/>
              <p14:nvPr/>
            </p14:nvContentPartPr>
            <p14:xfrm>
              <a:off x="6877200" y="2753080"/>
              <a:ext cx="429840" cy="40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81E308-5AED-4B9B-B97B-22D30871387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859560" y="2735080"/>
                <a:ext cx="46548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D9CCCBF-2148-4B25-9C91-58CC7D70B4FD}"/>
                  </a:ext>
                </a:extLst>
              </p14:cNvPr>
              <p14:cNvContentPartPr/>
              <p14:nvPr/>
            </p14:nvContentPartPr>
            <p14:xfrm>
              <a:off x="5728800" y="2803840"/>
              <a:ext cx="1007280" cy="438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D9CCCBF-2148-4B25-9C91-58CC7D70B4F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11160" y="2785840"/>
                <a:ext cx="10429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2C04FFD-DA29-4A15-AAB3-066556B670A3}"/>
                  </a:ext>
                </a:extLst>
              </p14:cNvPr>
              <p14:cNvContentPartPr/>
              <p14:nvPr/>
            </p14:nvContentPartPr>
            <p14:xfrm>
              <a:off x="7524120" y="2702320"/>
              <a:ext cx="24840" cy="13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2C04FFD-DA29-4A15-AAB3-066556B670A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506480" y="2684320"/>
                <a:ext cx="604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9B607D6-DDC6-4649-9C5A-CA273E8CE60C}"/>
                  </a:ext>
                </a:extLst>
              </p14:cNvPr>
              <p14:cNvContentPartPr/>
              <p14:nvPr/>
            </p14:nvContentPartPr>
            <p14:xfrm>
              <a:off x="7692960" y="2702320"/>
              <a:ext cx="8640" cy="1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9B607D6-DDC6-4649-9C5A-CA273E8CE6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674960" y="2684320"/>
                <a:ext cx="44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DFF40B-C1C8-4FF4-85D4-A285B623C268}"/>
                  </a:ext>
                </a:extLst>
              </p14:cNvPr>
              <p14:cNvContentPartPr/>
              <p14:nvPr/>
            </p14:nvContentPartPr>
            <p14:xfrm>
              <a:off x="7426560" y="2816080"/>
              <a:ext cx="331200" cy="231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DFF40B-C1C8-4FF4-85D4-A285B623C26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08560" y="2798440"/>
                <a:ext cx="3668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DB9A995-3384-40B8-B4E6-AA817F051220}"/>
                  </a:ext>
                </a:extLst>
              </p14:cNvPr>
              <p14:cNvContentPartPr/>
              <p14:nvPr/>
            </p14:nvContentPartPr>
            <p14:xfrm>
              <a:off x="3464400" y="3901120"/>
              <a:ext cx="324720" cy="304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DB9A995-3384-40B8-B4E6-AA817F05122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46400" y="3883480"/>
                <a:ext cx="360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6D94975-E599-4EA8-90D6-3A96BF55699C}"/>
                  </a:ext>
                </a:extLst>
              </p14:cNvPr>
              <p14:cNvContentPartPr/>
              <p14:nvPr/>
            </p14:nvContentPartPr>
            <p14:xfrm>
              <a:off x="5171160" y="4012720"/>
              <a:ext cx="188280" cy="2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6D94975-E599-4EA8-90D6-3A96BF55699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153520" y="3995080"/>
                <a:ext cx="223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45BBEDE-E210-47CE-8FB5-50E92943DBEC}"/>
                  </a:ext>
                </a:extLst>
              </p14:cNvPr>
              <p14:cNvContentPartPr/>
              <p14:nvPr/>
            </p14:nvContentPartPr>
            <p14:xfrm>
              <a:off x="5171160" y="4114240"/>
              <a:ext cx="135000" cy="1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45BBEDE-E210-47CE-8FB5-50E92943DBE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53520" y="4096600"/>
                <a:ext cx="170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F4C9E09-0BEC-4B6B-8740-FCFBF71C2DE7}"/>
                  </a:ext>
                </a:extLst>
              </p14:cNvPr>
              <p14:cNvContentPartPr/>
              <p14:nvPr/>
            </p14:nvContentPartPr>
            <p14:xfrm>
              <a:off x="4720440" y="3880960"/>
              <a:ext cx="166320" cy="71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F4C9E09-0BEC-4B6B-8740-FCFBF71C2DE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702479" y="3862960"/>
                <a:ext cx="201883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31CC4F-46F1-4B07-82FF-4A6B57D012C4}"/>
                  </a:ext>
                </a:extLst>
              </p14:cNvPr>
              <p14:cNvContentPartPr/>
              <p14:nvPr/>
            </p14:nvContentPartPr>
            <p14:xfrm>
              <a:off x="4612440" y="4002640"/>
              <a:ext cx="327960" cy="315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31CC4F-46F1-4B07-82FF-4A6B57D012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594800" y="3984640"/>
                <a:ext cx="3636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C79F60A-CC50-4EDA-BB5C-22164ECC3FAE}"/>
                  </a:ext>
                </a:extLst>
              </p14:cNvPr>
              <p14:cNvContentPartPr/>
              <p14:nvPr/>
            </p14:nvContentPartPr>
            <p14:xfrm>
              <a:off x="5565000" y="3812920"/>
              <a:ext cx="1348920" cy="393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C79F60A-CC50-4EDA-BB5C-22164ECC3FA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547360" y="3794920"/>
                <a:ext cx="1384560" cy="42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48625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599F171-4E89-481B-A9C7-25ED0E6988E5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599F171-4E89-481B-A9C7-25ED0E6988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496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5320" y="1394080"/>
                <a:ext cx="2550600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EC9060D-C8D4-41E6-9197-08FA4F1FA13F}"/>
                  </a:ext>
                </a:extLst>
              </p14:cNvPr>
              <p14:cNvContentPartPr/>
              <p14:nvPr/>
            </p14:nvContentPartPr>
            <p14:xfrm>
              <a:off x="1714800" y="1863520"/>
              <a:ext cx="264600" cy="208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EC9060D-C8D4-41E6-9197-08FA4F1FA1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97160" y="1845520"/>
                <a:ext cx="3002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62E86A-4667-4C28-988E-BA794404EF25}"/>
                  </a:ext>
                </a:extLst>
              </p14:cNvPr>
              <p14:cNvContentPartPr/>
              <p14:nvPr/>
            </p14:nvContentPartPr>
            <p14:xfrm>
              <a:off x="1535880" y="2066560"/>
              <a:ext cx="46080" cy="46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62E86A-4667-4C28-988E-BA794404EF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7880" y="2048560"/>
                <a:ext cx="81720" cy="8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1185730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D784749-5111-468B-A4E7-D6B9DBDD03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14:cNvPr>
              <p14:cNvContentPartPr/>
              <p14:nvPr/>
            </p14:nvContentPartPr>
            <p14:xfrm>
              <a:off x="4144800" y="1016080"/>
              <a:ext cx="162360" cy="10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DD71C5E-D35E-4E31-83DE-1673579DEB5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26800" y="998080"/>
                <a:ext cx="198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14:cNvPr>
              <p14:cNvContentPartPr/>
              <p14:nvPr/>
            </p14:nvContentPartPr>
            <p14:xfrm>
              <a:off x="4175400" y="1097800"/>
              <a:ext cx="1414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B3BB15-5047-444C-81AA-59E8FEE7F6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107980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14:cNvPr>
              <p14:cNvContentPartPr/>
              <p14:nvPr/>
            </p14:nvContentPartPr>
            <p14:xfrm>
              <a:off x="3525600" y="935080"/>
              <a:ext cx="471960" cy="22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726D5-0C3C-4F77-AFA0-C7C1049A744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07960" y="917440"/>
                <a:ext cx="507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14:cNvPr>
              <p14:cNvContentPartPr/>
              <p14:nvPr/>
            </p14:nvContentPartPr>
            <p14:xfrm>
              <a:off x="4460160" y="874240"/>
              <a:ext cx="488880" cy="220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2B3B3A-9556-4304-B20A-325B6F96D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42160" y="856240"/>
                <a:ext cx="524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14:cNvPr>
              <p14:cNvContentPartPr/>
              <p14:nvPr/>
            </p14:nvContentPartPr>
            <p14:xfrm>
              <a:off x="5077560" y="863440"/>
              <a:ext cx="79308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0C3B2A6-A21D-46A0-A61C-7CD76F1EE1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59568" y="845473"/>
                <a:ext cx="828704" cy="229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14:cNvPr>
              <p14:cNvContentPartPr/>
              <p14:nvPr/>
            </p14:nvContentPartPr>
            <p14:xfrm>
              <a:off x="6117240" y="822760"/>
              <a:ext cx="12024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3FC8C1D-C70A-4193-9CDA-58651E44D5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99240" y="804760"/>
                <a:ext cx="1558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14:cNvPr>
              <p14:cNvContentPartPr/>
              <p14:nvPr/>
            </p14:nvContentPartPr>
            <p14:xfrm>
              <a:off x="6999960" y="866680"/>
              <a:ext cx="172800" cy="27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D51DD34-969D-4627-9FE3-94CF4E8F31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81960" y="849040"/>
                <a:ext cx="2084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14:cNvPr>
              <p14:cNvContentPartPr/>
              <p14:nvPr/>
            </p14:nvContentPartPr>
            <p14:xfrm>
              <a:off x="7040640" y="940480"/>
              <a:ext cx="9792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E86946-F0ED-4000-BBD5-9347BD2D16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022640" y="922480"/>
                <a:ext cx="133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14:cNvPr>
              <p14:cNvContentPartPr/>
              <p14:nvPr/>
            </p14:nvContentPartPr>
            <p14:xfrm>
              <a:off x="6450600" y="841480"/>
              <a:ext cx="392040" cy="24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7937B5B-8FE3-422B-87C4-B4B3B8179AC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32960" y="823840"/>
                <a:ext cx="4276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14:cNvPr>
              <p14:cNvContentPartPr/>
              <p14:nvPr/>
            </p14:nvContentPartPr>
            <p14:xfrm>
              <a:off x="8208840" y="67012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63062E0-6EE6-41D0-A2E5-E539733136E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91200" y="652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14:cNvPr>
              <p14:cNvContentPartPr/>
              <p14:nvPr/>
            </p14:nvContentPartPr>
            <p14:xfrm>
              <a:off x="7345560" y="730600"/>
              <a:ext cx="146088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D630AA4-2292-4591-A5ED-C63A75EA183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27560" y="712936"/>
                <a:ext cx="1496520" cy="299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14:cNvPr>
              <p14:cNvContentPartPr/>
              <p14:nvPr/>
            </p14:nvContentPartPr>
            <p14:xfrm>
              <a:off x="4795320" y="1772800"/>
              <a:ext cx="119520" cy="15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8F5F2D-FB1B-407E-91A9-4F42F85726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7320" y="1754800"/>
                <a:ext cx="155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14:cNvPr>
              <p14:cNvContentPartPr/>
              <p14:nvPr/>
            </p14:nvContentPartPr>
            <p14:xfrm>
              <a:off x="4795320" y="1861000"/>
              <a:ext cx="11448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F750C37-E618-4B7C-9262-E86AE97F6C3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7320" y="1843360"/>
                <a:ext cx="150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14:cNvPr>
              <p14:cNvContentPartPr/>
              <p14:nvPr/>
            </p14:nvContentPartPr>
            <p14:xfrm>
              <a:off x="3324720" y="1513600"/>
              <a:ext cx="1290960" cy="527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212F52-162B-4A6B-AA9F-FA44E9811D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07085" y="1495600"/>
                <a:ext cx="132659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14:cNvPr>
              <p14:cNvContentPartPr/>
              <p14:nvPr/>
            </p14:nvContentPartPr>
            <p14:xfrm>
              <a:off x="5039040" y="1576960"/>
              <a:ext cx="999360" cy="37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CF383F-8E6B-4565-AD8F-72809DAAAD5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21400" y="1558960"/>
                <a:ext cx="10350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14:cNvPr>
              <p14:cNvContentPartPr/>
              <p14:nvPr/>
            </p14:nvContentPartPr>
            <p14:xfrm>
              <a:off x="6319200" y="1604680"/>
              <a:ext cx="325440" cy="19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D248F0-0E7F-4027-9663-EC83E7AD21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01560" y="1587040"/>
                <a:ext cx="3610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14:cNvPr>
              <p14:cNvContentPartPr/>
              <p14:nvPr/>
            </p14:nvContentPartPr>
            <p14:xfrm>
              <a:off x="6963240" y="1523680"/>
              <a:ext cx="152280" cy="366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C25C9B-4672-4F72-92A0-C2289EA974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45240" y="1506040"/>
                <a:ext cx="1879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14:cNvPr>
              <p14:cNvContentPartPr/>
              <p14:nvPr/>
            </p14:nvContentPartPr>
            <p14:xfrm>
              <a:off x="7222800" y="1572640"/>
              <a:ext cx="377640" cy="303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3A8CDE-890A-431F-BBEA-E35A1034AF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4800" y="1555000"/>
                <a:ext cx="41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14:cNvPr>
              <p14:cNvContentPartPr/>
              <p14:nvPr/>
            </p14:nvContentPartPr>
            <p14:xfrm>
              <a:off x="7741560" y="1478680"/>
              <a:ext cx="618120" cy="414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BA459F7-B7A8-4336-BF53-B793FDFC725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23920" y="1460696"/>
                <a:ext cx="653760" cy="4496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14:cNvPr>
              <p14:cNvContentPartPr/>
              <p14:nvPr/>
            </p14:nvContentPartPr>
            <p14:xfrm>
              <a:off x="8494320" y="1501720"/>
              <a:ext cx="344160" cy="244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106875-FF81-4D85-A491-5F5D3385E08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76680" y="1484080"/>
                <a:ext cx="3798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9B3C84-690D-47FB-AF55-B0497FB6DA06}"/>
                  </a:ext>
                </a:extLst>
              </p14:cNvPr>
              <p14:cNvContentPartPr/>
              <p14:nvPr/>
            </p14:nvContentPartPr>
            <p14:xfrm>
              <a:off x="3423720" y="2305960"/>
              <a:ext cx="404640" cy="30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9B3C84-690D-47FB-AF55-B0497FB6DA0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05736" y="2288320"/>
                <a:ext cx="440248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26A506-8A25-4EEE-B277-3C97EBE64E26}"/>
                  </a:ext>
                </a:extLst>
              </p14:cNvPr>
              <p14:cNvContentPartPr/>
              <p14:nvPr/>
            </p14:nvContentPartPr>
            <p14:xfrm>
              <a:off x="5364120" y="226528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26A506-8A25-4EEE-B277-3C97EBE64E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4612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42BE0A-6CD0-481E-83A4-DDBFAD4C840F}"/>
                  </a:ext>
                </a:extLst>
              </p14:cNvPr>
              <p14:cNvContentPartPr/>
              <p14:nvPr/>
            </p14:nvContentPartPr>
            <p14:xfrm>
              <a:off x="4246320" y="2326480"/>
              <a:ext cx="1756800" cy="25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42BE0A-6CD0-481E-83A4-DDBFAD4C840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228680" y="2308480"/>
                <a:ext cx="1792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6AF68CA-1611-4163-9115-4C9B7EB4B85D}"/>
                  </a:ext>
                </a:extLst>
              </p14:cNvPr>
              <p14:cNvContentPartPr/>
              <p14:nvPr/>
            </p14:nvContentPartPr>
            <p14:xfrm>
              <a:off x="6164400" y="2082400"/>
              <a:ext cx="540000" cy="540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6AF68CA-1611-4163-9115-4C9B7EB4B85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146760" y="2064760"/>
                <a:ext cx="5756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211175-0E17-49C2-9D3B-9A8DEF974A2B}"/>
                  </a:ext>
                </a:extLst>
              </p14:cNvPr>
              <p14:cNvContentPartPr/>
              <p14:nvPr/>
            </p14:nvContentPartPr>
            <p14:xfrm>
              <a:off x="7506120" y="2051800"/>
              <a:ext cx="379800" cy="415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211175-0E17-49C2-9D3B-9A8DEF974A2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488463" y="2034160"/>
                <a:ext cx="415474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1EB8B8-E02F-44C8-92FC-90A16E028D66}"/>
                  </a:ext>
                </a:extLst>
              </p14:cNvPr>
              <p14:cNvContentPartPr/>
              <p14:nvPr/>
            </p14:nvContentPartPr>
            <p14:xfrm>
              <a:off x="6918600" y="2229280"/>
              <a:ext cx="448560" cy="198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1EB8B8-E02F-44C8-92FC-90A16E028D66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900960" y="2211247"/>
                <a:ext cx="484200" cy="234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3233B9-2B59-48E8-8AF3-22DCC6B63908}"/>
                  </a:ext>
                </a:extLst>
              </p14:cNvPr>
              <p14:cNvContentPartPr/>
              <p14:nvPr/>
            </p14:nvContentPartPr>
            <p14:xfrm>
              <a:off x="8004720" y="2144320"/>
              <a:ext cx="317880" cy="26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3233B9-2B59-48E8-8AF3-22DCC6B6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987080" y="2126320"/>
                <a:ext cx="3535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4B4767D-0F7E-41FC-87A9-E7BF507BA426}"/>
                  </a:ext>
                </a:extLst>
              </p14:cNvPr>
              <p14:cNvContentPartPr/>
              <p14:nvPr/>
            </p14:nvContentPartPr>
            <p14:xfrm>
              <a:off x="8106960" y="2041720"/>
              <a:ext cx="143280" cy="20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4B4767D-0F7E-41FC-87A9-E7BF507BA42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88960" y="2024080"/>
                <a:ext cx="17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6F223F-CBB5-4EFA-8441-934D3FF73CAD}"/>
                  </a:ext>
                </a:extLst>
              </p14:cNvPr>
              <p14:cNvContentPartPr/>
              <p14:nvPr/>
            </p14:nvContentPartPr>
            <p14:xfrm>
              <a:off x="5384280" y="3039640"/>
              <a:ext cx="178200" cy="28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6F223F-CBB5-4EFA-8441-934D3FF73CA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66640" y="3021640"/>
                <a:ext cx="2138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90508-68CA-4B8B-B52E-04B83FD9E0B6}"/>
                  </a:ext>
                </a:extLst>
              </p14:cNvPr>
              <p14:cNvContentPartPr/>
              <p14:nvPr/>
            </p14:nvContentPartPr>
            <p14:xfrm>
              <a:off x="5404800" y="3118480"/>
              <a:ext cx="183600" cy="1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90508-68CA-4B8B-B52E-04B83FD9E0B6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86800" y="3100840"/>
                <a:ext cx="219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9DF6881-0449-407A-B4CF-1386FAF62B63}"/>
                  </a:ext>
                </a:extLst>
              </p14:cNvPr>
              <p14:cNvContentPartPr/>
              <p14:nvPr/>
            </p14:nvContentPartPr>
            <p14:xfrm>
              <a:off x="3961920" y="2986720"/>
              <a:ext cx="123048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9DF6881-0449-407A-B4CF-1386FAF62B63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944280" y="2969080"/>
                <a:ext cx="126612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70AE1C7-5620-4788-A1DA-546AAF539187}"/>
                  </a:ext>
                </a:extLst>
              </p14:cNvPr>
              <p14:cNvContentPartPr/>
              <p14:nvPr/>
            </p14:nvContentPartPr>
            <p14:xfrm>
              <a:off x="3393120" y="2966560"/>
              <a:ext cx="281520" cy="257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70AE1C7-5620-4788-A1DA-546AAF53918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375457" y="2948560"/>
                <a:ext cx="317206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833723B-C638-4F01-BB78-0784F0238F41}"/>
                  </a:ext>
                </a:extLst>
              </p14:cNvPr>
              <p14:cNvContentPartPr/>
              <p14:nvPr/>
            </p14:nvContentPartPr>
            <p14:xfrm>
              <a:off x="5411640" y="2921560"/>
              <a:ext cx="19512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833723B-C638-4F01-BB78-0784F0238F4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394000" y="2903560"/>
                <a:ext cx="2307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81E308-5AED-4B9B-B97B-22D30871387A}"/>
                  </a:ext>
                </a:extLst>
              </p14:cNvPr>
              <p14:cNvContentPartPr/>
              <p14:nvPr/>
            </p14:nvContentPartPr>
            <p14:xfrm>
              <a:off x="6877200" y="2753080"/>
              <a:ext cx="429840" cy="40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81E308-5AED-4B9B-B97B-22D30871387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859560" y="2735080"/>
                <a:ext cx="46548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D9CCCBF-2148-4B25-9C91-58CC7D70B4FD}"/>
                  </a:ext>
                </a:extLst>
              </p14:cNvPr>
              <p14:cNvContentPartPr/>
              <p14:nvPr/>
            </p14:nvContentPartPr>
            <p14:xfrm>
              <a:off x="5728800" y="2803840"/>
              <a:ext cx="1007280" cy="438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D9CCCBF-2148-4B25-9C91-58CC7D70B4F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11160" y="2785840"/>
                <a:ext cx="10429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2C04FFD-DA29-4A15-AAB3-066556B670A3}"/>
                  </a:ext>
                </a:extLst>
              </p14:cNvPr>
              <p14:cNvContentPartPr/>
              <p14:nvPr/>
            </p14:nvContentPartPr>
            <p14:xfrm>
              <a:off x="7524120" y="2702320"/>
              <a:ext cx="24840" cy="13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2C04FFD-DA29-4A15-AAB3-066556B670A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506480" y="2684320"/>
                <a:ext cx="604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9B607D6-DDC6-4649-9C5A-CA273E8CE60C}"/>
                  </a:ext>
                </a:extLst>
              </p14:cNvPr>
              <p14:cNvContentPartPr/>
              <p14:nvPr/>
            </p14:nvContentPartPr>
            <p14:xfrm>
              <a:off x="7692960" y="2702320"/>
              <a:ext cx="8640" cy="1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9B607D6-DDC6-4649-9C5A-CA273E8CE6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674960" y="2684320"/>
                <a:ext cx="44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DFF40B-C1C8-4FF4-85D4-A285B623C268}"/>
                  </a:ext>
                </a:extLst>
              </p14:cNvPr>
              <p14:cNvContentPartPr/>
              <p14:nvPr/>
            </p14:nvContentPartPr>
            <p14:xfrm>
              <a:off x="7426560" y="2816080"/>
              <a:ext cx="331200" cy="231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DFF40B-C1C8-4FF4-85D4-A285B623C26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08560" y="2798440"/>
                <a:ext cx="3668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DB9A995-3384-40B8-B4E6-AA817F051220}"/>
                  </a:ext>
                </a:extLst>
              </p14:cNvPr>
              <p14:cNvContentPartPr/>
              <p14:nvPr/>
            </p14:nvContentPartPr>
            <p14:xfrm>
              <a:off x="3464400" y="3901120"/>
              <a:ext cx="324720" cy="304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DB9A995-3384-40B8-B4E6-AA817F05122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46400" y="3883480"/>
                <a:ext cx="360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6D94975-E599-4EA8-90D6-3A96BF55699C}"/>
                  </a:ext>
                </a:extLst>
              </p14:cNvPr>
              <p14:cNvContentPartPr/>
              <p14:nvPr/>
            </p14:nvContentPartPr>
            <p14:xfrm>
              <a:off x="5171160" y="4012720"/>
              <a:ext cx="188280" cy="2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6D94975-E599-4EA8-90D6-3A96BF55699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153520" y="3995080"/>
                <a:ext cx="223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45BBEDE-E210-47CE-8FB5-50E92943DBEC}"/>
                  </a:ext>
                </a:extLst>
              </p14:cNvPr>
              <p14:cNvContentPartPr/>
              <p14:nvPr/>
            </p14:nvContentPartPr>
            <p14:xfrm>
              <a:off x="5171160" y="4114240"/>
              <a:ext cx="135000" cy="1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45BBEDE-E210-47CE-8FB5-50E92943DBE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53520" y="4096600"/>
                <a:ext cx="170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F4C9E09-0BEC-4B6B-8740-FCFBF71C2DE7}"/>
                  </a:ext>
                </a:extLst>
              </p14:cNvPr>
              <p14:cNvContentPartPr/>
              <p14:nvPr/>
            </p14:nvContentPartPr>
            <p14:xfrm>
              <a:off x="4720440" y="3880960"/>
              <a:ext cx="166320" cy="71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F4C9E09-0BEC-4B6B-8740-FCFBF71C2DE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702479" y="3862960"/>
                <a:ext cx="201883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831CC4F-46F1-4B07-82FF-4A6B57D012C4}"/>
                  </a:ext>
                </a:extLst>
              </p14:cNvPr>
              <p14:cNvContentPartPr/>
              <p14:nvPr/>
            </p14:nvContentPartPr>
            <p14:xfrm>
              <a:off x="4612440" y="4002640"/>
              <a:ext cx="327960" cy="315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831CC4F-46F1-4B07-82FF-4A6B57D012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594800" y="3984640"/>
                <a:ext cx="3636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C79F60A-CC50-4EDA-BB5C-22164ECC3FAE}"/>
                  </a:ext>
                </a:extLst>
              </p14:cNvPr>
              <p14:cNvContentPartPr/>
              <p14:nvPr/>
            </p14:nvContentPartPr>
            <p14:xfrm>
              <a:off x="5565000" y="3812920"/>
              <a:ext cx="1348920" cy="393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C79F60A-CC50-4EDA-BB5C-22164ECC3FA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547360" y="3794920"/>
                <a:ext cx="138456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F0281F2-C4A1-40CC-96A8-6E268CFA7E24}"/>
                  </a:ext>
                </a:extLst>
              </p14:cNvPr>
              <p14:cNvContentPartPr/>
              <p14:nvPr/>
            </p14:nvContentPartPr>
            <p14:xfrm>
              <a:off x="7209840" y="4154920"/>
              <a:ext cx="8532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F0281F2-C4A1-40CC-96A8-6E268CFA7E2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191840" y="4137280"/>
                <a:ext cx="120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B20905-7A0B-4C56-A00A-D8B2377AE563}"/>
                  </a:ext>
                </a:extLst>
              </p14:cNvPr>
              <p14:cNvContentPartPr/>
              <p14:nvPr/>
            </p14:nvContentPartPr>
            <p14:xfrm>
              <a:off x="7502880" y="3779080"/>
              <a:ext cx="1201320" cy="379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B20905-7A0B-4C56-A00A-D8B2377AE563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484880" y="3761080"/>
                <a:ext cx="12369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19AB7AF-C74E-43D1-903B-14D3400632D7}"/>
                  </a:ext>
                </a:extLst>
              </p14:cNvPr>
              <p14:cNvContentPartPr/>
              <p14:nvPr/>
            </p14:nvContentPartPr>
            <p14:xfrm>
              <a:off x="3464400" y="4428160"/>
              <a:ext cx="3205440" cy="1085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19AB7AF-C74E-43D1-903B-14D3400632D7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446400" y="4410520"/>
                <a:ext cx="3241080" cy="112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01189614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1720206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9684196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867061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3325558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4827363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9563136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12693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5800" y="4330240"/>
                <a:ext cx="1305000" cy="9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E203A3-642B-4539-A1B2-205A8EAC8095}"/>
                  </a:ext>
                </a:extLst>
              </p14:cNvPr>
              <p14:cNvContentPartPr/>
              <p14:nvPr/>
            </p14:nvContentPartPr>
            <p14:xfrm>
              <a:off x="6108600" y="2142520"/>
              <a:ext cx="582120" cy="419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E203A3-642B-4539-A1B2-205A8EAC809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90960" y="2124880"/>
                <a:ext cx="617760" cy="45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0819195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14:cNvPr>
              <p14:cNvContentPartPr/>
              <p14:nvPr/>
            </p14:nvContentPartPr>
            <p14:xfrm>
              <a:off x="7680720" y="2235040"/>
              <a:ext cx="283320" cy="222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62720" y="2217040"/>
                <a:ext cx="3189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14:cNvPr>
              <p14:cNvContentPartPr/>
              <p14:nvPr/>
            </p14:nvContentPartPr>
            <p14:xfrm>
              <a:off x="6211200" y="2143600"/>
              <a:ext cx="1317240" cy="396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93205" y="2125600"/>
                <a:ext cx="135287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38217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800" y="4330240"/>
                <a:ext cx="3857400" cy="97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2523594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14:cNvPr>
              <p14:cNvContentPartPr/>
              <p14:nvPr/>
            </p14:nvContentPartPr>
            <p14:xfrm>
              <a:off x="7680720" y="2235040"/>
              <a:ext cx="283320" cy="222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62720" y="2217040"/>
                <a:ext cx="3189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14:cNvPr>
              <p14:cNvContentPartPr/>
              <p14:nvPr/>
            </p14:nvContentPartPr>
            <p14:xfrm>
              <a:off x="6211200" y="2143600"/>
              <a:ext cx="1317240" cy="396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93205" y="2125600"/>
                <a:ext cx="135287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38217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800" y="4330240"/>
                <a:ext cx="3857400" cy="9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14:cNvPr>
              <p14:cNvContentPartPr/>
              <p14:nvPr/>
            </p14:nvContentPartPr>
            <p14:xfrm>
              <a:off x="5739960" y="2884840"/>
              <a:ext cx="186120" cy="20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21960" y="2867200"/>
                <a:ext cx="22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14:cNvPr>
              <p14:cNvContentPartPr/>
              <p14:nvPr/>
            </p14:nvContentPartPr>
            <p14:xfrm>
              <a:off x="5760120" y="2986360"/>
              <a:ext cx="1425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2480" y="29687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14:cNvPr>
              <p14:cNvContentPartPr/>
              <p14:nvPr/>
            </p14:nvContentPartPr>
            <p14:xfrm>
              <a:off x="6287520" y="2743000"/>
              <a:ext cx="297360" cy="29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69880" y="2725360"/>
                <a:ext cx="3330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14:cNvPr>
              <p14:cNvContentPartPr/>
              <p14:nvPr/>
            </p14:nvContentPartPr>
            <p14:xfrm>
              <a:off x="6705120" y="2803840"/>
              <a:ext cx="89532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87127" y="2785840"/>
                <a:ext cx="930946" cy="2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008493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BB2334-7BA8-4619-B9E3-AB009C576318}"/>
                  </a:ext>
                </a:extLst>
              </p14:cNvPr>
              <p14:cNvContentPartPr/>
              <p14:nvPr/>
            </p14:nvContentPartPr>
            <p14:xfrm>
              <a:off x="1640280" y="1456720"/>
              <a:ext cx="16200" cy="5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BB2334-7BA8-4619-B9E3-AB009C5763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1640" y="1447720"/>
                <a:ext cx="338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64870B-1A00-414D-9C67-9AC0E690C8B8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64870B-1A00-414D-9C67-9AC0E690C8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923CBF-654F-4EED-822F-0FEC6E0C496B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923CBF-654F-4EED-822F-0FEC6E0C49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3911836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14:cNvPr>
              <p14:cNvContentPartPr/>
              <p14:nvPr/>
            </p14:nvContentPartPr>
            <p14:xfrm>
              <a:off x="7680720" y="2235040"/>
              <a:ext cx="283320" cy="222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62720" y="2217040"/>
                <a:ext cx="3189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14:cNvPr>
              <p14:cNvContentPartPr/>
              <p14:nvPr/>
            </p14:nvContentPartPr>
            <p14:xfrm>
              <a:off x="6211200" y="2143600"/>
              <a:ext cx="1317240" cy="396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93205" y="2125600"/>
                <a:ext cx="135287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38217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800" y="4330240"/>
                <a:ext cx="3857400" cy="9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14:cNvPr>
              <p14:cNvContentPartPr/>
              <p14:nvPr/>
            </p14:nvContentPartPr>
            <p14:xfrm>
              <a:off x="5739960" y="2884840"/>
              <a:ext cx="186120" cy="20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21960" y="2867200"/>
                <a:ext cx="22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14:cNvPr>
              <p14:cNvContentPartPr/>
              <p14:nvPr/>
            </p14:nvContentPartPr>
            <p14:xfrm>
              <a:off x="5760120" y="2986360"/>
              <a:ext cx="1425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2480" y="29687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14:cNvPr>
              <p14:cNvContentPartPr/>
              <p14:nvPr/>
            </p14:nvContentPartPr>
            <p14:xfrm>
              <a:off x="6287520" y="2743000"/>
              <a:ext cx="297360" cy="29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69880" y="2725360"/>
                <a:ext cx="3330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14:cNvPr>
              <p14:cNvContentPartPr/>
              <p14:nvPr/>
            </p14:nvContentPartPr>
            <p14:xfrm>
              <a:off x="6705120" y="2803840"/>
              <a:ext cx="89532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87127" y="2785840"/>
                <a:ext cx="930946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14:cNvPr>
              <p14:cNvContentPartPr/>
              <p14:nvPr/>
            </p14:nvContentPartPr>
            <p14:xfrm>
              <a:off x="3857160" y="3202000"/>
              <a:ext cx="887040" cy="460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9160" y="3184360"/>
                <a:ext cx="92268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14:cNvPr>
              <p14:cNvContentPartPr/>
              <p14:nvPr/>
            </p14:nvContentPartPr>
            <p14:xfrm>
              <a:off x="5206080" y="3483160"/>
              <a:ext cx="16848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88440" y="3465160"/>
                <a:ext cx="204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14:cNvPr>
              <p14:cNvContentPartPr/>
              <p14:nvPr/>
            </p14:nvContentPartPr>
            <p14:xfrm>
              <a:off x="5488320" y="3452920"/>
              <a:ext cx="169920" cy="13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70320" y="3435280"/>
                <a:ext cx="2055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14:cNvPr>
              <p14:cNvContentPartPr/>
              <p14:nvPr/>
            </p14:nvContentPartPr>
            <p14:xfrm>
              <a:off x="5751120" y="3423400"/>
              <a:ext cx="10836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33480" y="3405760"/>
                <a:ext cx="14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14:cNvPr>
              <p14:cNvContentPartPr/>
              <p14:nvPr/>
            </p14:nvContentPartPr>
            <p14:xfrm>
              <a:off x="6008520" y="3403240"/>
              <a:ext cx="258840" cy="19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90520" y="3385240"/>
                <a:ext cx="2944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14:cNvPr>
              <p14:cNvContentPartPr/>
              <p14:nvPr/>
            </p14:nvContentPartPr>
            <p14:xfrm>
              <a:off x="6441240" y="3464440"/>
              <a:ext cx="20376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23240" y="3446440"/>
                <a:ext cx="239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14:cNvPr>
              <p14:cNvContentPartPr/>
              <p14:nvPr/>
            </p14:nvContentPartPr>
            <p14:xfrm>
              <a:off x="6431160" y="3571720"/>
              <a:ext cx="17820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13160" y="3553720"/>
                <a:ext cx="213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14:cNvPr>
              <p14:cNvContentPartPr/>
              <p14:nvPr/>
            </p14:nvContentPartPr>
            <p14:xfrm>
              <a:off x="6420720" y="3333040"/>
              <a:ext cx="249120" cy="60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3315040"/>
                <a:ext cx="284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14:cNvPr>
              <p14:cNvContentPartPr/>
              <p14:nvPr/>
            </p14:nvContentPartPr>
            <p14:xfrm>
              <a:off x="8077080" y="3454000"/>
              <a:ext cx="8280" cy="4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9080" y="343636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14:cNvPr>
              <p14:cNvContentPartPr/>
              <p14:nvPr/>
            </p14:nvContentPartPr>
            <p14:xfrm>
              <a:off x="8208840" y="343384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1200" y="341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14:cNvPr>
              <p14:cNvContentPartPr/>
              <p14:nvPr/>
            </p14:nvContentPartPr>
            <p14:xfrm>
              <a:off x="8340960" y="3443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323320" y="3425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14:cNvPr>
              <p14:cNvContentPartPr/>
              <p14:nvPr/>
            </p14:nvContentPartPr>
            <p14:xfrm>
              <a:off x="8533920" y="3443920"/>
              <a:ext cx="3564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15920" y="3425920"/>
                <a:ext cx="7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14:cNvPr>
              <p14:cNvContentPartPr/>
              <p14:nvPr/>
            </p14:nvContentPartPr>
            <p14:xfrm>
              <a:off x="7203000" y="3242320"/>
              <a:ext cx="722520" cy="48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85000" y="3224667"/>
                <a:ext cx="75816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14:cNvPr>
              <p14:cNvContentPartPr/>
              <p14:nvPr/>
            </p14:nvContentPartPr>
            <p14:xfrm>
              <a:off x="6846600" y="3342400"/>
              <a:ext cx="212760" cy="243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28960" y="3324760"/>
                <a:ext cx="248400" cy="27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4594114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14:cNvPr>
              <p14:cNvContentPartPr/>
              <p14:nvPr/>
            </p14:nvContentPartPr>
            <p14:xfrm>
              <a:off x="7680720" y="2235040"/>
              <a:ext cx="283320" cy="222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62720" y="2217040"/>
                <a:ext cx="3189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14:cNvPr>
              <p14:cNvContentPartPr/>
              <p14:nvPr/>
            </p14:nvContentPartPr>
            <p14:xfrm>
              <a:off x="6211200" y="2143600"/>
              <a:ext cx="1317240" cy="396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93205" y="2125600"/>
                <a:ext cx="135287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38217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800" y="4330240"/>
                <a:ext cx="3857400" cy="9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14:cNvPr>
              <p14:cNvContentPartPr/>
              <p14:nvPr/>
            </p14:nvContentPartPr>
            <p14:xfrm>
              <a:off x="5739960" y="2884840"/>
              <a:ext cx="186120" cy="20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21960" y="2867200"/>
                <a:ext cx="22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14:cNvPr>
              <p14:cNvContentPartPr/>
              <p14:nvPr/>
            </p14:nvContentPartPr>
            <p14:xfrm>
              <a:off x="5760120" y="2986360"/>
              <a:ext cx="1425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2480" y="29687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14:cNvPr>
              <p14:cNvContentPartPr/>
              <p14:nvPr/>
            </p14:nvContentPartPr>
            <p14:xfrm>
              <a:off x="6287520" y="2743000"/>
              <a:ext cx="297360" cy="29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69880" y="2725360"/>
                <a:ext cx="3330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14:cNvPr>
              <p14:cNvContentPartPr/>
              <p14:nvPr/>
            </p14:nvContentPartPr>
            <p14:xfrm>
              <a:off x="6705120" y="2803840"/>
              <a:ext cx="89532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87127" y="2785840"/>
                <a:ext cx="930946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14:cNvPr>
              <p14:cNvContentPartPr/>
              <p14:nvPr/>
            </p14:nvContentPartPr>
            <p14:xfrm>
              <a:off x="3857160" y="3202000"/>
              <a:ext cx="887040" cy="460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9160" y="3184360"/>
                <a:ext cx="92268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14:cNvPr>
              <p14:cNvContentPartPr/>
              <p14:nvPr/>
            </p14:nvContentPartPr>
            <p14:xfrm>
              <a:off x="5206080" y="3483160"/>
              <a:ext cx="16848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88440" y="3465160"/>
                <a:ext cx="204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14:cNvPr>
              <p14:cNvContentPartPr/>
              <p14:nvPr/>
            </p14:nvContentPartPr>
            <p14:xfrm>
              <a:off x="5488320" y="3452920"/>
              <a:ext cx="169920" cy="13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70320" y="3435280"/>
                <a:ext cx="2055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14:cNvPr>
              <p14:cNvContentPartPr/>
              <p14:nvPr/>
            </p14:nvContentPartPr>
            <p14:xfrm>
              <a:off x="5751120" y="3423400"/>
              <a:ext cx="10836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33480" y="3405760"/>
                <a:ext cx="14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14:cNvPr>
              <p14:cNvContentPartPr/>
              <p14:nvPr/>
            </p14:nvContentPartPr>
            <p14:xfrm>
              <a:off x="6008520" y="3403240"/>
              <a:ext cx="258840" cy="19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90520" y="3385240"/>
                <a:ext cx="2944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14:cNvPr>
              <p14:cNvContentPartPr/>
              <p14:nvPr/>
            </p14:nvContentPartPr>
            <p14:xfrm>
              <a:off x="6441240" y="3464440"/>
              <a:ext cx="20376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23240" y="3446440"/>
                <a:ext cx="239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14:cNvPr>
              <p14:cNvContentPartPr/>
              <p14:nvPr/>
            </p14:nvContentPartPr>
            <p14:xfrm>
              <a:off x="6431160" y="3571720"/>
              <a:ext cx="17820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13160" y="3553720"/>
                <a:ext cx="213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14:cNvPr>
              <p14:cNvContentPartPr/>
              <p14:nvPr/>
            </p14:nvContentPartPr>
            <p14:xfrm>
              <a:off x="6420720" y="3333040"/>
              <a:ext cx="249120" cy="60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3315040"/>
                <a:ext cx="284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14:cNvPr>
              <p14:cNvContentPartPr/>
              <p14:nvPr/>
            </p14:nvContentPartPr>
            <p14:xfrm>
              <a:off x="8077080" y="3454000"/>
              <a:ext cx="8280" cy="4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9080" y="343636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14:cNvPr>
              <p14:cNvContentPartPr/>
              <p14:nvPr/>
            </p14:nvContentPartPr>
            <p14:xfrm>
              <a:off x="8208840" y="343384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1200" y="341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14:cNvPr>
              <p14:cNvContentPartPr/>
              <p14:nvPr/>
            </p14:nvContentPartPr>
            <p14:xfrm>
              <a:off x="8340960" y="3443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323320" y="3425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14:cNvPr>
              <p14:cNvContentPartPr/>
              <p14:nvPr/>
            </p14:nvContentPartPr>
            <p14:xfrm>
              <a:off x="8533920" y="3443920"/>
              <a:ext cx="3564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15920" y="3425920"/>
                <a:ext cx="7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14:cNvPr>
              <p14:cNvContentPartPr/>
              <p14:nvPr/>
            </p14:nvContentPartPr>
            <p14:xfrm>
              <a:off x="7203000" y="3242320"/>
              <a:ext cx="722520" cy="48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85000" y="3224667"/>
                <a:ext cx="75816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14:cNvPr>
              <p14:cNvContentPartPr/>
              <p14:nvPr/>
            </p14:nvContentPartPr>
            <p14:xfrm>
              <a:off x="6846600" y="3342400"/>
              <a:ext cx="212760" cy="243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28960" y="3324760"/>
                <a:ext cx="24840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14:cNvPr>
              <p14:cNvContentPartPr/>
              <p14:nvPr/>
            </p14:nvContentPartPr>
            <p14:xfrm>
              <a:off x="5676960" y="3879520"/>
              <a:ext cx="26028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658960" y="3861520"/>
                <a:ext cx="2959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14:cNvPr>
              <p14:cNvContentPartPr/>
              <p14:nvPr/>
            </p14:nvContentPartPr>
            <p14:xfrm>
              <a:off x="6105720" y="4123600"/>
              <a:ext cx="223560" cy="3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88080" y="4105600"/>
                <a:ext cx="259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14:cNvPr>
              <p14:cNvContentPartPr/>
              <p14:nvPr/>
            </p14:nvContentPartPr>
            <p14:xfrm>
              <a:off x="6095640" y="3903640"/>
              <a:ext cx="295920" cy="16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77662" y="3886000"/>
                <a:ext cx="331517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14:cNvPr>
              <p14:cNvContentPartPr/>
              <p14:nvPr/>
            </p14:nvContentPartPr>
            <p14:xfrm>
              <a:off x="4398960" y="3905080"/>
              <a:ext cx="580320" cy="27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380960" y="3887080"/>
                <a:ext cx="6159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14:cNvPr>
              <p14:cNvContentPartPr/>
              <p14:nvPr/>
            </p14:nvContentPartPr>
            <p14:xfrm>
              <a:off x="6683160" y="3830560"/>
              <a:ext cx="752400" cy="356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665520" y="3812920"/>
                <a:ext cx="788040" cy="39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456164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14:cNvPr>
              <p14:cNvContentPartPr/>
              <p14:nvPr/>
            </p14:nvContentPartPr>
            <p14:xfrm>
              <a:off x="7680720" y="2235040"/>
              <a:ext cx="283320" cy="222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62720" y="2217040"/>
                <a:ext cx="3189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14:cNvPr>
              <p14:cNvContentPartPr/>
              <p14:nvPr/>
            </p14:nvContentPartPr>
            <p14:xfrm>
              <a:off x="6211200" y="2143600"/>
              <a:ext cx="1317240" cy="396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93205" y="2125600"/>
                <a:ext cx="135287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38217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800" y="4330240"/>
                <a:ext cx="3857400" cy="9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14:cNvPr>
              <p14:cNvContentPartPr/>
              <p14:nvPr/>
            </p14:nvContentPartPr>
            <p14:xfrm>
              <a:off x="5739960" y="2884840"/>
              <a:ext cx="186120" cy="20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21960" y="2867200"/>
                <a:ext cx="22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14:cNvPr>
              <p14:cNvContentPartPr/>
              <p14:nvPr/>
            </p14:nvContentPartPr>
            <p14:xfrm>
              <a:off x="5760120" y="2986360"/>
              <a:ext cx="1425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2480" y="29687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14:cNvPr>
              <p14:cNvContentPartPr/>
              <p14:nvPr/>
            </p14:nvContentPartPr>
            <p14:xfrm>
              <a:off x="6287520" y="2743000"/>
              <a:ext cx="297360" cy="29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69880" y="2725360"/>
                <a:ext cx="3330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14:cNvPr>
              <p14:cNvContentPartPr/>
              <p14:nvPr/>
            </p14:nvContentPartPr>
            <p14:xfrm>
              <a:off x="6705120" y="2803840"/>
              <a:ext cx="89532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87127" y="2785840"/>
                <a:ext cx="930946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14:cNvPr>
              <p14:cNvContentPartPr/>
              <p14:nvPr/>
            </p14:nvContentPartPr>
            <p14:xfrm>
              <a:off x="3857160" y="3202000"/>
              <a:ext cx="887040" cy="460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9160" y="3184360"/>
                <a:ext cx="92268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14:cNvPr>
              <p14:cNvContentPartPr/>
              <p14:nvPr/>
            </p14:nvContentPartPr>
            <p14:xfrm>
              <a:off x="5206080" y="3483160"/>
              <a:ext cx="16848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88440" y="3465160"/>
                <a:ext cx="204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14:cNvPr>
              <p14:cNvContentPartPr/>
              <p14:nvPr/>
            </p14:nvContentPartPr>
            <p14:xfrm>
              <a:off x="5488320" y="3452920"/>
              <a:ext cx="169920" cy="13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70320" y="3435280"/>
                <a:ext cx="2055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14:cNvPr>
              <p14:cNvContentPartPr/>
              <p14:nvPr/>
            </p14:nvContentPartPr>
            <p14:xfrm>
              <a:off x="5751120" y="3423400"/>
              <a:ext cx="10836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33480" y="3405760"/>
                <a:ext cx="14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14:cNvPr>
              <p14:cNvContentPartPr/>
              <p14:nvPr/>
            </p14:nvContentPartPr>
            <p14:xfrm>
              <a:off x="6008520" y="3403240"/>
              <a:ext cx="258840" cy="19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90520" y="3385240"/>
                <a:ext cx="2944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14:cNvPr>
              <p14:cNvContentPartPr/>
              <p14:nvPr/>
            </p14:nvContentPartPr>
            <p14:xfrm>
              <a:off x="6441240" y="3464440"/>
              <a:ext cx="20376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23240" y="3446440"/>
                <a:ext cx="239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14:cNvPr>
              <p14:cNvContentPartPr/>
              <p14:nvPr/>
            </p14:nvContentPartPr>
            <p14:xfrm>
              <a:off x="6431160" y="3571720"/>
              <a:ext cx="17820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13160" y="3553720"/>
                <a:ext cx="213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14:cNvPr>
              <p14:cNvContentPartPr/>
              <p14:nvPr/>
            </p14:nvContentPartPr>
            <p14:xfrm>
              <a:off x="6420720" y="3333040"/>
              <a:ext cx="249120" cy="60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3315040"/>
                <a:ext cx="284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14:cNvPr>
              <p14:cNvContentPartPr/>
              <p14:nvPr/>
            </p14:nvContentPartPr>
            <p14:xfrm>
              <a:off x="8077080" y="3454000"/>
              <a:ext cx="8280" cy="4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9080" y="343636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14:cNvPr>
              <p14:cNvContentPartPr/>
              <p14:nvPr/>
            </p14:nvContentPartPr>
            <p14:xfrm>
              <a:off x="8208840" y="343384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1200" y="341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14:cNvPr>
              <p14:cNvContentPartPr/>
              <p14:nvPr/>
            </p14:nvContentPartPr>
            <p14:xfrm>
              <a:off x="8340960" y="3443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323320" y="3425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14:cNvPr>
              <p14:cNvContentPartPr/>
              <p14:nvPr/>
            </p14:nvContentPartPr>
            <p14:xfrm>
              <a:off x="8533920" y="3443920"/>
              <a:ext cx="3564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15920" y="3425920"/>
                <a:ext cx="7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14:cNvPr>
              <p14:cNvContentPartPr/>
              <p14:nvPr/>
            </p14:nvContentPartPr>
            <p14:xfrm>
              <a:off x="7203000" y="3242320"/>
              <a:ext cx="722520" cy="48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85000" y="3224667"/>
                <a:ext cx="75816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14:cNvPr>
              <p14:cNvContentPartPr/>
              <p14:nvPr/>
            </p14:nvContentPartPr>
            <p14:xfrm>
              <a:off x="6846600" y="3342400"/>
              <a:ext cx="212760" cy="243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28960" y="3324760"/>
                <a:ext cx="24840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14:cNvPr>
              <p14:cNvContentPartPr/>
              <p14:nvPr/>
            </p14:nvContentPartPr>
            <p14:xfrm>
              <a:off x="5676960" y="3879520"/>
              <a:ext cx="26028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658960" y="3861520"/>
                <a:ext cx="2959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14:cNvPr>
              <p14:cNvContentPartPr/>
              <p14:nvPr/>
            </p14:nvContentPartPr>
            <p14:xfrm>
              <a:off x="6105720" y="4123600"/>
              <a:ext cx="223560" cy="3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88080" y="4105600"/>
                <a:ext cx="259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14:cNvPr>
              <p14:cNvContentPartPr/>
              <p14:nvPr/>
            </p14:nvContentPartPr>
            <p14:xfrm>
              <a:off x="6095640" y="3903640"/>
              <a:ext cx="295920" cy="16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77662" y="3886000"/>
                <a:ext cx="331517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14:cNvPr>
              <p14:cNvContentPartPr/>
              <p14:nvPr/>
            </p14:nvContentPartPr>
            <p14:xfrm>
              <a:off x="4398960" y="3905080"/>
              <a:ext cx="580320" cy="27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380960" y="3887080"/>
                <a:ext cx="6159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14:cNvPr>
              <p14:cNvContentPartPr/>
              <p14:nvPr/>
            </p14:nvContentPartPr>
            <p14:xfrm>
              <a:off x="6683160" y="3830560"/>
              <a:ext cx="752400" cy="356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665520" y="3812920"/>
                <a:ext cx="7880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14:cNvPr>
              <p14:cNvContentPartPr/>
              <p14:nvPr/>
            </p14:nvContentPartPr>
            <p14:xfrm>
              <a:off x="7866840" y="3939640"/>
              <a:ext cx="836280" cy="29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849200" y="3921640"/>
                <a:ext cx="8719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14:cNvPr>
              <p14:cNvContentPartPr/>
              <p14:nvPr/>
            </p14:nvContentPartPr>
            <p14:xfrm>
              <a:off x="4906920" y="4521760"/>
              <a:ext cx="1269360" cy="40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89280" y="4503760"/>
                <a:ext cx="1305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14:cNvPr>
              <p14:cNvContentPartPr/>
              <p14:nvPr/>
            </p14:nvContentPartPr>
            <p14:xfrm>
              <a:off x="6309120" y="4424560"/>
              <a:ext cx="602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91120" y="4406920"/>
                <a:ext cx="638280" cy="40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803899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14:cNvPr>
              <p14:cNvContentPartPr/>
              <p14:nvPr/>
            </p14:nvContentPartPr>
            <p14:xfrm>
              <a:off x="7680720" y="2235040"/>
              <a:ext cx="283320" cy="222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62720" y="2217040"/>
                <a:ext cx="3189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14:cNvPr>
              <p14:cNvContentPartPr/>
              <p14:nvPr/>
            </p14:nvContentPartPr>
            <p14:xfrm>
              <a:off x="6211200" y="2143600"/>
              <a:ext cx="1317240" cy="396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93205" y="2125600"/>
                <a:ext cx="135287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38217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800" y="4330240"/>
                <a:ext cx="3857400" cy="9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14:cNvPr>
              <p14:cNvContentPartPr/>
              <p14:nvPr/>
            </p14:nvContentPartPr>
            <p14:xfrm>
              <a:off x="5739960" y="2884840"/>
              <a:ext cx="186120" cy="20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21960" y="2867200"/>
                <a:ext cx="22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14:cNvPr>
              <p14:cNvContentPartPr/>
              <p14:nvPr/>
            </p14:nvContentPartPr>
            <p14:xfrm>
              <a:off x="5760120" y="2986360"/>
              <a:ext cx="1425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2480" y="29687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14:cNvPr>
              <p14:cNvContentPartPr/>
              <p14:nvPr/>
            </p14:nvContentPartPr>
            <p14:xfrm>
              <a:off x="6287520" y="2743000"/>
              <a:ext cx="297360" cy="29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69880" y="2725360"/>
                <a:ext cx="3330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14:cNvPr>
              <p14:cNvContentPartPr/>
              <p14:nvPr/>
            </p14:nvContentPartPr>
            <p14:xfrm>
              <a:off x="6705120" y="2803840"/>
              <a:ext cx="89532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87127" y="2785840"/>
                <a:ext cx="930946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14:cNvPr>
              <p14:cNvContentPartPr/>
              <p14:nvPr/>
            </p14:nvContentPartPr>
            <p14:xfrm>
              <a:off x="3857160" y="3202000"/>
              <a:ext cx="887040" cy="460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9160" y="3184360"/>
                <a:ext cx="92268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14:cNvPr>
              <p14:cNvContentPartPr/>
              <p14:nvPr/>
            </p14:nvContentPartPr>
            <p14:xfrm>
              <a:off x="5206080" y="3483160"/>
              <a:ext cx="16848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88440" y="3465160"/>
                <a:ext cx="204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14:cNvPr>
              <p14:cNvContentPartPr/>
              <p14:nvPr/>
            </p14:nvContentPartPr>
            <p14:xfrm>
              <a:off x="5488320" y="3452920"/>
              <a:ext cx="169920" cy="13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70320" y="3435280"/>
                <a:ext cx="2055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14:cNvPr>
              <p14:cNvContentPartPr/>
              <p14:nvPr/>
            </p14:nvContentPartPr>
            <p14:xfrm>
              <a:off x="5751120" y="3423400"/>
              <a:ext cx="10836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33480" y="3405760"/>
                <a:ext cx="14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14:cNvPr>
              <p14:cNvContentPartPr/>
              <p14:nvPr/>
            </p14:nvContentPartPr>
            <p14:xfrm>
              <a:off x="6008520" y="3403240"/>
              <a:ext cx="258840" cy="19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90520" y="3385240"/>
                <a:ext cx="2944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14:cNvPr>
              <p14:cNvContentPartPr/>
              <p14:nvPr/>
            </p14:nvContentPartPr>
            <p14:xfrm>
              <a:off x="6441240" y="3464440"/>
              <a:ext cx="20376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23240" y="3446440"/>
                <a:ext cx="239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14:cNvPr>
              <p14:cNvContentPartPr/>
              <p14:nvPr/>
            </p14:nvContentPartPr>
            <p14:xfrm>
              <a:off x="6431160" y="3571720"/>
              <a:ext cx="17820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13160" y="3553720"/>
                <a:ext cx="213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14:cNvPr>
              <p14:cNvContentPartPr/>
              <p14:nvPr/>
            </p14:nvContentPartPr>
            <p14:xfrm>
              <a:off x="6420720" y="3333040"/>
              <a:ext cx="249120" cy="60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3315040"/>
                <a:ext cx="284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14:cNvPr>
              <p14:cNvContentPartPr/>
              <p14:nvPr/>
            </p14:nvContentPartPr>
            <p14:xfrm>
              <a:off x="8077080" y="3454000"/>
              <a:ext cx="8280" cy="4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9080" y="343636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14:cNvPr>
              <p14:cNvContentPartPr/>
              <p14:nvPr/>
            </p14:nvContentPartPr>
            <p14:xfrm>
              <a:off x="8208840" y="343384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1200" y="341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14:cNvPr>
              <p14:cNvContentPartPr/>
              <p14:nvPr/>
            </p14:nvContentPartPr>
            <p14:xfrm>
              <a:off x="8340960" y="3443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323320" y="3425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14:cNvPr>
              <p14:cNvContentPartPr/>
              <p14:nvPr/>
            </p14:nvContentPartPr>
            <p14:xfrm>
              <a:off x="8533920" y="3443920"/>
              <a:ext cx="3564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15920" y="3425920"/>
                <a:ext cx="7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14:cNvPr>
              <p14:cNvContentPartPr/>
              <p14:nvPr/>
            </p14:nvContentPartPr>
            <p14:xfrm>
              <a:off x="7203000" y="3242320"/>
              <a:ext cx="722520" cy="48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85000" y="3224667"/>
                <a:ext cx="75816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14:cNvPr>
              <p14:cNvContentPartPr/>
              <p14:nvPr/>
            </p14:nvContentPartPr>
            <p14:xfrm>
              <a:off x="6846600" y="3342400"/>
              <a:ext cx="212760" cy="243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28960" y="3324760"/>
                <a:ext cx="24840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14:cNvPr>
              <p14:cNvContentPartPr/>
              <p14:nvPr/>
            </p14:nvContentPartPr>
            <p14:xfrm>
              <a:off x="5676960" y="3879520"/>
              <a:ext cx="26028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658960" y="3861520"/>
                <a:ext cx="2959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14:cNvPr>
              <p14:cNvContentPartPr/>
              <p14:nvPr/>
            </p14:nvContentPartPr>
            <p14:xfrm>
              <a:off x="6105720" y="4123600"/>
              <a:ext cx="223560" cy="3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88080" y="4105600"/>
                <a:ext cx="259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14:cNvPr>
              <p14:cNvContentPartPr/>
              <p14:nvPr/>
            </p14:nvContentPartPr>
            <p14:xfrm>
              <a:off x="6095640" y="3903640"/>
              <a:ext cx="295920" cy="16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77662" y="3886000"/>
                <a:ext cx="331517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14:cNvPr>
              <p14:cNvContentPartPr/>
              <p14:nvPr/>
            </p14:nvContentPartPr>
            <p14:xfrm>
              <a:off x="4398960" y="3905080"/>
              <a:ext cx="580320" cy="27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380960" y="3887080"/>
                <a:ext cx="6159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14:cNvPr>
              <p14:cNvContentPartPr/>
              <p14:nvPr/>
            </p14:nvContentPartPr>
            <p14:xfrm>
              <a:off x="6683160" y="3830560"/>
              <a:ext cx="752400" cy="356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665520" y="3812920"/>
                <a:ext cx="7880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14:cNvPr>
              <p14:cNvContentPartPr/>
              <p14:nvPr/>
            </p14:nvContentPartPr>
            <p14:xfrm>
              <a:off x="7866840" y="3939640"/>
              <a:ext cx="836280" cy="29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849200" y="3921640"/>
                <a:ext cx="8719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14:cNvPr>
              <p14:cNvContentPartPr/>
              <p14:nvPr/>
            </p14:nvContentPartPr>
            <p14:xfrm>
              <a:off x="4906920" y="4521760"/>
              <a:ext cx="1269360" cy="40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89280" y="4503760"/>
                <a:ext cx="1305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14:cNvPr>
              <p14:cNvContentPartPr/>
              <p14:nvPr/>
            </p14:nvContentPartPr>
            <p14:xfrm>
              <a:off x="6309120" y="4424560"/>
              <a:ext cx="602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91120" y="4406920"/>
                <a:ext cx="638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D3341D-6363-4F18-9D38-6CB68638AE0D}"/>
                  </a:ext>
                </a:extLst>
              </p14:cNvPr>
              <p14:cNvContentPartPr/>
              <p14:nvPr/>
            </p14:nvContentPartPr>
            <p14:xfrm>
              <a:off x="7365720" y="4524640"/>
              <a:ext cx="398880" cy="26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D3341D-6363-4F18-9D38-6CB68638AE0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348080" y="4506640"/>
                <a:ext cx="434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7C88F78-C33D-40DE-A9FB-7676798E05E1}"/>
                  </a:ext>
                </a:extLst>
              </p14:cNvPr>
              <p14:cNvContentPartPr/>
              <p14:nvPr/>
            </p14:nvContentPartPr>
            <p14:xfrm>
              <a:off x="4398960" y="4995160"/>
              <a:ext cx="2724120" cy="50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7C88F78-C33D-40DE-A9FB-7676798E05E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380962" y="4977160"/>
                <a:ext cx="2759755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491F3EF-717B-4647-8C53-AAD4D1558A30}"/>
                  </a:ext>
                </a:extLst>
              </p14:cNvPr>
              <p14:cNvContentPartPr/>
              <p14:nvPr/>
            </p14:nvContentPartPr>
            <p14:xfrm>
              <a:off x="7304520" y="5113960"/>
              <a:ext cx="187200" cy="27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491F3EF-717B-4647-8C53-AAD4D1558A3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286880" y="5095960"/>
                <a:ext cx="222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0F1623F-4ABC-496F-AFBE-E5E32577118A}"/>
                  </a:ext>
                </a:extLst>
              </p14:cNvPr>
              <p14:cNvContentPartPr/>
              <p14:nvPr/>
            </p14:nvContentPartPr>
            <p14:xfrm>
              <a:off x="7325040" y="5193160"/>
              <a:ext cx="194040" cy="1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0F1623F-4ABC-496F-AFBE-E5E32577118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07040" y="5175160"/>
                <a:ext cx="2296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9D6EE6F-DA20-43AB-BCD5-70AA41965219}"/>
                  </a:ext>
                </a:extLst>
              </p14:cNvPr>
              <p14:cNvContentPartPr/>
              <p14:nvPr/>
            </p14:nvContentPartPr>
            <p14:xfrm>
              <a:off x="7685400" y="5039080"/>
              <a:ext cx="903960" cy="202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9D6EE6F-DA20-43AB-BCD5-70AA4196521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667400" y="5021080"/>
                <a:ext cx="939600" cy="23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7153254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14:cNvPr>
              <p14:cNvContentPartPr/>
              <p14:nvPr/>
            </p14:nvContentPartPr>
            <p14:xfrm>
              <a:off x="7680720" y="2235040"/>
              <a:ext cx="283320" cy="222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62720" y="2217040"/>
                <a:ext cx="3189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14:cNvPr>
              <p14:cNvContentPartPr/>
              <p14:nvPr/>
            </p14:nvContentPartPr>
            <p14:xfrm>
              <a:off x="6211200" y="2143600"/>
              <a:ext cx="1317240" cy="396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93205" y="2125600"/>
                <a:ext cx="135287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38217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800" y="4330240"/>
                <a:ext cx="3857400" cy="9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14:cNvPr>
              <p14:cNvContentPartPr/>
              <p14:nvPr/>
            </p14:nvContentPartPr>
            <p14:xfrm>
              <a:off x="5739960" y="2884840"/>
              <a:ext cx="186120" cy="20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21960" y="2867200"/>
                <a:ext cx="22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14:cNvPr>
              <p14:cNvContentPartPr/>
              <p14:nvPr/>
            </p14:nvContentPartPr>
            <p14:xfrm>
              <a:off x="5760120" y="2986360"/>
              <a:ext cx="1425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2480" y="29687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14:cNvPr>
              <p14:cNvContentPartPr/>
              <p14:nvPr/>
            </p14:nvContentPartPr>
            <p14:xfrm>
              <a:off x="6287520" y="2743000"/>
              <a:ext cx="297360" cy="29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69880" y="2725360"/>
                <a:ext cx="3330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14:cNvPr>
              <p14:cNvContentPartPr/>
              <p14:nvPr/>
            </p14:nvContentPartPr>
            <p14:xfrm>
              <a:off x="6705120" y="2803840"/>
              <a:ext cx="89532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87127" y="2785840"/>
                <a:ext cx="930946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14:cNvPr>
              <p14:cNvContentPartPr/>
              <p14:nvPr/>
            </p14:nvContentPartPr>
            <p14:xfrm>
              <a:off x="3857160" y="3202000"/>
              <a:ext cx="887040" cy="460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9160" y="3184360"/>
                <a:ext cx="92268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14:cNvPr>
              <p14:cNvContentPartPr/>
              <p14:nvPr/>
            </p14:nvContentPartPr>
            <p14:xfrm>
              <a:off x="5206080" y="3483160"/>
              <a:ext cx="16848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88440" y="3465160"/>
                <a:ext cx="204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14:cNvPr>
              <p14:cNvContentPartPr/>
              <p14:nvPr/>
            </p14:nvContentPartPr>
            <p14:xfrm>
              <a:off x="5488320" y="3452920"/>
              <a:ext cx="169920" cy="13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70320" y="3435280"/>
                <a:ext cx="2055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14:cNvPr>
              <p14:cNvContentPartPr/>
              <p14:nvPr/>
            </p14:nvContentPartPr>
            <p14:xfrm>
              <a:off x="5751120" y="3423400"/>
              <a:ext cx="10836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33480" y="3405760"/>
                <a:ext cx="14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14:cNvPr>
              <p14:cNvContentPartPr/>
              <p14:nvPr/>
            </p14:nvContentPartPr>
            <p14:xfrm>
              <a:off x="6008520" y="3403240"/>
              <a:ext cx="258840" cy="19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90520" y="3385240"/>
                <a:ext cx="2944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14:cNvPr>
              <p14:cNvContentPartPr/>
              <p14:nvPr/>
            </p14:nvContentPartPr>
            <p14:xfrm>
              <a:off x="6441240" y="3464440"/>
              <a:ext cx="20376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23240" y="3446440"/>
                <a:ext cx="239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14:cNvPr>
              <p14:cNvContentPartPr/>
              <p14:nvPr/>
            </p14:nvContentPartPr>
            <p14:xfrm>
              <a:off x="6431160" y="3571720"/>
              <a:ext cx="17820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13160" y="3553720"/>
                <a:ext cx="213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14:cNvPr>
              <p14:cNvContentPartPr/>
              <p14:nvPr/>
            </p14:nvContentPartPr>
            <p14:xfrm>
              <a:off x="6420720" y="3333040"/>
              <a:ext cx="249120" cy="60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3315040"/>
                <a:ext cx="284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14:cNvPr>
              <p14:cNvContentPartPr/>
              <p14:nvPr/>
            </p14:nvContentPartPr>
            <p14:xfrm>
              <a:off x="8077080" y="3454000"/>
              <a:ext cx="8280" cy="4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9080" y="343636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14:cNvPr>
              <p14:cNvContentPartPr/>
              <p14:nvPr/>
            </p14:nvContentPartPr>
            <p14:xfrm>
              <a:off x="8208840" y="343384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1200" y="341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14:cNvPr>
              <p14:cNvContentPartPr/>
              <p14:nvPr/>
            </p14:nvContentPartPr>
            <p14:xfrm>
              <a:off x="8340960" y="3443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323320" y="3425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14:cNvPr>
              <p14:cNvContentPartPr/>
              <p14:nvPr/>
            </p14:nvContentPartPr>
            <p14:xfrm>
              <a:off x="8533920" y="3443920"/>
              <a:ext cx="3564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15920" y="3425920"/>
                <a:ext cx="7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14:cNvPr>
              <p14:cNvContentPartPr/>
              <p14:nvPr/>
            </p14:nvContentPartPr>
            <p14:xfrm>
              <a:off x="7203000" y="3242320"/>
              <a:ext cx="722520" cy="48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85000" y="3224667"/>
                <a:ext cx="75816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14:cNvPr>
              <p14:cNvContentPartPr/>
              <p14:nvPr/>
            </p14:nvContentPartPr>
            <p14:xfrm>
              <a:off x="6846600" y="3342400"/>
              <a:ext cx="212760" cy="243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28960" y="3324760"/>
                <a:ext cx="24840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14:cNvPr>
              <p14:cNvContentPartPr/>
              <p14:nvPr/>
            </p14:nvContentPartPr>
            <p14:xfrm>
              <a:off x="5676960" y="3879520"/>
              <a:ext cx="26028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658960" y="3861520"/>
                <a:ext cx="2959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14:cNvPr>
              <p14:cNvContentPartPr/>
              <p14:nvPr/>
            </p14:nvContentPartPr>
            <p14:xfrm>
              <a:off x="6105720" y="4123600"/>
              <a:ext cx="223560" cy="3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88080" y="4105600"/>
                <a:ext cx="259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14:cNvPr>
              <p14:cNvContentPartPr/>
              <p14:nvPr/>
            </p14:nvContentPartPr>
            <p14:xfrm>
              <a:off x="6095640" y="3903640"/>
              <a:ext cx="295920" cy="16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77662" y="3886000"/>
                <a:ext cx="331517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14:cNvPr>
              <p14:cNvContentPartPr/>
              <p14:nvPr/>
            </p14:nvContentPartPr>
            <p14:xfrm>
              <a:off x="4398960" y="3905080"/>
              <a:ext cx="580320" cy="27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380960" y="3887080"/>
                <a:ext cx="6159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14:cNvPr>
              <p14:cNvContentPartPr/>
              <p14:nvPr/>
            </p14:nvContentPartPr>
            <p14:xfrm>
              <a:off x="6683160" y="3830560"/>
              <a:ext cx="752400" cy="356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665520" y="3812920"/>
                <a:ext cx="7880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14:cNvPr>
              <p14:cNvContentPartPr/>
              <p14:nvPr/>
            </p14:nvContentPartPr>
            <p14:xfrm>
              <a:off x="7866840" y="3939640"/>
              <a:ext cx="836280" cy="29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849200" y="3921640"/>
                <a:ext cx="8719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14:cNvPr>
              <p14:cNvContentPartPr/>
              <p14:nvPr/>
            </p14:nvContentPartPr>
            <p14:xfrm>
              <a:off x="4906920" y="4521760"/>
              <a:ext cx="1269360" cy="40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89280" y="4503760"/>
                <a:ext cx="1305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14:cNvPr>
              <p14:cNvContentPartPr/>
              <p14:nvPr/>
            </p14:nvContentPartPr>
            <p14:xfrm>
              <a:off x="6309120" y="4424560"/>
              <a:ext cx="602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91120" y="4406920"/>
                <a:ext cx="638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D3341D-6363-4F18-9D38-6CB68638AE0D}"/>
                  </a:ext>
                </a:extLst>
              </p14:cNvPr>
              <p14:cNvContentPartPr/>
              <p14:nvPr/>
            </p14:nvContentPartPr>
            <p14:xfrm>
              <a:off x="7365720" y="4524640"/>
              <a:ext cx="398880" cy="26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D3341D-6363-4F18-9D38-6CB68638AE0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348080" y="4506640"/>
                <a:ext cx="434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7C88F78-C33D-40DE-A9FB-7676798E05E1}"/>
                  </a:ext>
                </a:extLst>
              </p14:cNvPr>
              <p14:cNvContentPartPr/>
              <p14:nvPr/>
            </p14:nvContentPartPr>
            <p14:xfrm>
              <a:off x="4398960" y="4995160"/>
              <a:ext cx="2724120" cy="50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7C88F78-C33D-40DE-A9FB-7676798E05E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380962" y="4977160"/>
                <a:ext cx="2759755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491F3EF-717B-4647-8C53-AAD4D1558A30}"/>
                  </a:ext>
                </a:extLst>
              </p14:cNvPr>
              <p14:cNvContentPartPr/>
              <p14:nvPr/>
            </p14:nvContentPartPr>
            <p14:xfrm>
              <a:off x="7304520" y="5113960"/>
              <a:ext cx="187200" cy="27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491F3EF-717B-4647-8C53-AAD4D1558A3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286880" y="5095960"/>
                <a:ext cx="222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0F1623F-4ABC-496F-AFBE-E5E32577118A}"/>
                  </a:ext>
                </a:extLst>
              </p14:cNvPr>
              <p14:cNvContentPartPr/>
              <p14:nvPr/>
            </p14:nvContentPartPr>
            <p14:xfrm>
              <a:off x="7325040" y="5193160"/>
              <a:ext cx="194040" cy="1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0F1623F-4ABC-496F-AFBE-E5E32577118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07040" y="5175160"/>
                <a:ext cx="2296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9D6EE6F-DA20-43AB-BCD5-70AA41965219}"/>
                  </a:ext>
                </a:extLst>
              </p14:cNvPr>
              <p14:cNvContentPartPr/>
              <p14:nvPr/>
            </p14:nvContentPartPr>
            <p14:xfrm>
              <a:off x="7685400" y="5039080"/>
              <a:ext cx="903960" cy="202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9D6EE6F-DA20-43AB-BCD5-70AA4196521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667400" y="5021080"/>
                <a:ext cx="9396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47FF53-F458-41A5-9C43-A8AED3492337}"/>
                  </a:ext>
                </a:extLst>
              </p14:cNvPr>
              <p14:cNvContentPartPr/>
              <p14:nvPr/>
            </p14:nvContentPartPr>
            <p14:xfrm>
              <a:off x="3524880" y="5648560"/>
              <a:ext cx="365760" cy="247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47FF53-F458-41A5-9C43-A8AED3492337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07240" y="5630920"/>
                <a:ext cx="401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586136B-AB19-4152-829B-362412E62523}"/>
                  </a:ext>
                </a:extLst>
              </p14:cNvPr>
              <p14:cNvContentPartPr/>
              <p14:nvPr/>
            </p14:nvContentPartPr>
            <p14:xfrm>
              <a:off x="4388520" y="5669080"/>
              <a:ext cx="818640" cy="35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586136B-AB19-4152-829B-362412E625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370880" y="5651440"/>
                <a:ext cx="8542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F4951B-4178-4A8F-94C4-E1661ED3B008}"/>
                  </a:ext>
                </a:extLst>
              </p14:cNvPr>
              <p14:cNvContentPartPr/>
              <p14:nvPr/>
            </p14:nvContentPartPr>
            <p14:xfrm>
              <a:off x="5354040" y="5804440"/>
              <a:ext cx="527040" cy="149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F4951B-4178-4A8F-94C4-E1661ED3B00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336040" y="5786440"/>
                <a:ext cx="5626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49FD5E8-01F6-419C-85FE-035B3C2886DF}"/>
                  </a:ext>
                </a:extLst>
              </p14:cNvPr>
              <p14:cNvContentPartPr/>
              <p14:nvPr/>
            </p14:nvContentPartPr>
            <p14:xfrm>
              <a:off x="5892240" y="5652880"/>
              <a:ext cx="519480" cy="291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49FD5E8-01F6-419C-85FE-035B3C2886DF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874600" y="5634880"/>
                <a:ext cx="5551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002ED97-8AFD-4FD9-9A3C-2DA5F916E993}"/>
                  </a:ext>
                </a:extLst>
              </p14:cNvPr>
              <p14:cNvContentPartPr/>
              <p14:nvPr/>
            </p14:nvContentPartPr>
            <p14:xfrm>
              <a:off x="6115800" y="5800480"/>
              <a:ext cx="308160" cy="72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002ED97-8AFD-4FD9-9A3C-2DA5F916E99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98160" y="5782480"/>
                <a:ext cx="3438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CB2980A-0FD5-4D3A-B7D2-60E14001B1FF}"/>
                  </a:ext>
                </a:extLst>
              </p14:cNvPr>
              <p14:cNvContentPartPr/>
              <p14:nvPr/>
            </p14:nvContentPartPr>
            <p14:xfrm>
              <a:off x="6491640" y="5671240"/>
              <a:ext cx="181800" cy="90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CB2980A-0FD5-4D3A-B7D2-60E14001B1F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474000" y="5653240"/>
                <a:ext cx="2174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FEEDE9-4153-4CEE-8FDB-D0DF32DAEE85}"/>
                  </a:ext>
                </a:extLst>
              </p14:cNvPr>
              <p14:cNvContentPartPr/>
              <p14:nvPr/>
            </p14:nvContentPartPr>
            <p14:xfrm>
              <a:off x="6684960" y="5770600"/>
              <a:ext cx="21600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FEEDE9-4153-4CEE-8FDB-D0DF32DAEE85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66960" y="5752600"/>
                <a:ext cx="251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12F30B-CB7E-48A6-9EE9-CB8416A88D45}"/>
                  </a:ext>
                </a:extLst>
              </p14:cNvPr>
              <p14:cNvContentPartPr/>
              <p14:nvPr/>
            </p14:nvContentPartPr>
            <p14:xfrm>
              <a:off x="6735720" y="5835400"/>
              <a:ext cx="19080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12F30B-CB7E-48A6-9EE9-CB8416A88D4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17720" y="5817760"/>
                <a:ext cx="22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97B9729-2268-44F2-99EA-D8F418B6D962}"/>
                  </a:ext>
                </a:extLst>
              </p14:cNvPr>
              <p14:cNvContentPartPr/>
              <p14:nvPr/>
            </p14:nvContentPartPr>
            <p14:xfrm>
              <a:off x="7093200" y="5587720"/>
              <a:ext cx="1126080" cy="248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97B9729-2268-44F2-99EA-D8F418B6D96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75206" y="5569720"/>
                <a:ext cx="1161709" cy="28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170631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14:cNvPr>
              <p14:cNvContentPartPr/>
              <p14:nvPr/>
            </p14:nvContentPartPr>
            <p14:xfrm>
              <a:off x="7680720" y="2235040"/>
              <a:ext cx="283320" cy="222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62720" y="2217040"/>
                <a:ext cx="3189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14:cNvPr>
              <p14:cNvContentPartPr/>
              <p14:nvPr/>
            </p14:nvContentPartPr>
            <p14:xfrm>
              <a:off x="6211200" y="2143600"/>
              <a:ext cx="1317240" cy="396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93205" y="2125600"/>
                <a:ext cx="135287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38217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800" y="4330240"/>
                <a:ext cx="3857400" cy="9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14:cNvPr>
              <p14:cNvContentPartPr/>
              <p14:nvPr/>
            </p14:nvContentPartPr>
            <p14:xfrm>
              <a:off x="5739960" y="2884840"/>
              <a:ext cx="186120" cy="20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21960" y="2867200"/>
                <a:ext cx="22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14:cNvPr>
              <p14:cNvContentPartPr/>
              <p14:nvPr/>
            </p14:nvContentPartPr>
            <p14:xfrm>
              <a:off x="5760120" y="2986360"/>
              <a:ext cx="1425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2480" y="29687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14:cNvPr>
              <p14:cNvContentPartPr/>
              <p14:nvPr/>
            </p14:nvContentPartPr>
            <p14:xfrm>
              <a:off x="6287520" y="2743000"/>
              <a:ext cx="297360" cy="29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69880" y="2725360"/>
                <a:ext cx="3330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14:cNvPr>
              <p14:cNvContentPartPr/>
              <p14:nvPr/>
            </p14:nvContentPartPr>
            <p14:xfrm>
              <a:off x="6705120" y="2803840"/>
              <a:ext cx="89532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87127" y="2785840"/>
                <a:ext cx="930946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14:cNvPr>
              <p14:cNvContentPartPr/>
              <p14:nvPr/>
            </p14:nvContentPartPr>
            <p14:xfrm>
              <a:off x="3857160" y="3202000"/>
              <a:ext cx="887040" cy="460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9160" y="3184360"/>
                <a:ext cx="92268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14:cNvPr>
              <p14:cNvContentPartPr/>
              <p14:nvPr/>
            </p14:nvContentPartPr>
            <p14:xfrm>
              <a:off x="5206080" y="3483160"/>
              <a:ext cx="16848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88440" y="3465160"/>
                <a:ext cx="204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14:cNvPr>
              <p14:cNvContentPartPr/>
              <p14:nvPr/>
            </p14:nvContentPartPr>
            <p14:xfrm>
              <a:off x="5488320" y="3452920"/>
              <a:ext cx="169920" cy="13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70320" y="3435280"/>
                <a:ext cx="2055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14:cNvPr>
              <p14:cNvContentPartPr/>
              <p14:nvPr/>
            </p14:nvContentPartPr>
            <p14:xfrm>
              <a:off x="5751120" y="3423400"/>
              <a:ext cx="10836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33480" y="3405760"/>
                <a:ext cx="14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14:cNvPr>
              <p14:cNvContentPartPr/>
              <p14:nvPr/>
            </p14:nvContentPartPr>
            <p14:xfrm>
              <a:off x="6008520" y="3403240"/>
              <a:ext cx="258840" cy="19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90520" y="3385240"/>
                <a:ext cx="2944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14:cNvPr>
              <p14:cNvContentPartPr/>
              <p14:nvPr/>
            </p14:nvContentPartPr>
            <p14:xfrm>
              <a:off x="6441240" y="3464440"/>
              <a:ext cx="20376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23240" y="3446440"/>
                <a:ext cx="239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14:cNvPr>
              <p14:cNvContentPartPr/>
              <p14:nvPr/>
            </p14:nvContentPartPr>
            <p14:xfrm>
              <a:off x="6431160" y="3571720"/>
              <a:ext cx="17820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13160" y="3553720"/>
                <a:ext cx="213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14:cNvPr>
              <p14:cNvContentPartPr/>
              <p14:nvPr/>
            </p14:nvContentPartPr>
            <p14:xfrm>
              <a:off x="6420720" y="3333040"/>
              <a:ext cx="249120" cy="60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3315040"/>
                <a:ext cx="284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14:cNvPr>
              <p14:cNvContentPartPr/>
              <p14:nvPr/>
            </p14:nvContentPartPr>
            <p14:xfrm>
              <a:off x="8077080" y="3454000"/>
              <a:ext cx="8280" cy="4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9080" y="343636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14:cNvPr>
              <p14:cNvContentPartPr/>
              <p14:nvPr/>
            </p14:nvContentPartPr>
            <p14:xfrm>
              <a:off x="8208840" y="343384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1200" y="341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14:cNvPr>
              <p14:cNvContentPartPr/>
              <p14:nvPr/>
            </p14:nvContentPartPr>
            <p14:xfrm>
              <a:off x="8340960" y="3443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323320" y="3425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14:cNvPr>
              <p14:cNvContentPartPr/>
              <p14:nvPr/>
            </p14:nvContentPartPr>
            <p14:xfrm>
              <a:off x="8533920" y="3443920"/>
              <a:ext cx="3564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15920" y="3425920"/>
                <a:ext cx="7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14:cNvPr>
              <p14:cNvContentPartPr/>
              <p14:nvPr/>
            </p14:nvContentPartPr>
            <p14:xfrm>
              <a:off x="7203000" y="3242320"/>
              <a:ext cx="722520" cy="48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85000" y="3224667"/>
                <a:ext cx="75816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14:cNvPr>
              <p14:cNvContentPartPr/>
              <p14:nvPr/>
            </p14:nvContentPartPr>
            <p14:xfrm>
              <a:off x="6846600" y="3342400"/>
              <a:ext cx="212760" cy="243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28960" y="3324760"/>
                <a:ext cx="24840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14:cNvPr>
              <p14:cNvContentPartPr/>
              <p14:nvPr/>
            </p14:nvContentPartPr>
            <p14:xfrm>
              <a:off x="5676960" y="3879520"/>
              <a:ext cx="26028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658960" y="3861520"/>
                <a:ext cx="2959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14:cNvPr>
              <p14:cNvContentPartPr/>
              <p14:nvPr/>
            </p14:nvContentPartPr>
            <p14:xfrm>
              <a:off x="6105720" y="4123600"/>
              <a:ext cx="223560" cy="3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88080" y="4105600"/>
                <a:ext cx="259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14:cNvPr>
              <p14:cNvContentPartPr/>
              <p14:nvPr/>
            </p14:nvContentPartPr>
            <p14:xfrm>
              <a:off x="6095640" y="3903640"/>
              <a:ext cx="295920" cy="16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77662" y="3886000"/>
                <a:ext cx="331517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14:cNvPr>
              <p14:cNvContentPartPr/>
              <p14:nvPr/>
            </p14:nvContentPartPr>
            <p14:xfrm>
              <a:off x="4398960" y="3905080"/>
              <a:ext cx="580320" cy="27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380960" y="3887080"/>
                <a:ext cx="6159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14:cNvPr>
              <p14:cNvContentPartPr/>
              <p14:nvPr/>
            </p14:nvContentPartPr>
            <p14:xfrm>
              <a:off x="6683160" y="3830560"/>
              <a:ext cx="752400" cy="356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665520" y="3812920"/>
                <a:ext cx="7880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14:cNvPr>
              <p14:cNvContentPartPr/>
              <p14:nvPr/>
            </p14:nvContentPartPr>
            <p14:xfrm>
              <a:off x="7866840" y="3939640"/>
              <a:ext cx="836280" cy="29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849200" y="3921640"/>
                <a:ext cx="8719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14:cNvPr>
              <p14:cNvContentPartPr/>
              <p14:nvPr/>
            </p14:nvContentPartPr>
            <p14:xfrm>
              <a:off x="4906920" y="4521760"/>
              <a:ext cx="1269360" cy="40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89280" y="4503760"/>
                <a:ext cx="1305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14:cNvPr>
              <p14:cNvContentPartPr/>
              <p14:nvPr/>
            </p14:nvContentPartPr>
            <p14:xfrm>
              <a:off x="6309120" y="4424560"/>
              <a:ext cx="602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91120" y="4406920"/>
                <a:ext cx="638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D3341D-6363-4F18-9D38-6CB68638AE0D}"/>
                  </a:ext>
                </a:extLst>
              </p14:cNvPr>
              <p14:cNvContentPartPr/>
              <p14:nvPr/>
            </p14:nvContentPartPr>
            <p14:xfrm>
              <a:off x="7365720" y="4524640"/>
              <a:ext cx="398880" cy="26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D3341D-6363-4F18-9D38-6CB68638AE0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348080" y="4506640"/>
                <a:ext cx="434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7C88F78-C33D-40DE-A9FB-7676798E05E1}"/>
                  </a:ext>
                </a:extLst>
              </p14:cNvPr>
              <p14:cNvContentPartPr/>
              <p14:nvPr/>
            </p14:nvContentPartPr>
            <p14:xfrm>
              <a:off x="4398960" y="4995160"/>
              <a:ext cx="2724120" cy="50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7C88F78-C33D-40DE-A9FB-7676798E05E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380962" y="4977160"/>
                <a:ext cx="2759755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491F3EF-717B-4647-8C53-AAD4D1558A30}"/>
                  </a:ext>
                </a:extLst>
              </p14:cNvPr>
              <p14:cNvContentPartPr/>
              <p14:nvPr/>
            </p14:nvContentPartPr>
            <p14:xfrm>
              <a:off x="7304520" y="5113960"/>
              <a:ext cx="187200" cy="27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491F3EF-717B-4647-8C53-AAD4D1558A3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286880" y="5095960"/>
                <a:ext cx="222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0F1623F-4ABC-496F-AFBE-E5E32577118A}"/>
                  </a:ext>
                </a:extLst>
              </p14:cNvPr>
              <p14:cNvContentPartPr/>
              <p14:nvPr/>
            </p14:nvContentPartPr>
            <p14:xfrm>
              <a:off x="7325040" y="5193160"/>
              <a:ext cx="194040" cy="1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0F1623F-4ABC-496F-AFBE-E5E32577118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07040" y="5175160"/>
                <a:ext cx="2296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9D6EE6F-DA20-43AB-BCD5-70AA41965219}"/>
                  </a:ext>
                </a:extLst>
              </p14:cNvPr>
              <p14:cNvContentPartPr/>
              <p14:nvPr/>
            </p14:nvContentPartPr>
            <p14:xfrm>
              <a:off x="7685400" y="5039080"/>
              <a:ext cx="903960" cy="202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9D6EE6F-DA20-43AB-BCD5-70AA4196521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667400" y="5021080"/>
                <a:ext cx="9396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47FF53-F458-41A5-9C43-A8AED3492337}"/>
                  </a:ext>
                </a:extLst>
              </p14:cNvPr>
              <p14:cNvContentPartPr/>
              <p14:nvPr/>
            </p14:nvContentPartPr>
            <p14:xfrm>
              <a:off x="3524880" y="5648560"/>
              <a:ext cx="365760" cy="247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47FF53-F458-41A5-9C43-A8AED3492337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07240" y="5630920"/>
                <a:ext cx="401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586136B-AB19-4152-829B-362412E62523}"/>
                  </a:ext>
                </a:extLst>
              </p14:cNvPr>
              <p14:cNvContentPartPr/>
              <p14:nvPr/>
            </p14:nvContentPartPr>
            <p14:xfrm>
              <a:off x="4388520" y="5669080"/>
              <a:ext cx="818640" cy="35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586136B-AB19-4152-829B-362412E625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370880" y="5651440"/>
                <a:ext cx="8542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F4951B-4178-4A8F-94C4-E1661ED3B008}"/>
                  </a:ext>
                </a:extLst>
              </p14:cNvPr>
              <p14:cNvContentPartPr/>
              <p14:nvPr/>
            </p14:nvContentPartPr>
            <p14:xfrm>
              <a:off x="5354040" y="5804440"/>
              <a:ext cx="527040" cy="149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F4951B-4178-4A8F-94C4-E1661ED3B00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336040" y="5786440"/>
                <a:ext cx="5626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49FD5E8-01F6-419C-85FE-035B3C2886DF}"/>
                  </a:ext>
                </a:extLst>
              </p14:cNvPr>
              <p14:cNvContentPartPr/>
              <p14:nvPr/>
            </p14:nvContentPartPr>
            <p14:xfrm>
              <a:off x="5892240" y="5652880"/>
              <a:ext cx="519480" cy="291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49FD5E8-01F6-419C-85FE-035B3C2886DF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874600" y="5634880"/>
                <a:ext cx="5551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002ED97-8AFD-4FD9-9A3C-2DA5F916E993}"/>
                  </a:ext>
                </a:extLst>
              </p14:cNvPr>
              <p14:cNvContentPartPr/>
              <p14:nvPr/>
            </p14:nvContentPartPr>
            <p14:xfrm>
              <a:off x="6115800" y="5800480"/>
              <a:ext cx="308160" cy="72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002ED97-8AFD-4FD9-9A3C-2DA5F916E99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98160" y="5782480"/>
                <a:ext cx="3438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CB2980A-0FD5-4D3A-B7D2-60E14001B1FF}"/>
                  </a:ext>
                </a:extLst>
              </p14:cNvPr>
              <p14:cNvContentPartPr/>
              <p14:nvPr/>
            </p14:nvContentPartPr>
            <p14:xfrm>
              <a:off x="6491640" y="5671240"/>
              <a:ext cx="181800" cy="90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CB2980A-0FD5-4D3A-B7D2-60E14001B1F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474000" y="5653240"/>
                <a:ext cx="2174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FEEDE9-4153-4CEE-8FDB-D0DF32DAEE85}"/>
                  </a:ext>
                </a:extLst>
              </p14:cNvPr>
              <p14:cNvContentPartPr/>
              <p14:nvPr/>
            </p14:nvContentPartPr>
            <p14:xfrm>
              <a:off x="6684960" y="5770600"/>
              <a:ext cx="21600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FEEDE9-4153-4CEE-8FDB-D0DF32DAEE85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66960" y="5752600"/>
                <a:ext cx="251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12F30B-CB7E-48A6-9EE9-CB8416A88D45}"/>
                  </a:ext>
                </a:extLst>
              </p14:cNvPr>
              <p14:cNvContentPartPr/>
              <p14:nvPr/>
            </p14:nvContentPartPr>
            <p14:xfrm>
              <a:off x="6735720" y="5835400"/>
              <a:ext cx="19080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12F30B-CB7E-48A6-9EE9-CB8416A88D4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17720" y="5817760"/>
                <a:ext cx="22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97B9729-2268-44F2-99EA-D8F418B6D962}"/>
                  </a:ext>
                </a:extLst>
              </p14:cNvPr>
              <p14:cNvContentPartPr/>
              <p14:nvPr/>
            </p14:nvContentPartPr>
            <p14:xfrm>
              <a:off x="7093200" y="5587720"/>
              <a:ext cx="1126080" cy="248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97B9729-2268-44F2-99EA-D8F418B6D96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75206" y="5569720"/>
                <a:ext cx="1161709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393D70F-EFED-4BDC-9366-960D59B8B978}"/>
                  </a:ext>
                </a:extLst>
              </p14:cNvPr>
              <p14:cNvContentPartPr/>
              <p14:nvPr/>
            </p14:nvContentPartPr>
            <p14:xfrm>
              <a:off x="8298840" y="5811280"/>
              <a:ext cx="32400" cy="59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393D70F-EFED-4BDC-9366-960D59B8B97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280840" y="5793280"/>
                <a:ext cx="680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E22762-B750-4589-AD76-67A26286B5F5}"/>
                  </a:ext>
                </a:extLst>
              </p14:cNvPr>
              <p14:cNvContentPartPr/>
              <p14:nvPr/>
            </p14:nvContentPartPr>
            <p14:xfrm>
              <a:off x="2255160" y="6156880"/>
              <a:ext cx="1273680" cy="398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E22762-B750-4589-AD76-67A26286B5F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37160" y="6138880"/>
                <a:ext cx="130932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7387E97-7DD5-4BFB-93AC-288F0A6BC05A}"/>
                  </a:ext>
                </a:extLst>
              </p14:cNvPr>
              <p14:cNvContentPartPr/>
              <p14:nvPr/>
            </p14:nvContentPartPr>
            <p14:xfrm>
              <a:off x="3972360" y="6074800"/>
              <a:ext cx="2401200" cy="709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7387E97-7DD5-4BFB-93AC-288F0A6BC05A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954360" y="6057160"/>
                <a:ext cx="2436840" cy="74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907581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14:cNvPr>
              <p14:cNvContentPartPr/>
              <p14:nvPr/>
            </p14:nvContentPartPr>
            <p14:xfrm>
              <a:off x="3321840" y="81160"/>
              <a:ext cx="3007080" cy="700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C9900E-ACA9-464B-87AC-9B0B2776A2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303840" y="63160"/>
                <a:ext cx="304272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14:cNvPr>
              <p14:cNvContentPartPr/>
              <p14:nvPr/>
            </p14:nvContentPartPr>
            <p14:xfrm>
              <a:off x="3738000" y="141640"/>
              <a:ext cx="985320" cy="436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F94C09-9FEA-4508-B3C1-64F189E693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0000" y="124000"/>
                <a:ext cx="10209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9336FC-E270-49E2-A4F5-8C1EA9AB77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0050" y="3933880"/>
                <a:ext cx="33705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14:cNvPr>
              <p14:cNvContentPartPr/>
              <p14:nvPr/>
            </p14:nvContentPartPr>
            <p14:xfrm>
              <a:off x="1340760" y="62278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DB20EA-4A87-44DD-BB12-BEC3857D44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22760" y="6209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14:cNvPr>
              <p14:cNvContentPartPr/>
              <p14:nvPr/>
            </p14:nvContentPartPr>
            <p14:xfrm>
              <a:off x="832440" y="4094440"/>
              <a:ext cx="406080" cy="39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F5463C4-22D8-437B-9EA1-89FEB3D197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4440" y="4076440"/>
                <a:ext cx="44172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14:cNvPr>
              <p14:cNvContentPartPr/>
              <p14:nvPr/>
            </p14:nvContentPartPr>
            <p14:xfrm>
              <a:off x="720480" y="4099480"/>
              <a:ext cx="1510200" cy="1510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D9DE04-6855-4126-B9AA-ABDC21455A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840" y="4081480"/>
                <a:ext cx="1545840" cy="15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14:cNvPr>
              <p14:cNvContentPartPr/>
              <p14:nvPr/>
            </p14:nvContentPartPr>
            <p14:xfrm>
              <a:off x="3080640" y="4405120"/>
              <a:ext cx="8193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5BC13E-6207-4641-AB67-F94960E62F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2648" y="4387480"/>
                <a:ext cx="854984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14:cNvPr>
              <p14:cNvContentPartPr/>
              <p14:nvPr/>
            </p14:nvContentPartPr>
            <p14:xfrm>
              <a:off x="1145280" y="6197200"/>
              <a:ext cx="2520" cy="66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C3169A-8007-40FF-B2ED-C201B25E14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27640" y="6179200"/>
                <a:ext cx="3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14:cNvPr>
              <p14:cNvContentPartPr/>
              <p14:nvPr/>
            </p14:nvContentPartPr>
            <p14:xfrm>
              <a:off x="394320" y="4266880"/>
              <a:ext cx="2530800" cy="1839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C853FB-CE84-4136-B4F7-5CB937F2EC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680" y="4248880"/>
                <a:ext cx="2566440" cy="18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14:cNvPr>
              <p14:cNvContentPartPr/>
              <p14:nvPr/>
            </p14:nvContentPartPr>
            <p14:xfrm>
              <a:off x="3768960" y="997000"/>
              <a:ext cx="293760" cy="28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80F51B-B300-4124-8E2C-B90599465D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50960" y="979360"/>
                <a:ext cx="329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14:cNvPr>
              <p14:cNvContentPartPr/>
              <p14:nvPr/>
            </p14:nvContentPartPr>
            <p14:xfrm>
              <a:off x="4480320" y="928600"/>
              <a:ext cx="187920" cy="301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B052A33-18DD-4ECD-BDAB-AC11233F3E3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910960"/>
                <a:ext cx="22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14:cNvPr>
              <p14:cNvContentPartPr/>
              <p14:nvPr/>
            </p14:nvContentPartPr>
            <p14:xfrm>
              <a:off x="4815480" y="1036600"/>
              <a:ext cx="212760" cy="29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BFC21E-3842-44EB-9789-8664DFA5988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97840" y="1018600"/>
                <a:ext cx="248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14:cNvPr>
              <p14:cNvContentPartPr/>
              <p14:nvPr/>
            </p14:nvContentPartPr>
            <p14:xfrm>
              <a:off x="4825560" y="1147840"/>
              <a:ext cx="186480" cy="1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C22DBA3-D19A-48EF-984F-6CE0A71762C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07920" y="1130200"/>
                <a:ext cx="2221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14:cNvPr>
              <p14:cNvContentPartPr/>
              <p14:nvPr/>
            </p14:nvContentPartPr>
            <p14:xfrm>
              <a:off x="5241720" y="873160"/>
              <a:ext cx="1281240" cy="32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AC0AC4-5786-4219-B853-B115489309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24075" y="855520"/>
                <a:ext cx="13168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14:cNvPr>
              <p14:cNvContentPartPr/>
              <p14:nvPr/>
            </p14:nvContentPartPr>
            <p14:xfrm>
              <a:off x="4164960" y="1066480"/>
              <a:ext cx="192600" cy="20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5C0578-6CE0-44B5-A384-AE99F00B87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47320" y="1048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14:cNvPr>
              <p14:cNvContentPartPr/>
              <p14:nvPr/>
            </p14:nvContentPartPr>
            <p14:xfrm>
              <a:off x="6615480" y="1157920"/>
              <a:ext cx="171720" cy="11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A4B854A-9D3A-4C8C-8A05-CBE540D5DE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97480" y="1139920"/>
                <a:ext cx="207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14:cNvPr>
              <p14:cNvContentPartPr/>
              <p14:nvPr/>
            </p14:nvContentPartPr>
            <p14:xfrm>
              <a:off x="7132800" y="792160"/>
              <a:ext cx="1258560" cy="367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6ABF84A-442A-48D9-AE4B-4E269EA7AF1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15160" y="774520"/>
                <a:ext cx="1294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14:cNvPr>
              <p14:cNvContentPartPr/>
              <p14:nvPr/>
            </p14:nvContentPartPr>
            <p14:xfrm>
              <a:off x="4673280" y="1541680"/>
              <a:ext cx="765720" cy="398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FEDFDB6-F4B3-4D22-B038-9E45754110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1523696"/>
                <a:ext cx="801360" cy="434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14:cNvPr>
              <p14:cNvContentPartPr/>
              <p14:nvPr/>
            </p14:nvContentPartPr>
            <p14:xfrm>
              <a:off x="3779040" y="1641760"/>
              <a:ext cx="610200" cy="240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1975146-6071-4164-96DD-C5BD5D867B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61390" y="1623787"/>
                <a:ext cx="645861" cy="27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14:cNvPr>
              <p14:cNvContentPartPr/>
              <p14:nvPr/>
            </p14:nvContentPartPr>
            <p14:xfrm>
              <a:off x="5567520" y="1618720"/>
              <a:ext cx="602640" cy="17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72BF1BD-DE3E-48E7-A925-AAB6FFC263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49520" y="1600720"/>
                <a:ext cx="6382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14:cNvPr>
              <p14:cNvContentPartPr/>
              <p14:nvPr/>
            </p14:nvContentPartPr>
            <p14:xfrm>
              <a:off x="6187080" y="1422160"/>
              <a:ext cx="121680" cy="121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6E60DE-7D39-46C1-B004-4BDB9B3F03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69440" y="1404520"/>
                <a:ext cx="1573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14:cNvPr>
              <p14:cNvContentPartPr/>
              <p14:nvPr/>
            </p14:nvContentPartPr>
            <p14:xfrm>
              <a:off x="6723480" y="1442320"/>
              <a:ext cx="151560" cy="444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137F05-0698-4BB2-B205-15E8262DF1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05840" y="1424680"/>
                <a:ext cx="187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14:cNvPr>
              <p14:cNvContentPartPr/>
              <p14:nvPr/>
            </p14:nvContentPartPr>
            <p14:xfrm>
              <a:off x="8330520" y="1412080"/>
              <a:ext cx="155160" cy="319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4BD3FC6-582D-45FF-BB38-05EDFBC68B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12520" y="1394080"/>
                <a:ext cx="1908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14:cNvPr>
              <p14:cNvContentPartPr/>
              <p14:nvPr/>
            </p14:nvContentPartPr>
            <p14:xfrm>
              <a:off x="7111560" y="1503520"/>
              <a:ext cx="108792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FD799C-FB2D-498A-A729-F9ACB3E260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93560" y="1485520"/>
                <a:ext cx="11235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14:cNvPr>
              <p14:cNvContentPartPr/>
              <p14:nvPr/>
            </p14:nvContentPartPr>
            <p14:xfrm>
              <a:off x="5313360" y="2173840"/>
              <a:ext cx="197280" cy="36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CCF202-A670-4018-ACE3-F7D1D69B2A1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95360" y="2156200"/>
                <a:ext cx="2329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14:cNvPr>
              <p14:cNvContentPartPr/>
              <p14:nvPr/>
            </p14:nvContentPartPr>
            <p14:xfrm>
              <a:off x="5679120" y="2350600"/>
              <a:ext cx="198360" cy="26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A64C12-3A06-4518-A34E-F0A1D0793C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1480" y="2332600"/>
                <a:ext cx="23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14:cNvPr>
              <p14:cNvContentPartPr/>
              <p14:nvPr/>
            </p14:nvContentPartPr>
            <p14:xfrm>
              <a:off x="5699640" y="2447080"/>
              <a:ext cx="1645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38FA5C6-051F-4D57-8B3A-654A201EBA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1640" y="24294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14:cNvPr>
              <p14:cNvContentPartPr/>
              <p14:nvPr/>
            </p14:nvContentPartPr>
            <p14:xfrm>
              <a:off x="4175400" y="2204080"/>
              <a:ext cx="793080" cy="40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51F0C7-F326-47A8-B78E-DF5D5A4847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57760" y="2186440"/>
                <a:ext cx="82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14:cNvPr>
              <p14:cNvContentPartPr/>
              <p14:nvPr/>
            </p14:nvContentPartPr>
            <p14:xfrm>
              <a:off x="7680720" y="2235040"/>
              <a:ext cx="283320" cy="222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0EE1E-F854-4789-A5D6-252A6192732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62720" y="2217040"/>
                <a:ext cx="3189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14:cNvPr>
              <p14:cNvContentPartPr/>
              <p14:nvPr/>
            </p14:nvContentPartPr>
            <p14:xfrm>
              <a:off x="6211200" y="2143600"/>
              <a:ext cx="1317240" cy="396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42998B-1E8E-46A0-A5A2-BF90B41278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93205" y="2125600"/>
                <a:ext cx="135287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14:cNvPr>
              <p14:cNvContentPartPr/>
              <p14:nvPr/>
            </p14:nvContentPartPr>
            <p14:xfrm>
              <a:off x="193800" y="4348240"/>
              <a:ext cx="3821760" cy="94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D5F664-9D1A-46D1-BAAB-5458051EBF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800" y="4330240"/>
                <a:ext cx="3857400" cy="9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14:cNvPr>
              <p14:cNvContentPartPr/>
              <p14:nvPr/>
            </p14:nvContentPartPr>
            <p14:xfrm>
              <a:off x="5739960" y="2884840"/>
              <a:ext cx="186120" cy="20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617C059-32B0-496A-9A5D-5468ACA3F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21960" y="2867200"/>
                <a:ext cx="22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14:cNvPr>
              <p14:cNvContentPartPr/>
              <p14:nvPr/>
            </p14:nvContentPartPr>
            <p14:xfrm>
              <a:off x="5760120" y="2986360"/>
              <a:ext cx="1425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7DC72D-8313-41E1-BF04-EA235D1DD5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2480" y="29687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14:cNvPr>
              <p14:cNvContentPartPr/>
              <p14:nvPr/>
            </p14:nvContentPartPr>
            <p14:xfrm>
              <a:off x="6287520" y="2743000"/>
              <a:ext cx="297360" cy="29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A6DE5F-45B9-41C0-8EC0-D1112EB339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69880" y="2725360"/>
                <a:ext cx="3330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14:cNvPr>
              <p14:cNvContentPartPr/>
              <p14:nvPr/>
            </p14:nvContentPartPr>
            <p14:xfrm>
              <a:off x="6705120" y="2803840"/>
              <a:ext cx="89532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0382D2-19B1-4B4B-BCF4-5AA11ED9E01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87127" y="2785840"/>
                <a:ext cx="930946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14:cNvPr>
              <p14:cNvContentPartPr/>
              <p14:nvPr/>
            </p14:nvContentPartPr>
            <p14:xfrm>
              <a:off x="3857160" y="3202000"/>
              <a:ext cx="887040" cy="460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1B2A4E6-453C-436C-A8D1-1ACF278636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9160" y="3184360"/>
                <a:ext cx="92268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14:cNvPr>
              <p14:cNvContentPartPr/>
              <p14:nvPr/>
            </p14:nvContentPartPr>
            <p14:xfrm>
              <a:off x="5206080" y="3483160"/>
              <a:ext cx="16848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C36FBA-AF47-4FA5-BBA2-0E485C4D3D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88440" y="3465160"/>
                <a:ext cx="204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14:cNvPr>
              <p14:cNvContentPartPr/>
              <p14:nvPr/>
            </p14:nvContentPartPr>
            <p14:xfrm>
              <a:off x="5488320" y="3452920"/>
              <a:ext cx="169920" cy="13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F8A596-0F15-436E-AE14-365C7BB38F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70320" y="3435280"/>
                <a:ext cx="2055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14:cNvPr>
              <p14:cNvContentPartPr/>
              <p14:nvPr/>
            </p14:nvContentPartPr>
            <p14:xfrm>
              <a:off x="5751120" y="3423400"/>
              <a:ext cx="10836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6CAFB08-777D-47C1-B5F1-A898D57BB1E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33480" y="3405760"/>
                <a:ext cx="14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14:cNvPr>
              <p14:cNvContentPartPr/>
              <p14:nvPr/>
            </p14:nvContentPartPr>
            <p14:xfrm>
              <a:off x="6008520" y="3403240"/>
              <a:ext cx="258840" cy="19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342B2-5F6D-410F-AE0B-EAF854F7AB3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90520" y="3385240"/>
                <a:ext cx="2944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14:cNvPr>
              <p14:cNvContentPartPr/>
              <p14:nvPr/>
            </p14:nvContentPartPr>
            <p14:xfrm>
              <a:off x="6441240" y="3464440"/>
              <a:ext cx="20376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F5F27D2-9DB2-4337-B5F2-0222DC3DB6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23240" y="3446440"/>
                <a:ext cx="239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14:cNvPr>
              <p14:cNvContentPartPr/>
              <p14:nvPr/>
            </p14:nvContentPartPr>
            <p14:xfrm>
              <a:off x="6431160" y="3571720"/>
              <a:ext cx="17820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567980-D334-44DA-92FA-2D960F61198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13160" y="3553720"/>
                <a:ext cx="213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14:cNvPr>
              <p14:cNvContentPartPr/>
              <p14:nvPr/>
            </p14:nvContentPartPr>
            <p14:xfrm>
              <a:off x="6420720" y="3333040"/>
              <a:ext cx="249120" cy="60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6AC6C5F-03AC-4804-98D1-881FF3A9F6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02720" y="3315040"/>
                <a:ext cx="284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14:cNvPr>
              <p14:cNvContentPartPr/>
              <p14:nvPr/>
            </p14:nvContentPartPr>
            <p14:xfrm>
              <a:off x="8077080" y="3454000"/>
              <a:ext cx="8280" cy="4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97B7B9-3E4C-4E28-8FC5-76B92A55779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59080" y="343636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14:cNvPr>
              <p14:cNvContentPartPr/>
              <p14:nvPr/>
            </p14:nvContentPartPr>
            <p14:xfrm>
              <a:off x="8208840" y="343384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61FC95-844C-4DB0-B28D-0339D8EE0B1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191200" y="341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14:cNvPr>
              <p14:cNvContentPartPr/>
              <p14:nvPr/>
            </p14:nvContentPartPr>
            <p14:xfrm>
              <a:off x="8340960" y="3443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BD695C-51E1-4B97-BC78-97B876A4643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323320" y="3425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14:cNvPr>
              <p14:cNvContentPartPr/>
              <p14:nvPr/>
            </p14:nvContentPartPr>
            <p14:xfrm>
              <a:off x="8533920" y="3443920"/>
              <a:ext cx="3564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19155D0-9529-44DE-A893-CEEA2BC1F56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15920" y="3425920"/>
                <a:ext cx="7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14:cNvPr>
              <p14:cNvContentPartPr/>
              <p14:nvPr/>
            </p14:nvContentPartPr>
            <p14:xfrm>
              <a:off x="7203000" y="3242320"/>
              <a:ext cx="722520" cy="48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FB47C27-82A9-4B45-9F4C-2BDFE6715AC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85000" y="3224667"/>
                <a:ext cx="75816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14:cNvPr>
              <p14:cNvContentPartPr/>
              <p14:nvPr/>
            </p14:nvContentPartPr>
            <p14:xfrm>
              <a:off x="6846600" y="3342400"/>
              <a:ext cx="212760" cy="243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6C95D2-43FC-4122-B814-419B6D5E29D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28960" y="3324760"/>
                <a:ext cx="24840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14:cNvPr>
              <p14:cNvContentPartPr/>
              <p14:nvPr/>
            </p14:nvContentPartPr>
            <p14:xfrm>
              <a:off x="5676960" y="3879520"/>
              <a:ext cx="260280" cy="331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B430A4-0D87-4CD7-BECA-C824E315AFD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658960" y="3861520"/>
                <a:ext cx="2959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14:cNvPr>
              <p14:cNvContentPartPr/>
              <p14:nvPr/>
            </p14:nvContentPartPr>
            <p14:xfrm>
              <a:off x="6105720" y="4123600"/>
              <a:ext cx="223560" cy="3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A4C1159-371F-49A4-BCB6-676E83F10BE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88080" y="4105600"/>
                <a:ext cx="259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14:cNvPr>
              <p14:cNvContentPartPr/>
              <p14:nvPr/>
            </p14:nvContentPartPr>
            <p14:xfrm>
              <a:off x="6095640" y="3903640"/>
              <a:ext cx="295920" cy="16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CE29CC-9A3A-4E0A-AB1A-4906687C80E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77662" y="3886000"/>
                <a:ext cx="331517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14:cNvPr>
              <p14:cNvContentPartPr/>
              <p14:nvPr/>
            </p14:nvContentPartPr>
            <p14:xfrm>
              <a:off x="4398960" y="3905080"/>
              <a:ext cx="580320" cy="27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4E3B5F4-823F-46CF-BC7A-FCB4D30862B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380960" y="3887080"/>
                <a:ext cx="6159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14:cNvPr>
              <p14:cNvContentPartPr/>
              <p14:nvPr/>
            </p14:nvContentPartPr>
            <p14:xfrm>
              <a:off x="6683160" y="3830560"/>
              <a:ext cx="752400" cy="356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9C47957-0C18-40E8-AE5D-D2AD731C25D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665520" y="3812920"/>
                <a:ext cx="7880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14:cNvPr>
              <p14:cNvContentPartPr/>
              <p14:nvPr/>
            </p14:nvContentPartPr>
            <p14:xfrm>
              <a:off x="7866840" y="3939640"/>
              <a:ext cx="836280" cy="29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5135ED4-8042-409D-B59D-9F25556A263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849200" y="3921640"/>
                <a:ext cx="8719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14:cNvPr>
              <p14:cNvContentPartPr/>
              <p14:nvPr/>
            </p14:nvContentPartPr>
            <p14:xfrm>
              <a:off x="4906920" y="4521760"/>
              <a:ext cx="1269360" cy="40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5D6F447-7878-480E-9E09-781D64F4AC5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89280" y="4503760"/>
                <a:ext cx="1305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14:cNvPr>
              <p14:cNvContentPartPr/>
              <p14:nvPr/>
            </p14:nvContentPartPr>
            <p14:xfrm>
              <a:off x="6309120" y="4424560"/>
              <a:ext cx="602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CB743F7-3879-4E87-A266-A06798145E1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91120" y="4406920"/>
                <a:ext cx="638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D3341D-6363-4F18-9D38-6CB68638AE0D}"/>
                  </a:ext>
                </a:extLst>
              </p14:cNvPr>
              <p14:cNvContentPartPr/>
              <p14:nvPr/>
            </p14:nvContentPartPr>
            <p14:xfrm>
              <a:off x="7365720" y="4524640"/>
              <a:ext cx="398880" cy="26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D3341D-6363-4F18-9D38-6CB68638AE0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348080" y="4506640"/>
                <a:ext cx="434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7C88F78-C33D-40DE-A9FB-7676798E05E1}"/>
                  </a:ext>
                </a:extLst>
              </p14:cNvPr>
              <p14:cNvContentPartPr/>
              <p14:nvPr/>
            </p14:nvContentPartPr>
            <p14:xfrm>
              <a:off x="4398960" y="4995160"/>
              <a:ext cx="2724120" cy="50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7C88F78-C33D-40DE-A9FB-7676798E05E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380962" y="4977160"/>
                <a:ext cx="2759755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491F3EF-717B-4647-8C53-AAD4D1558A30}"/>
                  </a:ext>
                </a:extLst>
              </p14:cNvPr>
              <p14:cNvContentPartPr/>
              <p14:nvPr/>
            </p14:nvContentPartPr>
            <p14:xfrm>
              <a:off x="7304520" y="5113960"/>
              <a:ext cx="187200" cy="27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491F3EF-717B-4647-8C53-AAD4D1558A3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286880" y="5095960"/>
                <a:ext cx="222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0F1623F-4ABC-496F-AFBE-E5E32577118A}"/>
                  </a:ext>
                </a:extLst>
              </p14:cNvPr>
              <p14:cNvContentPartPr/>
              <p14:nvPr/>
            </p14:nvContentPartPr>
            <p14:xfrm>
              <a:off x="7325040" y="5193160"/>
              <a:ext cx="194040" cy="19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0F1623F-4ABC-496F-AFBE-E5E32577118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07040" y="5175160"/>
                <a:ext cx="2296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9D6EE6F-DA20-43AB-BCD5-70AA41965219}"/>
                  </a:ext>
                </a:extLst>
              </p14:cNvPr>
              <p14:cNvContentPartPr/>
              <p14:nvPr/>
            </p14:nvContentPartPr>
            <p14:xfrm>
              <a:off x="7685400" y="5039080"/>
              <a:ext cx="903960" cy="202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9D6EE6F-DA20-43AB-BCD5-70AA4196521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667400" y="5021080"/>
                <a:ext cx="9396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47FF53-F458-41A5-9C43-A8AED3492337}"/>
                  </a:ext>
                </a:extLst>
              </p14:cNvPr>
              <p14:cNvContentPartPr/>
              <p14:nvPr/>
            </p14:nvContentPartPr>
            <p14:xfrm>
              <a:off x="3524880" y="5648560"/>
              <a:ext cx="365760" cy="247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47FF53-F458-41A5-9C43-A8AED3492337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07240" y="5630920"/>
                <a:ext cx="401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586136B-AB19-4152-829B-362412E62523}"/>
                  </a:ext>
                </a:extLst>
              </p14:cNvPr>
              <p14:cNvContentPartPr/>
              <p14:nvPr/>
            </p14:nvContentPartPr>
            <p14:xfrm>
              <a:off x="4388520" y="5669080"/>
              <a:ext cx="818640" cy="356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586136B-AB19-4152-829B-362412E625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370880" y="5651440"/>
                <a:ext cx="8542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F4951B-4178-4A8F-94C4-E1661ED3B008}"/>
                  </a:ext>
                </a:extLst>
              </p14:cNvPr>
              <p14:cNvContentPartPr/>
              <p14:nvPr/>
            </p14:nvContentPartPr>
            <p14:xfrm>
              <a:off x="5354040" y="5804440"/>
              <a:ext cx="527040" cy="149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F4951B-4178-4A8F-94C4-E1661ED3B00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336040" y="5786440"/>
                <a:ext cx="5626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49FD5E8-01F6-419C-85FE-035B3C2886DF}"/>
                  </a:ext>
                </a:extLst>
              </p14:cNvPr>
              <p14:cNvContentPartPr/>
              <p14:nvPr/>
            </p14:nvContentPartPr>
            <p14:xfrm>
              <a:off x="5892240" y="5652880"/>
              <a:ext cx="519480" cy="291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49FD5E8-01F6-419C-85FE-035B3C2886DF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874600" y="5634880"/>
                <a:ext cx="5551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002ED97-8AFD-4FD9-9A3C-2DA5F916E993}"/>
                  </a:ext>
                </a:extLst>
              </p14:cNvPr>
              <p14:cNvContentPartPr/>
              <p14:nvPr/>
            </p14:nvContentPartPr>
            <p14:xfrm>
              <a:off x="6115800" y="5800480"/>
              <a:ext cx="308160" cy="72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002ED97-8AFD-4FD9-9A3C-2DA5F916E99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98160" y="5782480"/>
                <a:ext cx="3438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CB2980A-0FD5-4D3A-B7D2-60E14001B1FF}"/>
                  </a:ext>
                </a:extLst>
              </p14:cNvPr>
              <p14:cNvContentPartPr/>
              <p14:nvPr/>
            </p14:nvContentPartPr>
            <p14:xfrm>
              <a:off x="6491640" y="5671240"/>
              <a:ext cx="181800" cy="90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CB2980A-0FD5-4D3A-B7D2-60E14001B1F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474000" y="5653240"/>
                <a:ext cx="2174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4FEEDE9-4153-4CEE-8FDB-D0DF32DAEE85}"/>
                  </a:ext>
                </a:extLst>
              </p14:cNvPr>
              <p14:cNvContentPartPr/>
              <p14:nvPr/>
            </p14:nvContentPartPr>
            <p14:xfrm>
              <a:off x="6684960" y="5770600"/>
              <a:ext cx="21600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4FEEDE9-4153-4CEE-8FDB-D0DF32DAEE85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66960" y="5752600"/>
                <a:ext cx="251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12F30B-CB7E-48A6-9EE9-CB8416A88D45}"/>
                  </a:ext>
                </a:extLst>
              </p14:cNvPr>
              <p14:cNvContentPartPr/>
              <p14:nvPr/>
            </p14:nvContentPartPr>
            <p14:xfrm>
              <a:off x="6735720" y="5835400"/>
              <a:ext cx="19080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12F30B-CB7E-48A6-9EE9-CB8416A88D4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17720" y="5817760"/>
                <a:ext cx="22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97B9729-2268-44F2-99EA-D8F418B6D962}"/>
                  </a:ext>
                </a:extLst>
              </p14:cNvPr>
              <p14:cNvContentPartPr/>
              <p14:nvPr/>
            </p14:nvContentPartPr>
            <p14:xfrm>
              <a:off x="7093200" y="5587720"/>
              <a:ext cx="1126080" cy="248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97B9729-2268-44F2-99EA-D8F418B6D96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75206" y="5569720"/>
                <a:ext cx="1161709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393D70F-EFED-4BDC-9366-960D59B8B978}"/>
                  </a:ext>
                </a:extLst>
              </p14:cNvPr>
              <p14:cNvContentPartPr/>
              <p14:nvPr/>
            </p14:nvContentPartPr>
            <p14:xfrm>
              <a:off x="8298840" y="5811280"/>
              <a:ext cx="32400" cy="59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393D70F-EFED-4BDC-9366-960D59B8B97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280840" y="5793280"/>
                <a:ext cx="680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E22762-B750-4589-AD76-67A26286B5F5}"/>
                  </a:ext>
                </a:extLst>
              </p14:cNvPr>
              <p14:cNvContentPartPr/>
              <p14:nvPr/>
            </p14:nvContentPartPr>
            <p14:xfrm>
              <a:off x="2255160" y="6156880"/>
              <a:ext cx="1273680" cy="398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E22762-B750-4589-AD76-67A26286B5F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37160" y="6138880"/>
                <a:ext cx="130932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7387E97-7DD5-4BFB-93AC-288F0A6BC05A}"/>
                  </a:ext>
                </a:extLst>
              </p14:cNvPr>
              <p14:cNvContentPartPr/>
              <p14:nvPr/>
            </p14:nvContentPartPr>
            <p14:xfrm>
              <a:off x="3972360" y="6074800"/>
              <a:ext cx="2401200" cy="709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7387E97-7DD5-4BFB-93AC-288F0A6BC05A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954360" y="6057160"/>
                <a:ext cx="2436840" cy="74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DA99F31-961F-4034-BA9E-5073D588E58F}"/>
                  </a:ext>
                </a:extLst>
              </p14:cNvPr>
              <p14:cNvContentPartPr/>
              <p14:nvPr/>
            </p14:nvContentPartPr>
            <p14:xfrm>
              <a:off x="6654720" y="5983000"/>
              <a:ext cx="1547280" cy="731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DA99F31-961F-4034-BA9E-5073D588E58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36720" y="5965000"/>
                <a:ext cx="1582920" cy="76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4548697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8592097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853432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BB2334-7BA8-4619-B9E3-AB009C576318}"/>
                  </a:ext>
                </a:extLst>
              </p14:cNvPr>
              <p14:cNvContentPartPr/>
              <p14:nvPr/>
            </p14:nvContentPartPr>
            <p14:xfrm>
              <a:off x="1640280" y="1456720"/>
              <a:ext cx="16200" cy="5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BB2334-7BA8-4619-B9E3-AB009C5763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1640" y="1447720"/>
                <a:ext cx="338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19138B-315F-4379-B93D-85EAC8012892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19138B-315F-4379-B93D-85EAC8012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875D289-9ADB-4969-8B83-9B66F64ED35D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875D289-9ADB-4969-8B83-9B66F64ED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7222212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272427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960" cy="64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0" y="1444840"/>
                <a:ext cx="1947600" cy="67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735760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9847693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1281560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1361310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3614827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1453833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8237064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282028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48848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104669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1659319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1875912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14:cNvPr>
              <p14:cNvContentPartPr/>
              <p14:nvPr/>
            </p14:nvContentPartPr>
            <p14:xfrm>
              <a:off x="1056360" y="4774840"/>
              <a:ext cx="446400" cy="328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38360" y="4756840"/>
                <a:ext cx="482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14:cNvPr>
              <p14:cNvContentPartPr/>
              <p14:nvPr/>
            </p14:nvContentPartPr>
            <p14:xfrm>
              <a:off x="506280" y="4825600"/>
              <a:ext cx="439560" cy="262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8295" y="4807625"/>
                <a:ext cx="475171" cy="2976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14:cNvPr>
              <p14:cNvContentPartPr/>
              <p14:nvPr/>
            </p14:nvContentPartPr>
            <p14:xfrm>
              <a:off x="1620840" y="4682320"/>
              <a:ext cx="1791360" cy="39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03196" y="4664320"/>
                <a:ext cx="1827007" cy="43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5069554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14:cNvPr>
              <p14:cNvContentPartPr/>
              <p14:nvPr/>
            </p14:nvContentPartPr>
            <p14:xfrm>
              <a:off x="1056360" y="4774840"/>
              <a:ext cx="446400" cy="328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38360" y="4756840"/>
                <a:ext cx="482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14:cNvPr>
              <p14:cNvContentPartPr/>
              <p14:nvPr/>
            </p14:nvContentPartPr>
            <p14:xfrm>
              <a:off x="506280" y="4825600"/>
              <a:ext cx="439560" cy="262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8295" y="4807625"/>
                <a:ext cx="475171" cy="2976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14:cNvPr>
              <p14:cNvContentPartPr/>
              <p14:nvPr/>
            </p14:nvContentPartPr>
            <p14:xfrm>
              <a:off x="1620840" y="4682320"/>
              <a:ext cx="1791360" cy="39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03196" y="4664320"/>
                <a:ext cx="1827007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14:cNvPr>
              <p14:cNvContentPartPr/>
              <p14:nvPr/>
            </p14:nvContentPartPr>
            <p14:xfrm>
              <a:off x="3616680" y="4833880"/>
              <a:ext cx="181800" cy="22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599040" y="4815880"/>
                <a:ext cx="2174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14:cNvPr>
              <p14:cNvContentPartPr/>
              <p14:nvPr/>
            </p14:nvContentPartPr>
            <p14:xfrm>
              <a:off x="3637200" y="4921000"/>
              <a:ext cx="165600" cy="6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19200" y="4903360"/>
                <a:ext cx="201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14:cNvPr>
              <p14:cNvContentPartPr/>
              <p14:nvPr/>
            </p14:nvContentPartPr>
            <p14:xfrm>
              <a:off x="4114560" y="4701400"/>
              <a:ext cx="360" cy="9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96560" y="4683760"/>
                <a:ext cx="36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14:cNvPr>
              <p14:cNvContentPartPr/>
              <p14:nvPr/>
            </p14:nvContentPartPr>
            <p14:xfrm>
              <a:off x="4032840" y="4817320"/>
              <a:ext cx="15264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15200" y="47996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14:cNvPr>
              <p14:cNvContentPartPr/>
              <p14:nvPr/>
            </p14:nvContentPartPr>
            <p14:xfrm>
              <a:off x="4043280" y="4896880"/>
              <a:ext cx="121680" cy="8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5640" y="4878880"/>
                <a:ext cx="1573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14:cNvPr>
              <p14:cNvContentPartPr/>
              <p14:nvPr/>
            </p14:nvContentPartPr>
            <p14:xfrm>
              <a:off x="4366560" y="4635160"/>
              <a:ext cx="740520" cy="262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48929" y="4617520"/>
                <a:ext cx="776143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14:cNvPr>
              <p14:cNvContentPartPr/>
              <p14:nvPr/>
            </p14:nvContentPartPr>
            <p14:xfrm>
              <a:off x="5242080" y="4601320"/>
              <a:ext cx="540720" cy="28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24440" y="4583680"/>
                <a:ext cx="576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14:cNvPr>
              <p14:cNvContentPartPr/>
              <p14:nvPr/>
            </p14:nvContentPartPr>
            <p14:xfrm>
              <a:off x="5941200" y="4519600"/>
              <a:ext cx="428040" cy="367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23560" y="4501960"/>
                <a:ext cx="463680" cy="40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821806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14:cNvPr>
              <p14:cNvContentPartPr/>
              <p14:nvPr/>
            </p14:nvContentPartPr>
            <p14:xfrm>
              <a:off x="1056360" y="4774840"/>
              <a:ext cx="446400" cy="328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38360" y="4756840"/>
                <a:ext cx="482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14:cNvPr>
              <p14:cNvContentPartPr/>
              <p14:nvPr/>
            </p14:nvContentPartPr>
            <p14:xfrm>
              <a:off x="506280" y="4825600"/>
              <a:ext cx="439560" cy="262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8295" y="4807625"/>
                <a:ext cx="475171" cy="2976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14:cNvPr>
              <p14:cNvContentPartPr/>
              <p14:nvPr/>
            </p14:nvContentPartPr>
            <p14:xfrm>
              <a:off x="1620840" y="4682320"/>
              <a:ext cx="1791360" cy="39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03196" y="4664320"/>
                <a:ext cx="1827007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14:cNvPr>
              <p14:cNvContentPartPr/>
              <p14:nvPr/>
            </p14:nvContentPartPr>
            <p14:xfrm>
              <a:off x="3616680" y="4833880"/>
              <a:ext cx="181800" cy="22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599040" y="4815880"/>
                <a:ext cx="2174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14:cNvPr>
              <p14:cNvContentPartPr/>
              <p14:nvPr/>
            </p14:nvContentPartPr>
            <p14:xfrm>
              <a:off x="3637200" y="4921000"/>
              <a:ext cx="165600" cy="6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19200" y="4903360"/>
                <a:ext cx="201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14:cNvPr>
              <p14:cNvContentPartPr/>
              <p14:nvPr/>
            </p14:nvContentPartPr>
            <p14:xfrm>
              <a:off x="4114560" y="4701400"/>
              <a:ext cx="360" cy="9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96560" y="4683760"/>
                <a:ext cx="36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14:cNvPr>
              <p14:cNvContentPartPr/>
              <p14:nvPr/>
            </p14:nvContentPartPr>
            <p14:xfrm>
              <a:off x="4032840" y="4817320"/>
              <a:ext cx="15264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15200" y="47996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14:cNvPr>
              <p14:cNvContentPartPr/>
              <p14:nvPr/>
            </p14:nvContentPartPr>
            <p14:xfrm>
              <a:off x="4043280" y="4896880"/>
              <a:ext cx="121680" cy="8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5640" y="4878880"/>
                <a:ext cx="1573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14:cNvPr>
              <p14:cNvContentPartPr/>
              <p14:nvPr/>
            </p14:nvContentPartPr>
            <p14:xfrm>
              <a:off x="4366560" y="4635160"/>
              <a:ext cx="740520" cy="262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48929" y="4617520"/>
                <a:ext cx="776143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14:cNvPr>
              <p14:cNvContentPartPr/>
              <p14:nvPr/>
            </p14:nvContentPartPr>
            <p14:xfrm>
              <a:off x="5242080" y="4601320"/>
              <a:ext cx="540720" cy="28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24440" y="4583680"/>
                <a:ext cx="576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14:cNvPr>
              <p14:cNvContentPartPr/>
              <p14:nvPr/>
            </p14:nvContentPartPr>
            <p14:xfrm>
              <a:off x="5941200" y="4519600"/>
              <a:ext cx="428040" cy="367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23560" y="4501960"/>
                <a:ext cx="46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14:cNvPr>
              <p14:cNvContentPartPr/>
              <p14:nvPr/>
            </p14:nvContentPartPr>
            <p14:xfrm>
              <a:off x="6944520" y="4500520"/>
              <a:ext cx="202320" cy="466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6520" y="4482880"/>
                <a:ext cx="2379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14:cNvPr>
              <p14:cNvContentPartPr/>
              <p14:nvPr/>
            </p14:nvContentPartPr>
            <p14:xfrm>
              <a:off x="538320" y="5360200"/>
              <a:ext cx="177120" cy="236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0320" y="5342560"/>
                <a:ext cx="2127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14:cNvPr>
              <p14:cNvContentPartPr/>
              <p14:nvPr/>
            </p14:nvContentPartPr>
            <p14:xfrm>
              <a:off x="812280" y="5434720"/>
              <a:ext cx="16452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54170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14:cNvPr>
              <p14:cNvContentPartPr/>
              <p14:nvPr/>
            </p14:nvContentPartPr>
            <p14:xfrm>
              <a:off x="822720" y="5505640"/>
              <a:ext cx="141840" cy="3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05080" y="5487640"/>
                <a:ext cx="177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14:cNvPr>
              <p14:cNvContentPartPr/>
              <p14:nvPr/>
            </p14:nvContentPartPr>
            <p14:xfrm>
              <a:off x="1157880" y="5532280"/>
              <a:ext cx="141480" cy="115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140240" y="5514280"/>
                <a:ext cx="1771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14:cNvPr>
              <p14:cNvContentPartPr/>
              <p14:nvPr/>
            </p14:nvContentPartPr>
            <p14:xfrm>
              <a:off x="1472880" y="5315560"/>
              <a:ext cx="547920" cy="27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54880" y="5297897"/>
                <a:ext cx="583560" cy="3074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14:cNvPr>
              <p14:cNvContentPartPr/>
              <p14:nvPr/>
            </p14:nvContentPartPr>
            <p14:xfrm>
              <a:off x="1117200" y="5293240"/>
              <a:ext cx="214920" cy="17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99560" y="5275277"/>
                <a:ext cx="250560" cy="2080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4335669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14:cNvPr>
              <p14:cNvContentPartPr/>
              <p14:nvPr/>
            </p14:nvContentPartPr>
            <p14:xfrm>
              <a:off x="1056360" y="4774840"/>
              <a:ext cx="446400" cy="328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38360" y="4756840"/>
                <a:ext cx="482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14:cNvPr>
              <p14:cNvContentPartPr/>
              <p14:nvPr/>
            </p14:nvContentPartPr>
            <p14:xfrm>
              <a:off x="506280" y="4825600"/>
              <a:ext cx="439560" cy="262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8295" y="4807625"/>
                <a:ext cx="475171" cy="2976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14:cNvPr>
              <p14:cNvContentPartPr/>
              <p14:nvPr/>
            </p14:nvContentPartPr>
            <p14:xfrm>
              <a:off x="1620840" y="4682320"/>
              <a:ext cx="1791360" cy="39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03196" y="4664320"/>
                <a:ext cx="1827007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14:cNvPr>
              <p14:cNvContentPartPr/>
              <p14:nvPr/>
            </p14:nvContentPartPr>
            <p14:xfrm>
              <a:off x="3616680" y="4833880"/>
              <a:ext cx="181800" cy="22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599040" y="4815880"/>
                <a:ext cx="2174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14:cNvPr>
              <p14:cNvContentPartPr/>
              <p14:nvPr/>
            </p14:nvContentPartPr>
            <p14:xfrm>
              <a:off x="3637200" y="4921000"/>
              <a:ext cx="165600" cy="6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19200" y="4903360"/>
                <a:ext cx="201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14:cNvPr>
              <p14:cNvContentPartPr/>
              <p14:nvPr/>
            </p14:nvContentPartPr>
            <p14:xfrm>
              <a:off x="4114560" y="4701400"/>
              <a:ext cx="360" cy="9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96560" y="4683760"/>
                <a:ext cx="36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14:cNvPr>
              <p14:cNvContentPartPr/>
              <p14:nvPr/>
            </p14:nvContentPartPr>
            <p14:xfrm>
              <a:off x="4032840" y="4817320"/>
              <a:ext cx="15264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15200" y="47996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14:cNvPr>
              <p14:cNvContentPartPr/>
              <p14:nvPr/>
            </p14:nvContentPartPr>
            <p14:xfrm>
              <a:off x="4043280" y="4896880"/>
              <a:ext cx="121680" cy="8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5640" y="4878880"/>
                <a:ext cx="1573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14:cNvPr>
              <p14:cNvContentPartPr/>
              <p14:nvPr/>
            </p14:nvContentPartPr>
            <p14:xfrm>
              <a:off x="4366560" y="4635160"/>
              <a:ext cx="740520" cy="262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48929" y="4617520"/>
                <a:ext cx="776143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14:cNvPr>
              <p14:cNvContentPartPr/>
              <p14:nvPr/>
            </p14:nvContentPartPr>
            <p14:xfrm>
              <a:off x="5242080" y="4601320"/>
              <a:ext cx="540720" cy="28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24440" y="4583680"/>
                <a:ext cx="576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14:cNvPr>
              <p14:cNvContentPartPr/>
              <p14:nvPr/>
            </p14:nvContentPartPr>
            <p14:xfrm>
              <a:off x="5941200" y="4519600"/>
              <a:ext cx="428040" cy="367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23560" y="4501960"/>
                <a:ext cx="46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14:cNvPr>
              <p14:cNvContentPartPr/>
              <p14:nvPr/>
            </p14:nvContentPartPr>
            <p14:xfrm>
              <a:off x="6944520" y="4500520"/>
              <a:ext cx="202320" cy="466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6520" y="4482880"/>
                <a:ext cx="2379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14:cNvPr>
              <p14:cNvContentPartPr/>
              <p14:nvPr/>
            </p14:nvContentPartPr>
            <p14:xfrm>
              <a:off x="538320" y="5360200"/>
              <a:ext cx="177120" cy="236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0320" y="5342560"/>
                <a:ext cx="2127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14:cNvPr>
              <p14:cNvContentPartPr/>
              <p14:nvPr/>
            </p14:nvContentPartPr>
            <p14:xfrm>
              <a:off x="812280" y="5434720"/>
              <a:ext cx="16452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54170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14:cNvPr>
              <p14:cNvContentPartPr/>
              <p14:nvPr/>
            </p14:nvContentPartPr>
            <p14:xfrm>
              <a:off x="822720" y="5505640"/>
              <a:ext cx="141840" cy="3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05080" y="5487640"/>
                <a:ext cx="177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14:cNvPr>
              <p14:cNvContentPartPr/>
              <p14:nvPr/>
            </p14:nvContentPartPr>
            <p14:xfrm>
              <a:off x="1157880" y="5532280"/>
              <a:ext cx="141480" cy="115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140240" y="5514280"/>
                <a:ext cx="1771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14:cNvPr>
              <p14:cNvContentPartPr/>
              <p14:nvPr/>
            </p14:nvContentPartPr>
            <p14:xfrm>
              <a:off x="1472880" y="5315560"/>
              <a:ext cx="547920" cy="27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54880" y="5297897"/>
                <a:ext cx="583560" cy="3074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14:cNvPr>
              <p14:cNvContentPartPr/>
              <p14:nvPr/>
            </p14:nvContentPartPr>
            <p14:xfrm>
              <a:off x="1117200" y="5293240"/>
              <a:ext cx="214920" cy="17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99560" y="5275277"/>
                <a:ext cx="250560" cy="208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14:cNvPr>
              <p14:cNvContentPartPr/>
              <p14:nvPr/>
            </p14:nvContentPartPr>
            <p14:xfrm>
              <a:off x="2255160" y="5384680"/>
              <a:ext cx="182160" cy="2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7160" y="5366680"/>
                <a:ext cx="217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14:cNvPr>
              <p14:cNvContentPartPr/>
              <p14:nvPr/>
            </p14:nvContentPartPr>
            <p14:xfrm>
              <a:off x="2275320" y="5475400"/>
              <a:ext cx="173160" cy="10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7680" y="5457760"/>
                <a:ext cx="208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14:cNvPr>
              <p14:cNvContentPartPr/>
              <p14:nvPr/>
            </p14:nvContentPartPr>
            <p14:xfrm>
              <a:off x="2844480" y="5445160"/>
              <a:ext cx="133560" cy="9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6840" y="5427520"/>
                <a:ext cx="169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14:cNvPr>
              <p14:cNvContentPartPr/>
              <p14:nvPr/>
            </p14:nvContentPartPr>
            <p14:xfrm>
              <a:off x="3352440" y="5198920"/>
              <a:ext cx="845640" cy="27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334800" y="5181280"/>
                <a:ext cx="881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14:cNvPr>
              <p14:cNvContentPartPr/>
              <p14:nvPr/>
            </p14:nvContentPartPr>
            <p14:xfrm>
              <a:off x="3122760" y="5272720"/>
              <a:ext cx="118800" cy="22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04760" y="5255080"/>
                <a:ext cx="154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14:cNvPr>
              <p14:cNvContentPartPr/>
              <p14:nvPr/>
            </p14:nvContentPartPr>
            <p14:xfrm>
              <a:off x="2763120" y="5242120"/>
              <a:ext cx="255600" cy="15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45120" y="5224120"/>
                <a:ext cx="291240" cy="18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1215885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14:cNvPr>
              <p14:cNvContentPartPr/>
              <p14:nvPr/>
            </p14:nvContentPartPr>
            <p14:xfrm>
              <a:off x="1056360" y="4774840"/>
              <a:ext cx="446400" cy="328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38360" y="4756840"/>
                <a:ext cx="482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14:cNvPr>
              <p14:cNvContentPartPr/>
              <p14:nvPr/>
            </p14:nvContentPartPr>
            <p14:xfrm>
              <a:off x="506280" y="4825600"/>
              <a:ext cx="439560" cy="262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8295" y="4807625"/>
                <a:ext cx="475171" cy="2976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14:cNvPr>
              <p14:cNvContentPartPr/>
              <p14:nvPr/>
            </p14:nvContentPartPr>
            <p14:xfrm>
              <a:off x="1620840" y="4682320"/>
              <a:ext cx="1791360" cy="39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03196" y="4664320"/>
                <a:ext cx="1827007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14:cNvPr>
              <p14:cNvContentPartPr/>
              <p14:nvPr/>
            </p14:nvContentPartPr>
            <p14:xfrm>
              <a:off x="3616680" y="4833880"/>
              <a:ext cx="181800" cy="22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599040" y="4815880"/>
                <a:ext cx="2174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14:cNvPr>
              <p14:cNvContentPartPr/>
              <p14:nvPr/>
            </p14:nvContentPartPr>
            <p14:xfrm>
              <a:off x="3637200" y="4921000"/>
              <a:ext cx="165600" cy="6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19200" y="4903360"/>
                <a:ext cx="201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14:cNvPr>
              <p14:cNvContentPartPr/>
              <p14:nvPr/>
            </p14:nvContentPartPr>
            <p14:xfrm>
              <a:off x="4114560" y="4701400"/>
              <a:ext cx="360" cy="9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96560" y="4683760"/>
                <a:ext cx="36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14:cNvPr>
              <p14:cNvContentPartPr/>
              <p14:nvPr/>
            </p14:nvContentPartPr>
            <p14:xfrm>
              <a:off x="4032840" y="4817320"/>
              <a:ext cx="15264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15200" y="47996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14:cNvPr>
              <p14:cNvContentPartPr/>
              <p14:nvPr/>
            </p14:nvContentPartPr>
            <p14:xfrm>
              <a:off x="4043280" y="4896880"/>
              <a:ext cx="121680" cy="8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5640" y="4878880"/>
                <a:ext cx="1573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14:cNvPr>
              <p14:cNvContentPartPr/>
              <p14:nvPr/>
            </p14:nvContentPartPr>
            <p14:xfrm>
              <a:off x="4366560" y="4635160"/>
              <a:ext cx="740520" cy="262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48929" y="4617520"/>
                <a:ext cx="776143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14:cNvPr>
              <p14:cNvContentPartPr/>
              <p14:nvPr/>
            </p14:nvContentPartPr>
            <p14:xfrm>
              <a:off x="5242080" y="4601320"/>
              <a:ext cx="540720" cy="28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24440" y="4583680"/>
                <a:ext cx="576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14:cNvPr>
              <p14:cNvContentPartPr/>
              <p14:nvPr/>
            </p14:nvContentPartPr>
            <p14:xfrm>
              <a:off x="5941200" y="4519600"/>
              <a:ext cx="428040" cy="367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23560" y="4501960"/>
                <a:ext cx="46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14:cNvPr>
              <p14:cNvContentPartPr/>
              <p14:nvPr/>
            </p14:nvContentPartPr>
            <p14:xfrm>
              <a:off x="6944520" y="4500520"/>
              <a:ext cx="202320" cy="466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6520" y="4482880"/>
                <a:ext cx="2379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14:cNvPr>
              <p14:cNvContentPartPr/>
              <p14:nvPr/>
            </p14:nvContentPartPr>
            <p14:xfrm>
              <a:off x="538320" y="5360200"/>
              <a:ext cx="177120" cy="236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0320" y="5342560"/>
                <a:ext cx="2127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14:cNvPr>
              <p14:cNvContentPartPr/>
              <p14:nvPr/>
            </p14:nvContentPartPr>
            <p14:xfrm>
              <a:off x="812280" y="5434720"/>
              <a:ext cx="16452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54170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14:cNvPr>
              <p14:cNvContentPartPr/>
              <p14:nvPr/>
            </p14:nvContentPartPr>
            <p14:xfrm>
              <a:off x="822720" y="5505640"/>
              <a:ext cx="141840" cy="3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05080" y="5487640"/>
                <a:ext cx="177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14:cNvPr>
              <p14:cNvContentPartPr/>
              <p14:nvPr/>
            </p14:nvContentPartPr>
            <p14:xfrm>
              <a:off x="1157880" y="5532280"/>
              <a:ext cx="141480" cy="115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140240" y="5514280"/>
                <a:ext cx="1771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14:cNvPr>
              <p14:cNvContentPartPr/>
              <p14:nvPr/>
            </p14:nvContentPartPr>
            <p14:xfrm>
              <a:off x="1472880" y="5315560"/>
              <a:ext cx="547920" cy="27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54880" y="5297897"/>
                <a:ext cx="583560" cy="3074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14:cNvPr>
              <p14:cNvContentPartPr/>
              <p14:nvPr/>
            </p14:nvContentPartPr>
            <p14:xfrm>
              <a:off x="1117200" y="5293240"/>
              <a:ext cx="214920" cy="17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99560" y="5275277"/>
                <a:ext cx="250560" cy="208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14:cNvPr>
              <p14:cNvContentPartPr/>
              <p14:nvPr/>
            </p14:nvContentPartPr>
            <p14:xfrm>
              <a:off x="2255160" y="5384680"/>
              <a:ext cx="182160" cy="2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7160" y="5366680"/>
                <a:ext cx="217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14:cNvPr>
              <p14:cNvContentPartPr/>
              <p14:nvPr/>
            </p14:nvContentPartPr>
            <p14:xfrm>
              <a:off x="2275320" y="5475400"/>
              <a:ext cx="173160" cy="10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7680" y="5457760"/>
                <a:ext cx="208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14:cNvPr>
              <p14:cNvContentPartPr/>
              <p14:nvPr/>
            </p14:nvContentPartPr>
            <p14:xfrm>
              <a:off x="2844480" y="5445160"/>
              <a:ext cx="133560" cy="9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6840" y="5427520"/>
                <a:ext cx="169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14:cNvPr>
              <p14:cNvContentPartPr/>
              <p14:nvPr/>
            </p14:nvContentPartPr>
            <p14:xfrm>
              <a:off x="3352440" y="5198920"/>
              <a:ext cx="845640" cy="27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334800" y="5181280"/>
                <a:ext cx="881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14:cNvPr>
              <p14:cNvContentPartPr/>
              <p14:nvPr/>
            </p14:nvContentPartPr>
            <p14:xfrm>
              <a:off x="3122760" y="5272720"/>
              <a:ext cx="118800" cy="22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04760" y="5255080"/>
                <a:ext cx="154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14:cNvPr>
              <p14:cNvContentPartPr/>
              <p14:nvPr/>
            </p14:nvContentPartPr>
            <p14:xfrm>
              <a:off x="2763120" y="5242120"/>
              <a:ext cx="255600" cy="15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45120" y="5224120"/>
                <a:ext cx="291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14:cNvPr>
              <p14:cNvContentPartPr/>
              <p14:nvPr/>
            </p14:nvContentPartPr>
            <p14:xfrm>
              <a:off x="4754640" y="5155720"/>
              <a:ext cx="566640" cy="26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36651" y="5137720"/>
                <a:ext cx="602257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14:cNvPr>
              <p14:cNvContentPartPr/>
              <p14:nvPr/>
            </p14:nvContentPartPr>
            <p14:xfrm>
              <a:off x="6807720" y="5099920"/>
              <a:ext cx="1188000" cy="286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89725" y="5082258"/>
                <a:ext cx="1223629" cy="322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14:cNvPr>
              <p14:cNvContentPartPr/>
              <p14:nvPr/>
            </p14:nvContentPartPr>
            <p14:xfrm>
              <a:off x="5638440" y="5157520"/>
              <a:ext cx="1045800" cy="2570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620794" y="5139855"/>
                <a:ext cx="1081452" cy="2927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3772589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14:cNvPr>
              <p14:cNvContentPartPr/>
              <p14:nvPr/>
            </p14:nvContentPartPr>
            <p14:xfrm>
              <a:off x="1056360" y="4774840"/>
              <a:ext cx="446400" cy="328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38360" y="4756840"/>
                <a:ext cx="482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14:cNvPr>
              <p14:cNvContentPartPr/>
              <p14:nvPr/>
            </p14:nvContentPartPr>
            <p14:xfrm>
              <a:off x="506280" y="4825600"/>
              <a:ext cx="439560" cy="262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8295" y="4807625"/>
                <a:ext cx="475171" cy="2976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14:cNvPr>
              <p14:cNvContentPartPr/>
              <p14:nvPr/>
            </p14:nvContentPartPr>
            <p14:xfrm>
              <a:off x="1620840" y="4682320"/>
              <a:ext cx="1791360" cy="39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03196" y="4664320"/>
                <a:ext cx="1827007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14:cNvPr>
              <p14:cNvContentPartPr/>
              <p14:nvPr/>
            </p14:nvContentPartPr>
            <p14:xfrm>
              <a:off x="3616680" y="4833880"/>
              <a:ext cx="181800" cy="22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599040" y="4815880"/>
                <a:ext cx="2174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14:cNvPr>
              <p14:cNvContentPartPr/>
              <p14:nvPr/>
            </p14:nvContentPartPr>
            <p14:xfrm>
              <a:off x="3637200" y="4921000"/>
              <a:ext cx="165600" cy="6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19200" y="4903360"/>
                <a:ext cx="201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14:cNvPr>
              <p14:cNvContentPartPr/>
              <p14:nvPr/>
            </p14:nvContentPartPr>
            <p14:xfrm>
              <a:off x="4114560" y="4701400"/>
              <a:ext cx="360" cy="9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96560" y="4683760"/>
                <a:ext cx="36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14:cNvPr>
              <p14:cNvContentPartPr/>
              <p14:nvPr/>
            </p14:nvContentPartPr>
            <p14:xfrm>
              <a:off x="4032840" y="4817320"/>
              <a:ext cx="15264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15200" y="47996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14:cNvPr>
              <p14:cNvContentPartPr/>
              <p14:nvPr/>
            </p14:nvContentPartPr>
            <p14:xfrm>
              <a:off x="4043280" y="4896880"/>
              <a:ext cx="121680" cy="8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5640" y="4878880"/>
                <a:ext cx="1573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14:cNvPr>
              <p14:cNvContentPartPr/>
              <p14:nvPr/>
            </p14:nvContentPartPr>
            <p14:xfrm>
              <a:off x="4366560" y="4635160"/>
              <a:ext cx="740520" cy="262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48929" y="4617520"/>
                <a:ext cx="776143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14:cNvPr>
              <p14:cNvContentPartPr/>
              <p14:nvPr/>
            </p14:nvContentPartPr>
            <p14:xfrm>
              <a:off x="5242080" y="4601320"/>
              <a:ext cx="540720" cy="28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24440" y="4583680"/>
                <a:ext cx="576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14:cNvPr>
              <p14:cNvContentPartPr/>
              <p14:nvPr/>
            </p14:nvContentPartPr>
            <p14:xfrm>
              <a:off x="5941200" y="4519600"/>
              <a:ext cx="428040" cy="367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23560" y="4501960"/>
                <a:ext cx="46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14:cNvPr>
              <p14:cNvContentPartPr/>
              <p14:nvPr/>
            </p14:nvContentPartPr>
            <p14:xfrm>
              <a:off x="6944520" y="4500520"/>
              <a:ext cx="202320" cy="466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6520" y="4482880"/>
                <a:ext cx="2379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14:cNvPr>
              <p14:cNvContentPartPr/>
              <p14:nvPr/>
            </p14:nvContentPartPr>
            <p14:xfrm>
              <a:off x="538320" y="5360200"/>
              <a:ext cx="177120" cy="236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0320" y="5342560"/>
                <a:ext cx="2127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14:cNvPr>
              <p14:cNvContentPartPr/>
              <p14:nvPr/>
            </p14:nvContentPartPr>
            <p14:xfrm>
              <a:off x="812280" y="5434720"/>
              <a:ext cx="16452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54170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14:cNvPr>
              <p14:cNvContentPartPr/>
              <p14:nvPr/>
            </p14:nvContentPartPr>
            <p14:xfrm>
              <a:off x="822720" y="5505640"/>
              <a:ext cx="141840" cy="3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05080" y="5487640"/>
                <a:ext cx="177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14:cNvPr>
              <p14:cNvContentPartPr/>
              <p14:nvPr/>
            </p14:nvContentPartPr>
            <p14:xfrm>
              <a:off x="1157880" y="5532280"/>
              <a:ext cx="141480" cy="115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140240" y="5514280"/>
                <a:ext cx="1771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14:cNvPr>
              <p14:cNvContentPartPr/>
              <p14:nvPr/>
            </p14:nvContentPartPr>
            <p14:xfrm>
              <a:off x="1472880" y="5315560"/>
              <a:ext cx="547920" cy="27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54880" y="5297897"/>
                <a:ext cx="583560" cy="3074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14:cNvPr>
              <p14:cNvContentPartPr/>
              <p14:nvPr/>
            </p14:nvContentPartPr>
            <p14:xfrm>
              <a:off x="1117200" y="5293240"/>
              <a:ext cx="214920" cy="17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99560" y="5275277"/>
                <a:ext cx="250560" cy="208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14:cNvPr>
              <p14:cNvContentPartPr/>
              <p14:nvPr/>
            </p14:nvContentPartPr>
            <p14:xfrm>
              <a:off x="2255160" y="5384680"/>
              <a:ext cx="182160" cy="2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7160" y="5366680"/>
                <a:ext cx="217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14:cNvPr>
              <p14:cNvContentPartPr/>
              <p14:nvPr/>
            </p14:nvContentPartPr>
            <p14:xfrm>
              <a:off x="2275320" y="5475400"/>
              <a:ext cx="173160" cy="10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7680" y="5457760"/>
                <a:ext cx="208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14:cNvPr>
              <p14:cNvContentPartPr/>
              <p14:nvPr/>
            </p14:nvContentPartPr>
            <p14:xfrm>
              <a:off x="2844480" y="5445160"/>
              <a:ext cx="133560" cy="9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6840" y="5427520"/>
                <a:ext cx="169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14:cNvPr>
              <p14:cNvContentPartPr/>
              <p14:nvPr/>
            </p14:nvContentPartPr>
            <p14:xfrm>
              <a:off x="3352440" y="5198920"/>
              <a:ext cx="845640" cy="27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334800" y="5181280"/>
                <a:ext cx="881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14:cNvPr>
              <p14:cNvContentPartPr/>
              <p14:nvPr/>
            </p14:nvContentPartPr>
            <p14:xfrm>
              <a:off x="3122760" y="5272720"/>
              <a:ext cx="118800" cy="22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04760" y="5255080"/>
                <a:ext cx="154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14:cNvPr>
              <p14:cNvContentPartPr/>
              <p14:nvPr/>
            </p14:nvContentPartPr>
            <p14:xfrm>
              <a:off x="2763120" y="5242120"/>
              <a:ext cx="255600" cy="15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45120" y="5224120"/>
                <a:ext cx="291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14:cNvPr>
              <p14:cNvContentPartPr/>
              <p14:nvPr/>
            </p14:nvContentPartPr>
            <p14:xfrm>
              <a:off x="4754640" y="5155720"/>
              <a:ext cx="566640" cy="26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36651" y="5137720"/>
                <a:ext cx="602257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14:cNvPr>
              <p14:cNvContentPartPr/>
              <p14:nvPr/>
            </p14:nvContentPartPr>
            <p14:xfrm>
              <a:off x="6807720" y="5099920"/>
              <a:ext cx="1188000" cy="286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89725" y="5082258"/>
                <a:ext cx="1223629" cy="322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14:cNvPr>
              <p14:cNvContentPartPr/>
              <p14:nvPr/>
            </p14:nvContentPartPr>
            <p14:xfrm>
              <a:off x="5638440" y="5157520"/>
              <a:ext cx="1045800" cy="2570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620794" y="5139855"/>
                <a:ext cx="1081452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D67B6EB-DD29-49DB-B775-12024D4EF7D8}"/>
                  </a:ext>
                </a:extLst>
              </p14:cNvPr>
              <p14:cNvContentPartPr/>
              <p14:nvPr/>
            </p14:nvContentPartPr>
            <p14:xfrm>
              <a:off x="8300280" y="5140600"/>
              <a:ext cx="439560" cy="326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D67B6EB-DD29-49DB-B775-12024D4EF7D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282626" y="5122960"/>
                <a:ext cx="475229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5277F7B-88A0-409C-AE7B-E0759866848F}"/>
                  </a:ext>
                </a:extLst>
              </p14:cNvPr>
              <p14:cNvContentPartPr/>
              <p14:nvPr/>
            </p14:nvContentPartPr>
            <p14:xfrm>
              <a:off x="1513560" y="5912800"/>
              <a:ext cx="545760" cy="341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5277F7B-88A0-409C-AE7B-E0759866848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95920" y="5895160"/>
                <a:ext cx="5814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732285B-84F6-4017-A6A9-F23F1FBC37FE}"/>
                  </a:ext>
                </a:extLst>
              </p14:cNvPr>
              <p14:cNvContentPartPr/>
              <p14:nvPr/>
            </p14:nvContentPartPr>
            <p14:xfrm>
              <a:off x="2174160" y="5855920"/>
              <a:ext cx="1037520" cy="340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732285B-84F6-4017-A6A9-F23F1FBC37F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56160" y="5837939"/>
                <a:ext cx="1073160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65774FE-850A-4A55-BB78-C7CE7438772F}"/>
                  </a:ext>
                </a:extLst>
              </p14:cNvPr>
              <p14:cNvContentPartPr/>
              <p14:nvPr/>
            </p14:nvContentPartPr>
            <p14:xfrm>
              <a:off x="3311760" y="5772760"/>
              <a:ext cx="344520" cy="33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65774FE-850A-4A55-BB78-C7CE7438772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4120" y="5754760"/>
                <a:ext cx="3801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DEA809-1C22-4966-AE1A-A49A79CBECB0}"/>
                  </a:ext>
                </a:extLst>
              </p14:cNvPr>
              <p14:cNvContentPartPr/>
              <p14:nvPr/>
            </p14:nvContentPartPr>
            <p14:xfrm>
              <a:off x="4053360" y="5993800"/>
              <a:ext cx="122400" cy="1339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DEA809-1C22-4966-AE1A-A49A79CBECB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35360" y="5975800"/>
                <a:ext cx="158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D19E5CE-899A-445F-8114-82CFA6E96E22}"/>
                  </a:ext>
                </a:extLst>
              </p14:cNvPr>
              <p14:cNvContentPartPr/>
              <p14:nvPr/>
            </p14:nvContentPartPr>
            <p14:xfrm>
              <a:off x="4043280" y="5760520"/>
              <a:ext cx="203400" cy="172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D19E5CE-899A-445F-8114-82CFA6E96E2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025640" y="5742520"/>
                <a:ext cx="23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E6AE1EC-4F49-47D3-868F-F9AF7279D08E}"/>
                  </a:ext>
                </a:extLst>
              </p14:cNvPr>
              <p14:cNvContentPartPr/>
              <p14:nvPr/>
            </p14:nvContentPartPr>
            <p14:xfrm>
              <a:off x="3748800" y="5882200"/>
              <a:ext cx="171720" cy="178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E6AE1EC-4F49-47D3-868F-F9AF7279D0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731160" y="5864560"/>
                <a:ext cx="2073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1839FEF-11DD-4C51-9D66-2213CC8346E8}"/>
                  </a:ext>
                </a:extLst>
              </p14:cNvPr>
              <p14:cNvContentPartPr/>
              <p14:nvPr/>
            </p14:nvContentPartPr>
            <p14:xfrm>
              <a:off x="4372680" y="5729920"/>
              <a:ext cx="131040" cy="263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1839FEF-11DD-4C51-9D66-2213CC8346E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54680" y="5711920"/>
                <a:ext cx="16668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A7232ED-D460-4B64-9C2D-B07A0C475058}"/>
                  </a:ext>
                </a:extLst>
              </p14:cNvPr>
              <p14:cNvContentPartPr/>
              <p14:nvPr/>
            </p14:nvContentPartPr>
            <p14:xfrm>
              <a:off x="4632600" y="5688520"/>
              <a:ext cx="720360" cy="338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A7232ED-D460-4B64-9C2D-B07A0C47505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14609" y="5670520"/>
                <a:ext cx="755982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206866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14:cNvPr>
              <p14:cNvContentPartPr/>
              <p14:nvPr/>
            </p14:nvContentPartPr>
            <p14:xfrm>
              <a:off x="1056360" y="4774840"/>
              <a:ext cx="446400" cy="328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38360" y="4756840"/>
                <a:ext cx="482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14:cNvPr>
              <p14:cNvContentPartPr/>
              <p14:nvPr/>
            </p14:nvContentPartPr>
            <p14:xfrm>
              <a:off x="506280" y="4825600"/>
              <a:ext cx="439560" cy="262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8295" y="4807625"/>
                <a:ext cx="475171" cy="2976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14:cNvPr>
              <p14:cNvContentPartPr/>
              <p14:nvPr/>
            </p14:nvContentPartPr>
            <p14:xfrm>
              <a:off x="1620840" y="4682320"/>
              <a:ext cx="1791360" cy="39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03196" y="4664320"/>
                <a:ext cx="1827007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14:cNvPr>
              <p14:cNvContentPartPr/>
              <p14:nvPr/>
            </p14:nvContentPartPr>
            <p14:xfrm>
              <a:off x="3616680" y="4833880"/>
              <a:ext cx="181800" cy="22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599040" y="4815880"/>
                <a:ext cx="2174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14:cNvPr>
              <p14:cNvContentPartPr/>
              <p14:nvPr/>
            </p14:nvContentPartPr>
            <p14:xfrm>
              <a:off x="3637200" y="4921000"/>
              <a:ext cx="165600" cy="6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19200" y="4903360"/>
                <a:ext cx="201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14:cNvPr>
              <p14:cNvContentPartPr/>
              <p14:nvPr/>
            </p14:nvContentPartPr>
            <p14:xfrm>
              <a:off x="4114560" y="4701400"/>
              <a:ext cx="360" cy="9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96560" y="4683760"/>
                <a:ext cx="36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14:cNvPr>
              <p14:cNvContentPartPr/>
              <p14:nvPr/>
            </p14:nvContentPartPr>
            <p14:xfrm>
              <a:off x="4032840" y="4817320"/>
              <a:ext cx="15264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15200" y="47996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14:cNvPr>
              <p14:cNvContentPartPr/>
              <p14:nvPr/>
            </p14:nvContentPartPr>
            <p14:xfrm>
              <a:off x="4043280" y="4896880"/>
              <a:ext cx="121680" cy="8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5640" y="4878880"/>
                <a:ext cx="1573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14:cNvPr>
              <p14:cNvContentPartPr/>
              <p14:nvPr/>
            </p14:nvContentPartPr>
            <p14:xfrm>
              <a:off x="4366560" y="4635160"/>
              <a:ext cx="740520" cy="262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48929" y="4617520"/>
                <a:ext cx="776143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14:cNvPr>
              <p14:cNvContentPartPr/>
              <p14:nvPr/>
            </p14:nvContentPartPr>
            <p14:xfrm>
              <a:off x="5242080" y="4601320"/>
              <a:ext cx="540720" cy="28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24440" y="4583680"/>
                <a:ext cx="576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14:cNvPr>
              <p14:cNvContentPartPr/>
              <p14:nvPr/>
            </p14:nvContentPartPr>
            <p14:xfrm>
              <a:off x="5941200" y="4519600"/>
              <a:ext cx="428040" cy="367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23560" y="4501960"/>
                <a:ext cx="46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14:cNvPr>
              <p14:cNvContentPartPr/>
              <p14:nvPr/>
            </p14:nvContentPartPr>
            <p14:xfrm>
              <a:off x="6944520" y="4500520"/>
              <a:ext cx="202320" cy="466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6520" y="4482880"/>
                <a:ext cx="2379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14:cNvPr>
              <p14:cNvContentPartPr/>
              <p14:nvPr/>
            </p14:nvContentPartPr>
            <p14:xfrm>
              <a:off x="538320" y="5360200"/>
              <a:ext cx="177120" cy="236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0320" y="5342560"/>
                <a:ext cx="2127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14:cNvPr>
              <p14:cNvContentPartPr/>
              <p14:nvPr/>
            </p14:nvContentPartPr>
            <p14:xfrm>
              <a:off x="812280" y="5434720"/>
              <a:ext cx="16452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54170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14:cNvPr>
              <p14:cNvContentPartPr/>
              <p14:nvPr/>
            </p14:nvContentPartPr>
            <p14:xfrm>
              <a:off x="822720" y="5505640"/>
              <a:ext cx="141840" cy="3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05080" y="5487640"/>
                <a:ext cx="177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14:cNvPr>
              <p14:cNvContentPartPr/>
              <p14:nvPr/>
            </p14:nvContentPartPr>
            <p14:xfrm>
              <a:off x="1157880" y="5532280"/>
              <a:ext cx="141480" cy="115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140240" y="5514280"/>
                <a:ext cx="1771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14:cNvPr>
              <p14:cNvContentPartPr/>
              <p14:nvPr/>
            </p14:nvContentPartPr>
            <p14:xfrm>
              <a:off x="1472880" y="5315560"/>
              <a:ext cx="547920" cy="27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54880" y="5297897"/>
                <a:ext cx="583560" cy="3074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14:cNvPr>
              <p14:cNvContentPartPr/>
              <p14:nvPr/>
            </p14:nvContentPartPr>
            <p14:xfrm>
              <a:off x="1117200" y="5293240"/>
              <a:ext cx="214920" cy="17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99560" y="5275277"/>
                <a:ext cx="250560" cy="208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14:cNvPr>
              <p14:cNvContentPartPr/>
              <p14:nvPr/>
            </p14:nvContentPartPr>
            <p14:xfrm>
              <a:off x="2255160" y="5384680"/>
              <a:ext cx="182160" cy="2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7160" y="5366680"/>
                <a:ext cx="217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14:cNvPr>
              <p14:cNvContentPartPr/>
              <p14:nvPr/>
            </p14:nvContentPartPr>
            <p14:xfrm>
              <a:off x="2275320" y="5475400"/>
              <a:ext cx="173160" cy="10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7680" y="5457760"/>
                <a:ext cx="208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14:cNvPr>
              <p14:cNvContentPartPr/>
              <p14:nvPr/>
            </p14:nvContentPartPr>
            <p14:xfrm>
              <a:off x="2844480" y="5445160"/>
              <a:ext cx="133560" cy="9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6840" y="5427520"/>
                <a:ext cx="169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14:cNvPr>
              <p14:cNvContentPartPr/>
              <p14:nvPr/>
            </p14:nvContentPartPr>
            <p14:xfrm>
              <a:off x="3352440" y="5198920"/>
              <a:ext cx="845640" cy="27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334800" y="5181280"/>
                <a:ext cx="881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14:cNvPr>
              <p14:cNvContentPartPr/>
              <p14:nvPr/>
            </p14:nvContentPartPr>
            <p14:xfrm>
              <a:off x="3122760" y="5272720"/>
              <a:ext cx="118800" cy="22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04760" y="5255080"/>
                <a:ext cx="154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14:cNvPr>
              <p14:cNvContentPartPr/>
              <p14:nvPr/>
            </p14:nvContentPartPr>
            <p14:xfrm>
              <a:off x="2763120" y="5242120"/>
              <a:ext cx="255600" cy="15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45120" y="5224120"/>
                <a:ext cx="291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14:cNvPr>
              <p14:cNvContentPartPr/>
              <p14:nvPr/>
            </p14:nvContentPartPr>
            <p14:xfrm>
              <a:off x="4754640" y="5155720"/>
              <a:ext cx="566640" cy="26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36651" y="5137720"/>
                <a:ext cx="602257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14:cNvPr>
              <p14:cNvContentPartPr/>
              <p14:nvPr/>
            </p14:nvContentPartPr>
            <p14:xfrm>
              <a:off x="6807720" y="5099920"/>
              <a:ext cx="1188000" cy="286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89725" y="5082258"/>
                <a:ext cx="1223629" cy="322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14:cNvPr>
              <p14:cNvContentPartPr/>
              <p14:nvPr/>
            </p14:nvContentPartPr>
            <p14:xfrm>
              <a:off x="5638440" y="5157520"/>
              <a:ext cx="1045800" cy="2570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620794" y="5139855"/>
                <a:ext cx="1081452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D67B6EB-DD29-49DB-B775-12024D4EF7D8}"/>
                  </a:ext>
                </a:extLst>
              </p14:cNvPr>
              <p14:cNvContentPartPr/>
              <p14:nvPr/>
            </p14:nvContentPartPr>
            <p14:xfrm>
              <a:off x="8300280" y="5140600"/>
              <a:ext cx="439560" cy="326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D67B6EB-DD29-49DB-B775-12024D4EF7D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282626" y="5122960"/>
                <a:ext cx="475229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5277F7B-88A0-409C-AE7B-E0759866848F}"/>
                  </a:ext>
                </a:extLst>
              </p14:cNvPr>
              <p14:cNvContentPartPr/>
              <p14:nvPr/>
            </p14:nvContentPartPr>
            <p14:xfrm>
              <a:off x="1513560" y="5912800"/>
              <a:ext cx="545760" cy="341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5277F7B-88A0-409C-AE7B-E0759866848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95920" y="5895160"/>
                <a:ext cx="5814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732285B-84F6-4017-A6A9-F23F1FBC37FE}"/>
                  </a:ext>
                </a:extLst>
              </p14:cNvPr>
              <p14:cNvContentPartPr/>
              <p14:nvPr/>
            </p14:nvContentPartPr>
            <p14:xfrm>
              <a:off x="2174160" y="5855920"/>
              <a:ext cx="1037520" cy="340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732285B-84F6-4017-A6A9-F23F1FBC37F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56160" y="5837939"/>
                <a:ext cx="1073160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65774FE-850A-4A55-BB78-C7CE7438772F}"/>
                  </a:ext>
                </a:extLst>
              </p14:cNvPr>
              <p14:cNvContentPartPr/>
              <p14:nvPr/>
            </p14:nvContentPartPr>
            <p14:xfrm>
              <a:off x="3311760" y="5772760"/>
              <a:ext cx="344520" cy="33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65774FE-850A-4A55-BB78-C7CE7438772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4120" y="5754760"/>
                <a:ext cx="3801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DEA809-1C22-4966-AE1A-A49A79CBECB0}"/>
                  </a:ext>
                </a:extLst>
              </p14:cNvPr>
              <p14:cNvContentPartPr/>
              <p14:nvPr/>
            </p14:nvContentPartPr>
            <p14:xfrm>
              <a:off x="4053360" y="5993800"/>
              <a:ext cx="122400" cy="1339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DEA809-1C22-4966-AE1A-A49A79CBECB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35360" y="5975800"/>
                <a:ext cx="158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D19E5CE-899A-445F-8114-82CFA6E96E22}"/>
                  </a:ext>
                </a:extLst>
              </p14:cNvPr>
              <p14:cNvContentPartPr/>
              <p14:nvPr/>
            </p14:nvContentPartPr>
            <p14:xfrm>
              <a:off x="4043280" y="5760520"/>
              <a:ext cx="203400" cy="172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D19E5CE-899A-445F-8114-82CFA6E96E2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025640" y="5742520"/>
                <a:ext cx="23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E6AE1EC-4F49-47D3-868F-F9AF7279D08E}"/>
                  </a:ext>
                </a:extLst>
              </p14:cNvPr>
              <p14:cNvContentPartPr/>
              <p14:nvPr/>
            </p14:nvContentPartPr>
            <p14:xfrm>
              <a:off x="3748800" y="5882200"/>
              <a:ext cx="171720" cy="178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E6AE1EC-4F49-47D3-868F-F9AF7279D0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731160" y="5864560"/>
                <a:ext cx="2073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1839FEF-11DD-4C51-9D66-2213CC8346E8}"/>
                  </a:ext>
                </a:extLst>
              </p14:cNvPr>
              <p14:cNvContentPartPr/>
              <p14:nvPr/>
            </p14:nvContentPartPr>
            <p14:xfrm>
              <a:off x="4372680" y="5729920"/>
              <a:ext cx="131040" cy="263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1839FEF-11DD-4C51-9D66-2213CC8346E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54680" y="5711920"/>
                <a:ext cx="16668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A7232ED-D460-4B64-9C2D-B07A0C475058}"/>
                  </a:ext>
                </a:extLst>
              </p14:cNvPr>
              <p14:cNvContentPartPr/>
              <p14:nvPr/>
            </p14:nvContentPartPr>
            <p14:xfrm>
              <a:off x="4632600" y="5688520"/>
              <a:ext cx="720360" cy="338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A7232ED-D460-4B64-9C2D-B07A0C47505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14609" y="5670520"/>
                <a:ext cx="755982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E2415F6-9D7D-422D-8D01-90BE93E491D2}"/>
                  </a:ext>
                </a:extLst>
              </p14:cNvPr>
              <p14:cNvContentPartPr/>
              <p14:nvPr/>
            </p14:nvContentPartPr>
            <p14:xfrm>
              <a:off x="5718360" y="5647840"/>
              <a:ext cx="333360" cy="26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E2415F6-9D7D-422D-8D01-90BE93E491D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00360" y="5630200"/>
                <a:ext cx="3690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CE24CEE-7E0E-44B2-8FCF-9390DBEF3E0D}"/>
                  </a:ext>
                </a:extLst>
              </p14:cNvPr>
              <p14:cNvContentPartPr/>
              <p14:nvPr/>
            </p14:nvContentPartPr>
            <p14:xfrm>
              <a:off x="6431160" y="5590960"/>
              <a:ext cx="2423160" cy="37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CE24CEE-7E0E-44B2-8FCF-9390DBEF3E0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13163" y="5573303"/>
                <a:ext cx="2458795" cy="4071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2678524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14:cNvPr>
              <p14:cNvContentPartPr/>
              <p14:nvPr/>
            </p14:nvContentPartPr>
            <p14:xfrm>
              <a:off x="1056360" y="4774840"/>
              <a:ext cx="446400" cy="328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38360" y="4756840"/>
                <a:ext cx="482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14:cNvPr>
              <p14:cNvContentPartPr/>
              <p14:nvPr/>
            </p14:nvContentPartPr>
            <p14:xfrm>
              <a:off x="506280" y="4825600"/>
              <a:ext cx="439560" cy="262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8295" y="4807625"/>
                <a:ext cx="475171" cy="2976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14:cNvPr>
              <p14:cNvContentPartPr/>
              <p14:nvPr/>
            </p14:nvContentPartPr>
            <p14:xfrm>
              <a:off x="1620840" y="4682320"/>
              <a:ext cx="1791360" cy="39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03196" y="4664320"/>
                <a:ext cx="1827007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14:cNvPr>
              <p14:cNvContentPartPr/>
              <p14:nvPr/>
            </p14:nvContentPartPr>
            <p14:xfrm>
              <a:off x="3616680" y="4833880"/>
              <a:ext cx="181800" cy="22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599040" y="4815880"/>
                <a:ext cx="2174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14:cNvPr>
              <p14:cNvContentPartPr/>
              <p14:nvPr/>
            </p14:nvContentPartPr>
            <p14:xfrm>
              <a:off x="3637200" y="4921000"/>
              <a:ext cx="165600" cy="6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19200" y="4903360"/>
                <a:ext cx="201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14:cNvPr>
              <p14:cNvContentPartPr/>
              <p14:nvPr/>
            </p14:nvContentPartPr>
            <p14:xfrm>
              <a:off x="4114560" y="4701400"/>
              <a:ext cx="360" cy="9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96560" y="4683760"/>
                <a:ext cx="36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14:cNvPr>
              <p14:cNvContentPartPr/>
              <p14:nvPr/>
            </p14:nvContentPartPr>
            <p14:xfrm>
              <a:off x="4032840" y="4817320"/>
              <a:ext cx="15264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15200" y="47996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14:cNvPr>
              <p14:cNvContentPartPr/>
              <p14:nvPr/>
            </p14:nvContentPartPr>
            <p14:xfrm>
              <a:off x="4043280" y="4896880"/>
              <a:ext cx="121680" cy="8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5640" y="4878880"/>
                <a:ext cx="1573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14:cNvPr>
              <p14:cNvContentPartPr/>
              <p14:nvPr/>
            </p14:nvContentPartPr>
            <p14:xfrm>
              <a:off x="4366560" y="4635160"/>
              <a:ext cx="740520" cy="262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48929" y="4617520"/>
                <a:ext cx="776143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14:cNvPr>
              <p14:cNvContentPartPr/>
              <p14:nvPr/>
            </p14:nvContentPartPr>
            <p14:xfrm>
              <a:off x="5242080" y="4601320"/>
              <a:ext cx="540720" cy="28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24440" y="4583680"/>
                <a:ext cx="576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14:cNvPr>
              <p14:cNvContentPartPr/>
              <p14:nvPr/>
            </p14:nvContentPartPr>
            <p14:xfrm>
              <a:off x="5941200" y="4519600"/>
              <a:ext cx="428040" cy="367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23560" y="4501960"/>
                <a:ext cx="46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14:cNvPr>
              <p14:cNvContentPartPr/>
              <p14:nvPr/>
            </p14:nvContentPartPr>
            <p14:xfrm>
              <a:off x="6944520" y="4500520"/>
              <a:ext cx="202320" cy="466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6520" y="4482880"/>
                <a:ext cx="2379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14:cNvPr>
              <p14:cNvContentPartPr/>
              <p14:nvPr/>
            </p14:nvContentPartPr>
            <p14:xfrm>
              <a:off x="538320" y="5360200"/>
              <a:ext cx="177120" cy="236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0320" y="5342560"/>
                <a:ext cx="2127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14:cNvPr>
              <p14:cNvContentPartPr/>
              <p14:nvPr/>
            </p14:nvContentPartPr>
            <p14:xfrm>
              <a:off x="812280" y="5434720"/>
              <a:ext cx="16452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54170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14:cNvPr>
              <p14:cNvContentPartPr/>
              <p14:nvPr/>
            </p14:nvContentPartPr>
            <p14:xfrm>
              <a:off x="822720" y="5505640"/>
              <a:ext cx="141840" cy="3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05080" y="5487640"/>
                <a:ext cx="177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14:cNvPr>
              <p14:cNvContentPartPr/>
              <p14:nvPr/>
            </p14:nvContentPartPr>
            <p14:xfrm>
              <a:off x="1157880" y="5532280"/>
              <a:ext cx="141480" cy="115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140240" y="5514280"/>
                <a:ext cx="1771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14:cNvPr>
              <p14:cNvContentPartPr/>
              <p14:nvPr/>
            </p14:nvContentPartPr>
            <p14:xfrm>
              <a:off x="1472880" y="5315560"/>
              <a:ext cx="547920" cy="27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54880" y="5297897"/>
                <a:ext cx="583560" cy="3074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14:cNvPr>
              <p14:cNvContentPartPr/>
              <p14:nvPr/>
            </p14:nvContentPartPr>
            <p14:xfrm>
              <a:off x="1117200" y="5293240"/>
              <a:ext cx="214920" cy="17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99560" y="5275277"/>
                <a:ext cx="250560" cy="208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14:cNvPr>
              <p14:cNvContentPartPr/>
              <p14:nvPr/>
            </p14:nvContentPartPr>
            <p14:xfrm>
              <a:off x="2255160" y="5384680"/>
              <a:ext cx="182160" cy="2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7160" y="5366680"/>
                <a:ext cx="217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14:cNvPr>
              <p14:cNvContentPartPr/>
              <p14:nvPr/>
            </p14:nvContentPartPr>
            <p14:xfrm>
              <a:off x="2275320" y="5475400"/>
              <a:ext cx="173160" cy="10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7680" y="5457760"/>
                <a:ext cx="208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14:cNvPr>
              <p14:cNvContentPartPr/>
              <p14:nvPr/>
            </p14:nvContentPartPr>
            <p14:xfrm>
              <a:off x="2844480" y="5445160"/>
              <a:ext cx="133560" cy="9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6840" y="5427520"/>
                <a:ext cx="169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14:cNvPr>
              <p14:cNvContentPartPr/>
              <p14:nvPr/>
            </p14:nvContentPartPr>
            <p14:xfrm>
              <a:off x="3352440" y="5198920"/>
              <a:ext cx="845640" cy="27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334800" y="5181280"/>
                <a:ext cx="881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14:cNvPr>
              <p14:cNvContentPartPr/>
              <p14:nvPr/>
            </p14:nvContentPartPr>
            <p14:xfrm>
              <a:off x="3122760" y="5272720"/>
              <a:ext cx="118800" cy="22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04760" y="5255080"/>
                <a:ext cx="154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14:cNvPr>
              <p14:cNvContentPartPr/>
              <p14:nvPr/>
            </p14:nvContentPartPr>
            <p14:xfrm>
              <a:off x="2763120" y="5242120"/>
              <a:ext cx="255600" cy="15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45120" y="5224120"/>
                <a:ext cx="291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14:cNvPr>
              <p14:cNvContentPartPr/>
              <p14:nvPr/>
            </p14:nvContentPartPr>
            <p14:xfrm>
              <a:off x="4754640" y="5155720"/>
              <a:ext cx="566640" cy="26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36651" y="5137720"/>
                <a:ext cx="602257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14:cNvPr>
              <p14:cNvContentPartPr/>
              <p14:nvPr/>
            </p14:nvContentPartPr>
            <p14:xfrm>
              <a:off x="6807720" y="5099920"/>
              <a:ext cx="1188000" cy="286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89725" y="5082258"/>
                <a:ext cx="1223629" cy="322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14:cNvPr>
              <p14:cNvContentPartPr/>
              <p14:nvPr/>
            </p14:nvContentPartPr>
            <p14:xfrm>
              <a:off x="5638440" y="5157520"/>
              <a:ext cx="1045800" cy="2570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620794" y="5139855"/>
                <a:ext cx="1081452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D67B6EB-DD29-49DB-B775-12024D4EF7D8}"/>
                  </a:ext>
                </a:extLst>
              </p14:cNvPr>
              <p14:cNvContentPartPr/>
              <p14:nvPr/>
            </p14:nvContentPartPr>
            <p14:xfrm>
              <a:off x="8300280" y="5140600"/>
              <a:ext cx="439560" cy="326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D67B6EB-DD29-49DB-B775-12024D4EF7D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282626" y="5122960"/>
                <a:ext cx="475229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5277F7B-88A0-409C-AE7B-E0759866848F}"/>
                  </a:ext>
                </a:extLst>
              </p14:cNvPr>
              <p14:cNvContentPartPr/>
              <p14:nvPr/>
            </p14:nvContentPartPr>
            <p14:xfrm>
              <a:off x="1513560" y="5912800"/>
              <a:ext cx="545760" cy="341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5277F7B-88A0-409C-AE7B-E0759866848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95920" y="5895160"/>
                <a:ext cx="5814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732285B-84F6-4017-A6A9-F23F1FBC37FE}"/>
                  </a:ext>
                </a:extLst>
              </p14:cNvPr>
              <p14:cNvContentPartPr/>
              <p14:nvPr/>
            </p14:nvContentPartPr>
            <p14:xfrm>
              <a:off x="2174160" y="5855920"/>
              <a:ext cx="1037520" cy="340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732285B-84F6-4017-A6A9-F23F1FBC37F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56160" y="5837939"/>
                <a:ext cx="1073160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65774FE-850A-4A55-BB78-C7CE7438772F}"/>
                  </a:ext>
                </a:extLst>
              </p14:cNvPr>
              <p14:cNvContentPartPr/>
              <p14:nvPr/>
            </p14:nvContentPartPr>
            <p14:xfrm>
              <a:off x="3311760" y="5772760"/>
              <a:ext cx="344520" cy="33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65774FE-850A-4A55-BB78-C7CE7438772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4120" y="5754760"/>
                <a:ext cx="3801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DEA809-1C22-4966-AE1A-A49A79CBECB0}"/>
                  </a:ext>
                </a:extLst>
              </p14:cNvPr>
              <p14:cNvContentPartPr/>
              <p14:nvPr/>
            </p14:nvContentPartPr>
            <p14:xfrm>
              <a:off x="4053360" y="5993800"/>
              <a:ext cx="122400" cy="1339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DEA809-1C22-4966-AE1A-A49A79CBECB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35360" y="5975800"/>
                <a:ext cx="158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D19E5CE-899A-445F-8114-82CFA6E96E22}"/>
                  </a:ext>
                </a:extLst>
              </p14:cNvPr>
              <p14:cNvContentPartPr/>
              <p14:nvPr/>
            </p14:nvContentPartPr>
            <p14:xfrm>
              <a:off x="4043280" y="5760520"/>
              <a:ext cx="203400" cy="172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D19E5CE-899A-445F-8114-82CFA6E96E2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025640" y="5742520"/>
                <a:ext cx="23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E6AE1EC-4F49-47D3-868F-F9AF7279D08E}"/>
                  </a:ext>
                </a:extLst>
              </p14:cNvPr>
              <p14:cNvContentPartPr/>
              <p14:nvPr/>
            </p14:nvContentPartPr>
            <p14:xfrm>
              <a:off x="3748800" y="5882200"/>
              <a:ext cx="171720" cy="178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E6AE1EC-4F49-47D3-868F-F9AF7279D0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731160" y="5864560"/>
                <a:ext cx="2073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1839FEF-11DD-4C51-9D66-2213CC8346E8}"/>
                  </a:ext>
                </a:extLst>
              </p14:cNvPr>
              <p14:cNvContentPartPr/>
              <p14:nvPr/>
            </p14:nvContentPartPr>
            <p14:xfrm>
              <a:off x="4372680" y="5729920"/>
              <a:ext cx="131040" cy="263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1839FEF-11DD-4C51-9D66-2213CC8346E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54680" y="5711920"/>
                <a:ext cx="16668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A7232ED-D460-4B64-9C2D-B07A0C475058}"/>
                  </a:ext>
                </a:extLst>
              </p14:cNvPr>
              <p14:cNvContentPartPr/>
              <p14:nvPr/>
            </p14:nvContentPartPr>
            <p14:xfrm>
              <a:off x="4632600" y="5688520"/>
              <a:ext cx="720360" cy="338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A7232ED-D460-4B64-9C2D-B07A0C47505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14609" y="5670520"/>
                <a:ext cx="755982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E2415F6-9D7D-422D-8D01-90BE93E491D2}"/>
                  </a:ext>
                </a:extLst>
              </p14:cNvPr>
              <p14:cNvContentPartPr/>
              <p14:nvPr/>
            </p14:nvContentPartPr>
            <p14:xfrm>
              <a:off x="5718360" y="5647840"/>
              <a:ext cx="333360" cy="26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E2415F6-9D7D-422D-8D01-90BE93E491D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00360" y="5630200"/>
                <a:ext cx="3690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CE24CEE-7E0E-44B2-8FCF-9390DBEF3E0D}"/>
                  </a:ext>
                </a:extLst>
              </p14:cNvPr>
              <p14:cNvContentPartPr/>
              <p14:nvPr/>
            </p14:nvContentPartPr>
            <p14:xfrm>
              <a:off x="6431160" y="5590960"/>
              <a:ext cx="2423160" cy="37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CE24CEE-7E0E-44B2-8FCF-9390DBEF3E0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13163" y="5573303"/>
                <a:ext cx="2458795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429EE01-2446-496C-B4DA-B2CCD99C75C4}"/>
                  </a:ext>
                </a:extLst>
              </p14:cNvPr>
              <p14:cNvContentPartPr/>
              <p14:nvPr/>
            </p14:nvContentPartPr>
            <p14:xfrm>
              <a:off x="8880240" y="5861680"/>
              <a:ext cx="79920" cy="10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429EE01-2446-496C-B4DA-B2CCD99C75C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862240" y="5844040"/>
                <a:ext cx="115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EDCAD2C-8ED4-4D77-9CEF-1F5212584B7E}"/>
                  </a:ext>
                </a:extLst>
              </p14:cNvPr>
              <p14:cNvContentPartPr/>
              <p14:nvPr/>
            </p14:nvContentPartPr>
            <p14:xfrm>
              <a:off x="1269840" y="6339400"/>
              <a:ext cx="1460520" cy="326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EDCAD2C-8ED4-4D77-9CEF-1F5212584B7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251840" y="6321760"/>
                <a:ext cx="14961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9257D31-C0DE-48DA-86B5-5A1502D3BAA7}"/>
                  </a:ext>
                </a:extLst>
              </p14:cNvPr>
              <p14:cNvContentPartPr/>
              <p14:nvPr/>
            </p14:nvContentPartPr>
            <p14:xfrm>
              <a:off x="3261000" y="6084880"/>
              <a:ext cx="2732040" cy="691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9257D31-C0DE-48DA-86B5-5A1502D3BAA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243358" y="6066889"/>
                <a:ext cx="2767685" cy="7275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15696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2307550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14:cNvPr>
              <p14:cNvContentPartPr/>
              <p14:nvPr/>
            </p14:nvContentPartPr>
            <p14:xfrm>
              <a:off x="2854560" y="100960"/>
              <a:ext cx="242820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D9735A6-B94C-4286-95DA-17709214A4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560" y="82960"/>
                <a:ext cx="246384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14:cNvPr>
              <p14:cNvContentPartPr/>
              <p14:nvPr/>
            </p14:nvContentPartPr>
            <p14:xfrm>
              <a:off x="658920" y="875320"/>
              <a:ext cx="2056680" cy="88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62B240-6098-413A-BB0B-98DD5CE59F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277" y="857320"/>
                <a:ext cx="2092326" cy="9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14:cNvPr>
              <p14:cNvContentPartPr/>
              <p14:nvPr/>
            </p14:nvContentPartPr>
            <p14:xfrm>
              <a:off x="2239680" y="548440"/>
              <a:ext cx="308880" cy="23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F15013-88DE-4BAC-A0D1-800D8E1C61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22040" y="530800"/>
                <a:ext cx="3445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14:cNvPr>
              <p14:cNvContentPartPr/>
              <p14:nvPr/>
            </p14:nvContentPartPr>
            <p14:xfrm>
              <a:off x="1948080" y="314800"/>
              <a:ext cx="12420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491834E-419B-4BF1-81F2-CAF9F5E878A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0440" y="297160"/>
                <a:ext cx="1598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14:cNvPr>
              <p14:cNvContentPartPr/>
              <p14:nvPr/>
            </p14:nvContentPartPr>
            <p14:xfrm>
              <a:off x="2649000" y="720880"/>
              <a:ext cx="11952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90D732-3466-44B7-A85B-C315FC19058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31307" y="702880"/>
                <a:ext cx="155268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14:cNvPr>
              <p14:cNvContentPartPr/>
              <p14:nvPr/>
            </p14:nvContentPartPr>
            <p14:xfrm>
              <a:off x="2712360" y="1025800"/>
              <a:ext cx="438120" cy="58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202846-5A54-451B-A0B4-93AE0D6A32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94720" y="1007789"/>
                <a:ext cx="47376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14:cNvPr>
              <p14:cNvContentPartPr/>
              <p14:nvPr/>
            </p14:nvContentPartPr>
            <p14:xfrm>
              <a:off x="697080" y="1736800"/>
              <a:ext cx="1824480" cy="51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E92368E-0E4F-4AF9-8FC2-97733D35E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080" y="1719148"/>
                <a:ext cx="1860120" cy="54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14:cNvPr>
              <p14:cNvContentPartPr/>
              <p14:nvPr/>
            </p14:nvContentPartPr>
            <p14:xfrm>
              <a:off x="5160360" y="646000"/>
              <a:ext cx="1745280" cy="542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8293BEF-0932-413C-BF0D-7BFCD411C5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2720" y="628360"/>
                <a:ext cx="178092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14:cNvPr>
              <p14:cNvContentPartPr/>
              <p14:nvPr/>
            </p14:nvContentPartPr>
            <p14:xfrm>
              <a:off x="3966960" y="830680"/>
              <a:ext cx="897480" cy="25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446133-D82A-4EA5-A984-DE0907BBDA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49313" y="813040"/>
                <a:ext cx="933134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14:cNvPr>
              <p14:cNvContentPartPr/>
              <p14:nvPr/>
            </p14:nvContentPartPr>
            <p14:xfrm>
              <a:off x="6431880" y="1462480"/>
              <a:ext cx="1911600" cy="640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74AF8B4-512E-4C32-8D8C-DBEF75146E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13883" y="1444850"/>
                <a:ext cx="1947233" cy="676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14:cNvPr>
              <p14:cNvContentPartPr/>
              <p14:nvPr/>
            </p14:nvContentPartPr>
            <p14:xfrm>
              <a:off x="8077080" y="1513600"/>
              <a:ext cx="529200" cy="669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A5F10A-65C5-4A63-8223-EC9FC5D0C0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9092" y="1495600"/>
                <a:ext cx="564816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14:cNvPr>
              <p14:cNvContentPartPr/>
              <p14:nvPr/>
            </p14:nvContentPartPr>
            <p14:xfrm>
              <a:off x="7589280" y="981520"/>
              <a:ext cx="580320" cy="41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BF4903-1395-49C0-8E9A-93FE1948BA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71280" y="963865"/>
                <a:ext cx="61596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14:cNvPr>
              <p14:cNvContentPartPr/>
              <p14:nvPr/>
            </p14:nvContentPartPr>
            <p14:xfrm>
              <a:off x="405840" y="2451760"/>
              <a:ext cx="1006200" cy="49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D7A835-5520-48B0-A3E3-13ED273AF1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7846" y="2433760"/>
                <a:ext cx="10418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14:cNvPr>
              <p14:cNvContentPartPr/>
              <p14:nvPr/>
            </p14:nvContentPartPr>
            <p14:xfrm>
              <a:off x="2555040" y="2509000"/>
              <a:ext cx="3564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EA18FF-007E-423B-946A-3D4F2FC46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37040" y="2491360"/>
                <a:ext cx="71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14:cNvPr>
              <p14:cNvContentPartPr/>
              <p14:nvPr/>
            </p14:nvContentPartPr>
            <p14:xfrm>
              <a:off x="2724960" y="2499280"/>
              <a:ext cx="28440" cy="16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3733B87-17A2-46D0-A0DB-C46A544740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07320" y="2481280"/>
                <a:ext cx="64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14:cNvPr>
              <p14:cNvContentPartPr/>
              <p14:nvPr/>
            </p14:nvContentPartPr>
            <p14:xfrm>
              <a:off x="2446320" y="2628880"/>
              <a:ext cx="2995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2EE747-C73F-40E9-8148-98B19FC15E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8680" y="2611240"/>
                <a:ext cx="335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14:cNvPr>
              <p14:cNvContentPartPr/>
              <p14:nvPr/>
            </p14:nvContentPartPr>
            <p14:xfrm>
              <a:off x="1584480" y="2629960"/>
              <a:ext cx="740520" cy="306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13A762-96F0-4476-A7E6-ACD136B8A2C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6831" y="2611981"/>
                <a:ext cx="776177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14:cNvPr>
              <p14:cNvContentPartPr/>
              <p14:nvPr/>
            </p14:nvContentPartPr>
            <p14:xfrm>
              <a:off x="3108720" y="2590720"/>
              <a:ext cx="332640" cy="28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EF5ACA-38CA-4260-8D4C-64F59519DC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0720" y="2572720"/>
                <a:ext cx="36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14:cNvPr>
              <p14:cNvContentPartPr/>
              <p14:nvPr/>
            </p14:nvContentPartPr>
            <p14:xfrm>
              <a:off x="4104480" y="2722480"/>
              <a:ext cx="19404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046702-BBFE-4596-868A-CC6A852AAA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86480" y="2704840"/>
                <a:ext cx="229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14:cNvPr>
              <p14:cNvContentPartPr/>
              <p14:nvPr/>
            </p14:nvContentPartPr>
            <p14:xfrm>
              <a:off x="4673280" y="2631400"/>
              <a:ext cx="132480" cy="177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B87D84-70C8-4920-B0B1-FB9A6A20F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5280" y="2613400"/>
                <a:ext cx="168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14:cNvPr>
              <p14:cNvContentPartPr/>
              <p14:nvPr/>
            </p14:nvContentPartPr>
            <p14:xfrm>
              <a:off x="4411560" y="2488840"/>
              <a:ext cx="153000" cy="34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04E28E-B4B9-4B53-84C6-3F50F5EEAE8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3920" y="2470840"/>
                <a:ext cx="188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14:cNvPr>
              <p14:cNvContentPartPr/>
              <p14:nvPr/>
            </p14:nvContentPartPr>
            <p14:xfrm>
              <a:off x="4937160" y="2446360"/>
              <a:ext cx="19476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E319ED-6AF0-4906-9FEA-C227D0CDD0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19520" y="2428720"/>
                <a:ext cx="23040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14:cNvPr>
              <p14:cNvContentPartPr/>
              <p14:nvPr/>
            </p14:nvContentPartPr>
            <p14:xfrm>
              <a:off x="5323800" y="2295520"/>
              <a:ext cx="691920" cy="54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B927288-50BA-421B-8DD2-5A2786D05F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5809" y="2277880"/>
                <a:ext cx="727541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14:cNvPr>
              <p14:cNvContentPartPr/>
              <p14:nvPr/>
            </p14:nvContentPartPr>
            <p14:xfrm>
              <a:off x="6447720" y="2316040"/>
              <a:ext cx="846720" cy="41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BC465-831A-4461-A45A-9AC4C48B56B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80" y="2298040"/>
                <a:ext cx="8823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14:cNvPr>
              <p14:cNvContentPartPr/>
              <p14:nvPr/>
            </p14:nvContentPartPr>
            <p14:xfrm>
              <a:off x="6177000" y="2478760"/>
              <a:ext cx="167760" cy="19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DA5516-B083-431F-B179-D9411118FC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59000" y="2461120"/>
                <a:ext cx="2034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14:cNvPr>
              <p14:cNvContentPartPr/>
              <p14:nvPr/>
            </p14:nvContentPartPr>
            <p14:xfrm>
              <a:off x="7508640" y="2275360"/>
              <a:ext cx="30240" cy="2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0CFDF53-8CAA-4944-84F0-79BA1EFE0C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90640" y="2257360"/>
                <a:ext cx="658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14:cNvPr>
              <p14:cNvContentPartPr/>
              <p14:nvPr/>
            </p14:nvContentPartPr>
            <p14:xfrm>
              <a:off x="7674600" y="2275360"/>
              <a:ext cx="3672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681C4B-31C9-4A42-B05E-4D6B46C358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56600" y="2257360"/>
                <a:ext cx="7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14:cNvPr>
              <p14:cNvContentPartPr/>
              <p14:nvPr/>
            </p14:nvContentPartPr>
            <p14:xfrm>
              <a:off x="7404600" y="2405320"/>
              <a:ext cx="365040" cy="28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765F4E-B9DA-4348-9B7F-D222843FB5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86600" y="2387680"/>
                <a:ext cx="400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14:cNvPr>
              <p14:cNvContentPartPr/>
              <p14:nvPr/>
            </p14:nvContentPartPr>
            <p14:xfrm>
              <a:off x="8127480" y="2225320"/>
              <a:ext cx="801720" cy="435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D98FE8-0B95-4211-A8C5-1BA7B893D4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09840" y="2207335"/>
                <a:ext cx="837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14:cNvPr>
              <p14:cNvContentPartPr/>
              <p14:nvPr/>
            </p14:nvContentPartPr>
            <p14:xfrm>
              <a:off x="1005600" y="3338440"/>
              <a:ext cx="188280" cy="14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E45933-6399-4E7A-A3F8-CCC47E8FF1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87600" y="3320800"/>
                <a:ext cx="223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14:cNvPr>
              <p14:cNvContentPartPr/>
              <p14:nvPr/>
            </p14:nvContentPartPr>
            <p14:xfrm>
              <a:off x="1025760" y="3417280"/>
              <a:ext cx="187920" cy="2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ED2C5ED-2721-42AD-A2E3-03948C81A4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8120" y="3399640"/>
                <a:ext cx="223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14:cNvPr>
              <p14:cNvContentPartPr/>
              <p14:nvPr/>
            </p14:nvContentPartPr>
            <p14:xfrm>
              <a:off x="639480" y="3291280"/>
              <a:ext cx="234360" cy="219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1F8937-57FE-4CB4-B374-718434BC7A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1840" y="3273640"/>
                <a:ext cx="2700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14:cNvPr>
              <p14:cNvContentPartPr/>
              <p14:nvPr/>
            </p14:nvContentPartPr>
            <p14:xfrm>
              <a:off x="1390800" y="3133240"/>
              <a:ext cx="520560" cy="28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3429F-6183-40BE-B3E8-ED57F76C1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72800" y="3115240"/>
                <a:ext cx="5562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14:cNvPr>
              <p14:cNvContentPartPr/>
              <p14:nvPr/>
            </p14:nvContentPartPr>
            <p14:xfrm>
              <a:off x="2458200" y="3226480"/>
              <a:ext cx="287640" cy="239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26B5BC-AC1D-4C15-B411-39DDF93FCA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40560" y="3208480"/>
                <a:ext cx="323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14:cNvPr>
              <p14:cNvContentPartPr/>
              <p14:nvPr/>
            </p14:nvContentPartPr>
            <p14:xfrm>
              <a:off x="2889480" y="3281200"/>
              <a:ext cx="15444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BAC40A1-A13F-4528-A1AF-CAF84DBE11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71480" y="3263560"/>
                <a:ext cx="1900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14:cNvPr>
              <p14:cNvContentPartPr/>
              <p14:nvPr/>
            </p14:nvContentPartPr>
            <p14:xfrm>
              <a:off x="3606240" y="3149440"/>
              <a:ext cx="1096560" cy="30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189359-F625-4E09-BDB8-4EF107FBA1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88600" y="3131440"/>
                <a:ext cx="11322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14:cNvPr>
              <p14:cNvContentPartPr/>
              <p14:nvPr/>
            </p14:nvContentPartPr>
            <p14:xfrm>
              <a:off x="6857760" y="3066280"/>
              <a:ext cx="334800" cy="20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AD9E42-0657-4BB4-9F1B-BD7EB59A5F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39760" y="3048280"/>
                <a:ext cx="370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14:cNvPr>
              <p14:cNvContentPartPr/>
              <p14:nvPr/>
            </p14:nvContentPartPr>
            <p14:xfrm>
              <a:off x="4856160" y="2946040"/>
              <a:ext cx="1239840" cy="506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17BDBC-3A0E-481E-BA9B-B789BF6C10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38515" y="2928400"/>
                <a:ext cx="127549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14:cNvPr>
              <p14:cNvContentPartPr/>
              <p14:nvPr/>
            </p14:nvContentPartPr>
            <p14:xfrm>
              <a:off x="6227400" y="3006880"/>
              <a:ext cx="519480" cy="33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E9C741-9018-4ACA-9837-80CFA825588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9760" y="2988880"/>
                <a:ext cx="555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14:cNvPr>
              <p14:cNvContentPartPr/>
              <p14:nvPr/>
            </p14:nvContentPartPr>
            <p14:xfrm>
              <a:off x="7025880" y="2894920"/>
              <a:ext cx="45360" cy="45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80F845-4930-43E9-9EDD-2A245D1991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8240" y="2877280"/>
                <a:ext cx="81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14:cNvPr>
              <p14:cNvContentPartPr/>
              <p14:nvPr/>
            </p14:nvContentPartPr>
            <p14:xfrm>
              <a:off x="7199400" y="2885200"/>
              <a:ext cx="34560" cy="2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ABCA17-B005-49B4-91CD-79EE83D70E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81760" y="2867200"/>
                <a:ext cx="7020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14:cNvPr>
              <p14:cNvContentPartPr/>
              <p14:nvPr/>
            </p14:nvContentPartPr>
            <p14:xfrm>
              <a:off x="7710960" y="2927320"/>
              <a:ext cx="652320" cy="32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58EBEB-2E6D-4BCC-9AF5-61E0912004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60" y="2909340"/>
                <a:ext cx="6879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14:cNvPr>
              <p14:cNvContentPartPr/>
              <p14:nvPr/>
            </p14:nvContentPartPr>
            <p14:xfrm>
              <a:off x="701400" y="3718240"/>
              <a:ext cx="2988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B692F1-C439-4DE4-818D-F0775BADF1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" y="3700600"/>
                <a:ext cx="655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14:cNvPr>
              <p14:cNvContentPartPr/>
              <p14:nvPr/>
            </p14:nvContentPartPr>
            <p14:xfrm>
              <a:off x="861240" y="3718240"/>
              <a:ext cx="12240" cy="1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715F18-33FC-45DB-88AD-DF40235EF73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3600" y="370060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14:cNvPr>
              <p14:cNvContentPartPr/>
              <p14:nvPr/>
            </p14:nvContentPartPr>
            <p14:xfrm>
              <a:off x="1097040" y="3915160"/>
              <a:ext cx="179640" cy="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FF9536-CFEB-4C45-9583-B57036CD61A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79040" y="389716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14:cNvPr>
              <p14:cNvContentPartPr/>
              <p14:nvPr/>
            </p14:nvContentPartPr>
            <p14:xfrm>
              <a:off x="1086600" y="3992200"/>
              <a:ext cx="17460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EB7267-7886-4D10-96AA-FB36B7C4E5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8600" y="3974560"/>
                <a:ext cx="210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14:cNvPr>
              <p14:cNvContentPartPr/>
              <p14:nvPr/>
            </p14:nvContentPartPr>
            <p14:xfrm>
              <a:off x="589080" y="3828760"/>
              <a:ext cx="335880" cy="246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CE1BAEA-857C-4B4D-9C89-24E6C8643C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1080" y="3810760"/>
                <a:ext cx="3715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14:cNvPr>
              <p14:cNvContentPartPr/>
              <p14:nvPr/>
            </p14:nvContentPartPr>
            <p14:xfrm>
              <a:off x="1452360" y="3707440"/>
              <a:ext cx="1453680" cy="367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E7F2D2-9F8F-48DF-A762-6691E0A3000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34716" y="3689783"/>
                <a:ext cx="1489329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14:cNvPr>
              <p14:cNvContentPartPr/>
              <p14:nvPr/>
            </p14:nvContentPartPr>
            <p14:xfrm>
              <a:off x="3220320" y="3653800"/>
              <a:ext cx="1219320" cy="33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8D6CDB8-2C82-40B4-B4CF-988BDCB1BF9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02675" y="3636160"/>
                <a:ext cx="1254971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14:cNvPr>
              <p14:cNvContentPartPr/>
              <p14:nvPr/>
            </p14:nvContentPartPr>
            <p14:xfrm>
              <a:off x="4846080" y="3780160"/>
              <a:ext cx="563400" cy="172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DCB391-1D03-49F7-ABAF-85FDA07EBD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28080" y="3762520"/>
                <a:ext cx="59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14:cNvPr>
              <p14:cNvContentPartPr/>
              <p14:nvPr/>
            </p14:nvContentPartPr>
            <p14:xfrm>
              <a:off x="5658960" y="3443560"/>
              <a:ext cx="1595160" cy="60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DF4A34B-B2EF-4002-BA49-991A2ADFD6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40960" y="3425560"/>
                <a:ext cx="16308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14:cNvPr>
              <p14:cNvContentPartPr/>
              <p14:nvPr/>
            </p14:nvContentPartPr>
            <p14:xfrm>
              <a:off x="3220320" y="4102720"/>
              <a:ext cx="2559600" cy="577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4DDA0A1-55A3-4DD5-826D-40C80E931B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02680" y="4084720"/>
                <a:ext cx="25952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14:cNvPr>
              <p14:cNvContentPartPr/>
              <p14:nvPr/>
            </p14:nvContentPartPr>
            <p14:xfrm>
              <a:off x="1056360" y="4774840"/>
              <a:ext cx="446400" cy="328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1604F26-C66D-4BD9-B3B1-1BA3B7AB1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38360" y="4756840"/>
                <a:ext cx="482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14:cNvPr>
              <p14:cNvContentPartPr/>
              <p14:nvPr/>
            </p14:nvContentPartPr>
            <p14:xfrm>
              <a:off x="506280" y="4825600"/>
              <a:ext cx="439560" cy="262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062A689-BB2B-49D6-A8FA-0395F01FA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8295" y="4807625"/>
                <a:ext cx="475171" cy="2976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14:cNvPr>
              <p14:cNvContentPartPr/>
              <p14:nvPr/>
            </p14:nvContentPartPr>
            <p14:xfrm>
              <a:off x="1620840" y="4682320"/>
              <a:ext cx="1791360" cy="39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EB38EB-ED34-49DB-BC20-93F09C6CADA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03196" y="4664320"/>
                <a:ext cx="1827007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14:cNvPr>
              <p14:cNvContentPartPr/>
              <p14:nvPr/>
            </p14:nvContentPartPr>
            <p14:xfrm>
              <a:off x="3616680" y="4833880"/>
              <a:ext cx="181800" cy="22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6ED9B8-08ED-4F94-B2AB-3BC77451870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599040" y="4815880"/>
                <a:ext cx="2174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14:cNvPr>
              <p14:cNvContentPartPr/>
              <p14:nvPr/>
            </p14:nvContentPartPr>
            <p14:xfrm>
              <a:off x="3637200" y="4921000"/>
              <a:ext cx="165600" cy="6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12944B-71D5-4653-8EFE-BCFE7CAA11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19200" y="4903360"/>
                <a:ext cx="201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14:cNvPr>
              <p14:cNvContentPartPr/>
              <p14:nvPr/>
            </p14:nvContentPartPr>
            <p14:xfrm>
              <a:off x="4114560" y="4701400"/>
              <a:ext cx="360" cy="9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6F839-DBB2-42CA-B352-444D873456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96560" y="4683760"/>
                <a:ext cx="36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14:cNvPr>
              <p14:cNvContentPartPr/>
              <p14:nvPr/>
            </p14:nvContentPartPr>
            <p14:xfrm>
              <a:off x="4032840" y="4817320"/>
              <a:ext cx="15264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C93ED-314D-478C-B80A-292E419A25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15200" y="47996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14:cNvPr>
              <p14:cNvContentPartPr/>
              <p14:nvPr/>
            </p14:nvContentPartPr>
            <p14:xfrm>
              <a:off x="4043280" y="4896880"/>
              <a:ext cx="121680" cy="8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F4C5014-FDCE-493B-BCD7-CE1D2ADD56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5640" y="4878880"/>
                <a:ext cx="1573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14:cNvPr>
              <p14:cNvContentPartPr/>
              <p14:nvPr/>
            </p14:nvContentPartPr>
            <p14:xfrm>
              <a:off x="4366560" y="4635160"/>
              <a:ext cx="740520" cy="262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937273-D017-442F-879C-B7C38E7524E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48929" y="4617520"/>
                <a:ext cx="776143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14:cNvPr>
              <p14:cNvContentPartPr/>
              <p14:nvPr/>
            </p14:nvContentPartPr>
            <p14:xfrm>
              <a:off x="5242080" y="4601320"/>
              <a:ext cx="540720" cy="28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048E2D-0D76-4D27-AA47-B1C8055D50B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24440" y="4583680"/>
                <a:ext cx="576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14:cNvPr>
              <p14:cNvContentPartPr/>
              <p14:nvPr/>
            </p14:nvContentPartPr>
            <p14:xfrm>
              <a:off x="5941200" y="4519600"/>
              <a:ext cx="428040" cy="367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59B816A-2969-4B68-8205-B878E1A986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23560" y="4501960"/>
                <a:ext cx="46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14:cNvPr>
              <p14:cNvContentPartPr/>
              <p14:nvPr/>
            </p14:nvContentPartPr>
            <p14:xfrm>
              <a:off x="6944520" y="4500520"/>
              <a:ext cx="202320" cy="466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8EF4D4-B862-4B2B-81A9-21C3C8EE5A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26520" y="4482880"/>
                <a:ext cx="2379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14:cNvPr>
              <p14:cNvContentPartPr/>
              <p14:nvPr/>
            </p14:nvContentPartPr>
            <p14:xfrm>
              <a:off x="538320" y="5360200"/>
              <a:ext cx="177120" cy="236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31ECE8A-0D52-4A14-8B9D-3F3D2B50E6D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0320" y="5342560"/>
                <a:ext cx="2127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14:cNvPr>
              <p14:cNvContentPartPr/>
              <p14:nvPr/>
            </p14:nvContentPartPr>
            <p14:xfrm>
              <a:off x="812280" y="5434720"/>
              <a:ext cx="16452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4802081-FC0A-432D-9AF2-79CE67D9CF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54170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14:cNvPr>
              <p14:cNvContentPartPr/>
              <p14:nvPr/>
            </p14:nvContentPartPr>
            <p14:xfrm>
              <a:off x="822720" y="5505640"/>
              <a:ext cx="141840" cy="3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23AF635-B79F-42D9-94B9-897CADE9ED0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05080" y="5487640"/>
                <a:ext cx="177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14:cNvPr>
              <p14:cNvContentPartPr/>
              <p14:nvPr/>
            </p14:nvContentPartPr>
            <p14:xfrm>
              <a:off x="1157880" y="5532280"/>
              <a:ext cx="141480" cy="115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25E3EFF-6E68-46AF-AC5E-CFC0020DAE3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140240" y="5514280"/>
                <a:ext cx="1771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14:cNvPr>
              <p14:cNvContentPartPr/>
              <p14:nvPr/>
            </p14:nvContentPartPr>
            <p14:xfrm>
              <a:off x="1472880" y="5315560"/>
              <a:ext cx="547920" cy="27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7CD02B-DEE1-4A41-AAAB-4CBAC602FCD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54880" y="5297897"/>
                <a:ext cx="583560" cy="3074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14:cNvPr>
              <p14:cNvContentPartPr/>
              <p14:nvPr/>
            </p14:nvContentPartPr>
            <p14:xfrm>
              <a:off x="1117200" y="5293240"/>
              <a:ext cx="214920" cy="17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631BF68-B283-4AF4-AB20-D27C4D8C4D9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99560" y="5275277"/>
                <a:ext cx="250560" cy="208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14:cNvPr>
              <p14:cNvContentPartPr/>
              <p14:nvPr/>
            </p14:nvContentPartPr>
            <p14:xfrm>
              <a:off x="2255160" y="5384680"/>
              <a:ext cx="182160" cy="2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F4DC24B-E93C-4D54-BBA2-E863A089A8D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7160" y="5366680"/>
                <a:ext cx="217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14:cNvPr>
              <p14:cNvContentPartPr/>
              <p14:nvPr/>
            </p14:nvContentPartPr>
            <p14:xfrm>
              <a:off x="2275320" y="5475400"/>
              <a:ext cx="173160" cy="10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5B8210-7487-4F5C-AD45-5A1D2940C31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57680" y="5457760"/>
                <a:ext cx="208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14:cNvPr>
              <p14:cNvContentPartPr/>
              <p14:nvPr/>
            </p14:nvContentPartPr>
            <p14:xfrm>
              <a:off x="2844480" y="5445160"/>
              <a:ext cx="133560" cy="9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DB6EDA9-9BFC-477D-8F82-5607FF9C67F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26840" y="5427520"/>
                <a:ext cx="169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14:cNvPr>
              <p14:cNvContentPartPr/>
              <p14:nvPr/>
            </p14:nvContentPartPr>
            <p14:xfrm>
              <a:off x="3352440" y="5198920"/>
              <a:ext cx="845640" cy="27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C84A3FA-275C-4ED5-BCA3-4461775AE3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334800" y="5181280"/>
                <a:ext cx="881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14:cNvPr>
              <p14:cNvContentPartPr/>
              <p14:nvPr/>
            </p14:nvContentPartPr>
            <p14:xfrm>
              <a:off x="3122760" y="5272720"/>
              <a:ext cx="118800" cy="22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0423D48-0A0B-41DE-95F2-7819129E934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04760" y="5255080"/>
                <a:ext cx="154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14:cNvPr>
              <p14:cNvContentPartPr/>
              <p14:nvPr/>
            </p14:nvContentPartPr>
            <p14:xfrm>
              <a:off x="2763120" y="5242120"/>
              <a:ext cx="255600" cy="15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7663EA9-6D89-4CCD-B706-1A05E1C71B4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45120" y="5224120"/>
                <a:ext cx="291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14:cNvPr>
              <p14:cNvContentPartPr/>
              <p14:nvPr/>
            </p14:nvContentPartPr>
            <p14:xfrm>
              <a:off x="4754640" y="5155720"/>
              <a:ext cx="566640" cy="26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D14327A-ED85-4A5C-96B2-F1D2D0B6F7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36651" y="5137720"/>
                <a:ext cx="602257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14:cNvPr>
              <p14:cNvContentPartPr/>
              <p14:nvPr/>
            </p14:nvContentPartPr>
            <p14:xfrm>
              <a:off x="6807720" y="5099920"/>
              <a:ext cx="1188000" cy="286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E256924-9D9B-49B8-9F21-FF4A37C121D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89725" y="5082258"/>
                <a:ext cx="1223629" cy="322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14:cNvPr>
              <p14:cNvContentPartPr/>
              <p14:nvPr/>
            </p14:nvContentPartPr>
            <p14:xfrm>
              <a:off x="5638440" y="5157520"/>
              <a:ext cx="1045800" cy="2570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1015F76-57E9-4D5E-AE93-F1095235783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620794" y="5139855"/>
                <a:ext cx="1081452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D67B6EB-DD29-49DB-B775-12024D4EF7D8}"/>
                  </a:ext>
                </a:extLst>
              </p14:cNvPr>
              <p14:cNvContentPartPr/>
              <p14:nvPr/>
            </p14:nvContentPartPr>
            <p14:xfrm>
              <a:off x="8300280" y="5140600"/>
              <a:ext cx="439560" cy="326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D67B6EB-DD29-49DB-B775-12024D4EF7D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282626" y="5122960"/>
                <a:ext cx="475229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5277F7B-88A0-409C-AE7B-E0759866848F}"/>
                  </a:ext>
                </a:extLst>
              </p14:cNvPr>
              <p14:cNvContentPartPr/>
              <p14:nvPr/>
            </p14:nvContentPartPr>
            <p14:xfrm>
              <a:off x="1513560" y="5912800"/>
              <a:ext cx="545760" cy="341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5277F7B-88A0-409C-AE7B-E0759866848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95920" y="5895160"/>
                <a:ext cx="5814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732285B-84F6-4017-A6A9-F23F1FBC37FE}"/>
                  </a:ext>
                </a:extLst>
              </p14:cNvPr>
              <p14:cNvContentPartPr/>
              <p14:nvPr/>
            </p14:nvContentPartPr>
            <p14:xfrm>
              <a:off x="2174160" y="5855920"/>
              <a:ext cx="1037520" cy="340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732285B-84F6-4017-A6A9-F23F1FBC37F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56160" y="5837939"/>
                <a:ext cx="1073160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65774FE-850A-4A55-BB78-C7CE7438772F}"/>
                  </a:ext>
                </a:extLst>
              </p14:cNvPr>
              <p14:cNvContentPartPr/>
              <p14:nvPr/>
            </p14:nvContentPartPr>
            <p14:xfrm>
              <a:off x="3311760" y="5772760"/>
              <a:ext cx="344520" cy="33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65774FE-850A-4A55-BB78-C7CE7438772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4120" y="5754760"/>
                <a:ext cx="3801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DEA809-1C22-4966-AE1A-A49A79CBECB0}"/>
                  </a:ext>
                </a:extLst>
              </p14:cNvPr>
              <p14:cNvContentPartPr/>
              <p14:nvPr/>
            </p14:nvContentPartPr>
            <p14:xfrm>
              <a:off x="4053360" y="5993800"/>
              <a:ext cx="122400" cy="1339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DEA809-1C22-4966-AE1A-A49A79CBECB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35360" y="5975800"/>
                <a:ext cx="158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D19E5CE-899A-445F-8114-82CFA6E96E22}"/>
                  </a:ext>
                </a:extLst>
              </p14:cNvPr>
              <p14:cNvContentPartPr/>
              <p14:nvPr/>
            </p14:nvContentPartPr>
            <p14:xfrm>
              <a:off x="4043280" y="5760520"/>
              <a:ext cx="203400" cy="172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D19E5CE-899A-445F-8114-82CFA6E96E2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025640" y="5742520"/>
                <a:ext cx="239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E6AE1EC-4F49-47D3-868F-F9AF7279D08E}"/>
                  </a:ext>
                </a:extLst>
              </p14:cNvPr>
              <p14:cNvContentPartPr/>
              <p14:nvPr/>
            </p14:nvContentPartPr>
            <p14:xfrm>
              <a:off x="3748800" y="5882200"/>
              <a:ext cx="171720" cy="178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E6AE1EC-4F49-47D3-868F-F9AF7279D0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731160" y="5864560"/>
                <a:ext cx="2073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1839FEF-11DD-4C51-9D66-2213CC8346E8}"/>
                  </a:ext>
                </a:extLst>
              </p14:cNvPr>
              <p14:cNvContentPartPr/>
              <p14:nvPr/>
            </p14:nvContentPartPr>
            <p14:xfrm>
              <a:off x="4372680" y="5729920"/>
              <a:ext cx="131040" cy="263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1839FEF-11DD-4C51-9D66-2213CC8346E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54680" y="5711920"/>
                <a:ext cx="16668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A7232ED-D460-4B64-9C2D-B07A0C475058}"/>
                  </a:ext>
                </a:extLst>
              </p14:cNvPr>
              <p14:cNvContentPartPr/>
              <p14:nvPr/>
            </p14:nvContentPartPr>
            <p14:xfrm>
              <a:off x="4632600" y="5688520"/>
              <a:ext cx="720360" cy="338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A7232ED-D460-4B64-9C2D-B07A0C47505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14609" y="5670520"/>
                <a:ext cx="755982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E2415F6-9D7D-422D-8D01-90BE93E491D2}"/>
                  </a:ext>
                </a:extLst>
              </p14:cNvPr>
              <p14:cNvContentPartPr/>
              <p14:nvPr/>
            </p14:nvContentPartPr>
            <p14:xfrm>
              <a:off x="5718360" y="5647840"/>
              <a:ext cx="333360" cy="26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E2415F6-9D7D-422D-8D01-90BE93E491D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00360" y="5630200"/>
                <a:ext cx="3690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CE24CEE-7E0E-44B2-8FCF-9390DBEF3E0D}"/>
                  </a:ext>
                </a:extLst>
              </p14:cNvPr>
              <p14:cNvContentPartPr/>
              <p14:nvPr/>
            </p14:nvContentPartPr>
            <p14:xfrm>
              <a:off x="6431160" y="5590960"/>
              <a:ext cx="2423160" cy="37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CE24CEE-7E0E-44B2-8FCF-9390DBEF3E0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413163" y="5573303"/>
                <a:ext cx="2458795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429EE01-2446-496C-B4DA-B2CCD99C75C4}"/>
                  </a:ext>
                </a:extLst>
              </p14:cNvPr>
              <p14:cNvContentPartPr/>
              <p14:nvPr/>
            </p14:nvContentPartPr>
            <p14:xfrm>
              <a:off x="8880240" y="5861680"/>
              <a:ext cx="79920" cy="10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429EE01-2446-496C-B4DA-B2CCD99C75C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862240" y="5844040"/>
                <a:ext cx="115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EDCAD2C-8ED4-4D77-9CEF-1F5212584B7E}"/>
                  </a:ext>
                </a:extLst>
              </p14:cNvPr>
              <p14:cNvContentPartPr/>
              <p14:nvPr/>
            </p14:nvContentPartPr>
            <p14:xfrm>
              <a:off x="1269840" y="6339400"/>
              <a:ext cx="1460520" cy="326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EDCAD2C-8ED4-4D77-9CEF-1F5212584B7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251840" y="6321760"/>
                <a:ext cx="14961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9257D31-C0DE-48DA-86B5-5A1502D3BAA7}"/>
                  </a:ext>
                </a:extLst>
              </p14:cNvPr>
              <p14:cNvContentPartPr/>
              <p14:nvPr/>
            </p14:nvContentPartPr>
            <p14:xfrm>
              <a:off x="3261000" y="6084880"/>
              <a:ext cx="2732040" cy="691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9257D31-C0DE-48DA-86B5-5A1502D3BAA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243358" y="6066889"/>
                <a:ext cx="2767685" cy="72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3995B6-FA82-4C0D-8C99-EFE00117CC3C}"/>
                  </a:ext>
                </a:extLst>
              </p14:cNvPr>
              <p14:cNvContentPartPr/>
              <p14:nvPr/>
            </p14:nvContentPartPr>
            <p14:xfrm>
              <a:off x="4753200" y="2912200"/>
              <a:ext cx="3248280" cy="1504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3995B6-FA82-4C0D-8C99-EFE00117CC3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735560" y="2876560"/>
                <a:ext cx="3283920" cy="15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1228C4C-EA5A-4AC8-A914-46ACA0BB2865}"/>
                  </a:ext>
                </a:extLst>
              </p14:cNvPr>
              <p14:cNvContentPartPr/>
              <p14:nvPr/>
            </p14:nvContentPartPr>
            <p14:xfrm>
              <a:off x="2609760" y="5791840"/>
              <a:ext cx="4196160" cy="944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1228C4C-EA5A-4AC8-A914-46ACA0BB286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591760" y="5756200"/>
                <a:ext cx="4231800" cy="101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1388473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3005849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5793464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3239857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14:cNvPr>
              <p14:cNvContentPartPr/>
              <p14:nvPr/>
            </p14:nvContentPartPr>
            <p14:xfrm>
              <a:off x="357240" y="2235040"/>
              <a:ext cx="8273880" cy="148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240" y="2217044"/>
                <a:ext cx="8309520" cy="15177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9799646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14:cNvPr>
              <p14:cNvContentPartPr/>
              <p14:nvPr/>
            </p14:nvContentPartPr>
            <p14:xfrm>
              <a:off x="357240" y="2235040"/>
              <a:ext cx="8273880" cy="148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240" y="2217044"/>
                <a:ext cx="8309520" cy="1517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14:cNvPr>
              <p14:cNvContentPartPr/>
              <p14:nvPr/>
            </p14:nvContentPartPr>
            <p14:xfrm>
              <a:off x="2908560" y="3342400"/>
              <a:ext cx="332640" cy="426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90920" y="3324760"/>
                <a:ext cx="36828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14:cNvPr>
              <p14:cNvContentPartPr/>
              <p14:nvPr/>
            </p14:nvContentPartPr>
            <p14:xfrm>
              <a:off x="4358280" y="3535360"/>
              <a:ext cx="16200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0280" y="35173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14:cNvPr>
              <p14:cNvContentPartPr/>
              <p14:nvPr/>
            </p14:nvContentPartPr>
            <p14:xfrm>
              <a:off x="4358280" y="3626440"/>
              <a:ext cx="17388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40280" y="3608800"/>
                <a:ext cx="209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14:cNvPr>
              <p14:cNvContentPartPr/>
              <p14:nvPr/>
            </p14:nvContentPartPr>
            <p14:xfrm>
              <a:off x="5120040" y="3319720"/>
              <a:ext cx="187560" cy="124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02400" y="3301720"/>
                <a:ext cx="2232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14:cNvPr>
              <p14:cNvContentPartPr/>
              <p14:nvPr/>
            </p14:nvContentPartPr>
            <p14:xfrm>
              <a:off x="5567520" y="366712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49520" y="3649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14:cNvPr>
              <p14:cNvContentPartPr/>
              <p14:nvPr/>
            </p14:nvContentPartPr>
            <p14:xfrm>
              <a:off x="4663200" y="3514840"/>
              <a:ext cx="74160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45200" y="3497235"/>
                <a:ext cx="777240" cy="218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14:cNvPr>
              <p14:cNvContentPartPr/>
              <p14:nvPr/>
            </p14:nvContentPartPr>
            <p14:xfrm>
              <a:off x="3609120" y="3321520"/>
              <a:ext cx="582840" cy="392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91120" y="3303896"/>
                <a:ext cx="618480" cy="4283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5950544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14:cNvPr>
              <p14:cNvContentPartPr/>
              <p14:nvPr/>
            </p14:nvContentPartPr>
            <p14:xfrm>
              <a:off x="357240" y="2235040"/>
              <a:ext cx="8273880" cy="148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240" y="2217044"/>
                <a:ext cx="8309520" cy="1517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14:cNvPr>
              <p14:cNvContentPartPr/>
              <p14:nvPr/>
            </p14:nvContentPartPr>
            <p14:xfrm>
              <a:off x="2908560" y="3342400"/>
              <a:ext cx="332640" cy="426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90920" y="3324760"/>
                <a:ext cx="36828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14:cNvPr>
              <p14:cNvContentPartPr/>
              <p14:nvPr/>
            </p14:nvContentPartPr>
            <p14:xfrm>
              <a:off x="4358280" y="3535360"/>
              <a:ext cx="16200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0280" y="35173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14:cNvPr>
              <p14:cNvContentPartPr/>
              <p14:nvPr/>
            </p14:nvContentPartPr>
            <p14:xfrm>
              <a:off x="4358280" y="3626440"/>
              <a:ext cx="17388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40280" y="3608800"/>
                <a:ext cx="209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14:cNvPr>
              <p14:cNvContentPartPr/>
              <p14:nvPr/>
            </p14:nvContentPartPr>
            <p14:xfrm>
              <a:off x="5120040" y="3319720"/>
              <a:ext cx="187560" cy="124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02400" y="3301720"/>
                <a:ext cx="2232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14:cNvPr>
              <p14:cNvContentPartPr/>
              <p14:nvPr/>
            </p14:nvContentPartPr>
            <p14:xfrm>
              <a:off x="5567520" y="366712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49520" y="3649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14:cNvPr>
              <p14:cNvContentPartPr/>
              <p14:nvPr/>
            </p14:nvContentPartPr>
            <p14:xfrm>
              <a:off x="4663200" y="3514840"/>
              <a:ext cx="74160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45200" y="3497235"/>
                <a:ext cx="777240" cy="218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14:cNvPr>
              <p14:cNvContentPartPr/>
              <p14:nvPr/>
            </p14:nvContentPartPr>
            <p14:xfrm>
              <a:off x="3609120" y="3321520"/>
              <a:ext cx="582840" cy="392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91120" y="3303896"/>
                <a:ext cx="618480" cy="428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4E56194-18DB-4AB1-A331-F1492BBF7F7E}"/>
                  </a:ext>
                </a:extLst>
              </p14:cNvPr>
              <p14:cNvContentPartPr/>
              <p14:nvPr/>
            </p14:nvContentPartPr>
            <p14:xfrm>
              <a:off x="1086600" y="3921640"/>
              <a:ext cx="2896200" cy="324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4E56194-18DB-4AB1-A331-F1492BBF7F7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068600" y="3903640"/>
                <a:ext cx="293184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6F7143A-A318-4D84-8DDE-B6AA8D3AB03A}"/>
                  </a:ext>
                </a:extLst>
              </p14:cNvPr>
              <p14:cNvContentPartPr/>
              <p14:nvPr/>
            </p14:nvContentPartPr>
            <p14:xfrm>
              <a:off x="545520" y="3963400"/>
              <a:ext cx="408240" cy="322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6F7143A-A318-4D84-8DDE-B6AA8D3AB03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27520" y="3945420"/>
                <a:ext cx="4438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6B86889-9B2E-4B34-AA4B-32E4A4121C14}"/>
                  </a:ext>
                </a:extLst>
              </p14:cNvPr>
              <p14:cNvContentPartPr/>
              <p14:nvPr/>
            </p14:nvContentPartPr>
            <p14:xfrm>
              <a:off x="4314720" y="3351400"/>
              <a:ext cx="4614480" cy="163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6B86889-9B2E-4B34-AA4B-32E4A4121C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97079" y="3333756"/>
                <a:ext cx="4650123" cy="1675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D52CBA8-734F-4320-805A-1A621604A1F7}"/>
                  </a:ext>
                </a:extLst>
              </p14:cNvPr>
              <p14:cNvContentPartPr/>
              <p14:nvPr/>
            </p14:nvContentPartPr>
            <p14:xfrm>
              <a:off x="294240" y="4355440"/>
              <a:ext cx="3846240" cy="9705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D52CBA8-734F-4320-805A-1A621604A1F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8" y="4337800"/>
                <a:ext cx="3881883" cy="100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4598571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14:cNvPr>
              <p14:cNvContentPartPr/>
              <p14:nvPr/>
            </p14:nvContentPartPr>
            <p14:xfrm>
              <a:off x="357240" y="2235040"/>
              <a:ext cx="8273880" cy="148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240" y="2217044"/>
                <a:ext cx="8309520" cy="1517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14:cNvPr>
              <p14:cNvContentPartPr/>
              <p14:nvPr/>
            </p14:nvContentPartPr>
            <p14:xfrm>
              <a:off x="2908560" y="3342400"/>
              <a:ext cx="332640" cy="426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90920" y="3324760"/>
                <a:ext cx="36828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14:cNvPr>
              <p14:cNvContentPartPr/>
              <p14:nvPr/>
            </p14:nvContentPartPr>
            <p14:xfrm>
              <a:off x="4358280" y="3535360"/>
              <a:ext cx="16200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0280" y="35173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14:cNvPr>
              <p14:cNvContentPartPr/>
              <p14:nvPr/>
            </p14:nvContentPartPr>
            <p14:xfrm>
              <a:off x="4358280" y="3626440"/>
              <a:ext cx="17388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40280" y="3608800"/>
                <a:ext cx="209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14:cNvPr>
              <p14:cNvContentPartPr/>
              <p14:nvPr/>
            </p14:nvContentPartPr>
            <p14:xfrm>
              <a:off x="5120040" y="3319720"/>
              <a:ext cx="187560" cy="124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02400" y="3301720"/>
                <a:ext cx="2232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14:cNvPr>
              <p14:cNvContentPartPr/>
              <p14:nvPr/>
            </p14:nvContentPartPr>
            <p14:xfrm>
              <a:off x="5567520" y="366712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49520" y="3649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14:cNvPr>
              <p14:cNvContentPartPr/>
              <p14:nvPr/>
            </p14:nvContentPartPr>
            <p14:xfrm>
              <a:off x="4663200" y="3514840"/>
              <a:ext cx="74160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45200" y="3497235"/>
                <a:ext cx="777240" cy="218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14:cNvPr>
              <p14:cNvContentPartPr/>
              <p14:nvPr/>
            </p14:nvContentPartPr>
            <p14:xfrm>
              <a:off x="3609120" y="3321520"/>
              <a:ext cx="582840" cy="392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91120" y="3303896"/>
                <a:ext cx="618480" cy="428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4E56194-18DB-4AB1-A331-F1492BBF7F7E}"/>
                  </a:ext>
                </a:extLst>
              </p14:cNvPr>
              <p14:cNvContentPartPr/>
              <p14:nvPr/>
            </p14:nvContentPartPr>
            <p14:xfrm>
              <a:off x="1086600" y="3921640"/>
              <a:ext cx="2896200" cy="324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4E56194-18DB-4AB1-A331-F1492BBF7F7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068600" y="3903640"/>
                <a:ext cx="293184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6F7143A-A318-4D84-8DDE-B6AA8D3AB03A}"/>
                  </a:ext>
                </a:extLst>
              </p14:cNvPr>
              <p14:cNvContentPartPr/>
              <p14:nvPr/>
            </p14:nvContentPartPr>
            <p14:xfrm>
              <a:off x="545520" y="3963400"/>
              <a:ext cx="408240" cy="322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6F7143A-A318-4D84-8DDE-B6AA8D3AB03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27520" y="3945420"/>
                <a:ext cx="4438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6B86889-9B2E-4B34-AA4B-32E4A4121C14}"/>
                  </a:ext>
                </a:extLst>
              </p14:cNvPr>
              <p14:cNvContentPartPr/>
              <p14:nvPr/>
            </p14:nvContentPartPr>
            <p14:xfrm>
              <a:off x="4314720" y="3351400"/>
              <a:ext cx="4614480" cy="163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6B86889-9B2E-4B34-AA4B-32E4A4121C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97079" y="3333756"/>
                <a:ext cx="4650123" cy="1675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D52CBA8-734F-4320-805A-1A621604A1F7}"/>
                  </a:ext>
                </a:extLst>
              </p14:cNvPr>
              <p14:cNvContentPartPr/>
              <p14:nvPr/>
            </p14:nvContentPartPr>
            <p14:xfrm>
              <a:off x="294240" y="4355440"/>
              <a:ext cx="3846240" cy="9705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D52CBA8-734F-4320-805A-1A621604A1F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8" y="4337800"/>
                <a:ext cx="3881883" cy="10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33C2C20-810C-462C-BB1C-71E949E437E1}"/>
                  </a:ext>
                </a:extLst>
              </p14:cNvPr>
              <p14:cNvContentPartPr/>
              <p14:nvPr/>
            </p14:nvContentPartPr>
            <p14:xfrm>
              <a:off x="4673280" y="5465680"/>
              <a:ext cx="200520" cy="28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33C2C20-810C-462C-BB1C-71E949E437E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55280" y="5447680"/>
                <a:ext cx="2361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34B8B5-98B1-4AD0-8684-13389C71ABE3}"/>
                  </a:ext>
                </a:extLst>
              </p14:cNvPr>
              <p14:cNvContentPartPr/>
              <p14:nvPr/>
            </p14:nvContentPartPr>
            <p14:xfrm>
              <a:off x="5028600" y="5594200"/>
              <a:ext cx="213120" cy="34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34B8B5-98B1-4AD0-8684-13389C71ABE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010960" y="5576560"/>
                <a:ext cx="2487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D3B8E5-6C20-4E52-8E4B-3E18B8BA604C}"/>
                  </a:ext>
                </a:extLst>
              </p14:cNvPr>
              <p14:cNvContentPartPr/>
              <p14:nvPr/>
            </p14:nvContentPartPr>
            <p14:xfrm>
              <a:off x="4987920" y="5682040"/>
              <a:ext cx="307800" cy="48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D3B8E5-6C20-4E52-8E4B-3E18B8BA604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970280" y="5664040"/>
                <a:ext cx="3434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14BD6A-3D77-47B8-964E-9516A9E70F9A}"/>
                  </a:ext>
                </a:extLst>
              </p14:cNvPr>
              <p14:cNvContentPartPr/>
              <p14:nvPr/>
            </p14:nvContentPartPr>
            <p14:xfrm>
              <a:off x="5414520" y="5536960"/>
              <a:ext cx="1423080" cy="29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14BD6A-3D77-47B8-964E-9516A9E70F9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96520" y="5519320"/>
                <a:ext cx="1458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3A8052-85D3-4C1B-8D35-15F19EE4A726}"/>
                  </a:ext>
                </a:extLst>
              </p14:cNvPr>
              <p14:cNvContentPartPr/>
              <p14:nvPr/>
            </p14:nvContentPartPr>
            <p14:xfrm>
              <a:off x="3850320" y="5404120"/>
              <a:ext cx="658440" cy="392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3A8052-85D3-4C1B-8D35-15F19EE4A72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832320" y="5386464"/>
                <a:ext cx="694080" cy="4280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0176378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6684036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14:cNvPr>
              <p14:cNvContentPartPr/>
              <p14:nvPr/>
            </p14:nvContentPartPr>
            <p14:xfrm>
              <a:off x="2773560" y="14423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55560" y="14246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14:cNvPr>
              <p14:cNvContentPartPr/>
              <p14:nvPr/>
            </p14:nvContentPartPr>
            <p14:xfrm>
              <a:off x="2803800" y="1523680"/>
              <a:ext cx="13140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1506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14:cNvPr>
              <p14:cNvContentPartPr/>
              <p14:nvPr/>
            </p14:nvContentPartPr>
            <p14:xfrm>
              <a:off x="2370000" y="1320280"/>
              <a:ext cx="261360" cy="308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000" y="1302640"/>
                <a:ext cx="297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14:cNvPr>
              <p14:cNvContentPartPr/>
              <p14:nvPr/>
            </p14:nvContentPartPr>
            <p14:xfrm>
              <a:off x="3068040" y="1371400"/>
              <a:ext cx="390600" cy="29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50057" y="1353400"/>
                <a:ext cx="42620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14:cNvPr>
              <p14:cNvContentPartPr/>
              <p14:nvPr/>
            </p14:nvContentPartPr>
            <p14:xfrm>
              <a:off x="3580680" y="1331800"/>
              <a:ext cx="127800" cy="24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2680" y="1313800"/>
                <a:ext cx="163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14:cNvPr>
              <p14:cNvContentPartPr/>
              <p14:nvPr/>
            </p14:nvContentPartPr>
            <p14:xfrm>
              <a:off x="3850320" y="1391560"/>
              <a:ext cx="20520" cy="163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32680" y="1373920"/>
                <a:ext cx="56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14:cNvPr>
              <p14:cNvContentPartPr/>
              <p14:nvPr/>
            </p14:nvContentPartPr>
            <p14:xfrm>
              <a:off x="3858240" y="1269520"/>
              <a:ext cx="28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0600" y="1251880"/>
                <a:ext cx="3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14:cNvPr>
              <p14:cNvContentPartPr/>
              <p14:nvPr/>
            </p14:nvContentPartPr>
            <p14:xfrm>
              <a:off x="3981720" y="1290040"/>
              <a:ext cx="200520" cy="240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4112" y="1272067"/>
                <a:ext cx="236096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14:cNvPr>
              <p14:cNvContentPartPr/>
              <p14:nvPr/>
            </p14:nvContentPartPr>
            <p14:xfrm>
              <a:off x="4296720" y="1186360"/>
              <a:ext cx="107928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720" y="1168720"/>
                <a:ext cx="1114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14:cNvPr>
              <p14:cNvContentPartPr/>
              <p14:nvPr/>
            </p14:nvContentPartPr>
            <p14:xfrm>
              <a:off x="5536920" y="1147840"/>
              <a:ext cx="548640" cy="390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18920" y="1130216"/>
                <a:ext cx="584280" cy="4265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236691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101778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14:cNvPr>
              <p14:cNvContentPartPr/>
              <p14:nvPr/>
            </p14:nvContentPartPr>
            <p14:xfrm>
              <a:off x="2773560" y="14423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55560" y="14246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14:cNvPr>
              <p14:cNvContentPartPr/>
              <p14:nvPr/>
            </p14:nvContentPartPr>
            <p14:xfrm>
              <a:off x="2803800" y="1523680"/>
              <a:ext cx="13140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1506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14:cNvPr>
              <p14:cNvContentPartPr/>
              <p14:nvPr/>
            </p14:nvContentPartPr>
            <p14:xfrm>
              <a:off x="2370000" y="1320280"/>
              <a:ext cx="261360" cy="308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000" y="1302640"/>
                <a:ext cx="297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14:cNvPr>
              <p14:cNvContentPartPr/>
              <p14:nvPr/>
            </p14:nvContentPartPr>
            <p14:xfrm>
              <a:off x="3068040" y="1371400"/>
              <a:ext cx="390600" cy="29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50057" y="1353400"/>
                <a:ext cx="42620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14:cNvPr>
              <p14:cNvContentPartPr/>
              <p14:nvPr/>
            </p14:nvContentPartPr>
            <p14:xfrm>
              <a:off x="3580680" y="1331800"/>
              <a:ext cx="127800" cy="24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2680" y="1313800"/>
                <a:ext cx="163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14:cNvPr>
              <p14:cNvContentPartPr/>
              <p14:nvPr/>
            </p14:nvContentPartPr>
            <p14:xfrm>
              <a:off x="3850320" y="1391560"/>
              <a:ext cx="20520" cy="163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32680" y="1373920"/>
                <a:ext cx="56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14:cNvPr>
              <p14:cNvContentPartPr/>
              <p14:nvPr/>
            </p14:nvContentPartPr>
            <p14:xfrm>
              <a:off x="3858240" y="1269520"/>
              <a:ext cx="28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0600" y="1251880"/>
                <a:ext cx="3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14:cNvPr>
              <p14:cNvContentPartPr/>
              <p14:nvPr/>
            </p14:nvContentPartPr>
            <p14:xfrm>
              <a:off x="3981720" y="1290040"/>
              <a:ext cx="200520" cy="240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4112" y="1272067"/>
                <a:ext cx="236096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14:cNvPr>
              <p14:cNvContentPartPr/>
              <p14:nvPr/>
            </p14:nvContentPartPr>
            <p14:xfrm>
              <a:off x="4296720" y="1186360"/>
              <a:ext cx="107928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720" y="1168720"/>
                <a:ext cx="1114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14:cNvPr>
              <p14:cNvContentPartPr/>
              <p14:nvPr/>
            </p14:nvContentPartPr>
            <p14:xfrm>
              <a:off x="5536920" y="1147840"/>
              <a:ext cx="548640" cy="390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18920" y="1130216"/>
                <a:ext cx="584280" cy="426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14:cNvPr>
              <p14:cNvContentPartPr/>
              <p14:nvPr/>
            </p14:nvContentPartPr>
            <p14:xfrm>
              <a:off x="1767360" y="2001040"/>
              <a:ext cx="294480" cy="25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749720" y="1983400"/>
                <a:ext cx="3301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14:cNvPr>
              <p14:cNvContentPartPr/>
              <p14:nvPr/>
            </p14:nvContentPartPr>
            <p14:xfrm>
              <a:off x="2605440" y="1958200"/>
              <a:ext cx="15840" cy="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87800" y="1940200"/>
                <a:ext cx="514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14:cNvPr>
              <p14:cNvContentPartPr/>
              <p14:nvPr/>
            </p14:nvContentPartPr>
            <p14:xfrm>
              <a:off x="2834040" y="2118760"/>
              <a:ext cx="158040" cy="2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16400" y="2101120"/>
                <a:ext cx="1936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14:cNvPr>
              <p14:cNvContentPartPr/>
              <p14:nvPr/>
            </p14:nvContentPartPr>
            <p14:xfrm>
              <a:off x="2813880" y="2203360"/>
              <a:ext cx="18900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95880" y="2185720"/>
                <a:ext cx="224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14:cNvPr>
              <p14:cNvContentPartPr/>
              <p14:nvPr/>
            </p14:nvContentPartPr>
            <p14:xfrm>
              <a:off x="2420040" y="2051800"/>
              <a:ext cx="282240" cy="257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2040" y="2034135"/>
                <a:ext cx="31788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14:cNvPr>
              <p14:cNvContentPartPr/>
              <p14:nvPr/>
            </p14:nvContentPartPr>
            <p14:xfrm>
              <a:off x="3129240" y="1859200"/>
              <a:ext cx="3628440" cy="48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11242" y="1841213"/>
                <a:ext cx="3664076" cy="5234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8881476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14:cNvPr>
              <p14:cNvContentPartPr/>
              <p14:nvPr/>
            </p14:nvContentPartPr>
            <p14:xfrm>
              <a:off x="2773560" y="14423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55560" y="14246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14:cNvPr>
              <p14:cNvContentPartPr/>
              <p14:nvPr/>
            </p14:nvContentPartPr>
            <p14:xfrm>
              <a:off x="2803800" y="1523680"/>
              <a:ext cx="13140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1506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14:cNvPr>
              <p14:cNvContentPartPr/>
              <p14:nvPr/>
            </p14:nvContentPartPr>
            <p14:xfrm>
              <a:off x="2370000" y="1320280"/>
              <a:ext cx="261360" cy="308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000" y="1302640"/>
                <a:ext cx="297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14:cNvPr>
              <p14:cNvContentPartPr/>
              <p14:nvPr/>
            </p14:nvContentPartPr>
            <p14:xfrm>
              <a:off x="3068040" y="1371400"/>
              <a:ext cx="390600" cy="29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50057" y="1353400"/>
                <a:ext cx="42620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14:cNvPr>
              <p14:cNvContentPartPr/>
              <p14:nvPr/>
            </p14:nvContentPartPr>
            <p14:xfrm>
              <a:off x="3580680" y="1331800"/>
              <a:ext cx="127800" cy="24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2680" y="1313800"/>
                <a:ext cx="163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14:cNvPr>
              <p14:cNvContentPartPr/>
              <p14:nvPr/>
            </p14:nvContentPartPr>
            <p14:xfrm>
              <a:off x="3850320" y="1391560"/>
              <a:ext cx="20520" cy="163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32680" y="1373920"/>
                <a:ext cx="56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14:cNvPr>
              <p14:cNvContentPartPr/>
              <p14:nvPr/>
            </p14:nvContentPartPr>
            <p14:xfrm>
              <a:off x="3858240" y="1269520"/>
              <a:ext cx="28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0600" y="1251880"/>
                <a:ext cx="3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14:cNvPr>
              <p14:cNvContentPartPr/>
              <p14:nvPr/>
            </p14:nvContentPartPr>
            <p14:xfrm>
              <a:off x="3981720" y="1290040"/>
              <a:ext cx="200520" cy="240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4112" y="1272067"/>
                <a:ext cx="236096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14:cNvPr>
              <p14:cNvContentPartPr/>
              <p14:nvPr/>
            </p14:nvContentPartPr>
            <p14:xfrm>
              <a:off x="4296720" y="1186360"/>
              <a:ext cx="107928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720" y="1168720"/>
                <a:ext cx="1114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14:cNvPr>
              <p14:cNvContentPartPr/>
              <p14:nvPr/>
            </p14:nvContentPartPr>
            <p14:xfrm>
              <a:off x="5536920" y="1147840"/>
              <a:ext cx="548640" cy="390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18920" y="1130216"/>
                <a:ext cx="584280" cy="426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14:cNvPr>
              <p14:cNvContentPartPr/>
              <p14:nvPr/>
            </p14:nvContentPartPr>
            <p14:xfrm>
              <a:off x="1767360" y="2001040"/>
              <a:ext cx="294480" cy="25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749720" y="1983400"/>
                <a:ext cx="3301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14:cNvPr>
              <p14:cNvContentPartPr/>
              <p14:nvPr/>
            </p14:nvContentPartPr>
            <p14:xfrm>
              <a:off x="2605440" y="1958200"/>
              <a:ext cx="15840" cy="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87800" y="1940200"/>
                <a:ext cx="514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14:cNvPr>
              <p14:cNvContentPartPr/>
              <p14:nvPr/>
            </p14:nvContentPartPr>
            <p14:xfrm>
              <a:off x="2834040" y="2118760"/>
              <a:ext cx="158040" cy="2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16400" y="2101120"/>
                <a:ext cx="1936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14:cNvPr>
              <p14:cNvContentPartPr/>
              <p14:nvPr/>
            </p14:nvContentPartPr>
            <p14:xfrm>
              <a:off x="2813880" y="2203360"/>
              <a:ext cx="18900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95880" y="2185720"/>
                <a:ext cx="224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14:cNvPr>
              <p14:cNvContentPartPr/>
              <p14:nvPr/>
            </p14:nvContentPartPr>
            <p14:xfrm>
              <a:off x="2420040" y="2051800"/>
              <a:ext cx="282240" cy="257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2040" y="2034135"/>
                <a:ext cx="31788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14:cNvPr>
              <p14:cNvContentPartPr/>
              <p14:nvPr/>
            </p14:nvContentPartPr>
            <p14:xfrm>
              <a:off x="3129240" y="1859200"/>
              <a:ext cx="3628440" cy="48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11242" y="1841213"/>
                <a:ext cx="3664076" cy="5234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FF8E66-F1ED-4A77-9879-540E5E308CA3}"/>
                  </a:ext>
                </a:extLst>
              </p14:cNvPr>
              <p14:cNvContentPartPr/>
              <p14:nvPr/>
            </p14:nvContentPartPr>
            <p14:xfrm>
              <a:off x="1818120" y="2844520"/>
              <a:ext cx="358920" cy="29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FF8E66-F1ED-4A77-9879-540E5E308C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00120" y="2826520"/>
                <a:ext cx="394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BC22B-E541-4227-A6F6-AD41823059B3}"/>
                  </a:ext>
                </a:extLst>
              </p14:cNvPr>
              <p14:cNvContentPartPr/>
              <p14:nvPr/>
            </p14:nvContentPartPr>
            <p14:xfrm>
              <a:off x="2761680" y="2905360"/>
              <a:ext cx="44892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BC22B-E541-4227-A6F6-AD41823059B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44026" y="2887720"/>
                <a:ext cx="484589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2A6745-2E28-4DC0-8C98-6FCF652D59D2}"/>
                  </a:ext>
                </a:extLst>
              </p14:cNvPr>
              <p14:cNvContentPartPr/>
              <p14:nvPr/>
            </p14:nvContentPartPr>
            <p14:xfrm>
              <a:off x="2903160" y="2789080"/>
              <a:ext cx="29160" cy="2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2A6745-2E28-4DC0-8C98-6FCF652D59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85520" y="2771440"/>
                <a:ext cx="64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A1A0D-E18D-47A1-A634-819221CCBAB2}"/>
                  </a:ext>
                </a:extLst>
              </p14:cNvPr>
              <p14:cNvContentPartPr/>
              <p14:nvPr/>
            </p14:nvContentPartPr>
            <p14:xfrm>
              <a:off x="3383040" y="2976640"/>
              <a:ext cx="1515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A1A0D-E18D-47A1-A634-819221CCBAB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5040" y="29586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500724-2B62-42E1-84CA-F8304ACE713B}"/>
                  </a:ext>
                </a:extLst>
              </p14:cNvPr>
              <p14:cNvContentPartPr/>
              <p14:nvPr/>
            </p14:nvContentPartPr>
            <p14:xfrm>
              <a:off x="3423720" y="3058000"/>
              <a:ext cx="13140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500724-2B62-42E1-84CA-F8304ACE7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3040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156D4CE-9788-413B-B6F0-4E96C1DBB86F}"/>
                  </a:ext>
                </a:extLst>
              </p14:cNvPr>
              <p14:cNvContentPartPr/>
              <p14:nvPr/>
            </p14:nvContentPartPr>
            <p14:xfrm>
              <a:off x="3703080" y="2863600"/>
              <a:ext cx="127404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156D4CE-9788-413B-B6F0-4E96C1DBB86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5085" y="2845960"/>
                <a:ext cx="1309670" cy="39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962986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14:cNvPr>
              <p14:cNvContentPartPr/>
              <p14:nvPr/>
            </p14:nvContentPartPr>
            <p14:xfrm>
              <a:off x="2773560" y="14423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55560" y="14246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14:cNvPr>
              <p14:cNvContentPartPr/>
              <p14:nvPr/>
            </p14:nvContentPartPr>
            <p14:xfrm>
              <a:off x="2803800" y="1523680"/>
              <a:ext cx="13140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1506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14:cNvPr>
              <p14:cNvContentPartPr/>
              <p14:nvPr/>
            </p14:nvContentPartPr>
            <p14:xfrm>
              <a:off x="2370000" y="1320280"/>
              <a:ext cx="261360" cy="308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000" y="1302640"/>
                <a:ext cx="297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14:cNvPr>
              <p14:cNvContentPartPr/>
              <p14:nvPr/>
            </p14:nvContentPartPr>
            <p14:xfrm>
              <a:off x="3068040" y="1371400"/>
              <a:ext cx="390600" cy="29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50057" y="1353400"/>
                <a:ext cx="42620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14:cNvPr>
              <p14:cNvContentPartPr/>
              <p14:nvPr/>
            </p14:nvContentPartPr>
            <p14:xfrm>
              <a:off x="3580680" y="1331800"/>
              <a:ext cx="127800" cy="24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2680" y="1313800"/>
                <a:ext cx="163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14:cNvPr>
              <p14:cNvContentPartPr/>
              <p14:nvPr/>
            </p14:nvContentPartPr>
            <p14:xfrm>
              <a:off x="3850320" y="1391560"/>
              <a:ext cx="20520" cy="163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32680" y="1373920"/>
                <a:ext cx="56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14:cNvPr>
              <p14:cNvContentPartPr/>
              <p14:nvPr/>
            </p14:nvContentPartPr>
            <p14:xfrm>
              <a:off x="3858240" y="1269520"/>
              <a:ext cx="28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0600" y="1251880"/>
                <a:ext cx="3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14:cNvPr>
              <p14:cNvContentPartPr/>
              <p14:nvPr/>
            </p14:nvContentPartPr>
            <p14:xfrm>
              <a:off x="3981720" y="1290040"/>
              <a:ext cx="200520" cy="240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4112" y="1272067"/>
                <a:ext cx="236096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14:cNvPr>
              <p14:cNvContentPartPr/>
              <p14:nvPr/>
            </p14:nvContentPartPr>
            <p14:xfrm>
              <a:off x="4296720" y="1186360"/>
              <a:ext cx="107928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720" y="1168720"/>
                <a:ext cx="1114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14:cNvPr>
              <p14:cNvContentPartPr/>
              <p14:nvPr/>
            </p14:nvContentPartPr>
            <p14:xfrm>
              <a:off x="5536920" y="1147840"/>
              <a:ext cx="548640" cy="390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18920" y="1130216"/>
                <a:ext cx="584280" cy="426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14:cNvPr>
              <p14:cNvContentPartPr/>
              <p14:nvPr/>
            </p14:nvContentPartPr>
            <p14:xfrm>
              <a:off x="1767360" y="2001040"/>
              <a:ext cx="294480" cy="25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749720" y="1983400"/>
                <a:ext cx="3301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14:cNvPr>
              <p14:cNvContentPartPr/>
              <p14:nvPr/>
            </p14:nvContentPartPr>
            <p14:xfrm>
              <a:off x="2605440" y="1958200"/>
              <a:ext cx="15840" cy="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87800" y="1940200"/>
                <a:ext cx="514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14:cNvPr>
              <p14:cNvContentPartPr/>
              <p14:nvPr/>
            </p14:nvContentPartPr>
            <p14:xfrm>
              <a:off x="2834040" y="2118760"/>
              <a:ext cx="158040" cy="2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16400" y="2101120"/>
                <a:ext cx="1936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14:cNvPr>
              <p14:cNvContentPartPr/>
              <p14:nvPr/>
            </p14:nvContentPartPr>
            <p14:xfrm>
              <a:off x="2813880" y="2203360"/>
              <a:ext cx="18900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95880" y="2185720"/>
                <a:ext cx="224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14:cNvPr>
              <p14:cNvContentPartPr/>
              <p14:nvPr/>
            </p14:nvContentPartPr>
            <p14:xfrm>
              <a:off x="2420040" y="2051800"/>
              <a:ext cx="282240" cy="257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2040" y="2034135"/>
                <a:ext cx="31788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14:cNvPr>
              <p14:cNvContentPartPr/>
              <p14:nvPr/>
            </p14:nvContentPartPr>
            <p14:xfrm>
              <a:off x="3129240" y="1859200"/>
              <a:ext cx="3628440" cy="48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11242" y="1841213"/>
                <a:ext cx="3664076" cy="5234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FF8E66-F1ED-4A77-9879-540E5E308CA3}"/>
                  </a:ext>
                </a:extLst>
              </p14:cNvPr>
              <p14:cNvContentPartPr/>
              <p14:nvPr/>
            </p14:nvContentPartPr>
            <p14:xfrm>
              <a:off x="1818120" y="2844520"/>
              <a:ext cx="358920" cy="29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FF8E66-F1ED-4A77-9879-540E5E308C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00120" y="2826520"/>
                <a:ext cx="394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BC22B-E541-4227-A6F6-AD41823059B3}"/>
                  </a:ext>
                </a:extLst>
              </p14:cNvPr>
              <p14:cNvContentPartPr/>
              <p14:nvPr/>
            </p14:nvContentPartPr>
            <p14:xfrm>
              <a:off x="2761680" y="2905360"/>
              <a:ext cx="44892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BC22B-E541-4227-A6F6-AD41823059B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44026" y="2887720"/>
                <a:ext cx="484589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2A6745-2E28-4DC0-8C98-6FCF652D59D2}"/>
                  </a:ext>
                </a:extLst>
              </p14:cNvPr>
              <p14:cNvContentPartPr/>
              <p14:nvPr/>
            </p14:nvContentPartPr>
            <p14:xfrm>
              <a:off x="2903160" y="2789080"/>
              <a:ext cx="29160" cy="2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2A6745-2E28-4DC0-8C98-6FCF652D59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85520" y="2771440"/>
                <a:ext cx="64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A1A0D-E18D-47A1-A634-819221CCBAB2}"/>
                  </a:ext>
                </a:extLst>
              </p14:cNvPr>
              <p14:cNvContentPartPr/>
              <p14:nvPr/>
            </p14:nvContentPartPr>
            <p14:xfrm>
              <a:off x="3383040" y="2976640"/>
              <a:ext cx="1515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A1A0D-E18D-47A1-A634-819221CCBAB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5040" y="29586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500724-2B62-42E1-84CA-F8304ACE713B}"/>
                  </a:ext>
                </a:extLst>
              </p14:cNvPr>
              <p14:cNvContentPartPr/>
              <p14:nvPr/>
            </p14:nvContentPartPr>
            <p14:xfrm>
              <a:off x="3423720" y="3058000"/>
              <a:ext cx="13140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500724-2B62-42E1-84CA-F8304ACE7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3040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156D4CE-9788-413B-B6F0-4E96C1DBB86F}"/>
                  </a:ext>
                </a:extLst>
              </p14:cNvPr>
              <p14:cNvContentPartPr/>
              <p14:nvPr/>
            </p14:nvContentPartPr>
            <p14:xfrm>
              <a:off x="3703080" y="2863600"/>
              <a:ext cx="127404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156D4CE-9788-413B-B6F0-4E96C1DBB86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5085" y="2845960"/>
                <a:ext cx="1309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80BB4B-2935-4BC1-8AA4-53FD3F00D99C}"/>
                  </a:ext>
                </a:extLst>
              </p14:cNvPr>
              <p14:cNvContentPartPr/>
              <p14:nvPr/>
            </p14:nvContentPartPr>
            <p14:xfrm>
              <a:off x="1990200" y="3616720"/>
              <a:ext cx="326520" cy="68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80BB4B-2935-4BC1-8AA4-53FD3F00D9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972200" y="3598720"/>
                <a:ext cx="36216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85B7ACB-9A5C-4FEA-BA76-E599AA31DED0}"/>
                  </a:ext>
                </a:extLst>
              </p14:cNvPr>
              <p14:cNvContentPartPr/>
              <p14:nvPr/>
            </p14:nvContentPartPr>
            <p14:xfrm>
              <a:off x="2701920" y="3918040"/>
              <a:ext cx="358200" cy="273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85B7ACB-9A5C-4FEA-BA76-E599AA31DED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84280" y="3900040"/>
                <a:ext cx="3938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9AE47F-5BC2-4B2D-9FF3-9E88AB27AFEC}"/>
                  </a:ext>
                </a:extLst>
              </p14:cNvPr>
              <p14:cNvContentPartPr/>
              <p14:nvPr/>
            </p14:nvContentPartPr>
            <p14:xfrm>
              <a:off x="3138960" y="380968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9AE47F-5BC2-4B2D-9FF3-9E88AB27AFE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21320" y="379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5935F5A-C4C1-495F-AEAB-B8F07DCEBE5E}"/>
                  </a:ext>
                </a:extLst>
              </p14:cNvPr>
              <p14:cNvContentPartPr/>
              <p14:nvPr/>
            </p14:nvContentPartPr>
            <p14:xfrm>
              <a:off x="3639000" y="4053760"/>
              <a:ext cx="18360" cy="91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5935F5A-C4C1-495F-AEAB-B8F07DCEBE5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1000" y="4035760"/>
                <a:ext cx="540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311B67-AC10-4BDC-9D31-2097CEED268B}"/>
                  </a:ext>
                </a:extLst>
              </p14:cNvPr>
              <p14:cNvContentPartPr/>
              <p14:nvPr/>
            </p14:nvContentPartPr>
            <p14:xfrm>
              <a:off x="3626760" y="383992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311B67-AC10-4BDC-9D31-2097CEED268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08760" y="382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7CD2A65-742C-4778-8507-697E290DB7FD}"/>
                  </a:ext>
                </a:extLst>
              </p14:cNvPr>
              <p14:cNvContentPartPr/>
              <p14:nvPr/>
            </p14:nvContentPartPr>
            <p14:xfrm>
              <a:off x="3149040" y="3987880"/>
              <a:ext cx="3488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7CD2A65-742C-4778-8507-697E290DB7F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131400" y="3970240"/>
                <a:ext cx="384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EDE782-520B-49D5-AADF-B2BC32202DE8}"/>
                  </a:ext>
                </a:extLst>
              </p14:cNvPr>
              <p14:cNvContentPartPr/>
              <p14:nvPr/>
            </p14:nvContentPartPr>
            <p14:xfrm>
              <a:off x="3795240" y="3732280"/>
              <a:ext cx="1101960" cy="71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EDE782-520B-49D5-AADF-B2BC32202DE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77240" y="3714280"/>
                <a:ext cx="113760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E506F-C0C5-4C32-BCD1-AAEBC0256F5E}"/>
                  </a:ext>
                </a:extLst>
              </p14:cNvPr>
              <p14:cNvContentPartPr/>
              <p14:nvPr/>
            </p14:nvContentPartPr>
            <p14:xfrm>
              <a:off x="5506320" y="4793920"/>
              <a:ext cx="192240" cy="1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E506F-C0C5-4C32-BCD1-AAEBC0256F5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88680" y="4775920"/>
                <a:ext cx="2278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0B81B4B-827B-4B73-9552-1B6D1FD83750}"/>
                  </a:ext>
                </a:extLst>
              </p14:cNvPr>
              <p14:cNvContentPartPr/>
              <p14:nvPr/>
            </p14:nvContentPartPr>
            <p14:xfrm>
              <a:off x="5547000" y="4886440"/>
              <a:ext cx="182520" cy="1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0B81B4B-827B-4B73-9552-1B6D1FD8375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529360" y="4868800"/>
                <a:ext cx="218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836CF10-55EB-4069-AE78-21679792435C}"/>
                  </a:ext>
                </a:extLst>
              </p14:cNvPr>
              <p14:cNvContentPartPr/>
              <p14:nvPr/>
            </p14:nvContentPartPr>
            <p14:xfrm>
              <a:off x="4846080" y="4684840"/>
              <a:ext cx="528480" cy="37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836CF10-55EB-4069-AE78-2167979243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28092" y="4666840"/>
                <a:ext cx="564096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23CC6F-E53C-41C0-BF81-A82F44ED44DF}"/>
                  </a:ext>
                </a:extLst>
              </p14:cNvPr>
              <p14:cNvContentPartPr/>
              <p14:nvPr/>
            </p14:nvContentPartPr>
            <p14:xfrm>
              <a:off x="5045160" y="4527520"/>
              <a:ext cx="45000" cy="30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23CC6F-E53C-41C0-BF81-A82F44ED44D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027520" y="4509520"/>
                <a:ext cx="80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1EE622-7346-42D8-9BC9-6415CB10CD61}"/>
                  </a:ext>
                </a:extLst>
              </p14:cNvPr>
              <p14:cNvContentPartPr/>
              <p14:nvPr/>
            </p14:nvContentPartPr>
            <p14:xfrm>
              <a:off x="5923200" y="4672960"/>
              <a:ext cx="589680" cy="308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1EE622-7346-42D8-9BC9-6415CB10CD6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05200" y="4655320"/>
                <a:ext cx="6253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5C9F23-AC07-4FC4-8040-F5C1F3DEEBF3}"/>
                  </a:ext>
                </a:extLst>
              </p14:cNvPr>
              <p14:cNvContentPartPr/>
              <p14:nvPr/>
            </p14:nvContentPartPr>
            <p14:xfrm>
              <a:off x="6684960" y="4665400"/>
              <a:ext cx="962640" cy="262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5C9F23-AC07-4FC4-8040-F5C1F3DEEBF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66960" y="4647400"/>
                <a:ext cx="998280" cy="29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795604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324520"/>
              <a:ext cx="2245320" cy="19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0400" y="306880"/>
                <a:ext cx="2280960" cy="20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7384394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1942077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9282702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862797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5369577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4114560" y="1886560"/>
              <a:ext cx="124236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6560" y="1868560"/>
                <a:ext cx="127800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6788246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194971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79B332C-25DA-48A7-B401-78145CEF4C27}"/>
                  </a:ext>
                </a:extLst>
              </p14:cNvPr>
              <p14:cNvContentPartPr/>
              <p14:nvPr/>
            </p14:nvContentPartPr>
            <p14:xfrm>
              <a:off x="2116011" y="757423"/>
              <a:ext cx="785880" cy="241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79B332C-25DA-48A7-B401-78145CEF4C2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8011" y="739783"/>
                <a:ext cx="821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96B6C7F-1F42-4E17-9780-C3D39419507A}"/>
                  </a:ext>
                </a:extLst>
              </p14:cNvPr>
              <p14:cNvContentPartPr/>
              <p14:nvPr/>
            </p14:nvContentPartPr>
            <p14:xfrm>
              <a:off x="1053291" y="1333063"/>
              <a:ext cx="2490120" cy="18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96B6C7F-1F42-4E17-9780-C3D39419507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5291" y="1315423"/>
                <a:ext cx="2525760" cy="18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B443EC5-4492-4F9A-A258-00E44E6FADFA}"/>
                  </a:ext>
                </a:extLst>
              </p14:cNvPr>
              <p14:cNvContentPartPr/>
              <p14:nvPr/>
            </p14:nvContentPartPr>
            <p14:xfrm>
              <a:off x="3622251" y="1905103"/>
              <a:ext cx="18360" cy="75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B443EC5-4492-4F9A-A258-00E44E6FAD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4251" y="1887463"/>
                <a:ext cx="540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93812AD-3511-4F24-9AE4-2460F37AD90B}"/>
                  </a:ext>
                </a:extLst>
              </p14:cNvPr>
              <p14:cNvContentPartPr/>
              <p14:nvPr/>
            </p14:nvContentPartPr>
            <p14:xfrm>
              <a:off x="3579051" y="1804303"/>
              <a:ext cx="14400" cy="7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93812AD-3511-4F24-9AE4-2460F37AD9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61051" y="1786663"/>
                <a:ext cx="500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EBAFC3-0B39-476F-B6A8-7D8133EB80C3}"/>
                  </a:ext>
                </a:extLst>
              </p14:cNvPr>
              <p14:cNvContentPartPr/>
              <p14:nvPr/>
            </p14:nvContentPartPr>
            <p14:xfrm>
              <a:off x="3692091" y="1784863"/>
              <a:ext cx="103680" cy="1461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EBAFC3-0B39-476F-B6A8-7D8133EB80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74451" y="1767223"/>
                <a:ext cx="139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6F5EB5-F897-4069-A976-B0915DF302C3}"/>
                  </a:ext>
                </a:extLst>
              </p14:cNvPr>
              <p14:cNvContentPartPr/>
              <p14:nvPr/>
            </p14:nvContentPartPr>
            <p14:xfrm>
              <a:off x="3871371" y="1698103"/>
              <a:ext cx="6912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6F5EB5-F897-4069-A976-B0915DF302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53371" y="1680463"/>
                <a:ext cx="104760" cy="20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871237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0448199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0496861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6462142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5698044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6447738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5011653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43543556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974282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3383774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2680197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779713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55725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7267941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9943133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14:cNvPr>
              <p14:cNvContentPartPr/>
              <p14:nvPr/>
            </p14:nvContentPartPr>
            <p14:xfrm>
              <a:off x="8036040" y="4467040"/>
              <a:ext cx="246240" cy="20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18400" y="4449400"/>
                <a:ext cx="281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14:cNvPr>
              <p14:cNvContentPartPr/>
              <p14:nvPr/>
            </p14:nvContentPartPr>
            <p14:xfrm>
              <a:off x="2478000" y="5049160"/>
              <a:ext cx="122040" cy="13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460360" y="5031520"/>
                <a:ext cx="15768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14:cNvPr>
              <p14:cNvContentPartPr/>
              <p14:nvPr/>
            </p14:nvContentPartPr>
            <p14:xfrm>
              <a:off x="2713080" y="4977880"/>
              <a:ext cx="802440" cy="20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95080" y="4960209"/>
                <a:ext cx="838080" cy="240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14:cNvPr>
              <p14:cNvContentPartPr/>
              <p14:nvPr/>
            </p14:nvContentPartPr>
            <p14:xfrm>
              <a:off x="456960" y="4947640"/>
              <a:ext cx="1913760" cy="305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38960" y="4929640"/>
                <a:ext cx="1949400" cy="34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7584013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14:cNvPr>
              <p14:cNvContentPartPr/>
              <p14:nvPr/>
            </p14:nvContentPartPr>
            <p14:xfrm>
              <a:off x="8036040" y="4467040"/>
              <a:ext cx="246240" cy="20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18400" y="4449400"/>
                <a:ext cx="281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14:cNvPr>
              <p14:cNvContentPartPr/>
              <p14:nvPr/>
            </p14:nvContentPartPr>
            <p14:xfrm>
              <a:off x="2478000" y="5049160"/>
              <a:ext cx="122040" cy="13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460360" y="5031520"/>
                <a:ext cx="15768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14:cNvPr>
              <p14:cNvContentPartPr/>
              <p14:nvPr/>
            </p14:nvContentPartPr>
            <p14:xfrm>
              <a:off x="2713080" y="4977880"/>
              <a:ext cx="802440" cy="20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95080" y="4960209"/>
                <a:ext cx="838080" cy="240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14:cNvPr>
              <p14:cNvContentPartPr/>
              <p14:nvPr/>
            </p14:nvContentPartPr>
            <p14:xfrm>
              <a:off x="456960" y="4947640"/>
              <a:ext cx="1913760" cy="305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38960" y="4929640"/>
                <a:ext cx="1949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14:cNvPr>
              <p14:cNvContentPartPr/>
              <p14:nvPr/>
            </p14:nvContentPartPr>
            <p14:xfrm>
              <a:off x="3673200" y="4876360"/>
              <a:ext cx="1341360" cy="379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655560" y="4858703"/>
                <a:ext cx="1377000" cy="41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14:cNvPr>
              <p14:cNvContentPartPr/>
              <p14:nvPr/>
            </p14:nvContentPartPr>
            <p14:xfrm>
              <a:off x="1479720" y="5209720"/>
              <a:ext cx="134640" cy="61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462080" y="5191720"/>
                <a:ext cx="1702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14:cNvPr>
              <p14:cNvContentPartPr/>
              <p14:nvPr/>
            </p14:nvContentPartPr>
            <p14:xfrm>
              <a:off x="5282760" y="4754320"/>
              <a:ext cx="2327400" cy="571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265120" y="4736320"/>
                <a:ext cx="236304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14:cNvPr>
              <p14:cNvContentPartPr/>
              <p14:nvPr/>
            </p14:nvContentPartPr>
            <p14:xfrm>
              <a:off x="5211840" y="4655680"/>
              <a:ext cx="2528640" cy="71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193840" y="4619680"/>
                <a:ext cx="2564280" cy="79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6083569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14:cNvPr>
              <p14:cNvContentPartPr/>
              <p14:nvPr/>
            </p14:nvContentPartPr>
            <p14:xfrm>
              <a:off x="8036040" y="4467040"/>
              <a:ext cx="246240" cy="20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18400" y="4449400"/>
                <a:ext cx="281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14:cNvPr>
              <p14:cNvContentPartPr/>
              <p14:nvPr/>
            </p14:nvContentPartPr>
            <p14:xfrm>
              <a:off x="2478000" y="5049160"/>
              <a:ext cx="122040" cy="13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460360" y="5031520"/>
                <a:ext cx="15768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14:cNvPr>
              <p14:cNvContentPartPr/>
              <p14:nvPr/>
            </p14:nvContentPartPr>
            <p14:xfrm>
              <a:off x="2713080" y="4977880"/>
              <a:ext cx="802440" cy="20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95080" y="4960209"/>
                <a:ext cx="838080" cy="240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14:cNvPr>
              <p14:cNvContentPartPr/>
              <p14:nvPr/>
            </p14:nvContentPartPr>
            <p14:xfrm>
              <a:off x="456960" y="4947640"/>
              <a:ext cx="1913760" cy="305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38960" y="4929640"/>
                <a:ext cx="1949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14:cNvPr>
              <p14:cNvContentPartPr/>
              <p14:nvPr/>
            </p14:nvContentPartPr>
            <p14:xfrm>
              <a:off x="3673200" y="4876360"/>
              <a:ext cx="1341360" cy="379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655560" y="4858703"/>
                <a:ext cx="1377000" cy="41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14:cNvPr>
              <p14:cNvContentPartPr/>
              <p14:nvPr/>
            </p14:nvContentPartPr>
            <p14:xfrm>
              <a:off x="1479720" y="5209720"/>
              <a:ext cx="134640" cy="61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462080" y="5191720"/>
                <a:ext cx="1702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14:cNvPr>
              <p14:cNvContentPartPr/>
              <p14:nvPr/>
            </p14:nvContentPartPr>
            <p14:xfrm>
              <a:off x="5282760" y="4754320"/>
              <a:ext cx="2327400" cy="571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265120" y="4736320"/>
                <a:ext cx="236304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14:cNvPr>
              <p14:cNvContentPartPr/>
              <p14:nvPr/>
            </p14:nvContentPartPr>
            <p14:xfrm>
              <a:off x="5211840" y="4655680"/>
              <a:ext cx="2528640" cy="71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193840" y="4619680"/>
                <a:ext cx="2564280" cy="79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5587457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14:cNvPr>
              <p14:cNvContentPartPr/>
              <p14:nvPr/>
            </p14:nvContentPartPr>
            <p14:xfrm>
              <a:off x="8036040" y="4467040"/>
              <a:ext cx="246240" cy="20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18400" y="4449400"/>
                <a:ext cx="281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14:cNvPr>
              <p14:cNvContentPartPr/>
              <p14:nvPr/>
            </p14:nvContentPartPr>
            <p14:xfrm>
              <a:off x="2478000" y="5049160"/>
              <a:ext cx="122040" cy="13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460360" y="5031520"/>
                <a:ext cx="15768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14:cNvPr>
              <p14:cNvContentPartPr/>
              <p14:nvPr/>
            </p14:nvContentPartPr>
            <p14:xfrm>
              <a:off x="2713080" y="4977880"/>
              <a:ext cx="802440" cy="20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95080" y="4960209"/>
                <a:ext cx="838080" cy="240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14:cNvPr>
              <p14:cNvContentPartPr/>
              <p14:nvPr/>
            </p14:nvContentPartPr>
            <p14:xfrm>
              <a:off x="456960" y="4947640"/>
              <a:ext cx="1913760" cy="305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38960" y="4929640"/>
                <a:ext cx="1949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14:cNvPr>
              <p14:cNvContentPartPr/>
              <p14:nvPr/>
            </p14:nvContentPartPr>
            <p14:xfrm>
              <a:off x="3673200" y="4876360"/>
              <a:ext cx="1341360" cy="379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655560" y="4858703"/>
                <a:ext cx="1377000" cy="41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14:cNvPr>
              <p14:cNvContentPartPr/>
              <p14:nvPr/>
            </p14:nvContentPartPr>
            <p14:xfrm>
              <a:off x="1479720" y="5209720"/>
              <a:ext cx="134640" cy="61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462080" y="5191720"/>
                <a:ext cx="1702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14:cNvPr>
              <p14:cNvContentPartPr/>
              <p14:nvPr/>
            </p14:nvContentPartPr>
            <p14:xfrm>
              <a:off x="5282760" y="4754320"/>
              <a:ext cx="2327400" cy="571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265120" y="4736320"/>
                <a:ext cx="236304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14:cNvPr>
              <p14:cNvContentPartPr/>
              <p14:nvPr/>
            </p14:nvContentPartPr>
            <p14:xfrm>
              <a:off x="5211840" y="4655680"/>
              <a:ext cx="2528640" cy="71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193840" y="4619680"/>
                <a:ext cx="256428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8D3C131-E858-4E8A-8509-8B9D5D0A35F5}"/>
                  </a:ext>
                </a:extLst>
              </p14:cNvPr>
              <p14:cNvContentPartPr/>
              <p14:nvPr/>
            </p14:nvContentPartPr>
            <p14:xfrm>
              <a:off x="2143200" y="5443720"/>
              <a:ext cx="6015240" cy="1118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8D3C131-E858-4E8A-8509-8B9D5D0A35F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125559" y="5425720"/>
                <a:ext cx="6050882" cy="115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4945176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3106346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5113441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4670678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43923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2664922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4099915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8193017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0837863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3571062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0742139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4104039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0576547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0390598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6219850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461708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14:cNvPr>
              <p14:cNvContentPartPr/>
              <p14:nvPr/>
            </p14:nvContentPartPr>
            <p14:xfrm>
              <a:off x="1574400" y="4175440"/>
              <a:ext cx="3209040" cy="770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6400" y="4157440"/>
                <a:ext cx="3244680" cy="80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5112509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14:cNvPr>
              <p14:cNvContentPartPr/>
              <p14:nvPr/>
            </p14:nvContentPartPr>
            <p14:xfrm>
              <a:off x="4937160" y="3490360"/>
              <a:ext cx="192960" cy="258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19520" y="3472720"/>
                <a:ext cx="22860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14:cNvPr>
              <p14:cNvContentPartPr/>
              <p14:nvPr/>
            </p14:nvContentPartPr>
            <p14:xfrm>
              <a:off x="6349800" y="3362200"/>
              <a:ext cx="336600" cy="325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31800" y="3344560"/>
                <a:ext cx="372240" cy="36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4723236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14:cNvPr>
              <p14:cNvContentPartPr/>
              <p14:nvPr/>
            </p14:nvContentPartPr>
            <p14:xfrm>
              <a:off x="4937160" y="3490360"/>
              <a:ext cx="192960" cy="258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19520" y="3472720"/>
                <a:ext cx="22860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14:cNvPr>
              <p14:cNvContentPartPr/>
              <p14:nvPr/>
            </p14:nvContentPartPr>
            <p14:xfrm>
              <a:off x="6349800" y="3362200"/>
              <a:ext cx="336600" cy="325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31800" y="3344560"/>
                <a:ext cx="372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14:cNvPr>
              <p14:cNvContentPartPr/>
              <p14:nvPr/>
            </p14:nvContentPartPr>
            <p14:xfrm>
              <a:off x="5232000" y="3087520"/>
              <a:ext cx="720000" cy="59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4000" y="3069880"/>
                <a:ext cx="75564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14:cNvPr>
              <p14:cNvContentPartPr/>
              <p14:nvPr/>
            </p14:nvContentPartPr>
            <p14:xfrm>
              <a:off x="7792320" y="3095800"/>
              <a:ext cx="737640" cy="531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74680" y="3078160"/>
                <a:ext cx="773280" cy="56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7338257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14:cNvPr>
              <p14:cNvContentPartPr/>
              <p14:nvPr/>
            </p14:nvContentPartPr>
            <p14:xfrm>
              <a:off x="4937160" y="3490360"/>
              <a:ext cx="192960" cy="258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19520" y="3472720"/>
                <a:ext cx="22860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14:cNvPr>
              <p14:cNvContentPartPr/>
              <p14:nvPr/>
            </p14:nvContentPartPr>
            <p14:xfrm>
              <a:off x="6349800" y="3362200"/>
              <a:ext cx="336600" cy="325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31800" y="3344560"/>
                <a:ext cx="372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14:cNvPr>
              <p14:cNvContentPartPr/>
              <p14:nvPr/>
            </p14:nvContentPartPr>
            <p14:xfrm>
              <a:off x="5232000" y="3087520"/>
              <a:ext cx="720000" cy="59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4000" y="3069880"/>
                <a:ext cx="75564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14:cNvPr>
              <p14:cNvContentPartPr/>
              <p14:nvPr/>
            </p14:nvContentPartPr>
            <p14:xfrm>
              <a:off x="7792320" y="3095800"/>
              <a:ext cx="737640" cy="531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74680" y="3078160"/>
                <a:ext cx="77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FB6755C-7BA2-4FAD-AEDA-9AEFF1EA2620}"/>
                  </a:ext>
                </a:extLst>
              </p14:cNvPr>
              <p14:cNvContentPartPr/>
              <p14:nvPr/>
            </p14:nvContentPartPr>
            <p14:xfrm>
              <a:off x="517800" y="3921640"/>
              <a:ext cx="346320" cy="27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FB6755C-7BA2-4FAD-AEDA-9AEFF1EA262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42" y="3903640"/>
                <a:ext cx="381997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AAC7CA3-6363-4760-8EA8-3768E9A51042}"/>
                  </a:ext>
                </a:extLst>
              </p14:cNvPr>
              <p14:cNvContentPartPr/>
              <p14:nvPr/>
            </p14:nvContentPartPr>
            <p14:xfrm>
              <a:off x="1574400" y="4307200"/>
              <a:ext cx="474120" cy="239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AAC7CA3-6363-4760-8EA8-3768E9A5104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6400" y="4289560"/>
                <a:ext cx="5097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D562F7-BDD4-478C-9933-EDA4F4622B38}"/>
                  </a:ext>
                </a:extLst>
              </p14:cNvPr>
              <p14:cNvContentPartPr/>
              <p14:nvPr/>
            </p14:nvContentPartPr>
            <p14:xfrm>
              <a:off x="1391520" y="3982120"/>
              <a:ext cx="772200" cy="264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D562F7-BDD4-478C-9933-EDA4F4622B3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73512" y="3964480"/>
                <a:ext cx="80785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99B285E-7394-47D0-889C-DEBCDEE12A68}"/>
                  </a:ext>
                </a:extLst>
              </p14:cNvPr>
              <p14:cNvContentPartPr/>
              <p14:nvPr/>
            </p14:nvContentPartPr>
            <p14:xfrm>
              <a:off x="2468640" y="4124680"/>
              <a:ext cx="22284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99B285E-7394-47D0-889C-DEBCDEE12A6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50640" y="4106680"/>
                <a:ext cx="2584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C02EB-ED8C-4BE0-A8F6-7C0E2F5367F0}"/>
                  </a:ext>
                </a:extLst>
              </p14:cNvPr>
              <p14:cNvContentPartPr/>
              <p14:nvPr/>
            </p14:nvContentPartPr>
            <p14:xfrm>
              <a:off x="2468640" y="4205680"/>
              <a:ext cx="23580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C02EB-ED8C-4BE0-A8F6-7C0E2F5367F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450640" y="4188040"/>
                <a:ext cx="271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BEC2D75-9607-4123-A3B8-6F9B3401867F}"/>
                  </a:ext>
                </a:extLst>
              </p14:cNvPr>
              <p14:cNvContentPartPr/>
              <p14:nvPr/>
            </p14:nvContentPartPr>
            <p14:xfrm>
              <a:off x="3637200" y="3878800"/>
              <a:ext cx="202680" cy="85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BEC2D75-9607-4123-A3B8-6F9B3401867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619200" y="3860800"/>
                <a:ext cx="238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5486702-5C19-4F17-AAA3-14DE6E88598A}"/>
                  </a:ext>
                </a:extLst>
              </p14:cNvPr>
              <p14:cNvContentPartPr/>
              <p14:nvPr/>
            </p14:nvContentPartPr>
            <p14:xfrm>
              <a:off x="2905680" y="4023880"/>
              <a:ext cx="792720" cy="210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5486702-5C19-4F17-AAA3-14DE6E8859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887680" y="4005911"/>
                <a:ext cx="828360" cy="2465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762939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14:cNvPr>
              <p14:cNvContentPartPr/>
              <p14:nvPr/>
            </p14:nvContentPartPr>
            <p14:xfrm>
              <a:off x="4937160" y="3490360"/>
              <a:ext cx="192960" cy="258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19520" y="3472720"/>
                <a:ext cx="22860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14:cNvPr>
              <p14:cNvContentPartPr/>
              <p14:nvPr/>
            </p14:nvContentPartPr>
            <p14:xfrm>
              <a:off x="6349800" y="3362200"/>
              <a:ext cx="336600" cy="325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31800" y="3344560"/>
                <a:ext cx="372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14:cNvPr>
              <p14:cNvContentPartPr/>
              <p14:nvPr/>
            </p14:nvContentPartPr>
            <p14:xfrm>
              <a:off x="5232000" y="3087520"/>
              <a:ext cx="720000" cy="59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4000" y="3069880"/>
                <a:ext cx="75564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14:cNvPr>
              <p14:cNvContentPartPr/>
              <p14:nvPr/>
            </p14:nvContentPartPr>
            <p14:xfrm>
              <a:off x="7792320" y="3095800"/>
              <a:ext cx="737640" cy="531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74680" y="3078160"/>
                <a:ext cx="77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FB6755C-7BA2-4FAD-AEDA-9AEFF1EA2620}"/>
                  </a:ext>
                </a:extLst>
              </p14:cNvPr>
              <p14:cNvContentPartPr/>
              <p14:nvPr/>
            </p14:nvContentPartPr>
            <p14:xfrm>
              <a:off x="517800" y="3921640"/>
              <a:ext cx="346320" cy="27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FB6755C-7BA2-4FAD-AEDA-9AEFF1EA262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42" y="3903640"/>
                <a:ext cx="381997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AAC7CA3-6363-4760-8EA8-3768E9A51042}"/>
                  </a:ext>
                </a:extLst>
              </p14:cNvPr>
              <p14:cNvContentPartPr/>
              <p14:nvPr/>
            </p14:nvContentPartPr>
            <p14:xfrm>
              <a:off x="1574400" y="4307200"/>
              <a:ext cx="474120" cy="239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AAC7CA3-6363-4760-8EA8-3768E9A5104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6400" y="4289560"/>
                <a:ext cx="5097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D562F7-BDD4-478C-9933-EDA4F4622B38}"/>
                  </a:ext>
                </a:extLst>
              </p14:cNvPr>
              <p14:cNvContentPartPr/>
              <p14:nvPr/>
            </p14:nvContentPartPr>
            <p14:xfrm>
              <a:off x="1391520" y="3982120"/>
              <a:ext cx="772200" cy="264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D562F7-BDD4-478C-9933-EDA4F4622B3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73512" y="3964480"/>
                <a:ext cx="80785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99B285E-7394-47D0-889C-DEBCDEE12A68}"/>
                  </a:ext>
                </a:extLst>
              </p14:cNvPr>
              <p14:cNvContentPartPr/>
              <p14:nvPr/>
            </p14:nvContentPartPr>
            <p14:xfrm>
              <a:off x="2468640" y="4124680"/>
              <a:ext cx="22284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99B285E-7394-47D0-889C-DEBCDEE12A6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50640" y="4106680"/>
                <a:ext cx="2584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C02EB-ED8C-4BE0-A8F6-7C0E2F5367F0}"/>
                  </a:ext>
                </a:extLst>
              </p14:cNvPr>
              <p14:cNvContentPartPr/>
              <p14:nvPr/>
            </p14:nvContentPartPr>
            <p14:xfrm>
              <a:off x="2468640" y="4205680"/>
              <a:ext cx="23580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C02EB-ED8C-4BE0-A8F6-7C0E2F5367F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450640" y="4188040"/>
                <a:ext cx="271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BEC2D75-9607-4123-A3B8-6F9B3401867F}"/>
                  </a:ext>
                </a:extLst>
              </p14:cNvPr>
              <p14:cNvContentPartPr/>
              <p14:nvPr/>
            </p14:nvContentPartPr>
            <p14:xfrm>
              <a:off x="3637200" y="3878800"/>
              <a:ext cx="202680" cy="85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BEC2D75-9607-4123-A3B8-6F9B3401867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619200" y="3860800"/>
                <a:ext cx="238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5486702-5C19-4F17-AAA3-14DE6E88598A}"/>
                  </a:ext>
                </a:extLst>
              </p14:cNvPr>
              <p14:cNvContentPartPr/>
              <p14:nvPr/>
            </p14:nvContentPartPr>
            <p14:xfrm>
              <a:off x="2905680" y="4023880"/>
              <a:ext cx="792720" cy="210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5486702-5C19-4F17-AAA3-14DE6E8859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887680" y="4005911"/>
                <a:ext cx="828360" cy="246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472AE8-0A6E-4A88-A1CD-C734CDD3A6B7}"/>
                  </a:ext>
                </a:extLst>
              </p14:cNvPr>
              <p14:cNvContentPartPr/>
              <p14:nvPr/>
            </p14:nvContentPartPr>
            <p14:xfrm>
              <a:off x="4378440" y="4012720"/>
              <a:ext cx="424080" cy="324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472AE8-0A6E-4A88-A1CD-C734CDD3A6B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60785" y="3995080"/>
                <a:ext cx="45975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B3F6AE0-BFF0-4ACB-A7C9-0F414BF9B7A1}"/>
                  </a:ext>
                </a:extLst>
              </p14:cNvPr>
              <p14:cNvContentPartPr/>
              <p14:nvPr/>
            </p14:nvContentPartPr>
            <p14:xfrm>
              <a:off x="5140560" y="3809320"/>
              <a:ext cx="2638440" cy="869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B3F6AE0-BFF0-4ACB-A7C9-0F414BF9B7A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122560" y="3791320"/>
                <a:ext cx="2674080" cy="9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DD10126-B68B-41B2-AEBF-93946FA5466B}"/>
                  </a:ext>
                </a:extLst>
              </p14:cNvPr>
              <p14:cNvContentPartPr/>
              <p14:nvPr/>
            </p14:nvContentPartPr>
            <p14:xfrm>
              <a:off x="4822680" y="3569560"/>
              <a:ext cx="3293640" cy="13878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DD10126-B68B-41B2-AEBF-93946FA5466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805040" y="3533560"/>
                <a:ext cx="3329280" cy="145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5987940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6816431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2143600"/>
              <a:ext cx="1615320" cy="66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40" y="2125600"/>
                <a:ext cx="1650960" cy="70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8634267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9723220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9213666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229771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14:cNvPr>
              <p14:cNvContentPartPr/>
              <p14:nvPr/>
            </p14:nvContentPartPr>
            <p14:xfrm>
              <a:off x="1574400" y="4175440"/>
              <a:ext cx="3209040" cy="770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6400" y="4157440"/>
                <a:ext cx="3244680" cy="80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14:cNvPr>
              <p14:cNvContentPartPr/>
              <p14:nvPr/>
            </p14:nvContentPartPr>
            <p14:xfrm>
              <a:off x="5235600" y="4035040"/>
              <a:ext cx="151056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17600" y="4017400"/>
                <a:ext cx="154620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14:cNvPr>
              <p14:cNvContentPartPr/>
              <p14:nvPr/>
            </p14:nvContentPartPr>
            <p14:xfrm>
              <a:off x="6949200" y="3910120"/>
              <a:ext cx="853200" cy="60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1200" y="3892120"/>
                <a:ext cx="888840" cy="64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2901873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9590845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687950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0756229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0822914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8563231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2191050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0510832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2431411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4106046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14:cNvPr>
              <p14:cNvContentPartPr/>
              <p14:nvPr/>
            </p14:nvContentPartPr>
            <p14:xfrm>
              <a:off x="4793160" y="4189480"/>
              <a:ext cx="137160" cy="20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75520" y="4171480"/>
                <a:ext cx="172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14:cNvPr>
              <p14:cNvContentPartPr/>
              <p14:nvPr/>
            </p14:nvContentPartPr>
            <p14:xfrm>
              <a:off x="5051280" y="4224400"/>
              <a:ext cx="141840" cy="15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3640" y="4206760"/>
                <a:ext cx="177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14:cNvPr>
              <p14:cNvContentPartPr/>
              <p14:nvPr/>
            </p14:nvContentPartPr>
            <p14:xfrm>
              <a:off x="5638440" y="4094440"/>
              <a:ext cx="648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20800" y="4076440"/>
                <a:ext cx="421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14:cNvPr>
              <p14:cNvContentPartPr/>
              <p14:nvPr/>
            </p14:nvContentPartPr>
            <p14:xfrm>
              <a:off x="5557080" y="4222960"/>
              <a:ext cx="520200" cy="25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39440" y="4204960"/>
                <a:ext cx="5558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14:cNvPr>
              <p14:cNvContentPartPr/>
              <p14:nvPr/>
            </p14:nvContentPartPr>
            <p14:xfrm>
              <a:off x="6217320" y="4134760"/>
              <a:ext cx="10800" cy="25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99320" y="4116760"/>
                <a:ext cx="46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14:cNvPr>
              <p14:cNvContentPartPr/>
              <p14:nvPr/>
            </p14:nvContentPartPr>
            <p14:xfrm>
              <a:off x="6177000" y="4116040"/>
              <a:ext cx="210600" cy="26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9000" y="4098040"/>
                <a:ext cx="2462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14:cNvPr>
              <p14:cNvContentPartPr/>
              <p14:nvPr/>
            </p14:nvContentPartPr>
            <p14:xfrm>
              <a:off x="6461400" y="4109200"/>
              <a:ext cx="89640" cy="10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443760" y="4091200"/>
                <a:ext cx="125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14:cNvPr>
              <p14:cNvContentPartPr/>
              <p14:nvPr/>
            </p14:nvContentPartPr>
            <p14:xfrm>
              <a:off x="6583800" y="4165360"/>
              <a:ext cx="23004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65800" y="4147360"/>
                <a:ext cx="265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14:cNvPr>
              <p14:cNvContentPartPr/>
              <p14:nvPr/>
            </p14:nvContentPartPr>
            <p14:xfrm>
              <a:off x="6573000" y="4246360"/>
              <a:ext cx="260280" cy="61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360" y="4228360"/>
                <a:ext cx="295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14:cNvPr>
              <p14:cNvContentPartPr/>
              <p14:nvPr/>
            </p14:nvContentPartPr>
            <p14:xfrm>
              <a:off x="6867840" y="4080760"/>
              <a:ext cx="11052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49840" y="4063120"/>
                <a:ext cx="1461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14:cNvPr>
              <p14:cNvContentPartPr/>
              <p14:nvPr/>
            </p14:nvContentPartPr>
            <p14:xfrm>
              <a:off x="7081320" y="4144840"/>
              <a:ext cx="172080" cy="186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63320" y="4127200"/>
                <a:ext cx="2077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14:cNvPr>
              <p14:cNvContentPartPr/>
              <p14:nvPr/>
            </p14:nvContentPartPr>
            <p14:xfrm>
              <a:off x="6710880" y="4095160"/>
              <a:ext cx="5040" cy="97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92880" y="407716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14:cNvPr>
              <p14:cNvContentPartPr/>
              <p14:nvPr/>
            </p14:nvContentPartPr>
            <p14:xfrm>
              <a:off x="7369320" y="4076440"/>
              <a:ext cx="1575360" cy="344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1320" y="4058800"/>
                <a:ext cx="1611000" cy="37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294041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14:cNvPr>
              <p14:cNvContentPartPr/>
              <p14:nvPr/>
            </p14:nvContentPartPr>
            <p14:xfrm>
              <a:off x="1574400" y="4175440"/>
              <a:ext cx="3209040" cy="770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6400" y="4157440"/>
                <a:ext cx="3244680" cy="80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14:cNvPr>
              <p14:cNvContentPartPr/>
              <p14:nvPr/>
            </p14:nvContentPartPr>
            <p14:xfrm>
              <a:off x="5235600" y="4035040"/>
              <a:ext cx="151056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17600" y="4017400"/>
                <a:ext cx="154620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14:cNvPr>
              <p14:cNvContentPartPr/>
              <p14:nvPr/>
            </p14:nvContentPartPr>
            <p14:xfrm>
              <a:off x="6949200" y="3910120"/>
              <a:ext cx="853200" cy="60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1200" y="3892120"/>
                <a:ext cx="88884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8EB462E-6565-4C97-B3A5-357F84C1784B}"/>
                  </a:ext>
                </a:extLst>
              </p14:cNvPr>
              <p14:cNvContentPartPr/>
              <p14:nvPr/>
            </p14:nvContentPartPr>
            <p14:xfrm>
              <a:off x="7965120" y="4041160"/>
              <a:ext cx="935640" cy="28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8EB462E-6565-4C97-B3A5-357F84C1784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47473" y="4023520"/>
                <a:ext cx="971294" cy="32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2597956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14:cNvPr>
              <p14:cNvContentPartPr/>
              <p14:nvPr/>
            </p14:nvContentPartPr>
            <p14:xfrm>
              <a:off x="4793160" y="4189480"/>
              <a:ext cx="137160" cy="20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75520" y="4171480"/>
                <a:ext cx="172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14:cNvPr>
              <p14:cNvContentPartPr/>
              <p14:nvPr/>
            </p14:nvContentPartPr>
            <p14:xfrm>
              <a:off x="5051280" y="4224400"/>
              <a:ext cx="141840" cy="15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3640" y="4206760"/>
                <a:ext cx="177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14:cNvPr>
              <p14:cNvContentPartPr/>
              <p14:nvPr/>
            </p14:nvContentPartPr>
            <p14:xfrm>
              <a:off x="5638440" y="4094440"/>
              <a:ext cx="648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20800" y="4076440"/>
                <a:ext cx="421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14:cNvPr>
              <p14:cNvContentPartPr/>
              <p14:nvPr/>
            </p14:nvContentPartPr>
            <p14:xfrm>
              <a:off x="5557080" y="4222960"/>
              <a:ext cx="520200" cy="25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39440" y="4204960"/>
                <a:ext cx="5558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14:cNvPr>
              <p14:cNvContentPartPr/>
              <p14:nvPr/>
            </p14:nvContentPartPr>
            <p14:xfrm>
              <a:off x="6217320" y="4134760"/>
              <a:ext cx="10800" cy="25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99320" y="4116760"/>
                <a:ext cx="46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14:cNvPr>
              <p14:cNvContentPartPr/>
              <p14:nvPr/>
            </p14:nvContentPartPr>
            <p14:xfrm>
              <a:off x="6177000" y="4116040"/>
              <a:ext cx="210600" cy="26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9000" y="4098040"/>
                <a:ext cx="2462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14:cNvPr>
              <p14:cNvContentPartPr/>
              <p14:nvPr/>
            </p14:nvContentPartPr>
            <p14:xfrm>
              <a:off x="6461400" y="4109200"/>
              <a:ext cx="89640" cy="10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443760" y="4091200"/>
                <a:ext cx="125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14:cNvPr>
              <p14:cNvContentPartPr/>
              <p14:nvPr/>
            </p14:nvContentPartPr>
            <p14:xfrm>
              <a:off x="6583800" y="4165360"/>
              <a:ext cx="23004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65800" y="4147360"/>
                <a:ext cx="265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14:cNvPr>
              <p14:cNvContentPartPr/>
              <p14:nvPr/>
            </p14:nvContentPartPr>
            <p14:xfrm>
              <a:off x="6573000" y="4246360"/>
              <a:ext cx="260280" cy="61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360" y="4228360"/>
                <a:ext cx="295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14:cNvPr>
              <p14:cNvContentPartPr/>
              <p14:nvPr/>
            </p14:nvContentPartPr>
            <p14:xfrm>
              <a:off x="6867840" y="4080760"/>
              <a:ext cx="11052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49840" y="4063120"/>
                <a:ext cx="1461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14:cNvPr>
              <p14:cNvContentPartPr/>
              <p14:nvPr/>
            </p14:nvContentPartPr>
            <p14:xfrm>
              <a:off x="7081320" y="4144840"/>
              <a:ext cx="172080" cy="186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63320" y="4127200"/>
                <a:ext cx="2077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14:cNvPr>
              <p14:cNvContentPartPr/>
              <p14:nvPr/>
            </p14:nvContentPartPr>
            <p14:xfrm>
              <a:off x="6710880" y="4095160"/>
              <a:ext cx="5040" cy="97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92880" y="407716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14:cNvPr>
              <p14:cNvContentPartPr/>
              <p14:nvPr/>
            </p14:nvContentPartPr>
            <p14:xfrm>
              <a:off x="7369320" y="4076440"/>
              <a:ext cx="1575360" cy="344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1320" y="4058800"/>
                <a:ext cx="16110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14:cNvPr>
              <p14:cNvContentPartPr/>
              <p14:nvPr/>
            </p14:nvContentPartPr>
            <p14:xfrm>
              <a:off x="436440" y="4632640"/>
              <a:ext cx="334800" cy="275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8800" y="4615000"/>
                <a:ext cx="3704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14:cNvPr>
              <p14:cNvContentPartPr/>
              <p14:nvPr/>
            </p14:nvContentPartPr>
            <p14:xfrm>
              <a:off x="1350840" y="4612480"/>
              <a:ext cx="476640" cy="335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332840" y="4594480"/>
                <a:ext cx="5122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14:cNvPr>
              <p14:cNvContentPartPr/>
              <p14:nvPr/>
            </p14:nvContentPartPr>
            <p14:xfrm>
              <a:off x="3628920" y="4602040"/>
              <a:ext cx="1058760" cy="234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611280" y="4584040"/>
                <a:ext cx="109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14:cNvPr>
              <p14:cNvContentPartPr/>
              <p14:nvPr/>
            </p14:nvContentPartPr>
            <p14:xfrm>
              <a:off x="1960680" y="4541200"/>
              <a:ext cx="1533240" cy="345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42680" y="4523560"/>
                <a:ext cx="1568880" cy="38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8220211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14:cNvPr>
              <p14:cNvContentPartPr/>
              <p14:nvPr/>
            </p14:nvContentPartPr>
            <p14:xfrm>
              <a:off x="4793160" y="4189480"/>
              <a:ext cx="137160" cy="20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75520" y="4171480"/>
                <a:ext cx="172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14:cNvPr>
              <p14:cNvContentPartPr/>
              <p14:nvPr/>
            </p14:nvContentPartPr>
            <p14:xfrm>
              <a:off x="5051280" y="4224400"/>
              <a:ext cx="141840" cy="15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3640" y="4206760"/>
                <a:ext cx="177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14:cNvPr>
              <p14:cNvContentPartPr/>
              <p14:nvPr/>
            </p14:nvContentPartPr>
            <p14:xfrm>
              <a:off x="5638440" y="4094440"/>
              <a:ext cx="648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20800" y="4076440"/>
                <a:ext cx="421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14:cNvPr>
              <p14:cNvContentPartPr/>
              <p14:nvPr/>
            </p14:nvContentPartPr>
            <p14:xfrm>
              <a:off x="5557080" y="4222960"/>
              <a:ext cx="520200" cy="25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39440" y="4204960"/>
                <a:ext cx="5558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14:cNvPr>
              <p14:cNvContentPartPr/>
              <p14:nvPr/>
            </p14:nvContentPartPr>
            <p14:xfrm>
              <a:off x="6217320" y="4134760"/>
              <a:ext cx="10800" cy="25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99320" y="4116760"/>
                <a:ext cx="46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14:cNvPr>
              <p14:cNvContentPartPr/>
              <p14:nvPr/>
            </p14:nvContentPartPr>
            <p14:xfrm>
              <a:off x="6177000" y="4116040"/>
              <a:ext cx="210600" cy="26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9000" y="4098040"/>
                <a:ext cx="2462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14:cNvPr>
              <p14:cNvContentPartPr/>
              <p14:nvPr/>
            </p14:nvContentPartPr>
            <p14:xfrm>
              <a:off x="6461400" y="4109200"/>
              <a:ext cx="89640" cy="10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443760" y="4091200"/>
                <a:ext cx="125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14:cNvPr>
              <p14:cNvContentPartPr/>
              <p14:nvPr/>
            </p14:nvContentPartPr>
            <p14:xfrm>
              <a:off x="6583800" y="4165360"/>
              <a:ext cx="23004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65800" y="4147360"/>
                <a:ext cx="265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14:cNvPr>
              <p14:cNvContentPartPr/>
              <p14:nvPr/>
            </p14:nvContentPartPr>
            <p14:xfrm>
              <a:off x="6573000" y="4246360"/>
              <a:ext cx="260280" cy="61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360" y="4228360"/>
                <a:ext cx="295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14:cNvPr>
              <p14:cNvContentPartPr/>
              <p14:nvPr/>
            </p14:nvContentPartPr>
            <p14:xfrm>
              <a:off x="6867840" y="4080760"/>
              <a:ext cx="11052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49840" y="4063120"/>
                <a:ext cx="1461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14:cNvPr>
              <p14:cNvContentPartPr/>
              <p14:nvPr/>
            </p14:nvContentPartPr>
            <p14:xfrm>
              <a:off x="7081320" y="4144840"/>
              <a:ext cx="172080" cy="186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63320" y="4127200"/>
                <a:ext cx="2077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14:cNvPr>
              <p14:cNvContentPartPr/>
              <p14:nvPr/>
            </p14:nvContentPartPr>
            <p14:xfrm>
              <a:off x="6710880" y="4095160"/>
              <a:ext cx="5040" cy="97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92880" y="407716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14:cNvPr>
              <p14:cNvContentPartPr/>
              <p14:nvPr/>
            </p14:nvContentPartPr>
            <p14:xfrm>
              <a:off x="7369320" y="4076440"/>
              <a:ext cx="1575360" cy="344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1320" y="4058800"/>
                <a:ext cx="16110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14:cNvPr>
              <p14:cNvContentPartPr/>
              <p14:nvPr/>
            </p14:nvContentPartPr>
            <p14:xfrm>
              <a:off x="436440" y="4632640"/>
              <a:ext cx="334800" cy="275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8800" y="4615000"/>
                <a:ext cx="3704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14:cNvPr>
              <p14:cNvContentPartPr/>
              <p14:nvPr/>
            </p14:nvContentPartPr>
            <p14:xfrm>
              <a:off x="1350840" y="4612480"/>
              <a:ext cx="476640" cy="335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332840" y="4594480"/>
                <a:ext cx="5122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14:cNvPr>
              <p14:cNvContentPartPr/>
              <p14:nvPr/>
            </p14:nvContentPartPr>
            <p14:xfrm>
              <a:off x="3628920" y="4602040"/>
              <a:ext cx="1058760" cy="234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611280" y="4584040"/>
                <a:ext cx="109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14:cNvPr>
              <p14:cNvContentPartPr/>
              <p14:nvPr/>
            </p14:nvContentPartPr>
            <p14:xfrm>
              <a:off x="1960680" y="4541200"/>
              <a:ext cx="1533240" cy="345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42680" y="4523560"/>
                <a:ext cx="156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2F631F5-C803-42B8-896B-0B0C5B43448E}"/>
                  </a:ext>
                </a:extLst>
              </p14:cNvPr>
              <p14:cNvContentPartPr/>
              <p14:nvPr/>
            </p14:nvContentPartPr>
            <p14:xfrm>
              <a:off x="4812600" y="4795000"/>
              <a:ext cx="64080" cy="119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2F631F5-C803-42B8-896B-0B0C5B43448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794960" y="4777360"/>
                <a:ext cx="99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965E33-5BD4-4C76-9142-29F34D3A71C4}"/>
                  </a:ext>
                </a:extLst>
              </p14:cNvPr>
              <p14:cNvContentPartPr/>
              <p14:nvPr/>
            </p14:nvContentPartPr>
            <p14:xfrm>
              <a:off x="5005200" y="4724080"/>
              <a:ext cx="250560" cy="93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965E33-5BD4-4C76-9142-29F34D3A71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87560" y="4706080"/>
                <a:ext cx="286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E57E1F-384A-4758-A8AF-A6FFC7478F9E}"/>
                  </a:ext>
                </a:extLst>
              </p14:cNvPr>
              <p14:cNvContentPartPr/>
              <p14:nvPr/>
            </p14:nvContentPartPr>
            <p14:xfrm>
              <a:off x="5384280" y="4572160"/>
              <a:ext cx="576720" cy="256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E57E1F-384A-4758-A8AF-A6FFC7478F9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66280" y="4554160"/>
                <a:ext cx="61236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D8CA7C-CFA8-4BF3-8C19-A611FBBD258A}"/>
                  </a:ext>
                </a:extLst>
              </p14:cNvPr>
              <p14:cNvContentPartPr/>
              <p14:nvPr/>
            </p14:nvContentPartPr>
            <p14:xfrm>
              <a:off x="6207240" y="4665400"/>
              <a:ext cx="448560" cy="171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D8CA7C-CFA8-4BF3-8C19-A611FBBD258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189240" y="4647400"/>
                <a:ext cx="484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C7B06E0-A216-4DF8-AD46-F9A01A7D194D}"/>
                  </a:ext>
                </a:extLst>
              </p14:cNvPr>
              <p14:cNvContentPartPr/>
              <p14:nvPr/>
            </p14:nvContentPartPr>
            <p14:xfrm>
              <a:off x="6796560" y="4488640"/>
              <a:ext cx="1140480" cy="397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C7B06E0-A216-4DF8-AD46-F9A01A7D194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778914" y="4471000"/>
                <a:ext cx="1176131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8CEFC1-EF4D-4A8A-B79A-C9BB0939779E}"/>
                  </a:ext>
                </a:extLst>
              </p14:cNvPr>
              <p14:cNvContentPartPr/>
              <p14:nvPr/>
            </p14:nvContentPartPr>
            <p14:xfrm>
              <a:off x="6043800" y="4310440"/>
              <a:ext cx="2227680" cy="755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8CEFC1-EF4D-4A8A-B79A-C9BB0939779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026160" y="4274800"/>
                <a:ext cx="2263320" cy="82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0839399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14:cNvPr>
              <p14:cNvContentPartPr/>
              <p14:nvPr/>
            </p14:nvContentPartPr>
            <p14:xfrm>
              <a:off x="4793160" y="4189480"/>
              <a:ext cx="137160" cy="20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75520" y="4171480"/>
                <a:ext cx="172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14:cNvPr>
              <p14:cNvContentPartPr/>
              <p14:nvPr/>
            </p14:nvContentPartPr>
            <p14:xfrm>
              <a:off x="5051280" y="4224400"/>
              <a:ext cx="141840" cy="15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3640" y="4206760"/>
                <a:ext cx="177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14:cNvPr>
              <p14:cNvContentPartPr/>
              <p14:nvPr/>
            </p14:nvContentPartPr>
            <p14:xfrm>
              <a:off x="5638440" y="4094440"/>
              <a:ext cx="648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20800" y="4076440"/>
                <a:ext cx="421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14:cNvPr>
              <p14:cNvContentPartPr/>
              <p14:nvPr/>
            </p14:nvContentPartPr>
            <p14:xfrm>
              <a:off x="5557080" y="4222960"/>
              <a:ext cx="520200" cy="25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39440" y="4204960"/>
                <a:ext cx="5558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14:cNvPr>
              <p14:cNvContentPartPr/>
              <p14:nvPr/>
            </p14:nvContentPartPr>
            <p14:xfrm>
              <a:off x="6217320" y="4134760"/>
              <a:ext cx="10800" cy="25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99320" y="4116760"/>
                <a:ext cx="46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14:cNvPr>
              <p14:cNvContentPartPr/>
              <p14:nvPr/>
            </p14:nvContentPartPr>
            <p14:xfrm>
              <a:off x="6177000" y="4116040"/>
              <a:ext cx="210600" cy="26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9000" y="4098040"/>
                <a:ext cx="2462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14:cNvPr>
              <p14:cNvContentPartPr/>
              <p14:nvPr/>
            </p14:nvContentPartPr>
            <p14:xfrm>
              <a:off x="6461400" y="4109200"/>
              <a:ext cx="89640" cy="10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443760" y="4091200"/>
                <a:ext cx="125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14:cNvPr>
              <p14:cNvContentPartPr/>
              <p14:nvPr/>
            </p14:nvContentPartPr>
            <p14:xfrm>
              <a:off x="6583800" y="4165360"/>
              <a:ext cx="23004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65800" y="4147360"/>
                <a:ext cx="265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14:cNvPr>
              <p14:cNvContentPartPr/>
              <p14:nvPr/>
            </p14:nvContentPartPr>
            <p14:xfrm>
              <a:off x="6573000" y="4246360"/>
              <a:ext cx="260280" cy="61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360" y="4228360"/>
                <a:ext cx="295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14:cNvPr>
              <p14:cNvContentPartPr/>
              <p14:nvPr/>
            </p14:nvContentPartPr>
            <p14:xfrm>
              <a:off x="6867840" y="4080760"/>
              <a:ext cx="11052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49840" y="4063120"/>
                <a:ext cx="1461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14:cNvPr>
              <p14:cNvContentPartPr/>
              <p14:nvPr/>
            </p14:nvContentPartPr>
            <p14:xfrm>
              <a:off x="7081320" y="4144840"/>
              <a:ext cx="172080" cy="186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63320" y="4127200"/>
                <a:ext cx="2077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14:cNvPr>
              <p14:cNvContentPartPr/>
              <p14:nvPr/>
            </p14:nvContentPartPr>
            <p14:xfrm>
              <a:off x="6710880" y="4095160"/>
              <a:ext cx="5040" cy="97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92880" y="407716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14:cNvPr>
              <p14:cNvContentPartPr/>
              <p14:nvPr/>
            </p14:nvContentPartPr>
            <p14:xfrm>
              <a:off x="7369320" y="4076440"/>
              <a:ext cx="1575360" cy="344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1320" y="4058800"/>
                <a:ext cx="16110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14:cNvPr>
              <p14:cNvContentPartPr/>
              <p14:nvPr/>
            </p14:nvContentPartPr>
            <p14:xfrm>
              <a:off x="436440" y="4632640"/>
              <a:ext cx="334800" cy="275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8800" y="4615000"/>
                <a:ext cx="3704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14:cNvPr>
              <p14:cNvContentPartPr/>
              <p14:nvPr/>
            </p14:nvContentPartPr>
            <p14:xfrm>
              <a:off x="1350840" y="4612480"/>
              <a:ext cx="476640" cy="335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332840" y="4594480"/>
                <a:ext cx="5122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14:cNvPr>
              <p14:cNvContentPartPr/>
              <p14:nvPr/>
            </p14:nvContentPartPr>
            <p14:xfrm>
              <a:off x="3628920" y="4602040"/>
              <a:ext cx="1058760" cy="234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611280" y="4584040"/>
                <a:ext cx="109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14:cNvPr>
              <p14:cNvContentPartPr/>
              <p14:nvPr/>
            </p14:nvContentPartPr>
            <p14:xfrm>
              <a:off x="1960680" y="4541200"/>
              <a:ext cx="1533240" cy="345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42680" y="4523560"/>
                <a:ext cx="156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2F631F5-C803-42B8-896B-0B0C5B43448E}"/>
                  </a:ext>
                </a:extLst>
              </p14:cNvPr>
              <p14:cNvContentPartPr/>
              <p14:nvPr/>
            </p14:nvContentPartPr>
            <p14:xfrm>
              <a:off x="4812600" y="4795000"/>
              <a:ext cx="64080" cy="119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2F631F5-C803-42B8-896B-0B0C5B43448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794960" y="4777360"/>
                <a:ext cx="99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965E33-5BD4-4C76-9142-29F34D3A71C4}"/>
                  </a:ext>
                </a:extLst>
              </p14:cNvPr>
              <p14:cNvContentPartPr/>
              <p14:nvPr/>
            </p14:nvContentPartPr>
            <p14:xfrm>
              <a:off x="5005200" y="4724080"/>
              <a:ext cx="250560" cy="93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965E33-5BD4-4C76-9142-29F34D3A71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87560" y="4706080"/>
                <a:ext cx="286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E57E1F-384A-4758-A8AF-A6FFC7478F9E}"/>
                  </a:ext>
                </a:extLst>
              </p14:cNvPr>
              <p14:cNvContentPartPr/>
              <p14:nvPr/>
            </p14:nvContentPartPr>
            <p14:xfrm>
              <a:off x="5384280" y="4572160"/>
              <a:ext cx="576720" cy="256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E57E1F-384A-4758-A8AF-A6FFC7478F9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66280" y="4554160"/>
                <a:ext cx="61236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D8CA7C-CFA8-4BF3-8C19-A611FBBD258A}"/>
                  </a:ext>
                </a:extLst>
              </p14:cNvPr>
              <p14:cNvContentPartPr/>
              <p14:nvPr/>
            </p14:nvContentPartPr>
            <p14:xfrm>
              <a:off x="6207240" y="4665400"/>
              <a:ext cx="448560" cy="171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D8CA7C-CFA8-4BF3-8C19-A611FBBD258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189240" y="4647400"/>
                <a:ext cx="484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C7B06E0-A216-4DF8-AD46-F9A01A7D194D}"/>
                  </a:ext>
                </a:extLst>
              </p14:cNvPr>
              <p14:cNvContentPartPr/>
              <p14:nvPr/>
            </p14:nvContentPartPr>
            <p14:xfrm>
              <a:off x="6796560" y="4488640"/>
              <a:ext cx="1140480" cy="397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C7B06E0-A216-4DF8-AD46-F9A01A7D194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778914" y="4471000"/>
                <a:ext cx="1176131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8CEFC1-EF4D-4A8A-B79A-C9BB0939779E}"/>
                  </a:ext>
                </a:extLst>
              </p14:cNvPr>
              <p14:cNvContentPartPr/>
              <p14:nvPr/>
            </p14:nvContentPartPr>
            <p14:xfrm>
              <a:off x="6043800" y="4310440"/>
              <a:ext cx="2227680" cy="755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8CEFC1-EF4D-4A8A-B79A-C9BB0939779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026160" y="4274800"/>
                <a:ext cx="2263320" cy="82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7F164A-824A-412A-8E11-51EB2AD8F1BC}"/>
                  </a:ext>
                </a:extLst>
              </p14:cNvPr>
              <p14:cNvContentPartPr/>
              <p14:nvPr/>
            </p14:nvContentPartPr>
            <p14:xfrm>
              <a:off x="1539120" y="5159320"/>
              <a:ext cx="6392160" cy="120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7F164A-824A-412A-8E11-51EB2AD8F1B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521480" y="5141320"/>
                <a:ext cx="6427800" cy="123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3786615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8219619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4916674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8932124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9092667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849343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703454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175202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14:cNvPr>
              <p14:cNvContentPartPr/>
              <p14:nvPr/>
            </p14:nvContentPartPr>
            <p14:xfrm>
              <a:off x="1574400" y="4175440"/>
              <a:ext cx="3209040" cy="770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6400" y="4157440"/>
                <a:ext cx="3244680" cy="80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14:cNvPr>
              <p14:cNvContentPartPr/>
              <p14:nvPr/>
            </p14:nvContentPartPr>
            <p14:xfrm>
              <a:off x="5235600" y="4035040"/>
              <a:ext cx="151056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17600" y="4017400"/>
                <a:ext cx="154620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14:cNvPr>
              <p14:cNvContentPartPr/>
              <p14:nvPr/>
            </p14:nvContentPartPr>
            <p14:xfrm>
              <a:off x="6949200" y="3910120"/>
              <a:ext cx="853200" cy="60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1200" y="3892120"/>
                <a:ext cx="88884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8EB462E-6565-4C97-B3A5-357F84C1784B}"/>
                  </a:ext>
                </a:extLst>
              </p14:cNvPr>
              <p14:cNvContentPartPr/>
              <p14:nvPr/>
            </p14:nvContentPartPr>
            <p14:xfrm>
              <a:off x="7965120" y="4041160"/>
              <a:ext cx="935640" cy="28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8EB462E-6565-4C97-B3A5-357F84C1784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47473" y="4023520"/>
                <a:ext cx="97129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B0E9F0-8D80-4749-9D2A-C9AD883730DE}"/>
                  </a:ext>
                </a:extLst>
              </p14:cNvPr>
              <p14:cNvContentPartPr/>
              <p14:nvPr/>
            </p14:nvContentPartPr>
            <p14:xfrm>
              <a:off x="3427320" y="4905520"/>
              <a:ext cx="5628960" cy="1726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B0E9F0-8D80-4749-9D2A-C9AD883730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09679" y="4887524"/>
                <a:ext cx="5664602" cy="17625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9050371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6154981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6247053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1216637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4353397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1024127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1147190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124958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14:cNvPr>
              <p14:cNvContentPartPr/>
              <p14:nvPr/>
            </p14:nvContentPartPr>
            <p14:xfrm>
              <a:off x="3271080" y="3679000"/>
              <a:ext cx="308520" cy="67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53440" y="3661000"/>
                <a:ext cx="34416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14:cNvPr>
              <p14:cNvContentPartPr/>
              <p14:nvPr/>
            </p14:nvContentPartPr>
            <p14:xfrm>
              <a:off x="5953440" y="3426640"/>
              <a:ext cx="446400" cy="83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440" y="3408640"/>
                <a:ext cx="482040" cy="86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9091537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14:cNvPr>
              <p14:cNvContentPartPr/>
              <p14:nvPr/>
            </p14:nvContentPartPr>
            <p14:xfrm>
              <a:off x="3271080" y="3679000"/>
              <a:ext cx="308520" cy="67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53440" y="3661000"/>
                <a:ext cx="34416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14:cNvPr>
              <p14:cNvContentPartPr/>
              <p14:nvPr/>
            </p14:nvContentPartPr>
            <p14:xfrm>
              <a:off x="5953440" y="3426640"/>
              <a:ext cx="446400" cy="83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440" y="3408640"/>
                <a:ext cx="482040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14:cNvPr>
              <p14:cNvContentPartPr/>
              <p14:nvPr/>
            </p14:nvContentPartPr>
            <p14:xfrm>
              <a:off x="3911160" y="3662440"/>
              <a:ext cx="310320" cy="76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93520" y="3644800"/>
                <a:ext cx="345960" cy="80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14:cNvPr>
              <p14:cNvContentPartPr/>
              <p14:nvPr/>
            </p14:nvContentPartPr>
            <p14:xfrm>
              <a:off x="6603600" y="3603040"/>
              <a:ext cx="133560" cy="257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585600" y="3585400"/>
                <a:ext cx="169200" cy="29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783799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14:cNvPr>
              <p14:cNvContentPartPr/>
              <p14:nvPr/>
            </p14:nvContentPartPr>
            <p14:xfrm>
              <a:off x="3271080" y="3679000"/>
              <a:ext cx="308520" cy="67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53440" y="3661000"/>
                <a:ext cx="34416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14:cNvPr>
              <p14:cNvContentPartPr/>
              <p14:nvPr/>
            </p14:nvContentPartPr>
            <p14:xfrm>
              <a:off x="5953440" y="3426640"/>
              <a:ext cx="446400" cy="83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440" y="3408640"/>
                <a:ext cx="482040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14:cNvPr>
              <p14:cNvContentPartPr/>
              <p14:nvPr/>
            </p14:nvContentPartPr>
            <p14:xfrm>
              <a:off x="3911160" y="3662440"/>
              <a:ext cx="310320" cy="76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93520" y="3644800"/>
                <a:ext cx="345960" cy="80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14:cNvPr>
              <p14:cNvContentPartPr/>
              <p14:nvPr/>
            </p14:nvContentPartPr>
            <p14:xfrm>
              <a:off x="6603600" y="3603040"/>
              <a:ext cx="133560" cy="257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585600" y="3585400"/>
                <a:ext cx="16920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AF499C9-7388-4BCE-AB7F-C03B01118F4F}"/>
                  </a:ext>
                </a:extLst>
              </p14:cNvPr>
              <p14:cNvContentPartPr/>
              <p14:nvPr/>
            </p14:nvContentPartPr>
            <p14:xfrm>
              <a:off x="7274280" y="3387040"/>
              <a:ext cx="860040" cy="76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AF499C9-7388-4BCE-AB7F-C03B01118F4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256640" y="3369040"/>
                <a:ext cx="89568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0F4DC5E-F17A-45E1-AFB6-E42AE078CE50}"/>
                  </a:ext>
                </a:extLst>
              </p14:cNvPr>
              <p14:cNvContentPartPr/>
              <p14:nvPr/>
            </p14:nvContentPartPr>
            <p14:xfrm>
              <a:off x="4144800" y="3416200"/>
              <a:ext cx="879120" cy="9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0F4DC5E-F17A-45E1-AFB6-E42AE078CE5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26800" y="3398200"/>
                <a:ext cx="914760" cy="94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231836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0584266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14:cNvPr>
              <p14:cNvContentPartPr/>
              <p14:nvPr/>
            </p14:nvContentPartPr>
            <p14:xfrm>
              <a:off x="3271080" y="3679000"/>
              <a:ext cx="308520" cy="67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53440" y="3661000"/>
                <a:ext cx="34416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14:cNvPr>
              <p14:cNvContentPartPr/>
              <p14:nvPr/>
            </p14:nvContentPartPr>
            <p14:xfrm>
              <a:off x="5953440" y="3426640"/>
              <a:ext cx="446400" cy="83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440" y="3408640"/>
                <a:ext cx="482040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14:cNvPr>
              <p14:cNvContentPartPr/>
              <p14:nvPr/>
            </p14:nvContentPartPr>
            <p14:xfrm>
              <a:off x="3911160" y="3662440"/>
              <a:ext cx="310320" cy="76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93520" y="3644800"/>
                <a:ext cx="345960" cy="80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14:cNvPr>
              <p14:cNvContentPartPr/>
              <p14:nvPr/>
            </p14:nvContentPartPr>
            <p14:xfrm>
              <a:off x="6603600" y="3603040"/>
              <a:ext cx="133560" cy="257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585600" y="3585400"/>
                <a:ext cx="16920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AF499C9-7388-4BCE-AB7F-C03B01118F4F}"/>
                  </a:ext>
                </a:extLst>
              </p14:cNvPr>
              <p14:cNvContentPartPr/>
              <p14:nvPr/>
            </p14:nvContentPartPr>
            <p14:xfrm>
              <a:off x="7274280" y="3387040"/>
              <a:ext cx="860040" cy="76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AF499C9-7388-4BCE-AB7F-C03B01118F4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256640" y="3369040"/>
                <a:ext cx="89568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0F4DC5E-F17A-45E1-AFB6-E42AE078CE50}"/>
                  </a:ext>
                </a:extLst>
              </p14:cNvPr>
              <p14:cNvContentPartPr/>
              <p14:nvPr/>
            </p14:nvContentPartPr>
            <p14:xfrm>
              <a:off x="4144800" y="3416200"/>
              <a:ext cx="879120" cy="9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0F4DC5E-F17A-45E1-AFB6-E42AE078CE5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26800" y="3398200"/>
                <a:ext cx="914760" cy="9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6698D7E-02A6-4FF1-A444-E7671616E55D}"/>
                  </a:ext>
                </a:extLst>
              </p14:cNvPr>
              <p14:cNvContentPartPr/>
              <p14:nvPr/>
            </p14:nvContentPartPr>
            <p14:xfrm>
              <a:off x="903720" y="4793560"/>
              <a:ext cx="3574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6698D7E-02A6-4FF1-A444-E7671616E55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4775560"/>
                <a:ext cx="3931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62EB5A-C090-41AE-AE3C-F0F787FDC55C}"/>
                  </a:ext>
                </a:extLst>
              </p14:cNvPr>
              <p14:cNvContentPartPr/>
              <p14:nvPr/>
            </p14:nvContentPartPr>
            <p14:xfrm>
              <a:off x="2701920" y="4595200"/>
              <a:ext cx="2439720" cy="1004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62EB5A-C090-41AE-AE3C-F0F787FDC55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684277" y="4577200"/>
                <a:ext cx="2475365" cy="10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AACF20-2044-496F-AFFD-FC0745971511}"/>
                  </a:ext>
                </a:extLst>
              </p14:cNvPr>
              <p14:cNvContentPartPr/>
              <p14:nvPr/>
            </p14:nvContentPartPr>
            <p14:xfrm>
              <a:off x="2108280" y="4324480"/>
              <a:ext cx="3653640" cy="1640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AACF20-2044-496F-AFFD-FC074597151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90280" y="4288840"/>
                <a:ext cx="3689280" cy="171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0471282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838839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898425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18057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AE5F4A-CFDC-44A8-AE6B-E7DFBADC5E9E}"/>
                  </a:ext>
                </a:extLst>
              </p14:cNvPr>
              <p14:cNvContentPartPr/>
              <p14:nvPr/>
            </p14:nvContentPartPr>
            <p14:xfrm>
              <a:off x="3213291" y="575623"/>
              <a:ext cx="902160" cy="30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AE5F4A-CFDC-44A8-AE6B-E7DFBADC5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95291" y="557623"/>
                <a:ext cx="9378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0BBAF2B-E7CE-44B4-8C59-3340E15003AE}"/>
                  </a:ext>
                </a:extLst>
              </p14:cNvPr>
              <p14:cNvContentPartPr/>
              <p14:nvPr/>
            </p14:nvContentPartPr>
            <p14:xfrm>
              <a:off x="2884971" y="1116703"/>
              <a:ext cx="3084120" cy="1732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0BBAF2B-E7CE-44B4-8C59-3340E15003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66971" y="1099059"/>
                <a:ext cx="3119760" cy="17683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470725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924556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21739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182849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481760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5A75921-A0FF-49B1-A477-0AEE63965BF3}"/>
                  </a:ext>
                </a:extLst>
              </p14:cNvPr>
              <p14:cNvContentPartPr/>
              <p14:nvPr/>
            </p14:nvContentPartPr>
            <p14:xfrm>
              <a:off x="2560080" y="5808400"/>
              <a:ext cx="432720" cy="507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5A75921-A0FF-49B1-A477-0AEE63965BF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42080" y="5790400"/>
                <a:ext cx="4683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29AC84-55E0-4C1A-9675-2DB111EE2CB2}"/>
                  </a:ext>
                </a:extLst>
              </p14:cNvPr>
              <p14:cNvContentPartPr/>
              <p14:nvPr/>
            </p14:nvContentPartPr>
            <p14:xfrm>
              <a:off x="2996400" y="5630200"/>
              <a:ext cx="509400" cy="528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29AC84-55E0-4C1A-9675-2DB111EE2CB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8760" y="5612200"/>
                <a:ext cx="54504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D9F353-0D12-4F48-9699-1929958AD1E2}"/>
                  </a:ext>
                </a:extLst>
              </p14:cNvPr>
              <p14:cNvContentPartPr/>
              <p14:nvPr/>
            </p14:nvContentPartPr>
            <p14:xfrm>
              <a:off x="3469080" y="5790760"/>
              <a:ext cx="440280" cy="248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D9F353-0D12-4F48-9699-1929958AD1E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451440" y="5773120"/>
                <a:ext cx="47592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853AD24-348D-498E-AD30-614BDD6C33D4}"/>
                  </a:ext>
                </a:extLst>
              </p14:cNvPr>
              <p14:cNvContentPartPr/>
              <p14:nvPr/>
            </p14:nvContentPartPr>
            <p14:xfrm>
              <a:off x="4175400" y="5378200"/>
              <a:ext cx="3643920" cy="1221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853AD24-348D-498E-AD30-614BDD6C33D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57758" y="5360200"/>
                <a:ext cx="3679564" cy="125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660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440898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14:cNvPr>
              <p14:cNvContentPartPr/>
              <p14:nvPr/>
            </p14:nvContentPartPr>
            <p14:xfrm>
              <a:off x="6614040" y="5599960"/>
              <a:ext cx="223920" cy="28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596040" y="5581960"/>
                <a:ext cx="2595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14:cNvPr>
              <p14:cNvContentPartPr/>
              <p14:nvPr/>
            </p14:nvContentPartPr>
            <p14:xfrm>
              <a:off x="6998160" y="5626240"/>
              <a:ext cx="267480" cy="25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980160" y="5608240"/>
                <a:ext cx="303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14:cNvPr>
              <p14:cNvContentPartPr/>
              <p14:nvPr/>
            </p14:nvContentPartPr>
            <p14:xfrm>
              <a:off x="6999960" y="5756920"/>
              <a:ext cx="228960" cy="64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81960" y="5738920"/>
                <a:ext cx="2646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14:cNvPr>
              <p14:cNvContentPartPr/>
              <p14:nvPr/>
            </p14:nvContentPartPr>
            <p14:xfrm>
              <a:off x="7013640" y="5648560"/>
              <a:ext cx="149040" cy="93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96000" y="5630920"/>
                <a:ext cx="184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14:cNvPr>
              <p14:cNvContentPartPr/>
              <p14:nvPr/>
            </p14:nvContentPartPr>
            <p14:xfrm>
              <a:off x="7077000" y="5531560"/>
              <a:ext cx="25560" cy="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59000" y="5513920"/>
                <a:ext cx="612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14:cNvPr>
              <p14:cNvContentPartPr/>
              <p14:nvPr/>
            </p14:nvContentPartPr>
            <p14:xfrm>
              <a:off x="7178880" y="5516800"/>
              <a:ext cx="2448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61240" y="5498800"/>
                <a:ext cx="601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14:cNvPr>
              <p14:cNvContentPartPr/>
              <p14:nvPr/>
            </p14:nvContentPartPr>
            <p14:xfrm>
              <a:off x="7365720" y="5660800"/>
              <a:ext cx="131760" cy="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48080" y="5643160"/>
                <a:ext cx="167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14:cNvPr>
              <p14:cNvContentPartPr/>
              <p14:nvPr/>
            </p14:nvContentPartPr>
            <p14:xfrm>
              <a:off x="7386240" y="5760520"/>
              <a:ext cx="11088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8240" y="57425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14:cNvPr>
              <p14:cNvContentPartPr/>
              <p14:nvPr/>
            </p14:nvContentPartPr>
            <p14:xfrm>
              <a:off x="7680720" y="5503480"/>
              <a:ext cx="1066680" cy="38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662726" y="5485497"/>
                <a:ext cx="1102308" cy="4229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523870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14:cNvPr>
              <p14:cNvContentPartPr/>
              <p14:nvPr/>
            </p14:nvContentPartPr>
            <p14:xfrm>
              <a:off x="6614040" y="5599960"/>
              <a:ext cx="223920" cy="28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596040" y="5581960"/>
                <a:ext cx="2595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14:cNvPr>
              <p14:cNvContentPartPr/>
              <p14:nvPr/>
            </p14:nvContentPartPr>
            <p14:xfrm>
              <a:off x="6998160" y="5626240"/>
              <a:ext cx="267480" cy="25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980160" y="5608240"/>
                <a:ext cx="303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14:cNvPr>
              <p14:cNvContentPartPr/>
              <p14:nvPr/>
            </p14:nvContentPartPr>
            <p14:xfrm>
              <a:off x="6999960" y="5756920"/>
              <a:ext cx="228960" cy="64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81960" y="5738920"/>
                <a:ext cx="2646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14:cNvPr>
              <p14:cNvContentPartPr/>
              <p14:nvPr/>
            </p14:nvContentPartPr>
            <p14:xfrm>
              <a:off x="7013640" y="5648560"/>
              <a:ext cx="149040" cy="93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96000" y="5630920"/>
                <a:ext cx="184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14:cNvPr>
              <p14:cNvContentPartPr/>
              <p14:nvPr/>
            </p14:nvContentPartPr>
            <p14:xfrm>
              <a:off x="7077000" y="5531560"/>
              <a:ext cx="25560" cy="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59000" y="5513920"/>
                <a:ext cx="612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14:cNvPr>
              <p14:cNvContentPartPr/>
              <p14:nvPr/>
            </p14:nvContentPartPr>
            <p14:xfrm>
              <a:off x="7178880" y="5516800"/>
              <a:ext cx="2448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61240" y="5498800"/>
                <a:ext cx="601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14:cNvPr>
              <p14:cNvContentPartPr/>
              <p14:nvPr/>
            </p14:nvContentPartPr>
            <p14:xfrm>
              <a:off x="7365720" y="5660800"/>
              <a:ext cx="131760" cy="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48080" y="5643160"/>
                <a:ext cx="167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14:cNvPr>
              <p14:cNvContentPartPr/>
              <p14:nvPr/>
            </p14:nvContentPartPr>
            <p14:xfrm>
              <a:off x="7386240" y="5760520"/>
              <a:ext cx="11088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8240" y="57425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14:cNvPr>
              <p14:cNvContentPartPr/>
              <p14:nvPr/>
            </p14:nvContentPartPr>
            <p14:xfrm>
              <a:off x="7680720" y="5503480"/>
              <a:ext cx="1066680" cy="38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662726" y="5485497"/>
                <a:ext cx="1102308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14:cNvPr>
              <p14:cNvContentPartPr/>
              <p14:nvPr/>
            </p14:nvContentPartPr>
            <p14:xfrm>
              <a:off x="1370640" y="6146440"/>
              <a:ext cx="1132200" cy="373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353006" y="6128440"/>
                <a:ext cx="1167829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14:cNvPr>
              <p14:cNvContentPartPr/>
              <p14:nvPr/>
            </p14:nvContentPartPr>
            <p14:xfrm>
              <a:off x="2773560" y="6019000"/>
              <a:ext cx="2229840" cy="754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755560" y="6001000"/>
                <a:ext cx="2265480" cy="79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303530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14:cNvPr>
              <p14:cNvContentPartPr/>
              <p14:nvPr/>
            </p14:nvContentPartPr>
            <p14:xfrm>
              <a:off x="6614040" y="5599960"/>
              <a:ext cx="223920" cy="28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596040" y="5581960"/>
                <a:ext cx="2595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14:cNvPr>
              <p14:cNvContentPartPr/>
              <p14:nvPr/>
            </p14:nvContentPartPr>
            <p14:xfrm>
              <a:off x="6998160" y="5626240"/>
              <a:ext cx="267480" cy="25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980160" y="5608240"/>
                <a:ext cx="303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14:cNvPr>
              <p14:cNvContentPartPr/>
              <p14:nvPr/>
            </p14:nvContentPartPr>
            <p14:xfrm>
              <a:off x="6999960" y="5756920"/>
              <a:ext cx="228960" cy="64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81960" y="5738920"/>
                <a:ext cx="2646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14:cNvPr>
              <p14:cNvContentPartPr/>
              <p14:nvPr/>
            </p14:nvContentPartPr>
            <p14:xfrm>
              <a:off x="7013640" y="5648560"/>
              <a:ext cx="149040" cy="93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96000" y="5630920"/>
                <a:ext cx="184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14:cNvPr>
              <p14:cNvContentPartPr/>
              <p14:nvPr/>
            </p14:nvContentPartPr>
            <p14:xfrm>
              <a:off x="7077000" y="5531560"/>
              <a:ext cx="25560" cy="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59000" y="5513920"/>
                <a:ext cx="612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14:cNvPr>
              <p14:cNvContentPartPr/>
              <p14:nvPr/>
            </p14:nvContentPartPr>
            <p14:xfrm>
              <a:off x="7178880" y="5516800"/>
              <a:ext cx="2448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61240" y="5498800"/>
                <a:ext cx="601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14:cNvPr>
              <p14:cNvContentPartPr/>
              <p14:nvPr/>
            </p14:nvContentPartPr>
            <p14:xfrm>
              <a:off x="7365720" y="5660800"/>
              <a:ext cx="131760" cy="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48080" y="5643160"/>
                <a:ext cx="167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14:cNvPr>
              <p14:cNvContentPartPr/>
              <p14:nvPr/>
            </p14:nvContentPartPr>
            <p14:xfrm>
              <a:off x="7386240" y="5760520"/>
              <a:ext cx="11088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8240" y="57425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14:cNvPr>
              <p14:cNvContentPartPr/>
              <p14:nvPr/>
            </p14:nvContentPartPr>
            <p14:xfrm>
              <a:off x="7680720" y="5503480"/>
              <a:ext cx="1066680" cy="38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662726" y="5485497"/>
                <a:ext cx="1102308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14:cNvPr>
              <p14:cNvContentPartPr/>
              <p14:nvPr/>
            </p14:nvContentPartPr>
            <p14:xfrm>
              <a:off x="1370640" y="6146440"/>
              <a:ext cx="1132200" cy="373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353006" y="6128440"/>
                <a:ext cx="1167829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14:cNvPr>
              <p14:cNvContentPartPr/>
              <p14:nvPr/>
            </p14:nvContentPartPr>
            <p14:xfrm>
              <a:off x="2773560" y="6019000"/>
              <a:ext cx="2229840" cy="754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755560" y="6001000"/>
                <a:ext cx="2265480" cy="79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96DC23F-3DC3-43D1-9400-FA8ED1816FB8}"/>
                  </a:ext>
                </a:extLst>
              </p14:cNvPr>
              <p14:cNvContentPartPr/>
              <p14:nvPr/>
            </p14:nvContentPartPr>
            <p14:xfrm>
              <a:off x="5049120" y="5999920"/>
              <a:ext cx="1554840" cy="744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96DC23F-3DC3-43D1-9400-FA8ED1816FB8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031120" y="5981920"/>
                <a:ext cx="1590480" cy="78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89170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14:cNvPr>
              <p14:cNvContentPartPr/>
              <p14:nvPr/>
            </p14:nvContentPartPr>
            <p14:xfrm>
              <a:off x="6614040" y="5599960"/>
              <a:ext cx="223920" cy="28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596040" y="5581960"/>
                <a:ext cx="2595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14:cNvPr>
              <p14:cNvContentPartPr/>
              <p14:nvPr/>
            </p14:nvContentPartPr>
            <p14:xfrm>
              <a:off x="6998160" y="5626240"/>
              <a:ext cx="267480" cy="25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980160" y="5608240"/>
                <a:ext cx="303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14:cNvPr>
              <p14:cNvContentPartPr/>
              <p14:nvPr/>
            </p14:nvContentPartPr>
            <p14:xfrm>
              <a:off x="6999960" y="5756920"/>
              <a:ext cx="228960" cy="64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81960" y="5738920"/>
                <a:ext cx="2646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14:cNvPr>
              <p14:cNvContentPartPr/>
              <p14:nvPr/>
            </p14:nvContentPartPr>
            <p14:xfrm>
              <a:off x="7013640" y="5648560"/>
              <a:ext cx="149040" cy="93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96000" y="5630920"/>
                <a:ext cx="184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14:cNvPr>
              <p14:cNvContentPartPr/>
              <p14:nvPr/>
            </p14:nvContentPartPr>
            <p14:xfrm>
              <a:off x="7077000" y="5531560"/>
              <a:ext cx="25560" cy="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59000" y="5513920"/>
                <a:ext cx="612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14:cNvPr>
              <p14:cNvContentPartPr/>
              <p14:nvPr/>
            </p14:nvContentPartPr>
            <p14:xfrm>
              <a:off x="7178880" y="5516800"/>
              <a:ext cx="2448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61240" y="5498800"/>
                <a:ext cx="601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14:cNvPr>
              <p14:cNvContentPartPr/>
              <p14:nvPr/>
            </p14:nvContentPartPr>
            <p14:xfrm>
              <a:off x="7365720" y="5660800"/>
              <a:ext cx="131760" cy="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48080" y="5643160"/>
                <a:ext cx="167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14:cNvPr>
              <p14:cNvContentPartPr/>
              <p14:nvPr/>
            </p14:nvContentPartPr>
            <p14:xfrm>
              <a:off x="7386240" y="5760520"/>
              <a:ext cx="11088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8240" y="57425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14:cNvPr>
              <p14:cNvContentPartPr/>
              <p14:nvPr/>
            </p14:nvContentPartPr>
            <p14:xfrm>
              <a:off x="7680720" y="5503480"/>
              <a:ext cx="1066680" cy="38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662726" y="5485497"/>
                <a:ext cx="1102308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14:cNvPr>
              <p14:cNvContentPartPr/>
              <p14:nvPr/>
            </p14:nvContentPartPr>
            <p14:xfrm>
              <a:off x="1370640" y="6146440"/>
              <a:ext cx="1132200" cy="373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353006" y="6128440"/>
                <a:ext cx="1167829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14:cNvPr>
              <p14:cNvContentPartPr/>
              <p14:nvPr/>
            </p14:nvContentPartPr>
            <p14:xfrm>
              <a:off x="2773560" y="6019000"/>
              <a:ext cx="2229840" cy="754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755560" y="6001000"/>
                <a:ext cx="2265480" cy="79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96DC23F-3DC3-43D1-9400-FA8ED1816FB8}"/>
                  </a:ext>
                </a:extLst>
              </p14:cNvPr>
              <p14:cNvContentPartPr/>
              <p14:nvPr/>
            </p14:nvContentPartPr>
            <p14:xfrm>
              <a:off x="5049120" y="5999920"/>
              <a:ext cx="1554840" cy="744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96DC23F-3DC3-43D1-9400-FA8ED1816FB8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031120" y="5981920"/>
                <a:ext cx="159048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A4AC8F-558B-4418-8762-3E73B161EDA8}"/>
                  </a:ext>
                </a:extLst>
              </p14:cNvPr>
              <p14:cNvContentPartPr/>
              <p14:nvPr/>
            </p14:nvContentPartPr>
            <p14:xfrm>
              <a:off x="6807000" y="5952760"/>
              <a:ext cx="1389240" cy="782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A4AC8F-558B-4418-8762-3E73B161ED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789360" y="5935120"/>
                <a:ext cx="1424880" cy="81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85392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14:cNvPr>
              <p14:cNvContentPartPr/>
              <p14:nvPr/>
            </p14:nvContentPartPr>
            <p14:xfrm>
              <a:off x="434811" y="1017703"/>
              <a:ext cx="1671120" cy="582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167" y="1000063"/>
                <a:ext cx="1706768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14:cNvPr>
              <p14:cNvContentPartPr/>
              <p14:nvPr/>
            </p14:nvContentPartPr>
            <p14:xfrm>
              <a:off x="2348931" y="1036063"/>
              <a:ext cx="12600" cy="381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0931" y="1018423"/>
                <a:ext cx="482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14:cNvPr>
              <p14:cNvContentPartPr/>
              <p14:nvPr/>
            </p14:nvContentPartPr>
            <p14:xfrm>
              <a:off x="2509131" y="1071703"/>
              <a:ext cx="181440" cy="318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91131" y="1053703"/>
                <a:ext cx="2170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14:cNvPr>
              <p14:cNvContentPartPr/>
              <p14:nvPr/>
            </p14:nvContentPartPr>
            <p14:xfrm>
              <a:off x="2847531" y="992503"/>
              <a:ext cx="270360" cy="383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29531" y="974863"/>
                <a:ext cx="306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6003732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14:cNvPr>
              <p14:cNvContentPartPr/>
              <p14:nvPr/>
            </p14:nvContentPartPr>
            <p14:xfrm>
              <a:off x="782040" y="106000"/>
              <a:ext cx="6292800" cy="18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88000"/>
                <a:ext cx="6328440" cy="190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14:cNvPr>
              <p14:cNvContentPartPr/>
              <p14:nvPr/>
            </p14:nvContentPartPr>
            <p14:xfrm>
              <a:off x="782040" y="106000"/>
              <a:ext cx="6292800" cy="18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88000"/>
                <a:ext cx="6328440" cy="19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14:cNvPr>
              <p14:cNvContentPartPr/>
              <p14:nvPr/>
            </p14:nvContentPartPr>
            <p14:xfrm>
              <a:off x="4665360" y="1302280"/>
              <a:ext cx="23184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47360" y="1284280"/>
                <a:ext cx="2674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14:cNvPr>
              <p14:cNvContentPartPr/>
              <p14:nvPr/>
            </p14:nvContentPartPr>
            <p14:xfrm>
              <a:off x="4722960" y="1076560"/>
              <a:ext cx="113400" cy="64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4960" y="1058560"/>
                <a:ext cx="149040" cy="68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14:cNvPr>
              <p14:cNvContentPartPr/>
              <p14:nvPr/>
            </p14:nvContentPartPr>
            <p14:xfrm>
              <a:off x="5109960" y="1242520"/>
              <a:ext cx="428760" cy="371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2320" y="1224520"/>
                <a:ext cx="46440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14:cNvPr>
              <p14:cNvContentPartPr/>
              <p14:nvPr/>
            </p14:nvContentPartPr>
            <p14:xfrm>
              <a:off x="5668680" y="10866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51040" y="106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14:cNvPr>
              <p14:cNvContentPartPr/>
              <p14:nvPr/>
            </p14:nvContentPartPr>
            <p14:xfrm>
              <a:off x="5657880" y="1239280"/>
              <a:ext cx="1113120" cy="31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34" y="1221280"/>
                <a:ext cx="1148772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14:cNvPr>
              <p14:cNvContentPartPr/>
              <p14:nvPr/>
            </p14:nvContentPartPr>
            <p14:xfrm>
              <a:off x="7131720" y="1246480"/>
              <a:ext cx="1751040" cy="30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14076" y="1228840"/>
                <a:ext cx="1786687" cy="34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948166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14:cNvPr>
              <p14:cNvContentPartPr/>
              <p14:nvPr/>
            </p14:nvContentPartPr>
            <p14:xfrm>
              <a:off x="782040" y="106000"/>
              <a:ext cx="6292800" cy="18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88000"/>
                <a:ext cx="6328440" cy="19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14:cNvPr>
              <p14:cNvContentPartPr/>
              <p14:nvPr/>
            </p14:nvContentPartPr>
            <p14:xfrm>
              <a:off x="4665360" y="1302280"/>
              <a:ext cx="23184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47360" y="1284280"/>
                <a:ext cx="2674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14:cNvPr>
              <p14:cNvContentPartPr/>
              <p14:nvPr/>
            </p14:nvContentPartPr>
            <p14:xfrm>
              <a:off x="4722960" y="1076560"/>
              <a:ext cx="113400" cy="64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4960" y="1058560"/>
                <a:ext cx="149040" cy="68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14:cNvPr>
              <p14:cNvContentPartPr/>
              <p14:nvPr/>
            </p14:nvContentPartPr>
            <p14:xfrm>
              <a:off x="5109960" y="1242520"/>
              <a:ext cx="428760" cy="371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2320" y="1224520"/>
                <a:ext cx="46440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14:cNvPr>
              <p14:cNvContentPartPr/>
              <p14:nvPr/>
            </p14:nvContentPartPr>
            <p14:xfrm>
              <a:off x="5668680" y="10866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51040" y="106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14:cNvPr>
              <p14:cNvContentPartPr/>
              <p14:nvPr/>
            </p14:nvContentPartPr>
            <p14:xfrm>
              <a:off x="5657880" y="1239280"/>
              <a:ext cx="1113120" cy="31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34" y="1221280"/>
                <a:ext cx="1148772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14:cNvPr>
              <p14:cNvContentPartPr/>
              <p14:nvPr/>
            </p14:nvContentPartPr>
            <p14:xfrm>
              <a:off x="7131720" y="1246480"/>
              <a:ext cx="1751040" cy="30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14076" y="1228840"/>
                <a:ext cx="178668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C8379F-5D32-420B-BDD5-35F9A663E979}"/>
                  </a:ext>
                </a:extLst>
              </p14:cNvPr>
              <p14:cNvContentPartPr/>
              <p14:nvPr/>
            </p14:nvContentPartPr>
            <p14:xfrm>
              <a:off x="802560" y="2407480"/>
              <a:ext cx="1036800" cy="42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C8379F-5D32-420B-BDD5-35F9A663E9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" y="2389480"/>
                <a:ext cx="10724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C1153C-31CD-4BD1-8462-AF5B6C0EC474}"/>
                  </a:ext>
                </a:extLst>
              </p14:cNvPr>
              <p14:cNvContentPartPr/>
              <p14:nvPr/>
            </p14:nvContentPartPr>
            <p14:xfrm>
              <a:off x="3271080" y="2539600"/>
              <a:ext cx="20880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C1153C-31CD-4BD1-8462-AF5B6C0EC47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3440" y="252160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941878-9239-4249-B75C-E6351641494D}"/>
                  </a:ext>
                </a:extLst>
              </p14:cNvPr>
              <p14:cNvContentPartPr/>
              <p14:nvPr/>
            </p14:nvContentPartPr>
            <p14:xfrm>
              <a:off x="3240840" y="2640760"/>
              <a:ext cx="19260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941878-9239-4249-B75C-E63516414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22840" y="262312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3B7B7B-5A6F-4E9D-848D-CAD4BE099277}"/>
                  </a:ext>
                </a:extLst>
              </p14:cNvPr>
              <p14:cNvContentPartPr/>
              <p14:nvPr/>
            </p14:nvContentPartPr>
            <p14:xfrm>
              <a:off x="3677520" y="2263480"/>
              <a:ext cx="753840" cy="25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3B7B7B-5A6F-4E9D-848D-CAD4BE0992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59520" y="2245840"/>
                <a:ext cx="78948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A6A0D5F-56EE-4D7A-BC66-EFB700DE93E5}"/>
                  </a:ext>
                </a:extLst>
              </p14:cNvPr>
              <p14:cNvContentPartPr/>
              <p14:nvPr/>
            </p14:nvContentPartPr>
            <p14:xfrm>
              <a:off x="2701920" y="2432320"/>
              <a:ext cx="365040" cy="33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A6A0D5F-56EE-4D7A-BC66-EFB700DE9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4280" y="2414680"/>
                <a:ext cx="400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2C868F-7D04-44A3-9B0C-81E03D13D52A}"/>
                  </a:ext>
                </a:extLst>
              </p14:cNvPr>
              <p14:cNvContentPartPr/>
              <p14:nvPr/>
            </p14:nvContentPartPr>
            <p14:xfrm>
              <a:off x="3718200" y="2582440"/>
              <a:ext cx="751320" cy="272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2C868F-7D04-44A3-9B0C-81E03D13D52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00200" y="2564440"/>
                <a:ext cx="786960" cy="30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38300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14:cNvPr>
              <p14:cNvContentPartPr/>
              <p14:nvPr/>
            </p14:nvContentPartPr>
            <p14:xfrm>
              <a:off x="782040" y="106000"/>
              <a:ext cx="6292800" cy="18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88000"/>
                <a:ext cx="6328440" cy="19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14:cNvPr>
              <p14:cNvContentPartPr/>
              <p14:nvPr/>
            </p14:nvContentPartPr>
            <p14:xfrm>
              <a:off x="4665360" y="1302280"/>
              <a:ext cx="23184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47360" y="1284280"/>
                <a:ext cx="2674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14:cNvPr>
              <p14:cNvContentPartPr/>
              <p14:nvPr/>
            </p14:nvContentPartPr>
            <p14:xfrm>
              <a:off x="4722960" y="1076560"/>
              <a:ext cx="113400" cy="64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4960" y="1058560"/>
                <a:ext cx="149040" cy="68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14:cNvPr>
              <p14:cNvContentPartPr/>
              <p14:nvPr/>
            </p14:nvContentPartPr>
            <p14:xfrm>
              <a:off x="5109960" y="1242520"/>
              <a:ext cx="428760" cy="371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2320" y="1224520"/>
                <a:ext cx="46440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14:cNvPr>
              <p14:cNvContentPartPr/>
              <p14:nvPr/>
            </p14:nvContentPartPr>
            <p14:xfrm>
              <a:off x="5668680" y="10866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51040" y="106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14:cNvPr>
              <p14:cNvContentPartPr/>
              <p14:nvPr/>
            </p14:nvContentPartPr>
            <p14:xfrm>
              <a:off x="5657880" y="1239280"/>
              <a:ext cx="1113120" cy="31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34" y="1221280"/>
                <a:ext cx="1148772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14:cNvPr>
              <p14:cNvContentPartPr/>
              <p14:nvPr/>
            </p14:nvContentPartPr>
            <p14:xfrm>
              <a:off x="7131720" y="1246480"/>
              <a:ext cx="1751040" cy="30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14076" y="1228840"/>
                <a:ext cx="178668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C8379F-5D32-420B-BDD5-35F9A663E979}"/>
                  </a:ext>
                </a:extLst>
              </p14:cNvPr>
              <p14:cNvContentPartPr/>
              <p14:nvPr/>
            </p14:nvContentPartPr>
            <p14:xfrm>
              <a:off x="802560" y="2407480"/>
              <a:ext cx="1036800" cy="42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C8379F-5D32-420B-BDD5-35F9A663E9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" y="2389480"/>
                <a:ext cx="10724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C1153C-31CD-4BD1-8462-AF5B6C0EC474}"/>
                  </a:ext>
                </a:extLst>
              </p14:cNvPr>
              <p14:cNvContentPartPr/>
              <p14:nvPr/>
            </p14:nvContentPartPr>
            <p14:xfrm>
              <a:off x="3271080" y="2539600"/>
              <a:ext cx="20880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C1153C-31CD-4BD1-8462-AF5B6C0EC47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3440" y="252160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941878-9239-4249-B75C-E6351641494D}"/>
                  </a:ext>
                </a:extLst>
              </p14:cNvPr>
              <p14:cNvContentPartPr/>
              <p14:nvPr/>
            </p14:nvContentPartPr>
            <p14:xfrm>
              <a:off x="3240840" y="2640760"/>
              <a:ext cx="19260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941878-9239-4249-B75C-E63516414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22840" y="262312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3B7B7B-5A6F-4E9D-848D-CAD4BE099277}"/>
                  </a:ext>
                </a:extLst>
              </p14:cNvPr>
              <p14:cNvContentPartPr/>
              <p14:nvPr/>
            </p14:nvContentPartPr>
            <p14:xfrm>
              <a:off x="3677520" y="2263480"/>
              <a:ext cx="753840" cy="25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3B7B7B-5A6F-4E9D-848D-CAD4BE0992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59520" y="2245840"/>
                <a:ext cx="78948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A6A0D5F-56EE-4D7A-BC66-EFB700DE93E5}"/>
                  </a:ext>
                </a:extLst>
              </p14:cNvPr>
              <p14:cNvContentPartPr/>
              <p14:nvPr/>
            </p14:nvContentPartPr>
            <p14:xfrm>
              <a:off x="2701920" y="2432320"/>
              <a:ext cx="365040" cy="33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A6A0D5F-56EE-4D7A-BC66-EFB700DE9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4280" y="2414680"/>
                <a:ext cx="400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2C868F-7D04-44A3-9B0C-81E03D13D52A}"/>
                  </a:ext>
                </a:extLst>
              </p14:cNvPr>
              <p14:cNvContentPartPr/>
              <p14:nvPr/>
            </p14:nvContentPartPr>
            <p14:xfrm>
              <a:off x="3718200" y="2582440"/>
              <a:ext cx="751320" cy="272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2C868F-7D04-44A3-9B0C-81E03D13D52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00200" y="2564440"/>
                <a:ext cx="7869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DFE93D8-0019-4EF1-8EF6-8C5FC71792E9}"/>
                  </a:ext>
                </a:extLst>
              </p14:cNvPr>
              <p14:cNvContentPartPr/>
              <p14:nvPr/>
            </p14:nvContentPartPr>
            <p14:xfrm>
              <a:off x="3505080" y="3789520"/>
              <a:ext cx="293760" cy="2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DFE93D8-0019-4EF1-8EF6-8C5FC71792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87080" y="3771520"/>
                <a:ext cx="3294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F15C5E6-51A7-4D59-B08E-AEEAF5FFAEFD}"/>
                  </a:ext>
                </a:extLst>
              </p14:cNvPr>
              <p14:cNvContentPartPr/>
              <p14:nvPr/>
            </p14:nvContentPartPr>
            <p14:xfrm>
              <a:off x="3535320" y="3910480"/>
              <a:ext cx="262080" cy="21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F15C5E6-51A7-4D59-B08E-AEEAF5FFAE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7680" y="3892840"/>
                <a:ext cx="297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E87AF4-9B92-48FC-9238-295F6F37658A}"/>
                  </a:ext>
                </a:extLst>
              </p14:cNvPr>
              <p14:cNvContentPartPr/>
              <p14:nvPr/>
            </p14:nvContentPartPr>
            <p14:xfrm>
              <a:off x="2854560" y="3660280"/>
              <a:ext cx="435960" cy="394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E87AF4-9B92-48FC-9238-295F6F376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36560" y="3642656"/>
                <a:ext cx="471600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DDD1EE-C3B2-4D2F-AF41-6ED4A5FBC8F5}"/>
                  </a:ext>
                </a:extLst>
              </p14:cNvPr>
              <p14:cNvContentPartPr/>
              <p14:nvPr/>
            </p14:nvContentPartPr>
            <p14:xfrm>
              <a:off x="4987920" y="2376880"/>
              <a:ext cx="488160" cy="398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DDD1EE-C3B2-4D2F-AF41-6ED4A5FBC8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70280" y="2359240"/>
                <a:ext cx="52380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6A4D021-73F4-4DC6-BA3E-DE69C3626979}"/>
                  </a:ext>
                </a:extLst>
              </p14:cNvPr>
              <p14:cNvContentPartPr/>
              <p14:nvPr/>
            </p14:nvContentPartPr>
            <p14:xfrm>
              <a:off x="4104480" y="3299560"/>
              <a:ext cx="1773360" cy="883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6A4D021-73F4-4DC6-BA3E-DE69C362697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6480" y="3281913"/>
                <a:ext cx="1809000" cy="919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7BBBD79-35F3-4B3E-9EB4-0963D3D455B8}"/>
                  </a:ext>
                </a:extLst>
              </p14:cNvPr>
              <p14:cNvContentPartPr/>
              <p14:nvPr/>
            </p14:nvContentPartPr>
            <p14:xfrm>
              <a:off x="2289360" y="2703400"/>
              <a:ext cx="4431960" cy="1708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7BBBD79-35F3-4B3E-9EB4-0963D3D455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71360" y="2667760"/>
                <a:ext cx="4467600" cy="178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552350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990788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195531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450410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564229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775111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14:cNvPr>
              <p14:cNvContentPartPr/>
              <p14:nvPr/>
            </p14:nvContentPartPr>
            <p14:xfrm>
              <a:off x="434811" y="1017703"/>
              <a:ext cx="1671120" cy="582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167" y="1000063"/>
                <a:ext cx="1706768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14:cNvPr>
              <p14:cNvContentPartPr/>
              <p14:nvPr/>
            </p14:nvContentPartPr>
            <p14:xfrm>
              <a:off x="2348931" y="1036063"/>
              <a:ext cx="12600" cy="381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0931" y="1018423"/>
                <a:ext cx="482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14:cNvPr>
              <p14:cNvContentPartPr/>
              <p14:nvPr/>
            </p14:nvContentPartPr>
            <p14:xfrm>
              <a:off x="2509131" y="1071703"/>
              <a:ext cx="181440" cy="318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91131" y="1053703"/>
                <a:ext cx="2170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14:cNvPr>
              <p14:cNvContentPartPr/>
              <p14:nvPr/>
            </p14:nvContentPartPr>
            <p14:xfrm>
              <a:off x="2847531" y="992503"/>
              <a:ext cx="270360" cy="383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29531" y="974863"/>
                <a:ext cx="3060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F2704E-CC6F-4E0D-9A1D-D69F3453182A}"/>
                  </a:ext>
                </a:extLst>
              </p14:cNvPr>
              <p14:cNvContentPartPr/>
              <p14:nvPr/>
            </p14:nvContentPartPr>
            <p14:xfrm>
              <a:off x="4850211" y="1628263"/>
              <a:ext cx="575640" cy="362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F2704E-CC6F-4E0D-9A1D-D69F345318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32571" y="1610245"/>
                <a:ext cx="61128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5185B71-1AD9-473F-8578-07C4AD83578F}"/>
                  </a:ext>
                </a:extLst>
              </p14:cNvPr>
              <p14:cNvContentPartPr/>
              <p14:nvPr/>
            </p14:nvContentPartPr>
            <p14:xfrm>
              <a:off x="2229051" y="1420183"/>
              <a:ext cx="2490840" cy="1015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5185B71-1AD9-473F-8578-07C4AD8357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1408" y="1402537"/>
                <a:ext cx="2526485" cy="10515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008756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011997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606240" y="2806000"/>
              <a:ext cx="2124000" cy="1270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88600" y="2788360"/>
                <a:ext cx="2159640" cy="130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602330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606240" y="2529520"/>
              <a:ext cx="2124000" cy="1826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88600" y="2511520"/>
                <a:ext cx="2159640" cy="186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51321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07786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764401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598071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244984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136420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456273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07017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14:cNvPr>
              <p14:cNvContentPartPr/>
              <p14:nvPr/>
            </p14:nvContentPartPr>
            <p14:xfrm>
              <a:off x="434811" y="1017703"/>
              <a:ext cx="1671120" cy="582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167" y="1000063"/>
                <a:ext cx="1706768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14:cNvPr>
              <p14:cNvContentPartPr/>
              <p14:nvPr/>
            </p14:nvContentPartPr>
            <p14:xfrm>
              <a:off x="2348931" y="1036063"/>
              <a:ext cx="12600" cy="381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0931" y="1018423"/>
                <a:ext cx="482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14:cNvPr>
              <p14:cNvContentPartPr/>
              <p14:nvPr/>
            </p14:nvContentPartPr>
            <p14:xfrm>
              <a:off x="2509131" y="1071703"/>
              <a:ext cx="181440" cy="318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91131" y="1053703"/>
                <a:ext cx="2170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14:cNvPr>
              <p14:cNvContentPartPr/>
              <p14:nvPr/>
            </p14:nvContentPartPr>
            <p14:xfrm>
              <a:off x="2847531" y="992503"/>
              <a:ext cx="270360" cy="383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29531" y="974863"/>
                <a:ext cx="3060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14:cNvPr>
              <p14:cNvContentPartPr/>
              <p14:nvPr/>
            </p14:nvContentPartPr>
            <p14:xfrm>
              <a:off x="330411" y="1637263"/>
              <a:ext cx="3414240" cy="659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2411" y="1619263"/>
                <a:ext cx="344988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14:cNvPr>
              <p14:cNvContentPartPr/>
              <p14:nvPr/>
            </p14:nvContentPartPr>
            <p14:xfrm>
              <a:off x="4102131" y="1784863"/>
              <a:ext cx="34560" cy="329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4131" y="1767223"/>
                <a:ext cx="702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14:cNvPr>
              <p14:cNvContentPartPr/>
              <p14:nvPr/>
            </p14:nvContentPartPr>
            <p14:xfrm>
              <a:off x="4288971" y="1836343"/>
              <a:ext cx="167400" cy="2674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1331" y="1818703"/>
                <a:ext cx="2030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14:cNvPr>
              <p14:cNvContentPartPr/>
              <p14:nvPr/>
            </p14:nvContentPartPr>
            <p14:xfrm>
              <a:off x="4601091" y="2011663"/>
              <a:ext cx="140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3451" y="1993663"/>
                <a:ext cx="496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14:cNvPr>
              <p14:cNvContentPartPr/>
              <p14:nvPr/>
            </p14:nvContentPartPr>
            <p14:xfrm>
              <a:off x="4772811" y="1785583"/>
              <a:ext cx="234360" cy="316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55171" y="1767943"/>
                <a:ext cx="270000" cy="35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349220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FE8332B-E477-4586-BB6F-9377347F5C94}"/>
                  </a:ext>
                </a:extLst>
              </p14:cNvPr>
              <p14:cNvContentPartPr/>
              <p14:nvPr/>
            </p14:nvContentPartPr>
            <p14:xfrm>
              <a:off x="711120" y="4285600"/>
              <a:ext cx="2448360" cy="4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FE8332B-E477-4586-BB6F-9377347F5C9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93120" y="4249600"/>
                <a:ext cx="2484000" cy="11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394283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944433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977181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602950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283517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14:cNvPr>
              <p14:cNvContentPartPr/>
              <p14:nvPr/>
            </p14:nvContentPartPr>
            <p14:xfrm>
              <a:off x="873480" y="5943400"/>
              <a:ext cx="304200" cy="26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55480" y="5925400"/>
                <a:ext cx="3398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14:cNvPr>
              <p14:cNvContentPartPr/>
              <p14:nvPr/>
            </p14:nvContentPartPr>
            <p14:xfrm>
              <a:off x="1909920" y="6138520"/>
              <a:ext cx="153720" cy="8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891920" y="6120880"/>
                <a:ext cx="1893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14:cNvPr>
              <p14:cNvContentPartPr/>
              <p14:nvPr/>
            </p14:nvContentPartPr>
            <p14:xfrm>
              <a:off x="1909920" y="6229960"/>
              <a:ext cx="185760" cy="10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91920" y="621196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14:cNvPr>
              <p14:cNvContentPartPr/>
              <p14:nvPr/>
            </p14:nvContentPartPr>
            <p14:xfrm>
              <a:off x="1350840" y="5993800"/>
              <a:ext cx="426240" cy="276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32840" y="5976137"/>
                <a:ext cx="461880" cy="3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14:cNvPr>
              <p14:cNvContentPartPr/>
              <p14:nvPr/>
            </p14:nvContentPartPr>
            <p14:xfrm>
              <a:off x="2275320" y="5984080"/>
              <a:ext cx="1068120" cy="336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966099"/>
                <a:ext cx="1103760" cy="372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14:cNvPr>
              <p14:cNvContentPartPr/>
              <p14:nvPr/>
            </p14:nvContentPartPr>
            <p14:xfrm>
              <a:off x="3460440" y="6054640"/>
              <a:ext cx="826200" cy="28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442440" y="6036978"/>
                <a:ext cx="861840" cy="3200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975065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14:cNvPr>
              <p14:cNvContentPartPr/>
              <p14:nvPr/>
            </p14:nvContentPartPr>
            <p14:xfrm>
              <a:off x="873480" y="5943400"/>
              <a:ext cx="304200" cy="26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55480" y="5925400"/>
                <a:ext cx="3398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14:cNvPr>
              <p14:cNvContentPartPr/>
              <p14:nvPr/>
            </p14:nvContentPartPr>
            <p14:xfrm>
              <a:off x="1909920" y="6138520"/>
              <a:ext cx="153720" cy="8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891920" y="6120880"/>
                <a:ext cx="1893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14:cNvPr>
              <p14:cNvContentPartPr/>
              <p14:nvPr/>
            </p14:nvContentPartPr>
            <p14:xfrm>
              <a:off x="1909920" y="6229960"/>
              <a:ext cx="185760" cy="10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91920" y="621196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14:cNvPr>
              <p14:cNvContentPartPr/>
              <p14:nvPr/>
            </p14:nvContentPartPr>
            <p14:xfrm>
              <a:off x="1350840" y="5993800"/>
              <a:ext cx="426240" cy="276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32840" y="5976137"/>
                <a:ext cx="461880" cy="3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14:cNvPr>
              <p14:cNvContentPartPr/>
              <p14:nvPr/>
            </p14:nvContentPartPr>
            <p14:xfrm>
              <a:off x="2275320" y="5984080"/>
              <a:ext cx="1068120" cy="336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966099"/>
                <a:ext cx="1103760" cy="372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14:cNvPr>
              <p14:cNvContentPartPr/>
              <p14:nvPr/>
            </p14:nvContentPartPr>
            <p14:xfrm>
              <a:off x="3460440" y="6054640"/>
              <a:ext cx="826200" cy="28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442440" y="6036978"/>
                <a:ext cx="861840" cy="3200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16095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14:cNvPr>
              <p14:cNvContentPartPr/>
              <p14:nvPr/>
            </p14:nvContentPartPr>
            <p14:xfrm>
              <a:off x="873480" y="5943400"/>
              <a:ext cx="304200" cy="26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55480" y="5925400"/>
                <a:ext cx="3398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14:cNvPr>
              <p14:cNvContentPartPr/>
              <p14:nvPr/>
            </p14:nvContentPartPr>
            <p14:xfrm>
              <a:off x="1909920" y="6138520"/>
              <a:ext cx="153720" cy="8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891920" y="6120880"/>
                <a:ext cx="1893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14:cNvPr>
              <p14:cNvContentPartPr/>
              <p14:nvPr/>
            </p14:nvContentPartPr>
            <p14:xfrm>
              <a:off x="1909920" y="6229960"/>
              <a:ext cx="185760" cy="10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91920" y="621196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14:cNvPr>
              <p14:cNvContentPartPr/>
              <p14:nvPr/>
            </p14:nvContentPartPr>
            <p14:xfrm>
              <a:off x="1350840" y="5993800"/>
              <a:ext cx="426240" cy="276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32840" y="5976137"/>
                <a:ext cx="461880" cy="3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14:cNvPr>
              <p14:cNvContentPartPr/>
              <p14:nvPr/>
            </p14:nvContentPartPr>
            <p14:xfrm>
              <a:off x="2275320" y="5984080"/>
              <a:ext cx="1068120" cy="336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966099"/>
                <a:ext cx="1103760" cy="372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14:cNvPr>
              <p14:cNvContentPartPr/>
              <p14:nvPr/>
            </p14:nvContentPartPr>
            <p14:xfrm>
              <a:off x="3460440" y="6054640"/>
              <a:ext cx="826200" cy="28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442440" y="6036978"/>
                <a:ext cx="861840" cy="320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2EF6C3-183F-4234-90C8-855313D9D1D7}"/>
                  </a:ext>
                </a:extLst>
              </p14:cNvPr>
              <p14:cNvContentPartPr/>
              <p14:nvPr/>
            </p14:nvContentPartPr>
            <p14:xfrm>
              <a:off x="4531080" y="6168760"/>
              <a:ext cx="157680" cy="15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2EF6C3-183F-4234-90C8-855313D9D1D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513080" y="6150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953ACE2-E41B-4BD8-98C1-26BA9AD099CD}"/>
                  </a:ext>
                </a:extLst>
              </p14:cNvPr>
              <p14:cNvContentPartPr/>
              <p14:nvPr/>
            </p14:nvContentPartPr>
            <p14:xfrm>
              <a:off x="4510560" y="6278560"/>
              <a:ext cx="16488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953ACE2-E41B-4BD8-98C1-26BA9AD099C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492920" y="626056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0B60AD-3C6C-4115-953F-C0CA08FA91F6}"/>
                  </a:ext>
                </a:extLst>
              </p14:cNvPr>
              <p14:cNvContentPartPr/>
              <p14:nvPr/>
            </p14:nvContentPartPr>
            <p14:xfrm>
              <a:off x="5028600" y="6278200"/>
              <a:ext cx="142560" cy="135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0B60AD-3C6C-4115-953F-C0CA08FA91F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10960" y="6260560"/>
                <a:ext cx="1782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7DB92BC-8450-4A3C-9B03-89B09EA27EDC}"/>
                  </a:ext>
                </a:extLst>
              </p14:cNvPr>
              <p14:cNvContentPartPr/>
              <p14:nvPr/>
            </p14:nvContentPartPr>
            <p14:xfrm>
              <a:off x="5330640" y="6037360"/>
              <a:ext cx="815040" cy="303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7DB92BC-8450-4A3C-9B03-89B09EA27ED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312640" y="6019699"/>
                <a:ext cx="850680" cy="338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6D08B8-6447-4136-9FDC-053918D286C3}"/>
                  </a:ext>
                </a:extLst>
              </p14:cNvPr>
              <p14:cNvContentPartPr/>
              <p14:nvPr/>
            </p14:nvContentPartPr>
            <p14:xfrm>
              <a:off x="4927440" y="6013600"/>
              <a:ext cx="264960" cy="204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6D08B8-6447-4136-9FDC-053918D286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909440" y="5995960"/>
                <a:ext cx="300600" cy="23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83211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14:cNvPr>
              <p14:cNvContentPartPr/>
              <p14:nvPr/>
            </p14:nvContentPartPr>
            <p14:xfrm>
              <a:off x="873480" y="5943400"/>
              <a:ext cx="304200" cy="26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55480" y="5925400"/>
                <a:ext cx="3398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14:cNvPr>
              <p14:cNvContentPartPr/>
              <p14:nvPr/>
            </p14:nvContentPartPr>
            <p14:xfrm>
              <a:off x="1909920" y="6138520"/>
              <a:ext cx="153720" cy="8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891920" y="6120880"/>
                <a:ext cx="1893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14:cNvPr>
              <p14:cNvContentPartPr/>
              <p14:nvPr/>
            </p14:nvContentPartPr>
            <p14:xfrm>
              <a:off x="1909920" y="6229960"/>
              <a:ext cx="185760" cy="10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91920" y="621196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14:cNvPr>
              <p14:cNvContentPartPr/>
              <p14:nvPr/>
            </p14:nvContentPartPr>
            <p14:xfrm>
              <a:off x="1350840" y="5993800"/>
              <a:ext cx="426240" cy="276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32840" y="5976137"/>
                <a:ext cx="461880" cy="3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14:cNvPr>
              <p14:cNvContentPartPr/>
              <p14:nvPr/>
            </p14:nvContentPartPr>
            <p14:xfrm>
              <a:off x="2275320" y="5984080"/>
              <a:ext cx="1068120" cy="336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966099"/>
                <a:ext cx="1103760" cy="372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14:cNvPr>
              <p14:cNvContentPartPr/>
              <p14:nvPr/>
            </p14:nvContentPartPr>
            <p14:xfrm>
              <a:off x="3460440" y="6054640"/>
              <a:ext cx="826200" cy="28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442440" y="6036978"/>
                <a:ext cx="861840" cy="320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2EF6C3-183F-4234-90C8-855313D9D1D7}"/>
                  </a:ext>
                </a:extLst>
              </p14:cNvPr>
              <p14:cNvContentPartPr/>
              <p14:nvPr/>
            </p14:nvContentPartPr>
            <p14:xfrm>
              <a:off x="4531080" y="6168760"/>
              <a:ext cx="157680" cy="15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2EF6C3-183F-4234-90C8-855313D9D1D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513080" y="6150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953ACE2-E41B-4BD8-98C1-26BA9AD099CD}"/>
                  </a:ext>
                </a:extLst>
              </p14:cNvPr>
              <p14:cNvContentPartPr/>
              <p14:nvPr/>
            </p14:nvContentPartPr>
            <p14:xfrm>
              <a:off x="4510560" y="6278560"/>
              <a:ext cx="16488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953ACE2-E41B-4BD8-98C1-26BA9AD099C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492920" y="626056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0B60AD-3C6C-4115-953F-C0CA08FA91F6}"/>
                  </a:ext>
                </a:extLst>
              </p14:cNvPr>
              <p14:cNvContentPartPr/>
              <p14:nvPr/>
            </p14:nvContentPartPr>
            <p14:xfrm>
              <a:off x="5028600" y="6278200"/>
              <a:ext cx="142560" cy="135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0B60AD-3C6C-4115-953F-C0CA08FA91F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10960" y="6260560"/>
                <a:ext cx="1782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7DB92BC-8450-4A3C-9B03-89B09EA27EDC}"/>
                  </a:ext>
                </a:extLst>
              </p14:cNvPr>
              <p14:cNvContentPartPr/>
              <p14:nvPr/>
            </p14:nvContentPartPr>
            <p14:xfrm>
              <a:off x="5330640" y="6037360"/>
              <a:ext cx="815040" cy="303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7DB92BC-8450-4A3C-9B03-89B09EA27ED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312640" y="6019699"/>
                <a:ext cx="850680" cy="338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6D08B8-6447-4136-9FDC-053918D286C3}"/>
                  </a:ext>
                </a:extLst>
              </p14:cNvPr>
              <p14:cNvContentPartPr/>
              <p14:nvPr/>
            </p14:nvContentPartPr>
            <p14:xfrm>
              <a:off x="4927440" y="6013600"/>
              <a:ext cx="264960" cy="204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6D08B8-6447-4136-9FDC-053918D286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909440" y="5995960"/>
                <a:ext cx="3006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4EA2847-B119-499E-9BE3-E3FEEFB31246}"/>
                  </a:ext>
                </a:extLst>
              </p14:cNvPr>
              <p14:cNvContentPartPr/>
              <p14:nvPr/>
            </p14:nvContentPartPr>
            <p14:xfrm>
              <a:off x="6410640" y="5918200"/>
              <a:ext cx="193320" cy="159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4EA2847-B119-499E-9BE3-E3FEEFB31246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6393000" y="5900560"/>
                <a:ext cx="2289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7BCE3B7-DC4E-4096-9E48-0BF67B80ACBB}"/>
                  </a:ext>
                </a:extLst>
              </p14:cNvPr>
              <p14:cNvContentPartPr/>
              <p14:nvPr/>
            </p14:nvContentPartPr>
            <p14:xfrm>
              <a:off x="6706560" y="5954200"/>
              <a:ext cx="128520" cy="106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7BCE3B7-DC4E-4096-9E48-0BF67B80ACBB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688560" y="5936200"/>
                <a:ext cx="1641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739071-FA8F-4E67-A775-6C71C87C0898}"/>
                  </a:ext>
                </a:extLst>
              </p14:cNvPr>
              <p14:cNvContentPartPr/>
              <p14:nvPr/>
            </p14:nvContentPartPr>
            <p14:xfrm>
              <a:off x="7274280" y="6440920"/>
              <a:ext cx="131400" cy="572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739071-FA8F-4E67-A775-6C71C87C0898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256640" y="6423280"/>
                <a:ext cx="1670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3F369B9-7002-42B1-8C99-384B4A1A0D3E}"/>
                  </a:ext>
                </a:extLst>
              </p14:cNvPr>
              <p14:cNvContentPartPr/>
              <p14:nvPr/>
            </p14:nvContentPartPr>
            <p14:xfrm>
              <a:off x="6339360" y="6277480"/>
              <a:ext cx="793440" cy="289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3F369B9-7002-42B1-8C99-384B4A1A0D3E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321360" y="6259840"/>
                <a:ext cx="82908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AC0F3D64-4CEB-4063-975A-BEA3FAC7A305}"/>
                  </a:ext>
                </a:extLst>
              </p14:cNvPr>
              <p14:cNvContentPartPr/>
              <p14:nvPr/>
            </p14:nvContentPartPr>
            <p14:xfrm>
              <a:off x="7538520" y="6245080"/>
              <a:ext cx="1129320" cy="388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AC0F3D64-4CEB-4063-975A-BEA3FAC7A305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520880" y="6227080"/>
                <a:ext cx="1164960" cy="42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769673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14:cNvPr>
              <p14:cNvContentPartPr/>
              <p14:nvPr/>
            </p14:nvContentPartPr>
            <p14:xfrm>
              <a:off x="434811" y="1017703"/>
              <a:ext cx="1671120" cy="582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167" y="1000063"/>
                <a:ext cx="1706768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14:cNvPr>
              <p14:cNvContentPartPr/>
              <p14:nvPr/>
            </p14:nvContentPartPr>
            <p14:xfrm>
              <a:off x="2348931" y="1036063"/>
              <a:ext cx="12600" cy="381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0931" y="1018423"/>
                <a:ext cx="482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14:cNvPr>
              <p14:cNvContentPartPr/>
              <p14:nvPr/>
            </p14:nvContentPartPr>
            <p14:xfrm>
              <a:off x="2509131" y="1071703"/>
              <a:ext cx="181440" cy="318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91131" y="1053703"/>
                <a:ext cx="2170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14:cNvPr>
              <p14:cNvContentPartPr/>
              <p14:nvPr/>
            </p14:nvContentPartPr>
            <p14:xfrm>
              <a:off x="2847531" y="992503"/>
              <a:ext cx="270360" cy="383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29531" y="974863"/>
                <a:ext cx="3060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14:cNvPr>
              <p14:cNvContentPartPr/>
              <p14:nvPr/>
            </p14:nvContentPartPr>
            <p14:xfrm>
              <a:off x="330411" y="1637263"/>
              <a:ext cx="3414240" cy="659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2411" y="1619263"/>
                <a:ext cx="344988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14:cNvPr>
              <p14:cNvContentPartPr/>
              <p14:nvPr/>
            </p14:nvContentPartPr>
            <p14:xfrm>
              <a:off x="4102131" y="1784863"/>
              <a:ext cx="34560" cy="329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4131" y="1767223"/>
                <a:ext cx="702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14:cNvPr>
              <p14:cNvContentPartPr/>
              <p14:nvPr/>
            </p14:nvContentPartPr>
            <p14:xfrm>
              <a:off x="4288971" y="1836343"/>
              <a:ext cx="167400" cy="2674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1331" y="1818703"/>
                <a:ext cx="2030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14:cNvPr>
              <p14:cNvContentPartPr/>
              <p14:nvPr/>
            </p14:nvContentPartPr>
            <p14:xfrm>
              <a:off x="4601091" y="2011663"/>
              <a:ext cx="140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3451" y="1993663"/>
                <a:ext cx="496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14:cNvPr>
              <p14:cNvContentPartPr/>
              <p14:nvPr/>
            </p14:nvContentPartPr>
            <p14:xfrm>
              <a:off x="4772811" y="1785583"/>
              <a:ext cx="234360" cy="316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55171" y="1767943"/>
                <a:ext cx="270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66303EE-640C-49BD-B5C4-48B49A18ED9A}"/>
                  </a:ext>
                </a:extLst>
              </p14:cNvPr>
              <p14:cNvContentPartPr/>
              <p14:nvPr/>
            </p14:nvContentPartPr>
            <p14:xfrm>
              <a:off x="3984771" y="2116423"/>
              <a:ext cx="1083960" cy="254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66303EE-640C-49BD-B5C4-48B49A18ED9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66771" y="2098783"/>
                <a:ext cx="1119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A9EDB8C-E8EE-46D1-9778-AB159B550A8C}"/>
                  </a:ext>
                </a:extLst>
              </p14:cNvPr>
              <p14:cNvContentPartPr/>
              <p14:nvPr/>
            </p14:nvContentPartPr>
            <p14:xfrm>
              <a:off x="4233531" y="2482183"/>
              <a:ext cx="2804760" cy="734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A9EDB8C-E8EE-46D1-9778-AB159B550A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15889" y="2464543"/>
                <a:ext cx="2840405" cy="77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576574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954401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602265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14:cNvPr>
              <p14:cNvContentPartPr/>
              <p14:nvPr/>
            </p14:nvContentPartPr>
            <p14:xfrm>
              <a:off x="5168280" y="1533760"/>
              <a:ext cx="1279080" cy="39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50640" y="1516104"/>
                <a:ext cx="1314720" cy="435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14:cNvPr>
              <p14:cNvContentPartPr/>
              <p14:nvPr/>
            </p14:nvContentPartPr>
            <p14:xfrm>
              <a:off x="6735720" y="1442680"/>
              <a:ext cx="1672560" cy="667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4" y="1425040"/>
                <a:ext cx="1708192" cy="70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305116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14:cNvPr>
              <p14:cNvContentPartPr/>
              <p14:nvPr/>
            </p14:nvContentPartPr>
            <p14:xfrm>
              <a:off x="5168280" y="1533760"/>
              <a:ext cx="1279080" cy="39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50640" y="1516104"/>
                <a:ext cx="1314720" cy="435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14:cNvPr>
              <p14:cNvContentPartPr/>
              <p14:nvPr/>
            </p14:nvContentPartPr>
            <p14:xfrm>
              <a:off x="6735720" y="1442680"/>
              <a:ext cx="1672560" cy="667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4" y="1425040"/>
                <a:ext cx="1708192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14:cNvPr>
              <p14:cNvContentPartPr/>
              <p14:nvPr/>
            </p14:nvContentPartPr>
            <p14:xfrm>
              <a:off x="1970400" y="254968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52760" y="253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14:cNvPr>
              <p14:cNvContentPartPr/>
              <p14:nvPr/>
            </p14:nvContentPartPr>
            <p14:xfrm>
              <a:off x="1589880" y="2681800"/>
              <a:ext cx="1262520" cy="24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1885" y="2664134"/>
                <a:ext cx="1298150" cy="280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14:cNvPr>
              <p14:cNvContentPartPr/>
              <p14:nvPr/>
            </p14:nvContentPartPr>
            <p14:xfrm>
              <a:off x="1083000" y="2499280"/>
              <a:ext cx="319320" cy="52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000" y="2481280"/>
                <a:ext cx="35496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14:cNvPr>
              <p14:cNvContentPartPr/>
              <p14:nvPr/>
            </p14:nvContentPartPr>
            <p14:xfrm>
              <a:off x="3311760" y="2597920"/>
              <a:ext cx="1055880" cy="338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94114" y="2579939"/>
                <a:ext cx="1091532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14:cNvPr>
              <p14:cNvContentPartPr/>
              <p14:nvPr/>
            </p14:nvContentPartPr>
            <p14:xfrm>
              <a:off x="4602000" y="2722480"/>
              <a:ext cx="18612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84360" y="2704840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14:cNvPr>
              <p14:cNvContentPartPr/>
              <p14:nvPr/>
            </p14:nvContentPartPr>
            <p14:xfrm>
              <a:off x="4592280" y="2824000"/>
              <a:ext cx="183960" cy="2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4280" y="2806360"/>
                <a:ext cx="219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14:cNvPr>
              <p14:cNvContentPartPr/>
              <p14:nvPr/>
            </p14:nvContentPartPr>
            <p14:xfrm>
              <a:off x="4947600" y="2577400"/>
              <a:ext cx="63720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29960" y="2559738"/>
                <a:ext cx="672840" cy="3247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197789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14:cNvPr>
              <p14:cNvContentPartPr/>
              <p14:nvPr/>
            </p14:nvContentPartPr>
            <p14:xfrm>
              <a:off x="5168280" y="1533760"/>
              <a:ext cx="1279080" cy="39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50640" y="1516104"/>
                <a:ext cx="1314720" cy="435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14:cNvPr>
              <p14:cNvContentPartPr/>
              <p14:nvPr/>
            </p14:nvContentPartPr>
            <p14:xfrm>
              <a:off x="6735720" y="1442680"/>
              <a:ext cx="1672560" cy="667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4" y="1425040"/>
                <a:ext cx="1708192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14:cNvPr>
              <p14:cNvContentPartPr/>
              <p14:nvPr/>
            </p14:nvContentPartPr>
            <p14:xfrm>
              <a:off x="1970400" y="254968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52760" y="253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14:cNvPr>
              <p14:cNvContentPartPr/>
              <p14:nvPr/>
            </p14:nvContentPartPr>
            <p14:xfrm>
              <a:off x="1589880" y="2681800"/>
              <a:ext cx="1262520" cy="24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1885" y="2664134"/>
                <a:ext cx="1298150" cy="280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14:cNvPr>
              <p14:cNvContentPartPr/>
              <p14:nvPr/>
            </p14:nvContentPartPr>
            <p14:xfrm>
              <a:off x="1083000" y="2499280"/>
              <a:ext cx="319320" cy="52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000" y="2481280"/>
                <a:ext cx="35496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14:cNvPr>
              <p14:cNvContentPartPr/>
              <p14:nvPr/>
            </p14:nvContentPartPr>
            <p14:xfrm>
              <a:off x="3311760" y="2597920"/>
              <a:ext cx="1055880" cy="338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94114" y="2579939"/>
                <a:ext cx="1091532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14:cNvPr>
              <p14:cNvContentPartPr/>
              <p14:nvPr/>
            </p14:nvContentPartPr>
            <p14:xfrm>
              <a:off x="4602000" y="2722480"/>
              <a:ext cx="18612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84360" y="2704840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14:cNvPr>
              <p14:cNvContentPartPr/>
              <p14:nvPr/>
            </p14:nvContentPartPr>
            <p14:xfrm>
              <a:off x="4592280" y="2824000"/>
              <a:ext cx="183960" cy="2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4280" y="2806360"/>
                <a:ext cx="219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14:cNvPr>
              <p14:cNvContentPartPr/>
              <p14:nvPr/>
            </p14:nvContentPartPr>
            <p14:xfrm>
              <a:off x="4947600" y="2577400"/>
              <a:ext cx="63720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29960" y="2559738"/>
                <a:ext cx="672840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6789074-1D56-49E8-BC45-1441CEC8DC83}"/>
                  </a:ext>
                </a:extLst>
              </p14:cNvPr>
              <p14:cNvContentPartPr/>
              <p14:nvPr/>
            </p14:nvContentPartPr>
            <p14:xfrm>
              <a:off x="3403200" y="3677560"/>
              <a:ext cx="133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6789074-1D56-49E8-BC45-1441CEC8DC8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85560" y="365992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A24A92-4568-4995-A129-A2F3D658FFC6}"/>
                  </a:ext>
                </a:extLst>
              </p14:cNvPr>
              <p14:cNvContentPartPr/>
              <p14:nvPr/>
            </p14:nvContentPartPr>
            <p14:xfrm>
              <a:off x="3383040" y="3758560"/>
              <a:ext cx="17496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A24A92-4568-4995-A129-A2F3D658FF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65040" y="374092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3337C-2B06-4BE2-94B2-29B5477CD2B9}"/>
                  </a:ext>
                </a:extLst>
              </p14:cNvPr>
              <p14:cNvContentPartPr/>
              <p14:nvPr/>
            </p14:nvContentPartPr>
            <p14:xfrm>
              <a:off x="2874720" y="3553000"/>
              <a:ext cx="322560" cy="28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3337C-2B06-4BE2-94B2-29B5477CD2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7080" y="3535360"/>
                <a:ext cx="358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FF1C71F-8FFC-44B0-8173-52D503F1C135}"/>
                  </a:ext>
                </a:extLst>
              </p14:cNvPr>
              <p14:cNvContentPartPr/>
              <p14:nvPr/>
            </p14:nvContentPartPr>
            <p14:xfrm>
              <a:off x="3708120" y="3773680"/>
              <a:ext cx="547920" cy="19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FF1C71F-8FFC-44B0-8173-52D503F1C1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90480" y="3756040"/>
                <a:ext cx="583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BA59C86-6AF9-4BF3-9768-41E1D83CDEB0}"/>
                  </a:ext>
                </a:extLst>
              </p14:cNvPr>
              <p14:cNvContentPartPr/>
              <p14:nvPr/>
            </p14:nvContentPartPr>
            <p14:xfrm>
              <a:off x="3718200" y="3413320"/>
              <a:ext cx="568080" cy="28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BA59C86-6AF9-4BF3-9768-41E1D83CDE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00200" y="3395320"/>
                <a:ext cx="603720" cy="32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286009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14:cNvPr>
              <p14:cNvContentPartPr/>
              <p14:nvPr/>
            </p14:nvContentPartPr>
            <p14:xfrm>
              <a:off x="5168280" y="1533760"/>
              <a:ext cx="1279080" cy="39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50640" y="1516104"/>
                <a:ext cx="1314720" cy="435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14:cNvPr>
              <p14:cNvContentPartPr/>
              <p14:nvPr/>
            </p14:nvContentPartPr>
            <p14:xfrm>
              <a:off x="6735720" y="1442680"/>
              <a:ext cx="1672560" cy="667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4" y="1425040"/>
                <a:ext cx="1708192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14:cNvPr>
              <p14:cNvContentPartPr/>
              <p14:nvPr/>
            </p14:nvContentPartPr>
            <p14:xfrm>
              <a:off x="1970400" y="254968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52760" y="253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14:cNvPr>
              <p14:cNvContentPartPr/>
              <p14:nvPr/>
            </p14:nvContentPartPr>
            <p14:xfrm>
              <a:off x="1589880" y="2681800"/>
              <a:ext cx="1262520" cy="24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1885" y="2664134"/>
                <a:ext cx="1298150" cy="280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14:cNvPr>
              <p14:cNvContentPartPr/>
              <p14:nvPr/>
            </p14:nvContentPartPr>
            <p14:xfrm>
              <a:off x="1083000" y="2499280"/>
              <a:ext cx="319320" cy="52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000" y="2481280"/>
                <a:ext cx="35496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14:cNvPr>
              <p14:cNvContentPartPr/>
              <p14:nvPr/>
            </p14:nvContentPartPr>
            <p14:xfrm>
              <a:off x="3311760" y="2597920"/>
              <a:ext cx="1055880" cy="338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94114" y="2579939"/>
                <a:ext cx="1091532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14:cNvPr>
              <p14:cNvContentPartPr/>
              <p14:nvPr/>
            </p14:nvContentPartPr>
            <p14:xfrm>
              <a:off x="4602000" y="2722480"/>
              <a:ext cx="18612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84360" y="2704840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14:cNvPr>
              <p14:cNvContentPartPr/>
              <p14:nvPr/>
            </p14:nvContentPartPr>
            <p14:xfrm>
              <a:off x="4592280" y="2824000"/>
              <a:ext cx="183960" cy="2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4280" y="2806360"/>
                <a:ext cx="219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14:cNvPr>
              <p14:cNvContentPartPr/>
              <p14:nvPr/>
            </p14:nvContentPartPr>
            <p14:xfrm>
              <a:off x="4947600" y="2577400"/>
              <a:ext cx="63720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29960" y="2559738"/>
                <a:ext cx="672840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6789074-1D56-49E8-BC45-1441CEC8DC83}"/>
                  </a:ext>
                </a:extLst>
              </p14:cNvPr>
              <p14:cNvContentPartPr/>
              <p14:nvPr/>
            </p14:nvContentPartPr>
            <p14:xfrm>
              <a:off x="3403200" y="3677560"/>
              <a:ext cx="133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6789074-1D56-49E8-BC45-1441CEC8DC8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85560" y="365992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A24A92-4568-4995-A129-A2F3D658FFC6}"/>
                  </a:ext>
                </a:extLst>
              </p14:cNvPr>
              <p14:cNvContentPartPr/>
              <p14:nvPr/>
            </p14:nvContentPartPr>
            <p14:xfrm>
              <a:off x="3383040" y="3758560"/>
              <a:ext cx="17496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A24A92-4568-4995-A129-A2F3D658FF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65040" y="374092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3337C-2B06-4BE2-94B2-29B5477CD2B9}"/>
                  </a:ext>
                </a:extLst>
              </p14:cNvPr>
              <p14:cNvContentPartPr/>
              <p14:nvPr/>
            </p14:nvContentPartPr>
            <p14:xfrm>
              <a:off x="2874720" y="3553000"/>
              <a:ext cx="322560" cy="28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3337C-2B06-4BE2-94B2-29B5477CD2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7080" y="3535360"/>
                <a:ext cx="358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FF1C71F-8FFC-44B0-8173-52D503F1C135}"/>
                  </a:ext>
                </a:extLst>
              </p14:cNvPr>
              <p14:cNvContentPartPr/>
              <p14:nvPr/>
            </p14:nvContentPartPr>
            <p14:xfrm>
              <a:off x="3708120" y="3773680"/>
              <a:ext cx="547920" cy="19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FF1C71F-8FFC-44B0-8173-52D503F1C1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90480" y="3756040"/>
                <a:ext cx="583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BA59C86-6AF9-4BF3-9768-41E1D83CDEB0}"/>
                  </a:ext>
                </a:extLst>
              </p14:cNvPr>
              <p14:cNvContentPartPr/>
              <p14:nvPr/>
            </p14:nvContentPartPr>
            <p14:xfrm>
              <a:off x="3718200" y="3413320"/>
              <a:ext cx="568080" cy="28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BA59C86-6AF9-4BF3-9768-41E1D83CDE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00200" y="3395320"/>
                <a:ext cx="60372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FAB76B-9858-4338-A58D-AC58F7ED2CEA}"/>
                  </a:ext>
                </a:extLst>
              </p14:cNvPr>
              <p14:cNvContentPartPr/>
              <p14:nvPr/>
            </p14:nvContentPartPr>
            <p14:xfrm>
              <a:off x="4622520" y="3645880"/>
              <a:ext cx="22284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FAB76B-9858-4338-A58D-AC58F7ED2C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4520" y="362824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DEC6EE-377B-4D83-B315-1675EF3DF473}"/>
                  </a:ext>
                </a:extLst>
              </p14:cNvPr>
              <p14:cNvContentPartPr/>
              <p14:nvPr/>
            </p14:nvContentPartPr>
            <p14:xfrm>
              <a:off x="4612440" y="3730120"/>
              <a:ext cx="22608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DEC6EE-377B-4D83-B315-1675EF3DF4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94800" y="3712120"/>
                <a:ext cx="261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1BFCDC-1ADD-459D-B476-ADD7746C797E}"/>
                  </a:ext>
                </a:extLst>
              </p14:cNvPr>
              <p14:cNvContentPartPr/>
              <p14:nvPr/>
            </p14:nvContentPartPr>
            <p14:xfrm>
              <a:off x="5063880" y="3087520"/>
              <a:ext cx="1864080" cy="90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1BFCDC-1ADD-459D-B476-ADD7746C797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6237" y="3069520"/>
                <a:ext cx="1899727" cy="9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8BF79B-448A-4423-A0BD-21BBF760EE71}"/>
                  </a:ext>
                </a:extLst>
              </p14:cNvPr>
              <p14:cNvContentPartPr/>
              <p14:nvPr/>
            </p14:nvContentPartPr>
            <p14:xfrm>
              <a:off x="2146800" y="2782960"/>
              <a:ext cx="5240880" cy="1556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8BF79B-448A-4423-A0BD-21BBF760EE7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9160" y="2746960"/>
                <a:ext cx="5276520" cy="162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122314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480" cy="2000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2" y="164677"/>
                <a:ext cx="2850115" cy="20361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975922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333518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51538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14:cNvPr>
              <p14:cNvContentPartPr/>
              <p14:nvPr/>
            </p14:nvContentPartPr>
            <p14:xfrm>
              <a:off x="434811" y="1017703"/>
              <a:ext cx="1671120" cy="582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167" y="1000063"/>
                <a:ext cx="1706768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14:cNvPr>
              <p14:cNvContentPartPr/>
              <p14:nvPr/>
            </p14:nvContentPartPr>
            <p14:xfrm>
              <a:off x="2348931" y="1036063"/>
              <a:ext cx="12600" cy="381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0931" y="1018423"/>
                <a:ext cx="482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14:cNvPr>
              <p14:cNvContentPartPr/>
              <p14:nvPr/>
            </p14:nvContentPartPr>
            <p14:xfrm>
              <a:off x="2509131" y="1071703"/>
              <a:ext cx="181440" cy="318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91131" y="1053703"/>
                <a:ext cx="2170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14:cNvPr>
              <p14:cNvContentPartPr/>
              <p14:nvPr/>
            </p14:nvContentPartPr>
            <p14:xfrm>
              <a:off x="2847531" y="992503"/>
              <a:ext cx="270360" cy="383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29531" y="974863"/>
                <a:ext cx="3060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14:cNvPr>
              <p14:cNvContentPartPr/>
              <p14:nvPr/>
            </p14:nvContentPartPr>
            <p14:xfrm>
              <a:off x="330411" y="1637263"/>
              <a:ext cx="3414240" cy="659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2411" y="1619263"/>
                <a:ext cx="344988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14:cNvPr>
              <p14:cNvContentPartPr/>
              <p14:nvPr/>
            </p14:nvContentPartPr>
            <p14:xfrm>
              <a:off x="4102131" y="1784863"/>
              <a:ext cx="34560" cy="329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4131" y="1767223"/>
                <a:ext cx="702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14:cNvPr>
              <p14:cNvContentPartPr/>
              <p14:nvPr/>
            </p14:nvContentPartPr>
            <p14:xfrm>
              <a:off x="4288971" y="1836343"/>
              <a:ext cx="167400" cy="2674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1331" y="1818703"/>
                <a:ext cx="2030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14:cNvPr>
              <p14:cNvContentPartPr/>
              <p14:nvPr/>
            </p14:nvContentPartPr>
            <p14:xfrm>
              <a:off x="4601091" y="2011663"/>
              <a:ext cx="140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3451" y="1993663"/>
                <a:ext cx="496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14:cNvPr>
              <p14:cNvContentPartPr/>
              <p14:nvPr/>
            </p14:nvContentPartPr>
            <p14:xfrm>
              <a:off x="4772811" y="1785583"/>
              <a:ext cx="234360" cy="316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55171" y="1767943"/>
                <a:ext cx="270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14:cNvPr>
              <p14:cNvContentPartPr/>
              <p14:nvPr/>
            </p14:nvContentPartPr>
            <p14:xfrm>
              <a:off x="235011" y="2394703"/>
              <a:ext cx="3657600" cy="731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7011" y="2376703"/>
                <a:ext cx="369324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14:cNvPr>
              <p14:cNvContentPartPr/>
              <p14:nvPr/>
            </p14:nvContentPartPr>
            <p14:xfrm>
              <a:off x="4366371" y="2449783"/>
              <a:ext cx="1350360" cy="48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8726" y="2431796"/>
                <a:ext cx="1386010" cy="5158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687976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343860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468100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880569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661600" y="62908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43960" y="61144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701920" y="69568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4280" y="67804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362520" y="60604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44880" y="58840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413280" y="70216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68452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737280" y="44656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19640" y="42892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982720" y="52792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64720" y="51028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346600" y="54844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8629" y="530800"/>
                <a:ext cx="259143" cy="28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258555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16337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14:cNvPr>
              <p14:cNvContentPartPr/>
              <p14:nvPr/>
            </p14:nvContentPartPr>
            <p14:xfrm>
              <a:off x="6867840" y="1503520"/>
              <a:ext cx="36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49840" y="14855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14:cNvPr>
              <p14:cNvContentPartPr/>
              <p14:nvPr/>
            </p14:nvContentPartPr>
            <p14:xfrm>
              <a:off x="6817080" y="1635640"/>
              <a:ext cx="4320" cy="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99080" y="16176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2186080"/>
              <a:ext cx="2657880" cy="992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229920" y="2168080"/>
                <a:ext cx="2693520" cy="102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50849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14:cNvPr>
              <p14:cNvContentPartPr/>
              <p14:nvPr/>
            </p14:nvContentPartPr>
            <p14:xfrm>
              <a:off x="6867840" y="1503520"/>
              <a:ext cx="36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49840" y="14855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14:cNvPr>
              <p14:cNvContentPartPr/>
              <p14:nvPr/>
            </p14:nvContentPartPr>
            <p14:xfrm>
              <a:off x="6817080" y="1635640"/>
              <a:ext cx="4320" cy="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99080" y="16176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2186080"/>
              <a:ext cx="2657880" cy="992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229920" y="2168080"/>
                <a:ext cx="2693520" cy="102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573287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14:cNvPr>
              <p14:cNvContentPartPr/>
              <p14:nvPr/>
            </p14:nvContentPartPr>
            <p14:xfrm>
              <a:off x="6867840" y="1503520"/>
              <a:ext cx="36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49840" y="14855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14:cNvPr>
              <p14:cNvContentPartPr/>
              <p14:nvPr/>
            </p14:nvContentPartPr>
            <p14:xfrm>
              <a:off x="6817080" y="1635640"/>
              <a:ext cx="4320" cy="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99080" y="16176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994099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575527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290983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14:cNvPr>
              <p14:cNvContentPartPr/>
              <p14:nvPr/>
            </p14:nvContentPartPr>
            <p14:xfrm>
              <a:off x="7748571" y="156583"/>
              <a:ext cx="1047600" cy="51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648C5-923E-42C5-8CE9-F4F6613D98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0931" y="138583"/>
                <a:ext cx="1083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14:cNvPr>
              <p14:cNvContentPartPr/>
              <p14:nvPr/>
            </p14:nvContentPartPr>
            <p14:xfrm>
              <a:off x="2228691" y="348103"/>
              <a:ext cx="35640" cy="34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7C3BBF-932B-4914-9172-AEF8BE6B3E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1051" y="330463"/>
                <a:ext cx="71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14:cNvPr>
              <p14:cNvContentPartPr/>
              <p14:nvPr/>
            </p14:nvContentPartPr>
            <p14:xfrm>
              <a:off x="2423811" y="365383"/>
              <a:ext cx="168480" cy="27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D5690C-71F7-459F-96DC-C41D946811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6171" y="347383"/>
                <a:ext cx="204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14:cNvPr>
              <p14:cNvContentPartPr/>
              <p14:nvPr/>
            </p14:nvContentPartPr>
            <p14:xfrm>
              <a:off x="2700291" y="583183"/>
              <a:ext cx="1116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1A5B72-0990-4679-99C8-8452220983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2291" y="565183"/>
                <a:ext cx="46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14:cNvPr>
              <p14:cNvContentPartPr/>
              <p14:nvPr/>
            </p14:nvContentPartPr>
            <p14:xfrm>
              <a:off x="2792451" y="384823"/>
              <a:ext cx="138240" cy="23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6550A7-1184-4DA8-9AAF-8646C185809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4451" y="367183"/>
                <a:ext cx="1738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14:cNvPr>
              <p14:cNvContentPartPr/>
              <p14:nvPr/>
            </p14:nvContentPartPr>
            <p14:xfrm>
              <a:off x="3041571" y="574543"/>
              <a:ext cx="71280" cy="11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7D0198-E56F-4A6B-B1B6-F517A9B595B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23571" y="556543"/>
                <a:ext cx="106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14:cNvPr>
              <p14:cNvContentPartPr/>
              <p14:nvPr/>
            </p14:nvContentPartPr>
            <p14:xfrm>
              <a:off x="3277011" y="348103"/>
              <a:ext cx="3204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591A4F-1C8E-4302-8AF2-ABA43841B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9371" y="330463"/>
                <a:ext cx="676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14:cNvPr>
              <p14:cNvContentPartPr/>
              <p14:nvPr/>
            </p14:nvContentPartPr>
            <p14:xfrm>
              <a:off x="3450531" y="318223"/>
              <a:ext cx="154800" cy="282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790E1F-0053-4A0E-850A-24E6B48BC3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32531" y="300223"/>
                <a:ext cx="1904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14:cNvPr>
              <p14:cNvContentPartPr/>
              <p14:nvPr/>
            </p14:nvContentPartPr>
            <p14:xfrm>
              <a:off x="3692091" y="565903"/>
              <a:ext cx="9000" cy="2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7FECE4-DB3C-4D8D-A9A8-B6BC3E3721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74451" y="547903"/>
                <a:ext cx="44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14:cNvPr>
              <p14:cNvContentPartPr/>
              <p14:nvPr/>
            </p14:nvContentPartPr>
            <p14:xfrm>
              <a:off x="3833931" y="303463"/>
              <a:ext cx="13896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6BE56C-265C-4AE0-8F51-BEAD75A047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5931" y="285823"/>
                <a:ext cx="1746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14:cNvPr>
              <p14:cNvContentPartPr/>
              <p14:nvPr/>
            </p14:nvContentPartPr>
            <p14:xfrm>
              <a:off x="434811" y="1017703"/>
              <a:ext cx="1671120" cy="582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7776AC5-BAE8-4FB8-A24D-E3FE9A2FC3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167" y="1000063"/>
                <a:ext cx="1706768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14:cNvPr>
              <p14:cNvContentPartPr/>
              <p14:nvPr/>
            </p14:nvContentPartPr>
            <p14:xfrm>
              <a:off x="2348931" y="1036063"/>
              <a:ext cx="12600" cy="381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49703C-5395-4778-8242-69A401D4A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0931" y="1018423"/>
                <a:ext cx="482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14:cNvPr>
              <p14:cNvContentPartPr/>
              <p14:nvPr/>
            </p14:nvContentPartPr>
            <p14:xfrm>
              <a:off x="2509131" y="1071703"/>
              <a:ext cx="181440" cy="318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530C9F-A599-401C-AFBC-90D8412EA2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91131" y="1053703"/>
                <a:ext cx="2170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14:cNvPr>
              <p14:cNvContentPartPr/>
              <p14:nvPr/>
            </p14:nvContentPartPr>
            <p14:xfrm>
              <a:off x="2847531" y="992503"/>
              <a:ext cx="270360" cy="383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501EFC-DB34-4337-A7C7-67F302BB4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29531" y="974863"/>
                <a:ext cx="3060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14:cNvPr>
              <p14:cNvContentPartPr/>
              <p14:nvPr/>
            </p14:nvContentPartPr>
            <p14:xfrm>
              <a:off x="330411" y="1637263"/>
              <a:ext cx="3414240" cy="659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3A4055-F9D0-4962-B21C-CC664A5B55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2411" y="1619263"/>
                <a:ext cx="344988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14:cNvPr>
              <p14:cNvContentPartPr/>
              <p14:nvPr/>
            </p14:nvContentPartPr>
            <p14:xfrm>
              <a:off x="4102131" y="1784863"/>
              <a:ext cx="34560" cy="329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01C9B4E-3CA1-472D-A0CB-E60ED91435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4131" y="1767223"/>
                <a:ext cx="702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14:cNvPr>
              <p14:cNvContentPartPr/>
              <p14:nvPr/>
            </p14:nvContentPartPr>
            <p14:xfrm>
              <a:off x="4288971" y="1836343"/>
              <a:ext cx="167400" cy="2674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BFCA1CB-46E7-4353-A11F-C4B85C6D98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1331" y="1818703"/>
                <a:ext cx="2030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14:cNvPr>
              <p14:cNvContentPartPr/>
              <p14:nvPr/>
            </p14:nvContentPartPr>
            <p14:xfrm>
              <a:off x="4601091" y="2011663"/>
              <a:ext cx="140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911EC2-FC70-4F32-9807-FA125D14B0D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3451" y="1993663"/>
                <a:ext cx="496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14:cNvPr>
              <p14:cNvContentPartPr/>
              <p14:nvPr/>
            </p14:nvContentPartPr>
            <p14:xfrm>
              <a:off x="4772811" y="1785583"/>
              <a:ext cx="234360" cy="316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AC826D-9DF7-4292-895A-FF9FCF12C0A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55171" y="1767943"/>
                <a:ext cx="270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14:cNvPr>
              <p14:cNvContentPartPr/>
              <p14:nvPr/>
            </p14:nvContentPartPr>
            <p14:xfrm>
              <a:off x="235011" y="2394703"/>
              <a:ext cx="3657600" cy="731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2605A9-4FAC-401F-BF2F-81E3EA007B2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7011" y="2376703"/>
                <a:ext cx="369324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14:cNvPr>
              <p14:cNvContentPartPr/>
              <p14:nvPr/>
            </p14:nvContentPartPr>
            <p14:xfrm>
              <a:off x="4366371" y="2449783"/>
              <a:ext cx="1350360" cy="48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FE0FFA-07DC-4209-B2AA-EA700D4F2A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8726" y="2431796"/>
                <a:ext cx="1386010" cy="515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B5C0A9-3B0A-4D12-A2A0-E6216BC48915}"/>
                  </a:ext>
                </a:extLst>
              </p14:cNvPr>
              <p14:cNvContentPartPr/>
              <p14:nvPr/>
            </p14:nvContentPartPr>
            <p14:xfrm>
              <a:off x="339411" y="3230623"/>
              <a:ext cx="3571920" cy="763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B5C0A9-3B0A-4D12-A2A0-E6216BC489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771" y="3212983"/>
                <a:ext cx="360756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E35CA6-7839-404E-A74E-7B12FDB81E53}"/>
                  </a:ext>
                </a:extLst>
              </p14:cNvPr>
              <p14:cNvContentPartPr/>
              <p14:nvPr/>
            </p14:nvContentPartPr>
            <p14:xfrm>
              <a:off x="5703771" y="3300103"/>
              <a:ext cx="191880" cy="3898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E35CA6-7839-404E-A74E-7B12FDB81E5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86131" y="3282463"/>
                <a:ext cx="2275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4D7550-8F2B-4F9D-B59B-AC422A8C1335}"/>
                  </a:ext>
                </a:extLst>
              </p14:cNvPr>
              <p14:cNvContentPartPr/>
              <p14:nvPr/>
            </p14:nvContentPartPr>
            <p14:xfrm>
              <a:off x="4364931" y="3404503"/>
              <a:ext cx="1142640" cy="392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4D7550-8F2B-4F9D-B59B-AC422A8C13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347285" y="3386863"/>
                <a:ext cx="1178291" cy="42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708806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260568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377602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69DB548-D1C6-43A3-953A-18EC55778BB3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69DB548-D1C6-43A3-953A-18EC55778BB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9377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73BA978-0906-4ED7-9C4C-75586F77FE60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73BA978-0906-4ED7-9C4C-75586F77FE6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965421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A5A3937-CAB6-4280-8719-BB07E8694C24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A5A3937-CAB6-4280-8719-BB07E8694C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684554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A36231-BA4F-423A-9FE1-27C26BF76B00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A36231-BA4F-423A-9FE1-27C26BF76B0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044147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1098CF7-D366-48B5-AD3E-BDE8C7901B7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1098CF7-D366-48B5-AD3E-BDE8C7901B7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571712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1098CF7-D366-48B5-AD3E-BDE8C7901B7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1098CF7-D366-48B5-AD3E-BDE8C7901B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622133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11A9497-0BF0-42C5-A020-FC019106C0AA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11A9497-0BF0-42C5-A020-FC019106C0A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837847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323120"/>
              <a:ext cx="111240" cy="1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29920" y="53051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F29906E-8F05-4D6F-97ED-2368AECB042A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F29906E-8F05-4D6F-97ED-2368AECB042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8924DD5-EB01-45F9-A04E-087349A7E5DE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8924DD5-EB01-45F9-A04E-087349A7E5D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6341AAA-8BE1-4F4E-BCEF-D7DA3EC8AE53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6341AAA-8BE1-4F4E-BCEF-D7DA3EC8AE5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60576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51908</TotalTime>
  <Words>271</Words>
  <Application>Microsoft Office PowerPoint</Application>
  <PresentationFormat>On-screen Show (4:3)</PresentationFormat>
  <Paragraphs>271</Paragraphs>
  <Slides>271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271</vt:i4>
      </vt:variant>
    </vt:vector>
  </HeadingPairs>
  <TitlesOfParts>
    <vt:vector size="276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365</cp:revision>
  <dcterms:created xsi:type="dcterms:W3CDTF">2010-09-30T20:09:09Z</dcterms:created>
  <dcterms:modified xsi:type="dcterms:W3CDTF">2021-04-05T17:20:05Z</dcterms:modified>
</cp:coreProperties>
</file>