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3"/>
  </p:notesMasterIdLst>
  <p:sldIdLst>
    <p:sldId id="382" r:id="rId3"/>
    <p:sldId id="502" r:id="rId4"/>
    <p:sldId id="503" r:id="rId5"/>
    <p:sldId id="504" r:id="rId6"/>
    <p:sldId id="505" r:id="rId7"/>
    <p:sldId id="506" r:id="rId8"/>
    <p:sldId id="507" r:id="rId9"/>
    <p:sldId id="508" r:id="rId10"/>
    <p:sldId id="383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415" r:id="rId27"/>
    <p:sldId id="416" r:id="rId28"/>
    <p:sldId id="384" r:id="rId29"/>
    <p:sldId id="417" r:id="rId30"/>
    <p:sldId id="418" r:id="rId31"/>
    <p:sldId id="419" r:id="rId32"/>
    <p:sldId id="420" r:id="rId33"/>
    <p:sldId id="421" r:id="rId34"/>
    <p:sldId id="422" r:id="rId35"/>
    <p:sldId id="423" r:id="rId36"/>
    <p:sldId id="424" r:id="rId37"/>
    <p:sldId id="425" r:id="rId38"/>
    <p:sldId id="426" r:id="rId39"/>
    <p:sldId id="427" r:id="rId40"/>
    <p:sldId id="428" r:id="rId41"/>
    <p:sldId id="429" r:id="rId42"/>
    <p:sldId id="430" r:id="rId43"/>
    <p:sldId id="385" r:id="rId44"/>
    <p:sldId id="431" r:id="rId45"/>
    <p:sldId id="432" r:id="rId46"/>
    <p:sldId id="433" r:id="rId47"/>
    <p:sldId id="434" r:id="rId48"/>
    <p:sldId id="435" r:id="rId49"/>
    <p:sldId id="436" r:id="rId50"/>
    <p:sldId id="437" r:id="rId51"/>
    <p:sldId id="438" r:id="rId52"/>
    <p:sldId id="439" r:id="rId53"/>
    <p:sldId id="440" r:id="rId54"/>
    <p:sldId id="441" r:id="rId55"/>
    <p:sldId id="442" r:id="rId56"/>
    <p:sldId id="443" r:id="rId57"/>
    <p:sldId id="444" r:id="rId58"/>
    <p:sldId id="386" r:id="rId59"/>
    <p:sldId id="445" r:id="rId60"/>
    <p:sldId id="446" r:id="rId61"/>
    <p:sldId id="447" r:id="rId62"/>
    <p:sldId id="448" r:id="rId63"/>
    <p:sldId id="449" r:id="rId64"/>
    <p:sldId id="450" r:id="rId65"/>
    <p:sldId id="451" r:id="rId66"/>
    <p:sldId id="387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4" r:id="rId80"/>
    <p:sldId id="465" r:id="rId81"/>
    <p:sldId id="466" r:id="rId82"/>
    <p:sldId id="467" r:id="rId83"/>
    <p:sldId id="468" r:id="rId84"/>
    <p:sldId id="469" r:id="rId85"/>
    <p:sldId id="470" r:id="rId86"/>
    <p:sldId id="388" r:id="rId87"/>
    <p:sldId id="471" r:id="rId88"/>
    <p:sldId id="472" r:id="rId89"/>
    <p:sldId id="473" r:id="rId90"/>
    <p:sldId id="474" r:id="rId91"/>
    <p:sldId id="476" r:id="rId92"/>
    <p:sldId id="389" r:id="rId93"/>
    <p:sldId id="477" r:id="rId94"/>
    <p:sldId id="478" r:id="rId95"/>
    <p:sldId id="479" r:id="rId96"/>
    <p:sldId id="480" r:id="rId97"/>
    <p:sldId id="481" r:id="rId98"/>
    <p:sldId id="482" r:id="rId99"/>
    <p:sldId id="483" r:id="rId100"/>
    <p:sldId id="484" r:id="rId101"/>
    <p:sldId id="485" r:id="rId102"/>
    <p:sldId id="486" r:id="rId103"/>
    <p:sldId id="487" r:id="rId104"/>
    <p:sldId id="488" r:id="rId105"/>
    <p:sldId id="490" r:id="rId106"/>
    <p:sldId id="491" r:id="rId107"/>
    <p:sldId id="492" r:id="rId108"/>
    <p:sldId id="493" r:id="rId109"/>
    <p:sldId id="494" r:id="rId110"/>
    <p:sldId id="489" r:id="rId111"/>
    <p:sldId id="495" r:id="rId112"/>
    <p:sldId id="496" r:id="rId113"/>
    <p:sldId id="497" r:id="rId114"/>
    <p:sldId id="498" r:id="rId115"/>
    <p:sldId id="499" r:id="rId116"/>
    <p:sldId id="500" r:id="rId117"/>
    <p:sldId id="501" r:id="rId118"/>
    <p:sldId id="390" r:id="rId119"/>
    <p:sldId id="391" r:id="rId120"/>
    <p:sldId id="392" r:id="rId121"/>
    <p:sldId id="475" r:id="rId12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presProps" Target="pres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51.7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1 167,'38'70,"-25"181,-16-160,1-49,0-33,1 1,0-1,0 0,1 1,0-1,0 0,1 1,0-1,1 0,0 0,1 1,0-2,0 1,1 0,0-1,0 1,1-1,0 0,3 3,-3-10,0 1,0-1,0 0,0 0,0 0,0-1,0 0,0 0,0 0,0-1,0 1,0-1,0 0,0-1,0 1,0-1,0 0,-1 0,4-3,21-5,248-55,482-20,-615 52,-2-7,-2-5,75-39,-29 62,-88 21,-95 1,0-1,0 1,0-1,0 0,0 0,0 0,0-1,0 1,-1 0,1-1,0 0,-1 0,1 0,-1 0,0 0,1 0,-1-1,0 1,0-1,-1 0,1 1,-1-1,1 0,-1 0,0 0,0 0,0 0,0 0,-1 0,1 0,-1 0,0 0,0-1,0 1,0 0,0 0,-1 0,1 0,-1 0,0 0,0 0,0 0,0 0,-1 0,0-1,-2-28,40-213,-38 224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55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409 1090,'121'-90,"136"-77,-104 65,-152 101,-1 0,1 0,0 1,0-1,0 0,0 1,-1-1,1 0,0 1,0 0,0-1,0 1,0-1,0 1,0 0,1 0,-1 0,0-1,0 1,0 0,0 0,0 1,0-1,0 0,0 0,0 0,0 1,0-1,0 1,0-1,0 0,0 1,0 0,0-1,0 1,0 0,-1-1,1 1,0 0,0 0,-1 0,1-1,-1 1,1 0,-1 0,1 0,-1 0,1 0,-1 0,0 0,0 0,1 0,-1 0,0 1,-3 69,1-55,-5 59,3 2,3-1,4 0,3 0,3 0,4-1,3-1,3 0,3-1,3-1,19 32,-3-12,-82-103,15 1,0 2,-1 1,0 0,0 3,0 0,-1 1,0 2,1 1,-1 1,1 1,-1 1,1 2,0 1,0 1,1 1,0 1,0 2,1 0,0 2,1 0,-16 14,-24 19,2 3,2 3,2 2,3 2,2 3,4 3,-8 14,-10 47,67-124,0 1,1-1,-1 0,0 1,0-1,0 1,1-1,-1 1,0-1,1 1,-1-1,0 1,1-1,-1 1,1 0,-1-1,1 1,-1 0,1-1,-1 1,1 0,-1-1,1 1,-1 0,1 0,-1 0,1 0,0-1,-1 1,1 0,-1 0,1 0,-1 0,1 0,0 0,-1 1,1-1,-1 0,1 0,-1 0,1 0,0 1,-1-1,1 0,-1 1,1-1,-1 0,0 1,1-1,-1 1,1-1,-1 0,0 1,1-1,-1 1,0-1,1 1,-1-1,0 1,0-1,0 1,1 0,-1-1,0 1,0-1,36-39,-8 5</inkml:trace>
  <inkml:trace contextRef="#ctx0" brushRef="#br0" timeOffset="362.565">578 1404,'7'4,"0"-1,0 0,0 0,0-1,1 0,-1 0,1 0,-1-1,1-1,0 1,-1-1,1 0,0-1,-1 0,1 0,-1-1,1 0,-1 0,4-2,36-14,-1-2,-1-2,-1-3,-1-1,-1-2,-1-1,-2-3,28-29,22-25,-95 105,1 0,1 0,0 0,2 0,0 1,1-1,1 1,1 0,1-1,1 0,0 1,1-1,1 0,1-1,1 1,0-1,2 0,0-1,0 0,2-1,0 0,9 10,6 10,-19-20</inkml:trace>
  <inkml:trace contextRef="#ctx0" brushRef="#br0" timeOffset="732.544">1691 1283,'-4'9,"-1"0,2 0,-1 1,1 0,1-1,0 1,0 0,1 0,0 0,1 0,0 0,1 0,0 0,0 0,2 7,-3-12,1 1,-1-1,1 1,0-1,1 1,-1-1,1 0,0 0,0 1,1-1,-1-1,1 1,0 0,0-1,1 1,0-1,-1 0,1 0,1-1,-1 1,0-1,1 0,0 0,0 0,-1-1,2 1,-1-1,0-1,0 1,1-1,-1 0,1 0,-1 0,1-1,-1 0,3 0,-5-1,0 0,0-1,0 1,0-1,0 0,0 0,-1 0,1 0,-1 0,1 0,-1-1,0 0,0 1,0-1,0 0,0 0,-1 0,1 0,-1 0,0 0,0 0,0 0,0-1,-1 1,1 0,-1-1,0 1,0 0,0-1,0 1,-1 0,1-1,-2-2,-40-102,39 103,1 0,-1 0,0 0,0 1,0-1,-1 1,0 0,1 0,-1 0,-1 0,1 1,-1-1,1 1,-1 1,0-1,0 0,0 1,0 0,-1 0,1 1,0 0,-1 0,1 0,-1 0,1 1,-1 0,0 0,1 0,-1 1,1 0,-1 0,1 0,0 1,-1 0,1 0,0 0,0 1,0-1,1 1,-1 0,0 1,1-1,0 1,0 0,0 0,0 0,1 0,0 1,0 0,-1 1,-6 23,4-2</inkml:trace>
  <inkml:trace contextRef="#ctx0" brushRef="#br0" timeOffset="1302.504">2053 1549,'69'-237,"-66"218,0-1,-1 1,-1-1,-1 1,-1-1,-1 1,0-1,-1 1,-1 0,-1 0,-1 0,-1 1,0 0,-1 0,-6-8,12 25,0-1,0 1,0 0,0 0,-1 0,1 0,0 1,-1-1,1 1,-1-1,1 1,-1 0,1 0,0 0,-1 0,1 0,-1 0,1 1,-1 0,1-1,0 1,-1 0,1 0,0 0,0 0,0 0,0 1,0-1,0 1,0-1,0 1,0 0,1 0,-1 0,1-1,-1 2,1-1,0 0,0 0,0 0,0 1,0-1,1 0,-1 1,0-1,1 0,0 1,0-1,0 1,0-1,0 1,0-1,0 1,1 0,1 1,0 0,0 0,0 0,0 0,1-1,0 1,0-1,-1 0,2 0,-1 0,0 0,1-1,-1 1,1-1,0 0,0 0,0 0,0 0,0-1,0 0,0 1,1-2,-1 1,0 0,1-1,-1 0,0 0,1 0,-1-1,0 1,1-1,-1 0,0 0,0 0,0-1,0 0,0 0,0 0,0 0,0 0,35-5,-36 8,1 0,-1 0,0 0,1 1,-1-1,0 1,0 0,0 0,0 1,0-1,-1 0,1 1,-1-1,1 1,-1 0,0 0,0 0,0 0,-1 0,1 1,-1-1,0 0,1 1,-2-1,1 1,0-1,-1 1,1 0,-1-1,0 1,0-1,-1 1,1 0,-1-1,0 1,0-1,0 1,0-1,-1 1,3 38,-1-36,1 0,0-1,0 1,0 0,0-1,1 1,0-1,0 0,0 1,1-1,0 0,0-1,0 1,0 0,1-1,0 0,0 0,0 0,0 0,1 0,-1-1,1 0,0 0,0-1,0 1,1-1,-1 0,0 0,1-1,-1 1,1-1,0 0,-1-1,1 0,0 0,0 0,-1 0,1-1,0 0,-1 0,1 0,4-3,1-2</inkml:trace>
  <inkml:trace contextRef="#ctx0" brushRef="#br0" timeOffset="2012.441">2562 897,'0'-1,"1"0,-1 0,0-1,1 1,-1 0,0 0,0 0,0 0,0-1,0 1,0 0,-1 0,1 0,0 0,0 0,-1-1,1 1,-1 0,1 0,-1 0,1 0,-1 0,0 0,1 0,-1 1,0-1,0 0,0 0,0 0,0 1,0-1,0 0,0 1,0-1,0 1,0 0,0-1,0 1,0 0,0-1,-1 1,1 0,0 0,0 0,0 0,0 0,-1 0,1 0,0 1,0-1,0 0,0 1,0-1,0 1,0-1,0 1,0-1,-1 1,-54 47,49-38,1 1,0 0,1 0,0 0,0 1,1 0,1 0,0 0,1 0,0 0,1 1,0-1,1 4,0-10,0-1,1 1,-1-1,1 1,0-1,1 0,-1 1,1-1,0 0,1 0,-1 0,1 0,0 0,0-1,0 1,1-1,0 0,-1 0,1 0,1-1,-1 1,0-1,1 0,0 0,0-1,0 1,0-1,0 0,0-1,4 2,0-1,0 0,0 0,0-1,1 0,-1 0,0-1,1 0,-1-1,0 0,0-1,0 1,0-2,0 1,0-1,0-1,-1 0,0 0,1 0,-2-1,1 0,0-1,-1 0,0 0,-1-1,1 1,1-4,2-8</inkml:trace>
  <inkml:trace contextRef="#ctx0" brushRef="#br0" timeOffset="2372.448">2828 969,'71'21,"-61"-24,0 1,0-1,-1-1,0 0,0 0,0-1,0 0,0-1,-1 0,0 0,-1 0,1-1,-1 0,0-1,-1 0,0 0,0 0,-1-1,0 0,0 0,-1 0,0 0,-1-1,0 1,0-1,-1 0,-1 0,1 0,-2-1,1 8,-1 0,0 1,0-1,0 1,0-1,-1 1,1-1,-1 0,1 1,-1-1,0 1,0 0,0-1,0 1,-1 0,1 0,-1-1,1 1,-1 0,0 1,1-1,-1 0,0 0,0 1,-1-1,1 1,0 0,0-1,-1 1,1 0,-1 0,1 1,-1-1,1 0,-1 1,1 0,-1-1,1 1,-1 0,0 1,1-1,-1 0,1 1,-1-1,1 1,-1 0,1-1,-1 1,1 1,0-1,0 0,-1 1,1-1,0 1,0-1,0 1,0 0,1 0,-1 0,1 0,-1 0,1 0,-1 0,0 2,-3 4,-1-1,1 1,0 1,0-1,1 0,1 1,-1 0,1 0,1 0,0 0,0 1,0-1,1 0,1 1,0-1,0 1,2 8,-2-14,1 1,0-1,0 1,0-1,0 1,1-1,0 0,0 1,0-1,0 0,1 0,-1-1,1 1,0 0,0-1,1 0,-1 0,1 0,-1 0,1 0,0-1,0 1,0-1,0 0,1 0,-1-1,0 0,1 1,-1-1,1-1,0 1,-1-1,1 1,-1-1,1-1,2 1,8-3,1 0,-1-1,0-1,0 0,0-1,-1 0,0-2,0 1,-1-2,0 0,0 0,-1-1,0-1,-1 0,0-1,7-10,-2-3</inkml:trace>
  <inkml:trace contextRef="#ctx0" brushRef="#br0" timeOffset="2772.395">3409 509,'-6'3,"0"-1,1 1,0 0,-1 1,1-1,0 1,1 0,-1 0,1 0,-1 1,1 0,1-1,-1 1,1 1,0-1,0 0,0 1,1 0,0 0,-1 1,0-2,0 1,0 0,0 0,1 0,0 0,0 0,1 0,-1 1,1-1,1 0,-1 1,1-1,0 1,1-1,0 1,-1-1,2 0,-1 1,1-1,0 0,1 0,-1 0,1 0,0-1,0 1,1-1,0 0,0 0,0 0,1 0,-1-1,1 1,0-1,0-1,1 1,-1-1,1 1,0-2,0 1,0-1,0 0,0 0,4-2,0-1,0 0,0-1,-1 0,1 0,-1-1,0 0,0-1,0 0,0 0,0-1,-1 0,0-1,0 0,0 0,-1-1,0 0,0 0,-1 0,0-1,0 0,-1 0,0-1,0 1,-1-1,0 0,-1 0,2-5,6-20,-1 0,-1 0,-2-1,-2 0,-1 0,-1 0,-2-15,0 34,-1 1,0-1,-1 0,-1 1,0-1,-2 1,1 0,-2 0,0 0,0 1,-2-1,1 1,-2 1,0-1,-1 1,0 1,-1-1,-10-9,16 20,1-1,-1 1,1 0,-1 0,0 0,0 0,0 1,0 0,0 0,0 0,-1 0,1 0,0 1,0 0,-1 0,1 0,0 1,0-1,-1 1,1 0,0 0,0 0,0 1,0-1,0 1,1 0,-1 0,0 1,1-1,-1 1,1 0,0-1,0 1,0 1,-1 0,-4 5,0 1,1 0,0 0,0 1,1-1,0 1,1 1,1-1,-1 1,2 0,-2 9,3-7,2 0,0 0,0 0,1 0,1 0,0 0,1 0,1-1,0 0,1 1,0-1,1-1,0 1,1-1,1 0,0-1,0 0,1 0,1 0,-1-1,2-1,-1 0,2 0,-1-1,1-1,0 0,0 0,1-1,0-1,0 0,0-1,1 0,-1-1,1 0,4-1,31 4,0-2,0-3,0-1,0-3,0-2,0-2,-1-2,0-2,0-3,20-9,-10 3</inkml:trace>
  <inkml:trace contextRef="#ctx0" brushRef="#br0" timeOffset="3542.443">1497 2541,'39'84,"171"272,-210-356,23 34,-23-34,-1-1,1 1,0-1,-1 1,1-1,0 1,0-1,0 1,-1-1,1 1,0-1,0 1,0-1,0 1,0-1,0 1,0-1,0 0,0 1,0-1,1 1,-1-1,0 1,0-1,0 1,1-1,-1 1,0-1,0 1,1 0,-1-1,0 1,1-1,-1 1,1 0,-1-1,0 1,1 0,-1-1,1 1,-1 0,1 0,-1 0,1-1,-1 1,1 0,-1 0,1 0,-1 0,1 0,0 0,-1 0,1 0,-1 0,1 0,-1 0,1 0,-1 0,1 1,-1-1,1 0,-1 0,1 1,-1-1,1 0,-1 1,0-1,1 0,-1 1,1-1,-2-412,1 243,0 147</inkml:trace>
  <inkml:trace contextRef="#ctx0" brushRef="#br0" timeOffset="3802.457">2102 2444,'5'17,"0"13,0 10,3 7,1-2,-2-3,-2-5,-2-5,3-3,1-3,2-6,4-6,1-1,1-4,2-2,-1-7,-4-4</inkml:trace>
  <inkml:trace contextRef="#ctx0" brushRef="#br0" timeOffset="4072.436">2053 2299,'-4'0,"-5"0,-2-4,2-5,6-2,3 2</inkml:trace>
  <inkml:trace contextRef="#ctx0" brushRef="#br0" timeOffset="4322.363">2272 1792,'1'0,"1"0,-1 0,1 0,-1 0,1 0,-1 1,1-1,-1 0,1 1,-1 0,1-1,-1 1,0 0,1-1,-1 1,0 0,0 0,1 0,-1 0,0 0,0 1,0-1,0 0,-1 0,1 1,0-1,0 1,-1-1,1 0,-1 1,1-1,-1 1,0-1,0 1,1-1,-1 1,0 0,0 0,3 6,188 404,-81-190,-110-222,0-1,0 1,1-1,-1 1,0-1,0 0,0 1,0-1,1 1,-1-1,0 1,1 0,-1-1,0 1,1-1,-1 1,0-1,1 1,-1 0,1-1,-1 1,1 0,-1 0,1-1,-1 1,1 0,-1 0,1 0,-1-1,1 1,-1 0,1 0,-1 0,1 0,0 0,-1 0,1 0,-1 0,1 0,-1 1,1-1,-1 0,1 0,-1 0,1 1,-1-1,1 0,-1 0,1 1,-1-1,1 0,-1 1,0-1,1 1,-1-1,0 1,1-1,-1 1,0-1,0 1,1-1,-1 1,0-1,0 1,0-1,0 1,1-1,-1 1,0-1,0 1,21-59,-13 32,0 4,1 1,1-1,0 2,2-1,0 1,2 1,0 0,1 1,1 1,0 0,1 1,1 1,16-10,-31 23,0 0,0 0,0 1,1 0,-1-1,0 1,1 0,-1 1,0-1,1 1,-1-1,1 1,-1 0,1 0,-1 0,1 1,-1 0,1-1,-1 1,0 0,1 0,-1 1,0-1,0 1,0-1,0 1,0 0,0 0,-1 1,1-1,-1 0,1 1,-1 0,0-1,0 1,0 0,0 0,-1 0,1 0,-1 1,0-1,0 0,0 1,0-1,0 0,-1 1,0-1,1 1,-1-1,0 1,-1-1,1 1,-1 1,-8 27,-1-1,-2 0,-1-1,-1 0,-2-1,-1-1,-1 0,-1-1,-1-1,-2-1,-2 0,-44 17,52-42</inkml:trace>
  <inkml:trace contextRef="#ctx0" brushRef="#br0" timeOffset="4790.931">2997 2323,'15'-4,"0"0,0-1,-1-1,0 0,0-1,0 0,-1-1,0-1,-1 0,1-1,-2 0,0-1,0 0,-1-1,0 0,-1 0,0-1,-1 0,-1-1,0 0,-1 0,0 0,-1-1,-1 0,2-13,-1 16,-1-1,0 1,-1-1,-1 0,0 0,-1 0,0 0,-1 0,0 0,-1 0,0-1,-1 1,-1 1,0-1,-1 0,0 1,-1 0,0 0,-1 0,-4-6,8 17,1-1,0 1,-1-1,0 1,1-1,-1 1,0 0,1 0,-1 0,0 0,0 0,0 0,0 0,0 1,0-1,0 1,0 0,0-1,0 1,0 0,0 0,0 0,0 0,-1 1,1-1,0 1,0-1,0 1,0-1,0 1,1 0,-1 0,0 0,0 0,0 1,1-1,-1 0,1 1,-1-1,1 1,-1-1,1 1,0 0,0 0,0-1,0 1,0 0,0 0,1 0,-1 1,-40 103,40-102,0 1,1 0,-1 0,1 0,0 0,0 0,0-1,1 1,0 0,0 0,0 0,0-1,1 1,0 0,0-1,0 0,0 1,1-1,0 0,0 0,0 0,0-1,0 1,1-1,0 0,-1 0,1 0,0 0,1-1,-1 1,0-1,1 0,-1 0,1-1,0 0,0 1,-1-1,1-1,0 1,0-1,0 0,0 0,0 0,0-1,-1 0,1 0,0 0,0 0,-1-1,1 0,2-1,167-122,-174 124,1 1,0-1,0 0,0 0,0 1,0-1,0 0,0 1,0-1,0 1,0-1,0 1,0 0,0-1,1 1,-1 0,0 0,0 0,0 0,0 0,1 0,-1 0,0 0,0 0,0 1,0-1,1 0,-1 1,0-1,0 1,0-1,0 1,0 0,0-1,0 1,0 0,-1 0,1-1,0 1,0 0,-1 0,1 0,0 0,-1 0,1 0,-1 0,1 0,-1 1,1 0,7 69,-6-43,11 19,-4-30</inkml:trace>
  <inkml:trace contextRef="#ctx0" brushRef="#br0" timeOffset="5460.912">3844 1525,'-15'11,"0"0,0 1,1 0,1 1,0 1,1 0,0 0,2 2,-1-1,2 1,0 1,1-1,0 2,2-1,0 1,1 0,0 0,2 0,0 0,1 1,1 0,1 10,0-25,1 0,-1 0,0-1,1 1,0 0,0-1,0 1,1-1,-1 1,1-1,0 0,0 1,0-1,0 0,0 0,1 0,-1-1,1 1,0-1,0 1,0-1,0 0,0 0,0 0,1 0,-1-1,1 0,-1 1,1-1,0 0,-1-1,1 1,0-1,-1 1,1-1,0 0,0-1,-1 1,1-1,0 1,0-1,-1 0,1 0,-1-1,1 1,-1-1,0 0,1 0,-1 0,0 0,2-3,19-20,-1 0,-1-2,-2-1,-1 0,-1-2,-1 0,-2 0,-1-2,-1 0,-2 0,-1-1,-2-1,4-33,-9 54,-9 58,42 104,-34-145,0 0,0 0,1-1,0 1,0-1,0 0,0 0,0 0,0 0,1 0,0-1,-1 1,1-1,0 0,0 0,0-1,0 1,1-1,-1 0,0 0,1 0,-1-1,0 1,1-1,-1 0,1 0,-1-1,0 1,1-1,-1 0,0 0,1-1,0 0,11-8,0 0,0-1,-2-1,1 0,-2-1,0-1,0 0,-1 0,-1-1,0-1,-1 0,-1-1,-1 1,0-2,-1 1,-1-1,0 0,-2 0,0-1,0-4,7-33,-3-1,-2 0,-2 0,-3-1,-3 1,-2-1,-2 1,-3 0,-3 1,-2 0,-17-43,31 97,0 0,1 1,-1-1,0 0,-1 0,1 0,0 1,0-1,-1 0,1 0,-1 1,1-1,-1 0,0 1,0-1,0 1,0-1,0 1,0-1,0 1,0 0,-1-1,1 1,0 0,-1 0,1 0,-1 0,1 0,-1 0,0 1,1-1,-1 0,0 1,1-1,-1 1,0 0,0-1,1 1,-1 0,0 0,0 0,0 1,1-1,-1 0,0 1,0-1,1 1,-1-1,0 1,1 0,-1 0,1 0,-1 0,1 0,-1 0,1 0,0 0,-1 0,1 1,0-1,0 1,0-1,0 1,0-1,0 1,1-1,-1 1,0 0,-3 18,2-1,0 1,0 0,2 0,1-1,0 1,2 0,0-1,1 1,1-1,0 0,3 3,-3-5,19 56,4-2,3-1,3-1,3-2,2-1,41 49,-69-99,32 78,-47-85</inkml:trace>
  <inkml:trace contextRef="#ctx0" brushRef="#br0" timeOffset="5700.864">4109 1332,'5'-4,"4"-6,10-9,6-9,2-5,5 0,2-4,-2 2,2 2,0 2,-2 3,-2 5,-2 4,-3 4,0 5,-1 4,-4-1,-5 1</inkml:trace>
  <inkml:trace contextRef="#ctx0" brushRef="#br0" timeOffset="6152.087">4980 1042,'4'4,"2"6,0 4,-2 5,-1 3,-1 2,-1 1,-1 0,0 0,0 0,0 0,-5-5,0-5</inkml:trace>
  <inkml:trace contextRef="#ctx0" brushRef="#br0" timeOffset="6322.033">4932 752,'-4'-9,"-1"-6,4 3,2 4</inkml:trace>
  <inkml:trace contextRef="#ctx0" brushRef="#br0" timeOffset="6592.021">5320 800,'-39'160,"39"-157,-1 0,1 0,0 1,0-1,0 0,0 0,1 0,-1 0,1 0,0 0,-1 0,2 0,-1-1,0 1,0 0,1 0,0-1,-1 1,1-1,0 0,0 1,0-1,1 0,-1 0,1 0,-1 0,1-1,-1 1,1-1,0 0,0 1,0-1,-1 0,1-1,0 1,0 0,0-1,1 0,-1 0,0 0,0 0,0 0,0 0,0-1,0 0,0 1,0-1,0 0,0-1,-1 1,1 0,2-2,2-1,1 0,-1-1,0 0,0 0,0 0,-1-1,0 0,0 0,0-1,-1 0,0 0,0 0,-1 0,0-1,0 0,-1 0,0 0,0 0,-1 0,0-1,0 1,-1-1,0 1,-1-1,0 1,0-1,-1 0,0 1,0-1,-1 1,0 0,-1-1,0 1,0 0,0 0,-1 1,-1-1,1 1,-1 0,0 0,-1 0,1 1,-1 0,-1 0,1 0,-2 0,4 5,1 0,0 0,-1 0,1 0,-1 1,1-1,-1 1,1 0,-1 0,1 0,-1 1,1-1,-1 1,1 0,-1 0,1 0,0 0,-1 0,1 1,0 0,0 0,0-1,0 2,1-1,-1 0,0 1,1-1,-1 1,1 0,0 0,-12 15</inkml:trace>
  <inkml:trace contextRef="#ctx0" brushRef="#br0" timeOffset="7022.008">5682 848,'32'-117,"52"-86,-84 202,0 0,0 0,0 0,1 1,-1-1,0 0,1 1,-1-1,0 0,1 1,-1-1,1 0,-1 1,1-1,0 1,-1-1,1 1,-1-1,1 1,0-1,0 1,-1 0,1-1,0 1,-1 0,1 0,0-1,0 1,0 0,-1 0,1 0,0 0,0 0,0 0,-1 0,1 0,0 1,0-1,-1 0,1 0,0 1,0-1,-1 0,1 1,0-1,-1 1,1-1,0 1,-1-1,1 1,-1-1,1 1,-1 0,1-1,-1 1,1 0,-1-1,0 1,1 0,-1 0,0 0,22 63,-14-38,-6-24,0 1,0 0,1 0,-1-1,1 0,0 1,-1-1,1 0,0 0,0 0,0-1,0 1,1-1,-1 0,0 0,1 0,-1 0,1 0,-1-1,1 0,-1 1,1-1,-1 0,1-1,-1 1,1-1,-1 0,0 1,1-1,-1-1,0 1,1 0,-1-1,0 0,0 0,0 0,-1 0,1 0,0 0,-1-1,1 0,-1 1,0-1,0 0,0 0,0 0,-1 0,1 0,-1 0,0-1,1 1,-2 0,1-2,7-14,-1-1,0 0,-2 0,0-1,-2 0,0 1,-1-1,-2 0,0 0,-2-20,1 15,1 5</inkml:trace>
  <inkml:trace contextRef="#ctx0" brushRef="#br0" timeOffset="7321.96">6384 1,'-69'56,"-21"76,89-128,-1-1,0 1,1 0,0-1,0 1,0 0,0 0,1 0,-1 0,1 0,0-1,0 1,1 0,-1 0,1 0,0 0,0 0,0-1,0 1,1 0,-1-1,1 1,0-1,0 0,0 1,1-1,-1 0,1 0,-1 0,1-1,0 1,0-1,1 0,-1 1,0-2,1 1,-1 0,3 0,178 23,-118-24,-65-1,0-1,0 1,0-1,0 1,0 0,1 0,-1 0,0 0,0-1,0 2,0-1,1 0,-1 0,0 0,0 0,0 1,0-1,1 0,-1 1,0-1,0 1,0 0,0-1,0 1,0 0,0 0,-1-1,1 1,0 0,0 0,0 0,-1 0,1 0,-1 0,1 0,-1 0,1 0,-1 0,1 0,-1 1,0-1,0 0,0 0,0 0,1 1,-1-1,-1 0,1 0,0 0,0 0,0 1,-1-1,1 0,0 0,-1 0,1 0,-1 0,0 0,1 0,-1 0,0 0,1 0,-1 0,0 0,0-1,0 1,-61 59,-63 7,109-65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6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46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6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1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6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1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0,'0'10,"0"8,0 5,-5 4,-2 2,-4 1,0 0,-3 0,-5 0,2-1,-1-1,2 1,0-1,1 0,0 1,-4-1,3-5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1,'5'2,"0"0,0 0,0 1,0 0,0 0,-1 0,0 0,0 1,0 0,0 0,0 0,-1 0,1 0,-1 1,-1 0,1 0,0-1,-1 1,0 1,0-1,-1 0,0 0,1 1,-1 0,4 142,-6-110,-2 270,8-262,2-35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1 253,'39'-25,"15"-11,1 3,2 2,0 2,3 3,35-9,-68 26,-11 3,0 1,0 0,1 1,-1 1,1 1,0 0,-1 1,1 1,0 0,0 1,-14 0,-1 0,1-1,-1 1,1 0,-1 0,0 0,1 1,-1-1,0 0,0 1,0 0,0-1,0 1,0 0,-1 0,1 0,-1 0,1 0,-1 0,0 1,0-1,0 0,0 1,0-1,0 1,-1-1,1 1,-1-1,0 1,1-1,-1 1,0 0,-1-1,1 1,0-1,-1 1,0-1,1 1,-1-1,0 1,-46 96,-25-7,-33 57,104-147,0 1,0 0,0-1,0 1,0 0,1 0,-1-1,1 1,0 0,0 0,0 0,0 0,0 0,1 0,-1-1,1 1,-1 0,1 0,0-1,1 1,-1 0,0-1,1 1,-1-1,1 1,0-1,0 0,0 0,0 0,0 0,0 0,0 0,1-1,-1 1,1-1,-1 1,1-1,0 0,-1 0,1 0,0-1,0 1,-1-1,1 1,3-1,16 7,108 48,-127-52,1-1,0 1,-1 0,0 0,0 1,0-1,0 1,0-1,0 1,-1 0,0 0,0 0,0 0,0 1,-1-1,0 0,0 1,0-1,0 1,0-1,-1 1,0 0,0-1,0 1,-1-1,0 1,0-1,-1 5,-6 9,-1 0,0-1,-2 0,0 0,0-1,-2-1,0 0,0-1,-2 0,0-1,-11 8,20-16,-150 104,137-96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339 171,'28'226,"2"-27,-25-93,-5-107,0 1,0 0,0-1,1 1,-1 0,0 0,0-1,1 1,-1 0,0 0,1-1,-1 1,0 0,1 0,-1 0,0 0,1-1,-1 1,0 0,1 0,-1 0,0 0,1 0,-1 0,1 0,-1 0,0 0,1 0,-1 0,0 0,1 0,-1 0,0 1,1-1,-1 0,0 0,1 0,-1 0,0 1,1-1,-1 0,0 0,0 1,1-1,-1 0,0 1,0-1,1 0,-1 1,0-1,0 0,0 1,0-1,0 0,1 1,2-15</inkml:trace>
  <inkml:trace contextRef="#ctx0" brushRef="#br0" timeOffset="513.092">199 227,'9'-13,"1"0,1 0,0 1,1 0,0 1,1 1,0 0,1 0,0 2,0-1,1 2,0 0,0 1,1 0,0 1,0 1,0 1,100-22,-115 24,0 1,0-1,1 0,-1 0,1 1,-1-1,0 1,1-1,-1 1,1 0,-1-1,1 1,0 0,-1 0,1 0,-1 0,1 0,-1 0,1 1,-1-1,1 0,-1 1,1-1,-1 1,0 0,1-1,-1 1,0 0,1 0,-1 0,0 0,0 0,0 0,0 0,0 0,0 1,0-1,0 0,-1 1,1-1,0 0,-1 1,1-1,-1 1,1-1,-3 7,0-1,0 1,-1-1,0 0,0 0,0 0,-1 0,0-1,-1 0,1 1,-1-2,0 1,-1 0,0-1,-2 2,1-1,1-1,0 1,1 1,-1-1,1 1,0 0,1 0,0 0,0 1,0 0,1-1,-1 4,6-4,-1 1,1-2,0 1,0 0,1 0,0-1,0 1,1-1,0 0,0 0,0 0,1-1,0 1,0-1,0 0,0-1,1 1,0-1,0 0,0 0,1-1,-1 0,1 0,-1-1,7 2,-2 2,12 6,-15-10,0 0,0 1,-1 1,1-1,0 1,-1 0,0 1,0 0,0 0,-1 0,0 1,0 0,0 0,-1 1,0-1,0 1,0 0,-1 1,0-1,-1 1,1-1,-2 1,1 0,-1 1,0-1,-1 0,1 0,-2 4,-1-4,-1 1,-1 0,0 0,0-1,0 1,-1-1,0 0,-1 0,0-1,0 1,-1-1,0 0,0-1,0 1,-1-1,0-1,0 1,-1-1,0 0,1-1,-2 0,1 0,0 0,-1-1,1-1,-7 2,10-3,-13 5,0 0,0-2,-1 0,1-1,-1-1,0-1,1 0,-1-2,-11-1,6-4</inkml:trace>
  <inkml:trace contextRef="#ctx0" brushRef="#br0" timeOffset="846.075">0 1045,'135'-23,"-1"-6,51-21,206-43,-163 62,-201 30</inkml:trace>
  <inkml:trace contextRef="#ctx0" brushRef="#br0" timeOffset="1622.867">650 1102,'-35'53,"2"3,3 0,3 2,-7 23,22-48,-1-1,-2 0,-1-2,-2 1,-6 6,26-58,18-22,2 1,2 2,1 0,2 1,2 2,1 1,2 1,12-8,40-48,-62 64,-14 16,0 1,1-1,0 2,1 0,0 0,0 0,1 1,7-4,-17 12,0 0,0-1,0 1,-1 0,1 0,0-1,0 1,0 0,0 0,0 0,0 0,0 0,0 0,-1 1,1-1,0 0,0 0,0 1,0-1,0 0,-1 1,1-1,0 1,0-1,-1 1,1-1,0 1,-1 0,1-1,-1 1,1 0,0 0,-1-1,0 1,1 0,-1 0,1 0,-1-1,0 1,0 0,1 0,-1 0,0 0,0 0,0 0,0 0,4 49,-5-45,0 51,0-36,0 0,1 1,1-1,1 1,0-1,2 0,0 1,2-2,0 2,47 123,-53-142,0-1,1 1,-1-1,0 1,0-1,0 1,0-1,0 1,0-1,0 1,0-1,-1 1,1-1,-1 1,1-1,-1 1,1-1,-1 0,0 1,0-1,0 0,1 1,-1-1,-1 0,1 0,0 0,0 0,0 0,0 0,-1 0,1-1,0 1,-1 0,1-1,-1 1,1-1,-1 1,1-1,-1 0,1 0,-1 0,1 0,-1 0,1 0,-1 0,1 0,-2 0,-76-24,68 20,-40-17,1-2,1-2,1-3,1-1,2-3,-5-5,36 26</inkml:trace>
  <inkml:trace contextRef="#ctx0" brushRef="#br0" timeOffset="2072.351">1214 820,'5'5,"6"1,2-5,2-2,5-2,3 1,2-6,3 0,5 1,2 1,0-2,-1-1,-2 2,-1 2,-2 2,0 1,-5 1</inkml:trace>
  <inkml:trace contextRef="#ctx0" brushRef="#br0" timeOffset="2312.698">1298 1074,'39'-5,"17"-1,4-5,-4-1,-6-2,-7 0,-5 4,-6-3,-7 2</inkml:trace>
  <inkml:trace contextRef="#ctx0" brushRef="#br0" timeOffset="3448.497">1807 1215,'32'-16,"-17"10,-1 0,-1-1,1 0,-1-1,-1-1,0 0,0-1,0 0,-1-1,6-7,21-38,-2 0,-3-3,7-22,-32 67,-2 0,0 0,0-1,-2 0,0 0,0-1,-2 1,0-1,0 1,-2-4,1 17,-1 0,0 1,0-1,0 0,0 1,-1-1,1 0,0 1,-1-1,1 0,-1 1,1-1,-1 1,0-1,0 1,0-1,0 1,0 0,0-1,0 1,0 0,0 0,-1 0,1 0,0 0,-1 0,1 0,-1 0,1 1,-1-1,1 0,-1 1,1-1,-1 1,0 0,1 0,-1-1,0 1,1 0,-1 0,0 1,1-1,-1 0,0 0,1 1,-1-1,1 1,-1 0,0-1,1 1,-1 0,1 0,0 0,-1 0,1 0,0 0,0 0,0 0,-1 1,1-1,0 1,-13 15,1 0,0 1,1 0,1 1,1 0,1 0,0 1,2 1,0-1,0 6,5-20,-1 1,2-1,-1 1,1 0,0-1,0 1,1 0,0 0,0-1,1 1,0 0,0 0,0-1,1 1,0-1,0 1,1-1,0 0,0 0,0 0,1 0,-1 0,2-1,-1 0,0 0,1 0,0 0,0-1,1 0,-1 0,1 0,0-1,0 1,0-1,0-1,1 1,-1-1,1-1,-1 1,6 0,-4-1,0-1,0 0,1 0,-1-1,0 0,0 0,0 0,0-2,0 1,0-1,-1 0,1 0,-1-1,0 0,0 0,0-1,0 0,-1 0,0 0,0-1,0 0,-1 0,0-1,0 0,-1 3,6-6,-1 0,0 0,-1-1,0 0,-1 0,0-1,-1 0,0 0,-1-1,0 1,-1-1,0 0,-1 0,-1-1,0 1,-1-1,0-5,-1 18,0 1,0-1,0 1,0-1,0 0,0 1,0-1,0 0,0 1,0-1,0 1,0-1,-1 0,1 1,0-1,0 1,-1-1,1 1,0-1,-1 1,1-1,-1 1,1-1,0 1,-1-1,1 1,-1 0,1-1,-1 1,0 0,1-1,-1 1,1 0,-1 0,1 0,-1-1,0 1,1 0,-1 0,0 0,1 0,-1 0,1 0,-1 0,0 0,1 0,-1 1,1-1,-1 0,0 0,1 0,-1 1,1-1,-1 0,1 1,-1-1,1 0,-1 1,1-1,-1 1,-20 32,18-28,1 0,0 1,0-1,1 0,-1 1,1-1,1 1,-1-1,1 1,0 0,0-1,0 1,1-1,0 1,0 0,0-1,1 0,0 1,0-1,0 0,1 0,0 0,0 0,0-1,0 1,1-1,0 0,-1 0,2 0,-1 0,0-1,1 1,4 1,3-3,1-1,0-1,0 0,-1 0,1-1,0-1,-1 0,1-1,-1-1,0 1,0-2,0 0,0 0,-1-1,0-1,0 1,-1-2,0 0,0 0,-1-1,0 0,0 0,-1-1,0 0,-1 0,0-1,-1 0,0-1,0 1,-2-1,1 0,-1 0,0-4,0 8,0 0,0 0,0 0,-1 0,0-1,-1 1,0-1,0 0,-1 0,0 1,0-1,-1 0,-1 0,1 0,-1 0,-1 0,0 0,0 1,0-1,-1 1,-1-1,1 1,-1 0,-1 0,1 1,-6-6,9 11,-1 1,0-1,0 1,1 0,-1-1,0 1,-1 0,1 0,0 1,0-1,0 0,0 1,-1-1,1 1,0 0,-1-1,1 1,0 0,0 1,-1-1,1 0,0 1,0-1,-1 1,1 0,0-1,0 1,0 0,0 0,0 1,0-1,0 0,0 1,1-1,-1 1,0-1,1 1,-1 0,0 1,-47 81,40-63,0 1,2-1,1 1,1 0,0 1,2-1,0 13,2-27,1-1,1 1,-1 0,2-1,-1 1,1-1,0 0,0 0,1 1,0-1,0-1,0 1,1 0,0-1,1 0,0 0,-1 0,2 0,-1-1,1 0,0 0,0-1,0 1,3 0,15 9,-2-1</inkml:trace>
  <inkml:trace contextRef="#ctx0" brushRef="#br0" timeOffset="3991.98">2992 820,'-32'44,"1"1,3 2,-20 44,39-66,29-42,112-189,-131 204,0 1,0-1,-1 1,1-1,0 1,0 0,1-1,-1 1,0 0,0 0,1 0,-1 0,0 0,1 0,-1 0,1 1,-1-1,1 0,-1 1,1-1,0 1,-1-1,1 1,0 0,-1 0,1 0,0 0,-1 0,1 0,0 0,-1 1,1-1,0 1,-1-1,1 1,-1-1,1 1,-1 0,1 0,-1 0,1 0,-1 0,0 0,0 0,1 0,-1 1,0-1,0 0,0 1,0 0,13 34,-13-31,0 0,0 0,1 0,-1 0,1 0,0-1,0 1,1-1,-1 1,1-1,0 0,0 0,0 0,1-1,0 1,-1-1,1 0,0 0,0 0,1 0,-1-1,1 1,-1-1,2 0,-2-3,0-1,-1 1,1-1,0 0,-1 0,1 0,-1 0,0-1,0 1,0-1,0 0,0 0,0 0,-1 0,1 0,-1-1,0 1,0-1,0 0,-1 1,1-1,-1 0,0 0,0 0,0 0,-1 0,1 0,-1 0,0 0,0 0,-1-3,5-13,0 8,-1 1,0-1,-1 0,0 0,0 0,-2 0,1 0,-2 0,1 0,-2 0,1 0,-2 0,0 1,0-1,-1 1,-2-6,-5 2</inkml:trace>
  <inkml:trace contextRef="#ctx0" brushRef="#br0" timeOffset="4427.84">2766 143,'76'-40,"-46"22,1 1,0 2,1 2,1 1,0 1,3 1,-35 9,0 0,1 1,-1-1,0 0,0 1,1-1,-1 1,0-1,1 1,-1 0,0 0,1 0,-1-1,0 1,1 1,-1-1,0 0,1 0,-1 0,0 1,1-1,-1 0,0 1,1-1,-1 1,0 0,0-1,0 1,0 0,0 0,1 0,-2 0,1 0,0 0,0 0,0 0,0 0,-1 0,1 1,0-1,-1 0,1 0,-1 1,1-1,-1 0,0 1,0-1,0 0,1 1,-1-1,-1 0,1 1,0-1,0 1,0-1,-1 0,1 0,0 1,-1-1,0 0,1 1,-1-1,0 0,0 1,-33 48,29-45,1 0,-1 0,1 1,0-1,1 1,-1 0,1 0,0 0,1 0,0 1,0-1,0 1,1 0,-1 3,3-8,1 1,-1-1,1 1,0-1,0 0,0 0,0 0,0 0,0 0,1 0,-1 0,1-1,-1 1,1-1,-1 0,1 0,0 0,0 0,0 0,-1-1,1 1,0-1,0 0,0 1,0-2,0 1,0 0,0 0,0-1,-1 0,1 1,0-1,0 0,-1 0,1-1,2 0,171-58,-151 52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16 720,'-3'7,"0"0,1 0,0 0,0 0,1 1,0-1,0 0,1 1,0-1,0 0,0 1,1-1,0 0,1 1,0-1,0 0,0 0,1 0,2 3,-3-7,0 1,0-1,0 1,0-1,1 0,-1 0,1 0,0 0,0 0,0-1,0 1,1-1,-1 0,1 0,-1 0,1-1,0 1,-1-1,1 0,0 0,0 0,0 0,0-1,0 0,0 1,0-2,0 1,0 0,0-1,0 0,0 1,0-2,0 1,-1 0,4-2,7-5,-1 1,0-2,0 0,-1 0,0-1,-1 0,0-1,-1-1,6-8,31-30,-46 48,1 0,-1 1,1-1,0 0,0 0,0 1,0-1,0 1,0 0,0 0,1-1,-1 1,0 1,1-1,-1 0,0 1,1-1,-1 1,1-1,-1 1,1 0,-1 0,1 1,-1-1,1 0,-1 1,1-1,-1 1,0 0,1 0,-1 0,0 0,0 0,1 1,-1-1,0 0,0 1,-1 0,1-1,0 1,0 1,1 1,-1 1,1-1,0 0,0 0,0-1,1 1,-1-1,1 1,0-1,0 0,0-1,0 1,0-1,1 1,-1-1,1-1,-1 1,1 0,0-1,0 0,0-1,0 1,0-1,-1 1,1-2,0 1,0 0,0-1,0 0,0 0,0-1,-1 1,1-1,-1 0,1 0,-1 0,1-1,17-19,-1-1,0-1,-2-1,-1-1,-1 0,-1-1,-1-1,-2-1,0 0,-2 0,3-17,-9 31,5-15,-2 0,-2-1,0 0,-2 0,-2 0,0-1,-3 1,0 0,-2-5,2 28,1-1,-2 0,1 0,-1 0,0 1,-1-1,0 1,0 0,-1 0,0 0,0 0,-1 0,0 1,-4-4,8 10,0 0,0 1,1-1,-1 0,0 1,0 0,0-1,1 1,-1-1,0 1,0 0,0-1,0 1,0 0,0 0,0 0,0 0,0 0,0 0,1 0,-1 0,0 0,0 1,0-1,0 0,0 0,0 1,0-1,0 1,1-1,-1 1,0-1,0 1,1-1,-1 1,0 0,1-1,-1 1,0 0,1 0,-1-1,1 1,-1 0,1 0,0 0,-1 0,1 0,-14 46,32 130,44-6,31 26,-54-62,-39-136,0 1,1-1,-1 1,0 0,0-1,0 1,1 0,-1-1,0 1,0-1,1 1,-1 0,0-1,1 1,-1 0,0 0,1-1,-1 1,0 0,1 0,-1 0,1-1,-1 1,1 0,-1 0,0 0,1 0,-1 0,1 0,-1 0,1 0,-1 0,0 0,1 0,-1 0,1 0,-1 0,1 0,-1 1,1-1,-14-37,3 21</inkml:trace>
  <inkml:trace contextRef="#ctx0" brushRef="#br0" timeOffset="244.659">496 382,'38'-5,"23"-1,5-5,2-5,-2 0,-3-2,-1 2,-3-1,-1 2,-6 4,-7-1,-11 1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2.8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1 782,'22'-17,"1"0,0 2,2 0,0 2,0 1,1 1,0 1,1 1,6 0,23-10,-16 6,0 2,1 2,0 2,1 1,-1 2,1 2,11 3,31-6,-1-3,0-3,-1-4,0-4,43-7,198-30,105 3,-223 34,-2-9,103-30,447-142,-403 133,-317 60,-31 5,1 0,0 1,0 0,-1 0,1 0,0 0,0 0,0 1,0-1,0 1,1 0,-1-1,0 2,0-1,0 0,0 1,0-1,0 1,0 0,0 0,0 0,0 0,-1 0,1 1,0-1,-1 1,1 0,-1 0,0 0,1 0,-1 0,0 1,1 0,4 13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6.8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2205,'108'-59,"-91"52,169-49,41 19,-163 29,1 3,0 3,48 5,-2-1,935-2,-676-27,194 15,-78-4,-210 13,174-24,1000 28,-896-30,-271 18,31-7,-311 19,0-1,0 1,0-1,-1 0,1 0,0 0,0 0,0 0,0-1,-1 1,1-1,0 0,0 0,-1 0,1 0,-1 0,1-1,-1 1,1-1,-1 1,0-1,0 0,0 0,0 0,0 0,0-1,0 1,-1 0,1-1,-1 1,0-1,1 1,-1-1,-1 0,1 0,0 1,0-4,-25-135,18-172,-53 88,54 209,-7-20,1-1,2 0,2-1,1 1,2-5,5-224,56 14,-56 233,0-1,-1 1,-1-1,-1 1,-1 0,0 0,-2 0,0 0,-6-13,-48-102,54 129,0 1,-1 0,0 1,1-1,-1 1,0 0,-1 0,1 1,0 0,-1 0,1 1,-1-1,0 1,0 1,-11-4,-28-3,-1 2,1 1,-1 3,-25 3,3 0,-254 24,-227-12,-228 21,-180-23,615-14,-167 13,-484 92,364 6,362-78,-46-2,-185-30,481 1,1 2,0 0,0 1,0 0,0 1,0 1,1 1,0 1,0 0,1 1,0 0,-4 4,17-10,-1 1,1-1,0 1,1 0,-1 0,0 0,1 0,0 0,-1 0,1 0,1 0,-1 0,0 1,1-1,-1 0,1 1,0-1,0 0,1 0,-1 1,0-1,1 0,0 0,0 1,0-1,0 0,1 0,-1 0,1 0,0-1,-1 1,2 1,8 25,-11-29,11 36,-1 0,-2 1,-1-1,1 37,-26 243,12-276,1-1,2 1,2 0,2 0,1 0,3 0,0-1,3 0,1 0,2 0,2-2,15 32,0-25,1-1,3-1,2-2,1-2,2 0,3-1,53 66,-98-25,41-30,-21-36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6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1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0,'0'10,"0"8,0 5,-5 4,-2 2,-4 1,0 0,-3 0,-5 0,2-1,-1-1,2 1,0-1,1 0,0 1,-4-1,3-5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1,'5'2,"0"0,0 0,0 1,0 0,0 0,-1 0,0 0,0 1,0 0,0 0,0 0,-1 0,1 0,-1 1,-1 0,1 0,0-1,-1 1,0 1,0-1,-1 0,0 0,1 1,-1 0,4 142,-6-110,-2 270,8-262,2-35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1 253,'39'-25,"15"-11,1 3,2 2,0 2,3 3,35-9,-68 26,-11 3,0 1,0 0,1 1,-1 1,1 1,0 0,-1 1,1 1,0 0,0 1,-14 0,-1 0,1-1,-1 1,1 0,-1 0,0 0,1 1,-1-1,0 0,0 1,0 0,0-1,0 1,0 0,-1 0,1 0,-1 0,1 0,-1 0,0 1,0-1,0 0,0 1,0-1,0 1,-1-1,1 1,-1-1,0 1,1-1,-1 1,0 0,-1-1,1 1,0-1,-1 1,0-1,1 1,-1-1,0 1,-46 96,-25-7,-33 57,104-147,0 1,0 0,0-1,0 1,0 0,1 0,-1-1,1 1,0 0,0 0,0 0,0 0,0 0,1 0,-1-1,1 1,-1 0,1 0,0-1,1 1,-1 0,0-1,1 1,-1-1,1 1,0-1,0 0,0 0,0 0,0 0,0 0,0 0,1-1,-1 1,1-1,-1 1,1-1,0 0,-1 0,1 0,0-1,0 1,-1-1,1 1,3-1,16 7,108 48,-127-52,1-1,0 1,-1 0,0 0,0 1,0-1,0 1,0-1,0 1,-1 0,0 0,0 0,0 0,0 1,-1-1,0 0,0 1,0-1,0 1,0-1,-1 1,0 0,0-1,0 1,-1-1,0 1,0-1,-1 5,-6 9,-1 0,0-1,-2 0,0 0,0-1,-2-1,0 0,0-1,-2 0,0-1,-11 8,20-16,-150 104,137-96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339 171,'28'226,"2"-27,-25-93,-5-107,0 1,0 0,0-1,1 1,-1 0,0 0,0-1,1 1,-1 0,0 0,1-1,-1 1,0 0,1 0,-1 0,0 0,1-1,-1 1,0 0,1 0,-1 0,0 0,1 0,-1 0,1 0,-1 0,0 0,1 0,-1 0,0 0,1 0,-1 0,0 1,1-1,-1 0,0 0,1 0,-1 0,0 1,1-1,-1 0,0 0,0 1,1-1,-1 0,0 1,0-1,1 0,-1 1,0-1,0 0,0 1,0-1,0 0,1 1,2-15</inkml:trace>
  <inkml:trace contextRef="#ctx0" brushRef="#br0" timeOffset="513.092">199 227,'9'-13,"1"0,1 0,0 1,1 0,0 1,1 1,0 0,1 0,0 2,0-1,1 2,0 0,0 1,1 0,0 1,0 1,0 1,100-22,-115 24,0 1,0-1,1 0,-1 0,1 1,-1-1,0 1,1-1,-1 1,1 0,-1-1,1 1,0 0,-1 0,1 0,-1 0,1 0,-1 0,1 1,-1-1,1 0,-1 1,1-1,-1 1,0 0,1-1,-1 1,0 0,1 0,-1 0,0 0,0 0,0 0,0 0,0 0,0 1,0-1,0 0,-1 1,1-1,0 0,-1 1,1-1,-1 1,1-1,-3 7,0-1,0 1,-1-1,0 0,0 0,0 0,-1 0,0-1,-1 0,1 1,-1-2,0 1,-1 0,0-1,-2 2,1-1,1-1,0 1,1 1,-1-1,1 1,0 0,1 0,0 0,0 1,0 0,1-1,-1 4,6-4,-1 1,1-2,0 1,0 0,1 0,0-1,0 1,1-1,0 0,0 0,0 0,1-1,0 1,0-1,0 0,0-1,1 1,0-1,0 0,0 0,1-1,-1 0,1 0,-1-1,7 2,-2 2,12 6,-15-10,0 0,0 1,-1 1,1-1,0 1,-1 0,0 1,0 0,0 0,-1 0,0 1,0 0,0 0,-1 1,0-1,0 1,0 0,-1 1,0-1,-1 1,1-1,-2 1,1 0,-1 1,0-1,-1 0,1 0,-2 4,-1-4,-1 1,-1 0,0 0,0-1,0 1,-1-1,0 0,-1 0,0-1,0 1,-1-1,0 0,0-1,0 1,-1-1,0-1,0 1,-1-1,0 0,1-1,-2 0,1 0,0 0,-1-1,1-1,-7 2,10-3,-13 5,0 0,0-2,-1 0,1-1,-1-1,0-1,1 0,-1-2,-11-1,6-4</inkml:trace>
  <inkml:trace contextRef="#ctx0" brushRef="#br0" timeOffset="846.075">0 1045,'135'-23,"-1"-6,51-21,206-43,-163 62,-201 30</inkml:trace>
  <inkml:trace contextRef="#ctx0" brushRef="#br0" timeOffset="1622.867">650 1102,'-35'53,"2"3,3 0,3 2,-7 23,22-48,-1-1,-2 0,-1-2,-2 1,-6 6,26-58,18-22,2 1,2 2,1 0,2 1,2 2,1 1,2 1,12-8,40-48,-62 64,-14 16,0 1,1-1,0 2,1 0,0 0,0 0,1 1,7-4,-17 12,0 0,0-1,0 1,-1 0,1 0,0-1,0 1,0 0,0 0,0 0,0 0,0 0,0 0,-1 1,1-1,0 0,0 0,0 1,0-1,0 0,-1 1,1-1,0 1,0-1,-1 1,1-1,0 1,-1 0,1-1,-1 1,1 0,0 0,-1-1,0 1,1 0,-1 0,1 0,-1-1,0 1,0 0,1 0,-1 0,0 0,0 0,0 0,0 0,4 49,-5-45,0 51,0-36,0 0,1 1,1-1,1 1,0-1,2 0,0 1,2-2,0 2,47 123,-53-142,0-1,1 1,-1-1,0 1,0-1,0 1,0-1,0 1,0-1,0 1,0-1,-1 1,1-1,-1 1,1-1,-1 1,1-1,-1 0,0 1,0-1,0 0,1 1,-1-1,-1 0,1 0,0 0,0 0,0 0,0 0,-1 0,1-1,0 1,-1 0,1-1,-1 1,1-1,-1 1,1-1,-1 0,1 0,-1 0,1 0,-1 0,1 0,-1 0,1 0,-2 0,-76-24,68 20,-40-17,1-2,1-2,1-3,1-1,2-3,-5-5,36 26</inkml:trace>
  <inkml:trace contextRef="#ctx0" brushRef="#br0" timeOffset="2072.351">1214 820,'5'5,"6"1,2-5,2-2,5-2,3 1,2-6,3 0,5 1,2 1,0-2,-1-1,-2 2,-1 2,-2 2,0 1,-5 1</inkml:trace>
  <inkml:trace contextRef="#ctx0" brushRef="#br0" timeOffset="2312.698">1298 1074,'39'-5,"17"-1,4-5,-4-1,-6-2,-7 0,-5 4,-6-3,-7 2</inkml:trace>
  <inkml:trace contextRef="#ctx0" brushRef="#br0" timeOffset="3448.497">1807 1215,'32'-16,"-17"10,-1 0,-1-1,1 0,-1-1,-1-1,0 0,0-1,0 0,-1-1,6-7,21-38,-2 0,-3-3,7-22,-32 67,-2 0,0 0,0-1,-2 0,0 0,0-1,-2 1,0-1,0 1,-2-4,1 17,-1 0,0 1,0-1,0 0,0 1,-1-1,1 0,0 1,-1-1,1 0,-1 1,1-1,-1 1,0-1,0 1,0-1,0 1,0 0,0-1,0 1,0 0,0 0,-1 0,1 0,0 0,-1 0,1 0,-1 0,1 1,-1-1,1 0,-1 1,1-1,-1 1,0 0,1 0,-1-1,0 1,1 0,-1 0,0 1,1-1,-1 0,0 0,1 1,-1-1,1 1,-1 0,0-1,1 1,-1 0,1 0,0 0,-1 0,1 0,0 0,0 0,0 0,-1 1,1-1,0 1,-13 15,1 0,0 1,1 0,1 1,1 0,1 0,0 1,2 1,0-1,0 6,5-20,-1 1,2-1,-1 1,1 0,0-1,0 1,1 0,0 0,0-1,1 1,0 0,0 0,0-1,1 1,0-1,0 1,1-1,0 0,0 0,0 0,1 0,-1 0,2-1,-1 0,0 0,1 0,0 0,0-1,1 0,-1 0,1 0,0-1,0 1,0-1,0-1,1 1,-1-1,1-1,-1 1,6 0,-4-1,0-1,0 0,1 0,-1-1,0 0,0 0,0 0,0-2,0 1,0-1,-1 0,1 0,-1-1,0 0,0 0,0-1,0 0,-1 0,0 0,0-1,0 0,-1 0,0-1,0 0,-1 3,6-6,-1 0,0 0,-1-1,0 0,-1 0,0-1,-1 0,0 0,-1-1,0 1,-1-1,0 0,-1 0,-1-1,0 1,-1-1,0-5,-1 18,0 1,0-1,0 1,0-1,0 0,0 1,0-1,0 0,0 1,0-1,0 1,0-1,-1 0,1 1,0-1,0 1,-1-1,1 1,0-1,-1 1,1-1,-1 1,1-1,0 1,-1-1,1 1,-1 0,1-1,-1 1,0 0,1-1,-1 1,1 0,-1 0,1 0,-1-1,0 1,1 0,-1 0,0 0,1 0,-1 0,1 0,-1 0,0 0,1 0,-1 1,1-1,-1 0,0 0,1 0,-1 1,1-1,-1 0,1 1,-1-1,1 0,-1 1,1-1,-1 1,-20 32,18-28,1 0,0 1,0-1,1 0,-1 1,1-1,1 1,-1-1,1 1,0 0,0-1,0 1,1-1,0 1,0 0,0-1,1 0,0 1,0-1,0 0,1 0,0 0,0 0,0-1,0 1,1-1,0 0,-1 0,2 0,-1 0,0-1,1 1,4 1,3-3,1-1,0-1,0 0,-1 0,1-1,0-1,-1 0,1-1,-1-1,0 1,0-2,0 0,0 0,-1-1,0-1,0 1,-1-2,0 0,0 0,-1-1,0 0,0 0,-1-1,0 0,-1 0,0-1,-1 0,0-1,0 1,-2-1,1 0,-1 0,0-4,0 8,0 0,0 0,0 0,-1 0,0-1,-1 1,0-1,0 0,-1 0,0 1,0-1,-1 0,-1 0,1 0,-1 0,-1 0,0 0,0 1,0-1,-1 1,-1-1,1 1,-1 0,-1 0,1 1,-6-6,9 11,-1 1,0-1,0 1,1 0,-1-1,0 1,-1 0,1 0,0 1,0-1,0 0,0 1,-1-1,1 1,0 0,-1-1,1 1,0 0,0 1,-1-1,1 0,0 1,0-1,-1 1,1 0,0-1,0 1,0 0,0 0,0 1,0-1,0 0,0 1,1-1,-1 1,0-1,1 1,-1 0,0 1,-47 81,40-63,0 1,2-1,1 1,1 0,0 1,2-1,0 13,2-27,1-1,1 1,-1 0,2-1,-1 1,1-1,0 0,0 0,1 1,0-1,0-1,0 1,1 0,0-1,1 0,0 0,-1 0,2 0,-1-1,1 0,0 0,0-1,0 1,3 0,15 9,-2-1</inkml:trace>
  <inkml:trace contextRef="#ctx0" brushRef="#br0" timeOffset="3991.98">2992 820,'-32'44,"1"1,3 2,-20 44,39-66,29-42,112-189,-131 204,0 1,0-1,-1 1,1-1,0 1,0 0,1-1,-1 1,0 0,0 0,1 0,-1 0,0 0,1 0,-1 0,1 1,-1-1,1 0,-1 1,1-1,0 1,-1-1,1 1,0 0,-1 0,1 0,0 0,-1 0,1 0,0 0,-1 1,1-1,0 1,-1-1,1 1,-1-1,1 1,-1 0,1 0,-1 0,1 0,-1 0,0 0,0 0,1 0,-1 1,0-1,0 0,0 1,0 0,13 34,-13-31,0 0,0 0,1 0,-1 0,1 0,0-1,0 1,1-1,-1 1,1-1,0 0,0 0,0 0,1-1,0 1,-1-1,1 0,0 0,0 0,1 0,-1-1,1 1,-1-1,2 0,-2-3,0-1,-1 1,1-1,0 0,-1 0,1 0,-1 0,0-1,0 1,0-1,0 0,0 0,0 0,-1 0,1 0,-1-1,0 1,0-1,0 0,-1 1,1-1,-1 0,0 0,0 0,0 0,-1 0,1 0,-1 0,0 0,0 0,-1-3,5-13,0 8,-1 1,0-1,-1 0,0 0,0 0,-2 0,1 0,-2 0,1 0,-2 0,1 0,-2 0,0 1,0-1,-1 1,-2-6,-5 2</inkml:trace>
  <inkml:trace contextRef="#ctx0" brushRef="#br0" timeOffset="4427.84">2766 143,'76'-40,"-46"22,1 1,0 2,1 2,1 1,0 1,3 1,-35 9,0 0,1 1,-1-1,0 0,0 1,1-1,-1 1,0-1,1 1,-1 0,0 0,1 0,-1-1,0 1,1 1,-1-1,0 0,1 0,-1 0,0 1,1-1,-1 0,0 1,1-1,-1 1,0 0,0-1,0 1,0 0,0 0,1 0,-2 0,1 0,0 0,0 0,0 0,0 0,-1 0,1 1,0-1,-1 0,1 0,-1 1,1-1,-1 0,0 1,0-1,0 0,1 1,-1-1,-1 0,1 1,0-1,0 1,0-1,-1 0,1 0,0 1,-1-1,0 0,1 1,-1-1,0 0,0 1,-33 48,29-45,1 0,-1 0,1 1,0-1,1 1,-1 0,1 0,0 0,1 0,0 1,0-1,0 1,1 0,-1 3,3-8,1 1,-1-1,1 1,0-1,0 0,0 0,0 0,0 0,0 0,1 0,-1 0,1-1,-1 1,1-1,-1 0,1 0,0 0,0 0,0 0,-1-1,1 1,0-1,0 0,0 1,0-2,0 1,0 0,0 0,0-1,-1 0,1 1,0-1,0 0,-1 0,1-1,2 0,171-58,-151 52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16 720,'-3'7,"0"0,1 0,0 0,0 0,1 1,0-1,0 0,1 1,0-1,0 0,0 1,1-1,0 0,1 1,0-1,0 0,0 0,1 0,2 3,-3-7,0 1,0-1,0 1,0-1,1 0,-1 0,1 0,0 0,0 0,0-1,0 1,1-1,-1 0,1 0,-1 0,1-1,0 1,-1-1,1 0,0 0,0 0,0 0,0-1,0 0,0 1,0-2,0 1,0 0,0-1,0 0,0 1,0-2,0 1,-1 0,4-2,7-5,-1 1,0-2,0 0,-1 0,0-1,-1 0,0-1,-1-1,6-8,31-30,-46 48,1 0,-1 1,1-1,0 0,0 0,0 1,0-1,0 1,0 0,0 0,1-1,-1 1,0 1,1-1,-1 0,0 1,1-1,-1 1,1-1,-1 1,1 0,-1 0,1 1,-1-1,1 0,-1 1,1-1,-1 1,0 0,1 0,-1 0,0 0,0 0,1 1,-1-1,0 0,0 1,-1 0,1-1,0 1,0 1,1 1,-1 1,1-1,0 0,0 0,0-1,1 1,-1-1,1 1,0-1,0 0,0-1,0 1,0-1,1 1,-1-1,1-1,-1 1,1 0,0-1,0 0,0-1,0 1,0-1,-1 1,1-2,0 1,0 0,0-1,0 0,0 0,0-1,-1 1,1-1,-1 0,1 0,-1 0,1-1,17-19,-1-1,0-1,-2-1,-1-1,-1 0,-1-1,-1-1,-2-1,0 0,-2 0,3-17,-9 31,5-15,-2 0,-2-1,0 0,-2 0,-2 0,0-1,-3 1,0 0,-2-5,2 28,1-1,-2 0,1 0,-1 0,0 1,-1-1,0 1,0 0,-1 0,0 0,0 0,-1 0,0 1,-4-4,8 10,0 0,0 1,1-1,-1 0,0 1,0 0,0-1,1 1,-1-1,0 1,0 0,0-1,0 1,0 0,0 0,0 0,0 0,0 0,0 0,1 0,-1 0,0 0,0 1,0-1,0 0,0 0,0 1,0-1,0 1,1-1,-1 1,0-1,0 1,1-1,-1 1,0 0,1-1,-1 1,0 0,1 0,-1-1,1 1,-1 0,1 0,0 0,-1 0,1 0,-14 46,32 130,44-6,31 26,-54-62,-39-136,0 1,1-1,-1 1,0 0,0-1,0 1,1 0,-1-1,0 1,0-1,1 1,-1 0,0-1,1 1,-1 0,0 0,1-1,-1 1,0 0,1 0,-1 0,1-1,-1 1,1 0,-1 0,0 0,1 0,-1 0,1 0,-1 0,1 0,-1 0,0 0,1 0,-1 0,1 0,-1 0,1 0,-1 1,1-1,-14-37,3 21</inkml:trace>
  <inkml:trace contextRef="#ctx0" brushRef="#br0" timeOffset="244.659">496 382,'38'-5,"23"-1,5-5,2-5,-2 0,-3-2,-1 2,-3-1,-1 2,-6 4,-7-1,-11 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2.8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1 782,'22'-17,"1"0,0 2,2 0,0 2,0 1,1 1,0 1,1 1,6 0,23-10,-16 6,0 2,1 2,0 2,1 1,-1 2,1 2,11 3,31-6,-1-3,0-3,-1-4,0-4,43-7,198-30,105 3,-223 34,-2-9,103-30,447-142,-403 133,-317 60,-31 5,1 0,0 1,0 0,-1 0,1 0,0 0,0 0,0 1,0-1,0 1,1 0,-1-1,0 2,0-1,0 0,0 1,0-1,0 1,0 0,0 0,0 0,0 0,-1 0,1 1,0-1,-1 1,1 0,-1 0,0 0,1 0,-1 0,0 1,1 0,4 13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6.8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2205,'108'-59,"-91"52,169-49,41 19,-163 29,1 3,0 3,48 5,-2-1,935-2,-676-27,194 15,-78-4,-210 13,174-24,1000 28,-896-30,-271 18,31-7,-311 19,0-1,0 1,0-1,-1 0,1 0,0 0,0 0,0 0,0-1,-1 1,1-1,0 0,0 0,-1 0,1 0,-1 0,1-1,-1 1,1-1,-1 1,0-1,0 0,0 0,0 0,0 0,0-1,0 1,-1 0,1-1,-1 1,0-1,1 1,-1-1,-1 0,1 0,0 1,0-4,-25-135,18-172,-53 88,54 209,-7-20,1-1,2 0,2-1,1 1,2-5,5-224,56 14,-56 233,0-1,-1 1,-1-1,-1 1,-1 0,0 0,-2 0,0 0,-6-13,-48-102,54 129,0 1,-1 0,0 1,1-1,-1 1,0 0,-1 0,1 1,0 0,-1 0,1 1,-1-1,0 1,0 1,-11-4,-28-3,-1 2,1 1,-1 3,-25 3,3 0,-254 24,-227-12,-228 21,-180-23,615-14,-167 13,-484 92,364 6,362-78,-46-2,-185-30,481 1,1 2,0 0,0 1,0 0,0 1,0 1,1 1,0 1,0 0,1 1,0 0,-4 4,17-10,-1 1,1-1,0 1,1 0,-1 0,0 0,1 0,0 0,-1 0,1 0,1 0,-1 0,0 1,1-1,-1 0,1 1,0-1,0 0,1 0,-1 1,0-1,1 0,0 0,0 1,0-1,0 0,1 0,-1 0,1 0,0-1,-1 1,2 1,8 25,-11-29,11 36,-1 0,-2 1,-1-1,1 37,-26 243,12-276,1-1,2 1,2 0,2 0,1 0,3 0,0-1,3 0,1 0,2 0,2-2,15 32,0-25,1-1,3-1,2-2,1-2,2 0,3-1,53 66,-98-25,41-30,-21-36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8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33,'226'-17,"-176"10,0 2,1 2,-1 3,28 3,-78-2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24,'19'5,"11"1,6 0,1-1,-1-2,-2-1,-6-5,-4-3,0 0,0 1,0 1,2 2,1 0,-5-3,0-2,0 1,-3 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0,'248'96,"-220"-84,-16-7,0 0,0 0,0 1,0 1,-1 0,0 0,-1 1,0 1,0 0,6 7,-14-13,-1 0,1 0,-1 0,0 1,0-1,0 0,0 1,-1-1,1 1,-1-1,0 1,0-1,0 1,0-1,-1 1,1-1,-1 0,0 1,0-1,0 0,-1 1,1-1,-1 0,0 0,0 0,-1 2,-61 73,-84 47,112-99,2 2,0 2,3 0,-14 18,26-23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10,'0'-1,"-1"0,1 1,0-1,0 1,-1-1,1 1,-1-1,1 1,-1 0,1-1,0 1,-1-1,1 1,-1 0,0 0,1-1,-1 1,1 0,-1 0,1-1,-1 1,0 0,1 0,-1 0,1 0,-1 0,0 0,1 0,-1 0,0 0,1 0,-1 0,1 1,-1-1,0 0,1 0,-1 1,1-1,-1 0,1 1,-1-1,1 0,-1 1,1-1,0 1,-1-1,1 1,-1-1,1 1,0-1,-1 1,1-1,0 1,0-1,0 1,-1 0,1-1,0 1,0-1,0 1,0 0,0-1,0 1,0-1,0 1,0 0,0 0,-65 121,-69 104,-10-18,54-77,79-113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1,'0'0,"0"0,-1 1,1-1,0 1,-1-1,1 0,0 1,-1-1,1 0,0 1,-1-1,1 0,-1 0,1 1,0-1,-1 0,1 0,-1 0,1 0,-1 0,1 0,-1 1,1-1,-1 0,1 0,-1 0,1 0,0-1,-1 1,1 0,-1 0,12 27,1-1,2 0,0-1,2-1,0 0,2-1,20 19,69 103,-93-120,-1 1,-1 1,-1-1,-1 2,-1-1,1 12,-10-31,2-1,-1 1,1-1,0 0,1 1,-1-1,1 0,1 0,-1-1,1 1,1-1,-1 0,3 3,7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0 309,'79'-126,"-50"71,39-69,-67 124,0 0,0-1,-1 1,1-1,0 1,0 0,0-1,-1 1,1 0,0 0,0 0,0 0,0 0,-1 0,1 0,0 0,0 0,0 0,0 0,0 0,-1 1,1-1,0 0,0 1,-1-1,1 0,0 1,0-1,-1 1,1 0,0-1,-1 1,1-1,-1 1,1 0,-1-1,1 1,-1 0,1 0,-1-1,0 1,1 0,-1 0,0 0,0-1,0 1,1 0,-1 0,0 0,0 0,0 0,0-1,-1 1,1 0,0 0,15 57,-16-56,1 0,-1 1,1-1,0 0,0 1,0-1,0 0,0 1,0-1,1 0,-1 1,1-1,0 0,-1 0,1 1,0-1,0 0,1 0,-1 0,0 0,1 0,-1-1,1 1,-1 0,1-1,0 1,0-1,0 1,0-1,0 0,0 0,0 0,0 0,1 0,-1-1,0 1,0 0,1-1,-1 0,0 0,1 1,-1-1,0-1,1 1,0 0,11-7,-1-1,0 0,-1-1,0 0,0-1,-1-1,10-11,10-8,-22 21,-8 8,-1-1,0 1,1-1,0 1,-1 0,1-1,0 1,-1 0,1 0,0 0,0-1,0 1,0 0,0 0,1 0,-1 1,0-1,0 0,1 0,-1 1,0-1,1 0,-1 1,0 0,1-1,-1 1,1 0,-1 0,1-1,-1 1,1 0,-1 0,1 1,-1-1,1 0,-1 1,0-1,1 0,-1 1,1 0,-1-1,0 1,0 0,1-1,-1 1,0 0,0 0,0 0,0 0,0 0,0 1,0-1,0 0,0 0,-1 1,1-1,0 1,24 159,-19-148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1045,'33'5,"16"1,5-4,-2-4,-6 0,-5-1,-5 0,-4-3,-3-1,-1 0,0-3,-6 0</inkml:trace>
  <inkml:trace contextRef="#ctx0" brushRef="#br0" timeOffset="28942.299">2116 1412,'1'2,"0"0,0 1,0-1,0 0,0 0,0 0,0 0,1 0,-1 0,1-1,-1 1,1 0,0-1,0 1,-1-1,1 0,0 0,0 1,1-1,-1 0,0-1,0 1,0 0,1-1,-1 1,0-1,1 0,-1 1,0-1,1 0,-1-1,0 1,1 0,-1-1,0 1,0-1,1 0,-1 0,0 1,2-3,12-6,0-1,-1 0,0-2,-1 0,0 0,-1-1,0-1,-1 0,0-1,-2 0,7-13,-11 20,0 1,0 0,-1-1,1 0,-1-1,-1 1,0-1,0 1,-1-1,0-1,0 1,-1 0,0-1,-1 1,0-8,-1 17,0-1,0 0,0 0,0 0,0 1,-1-1,1 0,0 0,0 1,-1-1,1 0,-1 1,1-1,0 0,-1 1,1-1,-1 0,0 1,1-1,-1 1,1-1,-1 1,0-1,1 1,-1 0,0-1,0 1,1 0,-1-1,0 1,0 0,0 0,1 0,-1 0,0 0,0 0,0 0,1 0,-1 0,0 0,0 0,1 1,-1-1,0 0,0 0,1 1,-1-1,0 1,0-1,1 0,-1 1,1-1,-1 1,0 0,1-1,-1 1,1-1,-1 1,1 0,0 0,-38 36,29-24,1-6,1 1,-1 1,2-1,-1 1,1 0,1 0,0 1,0 0,1 0,0 0,1 0,0 1,0-1,1 1,1 0,0 0,0 0,1-1,0 1,1 0,1 7,0-15,0 0,1 1,-1-1,1 0,-1-1,1 1,0 0,0-1,0 1,0-1,1 0,-1 0,0 0,1-1,0 1,-1-1,1 0,0 0,0 0,-1 0,1-1,0 0,0 0,0 0,0 0,99-15,-84 9,0-2,0-1,-1 0,0-1,-1-1,0-1,-1 0,0-1,-1-1,0 0,-1-1,-1-1,0 0,-1 0,9-19,-19 32,0 1,-1-1,1 0,-1-1,1 1,-1 0,0 0,0 0,-1-1,1 1,-1 0,0-1,0 1,0-1,0 1,0 0,-1-1,0-2,-1 6,0 0,0 0,0 0,0 0,0 0,1 0,-1 1,0-1,0 1,0-1,0 1,0 0,1 0,-1 0,0 0,1 0,-1 0,1 0,-1 0,1 1,0-1,-1 0,1 1,0 0,0-1,0 1,0 0,0-1,0 1,1 0,-1 0,0 0,-2 2,0 0,0 0,1 0,0 0,-1 0,1 1,1-1,-1 1,0-1,1 1,0 0,0-1,1 1,-1 0,1 0,0 0,1 0,-1-1,1 1,0 0,0 0,0-1,0 1,1-1,0 1,0-1,0 1,1-1,-1 0,1 0,0-1,0 1,1 0,-1-1,1 0,-1 0,1 0,0 0,4 2,7-3,-1-1,1 0,-1-1,1 0,-1-1,1-1,-1 0,0-1,0-1,0 0,0-1,-1-1,1 0,-1 0,-1-1,1-1,-1 0,-1-1,0 0,0-1,0 0,-1-1,-1 0,0 0,-1-1,0 0,0-1,-1 0,-1 0,5-13,-10 24,0 0,0 0,0 0,0 0,0 0,0 0,0 0,-1 0,1-1,-1 1,0 0,1 0,-1 0,0-1,0 1,-1 0,1 0,0-1,-1 1,1 0,-1 0,0 0,1 0,-1 0,0 0,0 0,-1 0,1 0,0 0,-1 1,1-1,-1 0,1 1,-1-1,0 1,0 0,1-1,-1 1,0 0,0 0,0 0,0 1,-1-1,1 0,0 1,0-1,0 1,-1 0,1 0,0 0,0 0,0 0,-1 0,1 1,0-1,0 1,-4 1,1 0,-1 1,1 0,0 0,0 1,0-1,0 1,1 0,0 1,0-1,0 1,0-1,0 1,1 0,0 0,0 1,1-1,-1 1,1-1,0 1,1 0,-1 0,1 0,0 0,1 0,0 0,-1 0,2 0,-1 0,1 0,0 0,0 0,1 0,0 2,3 4,0 0,1-1,0 0,0 0,1-1,0 0,1 0,1 0,-1-1,10 7,7 9,-13-11</inkml:trace>
  <inkml:trace contextRef="#ctx0" brushRef="#br0" timeOffset="29251.448">3274 1355,'-5'34,"-2"16,-4 4,0-3,6-9,4-12</inkml:trace>
  <inkml:trace contextRef="#ctx0" brushRef="#br0" timeOffset="29532.078">3245 1355,'24'0,"13"-4,5-3,-1 1,-6 2</inkml:trace>
  <inkml:trace contextRef="#ctx0" brushRef="#br0" timeOffset="29793.193">3274 1497,'9'5,"4"-3,4-3,4 0,3 0,3-1,-4 1</inkml:trace>
  <inkml:trace contextRef="#ctx0" brushRef="#br0" timeOffset="27415.353">1242 1017,'-12'226,"-44"30,39-145,31-86,-2-26</inkml:trace>
  <inkml:trace contextRef="#ctx0" brushRef="#br0" timeOffset="27666.166">1411 1355,'34'0,"15"0,5 0,-3 0,-4 0,-6-4,-5-3,-9 1</inkml:trace>
  <inkml:trace contextRef="#ctx0" brushRef="#br0" timeOffset="-261.25">0 848,'185'-11,"25"-8,-142 3,-49 11</inkml:trace>
  <inkml:trace contextRef="#ctx0" brushRef="#br0" timeOffset="22852.138">1213 227,'-1'-3,"0"1,0-1,0 1,0 0,0-1,-1 1,1 0,-1 0,1 0,-1 0,0 0,0 0,0 1,0-1,0 0,0 1,0 0,0-1,-1 1,1 0,-1 0,1 0,-1 1,1-1,-1 0,1 1,-1 0,1 0,-2 0,-12 3,1 0,1 2,-1 0,1 1,0 0,0 1,0 0,1 2,1-1,-1 1,1 1,1 0,0 1,0 0,1 1,0 0,1 1,1 0,-7 12,12-21,0-1,0 1,1-1,-1 1,1 0,0 0,0 0,0 0,0 0,1 1,0-1,0 0,0 1,0-1,1 1,-1-1,1 1,0-1,1 1,-1-1,1 1,0-1,0 1,0-1,1 0,0 0,-1 1,1-1,1 0,-1-1,0 1,1 0,0-1,0 1,0-1,0 0,1 0,-1 0,1-1,0 1,0-1,3 2,155 2,-99-9,-53 3,1-1,-1 0,1 0,-1-1,0-1,0 0,0 0,0 0,0-2,2-1,2-3</inkml:trace>
  <inkml:trace contextRef="#ctx0" brushRef="#br0" timeOffset="23360.026">1749 86,'-36'45,"-36"164,-17-8,78-172,11-29,0 0,0 0,0-1,1 1,-1 0,0 0,1-1,-1 1,0 0,0 0,1 0,-1 0,0-1,1 1,-1 0,0 0,1 0,-1 0,0 0,1 0,-1 0,0 0,1 0,-1 0,0 0,1 0,-1 0,0 0,1 0,-1 0,0 0,1 1,-1-1,0 0,1 0,-1 0,0 0,0 1,1-1,-1 0,0 0,0 1,1-1,-1 0,0 0,0 1,0-1,0 0,1 1,-1-1,0 0,0 1,0-1,0 0,9-9</inkml:trace>
  <inkml:trace contextRef="#ctx0" brushRef="#br0" timeOffset="23677.602">1919 199,'-5'15,"-1"8,4 7,4 1,0 2,1-1,0 0,-2-2,-4-1,-3 0,-5-5,0-7</inkml:trace>
  <inkml:trace contextRef="#ctx0" brushRef="#br0" timeOffset="24254.765">1834 255,'43'-23,"-27"14,0 0,1 1,-1 0,2 2,-1 0,1 1,0 1,2 0,-18 3,1 1,0-1,0 1,-1 0,1 0,0 0,0 1,-1-1,1 0,0 1,0 0,-1 0,1 0,-1 0,1 0,-1 0,1 1,-1-1,0 1,0-1,1 1,-1 0,0 0,-1 0,1 0,0 1,-1-1,1 0,-1 1,1-1,-1 1,0-1,0 1,-1-1,1 1,0 0,-1 0,1-1,-1 1,0 0,0 0,0-1,-1 1,1 0,0 0,-2 2,-19 59,19-61,-1 1,0 0,1-1,0 1,0 0,0 0,0 1,1-1,0 0,-1 0,1 1,1-1,-1 1,1-1,0 1,0-1,0 1,1-1,-1 1,1-1,0 0,0 1,1-1,-1 0,1 0,0 0,0 0,1 0,-1 0,1 0,-1-1,1 1,0-1,1 0,-1 0,1 0,29 15,-23-14,-1 0,0 1,-1 0,1 1,-1-1,0 1,-1 1,1 0,-1 0,-1 0,5 7,-10-12,0 0,0 0,-1 1,1-1,-1 1,0-1,0 0,1 1,-1-1,-1 1,1-1,0 0,-1 1,1-1,-1 0,0 1,0-1,1 0,-2 0,1 0,0 0,0 0,-1 0,1 0,-1 0,1 0,-1 0,0-1,0 1,0-1,0 0,-1 1,-70 39,60-38,0 1,-1-2,1 0,0-1,0 0,-1-1,1 0,0-1,-1-1,-12-3,8-2</inkml:trace>
  <inkml:trace contextRef="#ctx0" brushRef="#br0" timeOffset="24628.932">2370 86,'92'51,"-76"-41,0 1,-1 1,0 1,-1 0,0 1,-1 1,-1 0,2 2,-10-11,-1 0,1 1,-1-1,0 1,0-1,-1 1,0 0,0 0,0 0,-1 0,0 0,-1 0,0 0,0 1,0-1,-1 0,0 0,0 0,-1 0,0 0,0 0,0-1,-3 5,-4 6,0-1,-1-1,0 1,-1-2,-1 1,-1-2,0 0,0 0,-1-1,-1-1,0 0,-10 4,9-6</inkml:trace>
  <inkml:trace contextRef="#ctx0" brushRef="#br0" timeOffset="25368.064">931 1,'-30'19,"14"-10,0 1,1 1,0 0,1 1,0 0,1 2,1-1,0 1,-2 4,-6 16,2 1,2 1,1 0,1 1,3 0,1 1,-3 25,9-55,1 0,1 1,0 0,0-1,1 1,0 0,0 0,1 0,0 0,1 0,0-1,0 1,1 0,0 0,0-1,1 1,0-1,1 0,0 0,0 0,1 0,-1-1,2 0,-1 0,1 0,0-1,1 1,4 2,3-2,1 0,0-1,1-1,-1 0,1-1,0-1,0-1,0 0,0-1,0 0,0-2,6 0,11 0</inkml:trace>
  <inkml:trace contextRef="#ctx0" brushRef="#br0" timeOffset="26592.243">677 877,'122'-16,"0"7,68 4,50-21,-39 13,11-2,-100 12,114-24,17 16,-45-4,-86 11,68-21,8 12,87-22,70 24,-194-14,19-3,112-3,-11 3,-17 17,-197 1,-33 6</inkml:trace>
  <inkml:trace contextRef="#ctx0" brushRef="#br0" timeOffset="30733.22">3245 961,'6'-4,"1"1,-1 0,1 0,0 0,0 1,0 0,0 0,1 1,-1 0,0 0,1 1,-1 0,0 0,1 1,-1 0,0 0,0 1,1 0,-1 0,0 1,-6 0,1 0,-1 0,-1 0,1 0,0 0,-1 0,0 0,0 0,0 1,0-1,0 0,0 0,-1 0,0 0,0 0,0 0,0 0,0 0,0 0,-1 0,1 0,-1 0,0-1,0 1,0-1,0 0,0 1,-1 0,-8 14,9-15,0 0,1 0,-1 0,1 0,0 0,-1 1,1-1,0 0,0 1,0-1,1 1,-1-1,1 1,-1 0,1-1,0 1,0-1,0 1,0 0,1-1,-1 1,0-1,1 1,0-1,0 1,0-1,0 1,0-1,0 0,1 0,-1 1,1-1,-1 0,1 0,0-1,0 1,0 0,0 0,0-1,0 0,0 1,1-1,-1 0,1 0,8-1,0 0,0-2,1 1,-1-1,0-1,0 0,-1 0,1-1,-1 0,1-1,-2-1,1 1,8-7,-13 9,11-6</inkml:trace>
  <inkml:trace contextRef="#ctx0" brushRef="#br0" timeOffset="31065.046">3979 904,'-2'15,"-1"-1,0 1,-1-1,0 0,-1 0,-1 0,0-1,0 0,-4 4,-3 8,-244 430,190-364,52-71</inkml:trace>
  <inkml:trace contextRef="#ctx0" brushRef="#br0" timeOffset="32439.643">3894 1695,'177'-244,"-64"91,-97 99,-43 80,14-5,3-9,1 0,0 0,1 1,0 0,1 1,0-1,1 1,1 1,0-1,1 1,1 0,0 0,1 0,1 0,0 0,1 1,1 10,0-23,0 0,0 0,0 0,0 0,1-1,-1 1,1 0,0 0,0-1,0 1,0-1,0 0,0 1,1-1,-1 0,1 0,-1-1,1 1,0-1,-1 1,1-1,0 0,0 0,0 0,0 0,1 0,-1-1,0 1,0-1,0 0,0 0,1 0,-1-1,0 1,0-1,0 0,0 1,0-2,8-1,-1 0,0-1,0 0,0-1,0 0,-1-1,0 0,0-1,-1 1,7-7,102-146,-98 142,-22 50,-1-5,4-24,0 0,0 0,1-1,0 1,-1 0,1-1,0 1,1 0,-1-1,1 0,-1 1,1-1,0 0,0 0,1 0,-1 0,0 0,1 0,0-1,0 1,0-1,0 0,0 0,0 0,0 0,1-1,-1 1,1-1,-1 0,1 0,0 0,-1 0,1-1,0 1,0-1,-1 0,1 0,0 0,0-1,-1 1,1-1,0 0,-1 0,1-1,-1 1,1-1,-1 1,1-1,19-12,-1 0,0-1,-1-1,-1-2,0 1,-2-2,0-1,9-13,-16 21,8-10,-2-1,-1 0,0-2,-2 1,-1-2,-1 0,-1 0,1-7,-10 31,-1 0,0 1,0-1,0 0,0 0,-1 1,1-1,0 0,-1 0,1 0,-1 0,0 0,1 0,-1 0,0 0,0 0,0 0,-1 0,1 0,0 0,-1 0,1 1,-1-1,0 0,0 0,1 0,-1 1,0-1,-1 0,1 1,0-1,0 1,-1-1,1 1,-1-1,1 1,-1 0,1 0,-1 0,0 0,0 0,1 0,-1 1,0-1,0 0,0 1,0 0,-2-1,-3 5,0 1,0 0,1 0,0 0,0 1,0 0,0 0,1 0,0 1,1 0,-1 0,1 0,0 0,1 1,-2 5,2-7,-4 7,0 1,2-1,-1 1,2 0,-1 0,2 1,0-1,1 1,1 0,0-1,0 1,2 0,0 0,1-1,0 1,1-1,0 1,2-1,-1 0,3 2,54 34,-39-42</inkml:trace>
  <inkml:trace contextRef="#ctx0" brushRef="#br0" timeOffset="33156.846">5079 1384,'-15'15,"0"1,1 0,1 1,0 1,1 0,1 0,1 1,0 1,-2 9,42-49,90-133,-119 152,1 0,0 0,0 1,0-1,0 1,1 0,-1-1,0 1,0 0,0 0,0 0,0 1,0-1,0 0,0 1,0-1,0 1,0 0,0 0,0-1,0 1,0 1,-1-1,1 0,0 0,-1 1,1-1,-1 1,1-1,-1 1,0-1,0 1,0 0,0 0,0 0,0 0,0 0,0-1,-1 1,1 1,-1-1,1 0,-1 0,0 1,18 27,-17-29,0 1,0 0,1-1,-1 1,0-1,1 1,-1-1,1 0,0 0,-1 0,1 0,0 0,0 0,0 0,-1 0,1-1,0 1,0-1,0 1,0-1,0 0,0 0,0 0,0 0,0 0,0 0,0-1,0 1,0-1,0 1,0-1,0 0,0 0,0 0,-1 0,1 0,0 0,-1 0,1 0,-1-1,1 1,-1-1,0 1,1-1,-1 1,0-1,0 0,0 0,0 0,0 1,-1-1,1 0,-1 0,1 0,-1 0,0 0,1 0,-1-1,5-81,-6 58</inkml:trace>
  <inkml:trace contextRef="#ctx0" brushRef="#br0" timeOffset="33764.17">5164 791,'2'-2,"0"0,0 0,0 0,0 0,1 0,-1 1,1-1,-1 1,1-1,0 1,-1 0,1 0,0 0,0 1,0-1,0 0,0 1,0 0,0 0,-1 0,1 0,0 0,0 1,0-1,0 1,0 0,0 0,-1 0,1 0,0 0,-1 1,1-1,-1 1,1 0,-1 0,0 0,0 0,0 0,0 0,0 0,0 1,0-1,-1 1,1-1,-1 1,0-1,0 1,0 0,0 1,-46 110,47-112,0 1,0-1,-1 1,2-1,-1 0,0 0,0 0,1 0,-1 0,1 0,-1 0,1-1,0 0,0 1,0-1,0 0,0-1,0 1,0 0,0-1,0 1,0-1,0 0,0 0,0-1,0 1,0 0,0-1,0 0,0 0,0 0,2-1,84-17,-63 14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7:21.3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16 410,'-2'1,"0"1,1 0,0 0,-1 1,1-1,0 0,0 0,0 0,0 1,1-1,-1 1,1-1,-1 0,1 1,0-1,0 1,0-1,0 1,0-1,1 1,-1-1,1 0,0 1,-1-1,1 0,0 1,0-1,0 0,1 0,-1 0,1 0,-1 2,18 56,-2 1,-3 1,-3 1,2 44,-25 19,16-123,0 1,0-1,0 0,1 0,-1 0,1-1,0 1,0-1,0 0,0-1,0 1,0-1,0 0,1 0,-1-1,0 1,1-1,-1 0,0-1,1 1,-1-1,0 0,0-1,0 1,0-1,3-1,646-164,453-117,-710 179,-395 104,1 1,0-1,0 0,0 0,0 0,-1 0,1-1,-1 1,1-1,-1 0,1 1,-1-1,0 0,0 0,0-1,0 1,0 0,0-1,-1 1,1-1,-1 1,0-1,0 0,0 0,0 1,0-1,0 0,-1 0,0 0,1 0,-1 0,0 0,0 0,-1 0,1 0,-1 0,1 0,-1 0,0 1,0-1,0 0,-4-20,0 6,0-1,1 1,1-1,1 0,0 0,1 0,1 0,1 0,1 0,0 0,1 0,1 1,1-1,0 1,5-9,2 3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7:22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211 300,'-2'1,"1"-1,-1 1,0 0,1 0,-1 0,1 1,-1-1,1 0,-1 0,1 1,0-1,0 1,-1-1,1 1,0 0,1-1,-1 1,0 0,0 0,1-1,-1 1,1 0,-1 0,1 0,0 0,0 0,0 0,0-1,0 1,0 0,1 0,-1 0,1 0,-1 0,1-1,0 2,-1-1,-4 162,8 1,18 113,-22-275,-1 1,0-1,1 1,-1 0,1-1,0 1,1-1,-1 1,0-1,1 1,0-1,0 1,0-1,0 1,1-1,-1 0,1 0,0 0,-1 0,2 0,-1 0,0 0,0-1,1 1,0-1,-1 1,1-1,0 0,0 0,0-1,1 1,-1-1,0 1,0-1,1 0,-1 0,1 0,-1-1,1 1,-1-1,1 0,0 0,-1 0,1 0,-1-1,2 0,69-41,-71 39,1-1,0 0,0 1,0 0,1 0,-1 0,1 0,-1 1,1 0,0 0,0 0,0 1,0-1,0 1,0 0,1 1,-1-1,0 1,0 0,1 0,-1 1,0 0,0 0,0 0,1 0,-1 1,0 0,-1 0,4 1,23 17,-27-16,0 0,1-1,-1 1,1-1,-1 0,1-1,0 1,0-1,0 0,1 0,-1-1,0 1,1-1,-1 0,1-1,-1 1,1-1,-1 0,1-1,-1 1,1-1,-1 0,1 0,-1-1,0 0,0 0,0 0,6-4,0-1,-1 0,1-1,-2 0,1 0,-1-1,-1 0,1-1,-2 0,1 0,-1 0,-1-1,0 0,-1-1,0 1,0-1,-1 0,-1 0,0-1,-1 1,0-1,-1 1,0-1,-1 1,0-1,-1 0,-1 1,0-3,-3-17,-2 0,0 1,-3 0,0 0,-2 1,-1 0,-1 1,-2 1,-1 0,-12-15,10 19,-1 1,-1 0,-1 1,-1 2,-1 0,-1 2,0 0,-2 2,0 0,-23-8,34 17,0 0,-1 2,1 0,-1 1,0 1,0 0,0 1,-1 1,1 0,0 2,0 0,-1 1,1 0,0 2,1 0,-1 1,1 0,0 2,0 0,0 0,11-4,0-1,1 0,-1 1,1 0,0 0,-1 0,1 1,1-1,-1 1,1 0,-1 0,1 1,0-1,1 0,-1 1,1 0,0-1,0 1,0 0,1 0,-1 0,1 1,0-1,1 0,0 0,-1 0,2 1,-1-1,0 0,1 0,1 5,7 22</inkml:trace>
  <inkml:trace contextRef="#ctx0" brushRef="#br0" timeOffset="6464.266">1323 662,'0'-2,"0"0,0 0,0 0,0 0,0 0,-1 1,1-1,-1 0,0 0,1 0,-1 0,0 0,0 1,0-1,0 0,0 1,-1-1,1 1,0-1,-1 1,1 0,-1 0,0-1,1 1,-1 0,0 0,1 1,-1-1,0 0,0 1,0-1,0 1,0-1,0 1,0 0,0 0,0 0,0 0,0 0,1 0,-1 0,0 1,0-1,0 1,0 0,-1 0,-12 4,1 0,0 1,0 1,0 0,1 1,0 1,1 0,0 0,0 1,1 1,0 0,1 0,0 1,1 1,1-1,-7 13,14-20,0-1,0 0,0 1,0-1,1 1,0-1,0 1,0-1,1 1,0-1,-1 1,2-1,-1 0,0 1,1-1,0 0,0 0,0 0,0 0,1 0,-1-1,1 1,0-1,0 0,0 0,1 0,-1 0,1 0,0-1,0 1,-1-1,1 0,1 0,-1-1,0 1,0-1,1 0,-1 0,1 0,-1-1,1 1,-1-1,1 0,-1-1,1 1,-1-1,0 0,1 0,-1 0,0 0,1-1,-1 0,0 0,0 0,0 0,-1-1,1 0,-1 1,1-2,15-15,-2-2,-1 0,0-1,-2 0,0-1,-1-1,-2 0,5-16,-8 24,-8 16,0 1,1-1,-1 1,0 0,1-1,-1 1,1-1,-1 1,1-1,-1 1,0-1,1 1,0-1,-1 0,1 1,-1-1,1 0,-1 1,1-1,0 0,-1 0,1 0,0 1,-1-1,1 0,0 0,-1 0,1 0,0 0,-1 0,1 0,0-1,-1 1,1 0,0 0,-1 0,1-1,-1 1,1 0,0-1,-1 1,1 0,-1-1,1 1,-1-1,1 1,-1-1,1 1,-1-1,0 1,1-1,-1 0,6 65,26 63,-31-124,1-1,-1 1,0-1,1 1,0-1,-1 0,1 1,0-1,0 0,0 0,0 0,1-1,-1 1,1-1,-1 1,1-1,-1 0,1 1,0-1,-1-1,1 1,0 0,0-1,0 1,-1-1,1 0,0 0,0 0,0 0,0-1,0 1,-1-1,1 0,0 1,0-1,-1 0,1-1,-1 1,1 0,-1-1,1 0,1-1,8-7,-1-1,0 0,0 0,-2-1,1 0,-1-1,-1 0,-1-1,1 1,0-6,40-62,28 8,-74 72,0-1,0 1,0 0,0 0,1 1,-1-1,0 0,0 1,1-1,-1 1,1 0,-1-1,0 1,1 0,-1 1,0-1,1 0,-1 1,0-1,1 1,-1 0,0 0,0 0,0 0,0 0,1 0,-2 0,1 1,0-1,0 1,0 0,-1-1,1 1,-1 0,1 0,-1 0,0 0,0 0,0 0,0 0,0 1,0 0,2 8,0 0,-1 0,-1 0,0 0,0 1,-1-1,-1 0,1 0,-2 0,0 0,0 0,-1 0,0 0,-3 4,3-4,9-31,1 0,1 0,1 1,0 1,2-1,0 2,1-1,0 2,2 0,0 0,0 1,14-9,-28 23,1 0,0 1,0-1,0 1,0-1,0 1,-1 0,1-1,0 1,0 0,0 0,0 0,0-1,0 1,0 0,0 0,0 0,0 1,0-1,0 0,0 0,0 0,0 1,0-1,0 1,0-1,-1 0,1 1,0-1,0 1,0 0,-1-1,1 1,0 0,-1-1,1 1,0 0,-1 0,1 0,-1 0,0-1,1 1,-1 0,1 0,-1 0,0 0,0 0,0 0,0 0,1 0,-1 0,0 0,-1 0,1 0,0 0,2 66,-2-58,-2 84,4-93,-1 1,1-1,0 0,-1 0,1 0,0 0,-1 0,1 0,0 0,-1 0,1-1,0 1,-1-1,1 1,0-1,-1 0,1 1,-1-1,1 0,-1 0,0 0,1 0,-1 0,0-1,0 1,0 0,0 0,0-1,0 1,0-1,0 1,0-1,-1 1,1-1,-1 0,1 1,-1-1,0 0,1 1,-1 1,6-12,1 0,1 1,-1 0,2 1,0 0,0 0,1 1,0 0,0 0,1 1,0 1,1 0,7-3,-17 9,0 1,0 0,-1 0,1 0,0 0,0 0,0 1,0-1,0 0,0 1,0 0,-1-1,1 1,0 0,-1 0,1 0,0 0,-1 0,1 0,-1 0,1 1,-1-1,0 1,0-1,0 1,1-1,-1 1,-1-1,1 1,0 0,0 0,-1 0,1-1,-1 1,1 0,-1 0,0 0,0 0,1 0,-2 0,1 0,0-1,0 2,-10 82,9-81,0-1,0-1,-1 0,1 1,1-1,-1 0,0 1,1-1,-1 1,1 0,0-1,0 1,0-1,0 1,0-1,0 1,1 0,-1-1,1 1,0-1,0 0,0 1,0-1,0 0,0 1,1-1,-1 0,1 0,0 1,7-3</inkml:trace>
  <inkml:trace contextRef="#ctx0" brushRef="#br0" timeOffset="7474.179">2557 614,'22'94,"-20"176,-30-211,27-117,11 26,2 0,1 1,1 1,2 0,1 0,1 2,1 0,2 1,1 2,1 0,1 1,1 1,0 1,2 2,7-3,-33 21,1-1,0 1,0 0,0 0,0 0,0 0,1 1,-1-1,1 1,-1-1,1 1,-1 0,1 0,0 0,-1 0,1 0,0 1,0-1,-1 1,1 0,0 0,0 0,0 0,0 0,0 1,-1-1,1 1,0 0,0 0,-1 0,1 0,-1 0,1 0,-1 1,1-1,-1 1,0 0,0 0,1 0,-1 0,-1 0,1 0,0 0,0 1,-1-1,0 1,1-1,-1 1,0 0,0-1,0 1,-1 0,1 0,-1-1,1 1,-1 1,-5 13,-1 0,0 0,-1-1,-1 0,-1 0,0-1,-1 0,-1-1,0 0,0-1,-2 0,-4 4,9-9,1 0,-1 0,0-1,-1 0,0 0,0-1,0-1,-1 1,0-1,0-1,0 0,0 0,-10 1,18-7,-1 0,1 0,0 0,0-1,0 1,0-1,1 1,-1-1,0 0,1 0,0 0,0 0,0 0,0 0,0 0,1 0,-1 0,1 0,0 0,0 0,0-1,0 1,1 0,-1 0,1 0,0 0,0 0,0 0,0 0,0 0,1 0,-1 1,1-1,0 1,1-3,7-18</inkml:trace>
  <inkml:trace contextRef="#ctx0" brushRef="#br0" timeOffset="7914.166">3017 759,'12'1,"0"-1,0-1,0 0,0-1,-1 0,1 0,0-2,-1 1,0-1,0-1,0 0,0-1,-1 0,0 0,0-1,-1-1,0 1,0-1,-1-1,0 0,0 0,5-8,22-49,-34 65,0 0,-1-1,1 1,-1 0,1-1,-1 1,0 0,0-1,0 1,1 0,-1-1,0 1,-1 0,1-1,0 1,0 0,0-1,-1 1,1 0,-1-1,1 1,-1 0,0 0,1 0,-1-1,0 1,0 0,0 0,0 0,0 0,0 0,0 0,0 1,0-1,0 0,0 1,0-1,-1 0,1 1,0-1,-1 1,1 0,0 0,-1-1,1 1,0 0,-1 0,1 0,0 0,-1 0,1 1,-1-1,-5 3,0 0,0 0,0 1,0 0,1 0,-1 1,1 0,0 0,1 1,-1-1,1 1,0 0,0 0,1 1,0 0,0 0,1 0,0 0,0 0,0 0,1 1,0 0,1-1,-1 1,2 0,-1 0,1-1,0 3,0-5,1 1,0 0,0 0,0 0,1 0,-1 0,1-1,1 1,-1-1,1 0,0 1,0-1,1 0,-1-1,1 1,0-1,0 0,1 0,-1 0,1 0,0-1,0 1,0-1,1-1,-1 1,1-1,-1 0,1 0,0 0,-1-1,1 0,0 0,0-1,0 0,0 0,0 0,0 0,0-1,0 0,0-1,0 1,-1-1,1 0,-1 0,1-1,-1 0,5-2,77-49,-62 34</inkml:trace>
  <inkml:trace contextRef="#ctx0" brushRef="#br0" timeOffset="8354.116">3645 542,'1'-1,"-1"0,0 0,1 0,-1 0,0 0,0 1,0-1,0 0,0 0,0 0,0 0,-1 0,1 0,0 0,0 0,-1 0,1 0,0 0,-1 0,1 0,-1 0,0 1,1-1,-1 0,1 0,-1 1,0-1,0 0,1 1,-1-1,0 1,0-1,0 1,0-1,0 1,0 0,0-1,1 1,-1 0,0 0,0 0,0 0,0 0,0 0,0 0,0 0,0 0,0 0,0 0,0 1,0-1,0 0,0 1,0-1,0 0,0 1,1-1,-1 1,0 0,0-1,1 1,-1 0,0-1,0 1,-52 46,-16 80,68-124,0 1,0-1,1 1,-1-1,1 1,0-1,0 1,0-1,0 1,1 0,0-1,-1 1,1-1,0 0,1 1,-1-1,1 0,-1 1,1-1,0 0,0 0,0-1,1 1,-1 0,1-1,-1 1,1-1,0 0,0 0,0 0,0 0,0-1,0 1,1-1,-1 1,0-1,1 0,0-1,4 2,0 0,0-1,0 0,0 0,0-1,0 0,0-1,0 0,0 0,0 0,0-1,0-1,0 1,-1-1,1 0,-1-1,0 0,0 0,0 0,0-1,-1 0,0-1,0 1,0-1,-1 0,1-2,115-183,-101 153,-1 0,-2-1,-2-1,-1-1,-3 0,-1 0,-2-1,-2 0,-1-1,-3-7,-1 47,0 0,0 0,-1 0,0 1,0-1,0 0,0 0,0 0,0 0,-1 0,1 0,-1 1,0-1,0 0,0 0,0 1,0-1,-1 1,1-1,-1 1,1-1,-1 1,0 0,0 0,0 0,-1 0,1 0,0 0,-1 1,1-1,-1 1,1 0,-1-1,0 1,1 1,-1-1,0 0,0 0,0 1,0 0,1 0,-1 0,0 0,0 0,0 0,0 1,0-1,0 1,1 0,-1 0,0 0,1 0,-1 0,0 1,1-1,0 1,-2 0,-9 7,0 1,1-1,0 2,1 0,0 0,1 1,0 0,1 1,0 0,1 0,1 1,0 0,1 1,0-1,1 1,1 0,0 0,1 1,1-1,0 1,1 0,1-1,0 1,1 0,1-1,1 1,0-1,0 0,2 0,0 0,1 0,0-1,1 0,1 0,0-1,1 0,0 0,1-1,4 4,18 8,1-2,1-1,1-1,1-2,1-1,0-3,1 0,0-3,1-1,0-2,1-1,0-2,7-2,-23-2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7:33.9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1 645,'7'10,"-1"0,1 0,-2 1,0 0,0 0,-1 0,0 0,-1 1,0 0,-1-1,0 1,0 10,12 49,56 113,-69-183,-1-1,1 1,0 0,0 0,0-1,0 1,0 0,0-1,0 1,0-1,0 1,0-1,0 0,0 1,0-1,0 0,1 0,-1 0,0 0,0 0,0 0,0 0,0 0,1 0,-1-1,0 1,0 0,0-1,0 1,0-1,0 1,0-1,0 1,0-1,0 0,0 1,0-1,-1 0,1 0,0 0,0 0,-1 0,1 0,-1 0,1 0,-1 0,1 0,-1 0,1 0,-1 0,0 0,0-1,27-61,-27 63,20-62,-3-1,-2-1,-4 0,-2 0,0-41,-10 115,0 7</inkml:trace>
  <inkml:trace contextRef="#ctx0" brushRef="#br0" timeOffset="249.973">677 935,'0'13,"0"7,5 10,0 2,4-3,5-6,0-13,-2-10,-4-7</inkml:trace>
  <inkml:trace contextRef="#ctx0" brushRef="#br0" timeOffset="399.942">556 355,'-4'-9,"3"3,5 1,7 6,1 2</inkml:trace>
  <inkml:trace contextRef="#ctx0" brushRef="#br0" timeOffset="871.599">872 283,'42'176,"-19"-88,-4 2,-4 0,-4 0,-3 1,-5 32,-2-123,-1 0,0-1,1 1,-1 0,0-1,1 1,-1 0,0 0,1 0,-1 0,1-1,-1 1,1 0,-1 0,0 0,1 0,-1 0,1 0,-1 0,1 0,-1 0,1 0,-1 0,0 0,1 0,-1 1,1-1,-1 0,0 0,1 0,-1 1,1-1,-1 0,0 0,1 1,-1-1,0 0,1 1,-1-1,0 0,0 1,1-1,-1 1,30-65,-20 42,0 1,1 0,0 1,2 1,0 0,1 1,1 1,1 0,0 0,1 2,1 0,0 1,1 1,1 1,0 1,0 0,2 1,-20 9,0 0,0 1,1-1,-1 0,0 1,1-1,-1 1,0 0,1 0,-1 0,0 0,1 0,-1 0,0 1,1-1,-1 1,0-1,0 1,0 0,1 0,-1 0,0 0,0 0,0 1,0-1,-1 1,1-1,0 1,-1 0,1-1,-1 1,1 0,-1 0,0 0,0 0,0 0,0 1,0-1,0 0,-1 0,1 1,-1-1,1 0,-1 1,0-1,0 0,0 1,0 0,-26 114,16-98,-2-1,0 0,0-1,-2 0,0-1,-1-1,-1 0,0-1,-1-1,0 0,-1-1,0-1,-1-1,-5 1,-24-2,31-12</inkml:trace>
  <inkml:trace contextRef="#ctx0" brushRef="#br0" timeOffset="1391.536">1452 1008,'16'-3,"0"-1,-1-1,1 0,-1-1,-1-1,1 0,-1-1,0-1,-1 0,0 0,0-2,-1 1,-1-2,0 0,0 0,-1-1,-1 0,0 0,-1-1,0-1,-1 1,4-13,-4 14,-1-1,-1-1,0 1,-1-1,0 0,-2 0,1 0,-2-1,0 1,-1 0,0-1,-2-6,2 21,0-1,0 1,0-1,0 1,0-1,0 1,0-1,0 1,-1-1,1 1,-1-1,1 1,-1-1,0 1,1-1,-1 1,0 0,0 0,0-1,0 1,0 0,0 0,0 0,0 0,-1 0,1 0,0 0,-1 1,1-1,0 0,-1 1,1-1,-1 1,1 0,-1-1,1 1,-1 0,0 0,1 0,-1 0,1 0,-1 0,1 0,-1 1,1-1,-1 0,1 1,-1-1,1 1,0 0,-1-1,1 1,0 0,-1 0,-64 60,62-58,1 1,0 0,-1-1,2 1,-1 0,0 1,1-1,0 0,-1 1,2 0,-1-1,1 1,-1 0,1 0,1-1,-1 1,1 0,-1 0,2 0,-1 0,0 0,1 0,0 0,0 0,0-1,1 1,0 0,0-1,0 1,0-1,1 0,-1 0,1 0,0 0,1 0,-1 0,1-1,-1 0,1 1,0-2,0 1,0 0,4 1,12-1,1-1,-1-1,1-1,-1 0,1-2,-1 0,0-2,0 0,0-1,9-4,-4 3,-25 6,1-1,0 1,0-1,-1 1,1 0,0 0,0-1,0 1,0 0,0 0,-1 0,1 0,0 0,0 0,0 0,0 0,0 0,0 1,-1-1,1 0,0 0,0 1,0-1,-1 1,1-1,0 0,0 1,-1 0,1-1,0 1,-1-1,1 1,-1 0,1-1,-1 1,1 0,-1 0,1-1,-1 1,0 0,1 0,-1 0,0 0,0-1,0 1,0 0,1 0,-1 0,0 0,-1 0,1 0,0-1,0 1,0 0,0 0,-1 0,1 0,-1 0,-22 61,15-44,-1 4,6-17,1 0,-1 1,1 0,0-1,0 1,0 0,1 0,0 0,0 0,0 0,1 1,0-1,0 0,1 0,0 0,0 0,1 4,7 0</inkml:trace>
  <inkml:trace contextRef="#ctx0" brushRef="#br0" timeOffset="2111.499">2274 718,'0'0,"-1"0,1 0,-1 0,1 0,-1-1,1 1,-1 0,1 0,0-1,-1 1,1 0,-1 0,1-1,0 1,-1 0,1-1,0 1,-1 0,1-1,0 1,0-1,0 1,-1-1,1 1,0 0,0-1,0 1,0-1,0 1,0-1,-1 1,1-1,0 1,1-1,-1 1,0-1,0 1,0-1,0 1,0 0,0-1,0 1,1-1,-1 1,0-1,0 1,1 0,-1-1,0 1,1 0,-1-1,0 1,1 0,-1-1,0 1,1 0,-1 0,-40 13,30-6,-1 1,2 0,-1 1,1 0,1 1,0 0,0 0,1 0,0 1,1 0,0 1,0-1,2 1,-1 0,2 1,-1-1,0 12,3-22,1 0,-1 0,1 0,0 0,0 0,0 0,0 0,0 0,0 0,0 0,1 0,-1 0,1 0,-1 0,1 0,0 0,0 0,0 0,0 0,0-1,0 1,1 0,-1-1,0 1,1-1,0 0,-1 1,1-1,0 0,-1 0,1 0,0 0,0 0,0 0,0-1,0 1,0-1,0 1,0-1,0 0,0 0,0 0,0 0,0 0,0 0,1-1,88-34,37-75,-127 109,1 1,-1 0,1 0,0 0,-1 0,1 0,-1 0,1 0,0 0,-1 1,1-1,-1 0,1 1,-1 0,1-1,-1 1,1 0,-1 0,0-1,1 1,-1 0,0 0,0 1,1-1,-1 0,0 0,0 1,-1-1,1 0,0 1,0-1,-1 1,1-1,-1 1,1-1,-1 1,1-1,-1 1,0 0,0-1,0 1,0 0,0-1,0 1,0-1,-1 1,1-1,-1 1,1 0,-1-1,0 1,8 26,-5-24,-1 0,1 1,0-1,1 0,-1 0,1-1,-1 1,1 0,0-1,0 0,1 1,-1-1,1 0,-1-1,1 1,0-1,0 0,0 0,0 0,1 0,-1-1,1 1,-1-1,0 0,1-1,0 1,-1-1,1 0,-1 0,1 0,-1-1,1 1,0-1,-1 0,0-1,2 1,7-4,1 0,-1-1,1 0,-2-1,1 0,-1-1,0-1,-1 0,0 0,10-12,6-16,-1 0,-2-2,-2-1,-1-1,-2-1,-2-1,-2 0,-2-1,-2 0,-2-1,-2 0,-2-1,-1 0,-3 1,-3-23,3 56,-1-1,0 1,-1-1,0 1,-1-1,-1 1,0 0,0 0,-2 0,1 0,-1 0,-2-2,6 13,1 1,-1-1,1 0,-1 0,1 0,-1 0,0 1,1-1,-1 0,0 1,1-1,-1 0,0 1,0-1,0 1,0-1,0 1,1 0,-1-1,0 1,0 0,0 0,0-1,0 1,0 0,0 0,0 0,0 0,0 0,0 0,0 1,0-1,0 0,0 0,0 1,0-1,0 1,0-1,1 1,-1-1,0 1,0-1,0 1,1 0,-1-1,0 1,1 0,-1 0,1-1,-1 1,1 0,-1 0,1 0,-1 0,1 0,0 0,-19 56,12 18,4 1,3 0,3 0,11 53,-3-7,32 235,-43-353,-1-1,2 1,-1-1,0 1,1-1,-1 0,1 1,0-1,0 0,1 0,-1 1,0-1,1 0,0 0,0-1,0 1,0 0,0-1,1 1,-1-1,1 1,-1-1,1 0,0 0,0-1,0 1,0 0,0-1,1 0,-1 0,0 0,0 0,2 0,3-10</inkml:trace>
  <inkml:trace contextRef="#ctx0" brushRef="#br0" timeOffset="2391.513">2588 548,'5'0,"4"0,10-4,10-2,8 1,2 1,2-3,3 0,2 0,1 3,-3 1,-1 1,-3 2,-5-1,-4 2,-3-1,-7-4,-6-1</inkml:trace>
  <inkml:trace contextRef="#ctx0" brushRef="#br0" timeOffset="7043.386">3363 693,'0'4,"-4"6,-1 5,0 4,0 3,2 2,2 1,0 0,0 0,1 0,0 0,1 0,-1-1,0-4</inkml:trace>
  <inkml:trace contextRef="#ctx0" brushRef="#br0" timeOffset="7313.407">3459 258,'-4'0,"-1"4,0 6,0 0</inkml:trace>
  <inkml:trace contextRef="#ctx0" brushRef="#br0" timeOffset="7743.333">3604 645,'-60'63,"56"-56,1-3,0-1,1 1,-1 0,1 0,0 1,0-1,0 1,0-1,1 1,0-1,0 1,0 0,0-1,1 1,0 0,0 0,0-1,1 1,-1 0,1-1,0 1,1 0,-1-1,1 1,0-1,0 0,0 1,0-1,1 0,0 0,0-1,0 1,0-1,0 1,1-1,0 0,-1 0,1-1,0 1,1-1,-1 0,0 0,1 0,-1 0,1-1,-1 0,1 0,0 0,-1 0,1-1,0 0,0 0,-1 0,1 0,0-1,-1 0,1 0,0 0,-1-1,1 0,-1 1,4-3,-1-2,-1-1,1 1,-1-1,0 0,-1 0,0-1,0 0,-1 0,0 0,0 0,-1-1,0 0,0 1,-1-1,0 0,0-1,-1 6,-1 0,1 0,-1-1,0 1,0 0,0-1,0 1,-1 0,1 0,-1-1,0 1,-1 0,1 0,-1 0,0 0,0 0,0 1,0-1,0 0,-1 1,0 0,0-1,0 1,0 0,0 1,-1-1,1 1,-1-1,1 1,-1 0,0 0,0 1,0-1,-3 0,2 1,-1 1,0-1,1 1,-1 0,0 1,1-1,-1 1,0 0,1 1,-1-1,1 1,0 0,0 0,0 1,0 0,0-1,0 2,0-1,1 1,-3 1,-9 8</inkml:trace>
  <inkml:trace contextRef="#ctx0" brushRef="#br0" timeOffset="8313.352">3895 790,'-9'7,"23"-12,97-164,-109 168,1-1,-1 1,0 0,0 0,0 0,1 1,-1-1,1 0,-1 1,0 0,1-1,-1 1,1 0,-1 0,1 1,-1-1,1 0,-1 1,0-1,1 1,-1 0,0 0,0 0,1 0,-1 0,0 0,0 1,0-1,0 1,0-1,-1 1,1 0,0 0,-1 0,1 0,-1 0,0 0,0 0,0 0,0 1,0-1,0 0,0 1,-1-1,1 0,-1 1,0-1,0 1,0-1,0 2,26 37,-25-39,1 0,0 0,0 0,-1-1,1 1,0 0,1-1,-1 0,0 1,0-1,0 0,1 0,-1 0,1-1,-1 1,0 0,1-1,-1 0,1 0,-1 1,1-1,0-1,-1 1,1 0,-1-1,0 1,1-1,-1 0,1 1,-1-1,0-1,1 1,-1 0,0 0,0-1,0 1,0-1,0 0,-1 0,1 1,0-1,0-1,60-104,-50 83,-2 5,0 2</inkml:trace>
  <inkml:trace contextRef="#ctx0" brushRef="#br0" timeOffset="8723.321">4548 500,'-54'39,"52"-39,1 0,0 1,-1-1,1 1,0-1,-1 1,1-1,0 1,0 0,0 0,-1 0,1 0,0 0,0 0,0 0,1 0,-1 0,0 0,0 0,0 1,1-1,-1 0,1 0,-1 1,1-1,0 1,-1-1,1 0,0 1,0-1,0 1,0-1,0 0,0 1,0-1,1 1,-1-1,0 0,1 1,-1-1,1 0,-1 1,1-1,51 50,-15-19,-34-28,1-1,-1 1,0 0,-1 0,1 0,0 0,-1 0,0 1,0-1,0 0,-1 1,0 0,0-1,0 1,0 0,-1 0,1 0,-1-1,0 1,-1 0,1 0,-1 0,0-1,0 1,-1 0,1-1,-1 1,0-1,0 0,-1 0,1 1,-1-1,0-1,0 1,0 0,0-1,-1 1,0-1,1 0,-1-1,0 1,-1 0,1-1,0 0,-1 0,1 0,-1-1,1 0,-1 0,0 0,0 0,1-1,-1 1,0-1,-1 0,-57-26,47 17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5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5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5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1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5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1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7.9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1017 226,'-42'0,"21"-2,0 1,1 1,-1 1,0 1,1 1,0 0,-1 2,1 0,1 1,-1 1,1 1,-4 3,-2 3,0 0,1 2,1 1,0 1,2 1,0 1,1 1,-4 7,21-26,1 1,0-1,0 1,0 0,0 0,0 0,1 0,-1 0,1 0,0 0,0 0,0 0,0 1,1-1,-1 0,1 1,0-1,0 0,0 1,0-1,1 0,-1 1,1-1,0 0,0 1,0-1,0 0,1 0,-1 0,1 0,0 0,0-1,0 1,0 0,0-1,1 0,-1 1,4 1,5-1,2 0,-1 0,0-1,0-1,1 0,-1-1,0 0,1-1,5-1,48 0,-64 2,-1-1,0 1,1 0,-1 0,0 0,0 0,1 0,-1 0,0 1,1-1,-1 0,0 1,0-1,1 1,-1-1,0 1,0 0,0-1,0 1,0 0,0 0,0 0,0 0,0-1,0 1,-1 1,1-1,0 0,-1 0,1 0,0 0,-1 0,1 1,-1-1,0 0,0 0,1 1,-1-1,0 0,0 1,0-1,0 0,0 0,0 1,-1-1,1 0,0 1,-1-1,-35 55,-25-2,29-28,2 2,1 1,1 1,-11 16,37-43,0-1,-1 0,1 1,0-1,0 1,0 0,0 0,1 0,-1 0,1 0,0 0,0 0,0 0,0 1,0-1,1 0,-1 1,1-1,0 0,0 1,0-1,1 0,-1 1,1-1,0 0,-1 1,2-1,-1 0,0 0,1 0,-1 0,1 0,0 0,0-1,0 1,0-1,1 1,8 2,1-1,0 0,1 0,-1-2,0 1,1-2,0 1,-1-2,1 0,0 0,-1-1,1-1,0 0,-1-1,0 0,0-1,0 0,0-1,-3 3,33-9,0-1,-1-2,0-2,25-15,-48 20</inkml:trace>
  <inkml:trace contextRef="#ctx0" brushRef="#br0" timeOffset="9967.67">339 0,'-17'2,"0"1,0 1,0 0,0 1,1 1,0 1,0 0,0 1,1 0,1 2,-1 0,1 0,-12 13,19-18,-1 2,1-1,0 1,0 0,1 1,0 0,1 0,-1 0,1 0,1 1,-3 6,1-1,1 0,0 1,1-1,1 1,0 0,1 0,0 0,1 0,1 0,1 0,0 0,1 1,25 216,-15-138,-7-67,-2 0,0 0,-2 0,-1 0,-2 21,-23 236,27-117,-2-165,0-1,0 1,0 0,0 0,0-1,1 1,-1 0,0-1,1 1,0 0,-1-1,1 1,0-1,0 1,0-1,0 1,0-1,0 0,0 0,1 1,-1-1,0 0,1 0,-1 0,1 0,-1-1,1 1,-1 0,1 0,-1-1,1 1,0-1,0 0,-1 1,1-1,0 0,-1 0,1 0,0 0,0-1,-1 1,1 0,0-1,-1 1,1-1,0 1,-1-1,1 0,135-35,-40 20,-66 10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6.1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1893 257,'-29'225,"30"-222,-1 0,1 0,-1 0,1 0,0 0,0 0,0 0,1 0,-1 0,1-1,0 1,-1-1,1 1,0-1,0 0,1 0,-1 0,0 0,1 0,-1 0,1 0,0-1,-1 0,1 1,0-1,0 0,0 0,0-1,0 1,0 0,0-1,0 0,0 0,0 0,0 0,1 0,113-16,86-7,-75 14,305-19,-13 11,-88-11,545 29,-642-31,470 31,-310-1,-169-29,-137 30,104-12,-143 3,0 2,0 2,0 3,38 3,104-3,-79-9,-40 16,-72-6,0-1,0 0,0 0,0 1,0-1,-1 0,1 0,0 0,-1 0,1 0,0 0,-1 0,1 0,-1 0,0 0,1 0,-1 0,0 0,0 0,0 0,1 0,-1 0,0 0,0-1,-1 1,1 0,0 0,0 0,-1 0,1 0,0 0,-1 0,1 0,-1 0,1 0,-1 0,0 0,1 0,-1 0,0 0,0 0,-3-9,0-2,0-1,1 0,0 0,1 0,1 0,0 0,0 0,2 0,-1 0,2-1,0 1,0 0,1 1,1-1,0 0,1 1,0 0,1 0,0 1,1-2,7-6</inkml:trace>
  <inkml:trace contextRef="#ctx0" brushRef="#br0" timeOffset="2179.959">199 1386,'-11'2,"1"1,-1 0,1 1,0 1,0-1,1 2,-1-1,1 1,0 1,1-1,-1 2,1-1,1 1,-1 0,2 1,-1-1,1 1,0 1,1-1,0 1,0 0,1 0,1 0,-1 1,2 0,0-1,0 1,1 0,0 0,0 0,2 0,-1 0,2 7,0-13,0-1,0 1,0 0,0-1,1 1,0-1,0 1,0-1,0 0,1-1,0 1,-1-1,1 1,1-1,-1 0,0 0,1-1,-1 0,1 1,0-1,0-1,0 1,0-1,0 0,0 0,0 0,0-1,0 0,1 0,-1 0,0 0,0-1,0 0,0 0,0-1,0 1,0-1,0 0,-1 0,1-1,2-1,12-5,-1 0,0-2,0 0,-1-1,0-1,-1 0,-1-1,0-1,-1 0,8-13,-14 19,-1 0,0-1,-1 0,0 0,-1 0,0-1,0 0,-1 0,-1 0,0 0,0-1,-1 1,-1-1,0 1,0-1,-1 0,-1 1,0-1,0 0,-1 1,-3-10,1 16,1 1,0 0,-1 0,0 0,0 0,0 1,0 0,-1 0,1 0,-1 0,0 1,0-1,0 1,0 0,0 1,0-1,-1 1,1 0,0 1,-1-1,1 1,-6 0,-14 3</inkml:trace>
  <inkml:trace contextRef="#ctx0" brushRef="#br0" timeOffset="2495.983">171 1527,'10'24,"7"13,7 0,-2-2,-4-2,0-6,-4-3,-4-6</inkml:trace>
  <inkml:trace contextRef="#ctx0" brushRef="#br0" timeOffset="2931.252">679 1386,'0'25,"-2"-12,1 0,0 1,1-1,0 0,1 1,1-1,0 0,1 0,0 0,1 0,0-1,1 0,1 1,0-2,0 1,1-1,8 10,-12-19,0 0,0 0,0 0,0 0,0 0,0-1,1 1,-1-1,1 0,-1 0,1 0,-1-1,1 1,-1-1,1 0,0 0,-1 0,1 0,0-1,-1 1,1-1,-1 0,1 0,-1 0,0-1,1 1,-1-1,0 0,0 0,0 0,0 0,0 0,-1-1,2-1,4-3,-1-1,1 0,-2 0,1-1,-1 0,-1 0,0-1,0 1,-1-1,0 0,0-3,8-104,-12 92</inkml:trace>
  <inkml:trace contextRef="#ctx0" brushRef="#br0" timeOffset="3180.346">1216 1442,'4'29,"3"9</inkml:trace>
  <inkml:trace contextRef="#ctx0" brushRef="#br0" timeOffset="3429.418">1216 1019,'0'0</inkml:trace>
  <inkml:trace contextRef="#ctx0" brushRef="#br0" timeOffset="3597.028">1498 907,'-15'102,"5"2,4 0,8 89,-2-74,12-35,-6-60</inkml:trace>
  <inkml:trace contextRef="#ctx0" brushRef="#br0" timeOffset="3805.491">1836 1386,'-14'38,"0"13,7-2,5-10</inkml:trace>
  <inkml:trace contextRef="#ctx0" brushRef="#br0" timeOffset="4065.899">1809 991,'0'0</inkml:trace>
  <inkml:trace contextRef="#ctx0" brushRef="#br0" timeOffset="4499.393">2119 963,'28'342,"-28"-92,0-250,1 0,-1-1,1 1,-1-1,1 1,0 0,-1 0,1-1,-1 1,1 0,0 0,-1 0,1 0,0-1,-1 1,1 0,0 0,-1 1,1-1,0 0,-1 0,1 0,0 0,-1 0,1 1,0-1,-1 0,1 1,-1-1,1 0,-1 1,1-1,-1 1,1-1,-1 1,1-1,-1 1,1-1,-1 1,0-1,1 1,-1-1,0 1,0 0,1-1,-1 1,0 0,0-1,0 1,0 0,0-1,0 1,0 0,0-1,0 1,0 0,0-1,0 1,0-1,-1 1,1 0,0-1,0 1,-1 0,50-56,-41 41,1 2,1-1,0 2,1-1,0 1,0 1,1 0,1 0,-1 2,2-1,-1 2,1-1,0 2,1 0,-1 1,1 0,0 1,3 1,-15 2,-1 2,0-1,1 0,-1 0,0 1,1-1,-1 1,0 0,1-1,-1 1,0 0,0 1,0-1,0 0,0 0,0 1,0-1,-1 1,1 0,0 0,-1-1,1 1,-1 0,0 0,1 0,-1 1,0-1,-1 0,1 0,0 1,0-1,-1 0,0 1,1-1,-1 1,-14 84,6-74,0 0,0-1,-1-1,-1 1,0-1,-1-1,1 0,-2-1,0 0,0 0,0-1,-1-1,0 0,-1-1,1 0,-1-1,-1-1,1 0,0-1,-1 0,0-1,1-1,-9-1,-1 1</inkml:trace>
  <inkml:trace contextRef="#ctx0" brushRef="#br0" timeOffset="5300.006">2627 1696,'99'-90,"-79"68,88-109,-59 23,-48 106,0-1,-1 1,1-1,0 1,-1-1,0 0,1 1,-1-1,0 0,0 1,-1-1,1 0,0 1,-1-1,0 0,0 1,1-1,-2 1,1-1,0 1,0 0,-1-1,1 1,-1 0,0 0,0 0,1 0,-1 0,0 1,-1-1,1 0,0 1,0 0,-1-1,1 1,-1 0,1 0,-1 1,0-1,-2 0,-3 1,1 1,-1 0,0 0,1 0,-1 1,1 0,-1 1,1 0,0 0,0 0,0 1,1 0,-1 1,1-1,0 1,0 0,1 1,-1-1,1 1,0 0,1 1,-4 5,7-11,0 1,-1-1,1 1,0 0,0-1,0 1,0 0,0 0,1 0,-1 0,1 0,-1 0,1 0,-1 0,1 0,0 0,0 0,0 0,0 0,1 0,-1 0,1 0,-1 0,1 0,-1 0,1 0,0 0,0-1,0 1,0 0,0 0,0-1,1 1,-1-1,1 1,-1-1,1 0,-1 1,1-1,0 0,81 23,117-25,-198 0,0 1,0 0,0 0,0 0,0 1,0-1,0 0,0 1,0-1,0 1,0 0,0 0,0 0,0 0,0 0,0 0,-1 0,1 0,-1 1,1-1,-1 1,1-1,-1 1,0-1,0 1,1 0,-1 0,0 0,-1-1,1 1,0 0,-1 0,1 0,-1 0,1 0,-1 1,0-1,0 0,0 0,0 0,0 0,-1 0,1 0,0 0,-1 0,0 1,-46 88,-26 24,73-114,-1 0,1 0,0 0,-1 1,1-1,0 0,0 0,0 0,0 1,0-1,0 0,0 0,0 1,0-1,0 0,1 0,-1 0,1 0,-1 1,1-1,-1 0,1 0,0 0,-1 0,1 0,0 0,0 0,-1-1,1 1,0 0,0 0,0 0,0-1,0 1,1-1,-1 1,0-1,0 1,0-1,0 0,1 1,-1-1,0 0,0 0,0 0,1 0,60 2,-38-7,-4-2</inkml:trace>
  <inkml:trace contextRef="#ctx0" brushRef="#br0" timeOffset="5499.923">3388 1358,'-19'38,"-6"23,0 5,6-8</inkml:trace>
  <inkml:trace contextRef="#ctx0" brushRef="#br0" timeOffset="5680.031">3388 1132,'0'9,"0"4</inkml:trace>
  <inkml:trace contextRef="#ctx0" brushRef="#br0" timeOffset="5965.728">3530 1358,'-1'7,"-3"16,0 0,1 1,2-1,0 1,2-1,0 1,2-1,3 16,-4-36,-1 0,0 0,0 0,1 0,0-1,0 1,-1-1,2 1,-1-1,0 1,0-1,1 0,-1 0,1 0,-1-1,1 1,0 0,0-1,0 0,0 0,0 0,0 0,0 0,0-1,0 1,1-1,-1 0,0 0,0 0,0 0,1 0,-1-1,0 0,0 1,0-1,0 0,0-1,0 1,0 0,0-1,-1 0,1 1,-1-1,1 0,-1 0,1-1,-1 1,0 0,1-2,13-11,-1 1,-1-2,0 0,-1 0,-1-1,0-1,-2 0,0-1,-1 0,0 0,4-20,9-21,-31 50,0 11</inkml:trace>
  <inkml:trace contextRef="#ctx0" brushRef="#br0" timeOffset="6481.518">3925 1584,'52'-71,"-37"49,0 0,1 1,1 1,1 1,0 1,2 0,0 1,-19 16,0 0,0 0,0 0,1 0,-1 0,0 0,0 0,1 0,-1 0,1 0,-1 1,0-1,1 0,0 1,-1-1,1 1,-1 0,1 0,-1-1,1 1,0 0,-1 0,1 1,-1-1,1 0,0 0,-1 1,1-1,-1 1,1-1,-1 1,0 0,1 0,-1 0,0-1,1 1,-1 0,0 1,0-1,0 0,0 0,0 0,0 1,0-1,0 0,0 1,-1-1,1 1,0-1,-1 1,0-1,1 1,-1-1,0 1,0 0,3 12,-4-11,1-1,0 1,0 0,0 0,0-1,0 1,1 0,-1 0,1-1,0 1,0 0,0-1,0 1,0-1,1 1,-1-1,1 0,-1 1,1-1,0 0,0 0,0 0,0 0,0-1,0 1,1-1,-1 1,1-1,-1 0,1 0,-1 0,1 0,0 0,-1 0,2-1,9-3,0-1,0 0,-1-1,1 0,-1-1,0-1,0 0,-1-1,0 0,0 0,-1-1,14-9,3-2,0 1,2 1,1 1,0 1,14-3,-43 18,-1 1,1 0,0-1,0 1,-1 0,1 0,0 0,0-1,-1 1,1 0,0 0,0 0,0 0,-1 1,1-1,0 0,0 0,-1 0,1 1,0-1,0 0,-1 1,1-1,0 0,-1 1,1-1,0 1,-1-1,1 1,-1-1,1 1,-1 0,1-1,-1 1,0 0,1-1,-1 1,0 0,1 0,-1-1,0 1,0 0,1 0,-1-1,0 1,0 0,0 0,0-1,0 1,0 0,-1 0,-5 53,3-37,1 125,8-123</inkml:trace>
  <inkml:trace contextRef="#ctx0" brushRef="#br0" timeOffset="10166.1">4885 708,'9'-7,"1"1,0 0,1 0,-1 1,1 1,0-1,0 2,1 0,-1 0,1 1,-1 0,1 1,0 0,0 1,-1 0,1 1,0 1,-1-1,1 2,-1 0,1 0,3 3,-7 0,-1 1,0 1,0-1,0 1,-1 1,-1-1,1 1,-1 0,-1 0,0 0,0 1,-1-1,0 1,0 0,-1 0,7 18,-4-7,-1 1,-1 0,-1 0,-1 1,0-1,-2 0,-1 0,0 0,-2 0,-3 10,0 10,-1 242,10-171,-3 111,2-219,-1 0,0-1,0 1,-1-1,0 1,1-1,-1 1,-1-1,1 0,-1 1,1-1,-1 0,0 0,-1 0,1 0,-1 0,0-1,0 1,0-1,0 0,0 0,-1 0,1 0,-1-1,0 1,0-1,0 0,0 0,0 0,-1-1,1 1,-4 0,-190 8,111 3,63-10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8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4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4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8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3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8">1019 62,'-20'9,"-5"4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8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5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8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5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5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1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7.9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1017 226,'-42'0,"21"-2,0 1,1 1,-1 1,0 1,1 1,0 0,-1 2,1 0,1 1,-1 1,1 1,-4 3,-2 3,0 0,1 2,1 1,0 1,2 1,0 1,1 1,-4 7,21-26,1 1,0-1,0 1,0 0,0 0,0 0,1 0,-1 0,1 0,0 0,0 0,0 0,0 1,1-1,-1 0,1 1,0-1,0 0,0 1,0-1,1 0,-1 1,1-1,0 0,0 1,0-1,0 0,1 0,-1 0,1 0,0 0,0-1,0 1,0 0,0-1,1 0,-1 1,4 1,5-1,2 0,-1 0,0-1,0-1,1 0,-1-1,0 0,1-1,5-1,48 0,-64 2,-1-1,0 1,1 0,-1 0,0 0,0 0,1 0,-1 0,0 1,1-1,-1 0,0 1,0-1,1 1,-1-1,0 1,0 0,0-1,0 1,0 0,0 0,0 0,0 0,0-1,0 1,-1 1,1-1,0 0,-1 0,1 0,0 0,-1 0,1 1,-1-1,0 0,0 0,1 1,-1-1,0 0,0 1,0-1,0 0,0 0,0 1,-1-1,1 0,0 1,-1-1,-35 55,-25-2,29-28,2 2,1 1,1 1,-11 16,37-43,0-1,-1 0,1 1,0-1,0 1,0 0,0 0,1 0,-1 0,1 0,0 0,0 0,0 0,0 1,0-1,1 0,-1 1,1-1,0 0,0 1,0-1,1 0,-1 1,1-1,0 0,-1 1,2-1,-1 0,0 0,1 0,-1 0,1 0,0 0,0-1,0 1,0-1,1 1,8 2,1-1,0 0,1 0,-1-2,0 1,1-2,0 1,-1-2,1 0,0 0,-1-1,1-1,0 0,-1-1,0 0,0-1,0 0,0-1,-3 3,33-9,0-1,-1-2,0-2,25-15,-48 20</inkml:trace>
  <inkml:trace contextRef="#ctx0" brushRef="#br0" timeOffset="9967.67">339 0,'-17'2,"0"1,0 1,0 0,0 1,1 1,0 1,0 0,0 1,1 0,1 2,-1 0,1 0,-12 13,19-18,-1 2,1-1,0 1,0 0,1 1,0 0,1 0,-1 0,1 0,1 1,-3 6,1-1,1 0,0 1,1-1,1 1,0 0,1 0,0 0,1 0,1 0,1 0,0 0,1 1,25 216,-15-138,-7-67,-2 0,0 0,-2 0,-1 0,-2 21,-23 236,27-117,-2-165,0-1,0 1,0 0,0 0,0-1,1 1,-1 0,0-1,1 1,0 0,-1-1,1 1,0-1,0 1,0-1,0 1,0-1,0 0,0 0,1 1,-1-1,0 0,1 0,-1 0,1 0,-1-1,1 1,-1 0,1 0,-1-1,1 1,0-1,0 0,-1 1,1-1,0 0,-1 0,1 0,0 0,0-1,-1 1,1 0,0-1,-1 1,1-1,0 1,-1-1,1 0,135-35,-40 20,-66 10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6.1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1893 257,'-29'225,"30"-222,-1 0,1 0,-1 0,1 0,0 0,0 0,0 0,1 0,-1 0,1-1,0 1,-1-1,1 1,0-1,0 0,1 0,-1 0,0 0,1 0,-1 0,1 0,0-1,-1 0,1 1,0-1,0 0,0 0,0-1,0 1,0 0,0-1,0 0,0 0,0 0,0 0,1 0,113-16,86-7,-75 14,305-19,-13 11,-88-11,545 29,-642-31,470 31,-310-1,-169-29,-137 30,104-12,-143 3,0 2,0 2,0 3,38 3,104-3,-79-9,-40 16,-72-6,0-1,0 0,0 0,0 1,0-1,-1 0,1 0,0 0,-1 0,1 0,0 0,-1 0,1 0,-1 0,0 0,1 0,-1 0,0 0,0 0,0 0,1 0,-1 0,0 0,0-1,-1 1,1 0,0 0,0 0,-1 0,1 0,0 0,-1 0,1 0,-1 0,1 0,-1 0,0 0,1 0,-1 0,0 0,0 0,-3-9,0-2,0-1,1 0,0 0,1 0,1 0,0 0,0 0,2 0,-1 0,2-1,0 1,0 0,1 1,1-1,0 0,1 1,0 0,1 0,0 1,1-2,7-6</inkml:trace>
  <inkml:trace contextRef="#ctx0" brushRef="#br0" timeOffset="2179.959">199 1386,'-11'2,"1"1,-1 0,1 1,0 1,0-1,1 2,-1-1,1 1,0 1,1-1,-1 2,1-1,1 1,-1 0,2 1,-1-1,1 1,0 1,1-1,0 1,0 0,1 0,1 0,-1 1,2 0,0-1,0 1,1 0,0 0,0 0,2 0,-1 0,2 7,0-13,0-1,0 1,0 0,0-1,1 1,0-1,0 1,0-1,0 0,1-1,0 1,-1-1,1 1,1-1,-1 0,0 0,1-1,-1 0,1 1,0-1,0-1,0 1,0-1,0 0,0 0,0 0,0-1,0 0,1 0,-1 0,0 0,0-1,0 0,0 0,0-1,0 1,0-1,0 0,-1 0,1-1,2-1,12-5,-1 0,0-2,0 0,-1-1,0-1,-1 0,-1-1,0-1,-1 0,8-13,-14 19,-1 0,0-1,-1 0,0 0,-1 0,0-1,0 0,-1 0,-1 0,0 0,0-1,-1 1,-1-1,0 1,0-1,-1 0,-1 1,0-1,0 0,-1 1,-3-10,1 16,1 1,0 0,-1 0,0 0,0 0,0 1,0 0,-1 0,1 0,-1 0,0 1,0-1,0 1,0 0,0 1,0-1,-1 1,1 0,0 1,-1-1,1 1,-6 0,-14 3</inkml:trace>
  <inkml:trace contextRef="#ctx0" brushRef="#br0" timeOffset="2495.983">171 1527,'10'24,"7"13,7 0,-2-2,-4-2,0-6,-4-3,-4-6</inkml:trace>
  <inkml:trace contextRef="#ctx0" brushRef="#br0" timeOffset="2931.252">679 1386,'0'25,"-2"-12,1 0,0 1,1-1,0 0,1 1,1-1,0 0,1 0,0 0,1 0,0-1,1 0,1 1,0-2,0 1,1-1,8 10,-12-19,0 0,0 0,0 0,0 0,0 0,0-1,1 1,-1-1,1 0,-1 0,1 0,-1-1,1 1,-1-1,1 0,0 0,-1 0,1 0,0-1,-1 1,1-1,-1 0,1 0,-1 0,0-1,1 1,-1-1,0 0,0 0,0 0,0 0,0 0,-1-1,2-1,4-3,-1-1,1 0,-2 0,1-1,-1 0,-1 0,0-1,0 1,-1-1,0 0,0-3,8-104,-12 92</inkml:trace>
  <inkml:trace contextRef="#ctx0" brushRef="#br0" timeOffset="3180.346">1216 1442,'4'29,"3"9</inkml:trace>
  <inkml:trace contextRef="#ctx0" brushRef="#br0" timeOffset="3429.418">1216 1019,'0'0</inkml:trace>
  <inkml:trace contextRef="#ctx0" brushRef="#br0" timeOffset="3597.028">1498 907,'-15'102,"5"2,4 0,8 89,-2-74,12-35,-6-60</inkml:trace>
  <inkml:trace contextRef="#ctx0" brushRef="#br0" timeOffset="3805.491">1836 1386,'-14'38,"0"13,7-2,5-10</inkml:trace>
  <inkml:trace contextRef="#ctx0" brushRef="#br0" timeOffset="4065.899">1809 991,'0'0</inkml:trace>
  <inkml:trace contextRef="#ctx0" brushRef="#br0" timeOffset="4499.393">2119 963,'28'342,"-28"-92,0-250,1 0,-1-1,1 1,-1-1,1 1,0 0,-1 0,1-1,-1 1,1 0,0 0,-1 0,1 0,0-1,-1 1,1 0,0 0,-1 1,1-1,0 0,-1 0,1 0,0 0,-1 0,1 1,0-1,-1 0,1 1,-1-1,1 0,-1 1,1-1,-1 1,1-1,-1 1,1-1,-1 1,1-1,-1 1,0-1,1 1,-1-1,0 1,0 0,1-1,-1 1,0 0,0-1,0 1,0 0,0-1,0 1,0 0,0-1,0 1,0 0,0-1,0 1,0-1,-1 1,1 0,0-1,0 1,-1 0,50-56,-41 41,1 2,1-1,0 2,1-1,0 1,0 1,1 0,1 0,-1 2,2-1,-1 2,1-1,0 2,1 0,-1 1,1 0,0 1,3 1,-15 2,-1 2,0-1,1 0,-1 0,0 1,1-1,-1 1,0 0,1-1,-1 1,0 0,0 1,0-1,0 0,0 0,0 1,0-1,-1 1,1 0,0 0,-1-1,1 1,-1 0,0 0,1 0,-1 1,0-1,-1 0,1 0,0 1,0-1,-1 0,0 1,1-1,-1 1,-14 84,6-74,0 0,0-1,-1-1,-1 1,0-1,-1-1,1 0,-2-1,0 0,0 0,0-1,-1-1,0 0,-1-1,1 0,-1-1,-1-1,1 0,0-1,-1 0,0-1,1-1,-9-1,-1 1</inkml:trace>
  <inkml:trace contextRef="#ctx0" brushRef="#br0" timeOffset="5300.006">2627 1696,'99'-90,"-79"68,88-109,-59 23,-48 106,0-1,-1 1,1-1,0 1,-1-1,0 0,1 1,-1-1,0 0,0 1,-1-1,1 0,0 1,-1-1,0 0,0 1,1-1,-2 1,1-1,0 1,0 0,-1-1,1 1,-1 0,0 0,0 0,1 0,-1 0,0 1,-1-1,1 0,0 1,0 0,-1-1,1 1,-1 0,1 0,-1 1,0-1,-2 0,-3 1,1 1,-1 0,0 0,1 0,-1 1,1 0,-1 1,1 0,0 0,0 0,0 1,1 0,-1 1,1-1,0 1,0 0,1 1,-1-1,1 1,0 0,1 1,-4 5,7-11,0 1,-1-1,1 1,0 0,0-1,0 1,0 0,0 0,1 0,-1 0,1 0,-1 0,1 0,-1 0,1 0,0 0,0 0,0 0,0 0,1 0,-1 0,1 0,-1 0,1 0,-1 0,1 0,0 0,0-1,0 1,0 0,0 0,0-1,1 1,-1-1,1 1,-1-1,1 0,-1 1,1-1,0 0,81 23,117-25,-198 0,0 1,0 0,0 0,0 0,0 1,0-1,0 0,0 1,0-1,0 1,0 0,0 0,0 0,0 0,0 0,0 0,-1 0,1 0,-1 1,1-1,-1 1,1-1,-1 1,0-1,0 1,1 0,-1 0,0 0,-1-1,1 1,0 0,-1 0,1 0,-1 0,1 0,-1 1,0-1,0 0,0 0,0 0,0 0,-1 0,1 0,0 0,-1 0,0 1,-46 88,-26 24,73-114,-1 0,1 0,0 0,-1 1,1-1,0 0,0 0,0 0,0 1,0-1,0 0,0 0,0 1,0-1,0 0,1 0,-1 0,1 0,-1 1,1-1,-1 0,1 0,0 0,-1 0,1 0,0 0,0 0,-1-1,1 1,0 0,0 0,0 0,0-1,0 1,1-1,-1 1,0-1,0 1,0-1,0 0,1 1,-1-1,0 0,0 0,0 0,1 0,60 2,-38-7,-4-2</inkml:trace>
  <inkml:trace contextRef="#ctx0" brushRef="#br0" timeOffset="5499.923">3388 1358,'-19'38,"-6"23,0 5,6-8</inkml:trace>
  <inkml:trace contextRef="#ctx0" brushRef="#br0" timeOffset="5680.031">3388 1132,'0'9,"0"4</inkml:trace>
  <inkml:trace contextRef="#ctx0" brushRef="#br0" timeOffset="5965.728">3530 1358,'-1'7,"-3"16,0 0,1 1,2-1,0 1,2-1,0 1,2-1,3 16,-4-36,-1 0,0 0,0 0,1 0,0-1,0 1,-1-1,2 1,-1-1,0 1,0-1,1 0,-1 0,1 0,-1-1,1 1,0 0,0-1,0 0,0 0,0 0,0 0,0 0,0-1,0 1,1-1,-1 0,0 0,0 0,0 0,1 0,-1-1,0 0,0 1,0-1,0 0,0-1,0 1,0 0,0-1,-1 0,1 1,-1-1,1 0,-1 0,1-1,-1 1,0 0,1-2,13-11,-1 1,-1-2,0 0,-1 0,-1-1,0-1,-2 0,0-1,-1 0,0 0,4-20,9-21,-31 50,0 11</inkml:trace>
  <inkml:trace contextRef="#ctx0" brushRef="#br0" timeOffset="6481.518">3925 1584,'52'-71,"-37"49,0 0,1 1,1 1,1 1,0 1,2 0,0 1,-19 16,0 0,0 0,0 0,1 0,-1 0,0 0,0 0,1 0,-1 0,1 0,-1 1,0-1,1 0,0 1,-1-1,1 1,-1 0,1 0,-1-1,1 1,0 0,-1 0,1 1,-1-1,1 0,0 0,-1 1,1-1,-1 1,1-1,-1 1,0 0,1 0,-1 0,0-1,1 1,-1 0,0 1,0-1,0 0,0 0,0 0,0 1,0-1,0 0,0 1,-1-1,1 1,0-1,-1 1,0-1,1 1,-1-1,0 1,0 0,3 12,-4-11,1-1,0 1,0 0,0 0,0-1,0 1,1 0,-1 0,1-1,0 1,0 0,0-1,0 1,0-1,1 1,-1-1,1 0,-1 1,1-1,0 0,0 0,0 0,0 0,0-1,0 1,1-1,-1 1,1-1,-1 0,1 0,-1 0,1 0,0 0,-1 0,2-1,9-3,0-1,0 0,-1-1,1 0,-1-1,0-1,0 0,-1-1,0 0,0 0,-1-1,14-9,3-2,0 1,2 1,1 1,0 1,14-3,-43 18,-1 1,1 0,0-1,0 1,-1 0,1 0,0 0,0-1,-1 1,1 0,0 0,0 0,0 0,-1 1,1-1,0 0,0 0,-1 0,1 1,0-1,0 0,-1 1,1-1,0 0,-1 1,1-1,0 1,-1-1,1 1,-1-1,1 1,-1 0,1-1,-1 1,0 0,1-1,-1 1,0 0,1 0,-1-1,0 1,0 0,1 0,-1-1,0 1,0 0,0 0,0-1,0 1,0 0,-1 0,-5 53,3-37,1 125,8-123</inkml:trace>
  <inkml:trace contextRef="#ctx0" brushRef="#br0" timeOffset="10166.1">4885 708,'9'-7,"1"1,0 0,1 0,-1 1,1 1,0-1,0 2,1 0,-1 0,1 1,-1 0,1 1,0 0,0 1,-1 0,1 1,0 1,-1-1,1 2,-1 0,1 0,3 3,-7 0,-1 1,0 1,0-1,0 1,-1 1,-1-1,1 1,-1 0,-1 0,0 0,0 1,-1-1,0 1,0 0,-1 0,7 18,-4-7,-1 1,-1 0,-1 0,-1 1,0-1,-2 0,-1 0,0 0,-2 0,-3 10,0 10,-1 242,10-171,-3 111,2-219,-1 0,0-1,0 1,-1-1,0 1,1-1,-1 1,-1-1,1 0,-1 1,1-1,-1 0,0 0,-1 0,1 0,-1 0,0-1,0 1,0-1,0 0,0 0,-1 0,1 0,-1-1,0 1,0-1,0 0,0 0,0 0,-1-1,1 1,-4 0,-190 8,111 3,63-10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1 379,'27'1,"1"-1,-1-2,1-1,-1 0,0-3,11-3,9-8,0-3,-2-2,0-1,-2-3,-1-1,0-2,-3-2,3-5,117-84,-158 119,-1 0,1 1,0-1,0 1,0-1,0 1,0 0,0-1,0 1,0 0,0 0,0-1,0 1,0 0,0 0,0 0,0 0,0 0,0 1,0-1,0 0,0 0,0 1,0-1,0 0,0 1,0-1,-1 1,1-1,0 1,0 0,0-1,-1 1,1 0,0 0,-1-1,1 1,0 0,-1 0,1 0,-1 0,0 0,1 0,-1 0,0 0,1 0,-1 0,0 0,0 0,0 0,0 0,4 61,-5-53,-20 305,21-305,0-1,0 1,-1 0,-1-1,1 1,-1-1,-1 0,1 1,-2-1,1 0,-1 0,0-1,0 1,-1-1,0 0,-1 0,1-1,-1 0,-1 0,1 0,-1 0,0-1,0 0,-1-1,1 0,-8 3,-4-3,1 0,-1-2,0 0,0-2,-1 0,1-1,0-1,1 0,-14-4,29 6,0 0,1 0,-1 0,0-1,0 1,1-1,-1 1,0-1,1 0,-1 0,0 0,1 0,0 0,-1-1,1 1,0-1,-1 0,1 0,0 0,0 0,1 0,-1 0,0 0,1 0,-1-1,1 1,0-1,0 1,0-1,0 1,0-1,0 0,1 1,-1-1,1 0,0 0,0 1,0-4,9-10</inkml:trace>
  <inkml:trace contextRef="#ctx0" brushRef="#br0" timeOffset="332.409">1271 125,'-15'19,"0"1,2 0,0 0,1 2,1-1,1 1,1 1,1 0,1 0,1 1,1 0,4-19,-1 1,1 0,-1-1,2 1,-1 0,1 0,0 0,0 0,0-1,1 1,0 0,0 0,0 0,1-1,0 1,0-1,1 1,-1-1,1 0,0 0,0 0,1 0,0-1,0 0,0 1,0-1,0 0,1-1,0 1,2 0,8 0,0 0,0-1,0-1,1-1,-1 0,1-1,-1 0,1-2,-1 0,1 0,-1-1,0-1,0-1,-1 0,0-1,1 0,9-7,-16 9,1-1,-1 0,-1 0,1 0,-1-1,1 0,-2 0,1-1,-1 0,0 0,0-1,-1 0,0 0,-1 0,1 0,-1-1,-1 1,0-1,0 0,-1 0,0 0,0-1,-1 1,-1 0,1-1,-1 1,-1 0,0-1,0 1,-1 0,0 0,-1 0,-3-9,-3 9,0 1,-1-1,1 2,-2-1,1 1,-1 1,0 0,-1 0,1 1,-1 1,0 0,-1 1,1 0,0 0,-1 1,1 1,-1 1,0-1,1 2,-1 0,-10 2,-6-2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0 284,'34'-5,"25"-7,7 0,-2 1,-7 3,-9 2,-8 3,-6 1,-3 2,-3 0,-6 0</inkml:trace>
  <inkml:trace contextRef="#ctx0" brushRef="#br0" timeOffset="299.462">254 1,'-5'38,"-1"28,0 6,1-3,2-9,1-10,1-8,0-7,1-5,0-2,1-2,-1 1,0-6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3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1 227,'0'-5,"1"0,0 1,0-1,1 0,0 1,0-1,0 1,0-1,0 1,1 0,0 0,0 0,0 0,0 0,1 1,-1 0,1-1,0 1,0 1,0-1,1 1,-1-1,0 1,1 0,2 0,-4 0,0 1,0 0,1-1,-1 1,0 1,1-1,-1 0,0 1,1 0,-1 0,1 0,-1 0,1 0,-1 1,1-1,-1 1,0 0,1 0,-1 0,0 1,0-1,0 1,0 0,0 0,0 0,-1 0,1 0,0 0,-1 1,0 0,0-1,1 1,-2 0,1 0,1 3,2 9,-1 1,0 0,-2 1,0-1,0 0,-2 1,0-1,-1 1,-2 8,1 22,3-14,-1 0,-2 0,-1 0,-2 0,-1-1,-2 0,-1 0,-1-1,-1 0,-15 25,6-36,17-44,82-193,-70 195,10-18,1 2,3 0,1 2,1 0,2 2,16-16,-22 24,-18 21,1-1,-1 1,1 0,0 0,1 0,-1 0,1 1,0-1,0 1,0 1,1-1,-1 1,1 0,0 0,0 0,0 1,3-1,-6 5,0 0,0 0,-1 0,1 1,-1-1,0 1,1 0,-1-1,0 1,-1 0,1 0,0 0,-1 1,0-1,0 0,0 0,0 1,0-1,-1 1,1-1,-1 0,0 1,0-1,0 1,0-1,-1 1,0-1,0 3,1 1,-21 171,-46 69,64-231,19-40,-10 15,55-92,-25 37,3 1,3 3,2 1,3 3,3 0,-49 55,-1-1,1 1,-1 0,1 0,-1 0,1-1,0 1,-1 0,1 0,0 0,0 0,0 0,0 0,0 1,0-1,0 0,0 0,0 1,0-1,0 1,1-1,-1 1,0-1,0 1,1 0,-1-1,0 1,0 0,1 0,-1 0,0 0,1 0,-1 0,0 0,1 1,-1-1,0 0,0 1,0-1,1 1,-1 0,0-1,0 1,0 0,0-1,0 1,0 0,0 0,0 0,0 0,0 0,-1 0,1 0,0 0,-1 0,1 1,-1-1,1 1,1 14,-1 1,-1 0,0 0,-1 0,-1 0,-1-1,0 1,-4 10,-10 71,17 126,11-194,-5-34</inkml:trace>
  <inkml:trace contextRef="#ctx0" brushRef="#br0" timeOffset="1666.889">1045 339,'-13'15,"1"1,0 1,1 0,1 0,1 1,0 0,2 0,0 1,1 0,0 0,2 1,0 0,1 2,2-10,-1 0,1 1,0-1,1 1,0-1,1 1,0-1,1 1,1-1,0 0,-3-10,1 0,0 0,0 0,0-1,0 1,0 0,0-1,0 1,1-1,-1 1,1-1,-1 0,1 0,-1 1,1-1,0 0,0-1,-1 1,1 0,0 0,0-1,0 1,0-1,0 1,0-1,0 0,0 0,0 0,0 0,0 0,0 0,0-1,0 1,0-1,0 1,-1-1,1 0,0 0,0 0,65-47,155-265,-222 311,0 1,1-1,0 0,-1 1,1-1,0 1,-1 0,1-1,0 1,0 0,0-1,0 1,1 0,-1 0,0 0,0 0,1 0,-1 0,1 0,-1 1,1-1,-1 0,1 1,-1-1,1 1,-1 0,1-1,0 1,-1 0,1 0,-1 0,1 0,0 0,-1 0,1 1,0-1,-1 0,1 1,-1 0,1-1,-1 1,1 0,-1-1,0 1,1 1,6 19,-1 0,-2 1,0 0,-1 0,-1 0,-1 1,-1 15,10 72,-2-53,-3 0,-3 1,-2 0,-4 33,-2-55,0-1,-3 0,-1 0,-1-1,-2 0,-6 9,15-34,-1-1,0 1,-1-1,0 0,0-1,-1 1,0-1,0 0,-1 0,0-1,0 0,0 0,-1 0,0-1,0-1,0 1,0-1,-1 0,0-1,0 0,0-1,-1 1,7-3,0 0,-1 0,1 0,0-1,0 1,0-1,-1 1,1-1,0 0,0 0,0-1,0 1,0-1,1 1,-1-1,0 0,1 0,-1 0,1 0,0 0,-1-1,1 1,0-1,1 0,-1 1,0-1,1 0,0 0,-1 0,1 0,0 0,1 0,-1 0,0-1,1 1,-8-119,8 117,21-178,-16 160,-1 3</inkml:trace>
  <inkml:trace contextRef="#ctx0" brushRef="#br0" timeOffset="2263.271">1101 1,'-4'0,"-3"5,6 1,3-5,5-2,2-7,0 4,-3 7,-1 3</inkml:trace>
  <inkml:trace contextRef="#ctx0" brushRef="#br0" timeOffset="2681.877">1328 29,'0'5,"0"6,0 6,4-4,3-10,-1-5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5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0,'-3'56,"3"-46,3 29,-1 0,-2-1,-2 1,-2 0,-3 13,-13 171,-5-50,25-168,0-3,1 1,-1 0,0 0,0 0,0 0,0 0,-1 0,1-1,-1 1,0 0,0 0,0 0,0-1,0 1,-1-1,1 1,-1-1,1 1,-1-1,0 0,0 0,0 0,0 0,0 0,-1 0,0 0,-8-2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5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0,'-23'27,"-16"19,-1-1,-2-2,-43 32,81-72,3-3,0 0,0 0,0 0,0 0,0 1,0-1,0 0,0 0,0 1,0-1,0 1,0-1,0 1,1-1,-1 1,0-1,0 1,0 0,1-1,-1 1,0 0,1 0,-1 0,1-1,-1 1,1 0,-1 0,1 0,0 0,-1 0,1 0,0 0,0 0,0 0,-1 0,1 0,0 0,0 0,1 0,-1 0,0 0,0 0,0 0,1 0,-1 0,0 0,1 0,-1 0,1 0,-1-1,1 1,0 0,-1 0,1 0,0-1,0 2,28 6,-15-5,0 1,-1 0,0 1,0 0,0 1,0 1,-1 0,0 1,0 0,-1 0,4 5,-9-6,1 0,-1 0,0 1,-1 0,0 0,0 1,-1-1,0 1,0 0,-1 0,0 0,-1 1,0-1,0 1,-1-1,0 1,-1 0,0-1,-1 1,-1 7,0 1,2-6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3,'0'23,"-1"3,1 0,1-1,1 1,2-1,0 0,1 0,3 2,-8-25,0 0,1 0,-1 1,1-2,-1 1,1 0,0 0,-1 0,1 0,0 0,0 0,1-1,-1 1,0-1,1 1,-1-1,1 1,-1-1,1 0,-1 1,1-1,0 0,0 0,0 0,-1 0,1-1,0 1,0-1,0 1,0-1,0 1,0-1,0 0,0 0,1 0,-1 0,0-1,0 1,0 0,0-1,0 1,1-2,70-87,-59 67,76-138,-90 161,1 0,-1 0,0 0,0-1,1 1,-1 0,1 0,-1 0,1-1,-1 1,1 0,-1 0,1-1,-1 1,1-1,0 1,0 0,-1-1,1 1,0-1,0 1,0-1,-1 0,1 1,0-1,0 0,0 0,0 0,0 0,0 1,0-1,-1 0,1 0,0-1,0 1,0 0,0 0,0 0,0-1,0 1,-1 0,1-1,0 1,0 0,0-1,-1 0,1 1,0-1,-1 1,1-1,0 0,-1 1,1-1,-1 0,1 0,-1 1,1-1,-1 0,0 0,1 0,-1 0,0 0,7 187,-9-115,2-10,-12 132,7-166,-1 0,-1 0,-1 0,-1-1,-2 0,-1-1,-1 0,0-1,-11 13,23-35,-1 0,1-1,0 1,-1 0,1 0,-1 0,0-1,1 1,-1-1,0 0,0 1,0-1,0 0,0 0,0 0,-1 0,1-1,0 1,0 0,-1-1,1 0,0 1,0-1,-1 0,1 0,0 0,-1-1,1 1,0-1,-1 1,1-1,0 0,0 1,0-1,0 0,0 0,0-1,0 1,0 0,0-1,0 1,1-1,-1 0,1 1,-1-1,1 0,0 0,-1 0,1 0,0 0,0 0,0-1,1 1,-1 0,0-1,0-12,-1 0,2 0,0 0,0 0,2 0,0 0,1 0,0 0,1 1,0-1,2 1,-1 0,2 1,0-1,1 1,0 1,7-10,13-28,-23 38,0 0,1 1,0 0,0 0,1 1,1 0,-1 0,2 0,-1 1,1 0,1 1,0 0,0 1,0 0,1 0,0 1,4-1,5 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0 375,'34'5,"25"-4,7-1,-2-1,-8-1,-8 1,-8-5,-6-1,-3 1,-3 1,-1 1,-1 2,1 1,-5 1</inkml:trace>
  <inkml:trace contextRef="#ctx0" brushRef="#br0" timeOffset="290.209">28 629,'33'5,"31"-4,14-1,-2-1,-9-5,-10-2,-11 1,-9 1,-5-2,-3-1,-2 1,-1 3,0 1,1 2,-5 2</inkml:trace>
  <inkml:trace contextRef="#ctx0" brushRef="#br0" timeOffset="5854.637">1439 37,'-2'-2,"1"1,-1 0,0 0,1 0,-1-1,0 2,0-1,0 0,0 0,0 1,0-1,0 1,0-1,0 1,0 0,-1 0,1 0,0 0,0 0,0 1,0-1,0 0,0 1,0 0,0-1,0 1,0 0,0 0,1 0,-1 0,0 1,0-1,0 1,-52 50,39-31,2 0,0 1,1 1,2 0,0 1,1 0,2 0,0 1,2 0,1 0,0 0,2 0,1 1,1-1,4 24,-4-40,1 1,0-1,0 0,1 0,0 0,1 0,-1 0,2-1,0 1,0-1,0 0,1 0,0 0,0-1,1 1,0-1,1-1,-1 1,1-1,0 0,1-1,0 0,0 0,0 0,0-1,0-1,1 1,0-1,6 1,4-2,1-1,-1-1,1-1,-1 0,1-1,-1-2,0 0,0 0,-1-2,1 0,-1-2,0 0,-1-1,0 0,-1-1,0-1,7-6,-3 3,1-1,-2-1,0 0,-1-2,0 0,-2-1,0 0,3-7,-13 17,0 0,-1 0,0-1,-1 0,0 1,-1-1,0-1,0 1,-1 0,0-1,-1 1,0-1,-1 1,0-1,0 1,-1-1,-1 1,0-1,0 1,-4-8,1 5,0 1,-1 0,-1 1,0-1,-1 2,0-1,0 1,-1 0,-1 0,1 1,-2 1,1-1,-1 2,0 0,-1 0,0 1,0 0,0 1,-12-4,-12-1,-1 1,-1 1,1 2,-1 2,0 2,-13 1,-3 1</inkml:trace>
  <inkml:trace contextRef="#ctx0" brushRef="#br0" timeOffset="6224.622">818 431,'212'-11,"-127"0,168-22,97 5,556 27,-879 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05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436 121,'-24'412,"-58"-93,75-296,2-3</inkml:trace>
  <inkml:trace contextRef="#ctx0" brushRef="#br0" timeOffset="270.037">0 195,'4'-7,"-1"1,0 0,1 0,0 1,1-1,-1 1,1 0,0 0,0 0,1 1,-1 0,1 0,0 0,0 1,0 0,1 0,-1 0,1 1,-1 0,4 0,35-12,1 2,0 2,0 2,1 2,-1 3,1 1,26 3,65-4,-108-1,-5-1</inkml:trace>
  <inkml:trace contextRef="#ctx0" brushRef="#br0" timeOffset="1264.336">895 0,'19'90,"-17"-6,-4 0,-3-1,-4 1,-4-1,-13 42,12-55,-8 121,24-189,-1-1,1 0,-1 0,1 0,-1-1,1 1,0 0,-1-1,1 1,0-1,0 1,-1-1,1 0,0 0,0 0,0 0,-1 0,1 0,0 0,0 0,-1-1,1 1,0-1,0 1,-1-1,1 0,-1 0,1 0,0 0,-1 0,0 0,1 0,-1 0,0-1,1 1,-1 0,0-1,0 1,0-1,0 1,0-1,-1 0,1 1,0-1,-1 0,1-1,130-206,-130 208,0 0,1 0,-1 0,0 0,0 0,1 1,-1-1,1 0,-1 1,0-1,1 1,-1-1,1 1,0 0,-1-1,1 1,-1 0,1 0,-1 0,1 0,-1 0,1 1,-1-1,1 0,-1 1,1-1,-1 1,1 0,-1-1,1 1,-1 0,0 0,0 0,1 0,-1 0,0 0,0 0,0 0,0 0,0 1,0-1,-1 0,1 1,0-1,-1 1,1-1,0 2,36 69,-2 79,-18-147,-11-11</inkml:trace>
  <inkml:trace contextRef="#ctx0" brushRef="#br0" timeOffset="2680.705">1403 630,'-1'29,"-1"-23,0 0,1 0,-1 0,1 0,1 0,-1 1,1-1,0 0,0 0,1 1,0-1,0 0,0 0,1 0,0 0,0 0,0-1,1 1,0 0,0-1,0 0,1 0,0 0,0 0,0 0,0-1,1 0,0 0,0 0,0 0,0-1,0 0,1 0,0-1,-1 1,1-1,1 0,1-5,0 0,0-1,0 0,-1 0,1-1,-1 0,0 0,0-1,-1 0,0 0,0-1,0 1,-1-1,0 0,0-1,-1 1,0-1,0 0,-1 0,0 0,0-1,-1 1,0 0,0-1,-1-1,9-65,-37 119,24-39,0 0,0 0,1 0,0 0,0 0,0 0,1 1,0-1,0 1,0-1,0 1,1-1,0 1,0 0,1-1,-1 1,1-1,1 1,-1-1,1 1,-1-1,2 0,-1 0,1 0,-1 0,1 0,0-1,1 1,-1-1,1 0,0 0,0 0,1 0,-1-1,1 0,-1 0,1 0,0 0,0-1,0 0,1 0,-1 0,0-1,1 1,3-2,1 0,-1 0,0-1,0 0,0 0,0-1,0 0,0-1,-1 0,1-1,-1 1,0-2,0 1,0-1,0 0,-1-1,0 1,0-2,-1 1,1-1,-1 0,-1 0,1 0,-1-1,-1 0,1 0,-1 0,-1-1,1-1,43-186,-47 195,0 1,0-1,0 0,1 0,-1 0,-1 0,1 0,0 0,0 0,0 0,0 0,-1 0,1 0,0 1,-1-1,1 0,-1 0,1 0,-1 0,1 1,-1-1,1 0,-1 1,0-1,1 0,-1 1,0-1,0 1,0-1,1 1,-1-1,0 1,0 0,0-1,0 1,0 0,0 0,0 0,0-1,1 1,-1 0,0 0,0 1,0-1,0 0,0 0,0 0,0 1,0-1,0 0,0 1,1-1,-1 0,0 1,0-1,0 1,1 0,-1-1,0 1,1 0,-1-1,1 1,-1 0,-44 47,45-43,1 0,-1 0,1 0,1 0,-1 0,1 0,-1 0,1 0,1-1,-1 1,1-1,0 0,0 0,0 0,0 0,1 0,-1-1,1 1,0-1,0 0,0 0,1-1,-1 1,1-1,-1 0,1 0,0 0,0-1,0 0,0 0,0 0,0 0,0-1,0 0,0 0,1 0,24 9,-25-8,-1 1,0 0,1 1,-1-1,0 1,0 0,0 0,-1 0,1 0,-1 1,1-1,-1 1,0 0,-1 0,1 0,-1 1,0-1,0 0,1 4,27 41,-24-47,-1-1,1 1,0-1,0 0,0-1,0 1,0-1,0-1,0 1,0-1,0 0,0 0,0-1,0 0,0 0,-1 0,1 0,-1-1,0 0,0 0,0-1,0 1,0-1,-1 0,1-1,-1 1,0-1,-1 1,1-1,0-3,91-186,-95 193,0-1,0 1,0 0,1-1,-1 1,0 0,1-1,-1 1,1 0,0 0,-1 0,1 0,0-1,0 1,-1 0,1 0,0 0,0 1,0-1,0 0,0 0,1 0,-1 1,0-1,0 1,0-1,1 1,-1-1,0 1,0 0,1-1,-1 1,0 0,1 0,-1 0,0 0,1 0,-1 0,0 1,1-1,-1 0,0 1,1-1,-1 1,0-1,0 1,0-1,0 1,1 0,-1 0,0 0,0-1,0 1,-1 0,1 0,0 0,0 1,0-1,-1 0,1 0,-1 0,1 1,-1-1,1 0,35 84,-36-79,0 0,1 0,-2 0,1 0,-1 0,0 0,0 0,-1 0,1-1,-1 1,0-1,-1 1,0-1,0 0,0 1,0-2,-1 1,1 0,-5 3,-10 17,128-20,-89-6,-4-3</inkml:trace>
  <inkml:trace contextRef="#ctx0" brushRef="#br0" timeOffset="3450.658">2975 581,'-5'-2,"-1"1,0 0,1 1,-1-1,0 1,0 0,1 1,-1-1,0 1,1 1,-1-1,0 1,1-1,0 1,-1 1,1-1,0 1,0 0,0 0,1 1,-1-1,1 1,0 0,0 0,0 1,0-1,1 1,0 0,0 0,0 0,0 0,1 0,0 0,0 1,1-1,-1 2,3-3,-1-1,1 1,0-1,1 1,-1-1,1 1,-1-1,1 0,0 0,0 0,0 0,1 0,-1 0,1-1,0 1,-1-1,1 0,0 1,0-1,1-1,-1 1,0 0,1-1,-1 0,1 1,-1-1,1-1,-1 1,1 0,0-1,-1 0,1 0,0 0,-1 0,1-1,1 0,126-46,-117 35,-1 0,1 0,-2-1,0-1,0 0,-2-1,0 0,0-1,-1 0,-1 0,-1 0,0-1,-2-1,1 1,-2-1,-1 0,0 0,-1 0,-1 0,0 0,-2 0,0 0,-2-12,2 26,0-1,0 0,0 1,-1-1,0 0,0 1,0 0,0-1,-1 1,1 0,-1 0,0 1,0-1,-1 0,1 1,-1 0,1 0,-1 0,0 0,0 1,-1-1,1 1,0 0,-1 0,1 1,-1 0,0-1,1 1,-1 1,0-1,0 1,0 0,1 0,-1 0,0 0,0 1,0 0,1 0,-1 1,0-1,0 1,-5 5,0 1,0 0,1 0,0 1,1 0,0 1,0 0,1 0,1 1,-1-1,2 2,-1-1,2 0,0 1,0 0,1 0,0 0,1 0,0 1,1-1,1 1,0-1,0 0,1 1,1-1,0 0,1 1,0-1,1-1,0 1,1 0,0-1,1 0,0 0,1-1,0 0,1 0,0 0,0-1,1 0,0-1,1 0,6 4,-7-8,0-1,0-1,0 1,0-1,0-1,1 0,-1 0,1-1,-1 0,1 0,-1-1,1-1,-1 1,0-1,0-1,0 0,6-3,6-5</inkml:trace>
  <inkml:trace contextRef="#ctx0" brushRef="#br0" timeOffset="4400.6">3556 460,'-10'-1,"0"1,-1 0,1 1,0 0,0 1,0 0,0 1,0-1,1 2,-1 0,1 0,0 0,0 1,0 1,1 0,0 0,0 0,0 1,1 0,0 1,0-1,-2 6,5-8,0 1,0 0,1 1,0-1,0 1,1-1,0 1,0 0,1 0,-1 0,1 0,1 0,-1 0,1 0,1 0,0 3,-1-7,1 0,0-1,0 1,0 0,0 0,0-1,1 1,-1 0,1-1,-1 0,1 1,0-1,0 0,0 0,0 0,1 0,-1 0,0 0,1-1,-1 1,1-1,0 0,0 0,-1 0,1 0,0 0,0-1,0 1,0-1,0 1,0-1,0 0,-1 0,1-1,0 1,0-1,0 1,0-1,1-1,9-2,0-1,0 0,0-1,-1-1,0 0,0-1,-1 0,0 0,0-1,-1-1,0 0,-1 0,0-1,-1 0,0-1,-1 1,0-2,0 0,2 0,-9 13,0 0,0 1,1-1,-1 0,0 1,0-1,1 0,-1 1,0-1,1 0,-1 0,0 1,1-1,-1 0,0 0,1 1,-1-1,0 0,1 0,-1 0,1 0,-1 0,1 0,-1 0,0 0,1 0,-1 0,1 0,-1 0,0 0,1 0,-1 0,1 0,-1 0,0 0,1 0,-1-1,1 1,-1 0,0 0,1-1,-1 1,0 0,1 0,-1-1,-7 43,5-39,0-1,1 1,0 0,0-1,-1 1,2 0,-1 0,0-1,0 1,1 0,0 0,-1 0,1 0,0 0,1 0,-1 0,0 0,1-1,0 1,-1 0,1 0,0 0,1-1,-1 1,0-1,1 1,-1-1,1 1,0-1,0 0,0 0,0 0,0 0,0 0,1 0,-1 0,1-1,-1 0,1 1,0-1,-1 0,1 0,0 0,0 0,0-1,0 1,-1-1,1 0,0 0,0 0,0 0,0 0,0-1,0 1,0-1,-1 0,1 0,0 0,2-1,9-9,-1 0,0 0,-1-2,0 1,-1-2,0 1,-1-1,-1-1,0 0,3-9,-14 32,-1 1,1 0,1 0,0 0,0 0,1 0,0 0,0 0,1 0,0 0,1 0,0 0,0 0,3 7,-3-13,-1 0,1 0,0 0,0 0,0-1,0 1,1-1,-1 1,1-1,-1 0,1 0,0 0,0 0,0 0,0-1,0 1,0-1,0 0,0 0,1 0,-1-1,0 1,1-1,-1 1,1-1,-1 0,0 0,1-1,-1 1,1-1,-1 0,0 0,0 0,1 0,-1 0,0-1,0 1,0-1,0 0,-1 0,1 0,0 0,-1 0,0-1,1 1,-1-1,0 0,0 0,0 1,-1-1,1 0,-1-1,1 1,-1 0,0 0,0 0,-1-1,90-211,-89 214,-1 0,1 0,0 0,0 0,0 1,0-1,0 0,0 0,0 0,0 1,0-1,0 1,0-1,1 1,-1-1,0 1,0-1,1 1,-1 0,0 0,0 0,1 0,-1 0,0 0,0 0,1 0,-1 0,0 1,0-1,1 0,-1 1,0-1,0 1,0 0,0-1,1 1,-1 0,0 0,0-1,-1 1,1 0,0 0,0 0,0 0,-1 0,1 0,0 0,-1 1,1-1,-1 0,1 0,-1 0,0 1,1-1,-1 0,0 0,0 2,25 80,-24-79,10 42,-2 1,-2-1,-2 1,-2 0,-2 1,-2-1,-2 0,-3 0,-9 38,10-66,-1-1,0 1,-2-1,0 0,-1-1,-1 0,0 0,-1-1,-1-1,-1 1,0-2,-1 0,0-1,-1 0,-1-1,0-1,-15 8,30-17,0-1,0-1,0 1,0 0,0 0,-1 0,1 0,0-1,0 1,-1-1,1 1,0-1,-1 1,1-1,-1 0,1 0,0 1,-1-1,1 0,-1 0,1-1,0 1,-1 0,1 0,-1-1,1 1,0-1,-1 1,1-1,0 1,0-1,-1 0,1 0,0 1,0-1,0 0,0 0,0 0,0 0,0-1,0 1,1 0,-1 0,0 0,1-1,-1 1,1 0,-1-1,1 1,-1 0,1-1,0 1,0-2,22-74,11 23,3 1,2 2,1 1,3 3,3 1,1 2,12-7,-32 29</inkml:trace>
  <inkml:trace contextRef="#ctx0" brushRef="#br0" timeOffset="5475.131">48 1331,'97'-22,"316"10,481-93,230 7,-796 78,-250 15,127-10,1 10,50 10,-141 4,0-6,1-5,71-12,157-54,-253 49,-76 13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285 168,'2'0,"0"1,-1 0,1 0,0 0,-1 1,1-1,-1 0,1 1,-1-1,0 1,0-1,0 1,1 0,-2-1,1 1,0 0,0 0,0 0,-1-1,1 1,-1 0,0 0,1 0,-1 0,0 0,0 0,0 0,0 0,-1 0,1 0,0 0,-1 0,1 0,-1 0,1 0,40 827,-30-702,-14-129,-2-9</inkml:trace>
  <inkml:trace contextRef="#ctx0" brushRef="#br0" timeOffset="429.972">19 240,'-2'-2,"0"0,1 0,-1 0,1 0,-1-1,1 1,0 0,0-1,0 1,0 0,0-1,0 1,1-1,-1 0,1 1,0-1,0 1,0-1,0 0,0 1,1-1,-1 1,1-1,-1 1,1-1,0 1,0-1,0 1,0 0,1 0,-1-1,1 1,-1 0,1 0,0 0,-1 1,2-2,77-59,-49 46,2 3,-1 0,2 2,-1 1,2 2,-1 2,1 0,0 3,0 1,0 1,0 2,0 2,0 1,-1 1,34 11,-60-15,0 0,-1 0,1 1,-1 0,0 1,0 0,0 0,0 0,0 1,0 0,-1 1,0-1,0 1,0 0,-1 0,1 1,-1 0,0 0,-1 0,0 1,0-1,0 1,-1 0,0 0,0 0,-1 1,1-1,-2 0,1 1,-1 0,0-1,-1 1,0 0,0-1,-1 1,1 0,-2-1,1 1,-3 6,-14 12,-2-1,0 0,-2-1,0-2,-2 0,0-1,-1-2,-1 0,-1-2,-15 7,13-5,-197 140,225-157,-1 0,0 0,1 0,-1 0,1 0,-1 0,1 0,0 1,0-1,0 0,0 1,1-1,-1 1,1-1,-1 1,1-1,0 1,0-1,0 1,0-1,1 1,-1-1,0 1,1-1,0 1,0-1,0 1,0-1,0 0,0 0,0 1,1-1,-1 0,1 0,0 0,0-1,-1 1,1 0,0-1,0 1,1-1,103 61,-81-51,289 139,-313-149,0 0,0 0,0 0,1-1,-1 1,0-1,1 1,-1-1,1 1,-1-1,0 0,1 0,-1 0,1 0,-1 0,1 0,-1 0,1 0,-1 0,0-1,1 1,-1-1,1 1,-1-1,0 1,0-1,1 0,-1 0,0 1,0-1,0 0,0 0,0 0,0 0,0-1,0 1,0 0,0 0,0-1,4-11</inkml:trace>
  <inkml:trace contextRef="#ctx0" brushRef="#br0" timeOffset="799.952">1059 917,'8'1,"1"0,0 0,0-1,-1 0,1-1,0 0,-1 0,1-1,-1 0,1-1,-1 0,0 0,0-1,0 0,-1 0,1-1,-1 0,0 0,0 0,-1-1,1 0,-1-1,-1 1,1-1,-1 0,-1-1,1 1,-1-1,0 0,-1 0,0 0,0 0,-1-1,0 1,1-9,-2 12,-1-1,0 1,0-1,0 1,-1-1,0 1,0-1,0 1,-1 0,0-1,0 1,0 0,-1 0,1 0,-1 1,0-1,-1 1,1-1,-1 1,0 0,0 1,0-1,0 1,-1-1,0 1,1 0,-1 1,0-1,0 1,0 0,-1 0,1 1,0 0,-1 0,1 0,-1 0,1 1,-1 0,1 0,-1 0,1 1,-1 0,1 0,-1 1,1-1,0 1,0 0,0 0,0 1,0-1,0 1,0 0,-1 3,-2 2,1 1,1 0,0 1,0-1,1 1,0 0,1 1,0-1,0 1,1-1,1 1,0 0,0 0,1 1,0-1,1 0,1 0,-1 0,2 0,0 0,0 0,1 0,0 0,1 0,0-1,1 0,0 0,0 0,1-1,0 1,1-1,0-1,1 1,0-1,0-1,0 0,1 0,0 0,1-1,-1 0,1-1,0 0,0-1,1 0,0 0,-1-1,1-1,0 0,0 0,1-1,-1-1,0 0,0 0,0-1,0 0,0-1,0 0,5-3,7-5</inkml:trace>
  <inkml:trace contextRef="#ctx0" brushRef="#br0" timeOffset="1159.927">1567 530,'-2'6,"1"0,-1 0,1 0,0 0,1 1,-1-1,1 0,0 0,1 1,0-1,0 0,0 0,1 0,-1 0,1 0,1 0,-1 0,1-1,0 1,1 0,3 11,111 227,-118-243,0 1,1-1,-1 1,1-1,-1 0,1 1,-1-1,1 0,0 0,0 1,-1-1,1 0,0 0,0 0,0 0,0 0,1 0,-1 0,0-1,0 1,0 0,1-1,-1 1,0-1,1 1,-1-1,0 1,1-1,-1 0,1 0,-1 0,1 0,-1 0,0 0,1 0,-1 0,1 0,-1-1,0 1,1-1,-1 1,0-1,1 1,-1-1,0 0,0 0,1 1,-1-1,0 0,0 0,0 0,0 0,0 0,-1-1,1 1,0 0,0 0,0-1,31-85,36-171,-61 232</inkml:trace>
  <inkml:trace contextRef="#ctx0" brushRef="#br0" timeOffset="1439.909">2172 627,'0'4,"0"14,0 8,-4 3,-2 6,1 0,1-1,5-3,3-2,0-2,4-6,0-6</inkml:trace>
  <inkml:trace contextRef="#ctx0" brushRef="#br0" timeOffset="1707.557">2172 337,'-4'-13,"-6"-3,0 0</inkml:trace>
  <inkml:trace contextRef="#ctx0" brushRef="#br0" timeOffset="2247.532">2438 748,'65'23,"-60"-22,0-1,1 0,-1-1,1 1,-1-1,0 0,0-1,1 1,-1-1,0 0,0 0,0 0,-1-1,1 0,0 0,-1 0,0 0,0-1,0 0,0 0,-1 0,1 0,-1 0,0-1,0 1,-1-1,1 0,-1 0,0 0,0 0,-1 0,0-1,1 1,-2 0,1-1,-1 1,0-1,0 1,0 0,-1-1,1 1,-2 0,1-1,0 1,-2-1,3 3,0 0,-1 0,1 0,-1 0,0 1,0-1,0 0,0 1,-1-1,1 1,-1-1,1 1,-1-1,0 1,0 0,0 0,0 0,0 0,-1 1,1-1,-1 0,1 1,-1 0,1-1,-1 1,0 0,1 0,-1 1,0-1,0 1,0-1,0 1,1 0,-1 0,0 0,0 0,0 1,0-1,0 1,1 0,-1-1,-5 3,1 1,0-1,0 1,1 0,-1 1,1-1,0 1,0 0,0 1,1 0,-1 0,2 0,-1 0,-3 7,2-3,1 1,1 1,-1-1,2 1,0-1,0 1,1 0,0 0,1 0,0 0,1 1,1-1,0 0,0 0,2 0,-1 0,3 5,-3-10,0-1,1 1,0-1,0 1,0-1,1 0,0-1,0 1,0 0,1-1,0 0,0 0,0-1,0 1,1-1,0 0,0-1,0 1,0-1,1 0,-1-1,1 0,0 0,-1 0,1-1,0 0,0 0,0-1,0 1,4-2,9-3,-1-1,0-1,0-1,-1-1,1 0,-2-1,1-1,-1-1,-1 0,0-1,-1-1,0-1,-1 0,0-1,-1 0,-1-1,0 0,-2-1,1 0,1-8,8-3,-13 15,-19 41,10-24,0 0,1 0,0 1,-1-1,2 1,-1-1,1 1,-1-1,1 1,0 0,1-1,-1 1,1-1,0 1,0-1,0 1,1-1,0 0,-1 0,2 0,-1 0,0 0,1 0,-1 0,1-1,0 1,1-1,-1 0,0 0,1 0,0 0,0-1,0 1,0-1,0 0,0 0,0-1,1 1,-1-1,0 0,1 0,-1-1,1 1,0-1,-1 0,1 0,1-1,208-76,-209 77,-1 0,0 0,0 1,0-1,0 1,0 0,0 0,0 0,-1 1,1 0,0-1,-1 1,1 0,-1 1,1-1,-1 1,0-1,0 1,0 0,-1 0,1 0,-1 1,1-1,1 4,35 30,-32-34,-1 0,1 0,-1-1,1 0,0 0,0 0,0-1,0 0,0-1,0 1,0-1,0-1,0 1,0-1,0-1,0 1,-1-1,1 0,0-1,-1 1,1-1,-1-1,0 1,0-1,0 0,-1 0,0-1,1 0,-1 0,0-1,7-6,-1-1,0 0,-1 0,0-1,-1-1,-1 0,-1 0,0 0,0-1,-2 0,0-1,0-1,6-100,-10 86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">226 1,'-1'226,"-11"-153,9-62,0 0,1 1,0 0,0 0,2-1,-1 1,2 0,0 0,0 0,1-1,1 4,3 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">226 1,'-1'226,"-11"-153,9-62,0 0,1 1,0 0,0 0,2-1,-1 1,2 0,0 0,0 0,1-1,1 4,3 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3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12,'5'0,"1"-5,0-1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6,'-25'138,"24"-128,0 1,1-1,1 1,0-1,0 0,1 1,0-1,0 0,1 0,2 3,-3-9,-1-1,1 0,0 1,0-1,0 0,0 0,1-1,-1 1,1 0,-1-1,1 1,0-1,0 0,0 0,1 0,-1 0,0-1,1 1,-1-1,1 0,-1 0,1 0,0-1,-1 1,1-1,0 0,-1 0,1 0,0 0,2-1,11-5,0 0,0-2,-1 0,0 0,0-2,-1 0,0 0,-1-2,0 0,-1 0,0-1,-1-1,-1 0,4-7,106-118,-120 138,0 0,0 0,0 0,1 1,-1-1,1 0,-1 0,0 1,1-1,-1 1,1-1,-1 1,1 0,0 0,-1-1,1 1,-1 0,1 0,-1 1,1-1,-1 0,1 0,-1 1,1-1,-1 1,1-1,-1 1,1 0,-1-1,0 1,1 0,-1 0,0 0,0 0,0 0,0 0,0 1,0-1,0 0,0 1,0-1,0 0,-1 1,1-1,0 1,-1-1,0 1,1 0,18 80,-16-65,-1 1,0-1,-2 1,1-1,-2 1,-1-1,0 0,-1 1,-1-1,-1 3,2-15,0 0,-1 0,1-1,-1 0,0 1,0-2,0 1,-1 0,1-1,-1 0,0 0,0 0,0 0,0-1,-1 0,1 0,-1 0,-1 1,69 1,-51-3,1-1,-1 0,1-1,-1 0,0-1,1-1,-1 1,0-1,0-1,-1 0,1-1,-1 0,0-1,0 0,-1 0,1-1,-1 0,-1-1,0 0,6-6,-13 12,0-1,0 1,0 0,0 0,0-1,0 1,-1-1,1 1,-1-1,1 1,-1-1,0 1,0-1,0 1,-1-1,1 1,-1-1,1 1,-1 0,0-1,0 1,0 0,0-1,-1-1,-10-8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0,'4'0,"3"0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8,'-7'-2,"0"0,0 1,0 0,0 0,-1 1,1-1,0 2,0-1,0 1,0 0,0 1,0 0,0 0,0 0,0 1,1 0,-3 1,0 1,0 1,1-1,0 2,0-1,0 1,1 0,0 0,0 1,1 0,0 0,1 1,-1 0,2 0,-1 0,1 0,1 1,0-1,0 1,0 0,2 0,-1 0,1 0,0 10,2-17,-1 0,1 0,-1 0,1 0,0 0,0 0,0-1,1 1,-1 0,1-1,-1 1,1-1,0 1,0-1,0 0,0 0,0 0,1 0,-1 0,1 0,-1-1,1 1,-1-1,1 0,0 0,0 0,0 0,0 0,-1 0,1-1,0 0,0 1,0-1,0 0,0-1,0 1,1 0,109-33,94-113,-204 144,0 0,0 0,0 1,0-1,0 1,1-1,-1 1,0 0,1 0,-1 1,1-1,-1 1,1-1,-1 1,1 0,0 1,-1-1,1 0,-1 1,1 0,-1 0,0 0,1 0,-1 1,0-1,0 1,0 0,0 0,0 0,0 0,-1 1,1-1,0 1,29 59,-29-54,0 0,1-1,0 1,0 0,0-1,1 0,0 0,1 0,-1-1,1 0,4 3,-8-8,0 0,0 0,0 0,1 0,-1 0,0-1,0 1,0-1,1 0,-1 0,0 0,1 0,-1 0,0 0,0 0,1-1,-1 1,0-1,0 0,0 0,0 0,0 0,2-1,14-8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4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57,'0'367,"-28"-179,26-187,2-12</inkml:trace>
  <inkml:trace contextRef="#ctx0" brushRef="#br0" timeOffset="620.715">1 114,'7'-4,"0"0,0 0,1 1,-1 0,1 0,0 0,0 1,0 1,0-1,0 2,0-1,1 1,-1 0,6 1,1-1,243-28,-60-1,-125 18,-55 5</inkml:trace>
  <inkml:trace contextRef="#ctx0" brushRef="#br0" timeOffset="3305.2">791 1,'0'538,"-21"-401,21-136,0-1,1 1,-1-1,0 1,0 0,0-1,0 1,1 0,-1-1,0 1,1-1,-1 1,0-1,1 1,-1-1,1 1,-1-1,1 1,-1-1,1 0,-1 1,1-1,-1 0,1 1,-1-1,1 0,0 0,-1 1,1-1,0 0,-1 0,1 0,-1 0,1 0,0 0,-1 0,1 0,0 0,-1 0,1 0,0-1,-1 1,1 0,-1 0,1-1,-1 1,1 0,0-1,-1 1,1 0,-1-1,1 1,-1-1,0 1,1-1,-1 1,1-1,-1 1,0-1,29-30,149-218,-178 248,1 0,-1 0,1 1,-1-1,1 0,-1 1,1-1,0 0,-1 1,1-1,0 1,-1-1,1 1,0-1,0 1,0 0,-1-1,1 1,0 0,0-1,0 1,0 0,0 0,-1 0,1 0,0 0,0 0,0 0,0 0,0 0,0 1,-1-1,1 0,0 0,0 1,0-1,-1 1,1-1,0 0,0 1,-1 0,1-1,0 1,-1-1,1 1,-1 0,1-1,0 1,-1 0,16 46,-13-33,10 61,-13-65,0 1,1-1,1 0,0 0,0 0,1 0,0 0,0-1,1 1,1-1,-1 0,2 0,-1 0,1-1,0 0,1 0,0-1,5 5,-7-11,0 0,0 0,-1 0,1 0,0-1,0 0,0 0,0-1,0 1,0-1,0 0,0 0,0-1,-1 1,1-1,0 0,-1-1,0 1,1-1,-1 0,0 0,0 0,-1 0,1-1,-1 1,1-1,-1 0,0 0,-1 0,1 0,0-2,-1 3,5-6,0 0,-1-1,0 0,-1 0,0 0,-1 0,0-1,0 0,-1 0,-1 0,0 0,0 0,-1 0,-1-10,-8 13,1 33,15 80,-7-102,0 1,0-1,0 0,0 0,1 0,-1 0,1 0,0 0,0 0,0 0,0-1,0 1,1-1,-1 0,1 0,-1 1,1-2,0 1,0 0,0 0,0-1,0 0,0 0,0 0,1 0,-1 0,0 0,1-1,-1 0,1 1,13-4,-1 0,0 0,0-2,0 0,-1 0,1-2,-1 0,-1-1,0 0,0-1,0 0,-1-1,-1-1,1 0,-2-1,0 0,0-1,-1 0,-1-1,-7 11,0 0,1-1,-1 1,0 0,1 1,0-1,-1 0,1 1,0-1,1 1,-1 0,0 0,1 0,-1 1,1-1,-1 1,1 0,0 0,-1 0,1 0,0 1,0-1,0 1,0 0,-1 0,1 1,0-1,0 1,0 0,-1 0,1 0,0 0,-1 1,1-1,-1 1,1 0,0 1,0 0,0 0,0 1,-1-1,0 1,1 0,-1 0,-1 0,1 0,0 1,-1-1,0 1,0-1,-1 1,1 0,-1 0,0 0,0 0,0-1,-1 1,0 0,0 0,0 0,-1 0,1 0,-1 0,0 0,-1 0,1 0,-1-1,0 1,0 0,0-1,-1 0,0 1,0-1,0 0,0-1,0 1,-1 0,0-1,1 0,-1 0,-1 0,1 0,-4 1,-44 19,81-9,-7-15,-1 0,0-1,1-1,-1-1,-1-1,1-1,-1-1,3-2,-12 6,1-1,-1 0,-1-1,1-1,0 1,-1-2,0 1,-1-1,0-1,0 0,0 0,4-6,-13 13,1 0,-1 0,1 0,-1 0,1 0,-1 0,0 0,1 0,-1 0,0 0,0 0,0 0,0-1,0 1,0 0,0 0,0 0,0 0,-1 0,1 0,0 0,-1 0,1 0,0 0,-1 0,0 0,1 0,-1 0,0 0,1 0,-1 1,0-1,0 0,1 0,-1 1,0-1,0 0,0 1,0-1,0 1,0 0,-1-1,-14-5</inkml:trace>
  <inkml:trace contextRef="#ctx0" brushRef="#br0" timeOffset="3573.567">1384 171,'0'0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258 472,'-6'-2,"1"1,0 0,-1 0,1 1,-1-1,1 1,0 0,-1 1,1-1,-1 1,1 0,0 1,-1-1,1 1,0 0,0 0,0 1,1-1,-1 1,0 0,1 1,0-1,0 1,0-1,-1 3,5-6,-12 9,0 1,1 0,0 1,1 0,0 1,1 0,0 0,1 1,0 0,1 1,4-8,0 0,0 0,1 1,0-1,0 0,1 1,-1-1,1 1,1 0,-1-1,1 1,0 0,1-1,0 1,0 0,0-1,1 1,0-1,0 0,0 1,1-1,0 0,3 3,-3-5,0 0,0 0,0-1,1 1,0-1,-1 0,1 0,1 0,-1-1,0 1,1-1,-1 0,1 0,-1-1,1 1,0-1,0 0,0 0,-1-1,1 1,0-1,0 0,0-1,0 1,0-1,0 0,0 0,-1 0,5-2,1-1,0 0,-1 0,1-1,-1 0,0 0,0-1,-1 0,0-1,0 0,0 0,-1-1,0 0,4-7,7-10,-2-2,0 0,-2-1,-1-1,-2 0,0 0,4-26,-4 2,-2-1,-2-1,-3 1,-3-1,-3-32,-10 22,12 64,-1-1,1 0,-1 1,1-1,-1 1,0-1,0 1,0-1,0 1,0-1,0 1,0 0,0 0,0-1,0 1,-1 0,1 0,-1 0,1 1,0-1,-1 0,0 0,1 1,-1-1,1 1,-1-1,0 1,1 0,-1 0,0-1,1 1,-1 1,0-1,1 0,-1 0,0 1,-9 4,1 1,-1 0,1 1,1 0,0 1,0 0,0 0,1 1,0 0,1 0,-1 1,2 0,0 0,0 1,1 0,0 0,-1 6,-1 3,1 0,1 1,1 0,0 0,2 0,1 0,0 0,1 0,2 1,2 13,-1-24,1 1,0-1,1 0,0 0,1 0,0-1,0 1,1-1,1-1,0 0,0 0,0 0,1-1,1 0,-1-1,1 0,1-1,-1 0,1 0,0-1,0-1,0 0,1 0,0-1,9 1,-13-2,0-1,0 0,0 0,0-1,0 0,0-1,0 1,0-1,0-1,0 0,-1 0,1 0,-1-1,1 0,-1-1,0 0,0 0,0 0,-1-1,1 0,-1 0,0 0,-1-1,1 0,-1 0,-1-1,1 1,-1-1,0 0,0 0,-1-1,0 1,0-1,-1 1,1-5,-3 12,-1 0,1 0,0 0,0 0,0 0,-1 0,1 0,0 0,0 0,0-1,-1 1,1 0,0 0,0 0,0 0,0 0,-1-1,1 1,0 0,0 0,0 0,0-1,0 1,0 0,0 0,0 0,-1-1,1 1,0 0,0 0,0 0,0-1,0 1,-10 20,8-16,-1 1,0 0,0 0,1 1,-1-1,1 1,1-1,-1 1,1-1,0 1,0 0,0 0,1 0,0-1,0 1,1 0,-1 0,1 0,1-1,-1 1,1-1,0 1,0-1,0 1,1-1,0 0,0 0,4 4,1-3,1-1,0 0,0 0,1-1,-1 0,1-1,0 0,0-1,0 0,0 0,0-1,0 0,1-1,-1 0,0-1,0 0,0-1,0 0,0 0,0-1,0 0,0-1,-1 0,0-1,0 0,0 0,1-2,25-19,-1-3,-2 0,-1-2,7-12,18-16,-42 45,0-1,-1-1,-1 0,-1-1,0 0,-1 0,0-1,-2-1,0 0,-1 0,-1 0,-1-1,-1 0,0 0,-2 0,0 0,-1-13,-21-23,19 55,0 0,0 0,0 1,0-1,0 0,0 0,-1 1,1-1,0 1,0-1,0 1,-1-1,1 1,0 0,-1-1,1 1,0 0,0 0,-1 0,1 0,0 0,-1 1,1-1,0 0,0 0,-1 1,1-1,0 1,0-1,-1 1,1 0,0-1,0 1,0 0,0 0,0 0,0 0,0 0,1 0,-1 0,0 0,-9 11,2 0,0 0,0 1,1 0,1 0,0 0,1 1,0 0,1 0,0 0,2 1,0-1,0 1,1 0,1 6,3 177,54 113,-57-293,-1 1,-1-1,-1 1,-1-1,0 0,-1 0,-1-1,-1 1,0-1,-1-1,-8 13,16-29,-1 2,0 0,0 0,0 0,0 0,0 0,0 0,0 0,-1-1,1 1,-1 0,1-1,-1 1,1-1,-1 0,0 1,0-1,0 0,0 0,0 0,0-1,0 1,0 0,-2 0,7-39,112-163,-55 84,-5-2,-6-3,18-72,-14-5,-53 199,0 0,0 0,-1 0,1 0,0 0,0 0,-1 0,1 0,0 0,0 0,0-1,-1 1,1 0,0 0,0 0,0 0,0 0,-1 0,1 0,0-1,0 1,0 0,0 0,0 0,-1 0,1-1,0 1,0 0,-12 22,4 6,0-1,2 1,1 1,1-1,1 1,2-1,1 1,3 28,-2 4,28 165,-18-29,-5-176,-2 1,0 0,-1 0,-1 0,-2 0,0 0,-1 0,-1 0,-1 2,3-22,0 1,-1-1,1 1,-1-1,0 1,1-1,-1 0,0 1,0-1,-1 0,1 0,0 0,-1 0,0 0,1 0,-1 0,0 0,0-1,0 1,0 0,0-1,0 0,0 0,0 1,-1-1,1-1,-1 1,1 0,0 0,-1-1,1 0,-1 1,1-1,-1 0,1 0,-1 0,1-1,-1 1,1 0,-1-1,1 0,-1 0,1 0,0 0,-1 0,1 0,0 0,0-1,0 1,0-1,0 1,0-1,0 0,1 0,-1 0,0 0,-4-12,0 0,0 0,1-1,1 1,0-1,1 0,1 0,0 0,1 0,1 0,0 0,1-1,1 1,1-4,24-122,-24 117</inkml:trace>
  <inkml:trace contextRef="#ctx0" brushRef="#br0" timeOffset="553.165">709 247,'0'4,"0"-2,0-2</inkml:trace>
  <inkml:trace contextRef="#ctx0" brushRef="#br0" timeOffset="4502.929">1724 670,'10'-1,"1"-1,-1 0,0-1,-1 0,1 0,0-1,-1-1,0 0,0 0,0 0,-1-1,0 0,0-1,0 0,-1 0,0-1,-1 0,1-1,-3 3,0 1,0-1,-1 0,0 0,0 0,-1 0,0 0,0-1,0 1,-1-1,0 1,0-1,0 0,-1 1,0-1,-1 0,1 1,-2-4,2 9,-1 0,0-1,0 1,1 0,-1 0,0 0,0-1,-1 1,1 0,0 0,0 0,0 1,-1-1,1 0,0 0,-1 1,1-1,0 1,-1-1,1 1,-1 0,1-1,-1 1,1 0,-1 0,1 0,-1 0,1 0,-1 0,1 1,-1-1,1 0,-1 1,1-1,-1 1,1 0,0-1,-1 1,1 0,-1 1,-52 36,47-33,1 1,-1-1,2 1,-1 0,0 0,1 0,0 1,1 0,0 0,0 0,0 1,1-1,0 1,0 0,1 0,0 0,1 0,-1 0,2 0,-1 0,1 1,0-1,1 0,0 0,0 1,1-1,0 0,0 0,1-1,0 1,0-1,2 3,2-4,-1 1,2-1,-1-1,1 1,0-1,0-1,0 0,1 0,-1 0,1-1,0 0,0-1,0 0,0-1,1 1,-1-2,0 1,0-1,1-1,-1 0,0 0,1-1,-1 0,0 0,-1-1,1-1,0 1,-1-1,0-1,0 1,0-1,3-3,16-9,-1-1,0-1,-2 0,0-2,-2-1,0-1,-1-1,-2-1,0-1,9-19,-25 42,-1 0,0 0,0-1,0 1,0-1,0 0,-1 1,1-1,-1 0,0 0,0 0,-1 0,1 0,-1 0,0 0,0 0,0 0,-1 0,1 0,-1 0,0 0,0 1,0-1,-1 0,1 0,-1 1,0-1,0 1,0-1,-1 1,1 0,-1 0,1 0,-1 0,0 1,0-1,-1 1,1-1,0 1,-2 0,-3 2,1 1,0 1,-1-1,1 1,0 0,0 1,0 0,0 0,1 0,-1 1,1 0,0 0,0 1,0 0,1 0,0 0,-1 0,2 1,-5 6,7-11,0 1,0 0,0-1,0 1,1 0,-1 0,0 0,1 0,0 0,-1 0,1 0,0 1,0-1,0 0,0 1,1-1,-1 1,1-1,-1 1,1-1,0 1,0-1,0 1,0-1,1 1,-1-1,1 1,-1-1,1 0,0 1,0-1,0 0,0 1,0-1,1 0,-1 0,1 0,-1 0,1 0,0 0,0-1,0 1,0 0,0-1,0 0,2 2,8-1,-1-1,1 0,0-1,-1 0,1-1,0 0,-1-1,1 0,-1-1,0 0,0-1,6-3,1 2,-16 3,-1 1,1 0,0 0,0 0,0 0,0 0,0 0,0 0,0 1,0-1,0 1,1-1,-1 1,0 0,0 0,0 0,0 0,1 0,-1 1,0-1,0 0,0 1,0 0,0 0,0-1,0 1,0 0,0 1,0-1,0 0,-1 0,1 1,0-1,-1 1,1 0,-1-1,0 1,0 0,1 0,-1 0,0 0,-1 0,1 0,0 0,0 0,-1 0,1 0,-1 0,0 1,-10 54,8-52,-1 0,1 0,1 0,-1 1,1-1,-1 0,2 1,-1 0,0-1,1 1,0-1,1 1,-1-1,1 1,0-1,0 1,1-1,0 1,0-1,0 0,0 0,1 0,0 0,0-1,0 1,0-1,1 0,0 1,2 0,-1-4,1 1,0-2,-1 1,1-1,0 1,0-2,-1 1,1-1,0 0,-1 0,1 0,-1-1,1 0,-1 0,1 0,-1-1,3-2,4 1,0 1,-1 0,1-1,-1 0,1-1,-1 0,-1-1,1 0,-1-1,0 0,0 0,-1-1,0-1,-1 1,1-1,-2-1,1 1,-1-2,-1 1,0 0,0-1,-1 0,-1-1,2-5,-20-77,13 92,0 0,0 0,0 0,0 0,-1 0,1 0,-1 0,1 1,-1-1,0 0,1 1,-1-1,0 1,0 0,0 0,0 0,0 0,-1 0,1 0,0 0,0 1,-1-1,1 1,0-1,-1 1,1 0,0 0,-1 0,1 0,0 1,-1-1,1 1,0-1,0 1,0 0,-1 0,1 0,0 0,-1 1,-4 2,0 0,1 0,-1 1,1 0,0 0,1 1,-1 0,1 0,0 0,1 0,-1 1,1 0,1 0,-1 0,1 0,0 1,1-1,0 1,0 0,0-1,1 1,0 0,1 0,0 0,0 0,1 0,0 0,0 0,1-1,0 1,0 0,0-1,1 0,1 1,-1-1,1 0,0-1,3 4,-1-4,1-1,-1 0,1-1,0 1,0-1,1-1,-1 1,1-1,0-1,0 1,0-1,0-1,0 1,0-1,1-1,-1 0,0 0,0 0,1-1,-1 0,0-1,0 0,0 0,0-1,-1 0,1 0,-1-1,1 0,-1 0,0 0,-1-1,209-201,-175 185,-40 20,1 1,0 0,0 0,0 0,-1 0,1 0,0 0,0 1,0-1,-1 0,1 0,0 0,0 1,-1-1,1 0,0 1,-1-1,1 1,0-1,-1 1,1-1,0 1,-1-1,1 1,-1 0,1-1,-1 1,0 0,1-1,-1 1,0 0,1-1,-1 1,0 0,0 0,1 0,-1-1,0 1,0 0,0 0,0 0,0-1,0 1,-1 0,1 0,0-1,0 1,0 0,-1 0,1-1,0 1,-1 0,1 0,-1-1,-22 70,-1 33,24-102,0-1,0 1,0 0,0-1,0 1,0 0,0-1,0 1,0 0,1-1,-1 1,0 0,0-1,0 1,1-1,-1 1,0 0,1-1,-1 1,1-1,-1 1,1-1,-1 1,1-1,-1 1,1-1,-1 0,1 1,0-1,-1 0,1 0,-1 1,1-1,0 0,-1 0,1 0,0 0,-1 0,1 1,0-1,-1-1,1 1,0 0,-1 0,1 0,0 0,-1 0,1-1,0 1,-1 0,1 0,-1-1,1 1,0 0,-1-1,1 0,35-28,-29 23,181-159,-188 166,-1 0,1 0,0 0,0 0,0 0,0 0,0 0,0 0,0 0,0 0,0 0,0 0,0 0,0 0,1 0,-1 0,0 0,1 0,-1 0,1 0,-1-1,1 1,0 0,-1 0,1 0,0-1,-1 1,1 0,0-1,0 1,0-1,0 1,0-1,0 1,-1-1,1 1,0-1,0 0,0 0,0 1,0-1,0 0,1 0,-1 0,0 0,0 0,0 0,0 0,0-1,0 1,0 0,0-1,0 1,-1 0,1-1,0 1,0-1,0 0,0 1,0-1,-1 0,1 1,0-1,-1 0,1 0,0 1,-1-1,-21 67,18-60,0 0,0 0,0 0,1 0,0 0,0 1,1-1,0 1,0-1,0 1,1-1,0 1,0 0,1-1,-1 1,1-1,1 1,-1-1,2 2,-1-5,-1-1,1 1,0-1,0 0,0 0,1 0,-1 0,0 0,1 0,-1 0,1-1,0 0,-1 1,1-1,0 0,0 0,0 0,0-1,0 1,0-1,0 0,0 1,0-1,0 0,0-1,0 1,0-1,-1 1,1-1,0 0,0 0,0 0,0 0,0-1,91-56,-65 34,-1-1,-1-2,-2 0,22-30,3-10,-28 39,-1 0,-1-1,-1-1,-2 0,-1-2,-1 0,0-4,-12 24,1 0,-2 0,0 0,0 0,-1-1,0 1,-1-1,-1 1,0-1,-1 1,0 0,-1-4,1 14,1 0,-1 0,1 1,-1-1,0 0,1 1,-1-1,0 1,0 0,0 0,0 0,-1 0,1 0,0 0,0 0,-1 1,1-1,0 1,-1-1,1 1,0 0,-1 0,1 0,0 0,-1 1,1-1,0 1,-1-1,1 1,0 0,0 0,0 0,-1 0,1 0,0 0,0 0,1 1,-1-1,0 1,0 0,1-1,-1 1,1 0,-1 0,1 0,0 0,0 0,0 0,0 1,0-1,0 0,1 0,-1 1,1-1,0 0,-1 2,-21 179,14-140,3 0,1 0,2 0,4 41,-1-18,-1-61,-1-1,1 0,0 0,0 0,0 1,0-1,1 0,0 0,0 0,0 0,0 0,1 0,-1 0,1 0,0 0,0 0,1-1,-1 1,1-1,-1 0,1 0,0 0,1 0,-1 0,0-1,1 1,-1-1,1 0,0 0,0 0,-1-1,1 1,1-1,-1 0,4 0,2 0,1-1,0 0,-1-1,1 0,-1-1,0 0,1-1,-1 0,0-1,-1 0,1 0,-1-1,1 0,-1-1,-1 0,1 0,-1-1,0 0,-1 0,1-1,-2 0,1 0,-1-1,0 0,-1 0,0 0,0-1,2-7,-7 12,-8 25,6-15,0 0,1 0,0 0,0 0,0 0,0 1,1-1,0 0,0 0,0 0,1 1,-1-1,1 0,1 0,-1 0,1 0,0 0,0 0,0 0,0-1,1 1,0-1,0 0,0 1,1-1,-1-1,1 1,0-1,0 1,0-1,1 0,-1 0,1-1,-1 1,1-1,0 0,0-1,0 1,0-1,0 0,1 0,3 0,3-4,0-1,1 0,-2 0,1-1,0-1,-1 0,0 0,0-2,-1 1,0-1,0 0,-1-1,4-5,46-35,-51 44,0 1,1 0,-1 0,1 1,0 0,0 1,0 0,1 0,-1 1,0 0,1 1,-1 0,0 0,6 2,-97 49,66-41,1 1,1 0,0 0,1 2,0-1,1 2,0 0,1 0,-8 13,19-26,-1 0,0 0,1 0,-1-1,1 1,-1 0,1 0,-1 0,1 0,-1 0,1 0,0 0,0 0,-1 0,1 0,0 0,0 0,0 0,0 0,0 0,0 0,1 0,-1 0,0 0,0 0,1 0,-1 0,1 0,-1 0,0 0,1-1,0 1,-1 0,1 0,0 0,-1-1,1 1,0 0,0-1,-1 1,1 0,0-1,0 1,0-1,0 0,0 1,0-1,0 0,0 1,0-1,0 0,0 0,0 0,0 0,0 0,0 0,1 0,61-7,-40-3,0 0,0-2,-1 0,0-2,-1 0,-1-1,0-2,13-13,-31 28,-1 0,0 0,0 1,0-1,0 0,1 1,-1-1,0 1,1-1,-1 1,1 0,0 0,-1 0,1 0,0 0,-1 0,1 0,0 0,0 1,0-1,0 1,0-1,0 1,0 0,0 0,0 0,0 0,0 0,0 0,0 0,-1 1,1-1,0 1,0-1,0 1,0 0,0 0,0 0,5 24,-7-22,1 1,-1 0,1 0,0 0,0 0,1-1,-1 1,1-1,-1 1,1-1,1 1,-1-1,0 0,1 0,-1 0,1-1,0 1,0 0,0-1,0 0,0 0,1 0,-1 0,1 0,-1-1,1 1,1-1,11 0,1-1,0 0,0-1,-1-1,1-1,-1 0,1-1,-1-1,0 0,-1-2,1 1,-1-2,-1 0,1-1,-1 0,-1-1,0-1,0 0,6-8,-4 9,1-2,-1 0,-1-1,-1 0,1-1,-2-1,0 0,-1 0,0-1,-2-1,0 0,0 0,-2-1,0 1,-1-2,-1 1,-1-1,0 0,0-15,-3 30,-1 1,0 0,-1 0,1-1,-1 1,1 0,-1 0,0 0,0-1,0 1,0 0,-1 1,1-1,-1 0,0 0,0 0,0 1,0-1,0 1,-1 0,1 0,-1 0,1 0,-1 0,0 0,0 1,0-1,0 1,0 0,0 0,0 0,0 0,0 0,0 1,-1-1,1 1,0 0,0 0,-1 0,1 1,0-1,0 1,-1 0,1 0,0 0,0 0,0 0,0 1,0-1,-6 5,0 0,0 0,1 1,0 0,1 0,-1 1,1 0,1 0,-1 1,1-1,1 1,0 1,0-1,1 1,0 0,1 0,0 0,0 1,1-1,0 0,1 1,1 0,-1-1,2 1,-1-1,1 1,1-1,0 1,1-1,0 0,0 0,1 0,0 0,1 0,0-1,1 0,-1 0,2-1,-1 1,1-1,1-1,-1 1,1-1,5 2,19 14,2-2,1-2,0-1,28 9,-46-18,-20-7</inkml:trace>
  <inkml:trace contextRef="#ctx0" brushRef="#br0" timeOffset="4949.597">4152 247,'5'4,"6"3,1-1</inkml:trace>
  <inkml:trace contextRef="#ctx0" brushRef="#br0" timeOffset="5319.546">3531 247,'34'-5,"30"-2,8-4,-2 0,-8 2,-11 2,-9 2,-6 2,-5 2,-3 1,-6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1 527,'55'17,"-43"-13,-1-2,1 1,-1-2,1 1,0-2,0 1,0-2,-1 0,1 0,0-1,-1 0,1-1,-1 0,0-1,0 0,0-1,-1 0,1-1,-1 0,0-1,-1 0,0 0,0-1,0 0,4-7,-5 8,-1-1,0 0,-1-1,0 0,0 0,-1 0,0 0,-1-1,0 0,0 0,-1 0,0 0,-1-1,0 1,-1-1,0 1,-1-1,0 0,0 1,-2-4,1 11,-1 0,1 0,-1 1,0-1,0 1,0-1,0 1,-1-1,1 1,0 0,-1 0,0 1,1-1,-1 0,0 1,0-1,0 1,0 0,0 0,0 0,-1 1,1-1,0 1,0 0,0 0,-1 0,1 0,0 0,0 1,-3 0,-2 0,-1 0,1 1,-1 1,1-1,0 1,0 1,0-1,0 1,1 1,0-1,-2 2,-6 8,1 0,1 1,0 1,0 0,2 1,0 0,1 1,1 0,0 0,2 1,-5 17,10-31,1 0,0 0,0 0,0 0,1 0,0 0,0 0,0 0,0 0,1 0,0 0,0 0,0 0,1 0,0 0,0-1,0 1,0 0,1-1,0 0,0 0,0 0,0 0,0 0,1-1,0 1,0-1,0 0,0 0,0 0,1-1,-1 0,5 2,2 1,1 0,0-1,0-1,0 0,1 0,-1-1,1-1,0 0,-1-1,1 0,-1-1,1 0,4-2,7-5,1-1,-2-1,0-1,0-1,-1-1,0-1,14-12,-22 15,-1-1,-1 0,1-1,-2 0,0-1,0 0,-2 0,1-1,5-15,-3 6</inkml:trace>
  <inkml:trace contextRef="#ctx0" brushRef="#br0" timeOffset="794.218">961 330,'-25'7,"2"2,-1 0,1 2,1 1,0 0,0 2,1 0,1 1,1 2,0 0,1 1,-2 4,-14 47,33-68,0 1,1 0,-1-1,1 1,0-1,-1 1,1 0,0-1,0 1,0 0,0-1,0 1,0-1,0 1,1 0,-1-1,1 1,-1-1,1 1,0-1,-1 1,1-1,0 1,0-1,0 0,0 1,0-1,0 0,0 0,1 0,-1 0,0 0,1 0,-1 0,1 0,-1-1,1 1,-1 0,1-1,-1 1,1-1,0 0,-1 1,10-3,1-1,-2 0,1 0,0-1,-1 0,1-1,-1 0,-1-1,1 0,-1-1,0 0,0 0,-1-1,0 0,0 0,-1-1,2-2,108-145,-102 143,-14 24,-14 29,-23 38,16-37,2 1,2 1,1 0,1 10,2 4,3 0,2 1,3 0,2 16,10 103,-34-206,-15-28,-2 1,-3 2,-11-7,56 61,0-1,0 1,0-1,0 1,1-1,-1 0,0 1,0-1,1 0,-1 0,0 1,1-1,-1 0,1 0,-1 0,1 0,0 0,-1 0,1 0,0 1,0-1,-1 0,1 0,0 0,0 0,0 0,0 0,0 0,1 0,-1 0,0 0,0 0,0 0,1 0,-1 0,1 0,-1 0,1 0,-1 0,1 1,-1-1,1 0,0 0,-1 1,1-1,0 0,0 1,0-1,-1 1,1-1,0 1,0-1,0 1,0 0,0-1,0 1,0 0,0 0,0 0,1-1,196-49,-73-1,-106 39</inkml:trace>
  <inkml:trace contextRef="#ctx0" brushRef="#br0" timeOffset="2378.329">1186 443,'-7'7,"1"1,0 0,0 1,1-1,0 1,0 0,1 0,1 1,-1-1,2 1,-1 0,1 0,1 0,0 0,0 0,1 0,0 0,1 0,0 0,0 0,1 0,1 2,-1-9,0 0,0 0,0 0,1-1,-1 1,1-1,-1 1,1-1,0 0,0 0,0 0,0 0,0-1,1 1,-1-1,0 0,1 0,-1 0,1 0,-1-1,1 1,-1-1,1 0,-1 0,1 0,0-1,-1 1,2-1,93-38,-77 21,-1 0,-1-2,-1 0,-1-1,-1-1,-1-1,-1 0,9-18,-26 49,1 0,0 1,0 0,1-1,0 1,1 0,-1-1,2 1,-1 0,1 0,1-1,0 1,0-1,3 9,1-14,0 0,1 0,-1 0,1-1,-1 0,1 0,0-1,0 1,0-2,0 1,0-1,0 0,0 0,0-1,-1 0,1 0,0-1,0 1,-1-2,1 1,-1-1,1 0,-1 0,0 0,0-1,2-2,36-18,0-2,-1-1,-2-3,9-10,-45 36,-1 0,1 0,0 1,1-1,-1 1,0 0,1 1,0-1,-1 1,1 0,0 1,0-1,0 1,1 0,-7 1,1 0,-1 0,1-1,-1 1,1 0,-1 0,0 0,1 0,-1 0,1 0,-1 0,1 0,-1 0,1 0,-1 0,1 0,-1 0,1 0,-1 1,1-1,-1 0,0 0,1 0,-1 1,1-1,-1 0,0 0,1 1,-1-1,0 0,1 1,-1-1,0 1,1-1,-1 0,0 1,0-1,0 1,1-1,-1 1,0-1,0 1,0-1,0 1,0-1,0 0,0 1,0-1,0 1,0-1,0 1,0-1,0 1,0-1,-1 1,1-1,0 1,0-1,0 0,-1 1,1-1,0 1,-1-1,1 0,0 1,-1-1,1 0,0 1,-1-1,1 0,-27 25,-50 22,65-43,0 2,0 0,1 0,0 1,0 0,0 1,1 0,0 1,1 0,0 1,0-1,1 2,0-1,1 1,0 1,1-1,0 1,1 0,0 1,4-11,1-1,-1 1,1-1,0 1,-1 0,1-1,0 1,0 0,0-1,0 1,0 0,1-1,-1 1,0-1,1 1,-1 0,1-1,0 1,-1-1,1 1,0-1,0 0,0 1,0-1,0 0,0 1,0-1,1 0,-1 0,0 0,1 0,-1 0,0-1,1 1,-1 0,1-1,0 1,-1-1,1 1,-1-1,1 0,0 1,-1-1,1 0,0 0,-1 0,2-1,78-22,-66 12,-1 0,1-1,-2-1,0 0,0 0,-1-2,5-7,33-38,-24 41,-25 19,-1 0,1 0,0 0,-1 0,1 0,-1 0,1 0,-1 0,1 1,-1-1,1 0,-1 0,1 0,-1 0,1 1,-1-1,1 0,-1 1,0-1,1 0,-1 1,1-1,-1 0,0 1,1-1,-1 1,0-1,0 0,1 1,-1-1,0 1,0-1,0 1,1-1,-1 1,0-1,0 1,0 0,0-1,0 1,0-1,0 1,0-1,0 1,0-1,-1 1,1-1,0 1,0-1,0 1,-1-1,1 1,0-1,-6 38,4-34,0 1,0 1,1-1,0 0,0 0,0 1,0-1,1 0,0 1,0-1,0 0,0 1,1-1,0 0,1 1,-1-1,1 0,0 0,0 0,0 0,1-1,-1 1,1 0,1-1,-1 0,0 0,1 0,0 0,0-1,0 1,4 2,0-4,1 0,-1 0,0-1,1 0,-1 0,0-1,1 0,-1-1,1 0,-1 0,0 0,0-1,1-1,-2 1,1-1,0-1,7-3,124-86,-119 78,2-3,-2 0,0-1,-1-2,-1 0,-1 0,0-2,-2 0,-1-1,-1-1,-1 0,5-16,-9 13,-2 1,-1-2,-1 1,-2 0,-1-1,-1 0,-1 1,-3-18,4 44,0 1,0-1,0 0,0 1,0-1,0 1,0-1,-1 0,1 1,0-1,-1 1,1-1,-1 1,0-1,1 1,-1-1,0 1,0 0,0-1,0 1,0 0,0 0,0 0,-1 0,1 0,0 0,-1 0,1 0,0 0,-1 1,1-1,-1 1,0-1,1 1,-1-1,1 1,-1 0,1 0,-1 0,0 0,1 0,-1 0,1 0,-1 0,0 1,1-1,-1 1,1-1,-1 1,1 0,-1-1,1 1,0 0,-1 0,1 0,0 0,0 0,-1 0,1 0,0 1,0-1,0 0,1 1,-1-1,0 0,0 2,-4 12,0-1,2 1,0 0,0 0,2 1,-1-1,2 0,0 0,1 1,2 8,-1 23,11 123,0-94,30 90,-43-166,0-1,0 1,1 0,-1-1,0 1,0 0,1 0,-1-1,0 1,0 0,1 0,-1-1,0 1,1 0,-1 0,0 0,1 0,-1 0,0-1,1 1,-1 0,0 0,1 0,-1 0,0 0,1 0,-1 0,1 0,-1 0,0 0,1 0,-1 0,0 1,1-1,-1 0,0 0,1 0,-1 0,0 1,1-1,-1 0,0 0,0 1,1-1,-1 0,0 0,0 1,0-1,1 0,-1 1,0-1,0 0,0 1,3-39,-3 36,0-25,0 2</inkml:trace>
  <inkml:trace contextRef="#ctx0" brushRef="#br0" timeOffset="2632.255">2315 357,'38'-4,"33"-7,7-2,-3 3,-10 1,-17-1,-10 0,-13 2</inkml:trace>
  <inkml:trace contextRef="#ctx0" brushRef="#br0" timeOffset="2880.899">2964 443,'0'28,"0"20,0 2</inkml:trace>
  <inkml:trace contextRef="#ctx0" brushRef="#br0" timeOffset="3030.484">3020 189,'0'0</inkml:trace>
  <inkml:trace contextRef="#ctx0" brushRef="#br0" timeOffset="3294.641">3303 357,'-7'21,"0"0,2 1,1-1,0 1,2 0,0 0,1 0,2 0,2 17,-3-37,0 1,1-1,-1 0,1 1,0-1,-1 0,1 1,0-1,1 0,-1 0,0 0,0 0,1 0,-1 0,1-1,0 1,0 0,-1-1,1 1,0-1,0 0,0 1,1-1,-1 0,0 0,0-1,1 1,-1 0,0-1,1 1,-1-1,0 0,1 0,-1 0,1 0,-1 0,0-1,1 1,-1 0,0-1,1 0,-1 0,6-1,-1-1,0-1,0 1,0-1,0 0,0-1,-1 1,0-1,0-1,0 1,-1-1,3-3,-3 2,-1 1,0 0,0-1,-1 0,1 1,-2-1,1-1,-1 1,0 0,0-1,-1 1,0-1,0 1,-1-1,0 1,-1-1,1 1,-1-1,-1 1,1-1,-1 1,-1 0,1-1,-1 1,0 1,-1-1,0 0,0 1,0 0,-1 0,-3-3,-34-6,20 16</inkml:trace>
  <inkml:trace contextRef="#ctx0" brushRef="#br0" timeOffset="3748.908">3670 583,'99'-37,"5"-58,-104 94,1 1,0-1,-1 1,1-1,0 1,-1-1,1 1,0 0,0-1,-1 1,1 0,0 0,0 0,-1-1,1 1,0 0,0 0,0 0,0 0,-1 0,1 1,0-1,0 0,-1 0,1 0,0 1,0-1,-1 0,1 1,0-1,0 1,-1-1,1 1,-1-1,1 1,0-1,-1 1,1-1,-1 1,1 0,-1-1,0 1,1 0,-1 0,0-1,1 1,-1 0,0 0,0-1,0 1,0 0,0 0,1 0,-1-1,-1 1,1 0,0 0,0 0,0-1,0 1,-1 0,1 0,0-1,-1 1,1 0,0 0,-1 0,4 16,-1-12,0 0,1 0,-1 0,1-1,0 1,0-1,1 0,-1 0,1 0,0 0,0 0,0-1,0 0,1 0,-1 0,1 0,0-1,0 0,0 0,0 0,0-1,0 1,1-1,-1-1,0 1,1-1,-1 1,0-2,1 1,-1 0,0-1,1 0,-1-1,0 1,0-1,0 0,0 0,0 0,0-1,-1 0,1 0,-1 0,0 0,0-1,0 1,0-1,1-2,4-5,1-1,-2 0,1-1,-2 0,0 0,0 0,-2-1,1 0,1-11,1-1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08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6835 108,'-9'39,"1"1,2 0,2 0,2 0,2 36,0-62,-16 258,13-254,0-8,1 0,0 1,0-1,2 0,-1 1,1-1,0 0,1 1,1-1,1 5,-2-14,0-1,0 1,0-1,1 0,-1 1,0-1,0 0,1 0,-1 0,0 0,1 0,-1 0,0 0,0 0,1-1,-1 1,0 0,0-1,1 1,-1-1,0 1,0-1,0 0,0 1,0-1,0 0,0 0,0 0,0 0,0 0,0 0,-1 0,1 0,0 0,-1 0,1 0,-1 0,1-1,-1 1,1-1,1 0,154-211,-156 213,5-7,0 0,1 0,0 0,0 1,0 0,0 0,1 1,0 0,0 0,1 0,-1 1,6-2,-9 8,1 0,-1 1,0-1,0 1,0 0,-1 0,1 1,-1-1,1 1,-1 0,0-1,0 1,-1 1,1-1,-1 0,0 1,0-1,-1 1,1-1,-1 1,0 0,0 0,0 0,-1 3,5 23,-1 0,-1 1,-2-1,-2 1,0-1,-3 2,-6 4,12-46</inkml:trace>
  <inkml:trace contextRef="#ctx0" brushRef="#br0" timeOffset="1131.816">7399 645,'-2'10,"0"0,1 1,0-1,0 1,1-1,1 1,0-1,0 1,1-1,0 1,1-1,0 0,4 7,-6-15,0 0,0 0,0-1,1 1,-1-1,0 1,1-1,-1 1,1-1,0 0,0 0,-1 0,1 0,0 0,0 0,0 0,0 0,0-1,0 1,0-1,0 0,0 1,0-1,0 0,0 0,0-1,0 1,1 0,-1-1,0 1,0-1,0 1,0-1,-1 0,1 0,0 0,0 0,0 0,-1 0,1-1,1 0,59-67,-57 59,-1 1,-1-1,1 0,-1-1,-1 1,0-1,-1 1,0-1,0 1,-1-1,0 0,-1 1,0-1,-1 0,0 1,-1 0,0 0,-2-3,5 12,-1-1,-1 0,1 0,0 1,0-1,-1 0,1 1,-1-1,1 1,-1 0,0 0,1-1,-1 1,0 0,0 0,0 1,0-1,0 0,0 1,0-1,0 1,0-1,0 1,0 0,0 0,0 0,0 0,-1 1,1-1,0 0,0 1,0-1,0 1,0 0,0 0,1 0,-1 0,-1 0,-67 49,64-45,1 0,-1 1,1-1,0 1,1 0,-1 0,1 1,0-1,1 1,0 0,0 0,0 0,-1 7,4-13,0 0,0 1,0-1,0 0,0 0,0 1,0-1,1 0,-1 0,0 0,1 0,-1 1,1-1,0 0,-1 0,1 0,0 0,-1 0,1 0,0-1,0 1,0 0,0 0,0 0,0-1,0 1,0-1,0 1,0 0,0-1,0 0,1 1,-1-1,0 0,0 0,0 1,1-1,-1 0,0 0,0-1,1 1,-1 0,1 0,53-14,158-128,-201 134,0-1,1 2,0 0,0 0,1 1,-1 1,1 1,1-1,5 1,-18 4,0 0,0 0,1 0,-1 1,0-1,0 0,0 1,0 0,0 0,0-1,0 1,0 0,0 1,0-1,0 0,-1 1,1-1,0 0,-1 1,1 0,-1-1,0 1,0 0,1 0,-1 0,0 0,-1 0,1 0,0 0,0 0,-1 0,1 0,-1 0,0 1,0 0,2 81,-6-60,-1-1,-1 0,-1 0,-1 0,-1-1,-1 0,-6 9,16-31,1 0,-1 0,0 0,1 0,-1 0,0 1,1-1,-1 0,0 0,1 0,-1 0,0 0,1 1,-1-1,0 0,1 0,-1 0,0 1,0-1,1 0,-1 1,0-1,0 0,1 0,-1 1,0-1,0 0,0 1,0-1,0 1,0-1,1 0,-1 1,0-1,0 0,0 1,0-1,0 0,0 1,0-1,-1 1,1-1,0 0,0 1,0-1,0 0,0 1,0-1,-1 0,1 1,0-1,0 0,-1 1,28-20,159-169,-185 187,0 0,0 0,1-1,-1 1,0 0,0 0,0 1,1-1,-1 0,0 0,1 1,-1-1,1 1,-1-1,1 1,-1-1,1 1,-1 0,1 0,-1 0,1 0,-1 0,1 0,-1 0,1 0,-1 1,1-1,-1 1,1-1,-1 1,1-1,-1 1,0 0,1 0,-1 0,0 0,0 0,0 0,1 0,-1 0,0 0,0 0,-1 1,1-1,0 0,0 1,-1-1,1 0,-1 1,1-1,-1 1,1-1,-1 1,0-1,0 1,0-1,0 1,0 0,0-1,0 1,-1 0,-11 106,11-108,1 1,0 0,0-1,0 1,0 0,0-1,0 1,0 0,0-1,0 1,1 0,-1-1,0 1,0 0,1-1,-1 1,0-1,1 1,-1-1,0 1,1 0,-1-1,1 1,-1-1,1 0,-1 1,1-1,-1 1,1-1,0 0,-1 1,1-1,-1 0,1 0,0 0,-1 1,1-1,0 0,-1 0,1 0,0 0,-1 0,1 0,0 0,-1 0,1 0,0-1,-1 1,1 0,0 0,-1-1,1 1,-1 0,1-1,0 1,-1 0,1-1,-1 1,1-1,-1 1,1-1,37-34,-32 28,20-19,-12 10,0 1,1 1,0 0,2 1,-1 1,1 1,19-10,-35 20,0 1,1-1,-1 0,0 1,0-1,1 1,-1-1,0 1,1 0,-1-1,0 1,1 0,-1 0,1 0,-1 0,0 0,1 0,-1 1,0-1,1 0,-1 1,0-1,1 1,-1-1,0 1,0 0,0-1,1 1,-1 0,0 0,0 0,0 0,0 0,0 0,-1 0,1 0,0 0,0 1,-1-1,1 0,-1 0,1 1,-1-1,1 0,-1 1,0-1,0 0,0 1,0-1,0 0,0 1,0-1,0 1,0-1,0 0,-1 1,1-1,-1 0,1 1,-1-1,0 0,0 1,-29 104,23-81</inkml:trace>
  <inkml:trace contextRef="#ctx0" brushRef="#br0" timeOffset="3388.7">8613 616,'-15'16,"1"1,1 0,0 1,2 1,0 0,-5 13,14-30,0 1,0 0,1 0,-1-1,1 1,0 1,0-1,0 0,0 0,1 0,-1 0,1 1,0-1,-1 0,2 0,-1 1,0-1,1 0,-1 0,1 0,0 0,0 1,0-1,0 0,1-1,0 1,-1 0,1 0,0-1,0 1,0-1,0 1,1-1,-1 0,1 0,-1 0,1 0,0 0,0-1,0 1,0-1,2 1,3 0,-1-1,1 0,0 0,0 0,0-1,-1 0,1-1,0 1,0-2,-1 1,1-1,-1 0,1-1,-1 0,0 0,0 0,0-1,0 0,-1 0,1-1,-1 0,0 0,-1 0,1-1,-1 0,0 0,-1 0,1-1,-1 1,-1-1,1 0,-1 0,0-1,-1 1,1-1,-2 1,1-1,-1 0,0 1,0-1,-1 0,0 0,-1-2,-1 5,0 0,0 0,0 0,-1 0,1 1,-1-1,0 1,0 0,-1 0,0 0,1 0,-1 0,0 1,-1 0,-2-2,5 3,1 1,-1 0,0 0,0 0,0 0,0 0,0 0,0 1,0-1,0 0,0 1,0 0,0-1,0 1,-1 0,1 0,0 0,0 1,0-1,0 0,0 1,0 0,0-1,0 1,0 0,0 0,0 0,0 0,0 0,1 0,-1 1,0-1,1 1,-1-1,1 1,0-1,-1 1,1 0,0 1,0-1,0 0,0 0,0 0,0 0,1 1,-1-1,1 0,0 0,0 1,0-1,0 0,0 1,0-1,0 0,1 1,-1-1,1 0,0 0,-1 0,1 1,0-1,0 0,1 0,-1 0,0-1,1 1,-1 0,1 0,0-1,-1 1,1-1,0 1,0-1,0 0,0 0,0 0,0 0,0 0,0 0,1 0,-1-1,0 1,0-1,1 0,-1 0,0 0,1 0,-1 0,0 0,1 0,-1-1,0 1,0-1,2 0,18-3,0-2,0 0,-1-1,0-1,0-1,17-10,57-23,-72 34,-9 2,0 1,0 0,0 1,1 1,0 0,-1 1,1 1,5 0,-21 1,1 0,0 1,0-1,-1 0,1 0,0 0,0 1,-1-1,1 0,0 0,0 1,0-1,-1 0,1 0,0 1,0-1,0 0,0 1,0-1,0 0,0 1,-1-1,1 0,0 1,0-1,0 0,1 1,-1-1,0 0,0 1,0-1,0 0,0 1,0-1,0 0,0 0,1 1,-1-1,0 0,0 1,0-1,1 0,-1 0,0 1,0-1,1 0,-1 0,0 0,0 0,1 1,-1-1,0 0,1 0,-1 0,0 0,1 0,-1 0,0 0,1 0,-1 0,0 0,1 0,-1 0,0 0,1 0,-1 0,-28 20,22-17,-14 11,0 1,0 1,2 1,0 1,0 0,-7 12,23-28,0 0,0 0,0 0,1 0,-1 1,0-1,1 1,0-1,-1 1,1-1,0 1,0 0,1-1,-1 1,1 0,-1 0,1 0,0 0,0-1,0 1,0 0,1 0,-1 0,1 0,-1-1,1 1,0 0,0-1,1 1,-1 0,0-1,1 0,-1 1,1-1,0 0,0 0,0 0,0 0,0 0,0 0,1 0,-1-1,1 1,-1-1,1 0,-1 0,1 0,0 0,0 0,11-5,0 0,-1-1,0 0,0-1,0-1,-1 0,0-1,0 0,-1-1,0 0,0 0,-1-1,0-1,-1 0,-1 0,1-1,-2 0,3-5,41-67,-50 84,-1-1,0 1,0-1,0 1,1 0,-1-1,0 1,0-1,1 1,-1-1,0 1,1 0,-1-1,1 1,-1 0,0-1,1 1,-1 0,1-1,-1 1,1 0,-1 0,1 0,-1 0,1-1,-1 1,1 0,-1 0,1 0,-1 0,1 0,-1 0,1 0,-1 0,1 0,0 1,-1-1,1 0,-1 0,0 0,1 1,-1-1,1 0,-1 0,1 1,-1-1,1 0,-1 1,0-1,1 1,-1-1,0 0,1 1,-1-1,0 1,0-1,0 1,1-1,-1 1,0-1,0 1,0-1,0 1,0-1,0 1,0-1,0 1,0 0,0-1,0 1,5 41,-5-41,3 25,1 0,1 0,1-1,2 1,8 19,26 128,-41-158,1-3,-1 1,0-1,0 1,-1-1,-1 1,0-1,-1 1,0-1,-1 0,0 0,-1 0,0 0,-1-1,-1 1,0-1,0 0,-2 2,0-6,0 1,0-2,-1 1,0-1,0 0,-1-1,1 0,-1 0,0-1,-1 0,1-1,-1 0,1-1,-1 0,0-1,0 0,-4 0,13-1,1 0,-1 0,0 0,0 0,1 0,-1 0,0 0,1 0,-1-1,0 1,1 0,-1-1,0 0,1 1,-1-1,1 0,-1 0,1 0,-1 0,1 0,0 0,0 0,-1-1,1 1,0 0,0-1,0 1,0 0,1-1,-1 0,0 1,0-1,1 1,-1-1,1 0,0 1,-1-1,1 0,0 1,0-1,0 0,0 0,1 1,-1-1,0 0,1 1,-1-1,1 0,-1 1,1-1,0 1,0-1,-1 1,2-2,13-20,2 1,0 1,1 0,1 1,1 1,7-3,18-21,117-104,44 57,-136 18,-69 69,1 1,0-1,-1 0,1 1,-1-1,0 0,0 0,0 0,0 1,0-1,-1 0,0 0,1 0,-1 0,0 0,0-1,-1 1,1 0,-1 0,1 1,-1-1,0 0,0 0,0 0,0 0,-1 1,1-1,-1 0,0 1,0 0,-1-2,1 2,-1 0,1 0,-1 0,0 0,0 0,0 0,0 1,0 0,0 0,0 0,-1 0,1 0,0 0,-1 1,1 0,0-1,-1 1,1 1,0-1,-1 0,1 1,0-1,-1 1,1 0,0 0,0 1,0-1,0 1,0-1,0 1,0 0,1 0,-2 2,-3 0,1 1,0 0,0 0,1 1,-1-1,1 1,0 1,1-1,0 1,0 0,0-1,1 2,0-1,-1 2,3-4,0 1,1-1,-1 0,1 0,0 0,0 0,1 1,0-1,0 0,0 0,0 0,1 0,-1 0,1 0,1-1,-1 1,1-1,0 1,0-1,0 0,0 0,1 0,-1 0,1-1,0 0,0 1,1-1,-1-1,1 1,0 0,4 2,1-1,-1 1,1-1,0-1,1 0,-1-1,0 1,1-2,-1 0,1 0,0-1,-1 0,1-1,5-1,3-4,1-2,-1 0,-1-1,0-1,0-1,-1-1,0 0,-1-1,0 0,-2-2,1 0,6-10,37-32,43-20,-101 76,1 1,0 0,-1-1,1 1,-1 0,1 0,0-1,-1 1,1 0,0 0,0 0,-1 0,1 0,0 0,-1 0,1 0,0 0,-1 0,1 0,0 0,-1 0,1 1,0-1,-1 0,1 0,0 1,-1-1,1 1,-1-1,1 0,-1 1,1-1,-1 1,1-1,-1 1,1 0,-1-1,1 1,-1-1,0 1,0 0,1-1,-1 1,0 0,0-1,0 1,0 0,1-1,-1 1,0 0,0 0,0-1,-1 1,1 0,0-1,0 1,0 0,0-1,-1 1,1 0,0-1,-1 1,1-1,0 1,-1 0,-16 52,16-50,-3 4,1 0,1 1,-1 0,1-1,0 1,1 0,0 0,0 0,1 0,0 0,1 3,-1-11,0 1,0 0,0 0,1 0,-1-1,0 1,1 0,-1 0,1 0,-1-1,1 1,-1 0,1-1,-1 1,1-1,0 1,-1 0,1-1,0 1,-1-1,1 0,0 1,0-1,0 0,-1 1,1-1,0 0,0 0,0 0,0 0,-1 1,1-1,0 0,0-1,0 1,0 0,0 0,-1 0,1 0,0-1,0 1,0 0,-1-1,1 1,0-1,0 1,-1-1,1 1,0-1,-1 1,1-1,-1 0,43-32,-38 29,19-17,136-102,-159 123,-1-1,1 1,0-1,-1 1,1-1,0 1,0 0,-1-1,1 1,0 0,0 0,0-1,-1 1,1 0,0 0,0 0,0 0,0 0,-1 0,1 0,0 0,0 0,0 1,-1-1,1 0,0 0,0 1,0-1,-1 1,1-1,0 0,-1 1,1-1,0 1,-1 0,1-1,-1 1,1-1,-1 1,1 0,-1 0,1-1,-1 1,0 0,1 0,-1-1,0 1,0 0,0 0,1 0,-1-1,0 1,0 0,0 0,0 0,0 0,-1-1,1 1,0 0,0 0,0 0,-1-1,1 1,0 0,-1 0,0 0,-17 59,15-54,0-1,1 1,-1 0,1 0,0 0,1 0,-1 0,1 0,1 0,-1 0,1 1,0-1,0 0,1 1,-1-1,2 0,-1 0,1 0,0 0,2 5,7 8</inkml:trace>
  <inkml:trace contextRef="#ctx0" brushRef="#br0" timeOffset="5682.716">10589 701,'11'1,"0"-1,0 0,1-1,-1 0,0-1,0 0,0-1,0 0,-1-1,1 0,-1-1,0 0,0 0,-1-1,3-2,-10 7,-1 0,0 0,0 0,0 0,0 1,0-1,0 0,0-1,0 1,-1 0,1 0,0 0,-1 0,1-1,-1 1,1 0,-1-1,1 1,-1 0,0-1,0 1,0 0,1-1,-1 1,-1-1,1 1,0 0,0-1,0 1,-1 0,1-1,-1 1,1 0,-1 0,0-1,1 1,-1 0,0 0,0 0,0 0,0 0,0 0,0 0,0 0,0 0,0 0,0 1,0-1,0 0,-1 1,1-1,0 1,-1-1,1 1,0 0,-1 0,1-1,0 1,-1 0,1 0,-1 0,1 0,0 1,-1-1,1 0,0 1,-1-1,-6 2,-1 1,1 0,0 1,0 0,0 0,0 0,1 1,0 0,0 1,0-1,0 2,1-1,0 0,1 1,-1 0,1 1,1-1,-1 1,1 0,1 0,-1 0,0 4,4-9,0 1,-1-1,1 0,0 1,1-1,-1 1,1-1,-1 0,1 0,0 1,1-1,-1 0,0 0,1 0,-1 0,1 0,0 0,0-1,0 1,1 0,-1-1,1 0,-1 0,1 1,0-2,-1 1,1 0,0 0,0-1,1 0,1 1,106 23,-88-26,0-1,0-1,-1-1,1 0,-1-2,0-1,0-1,-1 0,0-2,15-9,3-4,0-3,-1 0,-2-3,-1-1,-1-1,0-4,-123 99,84-59,0 0,0 0,1 0,0 1,0 0,0-1,1 1,-1 1,1-1,1 0,-1 1,1-1,1 1,-1 0,1-1,0 1,0 0,1 0,0 0,0 0,1 0,0 0,0-4,0-1,0 0,1 0,-1 1,0-1,1 0,0 0,0 0,-1 0,1-1,0 1,0 0,1-1,-1 0,0 1,0-1,1 0,-1 0,1 0,-1 0,1-1,-1 1,1-1,-1 1,1-1,0 0,-1 0,1 0,-1 0,1-1,0 1,-1-1,1 0,1 0,86-33,-8-26,-80 58,0 0,0-1,0 1,-1-1,1 0,-1 1,0-1,0 0,0 0,0 0,0 0,0 0,-1 0,0 0,1 0,-1 0,0 0,0 0,-1 0,1 0,-1 0,0 0,1 0,-1 0,0 0,-1 0,1 0,-1 1,1-1,-3-2,3 3,0 0,-1-1,1 1,-1 0,1 0,-1 0,0 1,0-1,0 0,0 1,0-1,0 1,-1 0,1-1,0 1,-1 0,1 0,-1 1,1-1,-1 1,1-1,-1 1,0 0,1 0,-1 0,1 0,-1 0,0 0,1 1,-1-1,1 1,-1 0,1 0,-1 0,1 0,0 0,0 1,-1-1,1 1,0-1,0 1,0 0,1-1,-1 1,0 0,0 1,2-2,-1 0,1 0,-1 1,1-1,0 0,-1 1,1-1,0 0,0 1,0-1,0 0,0 1,0-1,1 0,-1 1,0-1,0 0,1 0,-1 1,1-1,0 0,-1 0,1 0,0 0,-1 0,1 0,0 0,0 0,0 0,0 0,0 0,0 0,0-1,0 1,1 0,-1-1,0 1,0-1,1 1,-1-1,0 0,0 1,1-1,-1 0,2 0,62 9,-42-10,0-1,0-1,-1-1,0-1,0-1,0-1,0-1,-1-1,10-6,-12 6,-18 9,0-1,0 0,0 0,-1 1,1-1,0 0,0 1,0-1,0 1,0-1,0 1,0-1,0 1,0 0,0 0,1-1,-1 1,0 0,0 0,0 0,0 0,0 0,0 0,0 1,1-1,-1 0,0 1,0-1,0 0,0 1,0-1,0 1,0 0,0-1,-1 1,1 0,0-1,0 1,0 0,-1 0,1 0,0 0,-1 0,1 0,-1 0,1 0,-1 0,1 0,-1 0,0 0,0 0,1 0,-1 1,-3 66,2-58,0 1,0-1,1 1,0-1,1 1,0-1,1 1,0-1,3 9,-4-16,0-1,1 1,-1-1,0 1,1-1,0 0,0 0,0 0,0 0,0 0,0 0,0 0,0 0,1-1,-1 0,1 1,-1-1,1 0,0 0,-1 0,1 0,0-1,0 1,-1-1,1 0,0 0,0 0,0 0,-1 0,1 0,0-1,0 1,0-1,-1 0,1 0,0 0,90-51,33-84,-126 136,0 1,0-1,0 0,0 1,0-1,0 0,0 0,1 1,-1-1,0 0,0 1,0-1,0 0,0 0,0 1,0-1,1 0,-1 0,0 1,0-1,0 0,1 0,-1 0,0 1,0-1,1 0,-1 0,0 0,0 0,1 0,-1 1,0-1,1 0,-1 0,0 0,0 0,1 0,-1 0,0 0,1 0,-1 0,0 0,1 0,-14 32,12-30,-1 0,1 0,0 0,0 0,0 0,0 0,0 1,1-1,-1 0,0 0,1 1,0-1,-1 0,1 1,0-1,0 0,1 0,-1 1,0-1,1 0,-1 1,1-1,0 0,0 0,0 0,0 0,0 0,0 0,1 0,-1 0,1 0,-1-1,1 1,-1 0,1-1,0 1,0-1,0 0,0 0,0 0,0 0,2 1,6-1,1 0,-1-1,1 0,-1-1,1 0,-1 0,1-1,-1-1,0 0,0 0,0-1,-1 0,1-1,-1 0,0 0,2-3,144-112,-147 113,77-53,-82 58,0 1,1-1,-1 1,0 0,1 0,-1 0,1 0,-1 0,1 1,-1 0,1 0,-1 0,1 0,-1 0,1 1,-1-1,1 1,-1 0,1 0,-1 0,0 1,0-1,1 1,-1 0,0 0,-1 0,2 0,-1 3,1 0,-1 0,-1 0,1 1,-1-1,0 1,0-1,0 1,-1 0,0-1,0 1,0 0,-1 0,0 0,0 0,-1 0,1-1,-1 1,-1 0,1 0,-1-1,0 1,0-1,0 1,-1-1,0 0,0 0,0 0,-1 0,0-1,0 1,0-1,-2 2,-2 0,-16 18,23-24,1 1,0 0,0-1,0 1,0 0,0-1,0 1,0 0,0-1,0 1,0 0,0-1,1 1,-1-1,0 1,0 0,1-1,-1 1,0-1,1 1,-1 0,0-1,1 1,-1-1,1 1,-1-1,1 0,-1 1,1-1,-1 1,1-1,-1 0,1 0,0 1,-1-1,1 0,0 0,-1 0,1 0,0 1,-1-1,1 0,-1 0,1 0,0 0,-1-1,1 1,0 0,0 0,20 2,1-1,-1-1,1-1,-1-1,1-1,-1-1,0 0,0-2,-1 0,0-2,14-6,-33 14,0-1,1 1,-1-1,0 1,1-1,-1 1,0-1,0 0,0 1,0-1,0 0,0 0,0 0,0 0,0 0,0 0,0 0,0 0,-1 0,1-1,0 1,-1 0,1 0,-1-1,0 1,1 0,-1-1,0 1,0 0,0-1,0 1,0-1,0 1,0 0,0-1,-1 0,-5-10</inkml:trace>
  <inkml:trace contextRef="#ctx0" brushRef="#br0" timeOffset="-9585.42">5 616,'4'7,"1"0,0 1,0-2,0 1,1-1,0 0,0 0,1 0,-1-1,1 0,0 0,1-1,-1 0,1 0,0-1,0 0,0 0,0-1,0 0,1-1,-1 0,1 0,-1 0,1-1,-1 0,1-1,-1 0,0-1,1 1,0-2,11-6,0-1,-2-1,1-1,-1-1,-1 0,0-1,-1-1,-1-1,13-16,69-61,-21 32,-75 60,0 0,1 0,-1 0,0 1,0-1,1 0,-1 1,0-1,1 1,-1 0,0-1,1 1,-1 0,1 0,-1 0,0 0,1 0,-1 0,1 0,-1 0,0 1,1-1,-1 1,0-1,1 1,-1-1,0 1,0 0,1-1,-1 1,0 0,0 0,0 0,0 0,0 0,0 0,0 0,-1 0,1 1,0-1,0 0,-1 0,1 1,-1-1,1 0,-1 2,12 66,-11-55,-1 0,-1 1,0-1,-1 0,0 0,-1 0,-1 0,0 0,-1-1,0 0,-1 0,-1 0,0-1,0 1,-1-2,-1 1,0-1,-1-1,0 0,0 0,-9 5,17-13,0 0,0-1,0 1,0-1,0 1,-1-1,1 0,0 0,-1 0,1 0,-1 0,1-1,-1 1,1-1,-1 0,0 0,1 0,-1 0,1 0,-1 0,0-1,1 1,-1-1,1 0,-1 1,1-1,0 0,-1-1,1 1,0 0,0-1,0 1,0-1,0 0,0 1,0-1,0 0,1 0,-1 0,1-1,-1 1,1 0,0-1,0 1,0 0,0-1,1 1,-1-1,1 1,-1-1,1 0,0 1,0-1,0 1,0-1,0 1,-1 0,1 1,0-1,0 1,0-1,0 0,0 1,0-1,0 0,0 1,1-1,-1 1,1-1,-1 1,1-1,0 1,-1-1,1 1,0 0,0-1,0 1,0 0,0-1,0 1,0 0,1 0,-1 0,0 0,1 0,-1 1,1-1,-1 0,1 1,-1-1,1 1,-1-1,1 1,-1 0,1-1,0 1,-1 0,1 0,-1 0,1 0,0 1,0-1,74 26,-73-25,8 5,0 0,1-1,-1-1,1 0,0 0,0-1,0-1,0 0,1-1,-1 0,1-1,-1 0,0-1,1-1,-1 0,0 0,1-1,11-5,-1 0,-1-2,1 0,-2-2,1 0,-2-2,0 0,0-1,-1-1,-1-1,-1 0,-1-1,0-1,7-13,0-30,-22 61,-1-1,0 1,-1 0,1-1,0 1,0-1,-1 1,1-1,0 1,-1 0,0-1,1 1,-1 0,0-1,1 1,-1 0,0 0,0 0,0 0,0 0,0 0,-1 0,1 0,0 0,0 0,0 1,-1-1,1 1,0-1,-1 1,1-1,-1 1,1 0,-1-1,1 1,0 0,-1 0,1 0,-1 0,1 0,-1 1,1-1,-1 0,-10 2,0 1,0 0,0 1,0 0,0 1,1 0,0 0,0 2,1-1,-1 1,1 1,1 0,0 0,0 1,0 0,1 1,0-1,1 2,0-1,1 1,0 1,4-8,0 0,0 0,1 1,0-1,-1 1,2-1,-1 1,0 0,1-1,0 1,0-1,1 1,-1 0,1-1,0 1,0-1,0 1,1-1,-1 1,1-1,0 0,1 0,-1 0,1 0,-1 0,1-1,0 1,1-1,-1 0,0 0,1 0,0 0,0-1,2 2,2 1,0 0,0 0,1-1,0 0,-1-1,1 0,1 0,-1-1,0 0,0-1,1 0,-1-1,1 1,-1-2,1 1,8-3,23-10,-1-3,0-1,-1-2,-1-1,-1-2,-1-2,-1-2,21-19,-50 40,1 0,-1 0,1 1,1 0,-1 0,0 1,1-1,0 2,-1-1,1 1,3 0,-5-1,-20 1,-22 1,30 1,0 0,-1 0,1 1,0 0,-1 0,1 1,0 0,0 0,0 0,0 1,1 0,-1 0,1 0,-1 1,1 0,0 0,1 0,-1 1,1-1,0 1,0 0,0 0,0 1,1-1,0 1,1 0,-1 0,1 0,0 0,0 0,1 0,0 0,0 1,0 3,2-5,0-1,0 0,1 0,0 0,0 0,0 0,0 0,0-1,1 1,0-1,0 1,0-1,0 0,0 0,1 0,-1-1,1 1,0-1,-1 0,1 0,0 0,1 0,-1-1,0 0,0 0,1 0,-1 0,0-1,1 1,-1-1,0 0,1-1,-1 1,1-1,-1 0,3 0,29-8,-1-2,0-2,-1 0,-1-3,0 0,-1-2,0-2,22-18,6-12,-66 57,1-1,0 2,0-1,0 0,1 1,0 0,0 0,1 0,0 1,1-1,0 1,0 0,1-1,0 1,0 1,1-6,-1 1,1-1,0 0,1 1,-1-1,1 0,-1 0,2 1,-1-1,0 0,1 0,-1 0,1 0,0 0,1-1,-1 1,1-1,-1 1,1-1,0 0,0 0,0 0,1 0,-1-1,1 1,0-1,-1 0,1 0,0 0,0-1,0 1,0-1,1 0,0 0,1 0,0-1,0 1,1-1,-1-1,0 1,0-1,1 0,-1 0,0-1,0 1,0-2,0 1,0-1,-1 1,1-1,-1-1,0 1,0-1,0 0,0 0,-1-1,1 1,-1-1,0 0,-1 0,1-1,-1 1,0-1,0 1,-1-1,0 0,0 0,0 0,-1 0,1 0,-2-1,1 1,0-3,0 4,0-1,0 0,0 0,-1 0,0 0,0 0,0 0,-1 0,0 0,0 1,-1-1,1 0,-1 1,0-1,-1 1,1-1,-1 1,0 0,-1 0,1 0,-1 1,0-1,0 1,0 0,-1 0,1 0,-1 1,0 0,0-1,0 2,-1-1,1 1,-1-1,1 2,-1-1,0 1,-1-1,8 3,-1-1,1 1,0 0,0 0,-1-1,1 1,0 0,-1 0,1 0,-1 0,1 0,-1 0,1 0,-1 0,0 0,0 0,1 0,-1 0,0 0,0 0,0 0,0 0,0 1,0-1,-1 0,1 0,0 0,0 0,-1 0,1 0,-1 0,1 0,-1 0,1-1,-1 1,0 0,1 0,-1 0,0 0,0-1,1 1,-1 0,0-1,0 1,0-1,0 1,0-1,0 1,0-1,0 0,0 1,0-1,0 0,0 0,0 0,0 0,0 0,0 0,0 0,0 0,0 0,-1 0,1-1,0 1,0 0,0-1,0 1,0-1,14 5,-1-1,1 0,-1-1,1 0,0-1,0-1,0 0,0 0,0-2,0 1,-1-2,1 0,-1 0,1-1,-1 0,5-4,12-1,-26 8,-1-1,1 0,0 1,-1-1,1 1,0 0,0 0,0 0,0 0,0 0,0 1,0-1,0 1,0 0,0 0,1 0,-1 0,0 1,0-1,0 1,0 0,0 0,0 0,0 0,-1 0,1 1,0-1,-1 1,1 0,-1 0,1 0,-1 0,0 0,0 0,0 1,0-1,0 1,0-1,-1 1,1 0,-1 0,0-1,1 3,-27 94,4-43,21-54,0-1,1 0,-1 1,0-1,1 0,-1 1,1-1,-1 0,1 1,0-1,-1 0,1 0,0 0,0 1,0-1,0 0,0 0,0 0,0-1,0 1,0 0,1 0,-1-1,0 1,1 0,-1-1,0 1,1-1,-1 0,0 1,1-1,-1 0,1 0,-1 0,0 0,1 0,-1 0,1-1,-1 1,0 0,1-1,-1 1,1-1,-1 1,0-1,0 1,1-1,-1 0,0 0,0 0,0 0,0 0,0 0,0 0,0 0,0 0,-1 0,1-1,0 1,0-1,108-87,46-28,-153 116,37-15,-38 16,-1 0,1-1,0 1,-1 0,1 0,0 0,-1 0,1 0,0 1,0-1,-1 0,1 0,-1 0,1 1,0-1,-1 0,1 0,0 1,-1-1,1 1,-1-1,1 1,-1-1,1 1,-1-1,1 1,-1-1,0 1,1-1,-1 1,0 0,1-1,-1 1,0-1,0 1,0 0,0-1,1 1,-1 0,0-1,0 1,0 0,0 0,0-1,-1 1,1 0,0-1,0 1,0 0,-1-1,1 1,0-1,0 1,-1 0,1-1,-1 1,1-1,-1 1,-23 58,20-53,0 1,1 0,0 0,0 0,0 0,1 0,0 0,1 1,-1-1,2 1,-1-1,1 1,0-1,0 3,1-9,-1 0,0-1,1 1,-1-1,0 1,1 0,-1-1,1 1,-1-1,1 1,-1-1,1 0,-1 1,1-1,-1 1,1-1,0 0,-1 0,1 1,0-1,-1 0,1 0,0 0,-1 0,1 1,0-1,-1 0,1 0,0-1,0 1,-1 0,1 0,0 0,-1 0,1 0,-1-1,1 1,0 0,-1-1,1 1,0 0,-1-1,1 1,-1-1,1 1,-1-1,1 1,-1-1,0 1,1-1,-1 0,0 1,1-1,-1 1,0-1,0 0,1 1,-1-1,0 0,0 1,0-1,0 0,0 0,9-12</inkml:trace>
  <inkml:trace contextRef="#ctx0" brushRef="#br0" timeOffset="-9101.504">2912 419,'-8'9,"-15"16,0 1,2 1,1 1,1 1,2 1,1 0,-6 16,21-45,0 1,1-1,-1 1,0 0,0-1,1 1,-1 0,1 0,-1 0,1-1,0 1,0 0,0 0,0 0,0 0,0 0,0-1,1 1,-1 0,1 0,-1 0,1-1,0 1,-1 0,1-1,0 1,0-1,0 1,1-1,-1 1,0-1,0 0,1 1,-1-1,1 0,-1 0,1 0,-1 0,1 0,0-1,-1 1,1 0,0-1,0 1,0-1,-1 0,1 1,0-1,0 0,0 0,0 0,0-1,-1 1,2 0,16-7,1 0,-1-1,0-1,-1 0,0-2,0 0,-1-1,-1-1,0 0,-1-1,0-1,-1 0,-1-1,0-1,-2 0,0 0,1-4,83-143,-91 158,0 1,-1-1,0 0,0 0,0-1,-1 1,0-1,0 1,0-1,-1 0,0 1,0-1,-1 0,0 0,0 0,-1 1,1-1,-2 0,1 0,-1 1,0-1,0 1,0-1,-1 1,0 0,-1 0,1 0,-1 1,0-1,-1 1,1 0,-1 0,0 0,0 1,0 0,-1 0,0 0,-4-2,4 4,0 1,-1 0,1 0,0 0,-1 1,1 0,-1 0,1 0,-1 1,1 0,0 0,-1 1,1 0,0 0,0 0,0 1,0 0,1 0,-1 0,1 1,0 0,0 0,0 0,0 1,1-1,0 1,0 0,-3 4,-5 8,1 0,1 0,1 1,0 0,1 1,1 0,1 0,-3 16,7-23,0 0,0-1,2 2,-1-1,1 0,1 0,1 0,-1 0,2-1,-1 1,2 0,0-1,0 0,1 0,0 0,1 0,0-1,1 0,0 0,0-1,1 0,1 0,-1 0,1-1,1-1,0 0,0 0,0-1,5 3,0-1,1 0,-1-1,1-1,1-1,-1 0,1-1,0-1,0-1,0 0,0-1,0-1,1 0,-1-1,0-1,0-1,15-5,-8 1</inkml:trace>
  <inkml:trace contextRef="#ctx0" brushRef="#br0" timeOffset="-7900.833">3759 532,'-7'9,"1"1,0 1,0-1,1 1,1 0,-1 0,2 0,0 1,0-1,1 1,0 0,1-1,1 1,0 0,0 0,1 0,2 5,-1-12,0 0,1-1,0 1,0-1,0 0,0 0,1 0,-1 0,1-1,0 1,0-1,0 0,1 0,-1-1,1 1,-1-1,1 0,0 0,0 0,0-1,0 0,0 0,0 0,1-1,-1 1,0-1,0-1,0 1,0-1,1 1,-1-1,0-1,0 1,0-1,-1 0,1 0,0-1,1 0,4-4,-1-1,-1 0,0 0,0 0,0-1,-1-1,0 1,-1-1,0 0,-1 0,0-1,0 0,-1 0,-1 0,0 0,0 0,-1-1,-1 1,0-1,0 0,-1 1,-1-1,0 0,0 1,-1-1,-3-7,4 14,0 0,-1 1,1-1,-1 1,0 0,-1-1,1 1,-1 0,0 0,0 0,0 1,0-1,0 1,-1 0,0 0,0 0,0 0,0 1,0-1,0 1,-1 0,1 0,-1 1,1-1,-1 1,0 0,0 0,1 1,-1-1,0 1,0 0,0 1,1-1,-1 1,0 0,0 0,1 0,-1 1,1-1,-1 1,1 0,0 1,-1-1,1 1,1 0,1 0,-1 0,1 0,0 0,-1 1,1-1,1 1,-1-1,1 1,-1 0,1-1,0 1,0 0,0 0,1 0,0 0,0 0,0 0,0 0,0 0,1 0,-1 0,1 0,0-1,1 1,-1 0,0 0,1-1,0 1,0-1,1 1,1 3,0 0,0-1,1 1,0-1,1 0,-1-1,1 1,0-1,1 0,-1-1,1 1,0-1,0-1,0 1,2 0,5-1,1 0,0 0,0-2,-1 0,1 0,0-1,0-1,0-1,0 0,-1-1,1 0,-1-1,0-1,0 0,0-1,5-4,5-2,-2-1,0-1,0-1,-2-1,0-1,0-1,-2-1,16-20,-29 35,-1-1,0 1,0-1,0 0,0 0,-1 0,0-1,0 1,0-1,-1 1,0-1,0 0,0 0,-1 0,0 0,0 0,0-1,-1 1,0 0,0 0,-1 0,0-1,0-1,0 7,1-1,-1 1,0 0,1 0,-1 0,0 0,0 0,0 0,0 0,0 0,0 0,0 0,0 1,0-1,0 0,0 1,-1-1,1 1,0-1,0 1,-1 0,1-1,0 1,-1 0,1 0,0 0,-1 0,1 0,0 0,-1 0,1 1,0-1,-1 0,1 1,0-1,0 1,0-1,-1 1,1 0,0-1,-1 2,-48 40,39-32,1-1,0 0,1 0,0 1,1 0,0 1,0-1,1 2,0-1,1 1,1 0,-4 9,9-18,-1 0,1 0,0 1,-1-1,1 0,1 0,-1 1,0-1,1 0,0 0,0 1,0-1,0 0,0 0,0 0,1 0,0-1,-1 1,1 0,0 0,1-1,-1 0,0 1,1-1,-1 0,1 0,-1 0,1 0,0-1,0 1,0-1,0 0,0 0,0 0,0 0,3 0,121 13,10-13,-136 0,0-1,0 0,0 1,0-1,0 1,0-1,0 1,0-1,0 1,0 0,0 0,0-1,-1 1,1 0,0 0,-1 0,1 0,0 0,-1 0,1 0,-1 0,0 0,1 0,-1 0,0 0,1 0,-1 0,0 0,0 0,0 0,0 1,0-1,0 0,-1 0,1 0,0 0,0 0,-1 0,1 0,-1 0,1 0,-1 0,0 1,-26 41,3-7,15-18</inkml:trace>
  <inkml:trace contextRef="#ctx0" brushRef="#br0" timeOffset="-6786.575">4916 447,'-20'19,"1"1,1 0,0 1,2 1,1 1,0 0,2 1,-5 12,17-34,-1 1,1 0,0-1,0 1,0 0,1 0,-1-1,1 1,-1 0,1 0,0 0,0 0,0 0,0 0,1 0,-1-1,1 1,0 0,0 0,0 0,0-1,0 1,1-1,-1 1,1-1,-1 1,1-1,0 0,0 0,0 0,0 0,1 0,-1 0,0-1,1 1,-1-1,1 1,0-1,-1 0,1 0,0 0,0-1,0 1,0-1,-1 1,1-1,0 0,0 0,2 0,11-5,0-1,-1 0,0-1,0-1,0 0,-1-1,0-1,-1 0,0-1,-1 0,0-1,-1 0,0-1,-1 0,0-1,-1 0,5-12,8-5,-2-1,-2-1,-1-1,-2-1,-1 0,0-4,-9 23,-1 0,0-1,-1 1,-1 0,-1-1,0 0,-1 1,-1-1,-1 0,0 1,-1-1,0 1,-2 0,-5-15,9 28,0-1,-1 1,1 0,0 0,-1 0,0 0,1 0,-1 0,0 0,-1 1,1-1,0 1,-1 0,0-1,1 1,-1 0,0 0,0 1,0-1,0 1,0-1,0 1,-1 0,1 0,0 1,-1-1,1 0,-1 1,1 0,0 0,-1 0,1 0,-1 1,1 0,0-1,-1 1,1 0,0 0,0 1,0-1,0 1,-3 1,-8 5,-1 1,1 1,1 0,0 1,0 0,1 1,1 0,0 1,1 1,0 0,1 0,0 0,1 1,1 1,0-1,1 1,1 0,1 1,0-1,1 1,1-1,0 1,1 0,1 4,-1-10,0 1,0 0,1 0,1 0,0-1,1 1,0 0,1-1,0 1,0-1,2 0,-1 0,1 0,1-1,0 0,0 0,1 0,6 6,5-3,2-1,-1-1,2-1,-1 0,1-2,1 0,-1-1,1-1,0-2,1 0,-1-1,1-1,0-1,-1-1,1-1,22-4,-37 5,6-1,0-1,0 0,-1-1,1-1,-1 0,0 0,0-1,0-1,-1 0,0-1,0 0,0-1,-1-1,0 1,-1-2,8-7,-15 14,-1 1,1 0,0-1,-1 0,0 1,0-1,0 0,0 0,0 0,0-1,-1 1,1 0,-1-1,0 1,0-1,-1 1,1-1,-1 1,1-1,-1 1,0-1,0 1,-1-1,1 0,-1 1,0-1,0 1,0 0,0-1,-1 1,1 0,-1 0,0-1,0 1,0 1,0-1,0 0,-1 0,1 1,-1 0,0-1,0 1,1 0,-2 0,1 0,0 1,0-1,0 1,-1 0,1 0,-1 0,1 0,-1 1,1-1,-3 1,-3 1,0 1,1 0,-1 0,1 1,0 0,-1 1,1 0,1 0,-1 0,1 1,-1 1,2-1,-1 1,0 0,1 0,0 1,1 0,-1 0,2 0,-1 1,1 0,0 0,0 0,1 0,0 0,0 1,1-1,0 1,1 0,0 0,0-1,1 1,0 0,1 0,0 0,0 0,1-1,0 1,2 5,3-6,-1-1,1-1,1 0,-1 0,1 0,0-1,0 0,1 0,0-1,-1 0,1-1,1 0,-1 0,0-1,1 0,-1-1,1 0,-1 0,1-1,0-1,-1 1,1-2,-1 1,6-2,9 2,-12 0,0-1,0 0,-1 0,1-1,0-1,-1 0,0 0,0-2,0 1,-1-1,1 0,-2-1,1-1,-1 1,6-7,116-142,-125 148,6-9,-4 8,0-1,-1 0,-1 0,1 0,-2-1,1 0,-2-1,1 1,1-8,-6 17,0 0,1 0,-1 1,0-1,0 0,-1 0,1 0,0 1,0-1,-1 0,1 0,-1 1,0-1,1 0,-1 1,0-1,0 0,0 1,0-1,0 1,0 0,-1-1,1 1,0 0,-1 0,1 0,-1 0,1 0,-1 0,1 0,-1 1,0-1,0 0,1 1,-1-1,0 1,0 0,1 0,-1-1,0 1,0 0,0 1,1-1,-2 0,-81 17,80-16,-1 0,1 1,-1-1,1 1,0 0,-1 0,1 1,0-1,0 1,1 0,-1 0,1 0,-1 1,1-1,0 1,0-1,1 1,-1 0,1 0,0 0,-1 2,4-4,0 1,1-1,-1 0,0 0,1 0,0 0,-1 0,1 0,0-1,0 1,0-1,0 1,0-1,0 1,1-1,-1 0,0 0,1 0,-1-1,1 1,-1 0,1-1,-1 0,1 1,-1-1,1 0,-1 0,1-1,-1 1,1-1,-2 2,37-1,-35-1,1-1,0 2,0-1,0 0,0 1,0 0,0 0,-1 0,1 0,0 1,0 0,0-1,0 1,0 1,-1-1,1 0,0 1,-1 0,1 0,-1 0,0 0,0 1,0-1,0 1,0 0,0-1,-1 1,1 1,-1-1,0 0,0 1,0-1,-1 1,1 0,1 89,-4-85,0 1,0-1,0 1,1-1,1 1,-1 0,1-1,1 1,-1-1,2 1,-1-1,1 0,0 0,1 0,0 0,0-1,0 1,1-1,5 6,30 6,-20-14</inkml:trace>
  <inkml:trace contextRef="#ctx0" brushRef="#br0" timeOffset="30710.857">62 1463,'-17'31,"5"17,1 0,3 1,2 0,2 10,3-56,0 1,0-1,1 1,-1-1,1 1,0-1,0 1,0-1,1 1,-1 0,1-1,0 1,0-1,0 0,0 1,0-1,1 0,0 0,-1 0,1 0,0 0,1 0,-1 0,0-1,1 1,0-1,-1 0,1 1,0-1,0 0,0-1,1 1,-1-1,0 1,1-1,-1 0,0 0,1-1,-1 1,1-1,0 1,-1-1,1 0,-1 0,1-1,-1 1,1-1,1 0,6-5,-1 1,0-1,-1-1,1 0,-1 0,-1-1,1 0,-1 0,-1-1,1 0,3-7,48-49,-56 64,0 0,-1 1,1-1,0 1,0-1,0 1,-1 0,1 0,0 1,0-1,0 0,-1 1,1 0,0 0,-1 0,1 0,0 0,-1 0,1 0,-1 1,0 0,1-1,-1 1,0 0,0 0,0 0,0 0,-1 0,1 1,-1-1,1 1,-1-1,0 1,0-1,0 1,0 0,0-1,0 1,-1 0,1 2,7 10,48 59,-54-72,0 0,0 0,1 0,-1-1,1 1,-1-1,1 1,0-1,-1 0,1 0,0 0,0 0,0-1,0 1,-1-1,1 0,0 0,0 0,0 0,0 0,0 0,0-1,0 0,0 1,0-1,-1 0,1 0,0-1,-1 1,1-1,10-8,-1-1,0 0,-1-1,0-1,-1 0,0 0,-1-1,-1 0,0 0,-1-1,0 0,3-14,24-115,-30 100,-3 43,-1 0,0 1,0-1,1 1,-1-1,0 0,0 1,0-1,0 1,0-1,0 0,0 1,0-1,0 0,0 1,0-1,-1 0,1 1,0-1,0 1,0-1,-1 1,1-1,0 0,-1 1,1-1,-1 1,1-1,0 1,-1 0,1-1,-1 1,1-1,-1 1,0 0,1-1,-1 1,1 0,-1 0,0 0,1-1,-1 1,1 0,-1 0,0 0,1 0,-1 0,0 0,1 0,-1 0,1 0,-1 0,0 1,1-1,-1 0,1 0,-1 1,0-1,1 0,-1 1,1-1,-1 0,1 1,-10 7</inkml:trace>
  <inkml:trace contextRef="#ctx0" brushRef="#br0" timeOffset="30958.346">909 1632,'-5'44,"-2"18,1-1</inkml:trace>
  <inkml:trace contextRef="#ctx0" brushRef="#br0" timeOffset="31108.797">880 1322,'0'0</inkml:trace>
  <inkml:trace contextRef="#ctx0" brushRef="#br0" timeOffset="31475.668">1190 1096,'-5'228,"8"-158,29 199,-31-239,-14 126,2-112,7-23</inkml:trace>
  <inkml:trace contextRef="#ctx0" brushRef="#br0" timeOffset="32058.815">993 1548,'37'-9,"-1"-2,0-1,0-2,-1-1,-1-2,-1-1,0-2,-1-1,-2-2,12-11,-23 17,-2 0,-1-1,0 0,-1-2,-1 0,-1 0,0-1,-1-3,13-20,-32 110,-9-14,3 2,2 0,3 0,2 1,2-1,3 1,2 3,-1-54,0 0,0 0,1 1,0-1,0 0,0 0,0 0,0 0,1 0,0 0,0 0,0-1,0 1,0-1,1 1,0-1,-1 0,1 0,1 0,-1 0,0 0,1-1,-1 0,1 0,0 0,-1 0,1 0,0-1,0 1,0-1,1 0,-1-1,0 1,0-1,0 1,1-1,-1 0,0-1,0 1,1-1,-1 0,0 0,0 0,0-1,3-1,149-106,-155 108,0 1,1-1,-1 1,0-1,0 1,0 0,0-1,1 1,-1 0,0 0,0 0,1 0,-1 0,0 0,0 0,1 0,-1 1,0-1,0 0,0 1,0-1,0 1,1-1,-1 1,0 0,0-1,0 1,0 0,0 0,-1 0,1 0,0 0,0 0,-1 0,1 0,0 0,-1 0,1 0,-1 0,1 0,-1 0,0 1,1-1,-1 0,0 1,5 62,-5-58,9 103,-4-96</inkml:trace>
  <inkml:trace contextRef="#ctx0" brushRef="#br0" timeOffset="33027.93">2517 1125,'-5'33,"-1"31,0 9,1-3,1-4,2-8,1-10,0-8,1 0,0-4,1-2,-1-2,0-2,0-2,0 1,0-11,0-13,0-7</inkml:trace>
  <inkml:trace contextRef="#ctx0" brushRef="#br0" timeOffset="37816.159">2658 1237,'0'-4,"0"1,0 0,1 0,-1-1,1 1,0 0,0 0,0 0,0 0,0 0,1 0,-1 0,1 0,0 0,0 1,0-1,0 1,0-1,1 1,-1 0,3-2,-1 41,-11 247,35-87,-28-181,-1 0,0 0,-1 0,-1-1,0 1,-1-1,-1 0,-1 0,0 0,0-1,-2 1,0-2,0 1,-2 0,61-92,-36 54,-2 4</inkml:trace>
  <inkml:trace contextRef="#ctx0" brushRef="#br0" timeOffset="38579.807">2348 1265,'140'-91,"-115"78,-13 5,0 0,1 1,0 0,0 1,0 1,1 0,-1 1,1 0,0 1,1 0,-1 1,0 1,1 0,-1 1,0 1,1 0,-1 1,0 1,14 3,-22-2,1 1,-1 0,0 0,0 0,-1 1,0 0,0 0,0 0,0 1,-1-1,-1 1,1 0,-1 0,0 1,0-1,-1 0,0 1,0 0,-1-1,0 1,0 4,0 4,-1-1,0 1,-1 0,-1-1,-1 1,0-1,0 1,-2-1,0-1,-3 6,3-9,-1 1,0-1,-1 0,0-1,-1 1,0-1,-1-1,0 0,0 0,-1-1,0 0,0 0,-1-1,0-1,0 0,-1 0,0-1,0-1,-12 4,-12-17,35 8,1 1,-1-1,1 1,0-1,-1 0,1 1,0-1,0 0,-1 1,1-1,0 0,0 1,0-1,0 0,0 1,0-1,0 0,0 1,0-1,0 0,0 0,1 1,-1-1,0 0,0 1,1-1,-1 1,0-1,1 0,-1 1,1-1,-1 1,1-1,-1 1,1-1,-1 1,1-1,-1 1,1 0,-1-1,1 1,0 0,-1-1,1 1,0 0,-1 0,1 0,0-1,0 1,-1 0,1 0,3-1,0-1,0 1,0 0,0 0,0 0,0 0,1 1,-1 0,0 0,0 0,0 0,1 1,-1-1,0 1,0 0,0 1,0-1,0 1,0-1,0 1,-1 0,1 1,-1-1,1 0,-1 1,0 0,0 0,1 1,77 96,-64-72,-11-17,0 0,1 0,0-1,0 0,1 0,1-1,0 0,8 6,-16-14,1 0,0 0,-1 0,1-1,0 1,0 0,0-1,0 1,0-1,0 0,0 1,0-1,0 0,-1 0,1 0,0-1,0 1,0 0,0-1,0 1,0-1,0 0,0 1,-1-1,1 0,0 0,-1 0,12-10</inkml:trace>
  <inkml:trace contextRef="#ctx0" brushRef="#br0" timeOffset="40083.817">3166 1689,'9'-2,"1"0,-1-1,0 0,0-1,0 0,0 0,0-1,-1 0,0 0,0-1,0 0,-1 0,0-1,0 0,-1 0,1-1,-2 0,1 0,-1 0,0-1,-1 0,3-6,-7 13,0 0,0 0,0 0,0-1,0 1,0 0,0 0,-1 0,1 0,-1 0,0 0,1 1,-1-1,0 0,0 0,0 0,0 1,0-1,-1 0,1 1,-1-1,1 1,-1 0,1-1,-1 1,1 0,-1 0,0 0,0 0,0 0,0 0,0 1,0-1,0 1,0-1,0 1,0 0,0 0,0 0,0 0,-83 17,78-12,-1 0,1 1,0 0,1 0,0 1,0-1,0 2,1-1,0 0,0 1,1 0,0 0,0 1,1-1,0 1,0-1,0 6,2-8,-1-1,2 1,-1 0,1-1,-1 1,2 0,-1-1,1 1,-1-1,2 1,-1 0,1-1,-1 0,1 1,1-1,-1 0,1 0,0 0,0-1,0 1,1-1,0 1,0-1,0 0,0-1,0 1,1-1,1 2,2 0,1-1,-1 1,1-2,-1 1,1-1,0 0,1-1,-1 0,0 0,0-1,1 0,-1-1,1 0,-1-1,1 1,-1-2,0 0,1 0,-1 0,6-4,19-8,-1-3,-1 0,0-3,-2 0,0-2,16-16,-10 10,217-152,-253 180,1-1,-1 0,0 0,1 1,-1-1,1 0,0 1,-1-1,1 0,-1 1,1-1,0 1,0-1,-1 1,1-1,0 1,0-1,0 1,-1 0,1 0,0-1,0 1,0 0,0 0,0 0,-1 0,1 0,0 0,0 0,0 0,0 0,0 1,0-1,-1 0,1 0,0 1,0-1,0 1,-1-1,1 1,0-1,0 1,-1-1,1 1,-1 0,1-1,0 1,-1 0,1-1,-1 1,0 0,1 0,-1-1,1 1,-1 0,0 0,0 0,0 0,1 0,-1 0,-8 8,1 0,-1 0,-1-1,1 0,-1 0,-1-1,0 0,0-1,0 0,7-4,-10 6,-5 2,0 1,0 0,2 2,-1 0,1 1,1 0,1 1,0 1,1 0,0 1,-2 7,13-20,0-1,1 0,-1 1,1-1,0 1,0 0,0-1,1 1,-1 0,1-1,0 1,0 0,1-1,-1 1,1 0,-1 0,1-1,0 1,0-1,1 1,-1-1,1 0,0 1,0-1,0 0,0 0,0 0,1 0,-1-1,1 1,0-1,0 1,0-1,0 0,0 0,0 0,1-1,-1 1,1-1,-1 0,1 0,-1 0,1 0,0 0,-1-1,1 0,0 0,0 0,-1 0,1-1,1 1,7-5,0 0,-1-1,0 0,0-1,0 0,-1-1,0 0,-1 0,0-1,0 0,0-1,-2 0,1 0,-1-2,11-10,83-132,-101 155,0-1,0 1,0-1,0 1,0-1,0 0,0 1,1-1,-1 1,0-1,0 0,0 1,0-1,1 1,-1-1,0 0,0 1,1-1,-1 0,0 1,1-1,-1 0,0 0,1 1,-1-1,0 0,1 0,-1 0,1 1,-1-1,0 0,1 0,-1 0,1 0,-1 0,1 0,-1 0,0 0,1 0,-1 0,1 0,-1 0,0 0,1 0,-1 0,1-1,-1 1,0 0,1 0,-1 0,1-1,-1 1,0 0,1 0,-1-1,0 1,0 0,1-1,-1 1,0 0,0-1,1 1,-1 0,0-1,0 1,0-1,0 1,1-1,-1 1,0 0,2 37,-2-32,0 0,-1 0,1 1,0-1,0 0,1 1,0-1,0 0,0 1,0-1,1 0,0 0,0 0,1-1,-1 1,1 0,0-1,0 1,0-1,1 0,-1 0,1-1,0 1,0-1,1 1,-1-1,1-1,-1 1,1-1,0 1,3-1,3 1,0-1,0-1,0 0,1-1,-1 0,0-1,1 0,-1 0,0-1,0-1,0 0,0-1,-1 0,1 0,-1-1,0 0,0-1,-1 0,0-1,0 0,0 0,-1-1,0 0,0 0,108-142,-98 125,-1 5,0-1,-2-1,0 0,-1-1,-1-1,-2 0,0-1,-2 0,0-1,-2 0,-1 0,-1-1,-10-92,4 116,0-1,0 0,0 1,0-1,0 1,-1 0,1-1,-1 1,0 0,0 0,0 0,0 0,-1 0,1 1,-1-1,0 1,0-1,1 1,-2 0,1 0,0 0,0 1,-1-1,1 1,0 0,-1 0,0 0,1 0,-1 1,-2-1,-4 3,1 1,-1 0,0 0,1 1,0 0,0 1,0 0,1 0,-1 1,1 0,0 1,1 0,0 0,0 0,0 1,1 0,0 0,1 1,-3 5,0 3,0 0,2 0,0 0,1 1,1-1,0 1,2 0,0 1,0-1,2 0,1 1,0-1,1 0,1 0,0 0,2 0,0-1,1 1,1-1,1 1,6 6,0 0,2-2,1 0,0 0,2-2,0 0,1-1,1-1,1-2,0 1,2-2,-1-1,2-2,0 0,0-1,15 4,28 13,-49-23</inkml:trace>
  <inkml:trace contextRef="#ctx0" brushRef="#br0" timeOffset="53836.895">6525 1492,'-2'-2,"1"0,-1 0,1 0,-1 0,0 0,1 1,-1-1,0 1,0 0,0-1,0 1,0 0,-1 0,1 0,0 0,-1 1,1-1,0 1,-1-1,1 1,0 0,-1 0,1 0,-1 0,-1 0,-6 1,1 0,0 0,0 1,0 0,0 0,0 1,0 0,1 1,-1 0,1 0,0 1,0 0,1 0,-1 1,1 0,0 0,1 0,0 1,0 0,-3 5,5-7,0 0,1 0,0 1,0-1,1 1,-1 0,1-1,0 1,1 0,-1 0,1 0,1 1,-1-1,1 0,0 0,0 0,1 0,-1 0,1 1,1-1,-1 0,1-1,0 1,1 0,-1 0,1-1,0 0,1 1,-1-1,5 4,3 4,1-1,1 0,0-1,1 0,0-1,0-1,1 0,0-1,11 4,-11-10,-1-1,0 0,1-1,-1-1,1-1,-1 0,0 0,0-1,0-1,0-1,-1 0,1 0,-1-2,-1 1,1-2,-1 0,0 0,10-10,-16 14,190-128,-80 75,-84 40,-70 25,26-3,0 0,0 0,1 1,-1 1,1 0,1 0,-1 1,1 1,1 0,0 0,0 0,0 1,2 1,-1-1,1 1,1 1,0-1,0 1,1 0,1 0,-2 8,5-17,1 0,0 1,0-1,0 0,0 1,0-1,0 0,1 0,0 1,-1-1,1 0,1 0,-1 0,0 0,1 0,-1 0,1-1,0 1,0 0,0-1,0 1,1-1,-1 0,1 0,-1 0,1 0,0 0,-1 0,1-1,0 1,0-1,0 0,1 0,-1 0,0 0,0-1,0 1,1-1,1 0,10 1,-1 0,1-1,-1 0,1-2,-1 1,0-2,1 0,7-3,-11 2,-1-1,1 0,-1 0,0-1,-1 0,0-1,1 0,-2 0,1-1,-1 0,-1-1,1 0,-2 0,1-1,-1 1,0-1,-1-1,-1 1,1-1,-1 0,1-9,-4 17,0-1,0 0,-1 1,0-1,0 0,0 0,0 0,0 1,-1-1,0 0,0 0,0 1,0-1,0 1,-1-1,1 1,-1-1,0 1,0 0,0 0,-1 0,1 0,-1 0,0 1,1-1,-1 1,0-1,-1 1,1 0,0 0,-1 1,1-1,-1 1,1-1,-1 1,0 0,1 1,-1-1,0 1,0-1,1 1,-1 0,0 1,0-1,0 1,1-1,-1 1,0 0,1 0,-1 1,1-1,-1 1,1 0,-1 0,3-1,0 0,0-1,0 1,0 0,0-1,1 1,-1 0,0 0,1 0,-1 0,0-1,1 1,-1 0,1 0,-1 0,1 0,0 0,-1 1,1-1,0 0,0 0,0 0,0 0,0 0,0 0,0 0,0 0,0 0,1 0,-1 0,0 0,1 0,-1 0,1 0,-1 0,1 0,-1 0,1 0,-1 0,1 0,0 0,0-1,0 1,-1 0,1-1,0 1,0 0,0-1,1 1,50 19,237-19,-267-1,-3 2,0-1,0-1,-1-1,1 0,0-2,-1 0,1-1,-1-1,0 0,0-1,-1-2,0 1,0-2,4-3,-20 11,1 0,-1 0,1 0,-1 0,0 0,1 0,-1 0,0 0,0 0,0-1,0 1,0 0,0-1,0 1,-1-1,1 1,0-1,-1 0,1 1,-1-1,0 1,1-1,-1 0,0 1,0-1,0 0,0 1,-1-1,1 0,0 1,-1-1,1 0,-1 1,1-1,-1 1,0-1,1 1,-1-1,0 1,0 0,0-1,0 1,-1 0,1 0,0 0,0 0,-1 0,1 0,-1 0,1 0,-1 0,1 1,-1-1,1 1,-1-1,1 1,-1-1,-1 1,-5-2,-1 1,1 0,0 1,0-1,-1 1,1 1,0 0,0 0,-1 1,1 0,0 0,1 1,-1 0,0 0,1 0,-1 1,1 1,0-1,1 1,-1 0,1 1,0-1,0 1,1 1,0-1,0 1,0 0,-2 5,3-6,1 0,1 1,-1-1,1 1,0 0,1-1,-1 1,1 0,1 0,-1 0,1 0,0 0,1 0,0 0,0 0,0-1,1 1,0 0,0-1,1 1,0-1,0 0,0 1,1-2,0 1,0 0,0-1,1 0,0 0,0 0,0 0,1-1,-1 0,1 0,0-1,0 1,1-1,-1 0,1-1,-1 0,1 0,0 0,-1-1,1 0,0 0,0-1,0 0,0 0,0-1,0 1,2-2,19-6,0-1,-1-2,0 0,0-2,-2-1,1-1,17-15,-21 11,-2-1,0-1,-2 0,0-2,-1 0,-2-1,0-1,-1 0,-2-1,-1 0,-1-1,1-6,-4 17,-4 7,1 0,-1-1,-1 1,0-1,0 1,0-1,-2 0,1 0,-1 1,0-1,-1 0,0 0,-1 1,-1-3,2 11,0-1,0 0,-1 1,1 0,-1-1,0 1,1 0,-1 0,0-1,0 2,1-1,-1 0,0 0,0 0,0 1,0-1,0 1,0 0,0-1,0 1,0 0,-1 0,1 0,0 1,0-1,0 0,0 1,0-1,0 1,0 0,1 0,-1 0,0 0,0 0,0 0,1 0,-1 0,1 1,-1-1,1 1,-1-1,1 1,0-1,0 1,0 0,0 0,0 0,0 0,0-1,0 1,1 0,-1 0,1 0,0 1,-7 14,1 1,1 0,1 0,0 0,1 1,1-1,1 1,1-1,1 1,0 0,2 6,0 35,-3 362,1-418,-1 0,0 0,0 0,0 0,0 0,-1 0,1 0,-1 0,0 0,0 0,-1 0,1-1,-1 1,0 0,0-1,0 1,0-1,-1 0,1 0,-1 0,0 0,0 0,0-1,0 1,0-1,-1 0,1 0,-1 0,1 0,-1 0,3-4,0 1,0 0,1 0,-1 0,0-1,1 1,-1 0,1-1,0 1,-1 0,1-1,0 1,0-1,0 1,0 0,0-1,0 1,1-1,-1 1,0 0,1-1,-1 1,1 0,-1-1,1 1,-1 0,1 0,0 0,0-1,0 1,0 0,0 0,0 0,0 0,-1 1,188-244,33-52,-212 283,-1-1,0 0,-1-1,-1 1,0-1,-1-1,0 1,-1-1,-1 0,0-3,-3 16,0 1,0 0,0 0,-1 0,1 0,-1 0,1 0,-1-1,0 1,1 0,-1 1,0-1,0 0,-1 0,1 0,0 0,-1 1,1-1,-1 1,1-1,-1 1,0 0,1-1,-1 1,0 0,0 0,0 0,0 0,0 1,0-1,0 0,0 1,0 0,0-1,-1 1,1 0,0 0,0 0,0 0,0 1,-1-1,1 0,0 1,0 0,0-1,0 1,0 0,0 0,0 0,1 0,-1 1,0-1,0 0,1 1,-1-1,1 1,0 0,-1-1,1 1,0 0,0 0,0 0,-1 1,-2 9,0 0,0 1,1-1,1 1,0-1,0 1,1 0,1-1,0 1,1 0,2 7,-2 14,30 138,-17-48,0 90,-14-210,0 1,-1 0,1 0,-1-1,0 1,-1-1,1 1,-1-1,0 0,0 1,0-1,-1 0,1 0,-1 0,0-1,0 1,0-1,-1 0,1 1,-1-1,0-1,1 1,-1-1,-1 1,1-1,0 0,0-1,-1 1,1-1,-1 0,0 0,1 0,-1 0,-3-1,7-2,-1 0,0 0,1 0,-1 0,1 0,0 0,0-1,0 1,0 0,0-1,1 1,-1-1,1 1,-1-1,1 1,0-1,0 1,0-1,0 1,0-1,1 1,-1-1,1 1,0-1,0 1,0 0,0-1,0 1,0 0,0 0,2-2,14-31,2 0,1 2,1 0,2 1,18-17,-20 22,52-46,-71 74,-1-1,0 0,0 1,0 0,1-1,-1 1,0-1,0 1,0 0,0 0,0 0,0 0,0 0,0 0,0 0,-1 0,1 0,0 0,0 0,-1 0,1 1,-1-1,0 0,1 0,-1 1,0-1,1 0,-1 1,0-1,0 0,0 1,0-1,0 0,-1 1,1-1,0 0,-1 0,1 1,-1-1,2 7,0-1,0 0,0 0,1 0,0 0,0 0,1-1,0 1,0-1,1 1,0-1,0 0,0 0,1-1,-1 0,-1-2,-1-1,0 0,1 0,-1-1,1 1,0 0,0-1,-1 0,1 0,0 0,0 0,0 0,0 0,0-1,1 1,-1-1,0 0,0 0,0 0,0-1,0 1,0-1,0 1,0-1,0 0,0 0,0 0,0-1,0 1,-1-1,1 0,2-1,158-141,-146 130,-7 4,1 1,0 1,0 0,1 1,0 0,0 0,1 2,-1-1,9-1,-2 3,-39 11,-8 3,21-8,1 1,-1 0,1 0,0 0,0 1,0 0,1 1,-1-1,1 1,0 0,1 0,-1 1,1-1,0 1,0 0,1 0,-1 0,1 1,1-1,-1 1,1-1,1 1,-1 0,1 0,0 0,0 0,1 0,0 0,0 0,2 6,-1-9,1 0,0 0,0-1,1 1,-1 0,1-1,0 0,-1 0,2 1,-1-2,0 1,0 0,1-1,0 1,-1-1,1 0,0 0,0-1,0 1,0-1,0 0,1 0,-1 0,0 0,0-1,1 0,2 0,118-17,-108 13,0-1,0-1,-1-1,0 0,0-1,-1-1,0 0,0-1,-1-1,0 0,-1-1,-1 0,0-1,0-1,-1 0,-1 0,0-1,-1 0,3-9,-1 15,-2 30,-7-12,6 19,-7-21,0-1,0 0,0 0,1 1,0-1,0 0,1 0,0-1,0 1,0 0,1-1,-1 0,1 0,0 0,1 0,-1-1,1 1,0-1,0-1,1 1,-1-1,1 1,-1-1,4 0,0 0,1-1,0 0,0 0,0-1,0 0,0-1,0 0,0-1,0 0,0 0,0-1,-1-1,1 0,-1 0,1 0,-1-1,0-1,0 0,-1 0,5-3,-6 2,-1 3,0 0,0 0,0 0,-1-1,1 0,-1 0,0-1,0 0,-1 1,1-2,-1 1,0 0,0-1,-1 0,0 0,0 0,0 0,-1 0,0-1,0 1,0-1,-1 1,0-1,0 0,-1 1,0-1,0 0,-1 1,1-1,-2 0,1 4,0 1,0-1,0 1,-1 0,1 0,-1-1,0 1,0 0,0 0,1 1,-2-1,1 0,0 1,0-1,-1 1,1 0,0 0,-1 0,1 0,-1 0,0 0,1 1,-1-1,1 1,-1 0,0-1,0 1,1 1,-1-1,0 0,1 1,-1-1,1 1,-1 0,0 0,1 0,-1 0,-5 2,1 1,-1 0,1 0,0 0,1 1,-1 0,1 0,0 0,0 1,0 0,-3 6,6-7,0-1,0 0,1 1,0 0,0-1,0 1,1 0,0 0,0 0,0 0,0 0,1 0,0 0,0 0,0 0,0 0,1 1,0-1,0 0,1-1,-1 1,1 0,0 0,0-1,1 1,-1-1,1 1,0-1,0 0,0 0,1-1,-1 1,1-1,0 1,0-1,0 0,1-1,-1 1,1-1,-1 0,1 0,0 0,0-1,0 1,0-1,0-1,3 1,10 2,1-2,0 0,0-1,0-1,0 0,0-2,0 0,0-1,-1-1,0-1,0-1,0 0,-1-1,0-1,14-10,127-77,-157 95,-1 0,1 0,0 0,-1 0,1 0,0 0,0 1,0-1,-1 0,1 0,0 1,0-1,0 1,0-1,0 1,0-1,0 1,0-1,1 1,-1 0,0 0,0 0,0-1,0 1,0 0,0 0,1 1,-1-1,0 0,0 0,0 0,0 1,0-1,0 1,0-1,0 1,0-1,0 1,0-1,0 1,0 0,0 0,0-1,-1 1,1 0,0 0,-1 0,1 0,0 0,-1 0,1 0,-1 0,0 0,1 0,-1 0,0 0,0 1,1-1,-1 0,0 0,0 0,0 0,0 0,-1 0,1 1,0-1,-1 0,2 1,-2 0,1 0,-1 0,1 0,0 0,0 0,0 0,0 1,0-1,0 0,1 0,-1 0,1 0,-1 0,1 0,0 0,0 0,0 0,0 0,0 0,0 0,1-1,-1 1,0 0,1-1,-1 0,1 1,0-1,0 0,-1 1,1-1,0 0,0 0,0-1,0 1,0 0,0-1,0 1,1-1,-1 0,0 1,0-1,0 0,0 0,0-1,2 1,121-57,-53 19,20 1,-91 38,1 1,-1-1,1 0,-1 0,1 1,-1-1,0 0,0 1,0-1,0 1,0 0,0-1,0 1,0 0,0 0,-1 0,1-1,-1 1,0 0,1 0,-1 0,0 0,0 0,0 0,0 0,0-1,-1 1,1 0,-1 0,1 0,-1 0,0-1,1 1,-1 0,0 0,0-1,0 1,-1 1,-1 6,2-7,0 0,0 0,0 1,0-1,1 0,-1 0,1 1,0-1,-1 1,1-1,0 0,0 1,1-1,-1 0,0 1,1-1,0 0,-1 1,1-1,0 0,0 0,0 0,0 0,1 0,-1 0,1 0,-1 0,1 0,-1-1,1 1,0-1,0 1,0-1,0 0,0 0,0 1,0-1,0-1,1 1,-1 0,0 0,2-1,13 1,-1-2,1 0,-1-1,1 0,-1-2,0 0,0 0,-1-2,0 0,1 0,-2-2,1 0,-1 0,-1-1,1-1,-1-1,8-8,-17 16,17-12,-2 0,1-1,-2-1,0 0,-1-2,-1 0,-1-1,0 0,-2-1,0-1,-2 0,0-1,-1 0,-2-1,0 1,-2-2,0 1,-2-1,0-9,-6-41,2 74,-1-1,1 0,-1 0,1 0,-1 1,0-1,0 0,1 1,-1-1,0 0,-1 1,1-1,0 1,0 0,-1-1,1 1,0 0,-1 0,0 0,1 0,-1 0,1 0,-1 0,0 1,0-1,1 1,-1-1,0 1,0 0,0-1,0 1,1 0,-1 0,0 0,0 0,0 1,-1 0,-5 2,1 0,-1 1,1 0,0 1,0 0,1 0,0 0,0 1,0 0,0 0,1 0,0 1,0 0,1 0,0 0,0 1,1-1,0 1,0 0,1-1,0 1,0 1,1-1,0 0,0 0,1 0,0 1,0 2,-1 10,1 0,1 0,0 0,2 0,0 0,2 0,0-1,1 0,1 0,1 2,100 202,-106-217,-11-16,6 6,-10-12</inkml:trace>
  <inkml:trace contextRef="#ctx0" brushRef="#br0" timeOffset="54102.477">10702 1406,'43'10,"33"3,10-1,-7-2,-11-3,-12-8,-11-3,-9-1,-5 0,-3 2,-2 0,-5 1</inkml:trace>
  <inkml:trace contextRef="#ctx0" brushRef="#br0" timeOffset="54565.74">11633 1463,'-113'75,"112"-74,0 0,1 0,-1 0,1 0,-1 0,0 0,1 0,0 0,-1 0,1 0,0 1,-1-1,1 0,0 0,0 0,0 0,0 0,0 1,0-1,0 0,0 0,1 0,-1 0,0 0,1 0,-1 1,1-1,-1 0,1 0,0 0,-1-1,1 1,0 0,0 0,-1 0,1 0,0-1,0 1,0 0,0-1,0 1,0-1,50 29,-44-26,83 51,-87-51,0-1,0 1,-1-1,1 1,-1 0,0 0,1 0,-2 1,1-1,0 0,0 1,-1-1,0 1,0-1,0 1,0 0,-1-1,1 1,-1 0,0 0,0-1,0 1,0 0,-1 0,0-1,0 4,-3-2,0 0,0 0,0 0,0-1,-1 1,0-1,0 0,0 0,0-1,-1 1,1-1,-1-1,0 1,0-1,0 0,0 0,0 0,-1-1,1 0,0-1,-1 1,-2-1,-49-6,32 0</inkml:trace>
  <inkml:trace contextRef="#ctx0" brushRef="#br0" timeOffset="55421.847">9460 1492,'0'0</inkml:trace>
  <inkml:trace contextRef="#ctx0" brushRef="#br0" timeOffset="56067.734">8697 1406,'0'5,"0"2</inkml:trace>
  <inkml:trace contextRef="#ctx0" brushRef="#br0" timeOffset="60872.315">12169 1802,'0'5,"0"-4,5-1,1-6,5-2,1-4,-3 4,3 4,-1 3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1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5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5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6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6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59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">226 1,'-1'226,"-11"-153,9-62,0 0,1 1,0 0,0 0,2-1,-1 1,2 0,0 0,0 0,1-1,1 4,3 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3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12,'5'0,"1"-5,0-1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6,'-25'138,"24"-128,0 1,1-1,1 1,0-1,0 0,1 1,0-1,0 0,1 0,2 3,-3-9,-1-1,1 0,0 1,0-1,0 0,0 0,1-1,-1 1,1 0,-1-1,1 1,0-1,0 0,0 0,1 0,-1 0,0-1,1 1,-1-1,1 0,-1 0,1 0,0-1,-1 1,1-1,0 0,-1 0,1 0,0 0,2-1,11-5,0 0,0-2,-1 0,0 0,0-2,-1 0,0 0,-1-2,0 0,-1 0,0-1,-1-1,-1 0,4-7,106-118,-120 138,0 0,0 0,0 0,1 1,-1-1,1 0,-1 0,0 1,1-1,-1 1,1-1,-1 1,1 0,0 0,-1-1,1 1,-1 0,1 0,-1 1,1-1,-1 0,1 0,-1 1,1-1,-1 1,1-1,-1 1,1 0,-1-1,0 1,1 0,-1 0,0 0,0 0,0 0,0 0,0 1,0-1,0 0,0 1,0-1,0 0,-1 1,1-1,0 1,-1-1,0 1,1 0,18 80,-16-65,-1 1,0-1,-2 1,1-1,-2 1,-1-1,0 0,-1 1,-1-1,-1 3,2-15,0 0,-1 0,1-1,-1 0,0 1,0-2,0 1,-1 0,1-1,-1 0,0 0,0 0,0 0,0-1,-1 0,1 0,-1 0,-1 1,69 1,-51-3,1-1,-1 0,1-1,-1 0,0-1,1-1,-1 1,0-1,0-1,-1 0,1-1,-1 0,0-1,0 0,-1 0,1-1,-1 0,-1-1,0 0,6-6,-13 12,0-1,0 1,0 0,0 0,0-1,0 1,-1-1,1 1,-1-1,1 1,-1-1,0 1,0-1,0 1,-1-1,1 1,-1-1,1 1,-1 0,0-1,0 1,0 0,0-1,-1-1,-10-8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0,'4'0,"3"0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8,'-7'-2,"0"0,0 1,0 0,0 0,-1 1,1-1,0 2,0-1,0 1,0 0,0 1,0 0,0 0,0 0,0 1,1 0,-3 1,0 1,0 1,1-1,0 2,0-1,0 1,1 0,0 0,0 1,1 0,0 0,1 1,-1 0,2 0,-1 0,1 0,1 1,0-1,0 1,0 0,2 0,-1 0,1 0,0 10,2-17,-1 0,1 0,-1 0,1 0,0 0,0 0,0-1,1 1,-1 0,1-1,-1 1,1-1,0 1,0-1,0 0,0 0,0 0,1 0,-1 0,1 0,-1-1,1 1,-1-1,1 0,0 0,0 0,0 0,0 0,-1 0,1-1,0 0,0 1,0-1,0 0,0-1,0 1,1 0,109-33,94-113,-204 144,0 0,0 0,0 1,0-1,0 1,1-1,-1 1,0 0,1 0,-1 1,1-1,-1 1,1-1,-1 1,1 0,0 1,-1-1,1 0,-1 1,1 0,-1 0,0 0,1 0,-1 1,0-1,0 1,0 0,0 0,0 0,0 0,-1 1,1-1,0 1,29 59,-29-54,0 0,1-1,0 1,0 0,0-1,1 0,0 0,1 0,-1-1,1 0,4 3,-8-8,0 0,0 0,0 0,1 0,-1 0,0-1,0 1,0-1,1 0,-1 0,0 0,1 0,-1 0,0 0,0 0,1-1,-1 1,0-1,0 0,0 0,0 0,0 0,2-1,14-8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4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57,'0'367,"-28"-179,26-187,2-12</inkml:trace>
  <inkml:trace contextRef="#ctx0" brushRef="#br0" timeOffset="620.715">1 114,'7'-4,"0"0,0 0,1 1,-1 0,1 0,0 0,0 1,0 1,0-1,0 2,0-1,1 1,-1 0,6 1,1-1,243-28,-60-1,-125 18,-55 5</inkml:trace>
  <inkml:trace contextRef="#ctx0" brushRef="#br0" timeOffset="3305.2">791 1,'0'538,"-21"-401,21-136,0-1,1 1,-1-1,0 1,0 0,0-1,0 1,1 0,-1-1,0 1,1-1,-1 1,0-1,1 1,-1-1,1 1,-1-1,1 1,-1-1,1 0,-1 1,1-1,-1 0,1 1,-1-1,1 0,0 0,-1 1,1-1,0 0,-1 0,1 0,-1 0,1 0,0 0,-1 0,1 0,0 0,-1 0,1 0,0-1,-1 1,1 0,-1 0,1-1,-1 1,1 0,0-1,-1 1,1 0,-1-1,1 1,-1-1,0 1,1-1,-1 1,1-1,-1 1,0-1,29-30,149-218,-178 248,1 0,-1 0,1 1,-1-1,1 0,-1 1,1-1,0 0,-1 1,1-1,0 1,-1-1,1 1,0-1,0 1,0 0,-1-1,1 1,0 0,0-1,0 1,0 0,0 0,-1 0,1 0,0 0,0 0,0 0,0 0,0 0,0 1,-1-1,1 0,0 0,0 1,0-1,-1 1,1-1,0 0,0 1,-1 0,1-1,0 1,-1-1,1 1,-1 0,1-1,0 1,-1 0,16 46,-13-33,10 61,-13-65,0 1,1-1,1 0,0 0,0 0,1 0,0 0,0-1,1 1,1-1,-1 0,2 0,-1 0,1-1,0 0,1 0,0-1,5 5,-7-11,0 0,0 0,-1 0,1 0,0-1,0 0,0 0,0-1,0 1,0-1,0 0,0 0,0-1,-1 1,1-1,0 0,-1-1,0 1,1-1,-1 0,0 0,0 0,-1 0,1-1,-1 1,1-1,-1 0,0 0,-1 0,1 0,0-2,-1 3,5-6,0 0,-1-1,0 0,-1 0,0 0,-1 0,0-1,0 0,-1 0,-1 0,0 0,0 0,-1 0,-1-10,-8 13,1 33,15 80,-7-102,0 1,0-1,0 0,0 0,1 0,-1 0,1 0,0 0,0 0,0 0,0-1,0 1,1-1,-1 0,1 0,-1 1,1-2,0 1,0 0,0 0,0-1,0 0,0 0,0 0,1 0,-1 0,0 0,1-1,-1 0,1 1,13-4,-1 0,0 0,0-2,0 0,-1 0,1-2,-1 0,-1-1,0 0,0-1,0 0,-1-1,-1-1,1 0,-2-1,0 0,0-1,-1 0,-1-1,-7 11,0 0,1-1,-1 1,0 0,1 1,0-1,-1 0,1 1,0-1,1 1,-1 0,0 0,1 0,-1 1,1-1,-1 1,1 0,0 0,-1 0,1 0,0 1,0-1,0 1,0 0,-1 0,1 1,0-1,0 1,0 0,-1 0,1 0,0 0,-1 1,1-1,-1 1,1 0,0 1,0 0,0 0,0 1,-1-1,0 1,1 0,-1 0,-1 0,1 0,0 1,-1-1,0 1,0-1,-1 1,1 0,-1 0,0 0,0 0,0-1,-1 1,0 0,0 0,0 0,-1 0,1 0,-1 0,0 0,-1 0,1 0,-1-1,0 1,0 0,0-1,-1 0,0 1,0-1,0 0,0-1,0 1,-1 0,0-1,1 0,-1 0,-1 0,1 0,-4 1,-44 19,81-9,-7-15,-1 0,0-1,1-1,-1-1,-1-1,1-1,-1-1,3-2,-12 6,1-1,-1 0,-1-1,1-1,0 1,-1-2,0 1,-1-1,0-1,0 0,0 0,4-6,-13 13,1 0,-1 0,1 0,-1 0,1 0,-1 0,0 0,1 0,-1 0,0 0,0 0,0 0,0-1,0 1,0 0,0 0,0 0,0 0,-1 0,1 0,0 0,-1 0,1 0,0 0,-1 0,0 0,1 0,-1 0,0 0,1 0,-1 1,0-1,0 0,1 0,-1 1,0-1,0 0,0 1,0-1,0 1,0 0,-1-1,-14-5</inkml:trace>
  <inkml:trace contextRef="#ctx0" brushRef="#br0" timeOffset="3573.567">1384 171,'0'0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258 472,'-6'-2,"1"1,0 0,-1 0,1 1,-1-1,1 1,0 0,-1 1,1-1,-1 1,1 0,0 1,-1-1,1 1,0 0,0 0,0 1,1-1,-1 1,0 0,1 1,0-1,0 1,0-1,-1 3,5-6,-12 9,0 1,1 0,0 1,1 0,0 1,1 0,0 0,1 1,0 0,1 1,4-8,0 0,0 0,1 1,0-1,0 0,1 1,-1-1,1 1,1 0,-1-1,1 1,0 0,1-1,0 1,0 0,0-1,1 1,0-1,0 0,0 1,1-1,0 0,3 3,-3-5,0 0,0 0,0-1,1 1,0-1,-1 0,1 0,1 0,-1-1,0 1,1-1,-1 0,1 0,-1-1,1 1,0-1,0 0,0 0,-1-1,1 1,0-1,0 0,0-1,0 1,0-1,0 0,0 0,-1 0,5-2,1-1,0 0,-1 0,1-1,-1 0,0 0,0-1,-1 0,0-1,0 0,0 0,-1-1,0 0,4-7,7-10,-2-2,0 0,-2-1,-1-1,-2 0,0 0,4-26,-4 2,-2-1,-2-1,-3 1,-3-1,-3-32,-10 22,12 64,-1-1,1 0,-1 1,1-1,-1 1,0-1,0 1,0-1,0 1,0-1,0 1,0 0,0 0,0-1,0 1,-1 0,1 0,-1 0,1 1,0-1,-1 0,0 0,1 1,-1-1,1 1,-1-1,0 1,1 0,-1 0,0-1,1 1,-1 1,0-1,1 0,-1 0,0 1,-9 4,1 1,-1 0,1 1,1 0,0 1,0 0,0 0,1 1,0 0,1 0,-1 1,2 0,0 0,0 1,1 0,0 0,-1 6,-1 3,1 0,1 1,1 0,0 0,2 0,1 0,0 0,1 0,2 1,2 13,-1-24,1 1,0-1,1 0,0 0,1 0,0-1,0 1,1-1,1-1,0 0,0 0,0 0,1-1,1 0,-1-1,1 0,1-1,-1 0,1 0,0-1,0-1,0 0,1 0,0-1,9 1,-13-2,0-1,0 0,0 0,0-1,0 0,0-1,0 1,0-1,0-1,0 0,-1 0,1 0,-1-1,1 0,-1-1,0 0,0 0,0 0,-1-1,1 0,-1 0,0 0,-1-1,1 0,-1 0,-1-1,1 1,-1-1,0 0,0 0,-1-1,0 1,0-1,-1 1,1-5,-3 12,-1 0,1 0,0 0,0 0,0 0,-1 0,1 0,0 0,0 0,0-1,-1 1,1 0,0 0,0 0,0 0,0 0,-1-1,1 1,0 0,0 0,0 0,0-1,0 1,0 0,0 0,0 0,-1-1,1 1,0 0,0 0,0 0,0-1,0 1,-10 20,8-16,-1 1,0 0,0 0,1 1,-1-1,1 1,1-1,-1 1,1-1,0 1,0 0,0 0,1 0,0-1,0 1,1 0,-1 0,1 0,1-1,-1 1,1-1,0 1,0-1,0 1,1-1,0 0,0 0,4 4,1-3,1-1,0 0,0 0,1-1,-1 0,1-1,0 0,0-1,0 0,0 0,0-1,0 0,1-1,-1 0,0-1,0 0,0-1,0 0,0 0,0-1,0 0,0-1,-1 0,0-1,0 0,0 0,1-2,25-19,-1-3,-2 0,-1-2,7-12,18-16,-42 45,0-1,-1-1,-1 0,-1-1,0 0,-1 0,0-1,-2-1,0 0,-1 0,-1 0,-1-1,-1 0,0 0,-2 0,0 0,-1-13,-21-23,19 55,0 0,0 0,0 1,0-1,0 0,0 0,-1 1,1-1,0 1,0-1,0 1,-1-1,1 1,0 0,-1-1,1 1,0 0,0 0,-1 0,1 0,0 0,-1 1,1-1,0 0,0 0,-1 1,1-1,0 1,0-1,-1 1,1 0,0-1,0 1,0 0,0 0,0 0,0 0,0 0,1 0,-1 0,0 0,-9 11,2 0,0 0,0 1,1 0,1 0,0 0,1 1,0 0,1 0,0 0,2 1,0-1,0 1,1 0,1 6,3 177,54 113,-57-293,-1 1,-1-1,-1 1,-1-1,0 0,-1 0,-1-1,-1 1,0-1,-1-1,-8 13,16-29,-1 2,0 0,0 0,0 0,0 0,0 0,0 0,0 0,-1-1,1 1,-1 0,1-1,-1 1,1-1,-1 0,0 1,0-1,0 0,0 0,0 0,0-1,0 1,0 0,-2 0,7-39,112-163,-55 84,-5-2,-6-3,18-72,-14-5,-53 199,0 0,0 0,-1 0,1 0,0 0,0 0,-1 0,1 0,0 0,0 0,0-1,-1 1,1 0,0 0,0 0,0 0,0 0,-1 0,1 0,0-1,0 1,0 0,0 0,0 0,-1 0,1-1,0 1,0 0,-12 22,4 6,0-1,2 1,1 1,1-1,1 1,2-1,1 1,3 28,-2 4,28 165,-18-29,-5-176,-2 1,0 0,-1 0,-1 0,-2 0,0 0,-1 0,-1 0,-1 2,3-22,0 1,-1-1,1 1,-1-1,0 1,1-1,-1 0,0 1,0-1,-1 0,1 0,0 0,-1 0,0 0,1 0,-1 0,0 0,0-1,0 1,0 0,0-1,0 0,0 0,0 1,-1-1,1-1,-1 1,1 0,0 0,-1-1,1 0,-1 1,1-1,-1 0,1 0,-1 0,1-1,-1 1,1 0,-1-1,1 0,-1 0,1 0,0 0,-1 0,1 0,0 0,0-1,0 1,0-1,0 1,0-1,0 0,1 0,-1 0,0 0,-4-12,0 0,0 0,1-1,1 1,0-1,1 0,1 0,0 0,1 0,1 0,0 0,1-1,1 1,1-4,24-122,-24 117</inkml:trace>
  <inkml:trace contextRef="#ctx0" brushRef="#br0" timeOffset="553.165">709 247,'0'4,"0"-2,0-2</inkml:trace>
  <inkml:trace contextRef="#ctx0" brushRef="#br0" timeOffset="4502.929">1724 670,'10'-1,"1"-1,-1 0,0-1,-1 0,1 0,0-1,-1-1,0 0,0 0,0 0,-1-1,0 0,0-1,0 0,-1 0,0-1,-1 0,1-1,-3 3,0 1,0-1,-1 0,0 0,0 0,-1 0,0 0,0-1,0 1,-1-1,0 1,0-1,0 0,-1 1,0-1,-1 0,1 1,-2-4,2 9,-1 0,0-1,0 1,1 0,-1 0,0 0,0-1,-1 1,1 0,0 0,0 0,0 1,-1-1,1 0,0 0,-1 1,1-1,0 1,-1-1,1 1,-1 0,1-1,-1 1,1 0,-1 0,1 0,-1 0,1 0,-1 0,1 1,-1-1,1 0,-1 1,1-1,-1 1,1 0,0-1,-1 1,1 0,-1 1,-52 36,47-33,1 1,-1-1,2 1,-1 0,0 0,1 0,0 1,1 0,0 0,0 0,0 1,1-1,0 1,0 0,1 0,0 0,1 0,-1 0,2 0,-1 0,1 1,0-1,1 0,0 0,0 1,1-1,0 0,0 0,1-1,0 1,0-1,2 3,2-4,-1 1,2-1,-1-1,1 1,0-1,0-1,0 0,1 0,-1 0,1-1,0 0,0-1,0 0,0-1,1 1,-1-2,0 1,0-1,1-1,-1 0,0 0,1-1,-1 0,0 0,-1-1,1-1,0 1,-1-1,0-1,0 1,0-1,3-3,16-9,-1-1,0-1,-2 0,0-2,-2-1,0-1,-1-1,-2-1,0-1,9-19,-25 42,-1 0,0 0,0-1,0 1,0-1,0 0,-1 1,1-1,-1 0,0 0,0 0,-1 0,1 0,-1 0,0 0,0 0,0 0,-1 0,1 0,-1 0,0 0,0 1,0-1,-1 0,1 0,-1 1,0-1,0 1,0-1,-1 1,1 0,-1 0,1 0,-1 0,0 1,0-1,-1 1,1-1,0 1,-2 0,-3 2,1 1,0 1,-1-1,1 1,0 0,0 1,0 0,0 0,1 0,-1 1,1 0,0 0,0 1,0 0,1 0,0 0,-1 0,2 1,-5 6,7-11,0 1,0 0,0-1,0 1,1 0,-1 0,0 0,1 0,0 0,-1 0,1 0,0 1,0-1,0 0,0 1,1-1,-1 1,1-1,-1 1,1-1,0 1,0-1,0 1,0-1,1 1,-1-1,1 1,-1-1,1 0,0 1,0-1,0 0,0 1,0-1,1 0,-1 0,1 0,-1 0,1 0,0 0,0-1,0 1,0 0,0-1,0 0,2 2,8-1,-1-1,1 0,0-1,-1 0,1-1,0 0,-1-1,1 0,-1-1,0 0,0-1,6-3,1 2,-16 3,-1 1,1 0,0 0,0 0,0 0,0 0,0 0,0 0,0 1,0-1,0 1,1-1,-1 1,0 0,0 0,0 0,0 0,1 0,-1 1,0-1,0 0,0 1,0 0,0 0,0-1,0 1,0 0,0 1,0-1,0 0,-1 0,1 1,0-1,-1 1,1 0,-1-1,0 1,0 0,1 0,-1 0,0 0,-1 0,1 0,0 0,0 0,-1 0,1 0,-1 0,0 1,-10 54,8-52,-1 0,1 0,1 0,-1 1,1-1,-1 0,2 1,-1 0,0-1,1 1,0-1,1 1,-1-1,1 1,0-1,0 1,1-1,0 1,0-1,0 0,0 0,1 0,0 0,0-1,0 1,0-1,1 0,0 1,2 0,-1-4,1 1,0-2,-1 1,1-1,0 1,0-2,-1 1,1-1,0 0,-1 0,1 0,-1-1,1 0,-1 0,1 0,-1-1,3-2,4 1,0 1,-1 0,1-1,-1 0,1-1,-1 0,-1-1,1 0,-1-1,0 0,0 0,-1-1,0-1,-1 1,1-1,-2-1,1 1,-1-2,-1 1,0 0,0-1,-1 0,-1-1,2-5,-20-77,13 92,0 0,0 0,0 0,0 0,-1 0,1 0,-1 0,1 1,-1-1,0 0,1 1,-1-1,0 1,0 0,0 0,0 0,0 0,-1 0,1 0,0 0,0 1,-1-1,1 1,0-1,-1 1,1 0,0 0,-1 0,1 0,0 1,-1-1,1 1,0-1,0 1,0 0,-1 0,1 0,0 0,-1 1,-4 2,0 0,1 0,-1 1,1 0,0 0,1 1,-1 0,1 0,0 0,1 0,-1 1,1 0,1 0,-1 0,1 0,0 1,1-1,0 1,0 0,0-1,1 1,0 0,1 0,0 0,0 0,1 0,0 0,0 0,1-1,0 1,0 0,0-1,1 0,1 1,-1-1,1 0,0-1,3 4,-1-4,1-1,-1 0,1-1,0 1,0-1,1-1,-1 1,1-1,0-1,0 1,0-1,0-1,0 1,0-1,1-1,-1 0,0 0,0 0,1-1,-1 0,0-1,0 0,0 0,0-1,-1 0,1 0,-1-1,1 0,-1 0,0 0,-1-1,209-201,-175 185,-40 20,1 1,0 0,0 0,0 0,-1 0,1 0,0 0,0 1,0-1,-1 0,1 0,0 0,0 1,-1-1,1 0,0 1,-1-1,1 1,0-1,-1 1,1-1,0 1,-1-1,1 1,-1 0,1-1,-1 1,0 0,1-1,-1 1,0 0,1-1,-1 1,0 0,0 0,1 0,-1-1,0 1,0 0,0 0,0 0,0-1,0 1,-1 0,1 0,0-1,0 1,0 0,-1 0,1-1,0 1,-1 0,1 0,-1-1,-22 70,-1 33,24-102,0-1,0 1,0 0,0-1,0 1,0 0,0-1,0 1,0 0,1-1,-1 1,0 0,0-1,0 1,1-1,-1 1,0 0,1-1,-1 1,1-1,-1 1,1-1,-1 1,1-1,-1 1,1-1,-1 0,1 1,0-1,-1 0,1 0,-1 1,1-1,0 0,-1 0,1 0,0 0,-1 0,1 1,0-1,-1-1,1 1,0 0,-1 0,1 0,0 0,-1 0,1-1,0 1,-1 0,1 0,-1-1,1 1,0 0,-1-1,1 0,35-28,-29 23,181-159,-188 166,-1 0,1 0,0 0,0 0,0 0,0 0,0 0,0 0,0 0,0 0,0 0,0 0,0 0,0 0,1 0,-1 0,0 0,1 0,-1 0,1 0,-1-1,1 1,0 0,-1 0,1 0,0-1,-1 1,1 0,0-1,0 1,0-1,0 1,0-1,0 1,-1-1,1 1,0-1,0 0,0 0,0 1,0-1,0 0,1 0,-1 0,0 0,0 0,0 0,0 0,0-1,0 1,0 0,0-1,0 1,-1 0,1-1,0 1,0-1,0 0,0 1,0-1,-1 0,1 1,0-1,-1 0,1 0,0 1,-1-1,-21 67,18-60,0 0,0 0,0 0,1 0,0 0,0 1,1-1,0 1,0-1,0 1,1-1,0 1,0 0,1-1,-1 1,1-1,1 1,-1-1,2 2,-1-5,-1-1,1 1,0-1,0 0,0 0,1 0,-1 0,0 0,1 0,-1 0,1-1,0 0,-1 1,1-1,0 0,0 0,0 0,0-1,0 1,0-1,0 0,0 1,0-1,0 0,0-1,0 1,0-1,-1 1,1-1,0 0,0 0,0 0,0 0,0-1,91-56,-65 34,-1-1,-1-2,-2 0,22-30,3-10,-28 39,-1 0,-1-1,-1-1,-2 0,-1-2,-1 0,0-4,-12 24,1 0,-2 0,0 0,0 0,-1-1,0 1,-1-1,-1 1,0-1,-1 1,0 0,-1-4,1 14,1 0,-1 0,1 1,-1-1,0 0,1 1,-1-1,0 1,0 0,0 0,0 0,-1 0,1 0,0 0,0 0,-1 1,1-1,0 1,-1-1,1 1,0 0,-1 0,1 0,0 0,-1 1,1-1,0 1,-1-1,1 1,0 0,0 0,0 0,-1 0,1 0,0 0,0 0,1 1,-1-1,0 1,0 0,1-1,-1 1,1 0,-1 0,1 0,0 0,0 0,0 0,0 1,0-1,0 0,1 0,-1 1,1-1,0 0,-1 2,-21 179,14-140,3 0,1 0,2 0,4 41,-1-18,-1-61,-1-1,1 0,0 0,0 0,0 1,0-1,1 0,0 0,0 0,0 0,0 0,1 0,-1 0,1 0,0 0,0 0,1-1,-1 1,1-1,-1 0,1 0,0 0,1 0,-1 0,0-1,1 1,-1-1,1 0,0 0,0 0,-1-1,1 1,1-1,-1 0,4 0,2 0,1-1,0 0,-1-1,1 0,-1-1,0 0,1-1,-1 0,0-1,-1 0,1 0,-1-1,1 0,-1-1,-1 0,1 0,-1-1,0 0,-1 0,1-1,-2 0,1 0,-1-1,0 0,-1 0,0 0,0-1,2-7,-7 12,-8 25,6-15,0 0,1 0,0 0,0 0,0 0,0 1,1-1,0 0,0 0,0 0,1 1,-1-1,1 0,1 0,-1 0,1 0,0 0,0 0,0 0,0-1,1 1,0-1,0 0,0 1,1-1,-1-1,1 1,0-1,0 1,0-1,1 0,-1 0,1-1,-1 1,1-1,0 0,0-1,0 1,0-1,0 0,1 0,3 0,3-4,0-1,1 0,-2 0,1-1,0-1,-1 0,0 0,0-2,-1 1,0-1,0 0,-1-1,4-5,46-35,-51 44,0 1,1 0,-1 0,1 1,0 0,0 1,0 0,1 0,-1 1,0 0,1 1,-1 0,0 0,6 2,-97 49,66-41,1 1,1 0,0 0,1 2,0-1,1 2,0 0,1 0,-8 13,19-26,-1 0,0 0,1 0,-1-1,1 1,-1 0,1 0,-1 0,1 0,-1 0,1 0,0 0,0 0,-1 0,1 0,0 0,0 0,0 0,0 0,0 0,0 0,1 0,-1 0,0 0,0 0,1 0,-1 0,1 0,-1 0,0 0,1-1,0 1,-1 0,1 0,0 0,-1-1,1 1,0 0,0-1,-1 1,1 0,0-1,0 1,0-1,0 0,0 1,0-1,0 0,0 1,0-1,0 0,0 0,0 0,0 0,0 0,0 0,1 0,61-7,-40-3,0 0,0-2,-1 0,0-2,-1 0,-1-1,0-2,13-13,-31 28,-1 0,0 0,0 1,0-1,0 0,1 1,-1-1,0 1,1-1,-1 1,1 0,0 0,-1 0,1 0,0 0,-1 0,1 0,0 0,0 1,0-1,0 1,0-1,0 1,0 0,0 0,0 0,0 0,0 0,0 0,0 0,-1 1,1-1,0 1,0-1,0 1,0 0,0 0,0 0,5 24,-7-22,1 1,-1 0,1 0,0 0,0 0,1-1,-1 1,1-1,-1 1,1-1,1 1,-1-1,0 0,1 0,-1 0,1-1,0 1,0 0,0-1,0 0,0 0,1 0,-1 0,1 0,-1-1,1 1,1-1,11 0,1-1,0 0,0-1,-1-1,1-1,-1 0,1-1,-1-1,0 0,-1-2,1 1,-1-2,-1 0,1-1,-1 0,-1-1,0-1,0 0,6-8,-4 9,1-2,-1 0,-1-1,-1 0,1-1,-2-1,0 0,-1 0,0-1,-2-1,0 0,0 0,-2-1,0 1,-1-2,-1 1,-1-1,0 0,0-15,-3 30,-1 1,0 0,-1 0,1-1,-1 1,1 0,-1 0,0 0,0-1,0 1,0 0,-1 1,1-1,-1 0,0 0,0 0,0 1,0-1,0 1,-1 0,1 0,-1 0,1 0,-1 0,0 0,0 1,0-1,0 1,0 0,0 0,0 0,0 0,0 0,0 1,-1-1,1 1,0 0,0 0,-1 0,1 1,0-1,0 1,-1 0,1 0,0 0,0 0,0 0,0 1,0-1,-6 5,0 0,0 0,1 1,0 0,1 0,-1 1,1 0,1 0,-1 1,1-1,1 1,0 1,0-1,1 1,0 0,1 0,0 0,0 1,1-1,0 0,1 1,1 0,-1-1,2 1,-1-1,1 1,1-1,0 1,1-1,0 0,0 0,1 0,0 0,1 0,0-1,1 0,-1 0,2-1,-1 1,1-1,1-1,-1 1,1-1,5 2,19 14,2-2,1-2,0-1,28 9,-46-18,-20-7</inkml:trace>
  <inkml:trace contextRef="#ctx0" brushRef="#br0" timeOffset="4949.597">4152 247,'5'4,"6"3,1-1</inkml:trace>
  <inkml:trace contextRef="#ctx0" brushRef="#br0" timeOffset="5319.546">3531 247,'34'-5,"30"-2,8-4,-2 0,-8 2,-11 2,-9 2,-6 2,-5 2,-3 1,-6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1 527,'55'17,"-43"-13,-1-2,1 1,-1-2,1 1,0-2,0 1,0-2,-1 0,1 0,0-1,-1 0,1-1,-1 0,0-1,0 0,0-1,-1 0,1-1,-1 0,0-1,-1 0,0 0,0-1,0 0,4-7,-5 8,-1-1,0 0,-1-1,0 0,0 0,-1 0,0 0,-1-1,0 0,0 0,-1 0,0 0,-1-1,0 1,-1-1,0 1,-1-1,0 0,0 1,-2-4,1 11,-1 0,1 0,-1 1,0-1,0 1,0-1,0 1,-1-1,1 1,0 0,-1 0,0 1,1-1,-1 0,0 1,0-1,0 1,0 0,0 0,0 0,-1 1,1-1,0 1,0 0,0 0,-1 0,1 0,0 0,0 1,-3 0,-2 0,-1 0,1 1,-1 1,1-1,0 1,0 1,0-1,0 1,1 1,0-1,-2 2,-6 8,1 0,1 1,0 1,0 0,2 1,0 0,1 1,1 0,0 0,2 1,-5 17,10-31,1 0,0 0,0 0,0 0,1 0,0 0,0 0,0 0,0 0,1 0,0 0,0 0,0 0,1 0,0 0,0-1,0 1,0 0,1-1,0 0,0 0,0 0,0 0,0 0,1-1,0 1,0-1,0 0,0 0,0 0,1-1,-1 0,5 2,2 1,1 0,0-1,0-1,0 0,1 0,-1-1,1-1,0 0,-1-1,1 0,-1-1,1 0,4-2,7-5,1-1,-2-1,0-1,0-1,-1-1,0-1,14-12,-22 15,-1-1,-1 0,1-1,-2 0,0-1,0 0,-2 0,1-1,5-15,-3 6</inkml:trace>
  <inkml:trace contextRef="#ctx0" brushRef="#br0" timeOffset="794.218">961 330,'-25'7,"2"2,-1 0,1 2,1 1,0 0,0 2,1 0,1 1,1 2,0 0,1 1,-2 4,-14 47,33-68,0 1,1 0,-1-1,1 1,0-1,-1 1,1 0,0-1,0 1,0 0,0-1,0 1,0-1,0 1,1 0,-1-1,1 1,-1-1,1 1,0-1,-1 1,1-1,0 1,0-1,0 0,0 1,0-1,0 0,0 0,1 0,-1 0,0 0,1 0,-1 0,1 0,-1-1,1 1,-1 0,1-1,-1 1,1-1,0 0,-1 1,10-3,1-1,-2 0,1 0,0-1,-1 0,1-1,-1 0,-1-1,1 0,-1-1,0 0,0 0,-1-1,0 0,0 0,-1-1,2-2,108-145,-102 143,-14 24,-14 29,-23 38,16-37,2 1,2 1,1 0,1 10,2 4,3 0,2 1,3 0,2 16,10 103,-34-206,-15-28,-2 1,-3 2,-11-7,56 61,0-1,0 1,0-1,0 1,1-1,-1 0,0 1,0-1,1 0,-1 0,0 1,1-1,-1 0,1 0,-1 0,1 0,0 0,-1 0,1 0,0 1,0-1,-1 0,1 0,0 0,0 0,0 0,0 0,0 0,1 0,-1 0,0 0,0 0,0 0,1 0,-1 0,1 0,-1 0,1 0,-1 0,1 1,-1-1,1 0,0 0,-1 1,1-1,0 0,0 1,0-1,-1 1,1-1,0 1,0-1,0 1,0 0,0-1,0 1,0 0,0 0,0 0,1-1,196-49,-73-1,-106 39</inkml:trace>
  <inkml:trace contextRef="#ctx0" brushRef="#br0" timeOffset="2378.329">1186 443,'-7'7,"1"1,0 0,0 1,1-1,0 1,0 0,1 0,1 1,-1-1,2 1,-1 0,1 0,1 0,0 0,0 0,1 0,0 0,1 0,0 0,0 0,1 0,1 2,-1-9,0 0,0 0,0 0,1-1,-1 1,1-1,-1 1,1-1,0 0,0 0,0 0,0 0,0-1,1 1,-1-1,0 0,1 0,-1 0,1 0,-1-1,1 1,-1-1,1 0,-1 0,1 0,0-1,-1 1,2-1,93-38,-77 21,-1 0,-1-2,-1 0,-1-1,-1-1,-1-1,-1 0,9-18,-26 49,1 0,0 1,0 0,1-1,0 1,1 0,-1-1,2 1,-1 0,1 0,1-1,0 1,0-1,3 9,1-14,0 0,1 0,-1 0,1-1,-1 0,1 0,0-1,0 1,0-2,0 1,0-1,0 0,0 0,0-1,-1 0,1 0,0-1,0 1,-1-2,1 1,-1-1,1 0,-1 0,0 0,0-1,2-2,36-18,0-2,-1-1,-2-3,9-10,-45 36,-1 0,1 0,0 1,1-1,-1 1,0 0,1 1,0-1,-1 1,1 0,0 1,0-1,0 1,1 0,-7 1,1 0,-1 0,1-1,-1 1,1 0,-1 0,0 0,1 0,-1 0,1 0,-1 0,1 0,-1 0,1 0,-1 0,1 0,-1 0,1 0,-1 1,1-1,-1 0,0 0,1 0,-1 1,1-1,-1 0,0 0,1 1,-1-1,0 0,1 1,-1-1,0 1,1-1,-1 0,0 1,0-1,0 1,1-1,-1 1,0-1,0 1,0-1,0 1,0-1,0 0,0 1,0-1,0 1,0-1,0 1,0-1,0 1,0-1,-1 1,1-1,0 1,0-1,0 0,-1 1,1-1,0 1,-1-1,1 0,0 1,-1-1,1 0,0 1,-1-1,1 0,-27 25,-50 22,65-43,0 2,0 0,1 0,0 1,0 0,0 1,1 0,0 1,1 0,0 1,0-1,1 2,0-1,1 1,0 1,1-1,0 1,1 0,0 1,4-11,1-1,-1 1,1-1,0 1,-1 0,1-1,0 1,0 0,0-1,0 1,0 0,1-1,-1 1,0-1,1 1,-1 0,1-1,0 1,-1-1,1 1,0-1,0 0,0 1,0-1,0 0,0 1,0-1,1 0,-1 0,0 0,1 0,-1 0,0-1,1 1,-1 0,1-1,0 1,-1-1,1 1,-1-1,1 0,0 1,-1-1,1 0,0 0,-1 0,2-1,78-22,-66 12,-1 0,1-1,-2-1,0 0,0 0,-1-2,5-7,33-38,-24 41,-25 19,-1 0,1 0,0 0,-1 0,1 0,-1 0,1 0,-1 0,1 1,-1-1,1 0,-1 0,1 0,-1 0,1 1,-1-1,1 0,-1 1,0-1,1 0,-1 1,1-1,-1 0,0 1,1-1,-1 1,0-1,0 0,1 1,-1-1,0 1,0-1,0 1,1-1,-1 1,0-1,0 1,0 0,0-1,0 1,0-1,0 1,0-1,0 1,0-1,-1 1,1-1,0 1,0-1,0 1,-1-1,1 1,0-1,-6 38,4-34,0 1,0 1,1-1,0 0,0 0,0 1,0-1,1 0,0 1,0-1,0 0,0 1,1-1,0 0,1 1,-1-1,1 0,0 0,0 0,0 0,1-1,-1 1,1 0,1-1,-1 0,0 0,1 0,0 0,0-1,0 1,4 2,0-4,1 0,-1 0,0-1,1 0,-1 0,0-1,1 0,-1-1,1 0,-1 0,0 0,0-1,1-1,-2 1,1-1,0-1,7-3,124-86,-119 78,2-3,-2 0,0-1,-1-2,-1 0,-1 0,0-2,-2 0,-1-1,-1-1,-1 0,5-16,-9 13,-2 1,-1-2,-1 1,-2 0,-1-1,-1 0,-1 1,-3-18,4 44,0 1,0-1,0 0,0 1,0-1,0 1,0-1,-1 0,1 1,0-1,-1 1,1-1,-1 1,0-1,1 1,-1-1,0 1,0 0,0-1,0 1,0 0,0 0,0 0,-1 0,1 0,0 0,-1 0,1 0,0 0,-1 1,1-1,-1 1,0-1,1 1,-1-1,1 1,-1 0,1 0,-1 0,0 0,1 0,-1 0,1 0,-1 0,0 1,1-1,-1 1,1-1,-1 1,1 0,-1-1,1 1,0 0,-1 0,1 0,0 0,0 0,-1 0,1 0,0 1,0-1,0 0,1 1,-1-1,0 0,0 2,-4 12,0-1,2 1,0 0,0 0,2 1,-1-1,2 0,0 0,1 1,2 8,-1 23,11 123,0-94,30 90,-43-166,0-1,0 1,1 0,-1-1,0 1,0 0,1 0,-1-1,0 1,0 0,1 0,-1-1,0 1,1 0,-1 0,0 0,1 0,-1 0,0-1,1 1,-1 0,0 0,1 0,-1 0,0 0,1 0,-1 0,1 0,-1 0,0 0,1 0,-1 0,0 1,1-1,-1 0,0 0,1 0,-1 0,0 1,1-1,-1 0,0 0,0 1,1-1,-1 0,0 0,0 1,0-1,1 0,-1 1,0-1,0 0,0 1,3-39,-3 36,0-25,0 2</inkml:trace>
  <inkml:trace contextRef="#ctx0" brushRef="#br0" timeOffset="2632.255">2315 357,'38'-4,"33"-7,7-2,-3 3,-10 1,-17-1,-10 0,-13 2</inkml:trace>
  <inkml:trace contextRef="#ctx0" brushRef="#br0" timeOffset="2880.899">2964 443,'0'28,"0"20,0 2</inkml:trace>
  <inkml:trace contextRef="#ctx0" brushRef="#br0" timeOffset="3030.484">3020 189,'0'0</inkml:trace>
  <inkml:trace contextRef="#ctx0" brushRef="#br0" timeOffset="3294.641">3303 357,'-7'21,"0"0,2 1,1-1,0 1,2 0,0 0,1 0,2 0,2 17,-3-37,0 1,1-1,-1 0,1 1,0-1,-1 0,1 1,0-1,1 0,-1 0,0 0,0 0,1 0,-1 0,1-1,0 1,0 0,-1-1,1 1,0-1,0 0,0 1,1-1,-1 0,0 0,0-1,1 1,-1 0,0-1,1 1,-1-1,0 0,1 0,-1 0,1 0,-1 0,0-1,1 1,-1 0,0-1,1 0,-1 0,6-1,-1-1,0-1,0 1,0-1,0 0,0-1,-1 1,0-1,0-1,0 1,-1-1,3-3,-3 2,-1 1,0 0,0-1,-1 0,1 1,-2-1,1-1,-1 1,0 0,0-1,-1 1,0-1,0 1,-1-1,0 1,-1-1,1 1,-1-1,-1 1,1-1,-1 1,-1 0,1-1,-1 1,0 1,-1-1,0 0,0 1,0 0,-1 0,-3-3,-34-6,20 16</inkml:trace>
  <inkml:trace contextRef="#ctx0" brushRef="#br0" timeOffset="3748.908">3670 583,'99'-37,"5"-58,-104 94,1 1,0-1,-1 1,1-1,0 1,-1-1,1 1,0 0,0-1,-1 1,1 0,0 0,0 0,-1-1,1 1,0 0,0 0,0 0,0 0,-1 0,1 1,0-1,0 0,-1 0,1 0,0 1,0-1,-1 0,1 1,0-1,0 1,-1-1,1 1,-1-1,1 1,0-1,-1 1,1-1,-1 1,1 0,-1-1,0 1,1 0,-1 0,0-1,1 1,-1 0,0 0,0-1,0 1,0 0,0 0,1 0,-1-1,-1 1,1 0,0 0,0 0,0-1,0 1,-1 0,1 0,0-1,-1 1,1 0,0 0,-1 0,4 16,-1-12,0 0,1 0,-1 0,1-1,0 1,0-1,1 0,-1 0,1 0,0 0,0 0,0-1,0 0,1 0,-1 0,1 0,0-1,0 0,0 0,0 0,0-1,0 1,1-1,-1-1,0 1,1-1,-1 1,0-2,1 1,-1 0,0-1,1 0,-1-1,0 1,0-1,0 0,0 0,0 0,0-1,-1 0,1 0,-1 0,0 0,0-1,0 1,0-1,1-2,4-5,1-1,-2 0,1-1,-2 0,0 0,0 0,-2-1,1 0,1-11,1-1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08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6835 108,'-9'39,"1"1,2 0,2 0,2 0,2 36,0-62,-16 258,13-254,0-8,1 0,0 1,0-1,2 0,-1 1,1-1,0 0,1 1,1-1,1 5,-2-14,0-1,0 1,0-1,1 0,-1 1,0-1,0 0,1 0,-1 0,0 0,1 0,-1 0,0 0,0 0,1-1,-1 1,0 0,0-1,1 1,-1-1,0 1,0-1,0 0,0 1,0-1,0 0,0 0,0 0,0 0,0 0,0 0,-1 0,1 0,0 0,-1 0,1 0,-1 0,1-1,-1 1,1-1,1 0,154-211,-156 213,5-7,0 0,1 0,0 0,0 1,0 0,0 0,1 1,0 0,0 0,1 0,-1 1,6-2,-9 8,1 0,-1 1,0-1,0 1,0 0,-1 0,1 1,-1-1,1 1,-1 0,0-1,0 1,-1 1,1-1,-1 0,0 1,0-1,-1 1,1-1,-1 1,0 0,0 0,0 0,-1 3,5 23,-1 0,-1 1,-2-1,-2 1,0-1,-3 2,-6 4,12-46</inkml:trace>
  <inkml:trace contextRef="#ctx0" brushRef="#br0" timeOffset="1131.816">7399 645,'-2'10,"0"0,1 1,0-1,0 1,1-1,1 1,0-1,0 1,1-1,0 1,1-1,0 0,4 7,-6-15,0 0,0 0,0-1,1 1,-1-1,0 1,1-1,-1 1,1-1,0 0,0 0,-1 0,1 0,0 0,0 0,0 0,0 0,0-1,0 1,0-1,0 0,0 1,0-1,0 0,0 0,0-1,0 1,1 0,-1-1,0 1,0-1,0 1,0-1,-1 0,1 0,0 0,0 0,0 0,-1 0,1-1,1 0,59-67,-57 59,-1 1,-1-1,1 0,-1-1,-1 1,0-1,-1 1,0-1,0 1,-1-1,0 0,-1 1,0-1,-1 0,0 1,-1 0,0 0,-2-3,5 12,-1-1,-1 0,1 0,0 1,0-1,-1 0,1 1,-1-1,1 1,-1 0,0 0,1-1,-1 1,0 0,0 0,0 1,0-1,0 0,0 1,0-1,0 1,0-1,0 1,0 0,0 0,0 0,0 0,-1 1,1-1,0 0,0 1,0-1,0 1,0 0,0 0,1 0,-1 0,-1 0,-67 49,64-45,1 0,-1 1,1-1,0 1,1 0,-1 0,1 1,0-1,1 1,0 0,0 0,0 0,-1 7,4-13,0 0,0 1,0-1,0 0,0 0,0 1,0-1,1 0,-1 0,0 0,1 0,-1 1,1-1,0 0,-1 0,1 0,0 0,-1 0,1 0,0-1,0 1,0 0,0 0,0 0,0-1,0 1,0-1,0 1,0 0,0-1,0 0,1 1,-1-1,0 0,0 0,0 1,1-1,-1 0,0 0,0-1,1 1,-1 0,1 0,53-14,158-128,-201 134,0-1,1 2,0 0,0 0,1 1,-1 1,1 1,1-1,5 1,-18 4,0 0,0 0,1 0,-1 1,0-1,0 0,0 1,0 0,0 0,0-1,0 1,0 0,0 1,0-1,0 0,-1 1,1-1,0 0,-1 1,1 0,-1-1,0 1,0 0,1 0,-1 0,0 0,-1 0,1 0,0 0,0 0,-1 0,1 0,-1 0,0 1,0 0,2 81,-6-60,-1-1,-1 0,-1 0,-1 0,-1-1,-1 0,-6 9,16-31,1 0,-1 0,0 0,1 0,-1 0,0 1,1-1,-1 0,0 0,1 0,-1 0,0 0,1 1,-1-1,0 0,1 0,-1 0,0 1,0-1,1 0,-1 1,0-1,0 0,1 0,-1 1,0-1,0 0,0 1,0-1,0 1,0-1,1 0,-1 1,0-1,0 0,0 1,0-1,0 0,0 1,0-1,-1 1,1-1,0 0,0 1,0-1,0 0,0 1,0-1,-1 0,1 1,0-1,0 0,-1 1,28-20,159-169,-185 187,0 0,0 0,1-1,-1 1,0 0,0 0,0 1,1-1,-1 0,0 0,1 1,-1-1,1 1,-1-1,1 1,-1-1,1 1,-1 0,1 0,-1 0,1 0,-1 0,1 0,-1 0,1 0,-1 1,1-1,-1 1,1-1,-1 1,1-1,-1 1,0 0,1 0,-1 0,0 0,0 0,0 0,1 0,-1 0,0 0,0 0,-1 1,1-1,0 0,0 1,-1-1,1 0,-1 1,1-1,-1 1,1-1,-1 1,0-1,0 1,0-1,0 1,0 0,0-1,0 1,-1 0,-11 106,11-108,1 1,0 0,0-1,0 1,0 0,0-1,0 1,0 0,0-1,0 1,1 0,-1-1,0 1,0 0,1-1,-1 1,0-1,1 1,-1-1,0 1,1 0,-1-1,1 1,-1-1,1 0,-1 1,1-1,-1 1,1-1,0 0,-1 1,1-1,-1 0,1 0,0 0,-1 1,1-1,0 0,-1 0,1 0,0 0,-1 0,1 0,0 0,-1 0,1 0,0-1,-1 1,1 0,0 0,-1-1,1 1,-1 0,1-1,0 1,-1 0,1-1,-1 1,1-1,-1 1,1-1,37-34,-32 28,20-19,-12 10,0 1,1 1,0 0,2 1,-1 1,1 1,19-10,-35 20,0 1,1-1,-1 0,0 1,0-1,1 1,-1-1,0 1,1 0,-1-1,0 1,1 0,-1 0,1 0,-1 0,0 0,1 0,-1 1,0-1,1 0,-1 1,0-1,1 1,-1-1,0 1,0 0,0-1,1 1,-1 0,0 0,0 0,0 0,0 0,0 0,-1 0,1 0,0 0,0 1,-1-1,1 0,-1 0,1 1,-1-1,1 0,-1 1,0-1,0 0,0 1,0-1,0 0,0 1,0-1,0 1,0-1,0 0,-1 1,1-1,-1 0,1 1,-1-1,0 0,0 1,-29 104,23-81</inkml:trace>
  <inkml:trace contextRef="#ctx0" brushRef="#br0" timeOffset="3388.7">8613 616,'-15'16,"1"1,1 0,0 1,2 1,0 0,-5 13,14-30,0 1,0 0,1 0,-1-1,1 1,0 1,0-1,0 0,0 0,1 0,-1 0,1 1,0-1,-1 0,2 0,-1 1,0-1,1 0,-1 0,1 0,0 0,0 1,0-1,0 0,1-1,0 1,-1 0,1 0,0-1,0 1,0-1,0 1,1-1,-1 0,1 0,-1 0,1 0,0 0,0-1,0 1,0-1,2 1,3 0,-1-1,1 0,0 0,0 0,0-1,-1 0,1-1,0 1,0-2,-1 1,1-1,-1 0,1-1,-1 0,0 0,0 0,0-1,0 0,-1 0,1-1,-1 0,0 0,-1 0,1-1,-1 0,0 0,-1 0,1-1,-1 1,-1-1,1 0,-1 0,0-1,-1 1,1-1,-2 1,1-1,-1 0,0 1,0-1,-1 0,0 0,-1-2,-1 5,0 0,0 0,0 0,-1 0,1 1,-1-1,0 1,0 0,-1 0,0 0,1 0,-1 0,0 1,-1 0,-2-2,5 3,1 1,-1 0,0 0,0 0,0 0,0 0,0 0,0 1,0-1,0 0,0 1,0 0,0-1,0 1,-1 0,1 0,0 0,0 1,0-1,0 0,0 1,0 0,0-1,0 1,0 0,0 0,0 0,0 0,0 0,1 0,-1 1,0-1,1 1,-1-1,1 1,0-1,-1 1,1 0,0 1,0-1,0 0,0 0,0 0,0 0,1 1,-1-1,1 0,0 0,0 1,0-1,0 0,0 1,0-1,0 0,1 1,-1-1,1 0,0 0,-1 0,1 1,0-1,0 0,1 0,-1 0,0-1,1 1,-1 0,1 0,0-1,-1 1,1-1,0 1,0-1,0 0,0 0,0 0,0 0,0 0,0 0,1 0,-1-1,0 1,0-1,1 0,-1 0,0 0,1 0,-1 0,0 0,1 0,-1-1,0 1,0-1,2 0,18-3,0-2,0 0,-1-1,0-1,0-1,17-10,57-23,-72 34,-9 2,0 1,0 0,0 1,1 1,0 0,-1 1,1 1,5 0,-21 1,1 0,0 1,0-1,-1 0,1 0,0 0,0 1,-1-1,1 0,0 0,0 1,0-1,-1 0,1 0,0 1,0-1,0 0,0 1,0-1,0 0,0 1,-1-1,1 0,0 1,0-1,0 0,1 1,-1-1,0 0,0 1,0-1,0 0,0 1,0-1,0 0,0 0,1 1,-1-1,0 0,0 1,0-1,1 0,-1 0,0 1,0-1,1 0,-1 0,0 0,0 0,1 1,-1-1,0 0,1 0,-1 0,0 0,1 0,-1 0,0 0,1 0,-1 0,0 0,1 0,-1 0,0 0,1 0,-1 0,-28 20,22-17,-14 11,0 1,0 1,2 1,0 1,0 0,-7 12,23-28,0 0,0 0,0 0,1 0,-1 1,0-1,1 1,0-1,-1 1,1-1,0 1,0 0,1-1,-1 1,1 0,-1 0,1 0,0 0,0-1,0 1,0 0,1 0,-1 0,1 0,-1-1,1 1,0 0,0-1,1 1,-1 0,0-1,1 0,-1 1,1-1,0 0,0 0,0 0,0 0,0 0,0 0,1 0,-1-1,1 1,-1-1,1 0,-1 0,1 0,0 0,0 0,11-5,0 0,-1-1,0 0,0-1,0-1,-1 0,0-1,0 0,-1-1,0 0,0 0,-1-1,0-1,-1 0,-1 0,1-1,-2 0,3-5,41-67,-50 84,-1-1,0 1,0-1,0 1,1 0,-1-1,0 1,0-1,1 1,-1-1,0 1,1 0,-1-1,1 1,-1 0,0-1,1 1,-1 0,1-1,-1 1,1 0,-1 0,1 0,-1 0,1-1,-1 1,1 0,-1 0,1 0,-1 0,1 0,-1 0,1 0,-1 0,1 0,0 1,-1-1,1 0,-1 0,0 0,1 1,-1-1,1 0,-1 0,1 1,-1-1,1 0,-1 1,0-1,1 1,-1-1,0 0,1 1,-1-1,0 1,0-1,0 1,1-1,-1 1,0-1,0 1,0-1,0 1,0-1,0 1,0-1,0 1,0 0,0-1,0 1,5 41,-5-41,3 25,1 0,1 0,1-1,2 1,8 19,26 128,-41-158,1-3,-1 1,0-1,0 1,-1-1,-1 1,0-1,-1 1,0-1,-1 0,0 0,-1 0,0 0,-1-1,-1 1,0-1,0 0,-2 2,0-6,0 1,0-2,-1 1,0-1,0 0,-1-1,1 0,-1 0,0-1,-1 0,1-1,-1 0,1-1,-1 0,0-1,0 0,-4 0,13-1,1 0,-1 0,0 0,0 0,1 0,-1 0,0 0,1 0,-1-1,0 1,1 0,-1-1,0 0,1 1,-1-1,1 0,-1 0,1 0,-1 0,1 0,0 0,0 0,-1-1,1 1,0 0,0-1,0 1,0 0,1-1,-1 0,0 1,0-1,1 1,-1-1,1 0,0 1,-1-1,1 0,0 1,0-1,0 0,0 0,1 1,-1-1,0 0,1 1,-1-1,1 0,-1 1,1-1,0 1,0-1,-1 1,2-2,13-20,2 1,0 1,1 0,1 1,1 1,7-3,18-21,117-104,44 57,-136 18,-69 69,1 1,0-1,-1 0,1 1,-1-1,0 0,0 0,0 0,0 1,0-1,-1 0,0 0,1 0,-1 0,0 0,0-1,-1 1,1 0,-1 0,1 1,-1-1,0 0,0 0,0 0,0 0,-1 1,1-1,-1 0,0 1,0 0,-1-2,1 2,-1 0,1 0,-1 0,0 0,0 0,0 0,0 1,0 0,0 0,0 0,-1 0,1 0,0 0,-1 1,1 0,0-1,-1 1,1 1,0-1,-1 0,1 1,0-1,-1 1,1 0,0 0,0 1,0-1,0 1,0-1,0 1,0 0,1 0,-2 2,-3 0,1 1,0 0,0 0,1 1,-1-1,1 1,0 1,1-1,0 1,0 0,0-1,1 2,0-1,-1 2,3-4,0 1,1-1,-1 0,1 0,0 0,0 0,1 1,0-1,0 0,0 0,0 0,1 0,-1 0,1 0,1-1,-1 1,1-1,0 1,0-1,0 0,0 0,1 0,-1 0,1-1,0 0,0 1,1-1,-1-1,1 1,0 0,4 2,1-1,-1 1,1-1,0-1,1 0,-1-1,0 1,1-2,-1 0,1 0,0-1,-1 0,1-1,5-1,3-4,1-2,-1 0,-1-1,0-1,0-1,-1-1,0 0,-1-1,0 0,-2-2,1 0,6-10,37-32,43-20,-101 76,1 1,0 0,-1-1,1 1,-1 0,1 0,0-1,-1 1,1 0,0 0,0 0,-1 0,1 0,0 0,-1 0,1 0,0 0,-1 0,1 0,0 0,-1 0,1 1,0-1,-1 0,1 0,0 1,-1-1,1 1,-1-1,1 0,-1 1,1-1,-1 1,1-1,-1 1,1 0,-1-1,1 1,-1-1,0 1,0 0,1-1,-1 1,0 0,0-1,0 1,0 0,1-1,-1 1,0 0,0 0,0-1,-1 1,1 0,0-1,0 1,0 0,0-1,-1 1,1 0,0-1,-1 1,1-1,0 1,-1 0,-16 52,16-50,-3 4,1 0,1 1,-1 0,1-1,0 1,1 0,0 0,0 0,1 0,0 0,1 3,-1-11,0 1,0 0,0 0,1 0,-1-1,0 1,1 0,-1 0,1 0,-1-1,1 1,-1 0,1-1,-1 1,1-1,0 1,-1 0,1-1,0 1,-1-1,1 0,0 1,0-1,0 0,-1 1,1-1,0 0,0 0,0 0,0 0,-1 1,1-1,0 0,0-1,0 1,0 0,0 0,-1 0,1 0,0-1,0 1,0 0,-1-1,1 1,0-1,0 1,-1-1,1 1,0-1,-1 1,1-1,-1 0,43-32,-38 29,19-17,136-102,-159 123,-1-1,1 1,0-1,-1 1,1-1,0 1,0 0,-1-1,1 1,0 0,0 0,0-1,-1 1,1 0,0 0,0 0,0 0,0 0,-1 0,1 0,0 0,0 0,0 1,-1-1,1 0,0 0,0 1,0-1,-1 1,1-1,0 0,-1 1,1-1,0 1,-1 0,1-1,-1 1,1-1,-1 1,1 0,-1 0,1-1,-1 1,0 0,1 0,-1-1,0 1,0 0,0 0,1 0,-1-1,0 1,0 0,0 0,0 0,0 0,-1-1,1 1,0 0,0 0,0 0,-1-1,1 1,0 0,-1 0,0 0,-17 59,15-54,0-1,1 1,-1 0,1 0,0 0,1 0,-1 0,1 0,1 0,-1 0,1 1,0-1,0 0,1 1,-1-1,2 0,-1 0,1 0,0 0,2 5,7 8</inkml:trace>
  <inkml:trace contextRef="#ctx0" brushRef="#br0" timeOffset="5682.716">10589 701,'11'1,"0"-1,0 0,1-1,-1 0,0-1,0 0,0-1,0 0,-1-1,1 0,-1-1,0 0,0 0,-1-1,3-2,-10 7,-1 0,0 0,0 0,0 0,0 1,0-1,0 0,0-1,0 1,-1 0,1 0,0 0,-1 0,1-1,-1 1,1 0,-1-1,1 1,-1 0,0-1,0 1,0 0,1-1,-1 1,-1-1,1 1,0 0,0-1,0 1,-1 0,1-1,-1 1,1 0,-1 0,0-1,1 1,-1 0,0 0,0 0,0 0,0 0,0 0,0 0,0 0,0 0,0 0,0 1,0-1,0 0,-1 1,1-1,0 1,-1-1,1 1,0 0,-1 0,1-1,0 1,-1 0,1 0,-1 0,1 0,0 1,-1-1,1 0,0 1,-1-1,-6 2,-1 1,1 0,0 1,0 0,0 0,0 0,1 1,0 0,0 1,0-1,0 2,1-1,0 0,1 1,-1 0,1 1,1-1,-1 1,1 0,1 0,-1 0,0 4,4-9,0 1,-1-1,1 0,0 1,1-1,-1 1,1-1,-1 0,1 0,0 1,1-1,-1 0,0 0,1 0,-1 0,1 0,0 0,0-1,0 1,1 0,-1-1,1 0,-1 0,1 1,0-2,-1 1,1 0,0 0,0-1,1 0,1 1,106 23,-88-26,0-1,0-1,-1-1,1 0,-1-2,0-1,0-1,-1 0,0-2,15-9,3-4,0-3,-1 0,-2-3,-1-1,-1-1,0-4,-123 99,84-59,0 0,0 0,1 0,0 1,0 0,0-1,1 1,-1 1,1-1,1 0,-1 1,1-1,1 1,-1 0,1-1,0 1,0 0,1 0,0 0,0 0,1 0,0 0,0-4,0-1,0 0,1 0,-1 1,0-1,1 0,0 0,0 0,-1 0,1-1,0 1,0 0,1-1,-1 0,0 1,0-1,1 0,-1 0,1 0,-1 0,1-1,-1 1,1-1,-1 1,1-1,0 0,-1 0,1 0,-1 0,1-1,0 1,-1-1,1 0,1 0,86-33,-8-26,-80 58,0 0,0-1,0 1,-1-1,1 0,-1 1,0-1,0 0,0 0,0 0,0 0,0 0,-1 0,0 0,1 0,-1 0,0 0,0 0,-1 0,1 0,-1 0,0 0,1 0,-1 0,0 0,-1 0,1 0,-1 1,1-1,-3-2,3 3,0 0,-1-1,1 1,-1 0,1 0,-1 0,0 1,0-1,0 0,0 1,0-1,0 1,-1 0,1-1,0 1,-1 0,1 0,-1 1,1-1,-1 1,1-1,-1 1,0 0,1 0,-1 0,1 0,-1 0,0 0,1 1,-1-1,1 1,-1 0,1 0,-1 0,1 0,0 0,0 1,-1-1,1 1,0-1,0 1,0 0,1-1,-1 1,0 0,0 1,2-2,-1 0,1 0,-1 1,1-1,0 0,-1 1,1-1,0 0,0 1,0-1,0 0,0 1,0-1,1 0,-1 1,0-1,0 0,1 0,-1 1,1-1,0 0,-1 0,1 0,0 0,-1 0,1 0,0 0,0 0,0 0,0 0,0 0,0 0,0-1,0 1,1 0,-1-1,0 1,0-1,1 1,-1-1,0 0,0 1,1-1,-1 0,2 0,62 9,-42-10,0-1,0-1,-1-1,0-1,0-1,0-1,0-1,-1-1,10-6,-12 6,-18 9,0-1,0 0,0 0,-1 1,1-1,0 0,0 1,0-1,0 1,0-1,0 1,0-1,0 1,0 0,0 0,1-1,-1 1,0 0,0 0,0 0,0 0,0 0,0 0,0 1,1-1,-1 0,0 1,0-1,0 0,0 1,0-1,0 1,0 0,0-1,-1 1,1 0,0-1,0 1,0 0,-1 0,1 0,0 0,-1 0,1 0,-1 0,1 0,-1 0,1 0,-1 0,0 0,0 0,1 0,-1 1,-3 66,2-58,0 1,0-1,1 1,0-1,1 1,0-1,1 1,0-1,3 9,-4-16,0-1,1 1,-1-1,0 1,1-1,0 0,0 0,0 0,0 0,0 0,0 0,0 0,0 0,1-1,-1 0,1 1,-1-1,1 0,0 0,-1 0,1 0,0-1,0 1,-1-1,1 0,0 0,0 0,0 0,-1 0,1 0,0-1,0 1,0-1,-1 0,1 0,0 0,90-51,33-84,-126 136,0 1,0-1,0 0,0 1,0-1,0 0,0 0,1 1,-1-1,0 0,0 1,0-1,0 0,0 0,0 1,0-1,1 0,-1 0,0 1,0-1,0 0,1 0,-1 0,0 1,0-1,1 0,-1 0,0 0,0 0,1 0,-1 1,0-1,1 0,-1 0,0 0,0 0,1 0,-1 0,0 0,1 0,-1 0,0 0,1 0,-14 32,12-30,-1 0,1 0,0 0,0 0,0 0,0 0,0 1,1-1,-1 0,0 0,1 1,0-1,-1 0,1 1,0-1,0 0,1 0,-1 1,0-1,1 0,-1 1,1-1,0 0,0 0,0 0,0 0,0 0,0 0,1 0,-1 0,1 0,-1-1,1 1,-1 0,1-1,0 1,0-1,0 0,0 0,0 0,0 0,2 1,6-1,1 0,-1-1,1 0,-1-1,1 0,-1 0,1-1,-1-1,0 0,0 0,0-1,-1 0,1-1,-1 0,0 0,2-3,144-112,-147 113,77-53,-82 58,0 1,1-1,-1 1,0 0,1 0,-1 0,1 0,-1 0,1 1,-1 0,1 0,-1 0,1 0,-1 0,1 1,-1-1,1 1,-1 0,1 0,-1 0,0 1,0-1,1 1,-1 0,0 0,-1 0,2 0,-1 3,1 0,-1 0,-1 0,1 1,-1-1,0 1,0-1,0 1,-1 0,0-1,0 1,0 0,-1 0,0 0,0 0,-1 0,1-1,-1 1,-1 0,1 0,-1-1,0 1,0-1,0 1,-1-1,0 0,0 0,0 0,-1 0,0-1,0 1,0-1,-2 2,-2 0,-16 18,23-24,1 1,0 0,0-1,0 1,0 0,0-1,0 1,0 0,0-1,0 1,0 0,0-1,1 1,-1-1,0 1,0 0,1-1,-1 1,0-1,1 1,-1 0,0-1,1 1,-1-1,1 1,-1-1,1 0,-1 1,1-1,-1 1,1-1,-1 0,1 0,0 1,-1-1,1 0,0 0,-1 0,1 0,0 1,-1-1,1 0,-1 0,1 0,0 0,-1-1,1 1,0 0,0 0,20 2,1-1,-1-1,1-1,-1-1,1-1,-1-1,0 0,0-2,-1 0,0-2,14-6,-33 14,0-1,1 1,-1-1,0 1,1-1,-1 1,0-1,0 0,0 1,0-1,0 0,0 0,0 0,0 0,0 0,0 0,0 0,0 0,-1 0,1-1,0 1,-1 0,1 0,-1-1,0 1,1 0,-1-1,0 1,0 0,0-1,0 1,0-1,0 1,0 0,0-1,-1 0,-5-10</inkml:trace>
  <inkml:trace contextRef="#ctx0" brushRef="#br0" timeOffset="-9585.42">5 616,'4'7,"1"0,0 1,0-2,0 1,1-1,0 0,0 0,1 0,-1-1,1 0,0 0,1-1,-1 0,1 0,0-1,0 0,0 0,0-1,0 0,1-1,-1 0,1 0,-1 0,1-1,-1 0,1-1,-1 0,0-1,1 1,0-2,11-6,0-1,-2-1,1-1,-1-1,-1 0,0-1,-1-1,-1-1,13-16,69-61,-21 32,-75 60,0 0,1 0,-1 0,0 1,0-1,1 0,-1 1,0-1,1 1,-1 0,0-1,1 1,-1 0,1 0,-1 0,0 0,1 0,-1 0,1 0,-1 0,0 1,1-1,-1 1,0-1,1 1,-1-1,0 1,0 0,1-1,-1 1,0 0,0 0,0 0,0 0,0 0,0 0,0 0,-1 0,1 1,0-1,0 0,-1 0,1 1,-1-1,1 0,-1 2,12 66,-11-55,-1 0,-1 1,0-1,-1 0,0 0,-1 0,-1 0,0 0,-1-1,0 0,-1 0,-1 0,0-1,0 1,-1-2,-1 1,0-1,-1-1,0 0,0 0,-9 5,17-13,0 0,0-1,0 1,0-1,0 1,-1-1,1 0,0 0,-1 0,1 0,-1 0,1-1,-1 1,1-1,-1 0,0 0,1 0,-1 0,1 0,-1 0,0-1,1 1,-1-1,1 0,-1 1,1-1,0 0,-1-1,1 1,0 0,0-1,0 1,0-1,0 0,0 1,0-1,0 0,1 0,-1 0,1-1,-1 1,1 0,0-1,0 1,0 0,0-1,1 1,-1-1,1 1,-1-1,1 0,0 1,0-1,0 1,0-1,0 1,-1 0,1 1,0-1,0 1,0-1,0 0,0 1,0-1,0 0,0 1,1-1,-1 1,1-1,-1 1,1-1,0 1,-1-1,1 1,0 0,0-1,0 1,0 0,0-1,0 1,0 0,1 0,-1 0,0 0,1 0,-1 1,1-1,-1 0,1 1,-1-1,1 1,-1-1,1 1,-1 0,1-1,0 1,-1 0,1 0,-1 0,1 0,0 1,0-1,74 26,-73-25,8 5,0 0,1-1,-1-1,1 0,0 0,0-1,0-1,0 0,1-1,-1 0,1-1,-1 0,0-1,1-1,-1 0,0 0,1-1,11-5,-1 0,-1-2,1 0,-2-2,1 0,-2-2,0 0,0-1,-1-1,-1-1,-1 0,-1-1,0-1,7-13,0-30,-22 61,-1-1,0 1,-1 0,1-1,0 1,0-1,-1 1,1-1,0 1,-1 0,0-1,1 1,-1 0,0-1,1 1,-1 0,0 0,0 0,0 0,0 0,0 0,-1 0,1 0,0 0,0 0,0 1,-1-1,1 1,0-1,-1 1,1-1,-1 1,1 0,-1-1,1 1,0 0,-1 0,1 0,-1 0,1 0,-1 1,1-1,-1 0,-10 2,0 1,0 0,0 1,0 0,0 1,1 0,0 0,0 2,1-1,-1 1,1 1,1 0,0 0,0 1,0 0,1 1,0-1,1 2,0-1,1 1,0 1,4-8,0 0,0 0,1 1,0-1,-1 1,2-1,-1 1,0 0,1-1,0 1,0-1,1 1,-1 0,1-1,0 1,0-1,0 1,1-1,-1 1,1-1,0 0,1 0,-1 0,1 0,-1 0,1-1,0 1,1-1,-1 0,0 0,1 0,0 0,0-1,2 2,2 1,0 0,0 0,1-1,0 0,-1-1,1 0,1 0,-1-1,0 0,0-1,1 0,-1-1,1 1,-1-2,1 1,8-3,23-10,-1-3,0-1,-1-2,-1-1,-1-2,-1-2,-1-2,21-19,-50 40,1 0,-1 0,1 1,1 0,-1 0,0 1,1-1,0 2,-1-1,1 1,3 0,-5-1,-20 1,-22 1,30 1,0 0,-1 0,1 1,0 0,-1 0,1 1,0 0,0 0,0 0,0 1,1 0,-1 0,1 0,-1 1,1 0,0 0,1 0,-1 1,1-1,0 1,0 0,0 0,0 1,1-1,0 1,1 0,-1 0,1 0,0 0,0 0,1 0,0 0,0 1,0 3,2-5,0-1,0 0,1 0,0 0,0 0,0 0,0 0,0-1,1 1,0-1,0 1,0-1,0 0,0 0,1 0,-1-1,1 1,0-1,-1 0,1 0,0 0,1 0,-1-1,0 0,0 0,1 0,-1 0,0-1,1 1,-1-1,0 0,1-1,-1 1,1-1,-1 0,3 0,29-8,-1-2,0-2,-1 0,-1-3,0 0,-1-2,0-2,22-18,6-12,-66 57,1-1,0 2,0-1,0 0,1 1,0 0,0 0,1 0,0 1,1-1,0 1,0 0,1-1,0 1,0 1,1-6,-1 1,1-1,0 0,1 1,-1-1,1 0,-1 0,2 1,-1-1,0 0,1 0,-1 0,1 0,0 0,1-1,-1 1,1-1,-1 1,1-1,0 0,0 0,0 0,1 0,-1-1,1 1,0-1,-1 0,1 0,0 0,0-1,0 1,0-1,1 0,0 0,1 0,0-1,0 1,1-1,-1-1,0 1,0-1,1 0,-1 0,0-1,0 1,0-2,0 1,0-1,-1 1,1-1,-1-1,0 1,0-1,0 0,0 0,-1-1,1 1,-1-1,0 0,-1 0,1-1,-1 1,0-1,0 1,-1-1,0 0,0 0,0 0,-1 0,1 0,-2-1,1 1,0-3,0 4,0-1,0 0,0 0,-1 0,0 0,0 0,0 0,-1 0,0 0,0 1,-1-1,1 0,-1 1,0-1,-1 1,1-1,-1 1,0 0,-1 0,1 0,-1 1,0-1,0 1,0 0,-1 0,1 0,-1 1,0 0,0-1,0 2,-1-1,1 1,-1-1,1 2,-1-1,0 1,-1-1,8 3,-1-1,1 1,0 0,0 0,-1-1,1 1,0 0,-1 0,1 0,-1 0,1 0,-1 0,1 0,-1 0,0 0,0 0,1 0,-1 0,0 0,0 0,0 0,0 0,0 1,0-1,-1 0,1 0,0 0,0 0,-1 0,1 0,-1 0,1 0,-1 0,1-1,-1 1,0 0,1 0,-1 0,0 0,0-1,1 1,-1 0,0-1,0 1,0-1,0 1,0-1,0 1,0-1,0 0,0 1,0-1,0 0,0 0,0 0,0 0,0 0,0 0,0 0,0 0,0 0,-1 0,1-1,0 1,0 0,0-1,0 1,0-1,14 5,-1-1,1 0,-1-1,1 0,0-1,0-1,0 0,0 0,0-2,0 1,-1-2,1 0,-1 0,1-1,-1 0,5-4,12-1,-26 8,-1-1,1 0,0 1,-1-1,1 1,0 0,0 0,0 0,0 0,0 0,0 1,0-1,0 1,0 0,0 0,1 0,-1 0,0 1,0-1,0 1,0 0,0 0,0 0,0 0,-1 0,1 1,0-1,-1 1,1 0,-1 0,1 0,-1 0,0 0,0 0,0 1,0-1,0 1,0-1,-1 1,1 0,-1 0,0-1,1 3,-27 94,4-43,21-54,0-1,1 0,-1 1,0-1,1 0,-1 1,1-1,-1 0,1 1,0-1,-1 0,1 0,0 0,0 1,0-1,0 0,0 0,0 0,0-1,0 1,0 0,1 0,-1-1,0 1,1 0,-1-1,0 1,1-1,-1 0,0 1,1-1,-1 0,1 0,-1 0,0 0,1 0,-1 0,1-1,-1 1,0 0,1-1,-1 1,1-1,-1 1,0-1,0 1,1-1,-1 0,0 0,0 0,0 0,0 0,0 0,0 0,0 0,0 0,-1 0,1-1,0 1,0-1,108-87,46-28,-153 116,37-15,-38 16,-1 0,1-1,0 1,-1 0,1 0,0 0,-1 0,1 0,0 1,0-1,-1 0,1 0,-1 0,1 1,0-1,-1 0,1 0,0 1,-1-1,1 1,-1-1,1 1,-1-1,1 1,-1-1,1 1,-1-1,0 1,1-1,-1 1,0 0,1-1,-1 1,0-1,0 1,0 0,0-1,1 1,-1 0,0-1,0 1,0 0,0 0,0-1,-1 1,1 0,0-1,0 1,0 0,-1-1,1 1,0-1,0 1,-1 0,1-1,-1 1,1-1,-1 1,-23 58,20-53,0 1,1 0,0 0,0 0,0 0,1 0,0 0,1 1,-1-1,2 1,-1-1,1 1,0-1,0 3,1-9,-1 0,0-1,1 1,-1-1,0 1,1 0,-1-1,1 1,-1-1,1 1,-1-1,1 0,-1 1,1-1,-1 1,1-1,0 0,-1 0,1 1,0-1,-1 0,1 0,0 0,-1 0,1 1,0-1,-1 0,1 0,0-1,0 1,-1 0,1 0,0 0,-1 0,1 0,-1-1,1 1,0 0,-1-1,1 1,0 0,-1-1,1 1,-1-1,1 1,-1-1,1 1,-1-1,0 1,1-1,-1 0,0 1,1-1,-1 1,0-1,0 0,1 1,-1-1,0 0,0 1,0-1,0 0,0 0,9-12</inkml:trace>
  <inkml:trace contextRef="#ctx0" brushRef="#br0" timeOffset="-9101.504">2912 419,'-8'9,"-15"16,0 1,2 1,1 1,1 1,2 1,1 0,-6 16,21-45,0 1,1-1,-1 1,0 0,0-1,1 1,-1 0,1 0,-1 0,1-1,0 1,0 0,0 0,0 0,0 0,0 0,0-1,1 1,-1 0,1 0,-1 0,1-1,0 1,-1 0,1-1,0 1,0-1,0 1,1-1,-1 1,0-1,0 0,1 1,-1-1,1 0,-1 0,1 0,-1 0,1 0,0-1,-1 1,1 0,0-1,0 1,0-1,-1 0,1 1,0-1,0 0,0 0,0 0,0-1,-1 1,2 0,16-7,1 0,-1-1,0-1,-1 0,0-2,0 0,-1-1,-1-1,0 0,-1-1,0-1,-1 0,-1-1,0-1,-2 0,0 0,1-4,83-143,-91 158,0 1,-1-1,0 0,0 0,0-1,-1 1,0-1,0 1,0-1,-1 0,0 1,0-1,-1 0,0 0,0 0,-1 1,1-1,-2 0,1 0,-1 1,0-1,0 1,0-1,-1 1,0 0,-1 0,1 0,-1 1,0-1,-1 1,1 0,-1 0,0 0,0 1,0 0,-1 0,0 0,-4-2,4 4,0 1,-1 0,1 0,0 0,-1 1,1 0,-1 0,1 0,-1 1,1 0,0 0,-1 1,1 0,0 0,0 0,0 1,0 0,1 0,-1 0,1 1,0 0,0 0,0 0,0 1,1-1,0 1,0 0,-3 4,-5 8,1 0,1 0,1 1,0 0,1 1,1 0,1 0,-3 16,7-23,0 0,0-1,2 2,-1-1,1 0,1 0,1 0,-1 0,2-1,-1 1,2 0,0-1,0 0,1 0,0 0,1 0,0-1,1 0,0 0,0-1,1 0,1 0,-1 0,1-1,1-1,0 0,0 0,0-1,5 3,0-1,1 0,-1-1,1-1,1-1,-1 0,1-1,0-1,0-1,0 0,0-1,0-1,1 0,-1-1,0-1,0-1,15-5,-8 1</inkml:trace>
  <inkml:trace contextRef="#ctx0" brushRef="#br0" timeOffset="-7900.833">3759 532,'-7'9,"1"1,0 1,0-1,1 1,1 0,-1 0,2 0,0 1,0-1,1 1,0 0,1-1,1 1,0 0,0 0,1 0,2 5,-1-12,0 0,1-1,0 1,0-1,0 0,0 0,1 0,-1 0,1-1,0 1,0-1,0 0,1 0,-1-1,1 1,-1-1,1 0,0 0,0 0,0-1,0 0,0 0,0 0,1-1,-1 1,0-1,0-1,0 1,0-1,1 1,-1-1,0-1,0 1,0-1,-1 0,1 0,0-1,1 0,4-4,-1-1,-1 0,0 0,0 0,0-1,-1-1,0 1,-1-1,0 0,-1 0,0-1,0 0,-1 0,-1 0,0 0,0 0,-1-1,-1 1,0-1,0 0,-1 1,-1-1,0 0,0 1,-1-1,-3-7,4 14,0 0,-1 1,1-1,-1 1,0 0,-1-1,1 1,-1 0,0 0,0 0,0 1,0-1,0 1,-1 0,0 0,0 0,0 0,0 1,0-1,0 1,-1 0,1 0,-1 1,1-1,-1 1,0 0,0 0,1 1,-1-1,0 1,0 0,0 1,1-1,-1 1,0 0,0 0,1 0,-1 1,1-1,-1 1,1 0,0 1,-1-1,1 1,1 0,1 0,-1 0,1 0,0 0,-1 1,1-1,1 1,-1-1,1 1,-1 0,1-1,0 1,0 0,0 0,1 0,0 0,0 0,0 0,0 0,0 0,1 0,-1 0,1 0,0-1,1 1,-1 0,0 0,1-1,0 1,0-1,1 1,1 3,0 0,0-1,1 1,0-1,1 0,-1-1,1 1,0-1,1 0,-1-1,1 1,0-1,0-1,0 1,2 0,5-1,1 0,0 0,0-2,-1 0,1 0,0-1,0-1,0-1,0 0,-1-1,1 0,-1-1,0-1,0 0,0-1,5-4,5-2,-2-1,0-1,0-1,-2-1,0-1,0-1,-2-1,16-20,-29 35,-1-1,0 1,0-1,0 0,0 0,-1 0,0-1,0 1,0-1,-1 1,0-1,0 0,0 0,-1 0,0 0,0 0,0-1,-1 1,0 0,0 0,-1 0,0-1,0-1,0 7,1-1,-1 1,0 0,1 0,-1 0,0 0,0 0,0 0,0 0,0 0,0 0,0 0,0 1,0-1,0 0,0 1,-1-1,1 1,0-1,0 1,-1 0,1-1,0 1,-1 0,1 0,0 0,-1 0,1 0,0 0,-1 0,1 1,0-1,-1 0,1 1,0-1,0 1,0-1,-1 1,1 0,0-1,-1 2,-48 40,39-32,1-1,0 0,1 0,0 1,1 0,0 1,0-1,1 2,0-1,1 1,1 0,-4 9,9-18,-1 0,1 0,0 1,-1-1,1 0,1 0,-1 1,0-1,1 0,0 0,0 1,0-1,0 0,0 0,0 0,1 0,0-1,-1 1,1 0,0 0,1-1,-1 0,0 1,1-1,-1 0,1 0,-1 0,1 0,0-1,0 1,0-1,0 0,0 0,0 0,0 0,3 0,121 13,10-13,-136 0,0-1,0 0,0 1,0-1,0 1,0-1,0 1,0-1,0 1,0 0,0 0,0-1,-1 1,1 0,0 0,-1 0,1 0,0 0,-1 0,1 0,-1 0,0 0,1 0,-1 0,0 0,1 0,-1 0,0 0,0 0,0 0,0 1,0-1,0 0,-1 0,1 0,0 0,0 0,-1 0,1 0,-1 0,1 0,-1 0,0 1,-26 41,3-7,15-18</inkml:trace>
  <inkml:trace contextRef="#ctx0" brushRef="#br0" timeOffset="-6786.575">4916 447,'-20'19,"1"1,1 0,0 1,2 1,1 1,0 0,2 1,-5 12,17-34,-1 1,1 0,0-1,0 1,0 0,1 0,-1-1,1 1,-1 0,1 0,0 0,0 0,0 0,0 0,1 0,-1-1,1 1,0 0,0 0,0 0,0-1,0 1,1-1,-1 1,1-1,-1 1,1-1,0 0,0 0,0 0,0 0,1 0,-1 0,0-1,1 1,-1-1,1 1,0-1,-1 0,1 0,0 0,0-1,0 1,0-1,-1 1,1-1,0 0,0 0,2 0,11-5,0-1,-1 0,0-1,0-1,0 0,-1-1,0-1,-1 0,0-1,-1 0,0-1,-1 0,0-1,-1 0,0-1,-1 0,5-12,8-5,-2-1,-2-1,-1-1,-2-1,-1 0,0-4,-9 23,-1 0,0-1,-1 1,-1 0,-1-1,0 0,-1 1,-1-1,-1 0,0 1,-1-1,0 1,-2 0,-5-15,9 28,0-1,-1 1,1 0,0 0,-1 0,0 0,1 0,-1 0,0 0,-1 1,1-1,0 1,-1 0,0-1,1 1,-1 0,0 0,0 1,0-1,0 1,0-1,0 1,-1 0,1 0,0 1,-1-1,1 0,-1 1,1 0,0 0,-1 0,1 0,-1 1,1 0,0-1,-1 1,1 0,0 0,0 1,0-1,0 1,-3 1,-8 5,-1 1,1 1,1 0,0 1,0 0,1 1,1 0,0 1,1 1,0 0,1 0,0 0,1 1,1 1,0-1,1 1,1 0,1 1,0-1,1 1,1-1,0 1,1 0,1 4,-1-10,0 1,0 0,1 0,1 0,0-1,1 1,0 0,1-1,0 1,0-1,2 0,-1 0,1 0,1-1,0 0,0 0,1 0,6 6,5-3,2-1,-1-1,2-1,-1 0,1-2,1 0,-1-1,1-1,0-2,1 0,-1-1,1-1,0-1,-1-1,1-1,22-4,-37 5,6-1,0-1,0 0,-1-1,1-1,-1 0,0 0,0-1,0-1,-1 0,0-1,0 0,0-1,-1-1,0 1,-1-2,8-7,-15 14,-1 1,1 0,0-1,-1 0,0 1,0-1,0 0,0 0,0 0,0-1,-1 1,1 0,-1-1,0 1,0-1,-1 1,1-1,-1 1,1-1,-1 1,0-1,0 1,-1-1,1 0,-1 1,0-1,0 1,0 0,0-1,-1 1,1 0,-1 0,0-1,0 1,0 1,0-1,0 0,-1 0,1 1,-1 0,0-1,0 1,1 0,-2 0,1 0,0 1,0-1,0 1,-1 0,1 0,-1 0,1 0,-1 1,1-1,-3 1,-3 1,0 1,1 0,-1 0,1 1,0 0,-1 1,1 0,1 0,-1 0,1 1,-1 1,2-1,-1 1,0 0,1 0,0 1,1 0,-1 0,2 0,-1 1,1 0,0 0,0 0,1 0,0 0,0 1,1-1,0 1,1 0,0 0,0-1,1 1,0 0,1 0,0 0,0 0,1-1,0 1,2 5,3-6,-1-1,1-1,1 0,-1 0,1 0,0-1,0 0,1 0,0-1,-1 0,1-1,1 0,-1 0,0-1,1 0,-1-1,1 0,-1 0,1-1,0-1,-1 1,1-2,-1 1,6-2,9 2,-12 0,0-1,0 0,-1 0,1-1,0-1,-1 0,0 0,0-2,0 1,-1-1,1 0,-2-1,1-1,-1 1,6-7,116-142,-125 148,6-9,-4 8,0-1,-1 0,-1 0,1 0,-2-1,1 0,-2-1,1 1,1-8,-6 17,0 0,1 0,-1 1,0-1,0 0,-1 0,1 0,0 1,0-1,-1 0,1 0,-1 1,0-1,1 0,-1 1,0-1,0 0,0 1,0-1,0 1,0 0,-1-1,1 1,0 0,-1 0,1 0,-1 0,1 0,-1 0,1 0,-1 1,0-1,0 0,1 1,-1-1,0 1,0 0,1 0,-1-1,0 1,0 0,0 1,1-1,-2 0,-81 17,80-16,-1 0,1 1,-1-1,1 1,0 0,-1 0,1 1,0-1,0 1,1 0,-1 0,1 0,-1 1,1-1,0 1,0-1,1 1,-1 0,1 0,0 0,-1 2,4-4,0 1,1-1,-1 0,0 0,1 0,0 0,-1 0,1 0,0-1,0 1,0-1,0 1,0-1,0 1,1-1,-1 0,0 0,1 0,-1-1,1 1,-1 0,1-1,-1 0,1 1,-1-1,1 0,-1 0,1-1,-1 1,1-1,-2 2,37-1,-35-1,1-1,0 2,0-1,0 0,0 1,0 0,0 0,-1 0,1 0,0 1,0 0,0-1,0 1,0 1,-1-1,1 0,0 1,-1 0,1 0,-1 0,0 0,0 1,0-1,0 1,0 0,0-1,-1 1,1 1,-1-1,0 0,0 1,0-1,-1 1,1 0,1 89,-4-85,0 1,0-1,0 1,1-1,1 1,-1 0,1-1,1 1,-1-1,2 1,-1-1,1 0,0 0,1 0,0 0,0-1,0 1,1-1,5 6,30 6,-20-14</inkml:trace>
  <inkml:trace contextRef="#ctx0" brushRef="#br0" timeOffset="30710.857">62 1463,'-17'31,"5"17,1 0,3 1,2 0,2 10,3-56,0 1,0-1,1 1,-1-1,1 1,0-1,0 1,0-1,1 1,-1 0,1-1,0 1,0-1,0 0,0 1,0-1,1 0,0 0,-1 0,1 0,0 0,1 0,-1 0,0-1,1 1,0-1,-1 0,1 1,0-1,0 0,0-1,1 1,-1-1,0 1,1-1,-1 0,0 0,1-1,-1 1,1-1,0 1,-1-1,1 0,-1 0,1-1,-1 1,1-1,1 0,6-5,-1 1,0-1,-1-1,1 0,-1 0,-1-1,1 0,-1 0,-1-1,1 0,3-7,48-49,-56 64,0 0,-1 1,1-1,0 1,0-1,0 1,-1 0,1 0,0 1,0-1,0 0,-1 1,1 0,0 0,-1 0,1 0,0 0,-1 0,1 0,-1 1,0 0,1-1,-1 1,0 0,0 0,0 0,0 0,-1 0,1 1,-1-1,1 1,-1-1,0 1,0-1,0 1,0 0,0-1,0 1,-1 0,1 2,7 10,48 59,-54-72,0 0,0 0,1 0,-1-1,1 1,-1-1,1 1,0-1,-1 0,1 0,0 0,0 0,0-1,0 1,-1-1,1 0,0 0,0 0,0 0,0 0,0 0,0-1,0 0,0 1,0-1,-1 0,1 0,0-1,-1 1,1-1,10-8,-1-1,0 0,-1-1,0-1,-1 0,0 0,-1-1,-1 0,0 0,-1-1,0 0,3-14,24-115,-30 100,-3 43,-1 0,0 1,0-1,1 1,-1-1,0 0,0 1,0-1,0 1,0-1,0 0,0 1,0-1,0 0,0 1,0-1,-1 0,1 1,0-1,0 1,0-1,-1 1,1-1,0 0,-1 1,1-1,-1 1,1-1,0 1,-1 0,1-1,-1 1,1-1,-1 1,0 0,1-1,-1 1,1 0,-1 0,0 0,1-1,-1 1,1 0,-1 0,0 0,1 0,-1 0,0 0,1 0,-1 0,1 0,-1 0,0 1,1-1,-1 0,1 0,-1 1,0-1,1 0,-1 1,1-1,-1 0,1 1,-10 7</inkml:trace>
  <inkml:trace contextRef="#ctx0" brushRef="#br0" timeOffset="30958.346">909 1632,'-5'44,"-2"18,1-1</inkml:trace>
  <inkml:trace contextRef="#ctx0" brushRef="#br0" timeOffset="31108.797">880 1322,'0'0</inkml:trace>
  <inkml:trace contextRef="#ctx0" brushRef="#br0" timeOffset="31475.668">1190 1096,'-5'228,"8"-158,29 199,-31-239,-14 126,2-112,7-23</inkml:trace>
  <inkml:trace contextRef="#ctx0" brushRef="#br0" timeOffset="32058.815">993 1548,'37'-9,"-1"-2,0-1,0-2,-1-1,-1-2,-1-1,0-2,-1-1,-2-2,12-11,-23 17,-2 0,-1-1,0 0,-1-2,-1 0,-1 0,0-1,-1-3,13-20,-32 110,-9-14,3 2,2 0,3 0,2 1,2-1,3 1,2 3,-1-54,0 0,0 0,1 1,0-1,0 0,0 0,0 0,0 0,1 0,0 0,0 0,0-1,0 1,0-1,1 1,0-1,-1 0,1 0,1 0,-1 0,0 0,1-1,-1 0,1 0,0 0,-1 0,1 0,0-1,0 1,0-1,1 0,-1-1,0 1,0-1,0 1,1-1,-1 0,0-1,0 1,1-1,-1 0,0 0,0 0,0-1,3-1,149-106,-155 108,0 1,1-1,-1 1,0-1,0 1,0 0,0-1,1 1,-1 0,0 0,0 0,1 0,-1 0,0 0,0 0,1 0,-1 1,0-1,0 0,0 1,0-1,0 1,1-1,-1 1,0 0,0-1,0 1,0 0,0 0,-1 0,1 0,0 0,0 0,-1 0,1 0,0 0,-1 0,1 0,-1 0,1 0,-1 0,0 1,1-1,-1 0,0 1,5 62,-5-58,9 103,-4-96</inkml:trace>
  <inkml:trace contextRef="#ctx0" brushRef="#br0" timeOffset="33027.93">2517 1125,'-5'33,"-1"31,0 9,1-3,1-4,2-8,1-10,0-8,1 0,0-4,1-2,-1-2,0-2,0-2,0 1,0-11,0-13,0-7</inkml:trace>
  <inkml:trace contextRef="#ctx0" brushRef="#br0" timeOffset="37816.159">2658 1237,'0'-4,"0"1,0 0,1 0,-1-1,1 1,0 0,0 0,0 0,0 0,0 0,1 0,-1 0,1 0,0 0,0 1,0-1,0 1,0-1,1 1,-1 0,3-2,-1 41,-11 247,35-87,-28-181,-1 0,0 0,-1 0,-1-1,0 1,-1-1,-1 0,-1 0,0 0,0-1,-2 1,0-2,0 1,-2 0,61-92,-36 54,-2 4</inkml:trace>
  <inkml:trace contextRef="#ctx0" brushRef="#br0" timeOffset="38579.807">2348 1265,'140'-91,"-115"78,-13 5,0 0,1 1,0 0,0 1,0 1,1 0,-1 1,1 0,0 1,1 0,-1 1,0 1,1 0,-1 1,0 1,1 0,-1 1,0 1,14 3,-22-2,1 1,-1 0,0 0,0 0,-1 1,0 0,0 0,0 0,0 1,-1-1,-1 1,1 0,-1 0,0 1,0-1,-1 0,0 1,0 0,-1-1,0 1,0 4,0 4,-1-1,0 1,-1 0,-1-1,-1 1,0-1,0 1,-2-1,0-1,-3 6,3-9,-1 1,0-1,-1 0,0-1,-1 1,0-1,-1-1,0 0,0 0,-1-1,0 0,0 0,-1-1,0-1,0 0,-1 0,0-1,0-1,-12 4,-12-17,35 8,1 1,-1-1,1 1,0-1,-1 0,1 1,0-1,0 0,-1 1,1-1,0 0,0 1,0-1,0 0,0 1,0-1,0 0,0 1,0-1,0 0,0 0,1 1,-1-1,0 0,0 1,1-1,-1 1,0-1,1 0,-1 1,1-1,-1 1,1-1,-1 1,1-1,-1 1,1-1,-1 1,1 0,-1-1,1 1,0 0,-1-1,1 1,0 0,-1 0,1 0,0-1,0 1,-1 0,1 0,3-1,0-1,0 1,0 0,0 0,0 0,0 0,1 1,-1 0,0 0,0 0,0 0,1 1,-1-1,0 1,0 0,0 1,0-1,0 1,0-1,0 1,-1 0,1 1,-1-1,1 0,-1 1,0 0,0 0,1 1,77 96,-64-72,-11-17,0 0,1 0,0-1,0 0,1 0,1-1,0 0,8 6,-16-14,1 0,0 0,-1 0,1-1,0 1,0 0,0-1,0 1,0-1,0 0,0 1,0-1,0 0,-1 0,1 0,0-1,0 1,0 0,0-1,0 1,0-1,0 0,0 1,-1-1,1 0,0 0,-1 0,12-10</inkml:trace>
  <inkml:trace contextRef="#ctx0" brushRef="#br0" timeOffset="40083.817">3166 1689,'9'-2,"1"0,-1-1,0 0,0-1,0 0,0 0,0-1,-1 0,0 0,0-1,0 0,-1 0,0-1,0 0,-1 0,1-1,-2 0,1 0,-1 0,0-1,-1 0,3-6,-7 13,0 0,0 0,0 0,0-1,0 1,0 0,0 0,-1 0,1 0,-1 0,0 0,1 1,-1-1,0 0,0 0,0 0,0 1,0-1,-1 0,1 1,-1-1,1 1,-1 0,1-1,-1 1,1 0,-1 0,0 0,0 0,0 0,0 0,0 1,0-1,0 1,0-1,0 1,0 0,0 0,0 0,0 0,-83 17,78-12,-1 0,1 1,0 0,1 0,0 1,0-1,0 2,1-1,0 0,0 1,1 0,0 0,0 1,1-1,0 1,0-1,0 6,2-8,-1-1,2 1,-1 0,1-1,-1 1,2 0,-1-1,1 1,-1-1,2 1,-1 0,1-1,-1 0,1 1,1-1,-1 0,1 0,0 0,0-1,0 1,1-1,0 1,0-1,0 0,0-1,0 1,1-1,1 2,2 0,1-1,-1 1,1-2,-1 1,1-1,0 0,1-1,-1 0,0 0,0-1,1 0,-1-1,1 0,-1-1,1 1,-1-2,0 0,1 0,-1 0,6-4,19-8,-1-3,-1 0,0-3,-2 0,0-2,16-16,-10 10,217-152,-253 180,1-1,-1 0,0 0,1 1,-1-1,1 0,0 1,-1-1,1 0,-1 1,1-1,0 1,0-1,-1 1,1-1,0 1,0-1,0 1,-1 0,1 0,0-1,0 1,0 0,0 0,0 0,-1 0,1 0,0 0,0 0,0 0,0 0,0 1,0-1,-1 0,1 0,0 1,0-1,0 1,-1-1,1 1,0-1,0 1,-1-1,1 1,-1 0,1-1,0 1,-1 0,1-1,-1 1,0 0,1 0,-1-1,1 1,-1 0,0 0,0 0,0 0,1 0,-1 0,-8 8,1 0,-1 0,-1-1,1 0,-1 0,-1-1,0 0,0-1,0 0,7-4,-10 6,-5 2,0 1,0 0,2 2,-1 0,1 1,1 0,1 1,0 1,1 0,0 1,-2 7,13-20,0-1,1 0,-1 1,1-1,0 1,0 0,0-1,1 1,-1 0,1-1,0 1,0 0,1-1,-1 1,1 0,-1 0,1-1,0 1,0-1,1 1,-1-1,1 0,0 1,0-1,0 0,0 0,0 0,1 0,-1-1,1 1,0-1,0 1,0-1,0 0,0 0,0 0,1-1,-1 1,1-1,-1 0,1 0,-1 0,1 0,0 0,-1-1,1 0,0 0,0 0,-1 0,1-1,1 1,7-5,0 0,-1-1,0 0,0-1,0 0,-1-1,0 0,-1 0,0-1,0 0,0-1,-2 0,1 0,-1-2,11-10,83-132,-101 155,0-1,0 1,0-1,0 1,0-1,0 0,0 1,1-1,-1 1,0-1,0 0,0 1,0-1,1 1,-1-1,0 0,0 1,1-1,-1 0,0 1,1-1,-1 0,0 0,1 1,-1-1,0 0,1 0,-1 0,1 1,-1-1,0 0,1 0,-1 0,1 0,-1 0,1 0,-1 0,0 0,1 0,-1 0,1 0,-1 0,0 0,1 0,-1 0,1-1,-1 1,0 0,1 0,-1 0,1-1,-1 1,0 0,1 0,-1-1,0 1,0 0,1-1,-1 1,0 0,0-1,1 1,-1 0,0-1,0 1,0-1,0 1,1-1,-1 1,0 0,2 37,-2-32,0 0,-1 0,1 1,0-1,0 0,1 1,0-1,0 0,0 1,0-1,1 0,0 0,0 0,1-1,-1 1,1 0,0-1,0 1,0-1,1 0,-1 0,1-1,0 1,0-1,1 1,-1-1,1-1,-1 1,1-1,0 1,3-1,3 1,0-1,0-1,0 0,1-1,-1 0,0-1,1 0,-1 0,0-1,0-1,0 0,0-1,-1 0,1 0,-1-1,0 0,0-1,-1 0,0-1,0 0,0 0,-1-1,0 0,0 0,108-142,-98 125,-1 5,0-1,-2-1,0 0,-1-1,-1-1,-2 0,0-1,-2 0,0-1,-2 0,-1 0,-1-1,-10-92,4 116,0-1,0 0,0 1,0-1,0 1,-1 0,1-1,-1 1,0 0,0 0,0 0,0 0,-1 0,1 1,-1-1,0 1,0-1,1 1,-2 0,1 0,0 0,0 1,-1-1,1 1,0 0,-1 0,0 0,1 0,-1 1,-2-1,-4 3,1 1,-1 0,0 0,1 1,0 0,0 1,0 0,1 0,-1 1,1 0,0 1,1 0,0 0,0 0,0 1,1 0,0 0,1 1,-3 5,0 3,0 0,2 0,0 0,1 1,1-1,0 1,2 0,0 1,0-1,2 0,1 1,0-1,1 0,1 0,0 0,2 0,0-1,1 1,1-1,1 1,6 6,0 0,2-2,1 0,0 0,2-2,0 0,1-1,1-1,1-2,0 1,2-2,-1-1,2-2,0 0,0-1,15 4,28 13,-49-23</inkml:trace>
  <inkml:trace contextRef="#ctx0" brushRef="#br0" timeOffset="53836.895">6525 1492,'-2'-2,"1"0,-1 0,1 0,-1 0,0 0,1 1,-1-1,0 1,0 0,0-1,0 1,0 0,-1 0,1 0,0 0,-1 1,1-1,0 1,-1-1,1 1,0 0,-1 0,1 0,-1 0,-1 0,-6 1,1 0,0 0,0 1,0 0,0 0,0 1,0 0,1 1,-1 0,1 0,0 1,0 0,1 0,-1 1,1 0,0 0,1 0,0 1,0 0,-3 5,5-7,0 0,1 0,0 1,0-1,1 1,-1 0,1-1,0 1,1 0,-1 0,1 0,1 1,-1-1,1 0,0 0,0 0,1 0,-1 0,1 1,1-1,-1 0,1-1,0 1,1 0,-1 0,1-1,0 0,1 1,-1-1,5 4,3 4,1-1,1 0,0-1,1 0,0-1,0-1,1 0,0-1,11 4,-11-10,-1-1,0 0,1-1,-1-1,1-1,-1 0,0 0,0-1,0-1,0-1,-1 0,1 0,-1-2,-1 1,1-2,-1 0,0 0,10-10,-16 14,190-128,-80 75,-84 40,-70 25,26-3,0 0,0 0,1 1,-1 1,1 0,1 0,-1 1,1 1,1 0,0 0,0 0,0 1,2 1,-1-1,1 1,1 1,0-1,0 1,1 0,1 0,-2 8,5-17,1 0,0 1,0-1,0 0,0 1,0-1,0 0,1 0,0 1,-1-1,1 0,1 0,-1 0,0 0,1 0,-1 0,1-1,0 1,0 0,0-1,0 1,1-1,-1 0,1 0,-1 0,1 0,0 0,-1 0,1-1,0 1,0-1,0 0,1 0,-1 0,0 0,0-1,0 1,1-1,1 0,10 1,-1 0,1-1,-1 0,1-2,-1 1,0-2,1 0,7-3,-11 2,-1-1,1 0,-1 0,0-1,-1 0,0-1,1 0,-2 0,1-1,-1 0,-1-1,1 0,-2 0,1-1,-1 1,0-1,-1-1,-1 1,1-1,-1 0,1-9,-4 17,0-1,0 0,-1 1,0-1,0 0,0 0,0 0,0 1,-1-1,0 0,0 0,0 1,0-1,0 1,-1-1,1 1,-1-1,0 1,0 0,0 0,-1 0,1 0,-1 0,0 1,1-1,-1 1,0-1,-1 1,1 0,0 0,-1 1,1-1,-1 1,1-1,-1 1,0 0,1 1,-1-1,0 1,0-1,1 1,-1 0,0 1,0-1,0 1,1-1,-1 1,0 0,1 0,-1 1,1-1,-1 1,1 0,-1 0,3-1,0 0,0-1,0 1,0 0,0-1,1 1,-1 0,0 0,1 0,-1 0,0-1,1 1,-1 0,1 0,-1 0,1 0,0 0,-1 1,1-1,0 0,0 0,0 0,0 0,0 0,0 0,0 0,0 0,0 0,1 0,-1 0,0 0,1 0,-1 0,1 0,-1 0,1 0,-1 0,1 0,-1 0,1 0,0 0,0-1,0 1,-1 0,1-1,0 1,0 0,0-1,1 1,50 19,237-19,-267-1,-3 2,0-1,0-1,-1-1,1 0,0-2,-1 0,1-1,-1-1,0 0,0-1,-1-2,0 1,0-2,4-3,-20 11,1 0,-1 0,1 0,-1 0,0 0,1 0,-1 0,0 0,0 0,0-1,0 1,0 0,0-1,0 1,-1-1,1 1,0-1,-1 0,1 1,-1-1,0 1,1-1,-1 0,0 1,0-1,0 0,0 1,-1-1,1 0,0 1,-1-1,1 0,-1 1,1-1,-1 1,0-1,1 1,-1-1,0 1,0 0,0-1,0 1,-1 0,1 0,0 0,0 0,-1 0,1 0,-1 0,1 0,-1 0,1 1,-1-1,1 1,-1-1,1 1,-1-1,-1 1,-5-2,-1 1,1 0,0 1,0-1,-1 1,1 1,0 0,0 0,-1 1,1 0,0 0,1 1,-1 0,0 0,1 0,-1 1,1 1,0-1,1 1,-1 0,1 1,0-1,0 1,1 1,0-1,0 1,0 0,-2 5,3-6,1 0,1 1,-1-1,1 1,0 0,1-1,-1 1,1 0,1 0,-1 0,1 0,0 0,1 0,0 0,0 0,0-1,1 1,0 0,0-1,1 1,0-1,0 0,0 1,1-2,0 1,0 0,0-1,1 0,0 0,0 0,0 0,1-1,-1 0,1 0,0-1,0 1,1-1,-1 0,1-1,-1 0,1 0,0 0,-1-1,1 0,0 0,0-1,0 0,0 0,0-1,0 1,2-2,19-6,0-1,-1-2,0 0,0-2,-2-1,1-1,17-15,-21 11,-2-1,0-1,-2 0,0-2,-1 0,-2-1,0-1,-1 0,-2-1,-1 0,-1-1,1-6,-4 17,-4 7,1 0,-1-1,-1 1,0-1,0 1,0-1,-2 0,1 0,-1 1,0-1,-1 0,0 0,-1 1,-1-3,2 11,0-1,0 0,-1 1,1 0,-1-1,0 1,1 0,-1 0,0-1,0 2,1-1,-1 0,0 0,0 0,0 1,0-1,0 1,0 0,0-1,0 1,0 0,-1 0,1 0,0 1,0-1,0 0,0 1,0-1,0 1,0 0,1 0,-1 0,0 0,0 0,0 0,1 0,-1 0,1 1,-1-1,1 1,-1-1,1 1,0-1,0 1,0 0,0 0,0 0,0 0,0-1,0 1,1 0,-1 0,1 0,0 1,-7 14,1 1,1 0,1 0,0 0,1 1,1-1,1 1,1-1,1 1,0 0,2 6,0 35,-3 362,1-418,-1 0,0 0,0 0,0 0,0 0,-1 0,1 0,-1 0,0 0,0 0,-1 0,1-1,-1 1,0 0,0-1,0 1,0-1,-1 0,1 0,-1 0,0 0,0 0,0-1,0 1,0-1,-1 0,1 0,-1 0,1 0,-1 0,3-4,0 1,0 0,1 0,-1 0,0-1,1 1,-1 0,1-1,0 1,-1 0,1-1,0 1,0-1,0 1,0 0,0-1,0 1,1-1,-1 1,0 0,1-1,-1 1,1 0,-1-1,1 1,-1 0,1 0,0 0,0-1,0 1,0 0,0 0,0 0,0 0,-1 1,188-244,33-52,-212 283,-1-1,0 0,-1-1,-1 1,0-1,-1-1,0 1,-1-1,-1 0,0-3,-3 16,0 1,0 0,0 0,-1 0,1 0,-1 0,1 0,-1-1,0 1,1 0,-1 1,0-1,0 0,-1 0,1 0,0 0,-1 1,1-1,-1 1,1-1,-1 1,0 0,1-1,-1 1,0 0,0 0,0 0,0 0,0 1,0-1,0 0,0 1,0 0,0-1,-1 1,1 0,0 0,0 0,0 0,0 1,-1-1,1 0,0 1,0 0,0-1,0 1,0 0,0 0,0 0,1 0,-1 1,0-1,0 0,1 1,-1-1,1 1,0 0,-1-1,1 1,0 0,0 0,0 0,-1 1,-2 9,0 0,0 1,1-1,1 1,0-1,0 1,1 0,1-1,0 1,1 0,2 7,-2 14,30 138,-17-48,0 90,-14-210,0 1,-1 0,1 0,-1-1,0 1,-1-1,1 1,-1-1,0 0,0 1,0-1,-1 0,1 0,-1 0,0-1,0 1,0-1,-1 0,1 1,-1-1,0-1,1 1,-1-1,-1 1,1-1,0 0,0-1,-1 1,1-1,-1 0,0 0,1 0,-1 0,-3-1,7-2,-1 0,0 0,1 0,-1 0,1 0,0 0,0-1,0 1,0 0,0-1,1 1,-1-1,1 1,-1-1,1 1,0-1,0 1,0-1,0 1,0-1,1 1,-1-1,1 1,0-1,0 1,0 0,0-1,0 1,0 0,0 0,2-2,14-31,2 0,1 2,1 0,2 1,18-17,-20 22,52-46,-71 74,-1-1,0 0,0 1,0 0,1-1,-1 1,0-1,0 1,0 0,0 0,0 0,0 0,0 0,0 0,0 0,-1 0,1 0,0 0,0 0,-1 0,1 1,-1-1,0 0,1 0,-1 1,0-1,1 0,-1 1,0-1,0 0,0 1,0-1,0 0,-1 1,1-1,0 0,-1 0,1 1,-1-1,2 7,0-1,0 0,0 0,1 0,0 0,0 0,1-1,0 1,0-1,1 1,0-1,0 0,0 0,1-1,-1 0,-1-2,-1-1,0 0,1 0,-1-1,1 1,0 0,0-1,-1 0,1 0,0 0,0 0,0 0,0 0,0-1,1 1,-1-1,0 0,0 0,0 0,0-1,0 1,0-1,0 1,0-1,0 0,0 0,0 0,0-1,0 1,-1-1,1 0,2-1,158-141,-146 130,-7 4,1 1,0 1,0 0,1 1,0 0,0 0,1 2,-1-1,9-1,-2 3,-39 11,-8 3,21-8,1 1,-1 0,1 0,0 0,0 1,0 0,1 1,-1-1,1 1,0 0,1 0,-1 1,1-1,0 1,0 0,1 0,-1 0,1 1,1-1,-1 1,1-1,1 1,-1 0,1 0,0 0,0 0,1 0,0 0,0 0,2 6,-1-9,1 0,0 0,0-1,1 1,-1 0,1-1,0 0,-1 0,2 1,-1-2,0 1,0 0,1-1,0 1,-1-1,1 0,0 0,0-1,0 1,0-1,0 0,1 0,-1 0,0 0,0-1,1 0,2 0,118-17,-108 13,0-1,0-1,-1-1,0 0,0-1,-1-1,0 0,0-1,-1-1,0 0,-1-1,-1 0,0-1,0-1,-1 0,-1 0,0-1,-1 0,3-9,-1 15,-2 30,-7-12,6 19,-7-21,0-1,0 0,0 0,1 1,0-1,0 0,1 0,0-1,0 1,0 0,1-1,-1 0,1 0,0 0,1 0,-1-1,1 1,0-1,0-1,1 1,-1-1,1 1,-1-1,4 0,0 0,1-1,0 0,0 0,0-1,0 0,0-1,0 0,0-1,0 0,0 0,0-1,-1-1,1 0,-1 0,1 0,-1-1,0-1,0 0,-1 0,5-3,-6 2,-1 3,0 0,0 0,0 0,-1-1,1 0,-1 0,0-1,0 0,-1 1,1-2,-1 1,0 0,0-1,-1 0,0 0,0 0,0 0,-1 0,0-1,0 1,0-1,-1 1,0-1,0 0,-1 1,0-1,0 0,-1 1,1-1,-2 0,1 4,0 1,0-1,0 1,-1 0,1 0,-1-1,0 1,0 0,0 0,1 1,-2-1,1 0,0 1,0-1,-1 1,1 0,0 0,-1 0,1 0,-1 0,0 0,1 1,-1-1,1 1,-1 0,0-1,0 1,1 1,-1-1,0 0,1 1,-1-1,1 1,-1 0,0 0,1 0,-1 0,-5 2,1 1,-1 0,1 0,0 0,1 1,-1 0,1 0,0 0,0 1,0 0,-3 6,6-7,0-1,0 0,1 1,0 0,0-1,0 1,1 0,0 0,0 0,0 0,0 0,1 0,0 0,0 0,0 0,0 0,1 1,0-1,0 0,1-1,-1 1,1 0,0 0,0-1,1 1,-1-1,1 1,0-1,0 0,0 0,1-1,-1 1,1-1,0 1,0-1,0 0,1-1,-1 1,1-1,-1 0,1 0,0 0,0-1,0 1,0-1,0-1,3 1,10 2,1-2,0 0,0-1,0-1,0 0,0-2,0 0,0-1,-1-1,0-1,0-1,0 0,-1-1,0-1,14-10,127-77,-157 95,-1 0,1 0,0 0,-1 0,1 0,0 0,0 1,0-1,-1 0,1 0,0 1,0-1,0 1,0-1,0 1,0-1,0 1,0-1,1 1,-1 0,0 0,0 0,0-1,0 1,0 0,0 0,1 1,-1-1,0 0,0 0,0 0,0 1,0-1,0 1,0-1,0 1,0-1,0 1,0-1,0 1,0 0,0 0,0-1,-1 1,1 0,0 0,-1 0,1 0,0 0,-1 0,1 0,-1 0,0 0,1 0,-1 0,0 0,0 1,1-1,-1 0,0 0,0 0,0 0,0 0,-1 0,1 1,0-1,-1 0,2 1,-2 0,1 0,-1 0,1 0,0 0,0 0,0 0,0 1,0-1,0 0,1 0,-1 0,1 0,-1 0,1 0,0 0,0 0,0 0,0 0,0 0,0 0,1-1,-1 1,0 0,1-1,-1 0,1 1,0-1,0 0,-1 1,1-1,0 0,0 0,0-1,0 1,0 0,0-1,0 1,1-1,-1 0,0 1,0-1,0 0,0 0,0-1,2 1,121-57,-53 19,20 1,-91 38,1 1,-1-1,1 0,-1 0,1 1,-1-1,0 0,0 1,0-1,0 1,0 0,0-1,0 1,0 0,0 0,-1 0,1-1,-1 1,0 0,1 0,-1 0,0 0,0 0,0 0,0 0,0-1,-1 1,1 0,-1 0,1 0,-1 0,0-1,1 1,-1 0,0 0,0-1,0 1,-1 1,-1 6,2-7,0 0,0 0,0 1,0-1,1 0,-1 0,1 1,0-1,-1 1,1-1,0 0,0 1,1-1,-1 0,0 1,1-1,0 0,-1 1,1-1,0 0,0 0,0 0,0 0,1 0,-1 0,1 0,-1 0,1 0,-1-1,1 1,0-1,0 1,0-1,0 0,0 0,0 1,0-1,0-1,1 1,-1 0,0 0,2-1,13 1,-1-2,1 0,-1-1,1 0,-1-2,0 0,0 0,-1-2,0 0,1 0,-2-2,1 0,-1 0,-1-1,1-1,-1-1,8-8,-17 16,17-12,-2 0,1-1,-2-1,0 0,-1-2,-1 0,-1-1,0 0,-2-1,0-1,-2 0,0-1,-1 0,-2-1,0 1,-2-2,0 1,-2-1,0-9,-6-41,2 74,-1-1,1 0,-1 0,1 0,-1 1,0-1,0 0,1 1,-1-1,0 0,-1 1,1-1,0 1,0 0,-1-1,1 1,0 0,-1 0,0 0,1 0,-1 0,1 0,-1 0,0 1,0-1,1 1,-1-1,0 1,0 0,0-1,0 1,1 0,-1 0,0 0,0 0,0 1,-1 0,-5 2,1 0,-1 1,1 0,0 1,0 0,1 0,0 0,0 1,0 0,0 0,1 0,0 1,0 0,1 0,0 0,0 1,1-1,0 1,0 0,1-1,0 1,0 1,1-1,0 0,0 0,1 0,0 1,0 2,-1 10,1 0,1 0,0 0,2 0,0 0,2 0,0-1,1 0,1 0,1 2,100 202,-106-217,-11-16,6 6,-10-12</inkml:trace>
  <inkml:trace contextRef="#ctx0" brushRef="#br0" timeOffset="54102.477">10702 1406,'43'10,"33"3,10-1,-7-2,-11-3,-12-8,-11-3,-9-1,-5 0,-3 2,-2 0,-5 1</inkml:trace>
  <inkml:trace contextRef="#ctx0" brushRef="#br0" timeOffset="54565.74">11633 1463,'-113'75,"112"-74,0 0,1 0,-1 0,1 0,-1 0,0 0,1 0,0 0,-1 0,1 0,0 1,-1-1,1 0,0 0,0 0,0 0,0 0,0 1,0-1,0 0,0 0,1 0,-1 0,0 0,1 0,-1 1,1-1,-1 0,1 0,0 0,-1-1,1 1,0 0,0 0,-1 0,1 0,0-1,0 1,0 0,0-1,0 1,0-1,50 29,-44-26,83 51,-87-51,0-1,0 1,-1-1,1 1,-1 0,0 0,1 0,-2 1,1-1,0 0,0 1,-1-1,0 1,0-1,0 1,0 0,-1-1,1 1,-1 0,0 0,0-1,0 1,0 0,-1 0,0-1,0 4,-3-2,0 0,0 0,0 0,0-1,-1 1,0-1,0 0,0 0,0-1,-1 1,1-1,-1-1,0 1,0-1,0 0,0 0,0 0,-1-1,1 0,0-1,-1 1,-2-1,-49-6,32 0</inkml:trace>
  <inkml:trace contextRef="#ctx0" brushRef="#br0" timeOffset="55421.847">9460 1492,'0'0</inkml:trace>
  <inkml:trace contextRef="#ctx0" brushRef="#br0" timeOffset="56067.734">8697 1406,'0'5,"0"2</inkml:trace>
  <inkml:trace contextRef="#ctx0" brushRef="#br0" timeOffset="60872.315">12169 1802,'0'5,"0"-4,5-1,1-6,5-2,1-4,-3 4,3 4,-1 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1 605,'8'3,"1"-1,-1 0,1 0,0-1,0 0,0-1,0 0,0 0,-1-1,1 0,0-1,0 1,-1-2,1 1,-1-1,0-1,0 1,0-2,0 1,-1-1,1 0,-1 0,0-1,-1 0,6-6,104-152,-45 101,-68 61,-1 1,0 0,1 1,-1-1,1 0,-1 1,1-1,-1 1,1 0,0 0,-1 0,1 0,-1 1,1-1,-1 0,1 1,-1 0,1 0,-1 0,0 0,1 0,-1 0,0 0,0 1,0-1,0 1,0 0,0-1,0 1,0 0,-1 0,1 0,-1 0,0 1,1 0,4 10,-1 0,0 0,-1 1,0-1,-2 1,1 0,-1 0,-1 0,-1 0,0 0,-1 0,0 0,-1 1,0 20,2-26,0-1,-1 1,-1 0,1-1,-1 0,-1 1,1-1,-2 0,1 0,-1 0,0-1,0 1,-1-1,0 0,-1 0,1-1,-1 0,-1 0,1 0,-1-1,0 1,0-2,0 1,-1-1,0 0,0-1,0 1,-2-1,9-2,-1 0,1-1,0 1,0-1,-1 1,1-1,0 0,-1 1,1-1,-1 0,1 0,0 0,-1 0,1 0,0 0,-1-1,1 1,-1 0,1-1,0 1,0-1,-1 1,1-1,0 1,0-1,0 0,-1 0,1 0,0 0,0 0,0 0,1 0,-1 0,0 0,0 0,0 0,1 0,-1-1,1 1,-1 0,1-1,-1 1,1 0,0-1,0 1,-1 0,1-1,0 1,0 0,0-1,1 1,-1-1,0 1,0 0,1-1,-1 1,1 0,0-1,3-6,1 0,-1 0,2 1,-1 0,1 0,0 0,1 1,-1 0,1 0,0 1,1-1,-1 2,1-1,0 1,0 0,1 1,-1 0,1 0,-1 1,1 0,0 0,0 1,0 0,4 1,41 9,-44-5,0-2,0 1,0-1,0-1,1 0,-1 0,0-1,0 0,1-1,-1 0,0-1,0 0,0-1,0 0,0 0,-1-1,1 0,-1-1,6-4,2-4,-2-1,1-1,-2-1,0 0,-1-1,-1 0,0-1,-1 0,0-3,-11 8,-15 37,-1 85,16-106,0 1,1 0,-1-1,1 1,-1 0,1-1,1 1,-1-1,0 0,1 1,-1-1,1 0,0 0,0 0,1 0,-1 0,0 0,1-1,0 1,0-1,0 0,0 0,0 0,0 0,0 0,0-1,1 1,2 0,1-1,1 0,0 0,0 0,0-1,0 0,0-1,0 0,0 0,-1 0,1-1,0 0,-1-1,1 0,-1 0,0 0,0-1,0 0,-1-1,1 1,-1-1,2-2,113-129,-110 121,-16 23,1-1,0 2,0-1,1 0,0 1,0 0,1-1,0 1,1 0,0 0,0 0,1 0,0 0,0 0,1 0,1 0,-1 0,1 0,1 1,-1-6,0-1,1 1,-1-1,1 1,0-1,0 0,0 0,0 0,1 0,-1-1,1 1,0-1,-1 0,1 0,0-1,0 1,0-1,1 1,-1-1,0-1,0 1,1 0,-1-1,0 0,1 0,-1 0,0-1,1 0,-1 1,0-1,0-1,0 1,4-2,8-4,0 0,0 0,0-2,-1 0,0-1,0-1,9-9,25-25,-31 27,0 2,0 0,2 1,0 1,0 0,6-1,18 11,-77 22,18-12,1 1,0 0,1 1,0 0,0 1,1 0,0 2,1-1,-5 7,12-13,0 0,0 1,0 0,1 0,0 0,0 0,0 0,1 1,0-1,0 1,0 0,1 0,0 0,0 0,0-1,1 1,-1 0,1 0,1 0,-1 0,1 0,1 0,-1 0,1 0,-1-1,2 1,-1-2,0-1,0 0,1 0,-1 0,1 0,0 0,-1 0,2-1,-1 0,0 1,0-1,1 0,-1-1,1 1,-1 0,1-1,0 0,0 0,-1 0,1-1,0 1,0-1,0 0,3 0,95-14,-79 3,0 0,-1-2,-1 0,0-2,-1 0,-1-1,0-1,-1-1,-1-1,-1 0,9-15,-12 19,8-10,0 0,-2-1,0-2,-2 0,-2 0,0-1,-2-1,-1-1,-1 0,-2 0,-1-1,-2 0,1-11,-6 41,-1 0,1 0,0-1,-1 1,1 0,-1 0,0-1,0 1,0 0,0 0,0-1,0 1,-1 0,1 0,-1-1,1 1,-1 0,0 0,0 0,0 0,0 0,0 0,0 0,-1 0,1 0,-1 1,1-1,-1 1,0-1,0 1,1-1,-1 1,0 0,0 0,0 0,0 0,-1 0,1 0,0 1,0-1,0 1,-1 0,1-1,0 1,0 0,-1 0,-1 1,-6 5,0 1,1 1,0 0,0 0,1 0,0 1,0 1,1-1,0 1,1 0,0 1,0 0,1 0,1 0,0 0,0 1,0 7,-39 210,42-215,0-1,1 1,0 0,1-1,1 1,0 0,1-1,1 0,0 0,0 0,2 0,-1-1,2 1,-5-9,1-1,0 0,0 0,0 0,0 0,0 0,0-1,1 1,-1-1,1 0,0 0,-1 0,1-1,0 1,0-1,0 0,1 0,-1 0,0-1,0 1,0-1,0 0,1-1,-1 1,0 0,0-1,0 0,0 0,0-1,1 1,114-61,-90 36,53-31,-80 57,0 1,0-1,1 1,-1 0,0-1,0 1,0 1,0-1,0 0,0 0,0 1,0-1,0 1,-1-1,1 1,-1 0,1 0,-1 0,0 0,1 0,-1 0,0 0,0 0,-1 0,1 0,0 1,-1-1,1 0,-1 1,0-1,0 0,0 1,0-1,0 0,0 1,-1-1,1 0,-1 1,0 0,2 11,-1-10,0-1,0 1,0-1,0 1,1-1,-1 1,1-1,0 0,0 1,0-1,1 0,-1 0,1 0,0 0,-1 0,1 0,1 0,-1-1,0 1,1-1,-1 1,1-1,0 0,-1 0,1 0,0-1,0 1,1-1,-1 1,0-1,0 0,1 0,-1-1,0 1,1-1,1 1,11-5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40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28 651,'7'1,"0"0,0 0,0-1,0 0,0 0,0 0,-1-1,1 0,0 0,0-1,-1 0,1 0,-1-1,1 1,-1-2,0 1,0 0,0-1,-1 0,1-1,-1 1,0-1,0 0,-1 0,0-1,1 1,-2-1,1 0,-1 0,1-1,-1 0,0 1,-1-1,0 0,0 1,0-1,-1 0,0 0,0 0,-1 0,0-1,0 1,0 0,-2-5,1 10,1-1,-1 0,0 1,0-1,0 1,0-1,0 1,-1 0,1-1,-1 1,1 0,-1 0,0 0,0 0,0 0,0 1,0-1,0 0,-1 1,1 0,0-1,-1 1,1 0,-1 0,1 1,-1-1,0 0,1 1,-1-1,0 1,1 0,-1 0,0 0,0 1,1-1,-2 1,-2 0,0 0,0 1,-1 0,1 0,0 1,1 0,-1 0,1 0,-1 1,1-1,0 1,0 1,0-1,1 1,0-1,0 1,0 1,0-1,1 0,0 1,-2 4,-2 3,2 0,0 0,0 1,1-1,1 1,0 0,1 0,1 0,0 6,1-12,1 0,0 1,1-1,0 0,0 0,1 0,0 0,1-1,-1 1,1-1,1 0,-1 0,1 0,1 0,-1-1,1 0,0 0,0-1,1 1,0-1,0-1,0 0,0 0,1 0,-1 0,1-1,0-1,0 1,0-1,0-1,1 0,-1 0,0 0,1-1,-1 0,1-1,-1 0,1 0,21-8,1-1,-1-2,-1-1,-1-1,0-2,0-1,-2 0,17-16,155-138,-131 104,-197 177,122-101,0 1,1 0,1 0,-1 0,2 1,-1 0,2 0,-1 0,0 7,4-17,1-1,-1 1,1 0,-1 0,1 0,0 0,0 0,-1 0,1 0,0 0,0 0,0 0,0 0,0 0,0 0,0 0,1 0,-1 0,0 0,1 0,-1-1,0 1,1 0,-1 0,1 0,-1 0,1 0,-1-1,1 1,0 0,-1-1,1 1,0 0,0-1,0 1,-1-1,1 1,0-1,0 1,0-1,0 0,0 1,0-1,0 0,0 0,0 0,0 0,0 0,46-17,104-124,-83 86,-67 56,0 0,0-1,0 1,0 0,0 0,-1-1,1 1,0 0,0 0,0 0,-1 0,1 0,0 0,-1 0,1 0,-1 1,0-1,1 0,-1 0,0 0,1 1,-1-1,0 0,0 0,0 0,0 1,0-1,-1 0,1 0,0 0,0 1,-1-1,1 0,-1 0,1 0,-1 0,1 0,-1 0,0 0,0 0,1 0,-1 0,0 0,0 0,0 1,-62 231,24 52,40-157,-2-137,-1-1,-1 1,1-1,-1 1,-1 0,0 0,0 0,-1 1,0 0,0-1,-1 2,0-1,-1 1,1 0,-1 0,-1 1,-6-6,-61-40,100 39,29 4,-1-2,0-2,-1-2,0-3,-2-2,26-15,-60 27</inkml:trace>
  <inkml:trace contextRef="#ctx0" brushRef="#br0" timeOffset="439.094">1186 594,'19'116,"-18"-112,0-1,0 0,1 0,-1 0,1-1,0 1,0 0,0-1,0 1,0-1,0 1,1-1,0 0,-1 0,1 0,0-1,0 1,0 0,0-1,0 0,0 0,0 0,0 0,0 0,1-1,-1 1,0-1,1 0,-1 0,0 0,0-1,1 1,-1-1,0 0,9-3,-2-1,1-1,-1 0,0 0,0-1,0 0,-1-1,0 0,-1 0,0-1,0 0,-1 0,0-1,0 0,-1 0,-1-1,0 0,1-2,2-4</inkml:trace>
  <inkml:trace contextRef="#ctx0" brushRef="#br0" timeOffset="1235.062">1807 509,'-21'5,"2"2,-1 0,1 2,0 0,1 1,0 1,1 0,0 1,0 1,1 1,1 0,1 1,-13 17,1 54,25-84,1 0,0 0,0 0,0 0,1 0,-1 0,0 0,1 0,-1 0,1 0,0 0,0 0,-1 0,1 0,0-1,1 1,-1 0,0-1,0 1,1-1,-1 1,1-1,-1 0,1 0,0 0,-1 1,1-1,0-1,0 1,0 0,0 0,0-1,0 1,0-1,0 0,0 1,0-1,0 0,0 0,0 0,0-1,0 1,13-3,0 0,0-1,-1-1,1-1,-1 0,0-1,-1 0,1-1,-2 0,1-1,-1-1,0 0,5-6,18-13,61-48,-94 77,0 0,0 0,0-1,0 1,-1 1,1-1,0 0,0 0,0 1,0-1,0 1,0-1,0 1,-1 0,1 0,0 0,-1 0,1 0,0 0,-1 0,0 0,1 1,-1-1,0 0,1 1,-1 0,0-1,0 1,0 0,0-1,-1 1,1 0,0 0,-1 0,1-1,-1 1,0 0,1 0,-1 0,0 0,0 0,-1 0,1 2,13 30,-11-31,0-1,1 1,0-1,0 1,-1-1,1 0,1 0,-1 0,0-1,0 1,1-1,-1 0,1 1,-1-2,1 1,-1 0,1-1,0 1,-1-1,1 0,0 0,-1-1,1 1,-1-1,1 0,0 0,-1 0,0 0,1-1,-1 1,0-1,1 0,-1 0,0 0,-1 0,1 0,0-1,0 1,-1-1,0 0,1 0,-1 0,0 0,-1 0,1 0,1-4,22-24,-2-1,-1-1,-2-1,-1-1,-2 0,10-31,-19 38,-2 0,-1 0,-2 0,0-1,-2 1,-1-1,-1 0,-2-3,4 29,-1 0,0 1,1-1,-1 0,0 0,0 0,-1 1,1-1,0 0,-1 0,0 1,1-1,-1 0,0 1,-1-1,1 1,0-1,-1 1,1 0,-1-1,0 1,0 0,0 0,0 0,0 1,0-1,0 0,-1 1,1-1,-1 1,1 0,-1 0,1 0,-1 0,0 0,1 1,-1-1,0 1,0 0,0-1,1 1,-1 1,0-1,0 0,1 1,-1-1,0 1,-1 0,-4 6,1 1,0-1,1 1,0 0,0 1,0 0,1-1,1 2,0-1,0 0,0 1,1 0,1 0,0 0,0 0,1 0,0 0,1 1,-2 0,-1 18,2 0,1 0,1 0,1 0,2 0,1-1,1 1,1-1,2-1,1 1,1-2,1 1,14 21,7-11,-41-69,-2 11,0-1</inkml:trace>
  <inkml:trace contextRef="#ctx0" brushRef="#br0" timeOffset="1491.053">1976 368,'39'0,"26"0,8 0,-4-5,-10-1,-9 0,-8 1,-7 2,-5 1,-7-5,-8 1</inkml:trace>
  <inkml:trace contextRef="#ctx0" brushRef="#br0" timeOffset="1721.661">2626 651,'0'9,"0"-1,0-7,0-4</inkml:trace>
  <inkml:trace contextRef="#ctx0" brushRef="#br0" timeOffset="2151.865">2851 340,'-7'12,"0"0,0 0,2 0,0 1,0 0,1 0,0 0,2 1,-1-1,2 1,-1-1,2 1,0 0,1-1,0 1,1 0,0-1,1 0,1 1,0-1,1 0,0 0,-3-11,0 1,0 0,0-1,0 1,0-1,0 0,1 0,-1 0,1 0,-1 0,1 0,0-1,0 1,0-1,0 0,0 0,0 0,0 0,0 0,0-1,0 0,0 1,1-1,-1 0,0-1,0 1,0 0,1-1,-1 0,0 0,0 0,0 0,0 0,0 0,-1-1,1 1,0-1,-1 0,1 0,8-6,-1 0,1-1,-2 0,0 0,0-1,0 0,-1-1,-1 0,1 0,30-91,-38 99,1-1,-1 1,0-1,0 1,-1-1,1 1,-1-1,0 1,1-1,-2 1,1 0,0-1,-1 1,1 0,-1 0,0 0,0 0,0 0,0 1,-1-1,1 1,-1-1,1 1,-1 0,0 0,0 0,0 0,0 1,0-1,-1 1,-39-6,26 11</inkml:trace>
  <inkml:trace contextRef="#ctx0" brushRef="#br0" timeOffset="2600.902">3133 622,'18'-37,"-15"26,1 0,1 1,0 0,1 0,0 1,0-1,1 1,0 0,0 1,1 0,4-3,-11 11,1-1,0 0,0 1,-1 0,1-1,0 1,0 0,0 0,0 0,-1 0,1 0,0 0,0 1,0-1,-1 1,1-1,0 1,-1 0,1-1,0 1,-1 0,1 0,-1 0,1 0,-1 1,0-1,1 0,-1 0,0 1,0-1,0 1,0-1,0 1,0-1,0 1,-1 0,1 0,28 27,-23-28,-1 0,1 0,-1-1,1 0,-1 0,1 0,-1 0,1-1,-1 0,1 0,-1-1,0 1,0-1,1-1,-1 1,0 0,-1-1,1 0,-1 0,1-1,-1 1,0-1,0 0,0 0,-1 0,1-1,-1 1,0-1,0 0,-1 0,0 0,1 0,-2 0,1 0,-1-1,1 1,-1 0,-1-1,1 1,-1-1,0 0,-4-18</inkml:trace>
  <inkml:trace contextRef="#ctx0" brushRef="#br0" timeOffset="3017.835">3641 311,'-29'15,"0"0,0 2,2 1,0 1,-12 13,37-31,1-1,0 1,0-1,0 1,0 0,0-1,0 1,0 0,1 0,-1 0,0 0,0 0,1 0,-1 0,0 0,1 0,-1 0,1 0,-1 0,1 0,0 0,-1 1,1-1,0 0,0 0,0 0,0 1,0-1,0 0,0 0,0 0,0 1,1-1,-1 0,0 0,1 0,-1 0,1 0,0 0,-1 0,1 0,0 0,-1 0,1 0,0 0,0 0,0 0,0-1,0 1,0 0,0-1,0 1,0-1,0 1,0-1,0 1,1-1,-1 0,0 1,12 3,-4-1,0 0,0 1,0 0,0 0,0 1,-1 0,0 0,0 1,0 0,-1 1,0 0,3 4,-9-10,0 1,0-1,0 1,-1-1,1 1,-1-1,1 1,-1 0,1-1,-1 1,0 0,0 0,0-1,0 1,0 0,0-1,0 1,-1 0,1-1,-1 1,1 0,-1-1,1 1,-1-1,0 1,0-1,0 1,0-1,0 1,0-1,0 0,0 0,-1 0,1 0,0 0,-1 0,1 0,-1 0,1 0,-65 28,41-23</inkml:trace>
  <inkml:trace contextRef="#ctx0" brushRef="#br0" timeOffset="3436.776">2710 1,'0'0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274 401,'-16'2,"0"1,0 1,1 0,-1 1,1 1,0 1,0 0,1 0,-5 4,10-5,0-3,1 1,-1 1,1 0,0 0,0 1,1-1,0 2,0-1,0 1,1 0,0 1,0-1,1 1,0 0,4-6,1 0,0 0,0 0,0 0,0-1,0 1,0 0,0 0,1 0,-1 0,1-1,-1 1,1 0,0 0,0-1,0 1,0-1,0 1,0 0,0-1,0 0,1 1,-1-1,0 0,1 0,-1 0,1 0,0 0,-1 0,1 0,0 0,-1 0,1-1,0 1,64 18,-48-16,129 36,-145-39,-1 1,1-1,-1 1,0-1,1 1,-1 0,0 0,0 0,1-1,-1 1,0 0,0 1,0-1,0 0,0 0,-1 0,1 1,0-1,0 0,-1 1,1-1,-1 0,1 1,-1-1,0 1,1-1,-1 1,0-1,0 1,0-1,0 1,0-1,-1 1,1-1,0 0,-1 1,1-1,-1 1,1-1,-1 0,0 1,1-1,-1 0,0 0,0 1,0-1,0 0,0 0,0 0,0 0,-1 0,1 0,0-1,-1 1,-74 44,-41-4,92-35</inkml:trace>
  <inkml:trace contextRef="#ctx0" brushRef="#br0" timeOffset="1870.341">585 570,'-1'44,"-1"-29,2 0,0 0,0 0,2 0,-1 0,2 0,0-1,3 7,-5-19,0 0,-1 0,1 0,0-1,0 1,1 0,-1-1,0 1,0-1,1 0,-1 1,1-1,0 0,-1 0,1 0,0 0,-1 0,1 0,0 0,0-1,0 1,0-1,0 1,0-1,-1 0,1 0,0 0,0 0,0 0,0 0,0 0,0-1,0 1,0-1,0 1,0-1,0 0,-1 0,1 1,0-1,0-1,65-52,-23-49,-43 100,0-1,0 1,0-1,-1 1,0-1,1 1,-1-1,0 0,-1 1,1-1,-1 1,1-1,-1 1,0-1,-1 1,1-1,0 1,-1 0,0 0,0 0,0 0,0 0,0 0,-1 0,1 1,-1-1,0 1,1 0,-1 0,1 0,0 1,0 0,0 1,0-1,0 0,0 0,0 1,0-1,0 1,0 0,0-1,0 1,0 0,0 0,-1 1,1-1,0 0,0 1,0-1,0 1,0-1,0 1,-1 1,30 14,-11-16,0 0,0 0,-1-2,1 0,0-1,-1 0,0-1,0-1,0 0,-1-2,1 1,-1-2,-1 0,1 0,-2-1,1-1,-1 0,-1-1,8-8,-8 9,-1 0,-1-2,1 1,-2-1,1 0,-2-1,0 1,0-2,-1 1,-1-1,0 0,-1 0,0 0,-1-1,-1 1,-1-1,0 1,0-1,-2 0,1 0,-2 1,0-1,-1 1,-1 0,0-1,0 1,-7-12,11 25,-1-1,1 1,0 0,-1 0,1 0,0-1,-1 1,1 0,-1 0,0 0,1 0,-1 0,0 0,0 0,0 0,1 0,-1 1,0-1,0 0,0 0,0 1,-1-1,1 1,0-1,0 1,0-1,0 1,0 0,-1-1,1 1,0 0,0 0,-1 0,1 0,0 0,0 0,-1 0,1 1,0-1,0 0,0 1,-1-1,1 1,0-1,0 1,0-1,0 1,0 0,0 0,0-1,0 1,0 1,-3 10,1 0,1 0,0 1,0-1,1 1,1 0,0-1,1 1,1 4,-1 16,2 197,24-61,-26-151,-2-12,0 0,1 0,-1 0,1 0,1 1,-1-1,1 0,0 0,0 0,1 0,0-1,0 1,0 0,0-1,1 1,0-1,1 0,-1 0,1 0,0 0,0-1,0 1,1-1,-1 0,1 0,2 0,-2-4,0-1,0 0,0-1,0 1,0-1,0 0,0 0,-1-1,1 1,-1-1,1 0,-1 0,0-1,0 1,-1-1,1 0,-1 0,0 0,0 0,0 0,0-1,-1 0,2-3,126-223,-115 211,-8 29,-5 41,-2-43,0 14,-2-9,0 0,2 0,-1 0,2 0,0 0,0 0,1 0,0 0,1-1,0 1,1-1,1 1,0-1,0 0,1-1,0 0,1 0,5 7,-10-15,-1 1,1-1,0 0,0 1,1-1,-1 0,0 0,1-1,-1 1,1 0,0-1,0 1,-1-1,1 0,0 0,0 0,0-1,0 1,0-1,0 1,0-1,0 0,0 0,0 0,1-1,-1 1,0-1,0 1,-1-1,1 0,0 0,0-1,0 1,0 0,-1-1,1 0,-1 0,1 1,-1-1,0-1,0 1,0 0,2-2,52-107,10-33,-65 143,0 0,1 1,-1-1,0 0,0 1,1-1,-1 1,0-1,1 1,-1 0,0 0,1 0,-1-1,1 1,-1 1,0-1,1 0,-1 0,1 0,-1 1,0-1,1 1,-1-1,0 1,0-1,1 1,-1 0,0 0,0-1,0 1,0 0,0 0,0 0,0 0,0 1,0-1,0 0,-1 0,1 0,0 1,-1-1,1 0,-1 0,0 1,1-1,-1 1,0-1,0 0,0 1,0 0,12 16,-7-13,1 0,-1 0,1 0,0-1,0 1,1-1,-1-1,1 0,0 1,0-2,0 1,0-1,0 0,0-1,1 0,-1 0,1 0,-1-1,1 0,-1-1,0 1,1-1,-1-1,0 0,1 0,-1 0,0-1,0 0,-1 0,1-1,-1 1,1-2,-1 1,18-11,-1-1,0-2,-1 0,-1-1,0-1,-2-1,6-9,-24 29,1 0,-1-1,0 1,0-1,0 0,0 1,0-1,-1 0,1 1,0-1,-1 0,0 0,1 0,-1 1,0-1,0 0,0 0,0 0,0 0,0 0,0 0,-1 1,1-1,-1 0,1 0,-1 0,0 1,0-1,1 0,-1 1,0-1,-1 1,1-1,0 1,0 0,-1-1,1 1,-1 0,1 0,-1 0,1 0,-4-2,1 1,-1 0,1 1,-1-1,1 1,-1-1,0 2,0-1,0 0,1 1,-1 0,0 0,0 0,0 1,-3 0,-7 4,1 1,0 0,0 1,1 0,0 1,0 1,0 0,2 0,-1 1,1 1,0 0,0 3,6-8,1 0,0 0,0 1,0 0,1-1,0 1,0 1,1-1,0 0,0 1,1-1,0 1,0-1,1 1,0-1,0 1,1-1,0 1,0-1,1 1,0-1,0 0,1 1,0-1,0-1,0 1,1 0,0-1,0 0,1 1,0-2,0 1,0-1,1 0,0 0,0 0,0-1,0 1,6 1,11 6,0-1,1-2,1 0,0-1,0-2,0 0,1-2,-1-1,1-1,0-1,0-1,0-1,0-1,-1-2,1-1,-1 0,21-9,-21 4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16,'-2'-15,"-4"22,-4 26,4 9,1-1,1 1,3 0,4 41,-1-3,-1 132,-2-210,1 1,0 0,0-1,0 1,1 0,-1 0,0-1,1 1,0-1,0 1,0-1,0 1,0-1,0 1,0-1,1 0,-1 1,1-1,0 0,0 0,0 0,0-1,0 1,0 0,0-1,0 1,1-1,-1 0,1 0,-1 0,1 0,-1 0,1 0,0-1,-1 1,1-1,0 0,-1 0,1 0,0 0,-1 0,1 0,0-1,-1 0,3 0,7-6,1-2,-1 1,0-1,-1-1,0 0,-1-1,0 0,-1-1,0 1,6-12,8-8,3-5,-2-2,-1-1,-2-1,-2-1,3-12,-16 91,-8-19,1 1,1-1,1 0,0 0,2 0,0 0,1 0,1 0,1-1,1 0,0 0,1 0,4 4,-10-19,1 1,0-1,0 0,0 0,0 0,1 0,-1-1,1 1,0-1,-1 0,1 0,0 0,0 0,1-1,-1 0,0 0,0 0,1 0,-1-1,0 1,1-1,-1 0,0-1,1 1,-1-1,0 0,0 0,1 0,-1 0,0-1,0 0,0 0,0 0,-1 0,1 0,-1-1,1 0,-1 1,0-1,0-1,0 1,0 0,0-1,-1 0,23-28,-2-2,-1 0,-2-2,-1 0,-2-2,2-8,3-4,-16 38,-1 0,0 0,0 0,-2-1,1 0,-1 0,-1 0,-1 0,0 0,0 0,-1 0,-1-1,0 1,-2-5,3 18,0 0,0 1,-1-1,1 0,0 0,0 1,-1-1,1 0,0 0,0 1,-1-1,1 0,0 0,-1 0,1 0,0 0,-1 1,1-1,0 0,-1 0,1 0,0 0,-1 0,1 0,0 0,-1 0,1 0,0 0,-1 0,1 0,0 0,-1-1,1 1,0 0,-1 0,1 0,0 0,-1-1,1 1,0 0,0 0,-1 0,1-1,0 1,0 0,0-1,-1 1,1 0,0 0,0-1,0 1,0 0,-1-1,1 1,0 0,0-1,0 1,0 0,0-1,0 1,0 0,0-1,0 1,0-1,0 1,0 0,0-1,1 1,-1 0,-8 25,5-5</inkml:trace>
  <inkml:trace contextRef="#ctx0" brushRef="#br0" timeOffset="484.484">965 410,'11'-3,"-1"-1,1 0,-1-1,0 0,0 0,-1-1,1 0,-1-1,-1 0,1-1,-1 1,0-2,-1 1,0-1,0 0,-1-1,-1 1,3-6,-7 13,-1 0,0 0,1 0,-1 0,0 0,0 0,0 0,0 0,-1 0,1 0,0 0,-1 0,0 0,1 0,-1 0,0 0,0 0,0 0,0 0,0 1,-1-1,1 0,0 1,-1-1,1 1,-1 0,0-1,1 1,-1 0,0 0,0 0,0 0,0 1,0-1,0 0,0 1,0-1,0 1,0 0,0-1,0 1,0 0,0 0,0 1,0-1,0 0,0 1,0-1,0 1,0 0,0-1,0 1,0 0,0 0,0 1,1-1,-1 0,1 0,-1 1,1-1,-1 1,-8 4,0 1,0 0,0 0,1 1,1 0,-1 1,1 0,0 0,1 0,0 1,1 1,0-1,1 1,0 0,0 0,1 0,1 1,0-1,0 1,1 0,1 0,0 0,1 0,0 0,0 0,2 0,1 9,-1-16,-1 0,1 0,1 0,-1-1,1 1,-1-1,1 0,0 0,1 0,-1 0,1 0,0-1,0 0,0 0,0 0,0 0,1 0,-1-1,1 0,0 0,0 0,0-1,0 1,0-1,0 0,137 2,-99-5,-31 2,0 0,-1-1,1 0,0-1,-1 0,1-1,-1 0,0-1,0 0,0 0,0-2,-1 1,7-6,1-3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4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1,'0'265,"-28"-52,15-107,14-105,0-1,0 0,0 0,0 0,0 0,0 0,0 0,0 0,0 0,0 0,0 0,0 0,0-1,0 1,0 0,0-1,0 1,0-1,0 1,-1-1,1 0,0 1,0-1,0 0,-1 1,1-1,0 0,-1 0,1 0,-1 0,1 1,-1-1,1 0,-1 0,0 0,1 0,-1 0,0-1,2 0,9-11,-2 1,0 0,0 0,1 1,1 1,-1-1,2 1,-1 1,2 0,-1 1,1 1,0-1,0 2,1 0,0 1,0 0,1 1,-1 1,1 0,6 0,-15 4,-1 0,1 0,-1 1,1 0,-1 0,0 1,0-1,0 1,0 0,0 0,-1 1,1-1,-1 1,0 0,0 0,0 1,-1-1,1 1,-1 0,0 0,0 0,-1 0,0 0,0 1,0-1,0 1,-1-1,0 1,0 0,-1-1,1 1,-1 0,-1 0,1-1,-1 1,0 0,0-1,0 1,-1-1,0 1,0-1,-1 0,1 1,-1-1,0-1,0 1,-2 1,0 1,0-1,-1 0,0 0,0-1,0 0,-1 0,1 0,-1-1,0 0,-1 0,1-1,-1 1,0-2,1 1,-1-1,0-1,0 1,0-1,-1-1,1 1,0-1,0-1,0 0,0 0,-6-2,9 3,1 0,0-1,0 1,-1-1,1-1,0 1,0 0,0-1,0 0,1 0,-1 0,0 0,1-1,-1 1,1-1,0 0,0 0,0 0,-2-3,-3-10</inkml:trace>
  <inkml:trace contextRef="#ctx0" brushRef="#br0" timeOffset="656.724">607 424,'-13'21,"1"-1,2 2,0-1,1 1,1 1,1 0,0 8,6-29,0 0,0 0,1 0,-1 0,1 0,-1 0,1 0,0 0,0 0,0 0,0 1,0-1,0 0,1 0,-1 0,1 0,-1 0,1 0,0 0,0 0,0 0,0-1,0 1,0 0,1 0,-1-1,1 1,-1-1,1 1,-1-1,1 0,0 0,-1 1,1-1,0 0,0-1,0 1,0 0,0 0,0-1,0 1,0-1,0 0,1 0,-1 0,0 0,0 0,0 0,0 0,0-1,0 1,0-1,0 1,0-1,0 0,0 0,0 0,0 0,11-7,-1 0,0-1,0 0,-1-1,0 0,-1-1,0 0,0-1,-2 0,1-1,-2 1,1-1,3-12,58-81,-68 105,-1 0,1 0,0 0,0 0,0 0,0 0,0 0,0 0,0 0,0 0,0 0,0 1,0-1,0 1,1-1,-1 1,0-1,0 1,1-1,-1 1,0 0,1 0,-1 0,0 0,1 0,-1 0,0 0,1 0,-1 1,0-1,1 0,-1 1,0-1,0 1,1-1,-1 1,0 0,0 0,0-1,0 1,0 0,0 0,0 0,0 0,0 0,0 0,-1 0,1 1,0-1,0 1,29 68,-29-68,12 46,-1 2,-3-1,-2 2,-1 11,4 10,-7-57,0 0,-1 0,0 0,-1 1,-1-1,0 0,-1 0,-1 0,0 0,-1 0,-1 0,-5 12,8-23,0 1,0-1,-1 0,0 0,0 0,0 0,0 0,-1 0,1-1,-1 1,0-1,0 0,0 0,-1 0,1 0,-1 0,1-1,-1 0,0 0,0 0,0 0,0 0,-1-1,1 1,0-1,0-1,-1 1,1 0,-1-1,1 0,-1 0,1 0,0-1,-1 0,1 1,-1-1,1-1,0 1,0-1,0 0,-1 0,2-1,0 0,1-1,-1 0,1 1,0-1,0 0,0 0,0 0,1-1,0 1,-1 0,2 0,-1-1,0 1,1-1,0 1,0 0,0-1,1 1,-1-1,1 1,0 0,1-5,42-95,72-27,-98 113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54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29,'-6'-2,"0"-1,0 2,-1-1,1 0,0 1,-1 0,1 1,-1 0,1 0,-1 0,1 1,-1-1,1 2,-1-1,1 1,0 0,0 0,0 0,0 1,0 0,0 0,1 1,0 0,-1 0,-10 8,0 0,1 1,1 1,0 0,1 1,1 1,-5 6,11-12,1 0,0 0,0 0,1 0,0 1,1 0,0 0,1 0,-1 7,2-15,1 0,-1 0,1 0,0 0,0 0,0 0,0 0,0 0,1 0,0 0,-1 0,1 0,0 0,0-1,0 1,1 0,-1-1,1 1,0-1,-1 1,1-1,0 0,0 0,1 0,-1 0,0 0,1 0,-1 0,1-1,-1 0,1 1,0-1,0 0,-1 0,1 0,0-1,0 1,1-1,9-1,0 0,0-1,-1-1,1 0,0-1,-1 0,0-1,0-1,-1 0,1 0,-1-1,0 0,-1-1,0 0,0-1,-1 0,3-4,-9 11,110-110,-112 111,-1 0,1 0,0 0,0 0,0 0,0 1,0-1,1 0,-1 0,0 1,0-1,0 1,1-1,-1 1,0-1,1 1,-1 0,0 0,1-1,-1 1,0 0,1 0,-1 0,0 1,1-1,-1 0,0 0,1 1,-1-1,0 1,0-1,1 1,-1 0,0-1,0 1,0 0,0 0,0 0,0-1,0 1,0 1,0-1,0 0,-1 0,1 0,0 0,0 1,24 67,-21-56,33 73,-25-68</inkml:trace>
  <inkml:trace contextRef="#ctx0" brushRef="#br0" timeOffset="1078.56">907 57,'-9'0,"0"0,0 0,0 1,0 0,0 1,1 0,-1 1,1-1,-1 1,1 1,0 0,0 0,0 1,1 0,-1 0,0 2,7-6,0 1,1 0,-1 0,1-1,0 1,0 0,0-1,0 1,0 0,0 0,0-1,0 1,0 0,1 0,-1-1,1 1,0 0,-1-1,1 1,0-1,0 1,0-1,0 1,0-1,0 0,0 1,1-1,-1 0,0 0,1 0,-1 0,1 0,-1 0,1 0,-1-1,1 1,0 0,-1-1,1 0,0 1,0-1,-1 0,1 0,2 0,8 7,-8-7,-1 1,1 1,0-1,-1 0,1 1,-1 0,1 0,-1 0,0 0,0 0,0 1,0-1,0 1,-1 0,1 0,-1 0,0 0,0 0,0 1,0-1,0 1,-1-1,1 1,-1-1,0 1,0 0,-1 0,1 0,-1-1,0 1,0 0,0 0,0 0,-1 0,1 0,-1-1,0 1,0 0,-1-1,1 1,-1 0,-2 2,-1-1,0 1,0-1,0 0,-1 0,1-1,-1 1,0-1,-1-1,1 1,-1-1,1 0,-1 0,0-1,0 0,0 0,0-1,-1 0,-5 0,-8-4</inkml:trace>
  <inkml:trace contextRef="#ctx0" brushRef="#br0" timeOffset="1584.008">1331 29,'-60'21,"46"-18,0 1,1 0,0 1,0 0,0 1,1 1,0 0,0 1,1 0,-8 7,18-13,-1 0,1 1,0-1,0 0,0 0,1 0,-1 0,0 1,1-1,0 0,-1 1,1-1,0 1,0-1,0 0,1 1,-1-1,0 0,1 1,0-1,-1 0,1 0,0 0,0 0,0 1,1-1,-1 0,0-1,1 1,-1 0,1 0,0-1,-1 1,1-1,0 1,0-1,0 0,0 1,0-1,1 0,-1-1,0 1,0 0,1-1,1 1,36 33,-37-29,-1-1,1 1,-1 0,-1 0,1 0,-1 0,0 1,0-1,0 0,-1 1,1-1,-2 0,1 1,0-1,-1 0,0 1,0-1,-1 0,1 0,-1 0,0 0,-1 0,1 0,-1-1,0 1,0-1,0 0,-1 0,1 0,-1 0,0 0,0-1,-1 0,1 0,-1 0,1 0,-1-1,0 0,0 0,-5 2,-10 0</inkml:trace>
  <inkml:trace contextRef="#ctx0" brushRef="#br0" timeOffset="1933.347">1471 170,'-2'13,"-1"2,0-1,1 1,0 0,1 0,1 0,1 0,0 0,0 0,2-1,2 11,-4-23,0 0,-1 1,1-1,0 0,1 0,-1 0,0 0,1 0,-1 0,1-1,-1 1,1 0,0-1,0 1,0-1,0 1,0-1,0 0,0 0,0 0,0 0,1 0,-1-1,0 1,1-1,-1 1,0-1,1 0,-1 0,1 0,-1 0,0-1,1 1,-1 0,0-1,1 0,1 0,72-53,-52 22,-2-2,-2 0,-1-1,-2-1,6-17,-12 29,-1 6</inkml:trace>
  <inkml:trace contextRef="#ctx0" brushRef="#br0" timeOffset="2982.747">1867 453,'12'-40,"1"2,2 0,1 0,2 2,2 0,1 1,13-14,10 16,-43 33,0-1,0 1,0 0,0 0,0 0,1 0,-1 0,0 0,0 1,0-1,0 0,0 0,1 1,-1-1,0 1,0-1,0 1,0 0,0-1,0 1,-1 0,1 0,0-1,0 1,0 0,-1 0,1 0,0 0,-1 0,1 0,-1 0,1 0,-1 0,0 0,1 0,-1 1,0-1,0 0,0 0,0 0,0 0,0 1,0-1,0 0,7 133,-6-133,-1 0,0 0,1 0,-1 0,1 0,-1 0,1 0,0 0,-1 0,1 0,0 0,0 0,-1 0,1-1,0 1,0 0,0-1,0 1,0-1,0 1,0-1,0 1,0-1,0 0,1 1,-1-1,0 0,0 0,0 0,0 0,0 0,1 0,-1 0,0 0,0-1,0 1,0 0,0-1,0 1,0-1,0 1,0-1,0 1,1-1,51-31,-44 25,88-59,-95 65,-1 1,0-1,0 1,0 0,1-1,-1 1,0 0,1 0,-1-1,0 1,1 0,-1 0,0 1,0-1,1 0,-1 0,0 1,1-1,-1 0,0 1,0 0,0-1,0 1,1 0,-1-1,0 1,0 0,0 0,0 0,-1 0,1 0,0 0,0 0,0 0,-1 0,1 0,-1 0,1 1,-1-1,1 0,-1 0,0 1,1 0,4 62,-5-59,0 11,-1-4,1-1,0 1,1 0,0 0,1 0,0 0,1-1,0 1,5 9,3-2</inkml:trace>
  <inkml:trace contextRef="#ctx0" brushRef="#br0" timeOffset="3180.317">2713 254,'-10'29,"-2"14,-1 0</inkml:trace>
  <inkml:trace contextRef="#ctx0" brushRef="#br0" timeOffset="3345.677">2572 0,'0'0</inkml:trace>
  <inkml:trace contextRef="#ctx0" brushRef="#br0" timeOffset="3963.667">3193 142,'-25'11,"1"2,0 0,1 1,0 1,2 2,0 0,0 1,2 1,0 1,1 0,-12 20,28-38,0 0,1 0,-1-1,1 1,-1 0,1 1,0-1,0 0,0 0,0 0,0 1,1-1,-1 0,0 1,1-1,0 1,0-1,0 1,0-1,0 0,0 1,0-1,1 1,-1-1,1 0,0 1,0-1,0 0,0 0,0 1,0-1,1 0,-1 0,1 0,-1-1,1 1,0 0,0-1,-1 1,1-1,0 1,1-1,-1 0,0 0,0 0,0 0,1 0,-1 0,0-1,1 1,-1-1,1 0,6-1,0-1,0 0,-1-1,1 0,-1 0,1-1,-1 0,0-1,-1 0,1 0,-1 0,0-1,0 0,1-3,-5 7,30-30,-1-1,-2-1,-1-2,-2-1,0-3,54-72,-80 111,0-1,-1 1,1 0,0-1,0 1,0 0,0-1,0 1,0 0,0 0,0 0,1 0,-1 0,0 0,1 0,-1 0,0 1,1-1,-1 1,1-1,-1 1,1-1,0 1,-1 0,1 0,-1-1,1 1,0 0,-1 1,1-1,-1 0,1 0,-1 1,1-1,-1 1,1-1,-1 1,1 0,-1-1,1 1,-1 0,0 0,0 0,1 0,-1 0,0 0,0 1,0-1,0 0,0 0,0 1,-1 0,25 135,41 247,-66-381,3 10,0 0,-1 0,-1 1,0-1,-1 0,0 1,-1-1,0 1,-1-1,-1 0,0 0,-1 0,0 0,-1-1,0 0,-1 0,-4 6,-76 48,84-64,-1-1,1 1,0-1,-1 0,1 0,-1-1,0 1,1 0,-1-1,0 1,1-1,-1 0,0 0,1 0,-1 0,0-1,1 1,-1-1,0 1,1-1,-1 0,1 0,-1 0,1-1,0 1,-1 0,1-1,0 0,0 1,0-1,0 0,0 0,0 0,1 0,-1 0,1-1,-1 1,1-2,-3-8,1 0,0-1,1 1,0-1,1 0,0 0,1 0,1 0,0 1,1-1,0 0,1 1,0-1,1 1,5-11,-3 6,0 1,2 0,0 0,0 1,1 0,1 0,1 1,0 1,0 0,1 0,1 1,0 0,10-5,4-2,-3 3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0,'-12'0,"0"0,0 1,0 0,0 1,1 1,-1 0,1 0,-1 1,1 0,0 1,1 0,-1 1,1 0,0 1,1 0,-1 1,1-1,1 2,0-1,0 1,0 1,1-1,1 1,-1 0,2 1,-1 0,2 0,-1 0,2 0,-1 1,1-1,1 1,0 0,1 2,1-10,-1-1,1 0,0 0,1 0,-1 1,0-1,1 0,0 0,0 0,0 0,0 0,0 0,1 0,-1 0,1-1,0 1,-1 0,1-1,1 1,-1-1,0 0,1 0,-1 0,1 0,-1 0,1 0,0-1,0 1,0-1,0 0,0 0,0 0,0 0,0-1,0 1,0-1,0 0,1 0,-1 0,0 0,2-1,10-4,0-1,-1-1,0 0,0-1,-1 0,0-1,0-1,-1 0,0 0,-1-2,0 1,-1-1,3-5,36-35,-38 41,-10 8,-1 1,1 0,0 1,0-1,0 0,1 0,-1 0,0 1,1-1,-1 0,1 1,-1-1,1 1,0 0,0 0,0 0,0-1,-1 2,1-1,0 0,1 0,-1 1,0-1,0 1,0-1,0 1,0 0,1 0,-1 0,0 0,0 0,0 1,0-1,0 1,0-1,1 1,-1 0,0 0,-1 0,1 0,0 0,0 0,0 0,0 2,26 63,-27-61,0 1,0 0,1-1,-1 1,1-1,1 1,-1-1,1 0,0 0,0 0,0 0,1-1,0 1,0-1,0 0,0 0,1 0,-1-1,1 1,0-1,0 0,4 1,39-5,-30-7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12 354,'-11'8,"20"-8,23-8,-10-3,0-2,0 0,-1-1,-1-1,-1-1,0 0,-1-2,5-6,92-115,-26 73,-86 64,0 1,0 0,0 0,0 0,1 0,-1 0,0 1,1 0,-1-1,0 1,0 0,1 1,-1-1,0 0,1 1,-1 0,0 0,0 0,0 0,0 0,0 1,0 0,0-1,0 1,0 0,-1 0,1 0,-1 1,0-1,1 1,0 1,2 6,-1-1,0 1,-1 0,0 0,-1 0,0 0,0 0,-1 1,-1-1,0 1,0-1,-1 1,-1 8,1 10,0-16,-1 0,0 0,0 0,-1 0,-1-1,0 1,-1-1,0 0,-1 0,0 0,-1-1,0 0,-1-1,0 1,0-1,-1-1,-1 0,0 0,0-1,0 0,-1-1,0 0,-1 0,0-2,0 1,0-1,-3 0,9-5,0 1,1-1,-1-1,1 1,-1-1,0 0,1 0,-1-1,1 1,0-1,0-1,0 1,0-1,0 1,0-1,0-1,1 1,0-1,-1 0,2 0,-1 0,0 0,1 0,0-1,0 0,0 0,0 0,1 0,0 0,-1-4,-8-9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92 439,'-22'42,"13"-26,0 1,0-1,2 2,0-1,1 1,1 0,0 0,1 1,0 9,3-24,0 1,0-1,0 0,1 1,-1-1,1 1,0-1,0 1,1-1,-1 1,1-1,0 0,0 1,1-1,-1 0,1 0,0 0,0 0,0 0,1 0,-1-1,1 1,0-1,0 1,0-1,0 0,1 0,0-1,-1 1,1-1,0 1,0-1,0-1,0 1,0 0,1-1,-1 0,0 0,1 0,2 0,5-4,1 0,0 0,-1-1,0-1,0 0,0-1,0 0,-1-1,0 0,-1 0,1-1,-1-1,-1 0,0 0,0-1,-1 0,0 0,-1-1,0 0,0 0,-1-1,-1 0,0 0,-1 0,1-5,-5 12,1-1,-1 1,-1-1,1 1,-1-1,0 1,0 0,-1-1,0 1,0 0,0 0,0 0,-1 0,0 0,0 1,0-1,0 1,-1 0,0 0,0 0,0 0,0 1,0 0,-1-1,0 2,1-1,-1 0,0 1,0 0,-1 0,1 1,0-1,-1 1,1 0,-1 1,1-1,-1 1,1 0,-1 1,1-1,0 1,-1 0,1 0,-1 1,1-1,0 1,0 1,0-1,0 1,0-1,1 1,-1 1,1-1,0 1,0-1,-4 5,7-6,-1 0,1-1,-1 1,1 0,-1 0,1 0,0-1,0 2,0-1,0 0,0 0,1 0,-1 0,0 0,1 1,0-1,0 0,-1 0,1 1,0-1,1 0,-1 1,0-1,1 0,-1 0,1 0,0 1,0-1,0 0,0 0,0 0,0 0,0 0,1-1,-1 1,1 0,-1-1,1 1,0-1,-1 1,1-1,0 0,0 1,0-1,0 0,0 0,1-1,-1 1,0 0,0-1,0 1,1-1,0 0,10 1,0-1,0-1,0 0,-1 0,1-1,0-1,-1 0,0-1,0 0,0-1,0 0,0-1,-1-1,0 0,-1 0,0-1,0 0,0 0,4-6,119-106,-120 109,-1 1,0-2,-1 0,-1 0,0-1,0 0,-1-1,-1 0,0 0,-1-1,-1 0,0 0,-1 0,0-1,-2 0,0 0,0 0,-2 0,0-1,-1 1,-1-9,2 23,-1 1,0-1,0 1,0-1,0 0,0 1,0-1,-1 1,1-1,0 1,-1-1,1 1,-1-1,0 1,1 0,-1-1,0 1,0 0,0-1,0 1,0 0,0 0,0 0,0 0,0 0,-1 0,1 0,0 0,-1 1,1-1,-1 0,1 1,0-1,-1 1,0 0,1-1,-1 1,1 0,-1 0,1 0,-1 0,1 0,-1 0,1 1,-1-1,1 0,-1 1,1-1,-1 1,1-1,-1 1,1 0,0 0,-1 0,1 0,0 0,0 0,0 0,0 0,0 0,0 0,-1 1,-13 17,1 1,0 0,2 1,0 0,2 1,0 0,1 1,1 0,2 0,0 1,1-1,-1 21,-6 15,5-33,1 0,1 0,1 1,2 0,0 0,2 0,1 0,1 0,1-1,2 1,0-1,9 22,-15-46,1-1,1 1,-1-1,0 1,0 0,0-1,1 1,-1-1,1 1,-1-1,1 1,0-1,0 0,-1 1,1-1,0 0,0 1,0-1,1 0,-1 0,0 0,0 0,0 0,1 0,-1 0,1-1,-1 1,0 0,1-1,-1 1,1-1,0 0,-1 1,1-1,-1 0,1 0,-1 0,1 0,0 0,-1 0,1 0,-1-1,1 1,-1-1,1 1,-1-1,1 1,-1-1,1 0,0-1,9-11,-2-2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42 667,'-7'17,"0"0,1 0,0 1,2 0,0 0,1 0,1 0,0 1,2-1,0 1,1-1,2 9,-3-25,1 0,-1 0,1 0,0-1,-1 1,1 0,0 0,0-1,0 1,0-1,1 1,-1-1,0 1,1-1,-1 0,1 0,-1 1,1-1,0 0,-1-1,1 1,0 0,0 0,-1-1,1 1,0-1,0 1,0-1,0 0,0 0,0 0,0 0,0 0,-1 0,1-1,0 1,0 0,0-1,0 0,0 1,-1-1,1 0,1-1,72-49,-55 31,-1 0,0-2,-2 0,0-1,-1-1,-2 0,0-1,-2-1,1-5,-12 24,-9 21,-12 27,18-32,-1-1,1 1,0 0,1 0,0 0,1 0,0 0,0 0,1 0,0 0,0 1,0-7,0 0,0 0,0 0,0 0,0 0,1 0,0 0,-1 0,1 0,0-1,0 1,0-1,1 0,-1 1,0-1,1 0,0 0,-1-1,1 1,0-1,0 1,0-1,0 0,0 0,0 0,0 0,0-1,1 1,-1-1,0 0,0 0,1 0,12-2,-1-1,1 0,-1-2,1 0,-1 0,-1-1,1-1,-1-1,0 0,-1 0,0-2,0 1,-1-2,0 0,-1 0,0-1,-1 0,2-4,19-19,-1 0,-2-2,-2-1,-1-1,-2-1,-2-1,-2-1,-1-1,-2 0,-3-2,-1 1,4-38,-14 76,-1-1,-1 1,1-1,-1 1,0-1,0 1,-1-1,0 0,0 1,-1 0,0-1,0 1,0 0,-1 0,1 0,-2 0,1 0,-1 1,1 0,-2-1,1 1,-5-4,8 8,-1 1,1-1,-1 0,1 1,-1-1,0 1,1-1,-1 1,1 0,-1 0,0 0,1-1,-1 2,0-1,1 0,-1 0,0 1,1-1,-1 0,1 1,-1 0,1-1,-1 1,1 0,-1 0,1 0,0 0,-1 0,1 0,0 0,0 0,0 0,0 1,0-1,0 0,0 1,0 1,-31 62,28-54,-9 27,3 1,1 0,2 1,2 0,1 0,0 0,-6 284,11-245,21 35,-27-110,0-10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7,'38'0,"32"0,9 0,1-5,-9 4,-12 1,-10 1,-10 1,-6-1,-4 0,-2 0,-1-1,0 5,-4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0,'-5'29,"-1"9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82,'-1'19,"2"0,0-1,1 1,1 0,1-1,0 1,2-1,0 0,1 0,5 8,-11-23,1 0,0-1,0 1,0-1,0 0,0 1,0-1,1 0,-1 0,1 0,0-1,-1 1,1-1,0 1,0-1,0 0,0 0,0 0,0 0,0-1,0 1,1-1,-1 0,0 0,0 0,0 0,0-1,0 1,1-1,-1 0,0 0,0 0,0 0,-1 0,1-1,0 1,0-1,-1 0,2-1,4-2,1-1,-1 0,-1 0,1-1,-1 0,0 0,-1-1,1 0,-2 0,1-1,-1 1,1-4,-4 5,0-1,0 1,-1-1,0 1,0-1,-1 0,0 1,0-1,-1 1,0-1,0 1,-1-1,1 1,-2-1,1 1,-1 0,0 0,-1 1,0-1,0 1,0-1,-1 1,0 0,0 1,0-1,-1 1,0 0,-5-3,8 6,0 0,0 0,0 1,0-1,-1 1,1 0,0-1,-1 2,1-1,-1 0,0 1,1-1,-1 1,1 0,-1 0,1 1,-1-1,1 1,-1 0,1-1,-1 2,1-1,-1 0,1 1,0-1,0 1,-3 2,-7 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0 284,'56'-49,"91"-62,-146 110,1 0,0 0,-1 1,1-1,0 0,-1 1,1-1,0 1,-1-1,1 1,0 0,0 0,0 0,-1 0,1 0,0 0,0 0,0 1,-1-1,1 1,0-1,-1 1,1 0,0-1,-1 1,1 0,-1 0,1 0,-1 0,0 1,1-1,-1 0,0 1,0-1,0 0,0 1,0-1,0 1,0 0,0-1,-1 1,1 0,-1-1,1 1,-1 0,0 0,1 1,-1 0,1 1,0-1,0 1,0-1,1 1,-1-1,1 0,0 0,0 0,0 0,0 0,0 0,1 0,0-1,-1 1,1-1,0 0,0 0,0 0,0 0,0 0,1-1,-1 1,1-1,-1 0,1 0,-1 0,1 0,-1-1,1 0,0 0,-1 0,1 0,0 0,4-3,0-1,-1 0,0 0,1-1,-2 1,1-2,0 1,-1-1,0 0,-1 0,1 0,-1-1,0 0,-1 0,0-1,0 1,0-1,-1 1,0-1,-1 0,0-1,0 1,0-4,8-16,-2 6,-3 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45 443,'-10'28,"1"0,1 1,2 0,1 0,2 1,0-1,2 1,3 29,-3-56,1-1,0 1,0 0,0 0,0 0,0 0,0-1,1 1,-1 0,1 0,0 0,0-1,0 1,0-1,0 1,1 0,-1-1,1 0,0 1,0-1,-1 0,1 0,1 0,-1 0,0-1,0 1,1 0,-1-1,1 0,-1 1,1-1,0 0,-1 0,1-1,0 1,0 0,0-1,-1 0,1 0,0 0,0 0,0 0,0 0,-1-1,1 1,1-1,5-6,1 0,-1 0,-1 0,0-1,0-1,0 1,-1-1,0 0,-1-1,0 0,-1 0,1 0,-2-1,0 1,0-1,0-3,-1 7,-1 0,1 0,-1 0,-1 0,1 0,-1-1,-1 1,1 0,-1-1,0 1,-1 0,0-1,0 1,-1 0,1 0,-1 0,-1 0,0 0,0 0,0 0,-1 1,0 0,0 0,0 0,-1 0,0 1,0-1,0 1,-1 1,0-1,0 1,0 0,0 0,-1 0,1 1,-1 0,0 1,0-1,0 2,-5-2,10 2,0 1,0 0,0-1,0 1,0 0,0 0,0 0,1 0,-1 1,0-1,0 0,0 1,0-1,0 1,1 0,-1 0,0 0,0 0,1 0,-1 0,1 0,-1 0,1 0,-1 1,1-1,0 1,0-1,0 1,0-1,-1 2,4-1,0-1,0 1,0 0,0-1,1 1,-1-1,0 0,1 0,-1 0,1 0,-1 0,1 0,-1-1,1 1,-1-1,1 0,0 0,-1 0,1 0,0 0,-1 0,1-1,-1 0,1 1,-1-1,1 0,0 0,18-5,1-2,-1 0,-1-1,1-1,-1-1,-1-1,1-2,-4 4,3-3,-2 0,1-2,-2 0,0-1,-1-1,0 0,-1-1,-2-1,1 0,-2 0,-1-1,0-1,-2 0,0 0,-1 0,-2-1,0 0,1-12,-5 146,-1 501,45-185,-38-295,-8-132,0 0,1-1,-1 1,0 0,1-1,-1 1,0 0,0-1,1 1,-1-1,0 0,0 1,0-1,0 0,0 1,1-1,-1 0,0 0,0 0,0 0,0 0,0 0,0 0,0 0,0 0,0 0,0 0,0-1,0 1,1 0,-1-1,0 1,0-1,0 1,0-1,1 1,-1-1,0 1,1-1,-1 0,0 1,1-1,-1 0,1 0,-1 0,1 1,-1-1,1 0,0 0,-1 0,1 0,0 0,0 0,0 0,-1 0,1 1,0-1,0 0,0 0,1 0,-1 0,0 0,0 0,0 0,-5-21,0 0,1-1,1 1,1-1,1 0,2 0,1-15,-1-9,0 5,-3 9,3 0,1 1,1-1,2 1,1-1,8-24,-3 27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0,'-5'38,"-1"33,0 13,1-3,2-5,0-12,2-6,1-8,0-9,0-5,0-5,1-3,-1-1,5 0,1 0,0-1,-6-3,-3-7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1 502,'460'-401,"-355"309,-104 92,0-1,0 0,0 0,0 0,0 0,0 1,1-1,-1 1,0-1,1 1,-1-1,0 1,1 0,-1-1,0 1,1 0,-1 0,0 0,1 0,-1 1,1-1,-1 0,0 0,1 1,-1-1,0 1,1-1,-1 1,0 0,0-1,0 1,0 0,0 0,1 0,-1 0,-1 0,1 0,0 0,0 0,0 0,0 0,-1 0,1 1,-1-1,1 0,-1 0,1 1,-1-1,0 1,1-1,-1 0,0 1,0-1,0 0,0 1,-1 0,2 84,-10-20,1-22,3 0,1 0,3 1,2 11,-2-53,2 0,-1 0,0 0,0 0,1 0,0 0,0 0,0-1,0 1,0 0,0 0,1-1,-1 1,1 0,0-1,-1 0,1 1,1-1,-1 0,0 0,0 0,1 0,-1-1,1 1,-1-1,1 1,0-1,0 0,0 0,0 0,-1 0,1-1,0 1,0-1,0 0,0 0,0 0,0 0,0 0,0-1,0 1,0-1,0 0,0 0,0 0,0 0,0 0,-1-1,1 1,-1-1,1 0,-3 2,2-2,1 0,-1 0,0 1,1-1,0 1,-1-1,1 1,0 0,0 0,0 0,-1 0,1 1,0-1,0 1,0-1,0 1,0 0,0 1,0-1,0 0,0 1,0-1,0 1,0 0,0 0,0 0,-1 1,1-1,0 1,-1-1,1 1,1 2,18 19,-20-20,0 0,0 0,0 0,0 0,0 0,1 0,-1 0,1-1,0 1,-1-1,1 0,0 0,1 0,-1 0,0-1,1 1,-1-1,0 0,1 0,0 0,-1 0,1 0,-1-1,1 0,0 0,-1 0,1 0,0 0,-1-1,1 0,0 0,-1 0,1 0,-1 0,0-1,3 0,24-24,-19 11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9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1 201,'13'1,"1"0,-1-1,1 0,-1-2,1 1,-1-1,0-1,0-1,0 1,0-2,0 0,-1-1,0 0,0 0,-1-2,4-2,38-56,-52 64,0 1,0-1,0 1,0-1,-1 0,1 0,0 0,-1 1,0-1,1 0,-1 0,0 0,0 0,0 0,0 1,0-1,0 0,-1 0,1 0,0 0,-1 0,0 1,1-1,-1 0,0 1,0-1,0 0,0 1,0-1,-1 1,1-1,0 1,-1 0,1 0,0 0,-1-1,0 1,1 0,-1 1,0-1,1 0,-2 0,-2-1,-1 1,1-1,-1 1,1 0,-1 0,1 1,-1-1,0 1,1 1,-1-1,1 1,-1 0,0 0,1 0,0 1,-1 0,1 0,0 0,0 1,0 0,0 0,1 0,-1 1,1-1,0 1,0 0,0 0,0 0,1 1,-2 1,0 1,0 0,1 0,-1 1,1 0,1-1,-1 1,1 0,1 1,0-1,0 0,0 1,1 0,0-1,1 1,0-1,0 1,1 0,0-1,2 8,-1-11,0 0,1 0,-1-1,1 1,0 0,0-1,0 0,0 0,1 0,0 0,0 0,0-1,0 0,1 1,-1-2,1 1,-1 0,1-1,0 0,0 0,0-1,1 1,-1-1,3 0,134 6,-118-7,4-1,-6 2,1-2,-1 0,0-2,0 0,0-2,0 0,6-3,-2-3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10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0 400,'46'-34,"-3"-1,0-3,-3-2,-1-1,15-24,-50 61,0 0,0 0,0 0,0-1,-1 0,0 1,0-1,0-1,-1 1,0 0,0-1,0 1,0-1,-1 1,0-1,0 0,-1 0,1 1,-1-1,-1 0,1 0,-1 1,0-1,-1-2,1 7,0 0,0-1,-1 1,1 0,0 0,-1 0,1 0,-1 1,1-1,-1 0,0 0,1 1,-1-1,0 1,1 0,-1-1,0 1,0 0,1 0,-1 0,0 0,0 1,1-1,-1 0,0 1,1-1,-1 1,0-1,1 1,-1 0,1 0,-1 0,1 0,-1 0,1 0,0 0,-1 0,1 0,0 1,-1 0,-37 64,33-33,2 1,2 0,1 1,1-1,2 0,6 28,29 185,-17-127,-5 0,-3 34,-10-139,0 1,-1 0,0-1,-1 1,-1 0,0 0,-2-1,0 1,0-1,-1 0,-1 0,-1 0,0-1,-1 1,0-1,-1-1,0 0,-2 0,1 0,-12 9,19-19,-1-1,0 0,1 0,-1 0,0 0,0-1,0 1,-1-1,1 0,0 0,0 0,-1 0,1-1,0 1,-1-1,1 0,-1 0,1 0,-1 0,1 0,0-1,-1 0,1 0,0 0,-1 0,1 0,0-1,0 1,0-1,0 0,0 0,1 0,-1 0,0 0,1-1,0 1,-1-1,1 0,0 1,1-1,-1 0,0 0,1 0,-1-1,0-2,0-17,1 0,0-1,2 1,1-1,0 1,2 0,1 0,1 0,0 1,2-1,1 2,8-17,-14 30,7-16,0 0,1 1,2 0,0 1,1 1,2 0,0 1,1 0,1 2,0 0,2 1,14-10,12 7,-25 16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1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115 255,'-16'23,"1"1,1 0,1 1,1 0,1 1,1 1,-2 15,10-39,0 0,1 0,-1 1,1-1,0 0,0 1,1-1,-1 0,1 1,-1-1,1 1,0-1,0 1,1-1,-1 1,1-1,0 1,0-1,0 0,0 1,0-1,1 0,-1 0,1 0,0 0,0 0,0 0,1-1,-1 1,1 0,-1-1,1 0,0 0,0 0,0 0,0 0,0-1,0 1,0-1,0 0,1 0,-1 0,1 0,-1-1,1 1,-1-1,1 0,-1 0,1 0,-1 0,3-1,2-3,1 0,-1-1,-1 0,1 0,-1-1,0 1,0-2,0 1,-1-1,0 0,0 0,-1-1,0 1,-1-1,1 0,-1-1,-1 1,0-1,0 0,0 0,-1 0,-1 0,1 0,-2 0,1 0,-1 0,0 0,-1-1,0 1,-1 0,0 0,0 0,-1 0,0 1,0-1,-1 1,0 0,-2-2,4 8,-1 0,1 0,-1 0,0 0,0 0,0 1,0-1,0 1,0 0,0 0,0 0,-1 0,1 1,0-1,0 1,-1 0,1 0,0 0,-1 0,1 1,0-1,-1 1,1 0,0 0,0 0,0 0,0 0,0 1,0 0,0-1,0 1,1 0,-1 0,1 1,-1-1,1 0,0 1,0 0,0-1,-1 3,-1-1,1 0,-1 0,1 0,0 0,0 1,0 0,1-1,-1 1,1 0,1 0,-1 0,1 1,-1-1,2 0,-1 1,0-1,1 0,0 1,0-1,1 0,0 1,0-1,0 0,0 0,2 3,0-4,0 0,0 0,0 0,1-1,-1 1,1-1,0 0,0 0,0 0,0-1,1 0,-1 1,1-2,0 1,-1 0,1-1,0 0,0 0,0 0,0-1,0 0,0 0,0 0,0 0,4-2,123-34,-98 25,-1-3,0-1,-1-1,0-2,-1-1,-1-1,-2-2,14-13,-29 23,-1-1,0-1,-2 1,1-2,-2 1,0-1,0-1,-2 0,0 0,0 0,-2-1,0 0,1-10,-6 25,0 0,1 0,-1 0,0 0,0 0,-1 0,1 0,0 0,-1-1,1 1,-1 0,0 1,0-1,1 0,-1 0,-1 0,1 0,0 1,0-1,-1 0,1 1,0-1,-1 1,0 0,1-1,-1 1,0 0,0 0,1 0,-1 0,0 1,0-1,0 0,0 1,0-1,0 1,0 0,-1-1,1 1,0 0,0 1,-1-1,-3 0,0 1,0 0,0 0,0 1,0 0,0 0,0 0,1 1,-1-1,1 1,0 0,0 1,0 0,-2 1,-63 93,68-96,0 1,0 0,1 1,-1-1,1 0,0 0,0 1,1-1,-1 0,0 1,1-1,0 1,0-1,0 1,0-1,1 1,-1-1,1 0,0 1,0-1,0 0,0 1,1-1,0 0,-1 0,1 0,0 0,0-1,0 1,1-1,-1 1,2 1,6 0,0 1,1-2,-1 1,1-2,-1 1,1-1,0-1,0 0,0 0,0-1,0-1,0 0,-1 0,2-1,23-1,-14 2,-18 0,1-1,0 1,0 0,-1 0,1 0,0 1,0 0,0-1,0 1,0 0,0 1,-1-1,1 1,0 0,0 0,0 0,-1 0,1 1,-1-1,1 1,-1 0,1 0,-1 0,0 1,0-1,0 1,0 0,-1-1,1 1,-1 1,0-1,1 0,-2 0,1 1,0-1,-1 1,2 2,-4 3,1-1,-1 1,-1 0,1-1,-1 0,-1 1,0-1,0 0,-1 0,1 0,-2-1,1 1,-5 5,-30 72,39-83,0 0,0 0,0 0,0 0,0 0,1-1,-1 1,0 0,1 0,-1 0,1 0,0 0,0-1,0 1,0 0,0-1,0 1,0-1,0 1,1-1,-1 1,0-1,1 0,0 0,-1 0,1 0,-1 0,1 0,0 0,0 0,0-1,-1 1,1-1,0 1,0-1,0 0,0 0,0 0,0 0,20 3</inkml:trace>
  <inkml:trace contextRef="#ctx0" brushRef="#br0" timeOffset="3822.525">1103 651,'246'-345,"-241"339,54-48,-58 53,0 1,0 0,0 0,0 0,0 0,0 0,0 0,0 1,1-1,-1 0,0 1,0-1,0 0,0 1,0-1,0 1,0 0,0-1,-1 1,1 0,0-1,0 1,0 0,-1 0,1 0,0 0,-1 0,1 0,-1 0,1 0,-1 0,0 0,1 0,-1 0,0 0,0 0,1 0,-1 0,0 0,0 0,0 1,3 51,-3-48,-20 139,19-144,1 1,0-1,0 1,0 0,0-1,0 1,0-1,-1 1,1-1,0 1,1-1,-1 1,0-1,0 1,0-1,0 1,0-1,0 1,1-1,-1 1,0-1,0 1,1-1,-1 0,0 1,1-1,-1 1,1-1,-1 0,0 1,1-1,-1 0,1 1,-1-1,1 0,-1 0,1 0,-1 1,1-1,-1 0,1 0,-1 0,1 0,-1 0,1 0,-1 0,1 0,-1 0,1 0,-1 0,1 0,-1-1,1 1,-1 0,1 0,-1 0,1-1,27-22,-20 17,255-206,-261 210,-1 0,1 1,0-1,0 1,0-1,0 1,0-1,0 1,0 0,0 0,0 0,1 1,-1-1,0 0,1 1,-1-1,1 1,-1 0,0 0,1 0,-1 0,1 0,-1 1,1-1,-1 1,0-1,1 1,-1 0,0 0,0 0,0 0,0 0,0 1,0-1,0 1,0-1,0 1,0 0,-1-1,1 1,-1 0,1 0,-1 1,2 9,-1 1,0 0,-1 0,-1 0,0 0,0 0,-2 0,1 0,-2 0,1-1,-6 13,-7 63,13-61,2-2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3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906 707,'24'-5,"13"-2,4 1,1 1,-2 1,-4 2,-2-4,-3 0,-1 0,-2 1,0 2,0-4,-1 0,1 0,-5-3,-2 1,-3 1</inkml:trace>
  <inkml:trace contextRef="#ctx0" brushRef="#br0" timeOffset="283.919">1019 847,'24'10,"13"3,4-6,1-4,-2-2,-4-2,-2-4,-3-3,-1 1,-2 1,-5-3,-2 0,-4 2</inkml:trace>
  <inkml:trace contextRef="#ctx0" brushRef="#br0" timeOffset="1128.904">1753 847,'32'5,"1"-2,-1-2,1-1,0-1,-1-2,1-1,-1-1,0-2,3-3,-26 8,-1-1,0-1,1 0,-1 0,0 0,-1-1,1 0,-1-1,0 1,0-2,-1 1,0-1,0 1,0-2,-1 1,0-1,-1 1,0-1,0-1,0 1,-1 0,0-1,-1 0,0 0,0 0,-1 1,0-1,-1-1,0 1,0 0,-1 0,0 0,0 0,-2-2,2 8,-1 1,0-1,1 0,-1 1,0-1,0 1,0-1,-1 1,1 0,-1 0,1 0,-1 0,0 1,1-1,-1 1,0-1,0 1,0 0,0 0,0 0,0 1,-1-1,1 1,0 0,0-1,0 2,-1-1,1 0,0 1,0-1,0 1,-1 0,-95 41,81-30,1 1,1 0,0 1,1 1,1 0,0 1,1 1,1 0,0 1,1 0,1 1,1 0,1 0,0 1,2 0,0 0,-1 11,7-22,0 0,0 1,1-1,0 1,0-1,1 0,1 0,-1 0,1 0,1 0,0 0,0-1,1 0,0 0,0 0,0-1,1 1,1-1,-1 0,1-1,0 0,1 0,-1-1,1 1,0-2,1 1,-1-1,1 0,0-1,0 0,0-1,0 1,0-2,0 1,1-1,-1-1,4 0,13 3,-1-1,0-1,0-1,0-2,1 0,-1-2,-1-1,1 0,-1-2,0-1,16-8,27-47,-54 48</inkml:trace>
  <inkml:trace contextRef="#ctx0" brushRef="#br0" timeOffset="1784.033">2543 141,'6'-5,"0"-1,0 1,1 1,0-1,0 1,0 0,0 1,0-1,1 2,0-1,-1 1,1 0,0 0,0 1,0 0,0 1,0 0,0 0,0 0,0 1,0 1,0-1,0 1,0 0,5 3,-8 1,-1 1,0 0,0-1,-1 1,0 0,0 1,-1-1,1 0,-2 1,1-1,-1 1,0 0,-1-1,1 1,-2 0,1 0,-1-1,0 1,-2 6,1 14,1-22,0 1,0-1,1 1,0-1,1 1,0-1,0 1,0-1,0 0,1 1,0-1,0 0,1 0,0 0,0-1,0 1,1-1,0 1,0-1,0 0,1-1,-1 1,1-1,0 0,0 0,1 0,-1-1,5 2,33 6,-30-9</inkml:trace>
  <inkml:trace contextRef="#ctx0" brushRef="#br0" timeOffset="2035.73">2768 340,'-19'14,"-21"15,-8 6,-1 3,8 0,16-7,16-14,11-9</inkml:trace>
  <inkml:trace contextRef="#ctx0" brushRef="#br0" timeOffset="2799.251">3389 0,'-3'26,"0"-1,-2 0,-1 0,-1-1,-1 0,-1 0,-1-1,-2 0,0-1,-1 0,-10 12,-13 28,35-61,0 0,0 0,0 1,0-1,0 1,0-1,0 1,0-1,1 1,-1 0,1-1,-1 1,1 0,0-1,0 1,0 0,0-1,0 1,0 0,0 0,0-1,1 1,-1 0,0-1,1 1,0-1,-1 1,1 0,0-1,0 1,0-1,0 0,0 1,0-1,0 0,0 0,1 0,-1 1,0-1,1 0,-1-1,1 1,-1 0,1 0,0-1,-1 1,1-1,0 1,-1-1,1 0,0 0,-1 1,1-1,1-1,11 4,1-2,-1 0,0 0,0-1,0-1,1-1,-1 0,0-1,0 0,-1-1,1 0,-1-1,8-5,-6 0</inkml:trace>
  <inkml:trace contextRef="#ctx0" brushRef="#br0" timeOffset="3085.841">3079 227,'43'-5,"29"-7,7 0,-6 1,-9 3,-7 2,-8 3,-8 1,-5 2,-10 0</inkml:trace>
  <inkml:trace contextRef="#ctx0" brushRef="#br0" timeOffset="104698.999">2 565,'1'-1,"-1"1,1 0,-1-1,1 1,-1 0,1-1,-1 1,1 0,-1 0,1-1,-1 1,1 0,0 0,-1 0,1 0,-1 0,1 0,-1 0,1 0,0 0,-1 0,1 0,-1 0,1 0,-1 1,1-1,-1 0,1 0,-1 0,1 1,-1-1,1 0,-1 1,1-1,-1 1,1-1,-1 0,0 1,1-1,-1 1,0-1,1 1,-1-1,0 1,0-1,1 1,-1 0,0-1,0 1,0-1,0 1,0-1,0 1,0 0,0-1,0 1,0-1,0 1,6 40,-6-40,-16 133,12-117,0 0,2 0,-1 0,2 0,0 0,2 0,-1 1,2-1,1 5,-2-18,0 0,0 0,0 0,1 0,-1 0,1 0,0 0,0-1,0 1,1 0,-1-1,1 0,0 0,0 0,0 0,0 0,0 0,1-1,-1 0,1 0,0 0,-1 0,1 0,0-1,0 1,0-1,0 0,1 0,-1-1,0 1,0-1,0 0,1 0,-1-1,0 1,0-1,0 0,1 0,-1 0,0 0,0-1,16-10,-2 0,0-1,0 0,-1-2,-1 0,0-1,-2 0,1-2,6-11,24-39,-4-1,-2-2,7-27,-28 65,-8 61,14 194,34 226,-47-368,-6-53,-1 1,-2 0,0 0,-2 0,-1 0,-3 16,-39 103,40-142,0 1,0-1,0 0,-1 0,0 0,0 0,0 0,-1-1,0 0,0 0,0 0,0-1,0 1,-1-1,1 0,-1-1,0 0,0 0,0 0,0 0,0-1,-7 1,-97-8,107 5,1 0,-1 1,1-1,-1 0,1 0,-1 0,1-1,0 1,-1 0,1-1,0 0,0 1,0-1,0 0,0 0,1 0,-1 0,0-1,1 1,0 0,0-1,-1 1,1-1,1 1,-1-1,0 1,1-1,-1 0,1 1,0-1,0 0,0 1,0-1,0 0,0 1,1-1,-1 0,2-1,8-22,1 0,1 0,1 1,1 1,2 0,0 1,2 0,0 2,11-10,-4 3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05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436 121,'-24'412,"-58"-93,75-296,2-3</inkml:trace>
  <inkml:trace contextRef="#ctx0" brushRef="#br0" timeOffset="270.037">0 195,'4'-7,"-1"1,0 0,1 0,0 1,1-1,-1 1,1 0,0 0,0 0,1 1,-1 0,1 0,0 0,0 1,0 0,1 0,-1 0,1 1,-1 0,4 0,35-12,1 2,0 2,0 2,1 2,-1 3,1 1,26 3,65-4,-108-1,-5-1</inkml:trace>
  <inkml:trace contextRef="#ctx0" brushRef="#br0" timeOffset="1264.336">895 0,'19'90,"-17"-6,-4 0,-3-1,-4 1,-4-1,-13 42,12-55,-8 121,24-189,-1-1,1 0,-1 0,1 0,-1-1,1 1,0 0,-1-1,1 1,0-1,0 1,-1-1,1 0,0 0,0 0,0 0,-1 0,1 0,0 0,0 0,-1-1,1 1,0-1,0 1,-1-1,1 0,-1 0,1 0,0 0,-1 0,0 0,1 0,-1 0,0-1,1 1,-1 0,0-1,0 1,0-1,0 1,0-1,-1 0,1 1,0-1,-1 0,1-1,130-206,-130 208,0 0,1 0,-1 0,0 0,0 0,1 1,-1-1,1 0,-1 1,0-1,1 1,-1-1,1 1,0 0,-1-1,1 1,-1 0,1 0,-1 0,1 0,-1 0,1 1,-1-1,1 0,-1 1,1-1,-1 1,1 0,-1-1,1 1,-1 0,0 0,0 0,1 0,-1 0,0 0,0 0,0 0,0 0,0 1,0-1,-1 0,1 1,0-1,-1 1,1-1,0 2,36 69,-2 79,-18-147,-11-11</inkml:trace>
  <inkml:trace contextRef="#ctx0" brushRef="#br0" timeOffset="2680.705">1403 630,'-1'29,"-1"-23,0 0,1 0,-1 0,1 0,1 0,-1 1,1-1,0 0,0 0,1 1,0-1,0 0,0 0,1 0,0 0,0 0,0-1,1 1,0 0,0-1,0 0,1 0,0 0,0 0,0 0,0-1,1 0,0 0,0 0,0 0,0-1,0 0,1 0,0-1,-1 1,1-1,1 0,1-5,0 0,0-1,0 0,-1 0,1-1,-1 0,0 0,0-1,-1 0,0 0,0-1,0 1,-1-1,0 0,0-1,-1 1,0-1,0 0,-1 0,0 0,0-1,-1 1,0 0,0-1,-1-1,9-65,-37 119,24-39,0 0,0 0,1 0,0 0,0 0,0 0,1 1,0-1,0 1,0-1,0 1,1-1,0 1,0 0,1-1,-1 1,1-1,1 1,-1-1,1 1,-1-1,2 0,-1 0,1 0,-1 0,1 0,0-1,1 1,-1-1,1 0,0 0,0 0,1 0,-1-1,1 0,-1 0,1 0,0 0,0-1,0 0,1 0,-1 0,0-1,1 1,3-2,1 0,-1 0,0-1,0 0,0 0,0-1,0 0,0-1,-1 0,1-1,-1 1,0-2,0 1,0-1,0 0,-1-1,0 1,0-2,-1 1,1-1,-1 0,-1 0,1 0,-1-1,-1 0,1 0,-1 0,-1-1,1-1,43-186,-47 195,0 1,0-1,0 0,1 0,-1 0,-1 0,1 0,0 0,0 0,0 0,0 0,-1 0,1 0,0 1,-1-1,1 0,-1 0,1 0,-1 0,1 1,-1-1,1 0,-1 1,0-1,1 0,-1 1,0-1,0 1,0-1,1 1,-1-1,0 1,0 0,0-1,0 1,0 0,0 0,0 0,0-1,1 1,-1 0,0 0,0 1,0-1,0 0,0 0,0 0,0 1,0-1,0 0,0 1,1-1,-1 0,0 1,0-1,0 1,1 0,-1-1,0 1,1 0,-1-1,1 1,-1 0,-44 47,45-43,1 0,-1 0,1 0,1 0,-1 0,1 0,-1 0,1 0,1-1,-1 1,1-1,0 0,0 0,0 0,0 0,1 0,-1-1,1 1,0-1,0 0,0 0,1-1,-1 1,1-1,-1 0,1 0,0 0,0-1,0 0,0 0,0 0,0 0,0-1,0 0,0 0,1 0,24 9,-25-8,-1 1,0 0,1 1,-1-1,0 1,0 0,0 0,-1 0,1 0,-1 1,1-1,-1 1,0 0,-1 0,1 0,-1 1,0-1,0 0,1 4,27 41,-24-47,-1-1,1 1,0-1,0 0,0-1,0 1,0-1,0-1,0 1,0-1,0 0,0 0,0-1,0 0,0 0,-1 0,1 0,-1-1,0 0,0 0,0-1,0 1,0-1,-1 0,1-1,-1 1,0-1,-1 1,1-1,0-3,91-186,-95 193,0-1,0 1,0 0,1-1,-1 1,0 0,1-1,-1 1,1 0,0 0,-1 0,1 0,0-1,0 1,-1 0,1 0,0 0,0 1,0-1,0 0,0 0,1 0,-1 1,0-1,0 1,0-1,1 1,-1-1,0 1,0 0,1-1,-1 1,0 0,1 0,-1 0,0 0,1 0,-1 0,0 1,1-1,-1 0,0 1,1-1,-1 1,0-1,0 1,0-1,0 1,1 0,-1 0,0 0,0-1,0 1,-1 0,1 0,0 0,0 1,0-1,-1 0,1 0,-1 0,1 1,-1-1,1 0,35 84,-36-79,0 0,1 0,-2 0,1 0,-1 0,0 0,0 0,-1 0,1-1,-1 1,0-1,-1 1,0-1,0 0,0 1,0-2,-1 1,1 0,-5 3,-10 17,128-20,-89-6,-4-3</inkml:trace>
  <inkml:trace contextRef="#ctx0" brushRef="#br0" timeOffset="3450.658">2975 581,'-5'-2,"-1"1,0 0,1 1,-1-1,0 1,0 0,1 1,-1-1,0 1,1 1,-1-1,0 1,1-1,0 1,-1 1,1-1,0 1,0 0,0 0,1 1,-1-1,1 1,0 0,0 0,0 1,0-1,1 1,0 0,0 0,0 0,0 0,1 0,0 0,0 1,1-1,-1 2,3-3,-1-1,1 1,0-1,1 1,-1-1,1 1,-1-1,1 0,0 0,0 0,0 0,1 0,-1 0,1-1,0 1,-1-1,1 0,0 1,0-1,1-1,-1 1,0 0,1-1,-1 0,1 1,-1-1,1-1,-1 1,1 0,0-1,-1 0,1 0,0 0,-1 0,1-1,1 0,126-46,-117 35,-1 0,1 0,-2-1,0-1,0 0,-2-1,0 0,0-1,-1 0,-1 0,-1 0,0-1,-2-1,1 1,-2-1,-1 0,0 0,-1 0,-1 0,0 0,-2 0,0 0,-2-12,2 26,0-1,0 0,0 1,-1-1,0 0,0 1,0 0,0-1,-1 1,1 0,-1 0,0 1,0-1,-1 0,1 1,-1 0,1 0,-1 0,0 0,0 1,-1-1,1 1,0 0,-1 0,1 1,-1 0,0-1,1 1,-1 1,0-1,0 1,0 0,1 0,-1 0,0 0,0 1,0 0,1 0,-1 1,0-1,0 1,-5 5,0 1,0 0,1 0,0 1,1 0,0 1,0 0,1 0,1 1,-1-1,2 2,-1-1,2 0,0 1,0 0,1 0,0 0,1 0,0 1,1-1,1 1,0-1,0 0,1 1,1-1,0 0,1 1,0-1,1-1,0 1,1 0,0-1,1 0,0 0,1-1,0 0,1 0,0 0,0-1,1 0,0-1,1 0,6 4,-7-8,0-1,0-1,0 1,0-1,0-1,1 0,-1 0,1-1,-1 0,1 0,-1-1,1-1,-1 1,0-1,0-1,0 0,6-3,6-5</inkml:trace>
  <inkml:trace contextRef="#ctx0" brushRef="#br0" timeOffset="4400.6">3556 460,'-10'-1,"0"1,-1 0,1 1,0 0,0 1,0 0,0 1,0-1,1 2,-1 0,1 0,0 0,0 1,0 1,1 0,0 0,0 0,0 1,1 0,0 1,0-1,-2 6,5-8,0 1,0 0,1 1,0-1,0 1,1-1,0 1,0 0,1 0,-1 0,1 0,1 0,-1 0,1 0,1 0,0 3,-1-7,1 0,0-1,0 1,0 0,0 0,0-1,1 1,-1 0,1-1,-1 0,1 1,0-1,0 0,0 0,0 0,1 0,-1 0,0 0,1-1,-1 1,1-1,0 0,0 0,-1 0,1 0,0 0,0-1,0 1,0-1,0 1,0-1,0 0,-1 0,1-1,0 1,0-1,0 1,0-1,1-1,9-2,0-1,0 0,0-1,-1-1,0 0,0-1,-1 0,0 0,0-1,-1-1,0 0,-1 0,0-1,-1 0,0-1,-1 1,0-2,0 0,2 0,-9 13,0 0,0 1,1-1,-1 0,0 1,0-1,1 0,-1 1,0-1,1 0,-1 0,0 1,1-1,-1 0,0 0,1 1,-1-1,0 0,1 0,-1 0,1 0,-1 0,1 0,-1 0,0 0,1 0,-1 0,1 0,-1 0,0 0,1 0,-1 0,1 0,-1 0,0 0,1 0,-1-1,1 1,-1 0,0 0,1-1,-1 1,0 0,1 0,-1-1,-7 43,5-39,0-1,1 1,0 0,0-1,-1 1,2 0,-1 0,0-1,0 1,1 0,0 0,-1 0,1 0,0 0,1 0,-1 0,0 0,1-1,0 1,-1 0,1 0,0 0,1-1,-1 1,0-1,1 1,-1-1,1 1,0-1,0 0,0 0,0 0,0 0,0 0,1 0,-1 0,1-1,-1 0,1 1,0-1,-1 0,1 0,0 0,0 0,0-1,0 1,-1-1,1 0,0 0,0 0,0 0,0 0,0-1,0 1,0-1,-1 0,1 0,0 0,2-1,9-9,-1 0,0 0,-1-2,0 1,-1-2,0 1,-1-1,-1-1,0 0,3-9,-14 32,-1 1,1 0,1 0,0 0,0 0,1 0,0 0,0 0,1 0,0 0,1 0,0 0,0 0,3 7,-3-13,-1 0,1 0,0 0,0 0,0-1,0 1,1-1,-1 1,1-1,-1 0,1 0,0 0,0 0,0 0,0-1,0 1,0-1,0 0,0 0,1 0,-1-1,0 1,1-1,-1 1,1-1,-1 0,0 0,1-1,-1 1,1-1,-1 0,0 0,0 0,1 0,-1 0,0-1,0 1,0-1,0 0,-1 0,1 0,0 0,-1 0,0-1,1 1,-1-1,0 0,0 0,0 1,-1-1,1 0,-1-1,1 1,-1 0,0 0,0 0,-1-1,90-211,-89 214,-1 0,1 0,0 0,0 0,0 1,0-1,0 0,0 0,0 0,0 1,0-1,0 1,0-1,1 1,-1-1,0 1,0-1,1 1,-1 0,0 0,0 0,1 0,-1 0,0 0,0 0,1 0,-1 0,0 1,0-1,1 0,-1 1,0-1,0 1,0 0,0-1,1 1,-1 0,0 0,0-1,-1 1,1 0,0 0,0 0,0 0,-1 0,1 0,0 0,-1 1,1-1,-1 0,1 0,-1 0,0 1,1-1,-1 0,0 0,0 2,25 80,-24-79,10 42,-2 1,-2-1,-2 1,-2 0,-2 1,-2-1,-2 0,-3 0,-9 38,10-66,-1-1,0 1,-2-1,0 0,-1-1,-1 0,0 0,-1-1,-1-1,-1 1,0-2,-1 0,0-1,-1 0,-1-1,0-1,-15 8,30-17,0-1,0-1,0 1,0 0,0 0,-1 0,1 0,0-1,0 1,-1-1,1 1,0-1,-1 1,1-1,-1 0,1 0,0 1,-1-1,1 0,-1 0,1-1,0 1,-1 0,1 0,-1-1,1 1,0-1,-1 1,1-1,0 1,0-1,-1 0,1 0,0 1,0-1,0 0,0 0,0 0,0 0,0-1,0 1,1 0,-1 0,0 0,1-1,-1 1,1 0,-1-1,1 1,-1 0,1-1,0 1,0-2,22-74,11 23,3 1,2 2,1 1,3 3,3 1,1 2,12-7,-32 29</inkml:trace>
  <inkml:trace contextRef="#ctx0" brushRef="#br0" timeOffset="5475.131">48 1331,'97'-22,"316"10,481-93,230 7,-796 78,-250 15,127-10,1 10,50 10,-141 4,0-6,1-5,71-12,157-54,-253 49,-76 13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4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285 168,'2'0,"0"1,-1 0,1 0,0 0,-1 1,1-1,-1 0,1 1,-1-1,0 1,0-1,0 1,1 0,-2-1,1 1,0 0,0 0,0 0,-1-1,1 1,-1 0,0 0,1 0,-1 0,0 0,0 0,0 0,0 0,-1 0,1 0,0 0,-1 0,1 0,-1 0,1 0,40 827,-30-702,-14-129,-2-9</inkml:trace>
  <inkml:trace contextRef="#ctx0" brushRef="#br0" timeOffset="429.972">19 240,'-2'-2,"0"0,1 0,-1 0,1 0,-1-1,1 1,0 0,0-1,0 1,0 0,0-1,0 1,1-1,-1 0,1 1,0-1,0 1,0-1,0 0,0 1,1-1,-1 1,1-1,-1 1,1-1,0 1,0-1,0 1,0 0,1 0,-1-1,1 1,-1 0,1 0,0 0,-1 1,2-2,77-59,-49 46,2 3,-1 0,2 2,-1 1,2 2,-1 2,1 0,0 3,0 1,0 1,0 2,0 2,0 1,-1 1,34 11,-60-15,0 0,-1 0,1 1,-1 0,0 1,0 0,0 0,0 0,0 1,0 0,-1 1,0-1,0 1,0 0,-1 0,1 1,-1 0,0 0,-1 0,0 1,0-1,0 1,-1 0,0 0,0 0,-1 1,1-1,-2 0,1 1,-1 0,0-1,-1 1,0 0,0-1,-1 1,1 0,-2-1,1 1,-3 6,-14 12,-2-1,0 0,-2-1,0-2,-2 0,0-1,-1-2,-1 0,-1-2,-15 7,13-5,-197 140,225-157,-1 0,0 0,1 0,-1 0,1 0,-1 0,1 0,0 1,0-1,0 0,0 1,1-1,-1 1,1-1,-1 1,1-1,0 1,0-1,0 1,0-1,1 1,-1-1,0 1,1-1,0 1,0-1,0 1,0-1,0 0,0 0,0 1,1-1,-1 0,1 0,0 0,0-1,-1 1,1 0,0-1,0 1,1-1,103 61,-81-51,289 139,-313-149,0 0,0 0,0 0,1-1,-1 1,0-1,1 1,-1-1,1 1,-1-1,0 0,1 0,-1 0,1 0,-1 0,1 0,-1 0,1 0,-1 0,0-1,1 1,-1-1,1 1,-1-1,0 1,0-1,1 0,-1 0,0 1,0-1,0 0,0 0,0 0,0 0,0-1,0 1,0 0,0 0,0-1,4-11</inkml:trace>
  <inkml:trace contextRef="#ctx0" brushRef="#br0" timeOffset="799.952">1059 917,'8'1,"1"0,0 0,0-1,-1 0,1-1,0 0,-1 0,1-1,-1 0,1-1,-1 0,0 0,0-1,0 0,-1 0,1-1,-1 0,0 0,0 0,-1-1,1 0,-1-1,-1 1,1-1,-1 0,-1-1,1 1,-1-1,0 0,-1 0,0 0,0 0,-1-1,0 1,1-9,-2 12,-1-1,0 1,0-1,0 1,-1-1,0 1,0-1,0 1,-1 0,0-1,0 1,0 0,-1 0,1 0,-1 1,0-1,-1 1,1-1,-1 1,0 0,0 1,0-1,0 1,-1-1,0 1,1 0,-1 1,0-1,0 1,0 0,-1 0,1 1,0 0,-1 0,1 0,-1 0,1 1,-1 0,1 0,-1 0,1 1,-1 0,1 0,-1 1,1-1,0 1,0 0,0 0,0 1,0-1,0 1,0 0,-1 3,-2 2,1 1,1 0,0 1,0-1,1 1,0 0,1 1,0-1,0 1,1-1,1 1,0 0,0 0,1 1,0-1,1 0,1 0,-1 0,2 0,0 0,0 0,1 0,0 0,1 0,0-1,1 0,0 0,0 0,1-1,0 1,1-1,0-1,1 1,0-1,0-1,0 0,1 0,0 0,1-1,-1 0,1-1,0 0,0-1,1 0,0 0,-1-1,1-1,0 0,0 0,1-1,-1-1,0 0,0 0,0-1,0 0,0-1,0 0,5-3,7-5</inkml:trace>
  <inkml:trace contextRef="#ctx0" brushRef="#br0" timeOffset="1159.927">1567 530,'-2'6,"1"0,-1 0,1 0,0 0,1 1,-1-1,1 0,0 0,1 1,0-1,0 0,0 0,1 0,-1 0,1 0,1 0,-1 0,1-1,0 1,1 0,3 11,111 227,-118-243,0 1,1-1,-1 1,1-1,-1 0,1 1,-1-1,1 0,0 0,0 1,-1-1,1 0,0 0,0 0,0 0,0 0,1 0,-1 0,0-1,0 1,0 0,1-1,-1 1,0-1,1 1,-1-1,0 1,1-1,-1 0,1 0,-1 0,1 0,-1 0,0 0,1 0,-1 0,1 0,-1-1,0 1,1-1,-1 1,0-1,1 1,-1-1,0 0,0 0,1 1,-1-1,0 0,0 0,0 0,0 0,0 0,-1-1,1 1,0 0,0 0,0-1,31-85,36-171,-61 232</inkml:trace>
  <inkml:trace contextRef="#ctx0" brushRef="#br0" timeOffset="1439.909">2172 627,'0'4,"0"14,0 8,-4 3,-2 6,1 0,1-1,5-3,3-2,0-2,4-6,0-6</inkml:trace>
  <inkml:trace contextRef="#ctx0" brushRef="#br0" timeOffset="1707.557">2172 337,'-4'-13,"-6"-3,0 0</inkml:trace>
  <inkml:trace contextRef="#ctx0" brushRef="#br0" timeOffset="2247.532">2438 748,'65'23,"-60"-22,0-1,1 0,-1-1,1 1,-1-1,0 0,0-1,1 1,-1-1,0 0,0 0,0 0,-1-1,1 0,0 0,-1 0,0 0,0-1,0 0,0 0,-1 0,1 0,-1 0,0-1,0 1,-1-1,1 0,-1 0,0 0,0 0,-1 0,0-1,1 1,-2 0,1-1,-1 1,0-1,0 1,0 0,-1-1,1 1,-2 0,1-1,0 1,-2-1,3 3,0 0,-1 0,1 0,-1 0,0 1,0-1,0 0,0 1,-1-1,1 1,-1-1,1 1,-1-1,0 1,0 0,0 0,0 0,0 0,-1 1,1-1,-1 0,1 1,-1 0,1-1,-1 1,0 0,1 0,-1 1,0-1,0 1,0-1,0 1,1 0,-1 0,0 0,0 0,0 1,0-1,0 1,1 0,-1-1,-5 3,1 1,0-1,0 1,1 0,-1 1,1-1,0 1,0 0,0 1,1 0,-1 0,2 0,-1 0,-3 7,2-3,1 1,1 1,-1-1,2 1,0-1,0 1,1 0,0 0,1 0,0 0,1 1,1-1,0 0,0 0,2 0,-1 0,3 5,-3-10,0-1,1 1,0-1,0 1,0-1,1 0,0-1,0 1,0 0,1-1,0 0,0 0,0-1,0 1,1-1,0 0,0-1,0 1,0-1,1 0,-1-1,1 0,0 0,-1 0,1-1,0 0,0 0,0-1,0 1,4-2,9-3,-1-1,0-1,0-1,-1-1,1 0,-2-1,1-1,-1-1,-1 0,0-1,-1-1,0-1,-1 0,0-1,-1 0,-1-1,0 0,-2-1,1 0,1-8,8-3,-13 15,-19 41,10-24,0 0,1 0,0 1,-1-1,2 1,-1-1,1 1,-1-1,1 1,0 0,1-1,-1 1,1-1,0 1,0-1,0 1,1-1,0 0,-1 0,2 0,-1 0,0 0,1 0,-1 0,1-1,0 1,1-1,-1 0,0 0,1 0,0 0,0-1,0 1,0-1,0 0,0 0,0-1,1 1,-1-1,0 0,1 0,-1-1,1 1,0-1,-1 0,1 0,1-1,208-76,-209 77,-1 0,0 0,0 1,0-1,0 1,0 0,0 0,0 0,-1 1,1 0,0-1,-1 1,1 0,-1 1,1-1,-1 1,0-1,0 1,0 0,-1 0,1 0,-1 1,1-1,1 4,35 30,-32-34,-1 0,1 0,-1-1,1 0,0 0,0 0,0-1,0 0,0-1,0 1,0-1,0-1,0 1,0-1,0-1,0 1,-1-1,1 0,0-1,-1 1,1-1,-1-1,0 1,0-1,0 0,-1 0,0-1,1 0,-1 0,0-1,7-6,-1-1,0 0,-1 0,0-1,-1-1,-1 0,-1 0,0 0,0-1,-2 0,0-1,0-1,6-100,-10 86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4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537 128,'-6'88,"-3"0,-5-1,-3-1,-4 0,-7 11,-53 110,59-135,19-61</inkml:trace>
  <inkml:trace contextRef="#ctx0" brushRef="#br0" timeOffset="687.705">1 269,'140'-56,"3"6,2 7,23 0,-92 33,-63 10,-1 0,1-1,0-1,-1 0,0 0,1-2,-1 1,0-2,-1 1,1-2,-1 0,0 0,0-1,8-6,0 8,-18 34,-1-20,-43 302,25-213,-29 233,45-329,1 0,0 0,0 0,1 1,-1-1,0 0,1 1,-1-1,1 0,0 1,0-1,0 0,0 1,0-1,0 1,1-1,-1 0,1 1,0-1,-1 0,1 0,0 0,1 1,-1-1,0 0,0 0,1-1,-1 1,1 0,0 0,-1-1,1 1,0-1,0 1,0-1,0 0,0 0,1 0,-1 0,0 0,0 0,1-1,-1 1,0-1,1 1,1-1,11-3,-1-1,1 0,-1-1,0-1,-1 0,1 0,-1-2,2-1,17-9,113-61,-144 77,0 1,0 0,0 0,0 0,0 1,0-1,1 0,-1 0,0 1,0-1,0 0,1 1,-1-1,0 1,1 0,-1-1,1 1,-1 0,0 0,1 0,-1 0,1 0,-1 0,0 0,1 1,-1-1,0 0,1 1,-1-1,0 1,1 0,-1-1,0 1,0 0,0 0,0 0,1-1,-1 1,0 0,-1 0,1 1,0-1,0 0,0 0,-1 0,1 1,0-1,-1 0,1 2,-19 66,16-64,-1-1,1 1,0 0,1-1,-1 1,1 0,0 0,0 0,0 0,1 0,0 0,0 1,0-1,0 0,1 0,0 0,1 4,22 7,-10-15</inkml:trace>
  <inkml:trace contextRef="#ctx0" brushRef="#br0" timeOffset="1105.756">1412 806,'13'-7,"19"-7,0-2,-1-1,-1-1,-1-2,-1 0,0-3,-2 0,0-2,-24 25,-1-1,1 0,-1 0,1 0,-1 0,0 0,1 0,-1 0,0-1,0 1,0 0,0-1,0 1,0-1,0 1,0-1,-1 1,1-1,-1 0,1 1,-1-1,1 0,-1 1,0-1,0 0,0 1,0-1,0 0,0 0,0 1,-1-1,1 0,-1 1,1-1,-1 1,0-1,1 0,-1 1,0-1,0 1,0 0,0-1,0 1,-1 0,1 0,0-1,-1 1,1 0,0 0,-1 1,1-1,-1 0,0 0,1 1,-1-1,0 1,0-1,-8 2,0 0,0 1,0-1,0 2,1 0,-1 0,1 1,0 0,-1 0,2 1,-1 0,1 1,-1 0,2 0,-1 1,1 0,0 0,0 0,-4 8,0-4,3-3,1 0,1 0,-1 1,1-1,1 1,0 1,0-1,1 1,0 0,0 0,1 0,1 0,-1 7,2-13,0 1,1-1,0 1,0 0,1-1,-1 1,1-1,0 1,0-1,0 0,1 1,-1-1,1 0,0 0,1 0,-1 0,0 0,1 0,0-1,0 1,0-1,1 0,-1 0,1 0,-1 0,1-1,0 0,0 1,0-1,0-1,1 1,-1 0,14 2,-1 0,1-1,0-1,0 0,0-2,0 0,-1 0,6-3,13 2,-11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1,'-27'4,"0"1,0 1,1 2,0 0,0 2,1 1,1 0,0 2,-3 3,24-14,0-1,-1 1,1 0,0 0,0 0,0 1,1-1,-1 1,1-1,-1 1,1 0,0 0,0 0,0 0,0 0,1 1,-1-1,1 1,0-1,0 1,0-1,0 1,1-1,0 1,-1 0,1-1,0 1,1 0,-1-1,1 1,0 0,-1-1,2 1,-1-1,0 0,1 1,-1-1,1 0,0 0,0 0,0 0,2 2,5 3,0-1,0 0,1 0,0-1,0 0,1 0,0-1,0-1,0 0,0-1,0 0,1 0,0-1,-1-1,1 0,0 0,9-2,-1-1,-1-1,1-1,-1 0,0-2,0 0,-1-1,0-1,1-1,5-2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285 580,'-27'9,"0"1,0 2,1 1,1 1,0 1,0 1,17-10,0 0,0 0,1 0,0 1,0 0,1 0,0 1,0 0,1 0,0 0,0 1,1 0,0-1,0 2,1-1,0 0,1 1,0-1,0 7,3-9,0 0,1 0,0 0,0 0,1 0,0 0,0-1,0 1,1-1,0 0,0 0,0 0,1-1,0 0,0 1,1-2,-1 1,1-1,0 0,0 0,1 0,-1-1,1 0,0 0,-1-1,1 0,0 0,1 0,-1-1,0 0,0-1,1 1,-1-1,0-1,0 0,7-1,1 0,0 0,0-1,0-1,-1 0,1-1,-1-1,0 0,-1 0,0-2,0 0,2-2,9-8</inkml:trace>
  <inkml:trace contextRef="#ctx0" brushRef="#br0" timeOffset="409.192">793 185,'-44'113,"5"2,-6 39,39-130,4-17,-7 19,1 2,2-1,0 1,2-1,1 1,2 1,0-1,2 1,-1-27,1 1,-1 0,0-1,1 1,-1 0,1-1,0 1,0-1,0 1,0-1,1 1,-1-1,1 0,-1 0,1 0,0 1,0-2,-1 1,2 0,-1 0,0-1,0 1,0-1,1 1,-1-1,1 0,-1 0,1 0,-1 0,1-1,0 1,-1-1,1 0,0 1,-1-1,1 0,0-1,0 1,-1 0,1-1,0 1,-1-1,2-1,13-4,-1-2,0 0,0-1,-1-1,0 0,0-1,3-4,39-28,-24 21,-21 13,0 0,1 1,0 0,0 1,1 1,0 0,0 0,7 0,-19 5,-1 1,1-1,0 1,0-1,-1 1,1 0,0 0,0 0,-1 0,1 0,0 1,0-1,-1 0,1 1,0-1,-1 1,1 0,0-1,-1 1,1 0,-1 0,1 0,-1 0,0 0,1 0,-1 1,0-1,0 0,0 1,0-1,0 1,0-1,0 1,-1-1,1 1,0 0,-1-1,1 1,-1 0,0-1,1 1,-1 0,0 0,0 0,-10 82,8-75,1-7,-1 1,1 0,-1 0,1 0,-1 0,1 0,0 0,0 1,0-1,1 0,-1 0,1 1,0-1,0 0,0 1,0-1,0 0,1 1,0-1,-1 0,1 0,1 1,-1-1,0 0,1 0,-1 0,1-1,0 1,0 0,0-1,0 1,1-1,-1 1,1-1,-1 0,1 0,0 0,0-1,-1 1,1-1,1 1,0-1,38-8,-23 1</inkml:trace>
  <inkml:trace contextRef="#ctx0" brushRef="#br0" timeOffset="1047.586">1584 665,'-28'13,"0"1,1 2,1 0,1 2,0 1,2 0,0 2,-19 22,41-42,-1-1,1 1,-1 0,1 0,0 0,-1 0,1 0,0 0,0 1,0-1,-1 0,1 1,1-1,-1 1,0-1,0 1,0-1,1 1,-1-1,1 1,-1 0,1-1,0 1,0 0,0-1,0 1,0 0,0-1,0 1,0 0,0 0,1-1,-1 1,1-1,0 1,-1 0,1-1,0 1,0-1,0 0,0 1,0-1,0 0,0 1,0-1,1 0,-1 0,0 0,1 0,-1 0,1 0,-1-1,1 1,-1 0,1-1,0 1,1-1,18-3,1-2,0 0,-1-1,0-1,-1-2,0 0,0 0,0-2,-2-1,1 0,-2-1,1-1,5-7,-2 5,-20 14,0 1,0-1,0 1,0-1,0 1,0 0,0-1,1 1,-1 0,0 0,1 0,-1 0,1 0,-1 0,1 0,0 1,-1-1,1 1,0-1,-1 1,1-1,0 1,0 0,-1 0,1 0,0 0,0 0,0 0,-1 1,1-1,0 0,-1 1,1-1,0 1,-1 0,1 0,-1 0,1 0,-1 0,1 0,-1 0,1 0,-1 0,0 0,0 1,0-1,0 1,0-1,0 1,0-1,0 1,-1 0,1-1,0 1,-1 1,3 8,-4-6,1-1,0 0,0 0,1 1,-1-1,1 0,0 0,0 0,1 0,-1 0,1 0,0 0,0 0,0-1,0 1,1-1,-1 1,1-1,0 0,0 0,0 0,0-1,1 1,-1-1,1 1,0-1,-1 0,1-1,0 1,0-1,0 1,0-1,3 0,8-3,0-1,0-1,0 0,-1-1,0-1,0 0,0 0,0-2,-1 0,-1 0,1-1,-1-1,-1 0,0 0,0-1,-1-1,-1 0,5-6,-9 11,67-89,-69 93,-1-1,0 0,0 0,-1 0,1 0,-1 0,0 0,0 0,0 0,0-1,-1 1,0 0,1-1,-2 1,1 0,0-1,-1 1,0 0,0 0,0 0,-1 0,1 0,-1 0,0 0,-2-2,1 3,0 0,-1 1,0-1,0 1,0 0,0 0,0 0,0 1,0 0,0-1,-1 1,1 1,0-1,-1 1,1-1,-1 1,1 1,-1-1,1 1,0-1,-1 1,1 0,0 1,0-1,-1 1,1 0,1 0,-1 0,0 0,0 1,1 0,-1-1,1 1,0 1,0-1,0 0,0 1,1-1,-1 1,1 0,0 0,0 1,1 0,0 0,1 0,-1 0,2 0,-1 0,0 0,1 0,0 0,0 0,0 0,1 0,0 0,0-1,0 1,0-1,1 1,-1-1,1 0,0 0,1 0,-1 0,1-1,-1 0,1 1,0-1,0 0,1-1,-1 1,4 1,20 21,-21-17,-1 1,0-1,0 1,-1 1,0-1,-1 1,0 0,-1 0,0 0,0 0,-1 1,-1-1,0 1,0 2,8 39,-4-27</inkml:trace>
  <inkml:trace contextRef="#ctx0" brushRef="#br0" timeOffset="2397.835">2515 608,'-17'22,"2"1,0 0,2 1,0 0,2 1,0 0,2 1,1 0,-1 12,8-37,0 1,0 0,0 0,1 0,-1 0,1 1,0-1,0 0,-1 0,1 0,0 0,1 0,-1 0,0 0,1 0,-1 0,1 0,-1 0,1 0,0 0,0 0,0 0,0 0,0-1,1 1,-1 0,0-1,1 1,-1-1,1 1,0-1,-1 0,1 0,0 0,0 0,0 0,0 0,0 0,0 0,0-1,0 1,0-1,0 0,0 1,0-1,0 0,0 0,0-1,0 1,0 0,2-1,12-6,0-1,-1-1,-1 0,1-1,-1-1,-1 0,0-1,2-2,4-3,77-81,-95 97,0-1,0 1,0 0,0 0,1 0,-1 0,0 0,0 1,1-1,-1 0,1 0,-1 1,0-1,1 1,-1 0,1-1,-1 1,1 0,0 0,-1 0,1 0,-1 0,1 0,-1 0,1 0,-1 1,1-1,-1 0,1 1,-1 0,0-1,1 1,-1 0,0 0,1-1,-1 1,0 0,0 0,0 1,0-1,0 0,0 0,0 0,0 1,0-1,-1 0,1 1,0-1,-1 1,1-1,-1 1,0-1,1 1,-1-1,0 2,6 10,-5-6,1 1,1-1,-1 0,1-1,0 1,1-1,-1 1,2-1,-1 0,0 0,1-1,0 1,0-1,1 0,0 0,-1-1,1 0,1 0,-1 0,1-1,-1 0,1 0,0 0,0-1,0 0,1-1,1 1,3-4,-1 0,1-1,-1-1,0 1,0-2,0 0,-1 0,0 0,0-2,0 1,-1-1,0 0,0-1,0 0,-1-1,-1 0,6-7,39-36,-37 40,1 0,0 0,1 2,0 0,0 0,1 2,0 0,10-1,-12 3,-14 4,0 1,0 0,0 0,1 0,-1 0,0 0,1 0,-1 0,1 1,-1-1,1 1,-1 0,1 0,-1 0,1 0,-1 0,1 1,-1-1,1 1,-1-1,1 1,-1 0,2 1,-4-1,0 0,-1 0,1 1,0-1,0 0,-1 1,1-1,-1 0,1 0,-1 0,0 1,1-1,-1 0,0 0,0 0,0 0,0 0,0 0,0-1,0 1,0 0,0 0,0-1,0 1,0-1,0 1,-1-1,1 1,0-1,-1 0,1 1,0-1,0 0,-1 0,1 0,0 0,-1 0,1 0,0-1,-1 1,1 0,0-1,-1 1,-27-2,23 1,-1 0,0 0,0 1,0-1,1 2,-1-1,0 1,0 0,1 0,-1 1,1 0,-1 0,1 1,0 0,0 0,0 0,-1 1,3-2,1 1,-1-1,1 1,0-1,0 1,0 0,0 0,0 1,0-1,1 0,0 1,-1 0,1-1,1 1,-1 0,1 0,-1 0,1 0,0 0,0 1,1-1,0 0,-1 0,1 1,0-1,1 0,-1 0,1 0,0 1,0-1,0 0,1 0,-1 0,1 0,0-1,0 1,1 0,-1-1,1 0,-1 1,1-1,0 0,0 0,0 0,1-1,-1 1,3 0,8 2,1 0,0 0,0-2,0 0,1-1,-1 0,1-1,-1-1,1 0,-1-1,1-1,0-1,11-2,-1-2,0-1,-1-1,0-1,0-1,-1-1,0-1,-1-2,-1 0,0-1,1-3,20-11,-3 0,-1-1,-2-3,-1 0,-2-3,-1 0,-2-2,-2-2,-1 0,-2-2,-3-1,-1-1,8-27,-27 67,0-1,0 1,-1-1,0 1,0-1,0 0,-1 0,0 0,0 0,0 0,-1 0,0 0,0 0,-1 0,0-1,0 1,0 1,-1-1,1 0,-1 0,-1 0,1 1,-1 0,0-1,0 1,-1 0,1 0,-3-1,1 6,-1-1,1 1,-1 0,1 0,0 1,-1 0,1 0,-1 0,1 1,0 0,0 0,0 0,0 0,0 1,0 0,1 0,-1 0,1 0,0 1,0 0,0 0,1 0,-1 0,1 0,0 1,-1 2,-11 17,1 1,2 1,1 0,0 1,2 0,1 0,2 1,0 0,2 0,1 0,1 0,1 1,2-1,1 1,4 16,-5-22,2 0,1 0,1-1,0 1,2-1,0-1,2 1,0-1,2-1,0 0,1 0,1-1,1 0,0-2,11 10,0-12,-26-15,1 0,0 0,0 0,-1 0,1-1,0 1,-1 0,1 0,0 0,0-1,-1 1,1 0,0-1,0 1,0 0,-1 0,1-1,0 1,0 0,0-1,0 1,0 0,0-1,0 1,0 0,0-1,0 1,0 0,0-1,0 1,0-1,0 1,0 0,0-1,0 1,0 0,0-1,0 1,1 0,-1 0,0-1,0 1,0 0,1-1,-1 1,0 0,0 0,1 0,-1-1,0 1,1 0,-1 0,0 0,0-1,1 1,-1 0,0 0,1 0,-1 0,-35-44,23 29</inkml:trace>
  <inkml:trace contextRef="#ctx0" brushRef="#br0" timeOffset="2646.506">3701 468,'43'-5,"29"-2,6 1,-4 1,-11 1,-11 2,-9 1,-8 1,-9 0</inkml:trace>
  <inkml:trace contextRef="#ctx0" brushRef="#br0" timeOffset="3311.727">2712 778,'-9'-10,"-9"-7,-5-2,-4 3,-2 4,-1 4,0 4,5 6,6 9,8 2</inkml:trace>
  <inkml:trace contextRef="#ctx0" brushRef="#br0" timeOffset="4998.321">4406 693,'10'4,"0"-1,0 0,0 0,0-1,0 0,1-1,-1 0,1 0,-1-1,1-1,-1 0,1 0,-1-1,0-1,0 1,0-2,0 1,0-1,-1-1,1 0,-1 0,0-1,-1 0,4-3,36-75,-48 82,1 0,-1-1,1 1,-1 0,0-1,1 1,-1 0,-1-1,1 1,0 0,0-1,-1 1,0 0,1-1,-1 1,0 0,0 0,0 0,0-1,-1 1,1 1,0-1,-1 0,1 0,-1 0,0 1,0-1,0 1,0-1,0 1,0 0,0 0,0 0,0 0,0 0,-1 0,1 1,-1-1,-7 0,-1 1,0 0,0 0,0 1,0 0,1 1,-1 1,1 0,-1 0,1 1,0 0,0 0,1 1,-1 1,1 0,0 0,1 0,0 1,0 1,0-1,1 1,0 1,-3 3,1-2,1 1,-1 0,2 0,0 1,0-1,1 2,0-1,1 1,1 0,-1 3,3-11,1 0,0 0,0 0,1 0,-1 0,1 0,0 0,0 0,1-1,0 1,-1 0,2 0,-1 0,0 0,1-1,0 1,0-1,1 1,-1-1,1 0,0 0,0 0,0 0,0-1,1 1,0-1,0 0,0 0,0 1,8 2,0 0,1 0,-1-1,1-1,0 0,1 0,-1-2,0 1,1-2,-1 0,1-1,-1 0,1-1,0 0,-1-1,0-1,4-1,18-5,-1-2,0-1,0-2,-1-1,27-18,-37 20,-1 0,0-1,-1-1,-1-1,0-1,-1-1,-1-1,-1 0,-1-1,0-1,-2 0,0-1,1-6,-12 25,0-1,-1 0,1 1,-1-1,0 0,0 0,0 0,-1-1,1 1,-1 0,0-1,0 1,-1 0,1-1,-1 1,0-1,0 1,0-1,-1 1,0-1,0 1,0 0,0-1,-1 1,1 0,-1 0,0 0,0 0,-1 0,1 1,-1-1,0 1,0-1,0 1,0 0,-1 0,2 2,-1 0,0 0,0 0,0 0,0 0,0 1,0-1,0 1,0 0,-1 0,1 0,0 1,0-1,0 1,0-1,0 1,0 0,0 0,1 0,-1 1,0-1,0 1,1-1,-1 1,1 0,0 0,-1 0,0 1,-55 69,55-69,0 1,0-1,1 1,-1 0,1 0,0 0,0 0,0 1,0-1,1 0,0 1,0-1,0 1,0-1,1 1,0-1,0 1,0 0,0-1,1 1,0-1,0 1,0-1,0 1,1-1,0 0,0 0,0 0,0 0,1 0,-1 0,1 0,0-1,0 1,0-1,1 0,-1 0,1 0,0-1,-1 1,2 0,202 45,-203-45,0 0,-1 0,1 1,-1-1,0 1,0 0,0 0,-1 0,1 0,-1 1,0-1,0 0,0 1,-1 0,0-1,0 1,0 0,0 0,-1-1,0 1,0 0,0 0,0 0,-1-1,0 1,0 0,0 0,-1-1,1 1,-1-1,0 0,-1 1,-2 19,3-5,4-4</inkml:trace>
  <inkml:trace contextRef="#ctx0" brushRef="#br0" timeOffset="5244.242">5591 636,'0'0</inkml:trace>
  <inkml:trace contextRef="#ctx0" brushRef="#br0" timeOffset="5396.076">5507 411</inkml:trace>
  <inkml:trace contextRef="#ctx0" brushRef="#br0" timeOffset="5698.58">6071 468,'-27'11,"0"1,1 2,0 1,2 1,-1 1,2 1,-15 15,36-32,0 0,0 1,0-1,1 1,-1-1,1 1,-1 0,1 0,-1 0,1-1,0 1,0 0,0 1,0-1,0 0,1 0,-1 0,1 1,-1-1,1 0,0 0,0 1,0-1,0 0,0 1,0-1,1 0,-1 0,1 1,-1-1,1 0,0 0,0 0,0 0,0 0,1 0,-1 0,0 0,1 0,-1-1,1 1,0-1,0 1,-1-1,1 1,0-1,0 0,0 0,1 0,35 16,26 18,-62-34,-1 0,0 1,1-1,-1 1,0 0,0-1,0 1,0 0,-1-1,1 1,0 0,-1 0,1 0,-1-1,0 1,1 0,-1 0,0 0,0 0,0 0,0 0,-1 0,1 0,-1 0,1-1,-1 1,1 0,-1 0,0 0,0-1,0 1,0 0,0-1,-1 2,-5 4,0 1,0-1,0 0,-1 0,0-1,-1 0,1-1,-1 1,0-2,-1 1,1-1,-2 0,-1 1,-3 0,5-3</inkml:trace>
  <inkml:trace contextRef="#ctx0" brushRef="#br0" timeOffset="5963.833">6466 128,'-5'39,"-1"31,0 9,1-4,1-10,2-12,1-9,1-8,0-5,5-8,1-3,0 0,4-4,-4-4,-5-4</inkml:trace>
  <inkml:trace contextRef="#ctx0" brushRef="#br0" timeOffset="6212.036">6325 411,'38'5,"28"1,7 0,-5-1,-8-2,-10-1,-8 0,-8-2,-3 0,-8 0</inkml:trace>
  <inkml:trace contextRef="#ctx0" brushRef="#br0" timeOffset="7266.782">5620 693,'-5'0,"-2"-5,-4 3,0 8,2 6,2 7,-3 4,1 4,2 2,1 0,-2-4,0-2,2 0,1 1,6-3,4-6</inkml:trace>
  <inkml:trace contextRef="#ctx0" brushRef="#br0" timeOffset="7863.511">7031 636,'-14'34,"-1"15,8 1,5-10</inkml:trace>
  <inkml:trace contextRef="#ctx0" brushRef="#br0" timeOffset="8112.469">7031 382,'0'0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7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21,'-3'16,"1"0,0 1,1-1,1 1,0-1,1 1,1-1,1 0,0 1,1-1,1-1,0 1,1-1,4 7,-6-18,0-1,1 1,-1-1,1 0,0 0,0 0,0 0,0-1,0 0,1 0,-1-1,0 1,1-1,0 0,-1-1,1 1,-1-1,1 0,0-1,-1 1,1-1,-1 0,1 0,-1-1,1 0,-1 0,0 0,0-1,0 1,0-1,0 0,-1-1,1 1,-1-1,0 0,0 0,0 0,-1 0,1-1,1-2,1-2,0 0,-1 0,1 0,-2-1,1 0,-1 0,-1 0,0 0,0 0,-1-1,0-4,-2 11,1-1,-1 1,0 0,0-1,-1 1,0 0,1-1,-1 1,-1 0,1-1,-1 1,1 0,-1 0,0 0,-1 1,1-1,-1 0,1 1,-1 0,0-1,0 1,-1 0,1 1,-1-1,1 0,-1 1,0 0,-1-1,0 1,-1-1,1 1,-1 0,1 0,-1 1,1-1,-1 1,0 1,0-1,0 1,1 0,-1 0,0 1,0-1,0 1,1 1,-1-1,-1 1,-18 9</inkml:trace>
  <inkml:trace contextRef="#ctx0" brushRef="#br0" timeOffset="467.651">376 218,'225'-139,"-225"140,-1 0,1 0,0-1,-1 1,1 0,0-1,0 1,0 0,0 0,-1 0,1-1,0 1,0 0,1 0,-1 0,0-1,0 1,0 0,0 0,1-1,-1 1,0 0,1-1,-1 1,1 0,-1-1,1 1,-1 0,1-1,-1 1,1-1,-1 1,1-1,0 1,-1-1,1 0,0 1,-1-1,1 0,0 1,0-1,-1 0,1 0,0 0,0 0,-1 0,1 0,0 0,0 0,0 0,-1 0,1 0,0 0,0 0,-1-1,1 1,0 0,0 0,-1-1,1 1,0-1,-1 1,1-1,-1 1,1-1,0 1,-1-1,1 1,-1-2,-2 6,0 0,0 0,0 1,0-1,1 0,0 1,0-1,0 1,0-1,1 1,-1-1,1 1,0-1,1 1,-1-1,1 1,0-1,0 1,0-1,1 1,-1-1,1 0,0 0,1 0,-1 0,0 0,1-1,0 1,0-1,0 1,1-1,-1 0,1 0,1 1,6-1,0 0,1-1,-1 0,0-1,1 0,-1 0,0-2,1 1,-1-1,0-1,1 0,-1-1,0 0,0 0,-1-1,1-1,-1 0,0 0,0-1,0-1,8-7,-4 5,-1 0,0-1,-1-1,-1 0,1-1,-2 0,1 0,-2-1,0-1,5-8,-10 6,-5 4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146 588,'-1'0,"0"0,0-1,0 1,0 0,0 0,0 0,0 0,0 0,0 0,0 0,0 0,0 1,0-1,0 0,0 0,0 1,0-1,0 1,1-1,-1 1,0-1,0 1,0-1,1 1,-1 0,0 0,1-1,-1 1,0 0,1 0,-1 0,1-1,-1 1,1 0,0 0,-1 0,1 0,0 0,0 0,0 0,0 0,0 0,0 0,0 0,0 0,0 0,0 0,0 0,0 0,1 0,-1 0,0 0,37 40,-21-36,1-1,0 0,0-1,0-1,1-1,-1 0,0-1,0-1,1-1,1-1,-6 1,1 0,-1-1,0-1,0 0,0-1,-1 0,1-1,-1-1,0 1,3-5,-11 9,0-1,-1 1,1-1,0 0,-1-1,0 1,0 0,0-1,0 0,0 0,-1 0,0 0,0 0,0 0,0 0,-1-1,1 1,-1-1,0 1,-1-1,1 0,-1 1,0-1,0 0,0 1,0-1,-1 1,0-1,0 0,0 1,-2-2,0 1,-1 0,-1 0,1 1,-1 0,1-1,-1 2,0-1,-1 1,1-1,-1 1,1 1,-1-1,0 1,0 0,0 0,0 1,0 0,0 0,-1 0,1 1,0 0,-1 0,1 1,0-1,0 1,-3 1,-15 4,1 1,0 1,0 0,1 2,0 1,0 1,1 0,1 2,0 0,1 1,1 1,0 1,1 1,1 0,-4 8,14-18,0 0,0 1,1 0,0 0,1 0,0 0,1 1,0 0,0 0,1 0,0 0,1 0,0 1,0-6,1 0,0-1,0 1,1 0,-1-1,1 1,0 0,0-1,1 1,-1-1,1 1,0-1,0 0,0 0,1 0,0 0,-1 0,1-1,1 1,-1-1,0 0,1 0,0 0,0 0,0-1,0 1,0-1,0 0,2 0,9 2,1 0,0-1,-1-1,1-1,0 0,0-1,0-1,6-1,18 0,-7-1,0-2,0-1,-1-2,0-1,17-8,11-2,-31 11</inkml:trace>
  <inkml:trace contextRef="#ctx0" brushRef="#br0" timeOffset="1087.487">1049 504,'-16'2,"-1"1,1 1,0 0,1 1,-1 1,1 1,0 0,0 1,1 0,0 1,1 1,0 0,0 1,1 0,1 1,0 0,0 1,1 0,1 1,0 0,1 0,-6 15,13-28,0 1,0 0,0 0,0 0,0-1,0 1,1 0,-1 0,1 0,-1 0,1 0,0 0,0 1,0-1,0 0,0 0,0 0,0 0,1 0,-1 0,1 0,0 0,-1 0,1 0,0-1,0 1,0 0,1 0,-1-1,0 1,1-1,-1 1,1-1,-1 1,1-1,-1 0,1 0,0 0,0 0,0 0,0 0,0 0,-1-1,1 1,0-1,1 1,-1-1,0 0,0 0,0 0,0 0,0 0,0 0,20-7,-2 0,1-1,-1-2,0 0,-1 0,0-2,-1-1,0 0,15-15,17-11,141-101,-191 141,0-1,0 0,0 1,0-1,0 0,0 1,1-1,-1 0,0 0,0 1,0-1,0 0,1 1,-1-1,0 0,0 0,1 0,-1 1,0-1,0 0,1 0,-1 0,0 0,1 1,-1-1,0 0,1 0,-1 0,0 0,1 0,-1 0,0 0,1 0,-1 0,0 0,1 0,-1 0,0 0,1 0,-1 0,0 0,0-1,1 1,-1 0,0 0,1 0,-1 0,0-1,-22 35,16-26,0 2,-59 85,4 4,-7 25,52-91,2 0,1 0,1 1,2 1,2 0,1 0,1 1,2-1,2 14,1-47,0 0,1 0,-1 0,1 0,-1 0,1-1,0 1,0 0,0 0,0 0,0 0,0 0,1 0,-1 0,1 0,-1 0,1 0,0-1,-1 1,1 0,0 0,0-1,0 1,1-1,-1 1,0-1,0 1,1-1,-1 0,1 0,-1 1,1-1,0 0,0-1,-1 1,1 0,0 0,0-1,0 1,0-1,-1 1,1-1,0 0,0 0,0 0,0 0,0 0,0 0,0-1,0 1,0-1,16-7,-1-1,0-1,0-1,-1-1,-1 0,0-1,11-11,-23 22,-1 0,0 0,1-1,-1 1,0 0,0-1,0 0,0 1,-1-1,1 0,-1 0,0 0,1 0,-1 0,-1 0,1 0,0 0,-1 0,0-1,1 1,-1 0,0 0,-1-1,1 1,-1 0,1 0,-1 0,0 0,0 0,0 0,-1 0,1 0,-1 0,1 0,-1 1,0-1,0 1,0-1,-1 1,1 0,0 0,-1 0,0 0,1 0,-1 0,0 1,0 0,0-1,0 1,-1 0,-223-33,222 35,-1-2,0 1,0-1,1 0,-1 0,0 0,1-1,-1 0,1 0,0-1,0 1,0-1,0 0,0 0,0-1,0 0,5 2,0 0,0 0,0-1,0 1,1 0,-1 0,0 0,1 0,0 0,0 0,-1 1,1-1,0 0,0 0,1 1,-1-1,0 0,1 1,-1-1,1 1,-1-1,1 1,-1 0,1 0,0 0,0 0,0 0,-1 0,1 0,0 1,0-1,0 1,0-1,0 1,1 0,-1 0,0 0,0 0,0 0,0 0,0 1,1-1,259-30,-212 25,-32-1</inkml:trace>
  <inkml:trace contextRef="#ctx0" brushRef="#br0" timeOffset="1402.85">1359 674,'4'7,"0"0,0 0,1 0,0-1,0 1,0-1,1 0,-1-1,2 1,-1-1,0 0,1-1,0 0,0 0,1 0,-1-1,1 0,-1 0,1-1,0 0,0 0,0-1,0 0,0-1,0 1,1-2,-1 1,0-1,0 0,0-1,0 0,0 0,5-3,6-3,-1-1,0-1,-1-1,0 0,0-2,-1 0,-1 0,0-2,-1 0,3-24,-13 20</inkml:trace>
  <inkml:trace contextRef="#ctx0" brushRef="#br0" timeOffset="2181.418">2150 588,'-33'13,"1"1,1 1,0 2,1 0,-7 9,30-23,1 0,0 1,0 1,0-1,0 1,1 0,0 0,0 0,0 1,1-1,0 1,0 0,0 1,1-1,0 1,0-1,0 1,1 0,0 0,0 4,4-8,0 0,0 0,1 0,-1 0,1-1,0 1,0-1,0 1,0-1,0 0,0 0,1-1,-1 1,1-1,-1 1,1-1,-1 0,1-1,0 1,0 0,-1-1,1 0,0 0,0 0,-1 0,1-1,0 0,-1 1,1-1,0-1,2 0,19-6,0 0,0-2,-1-1,0-1,-1-1,-1-1,0-1,0 0,5-8,54-35,-80 56,1 0,-1 0,1 1,0-1,0 1,0-1,-1 1,1 0,1 0,-1 0,0 0,0 0,0 0,0 0,1 1,-1-1,0 1,1 0,-1-1,0 1,1 0,-1 1,0-1,1 0,-1 1,0-1,1 1,-1 0,0-1,0 1,0 0,0 0,0 1,0-1,0 0,2 2,13 39,-16-37,0 0,1 0,-1 0,1 0,1 0,-1 0,1 0,-1-1,1 1,1-1,-1 0,1 0,-1 0,1 0,0-1,0 1,1-1,-1 0,1 0,0-1,-1 1,2-1,5-1,-1-1,1-1,-1 0,0 0,1-1,-1 0,0-1,0 0,0 0,0-1,-1-1,0 0,1 0,-2-1,1 0,-1 0,0-1,7-6,20-13,-10 13,-1-1,-1-1,0-2,-1 0,-1-1,0-1,-2-1,0-1,-1-1,-1 0,-1-1,-2-1,0 0,-1-1,-2-1,0 0,-2 0,-1-3,-4 16,0-1,-2 0,0 0,0-1,-1 1,-1 0,-1 0,0-1,0 1,-2 0,0 0,0 0,-1 0,-1 1,0 0,-1 0,-6-10,9 21,0-1,0 1,0-1,0 1,-1 0,1 1,-1-1,0 1,1-1,-1 1,0 0,0 0,0 1,0-1,1 1,-1 0,0 0,0 0,0 0,0 1,0 0,0 0,0 0,1 0,-1 0,0 1,1-1,-1 1,1 0,0 0,-1 1,1-1,0 1,0-1,1 1,-1 0,1 0,-1 0,1 1,0-1,0 0,0 1,1-1,-1 1,1 0,0 0,-1 3,-8 20,1 2,2-1,0 1,2 0,1 0,2 0,1 1,1-1,1 0,4 19,-2-19,2-1,0 1,2-1,1 0,2-1,0 0,2 0,1-1,1-1,1 0,1-1,9 9,-65-66,24 20</inkml:trace>
  <inkml:trace contextRef="#ctx0" brushRef="#br0" timeOffset="2416.775">2545 420,'33'4,"31"3,9-1,2-2,-7 0,-11-2,-5-1,-6 0,-7-1,-5-1,-3 1,-3 0,-1 0,0-1,-4 1</inkml:trace>
  <inkml:trace contextRef="#ctx0" brushRef="#br0" timeOffset="2663.893">3476 476,'9'29,"4"14,-1 4,-7-5,-4-10</inkml:trace>
  <inkml:trace contextRef="#ctx0" brushRef="#br0" timeOffset="2834.339">3505 250,'0'0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1,'0'19,"0"11,0 6,-5-4,-1-2,0-7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1,'-28'25,"25"-23,-1-1,1 1,0 0,0 1,0-1,0 1,1-1,-1 1,0 0,1 0,0 0,0 0,0 0,0 0,0 1,1-1,0 1,-1-1,1 1,1 0,-1-1,0 1,1 0,0 0,0-1,0 1,0 0,0 0,1-1,0 1,0 2,45 52,-43-56,1 0,-1 0,0 0,0 1,0-1,0 1,0-1,0 1,-1 0,1 0,-1 0,0 0,0 1,0-1,0 1,-1-1,1 1,-1 0,0-1,0 1,-1 0,1 0,-1 0,1-1,-1 1,0 0,-1 0,1 0,-1 0,1 0,-1-1,-1 1,1 0,0-1,-1 1,0-1,-1 4,-6 0,1 0,-1 0,-1-1,1 0,-1 0,0-1,0-1,-1 1,0-2,1 1,-4-1,-25-6,27-5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35,'-8'-3,"-1"0,1 0,-1 1,0 0,0 1,0 0,0 1,0-1,0 2,0-1,0 1,1 1,-1-1,0 2,0-1,1 1,-1 0,1 1,0 0,0 0,1 1,-1 0,1 0,0 1,0 0,1 0,-1 1,1 0,0-2,0 1,1 0,0 0,0 0,0 0,1 1,0 0,0 0,0 0,1 0,0 1,1-1,-1 1,2 0,-1 0,1 0,0 0,1 0,-1 0,2 0,-1-1,1 1,0 0,2 4,-1-10,-1 1,1-1,0 0,0 0,0 0,0 0,1-1,-1 1,0 0,1-1,-1 0,1 1,-1-1,1 0,0 0,0-1,-1 1,1 0,0-1,0 0,0 0,0 0,-1 0,1 0,0 0,0-1,0 1,-1-1,1 0,0 0,-1 0,2-1,86-50,-76 42,61-39,95-77,-91 63,-78 64,1 1,-1-1,1 1,-1-1,0 1,1-1,-1 1,0 0,0 0,0-1,-1 1,1 0,0 0,-1 0,1 0,-1 0,0 0,1 0,-1 0,0 0,0 0,0 0,-1 0,1 0,0 0,-1 0,0 2,1 0,-1 2,0 1,1-1,-1 1,1-1,1 1,-1 0,1-1,0 1,1-1,0 0,0 1,0-1,0 0,1 0,0 0,1-1,-1 1,1-1,0 0,0 0,1 0,0 0,-1-1,2 1,-1-1,0-1,1 1,0-1,-1 0,1 0,0-1,6 2,73-3,-60-7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66,'-12'-5,"-1"2,1-1,0 1,-1 1,0 0,1 1,-1 0,0 1,0 1,0 0,1 0,-1 2,1-1,-1 1,1 1,0 0,0 1,0 1,1-1,0 2,0 0,1 0,-1 1,2 0,-1 0,1 1,0 1,1-1,-4 7,10-14,0 1,1 0,-1 0,0 0,1 0,0 0,0 0,0 0,0 0,0 0,1 0,-1 1,1-1,0 0,0 1,0-1,0 0,1 0,-1 1,1-1,0 0,0 0,0 0,0 0,0 0,1 0,0 0,-1 0,1 0,0-1,0 1,1-1,-1 1,0-1,1 0,0 0,-1 0,1 0,0-1,0 1,0-1,0 1,0-1,0 0,0 0,1-1,-1 1,0-1,0 1,2-1,12-2,-1 0,0-1,0-1,0 0,0-1,0-1,-1 0,0-1,-1-1,1 0,-1-1,-1-1,12-10,-18 15,12-8,1-2,-2 0,0-1,-1-1,-1-1,0 0,-1-1,-1-1,-1 0,-1-2,-82 119,24-20,3 2,-26 68,-39 140,83-143,8-67,17-76,-1 0,1 0,-1 0,1 0,0 0,0 0,-1-1,1 1,0 0,0 0,0 0,0 0,0 0,0 0,0 0,0 0,0 0,0 0,0 0,1 0,-1 0,0 0,1-1,-1 1,1 0,-1 0,1 0,-1 0,1-1,0 1,-1 0,1-1,0 1,0-1,-1 1,1 0,0-1,0 0,0 1,0-1,0 1,-1-1,1 0,0 0,0 1,0-1,0 0,0 0,0 0,0 0,0 0,0 0,0-1,0 1,0 0,1-1,54-17,-45 14,86-48,-94 50,0 0,0 0,-1-1,1 1,0-1,-1 1,0-1,1 0,-1 0,0 0,-1 0,1 0,0 0,-1 0,0-1,0 1,0-1,0 1,0-1,-1 1,0-1,1 1,-1-1,-1 1,1-1,0 1,-1-1,0 0,-2-3,-1 1,0 0,-1 0,1 0,-1 0,0 1,-1 0,1 0,-1 0,0 1,0-1,0 2,-1-1,0 1,1 0,-1 0,0 0,0 1,-1 1,1-1,0 1,-6 0,-156-38,167 39,0 0,1 0,-1-1,0 1,0-1,1 0,-1 1,1-1,-1 0,0 0,1 0,0 0,-1 0,1 0,0-1,-1 1,1 0,0-1,0 1,0-1,0 1,0-1,0 0,1 1,-1-1,1 0,-1 1,1-1,-1 0,1 0,0 1,0-1,0 0,0 0,0 0,0 1,1-1,-1 0,0 0,1 1,0-1,-1 0,1 1,0-1,0 1,0-1,0 1,0-1,0 1,0-1,0 1,1 0,-1 0,0 0,1 0,-1 0,1 0,1-1,10-6,1 1,1 0,-1 1,1 1,0 0,0 1,0 0,1 2,0 0,-1 0,1 2,0-1,13 3,44-4,18-23,-71 16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35,'2'16,"31"110,-32-122,1 0,-1-1,1 0,0 1,0-1,0 0,1 0,-1 0,1 0,0 0,-1-1,1 1,0-1,1 0,-1 0,0 0,1 0,-1 0,1-1,-1 0,1 1,0-1,0-1,-1 1,1 0,0-1,0 0,0 0,0 0,0-1,0 1,2-3,1 0,-1 0,0-1,0 0,0 0,-1 0,1-1,-1 0,0 0,0 0,-1-1,1 0,-1 0,-1 0,1 0,-1 0,0-1,0 1,-1-1,0 0,1-6,2 0,5-18,21-33,-20 57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6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254 421,'-46'22,"32"-18,1 1,0 0,0 1,1 0,0 1,0 1,0 0,1 0,0 1,1 1,-1 0,2 0,0 1,0 0,1 1,0 0,1 0,-3 8,9-18,1-1,-1 1,1 0,-1-1,1 1,0 0,0-1,0 1,0 0,0-1,0 1,0 0,0 0,1-1,-1 1,1 0,-1-1,1 1,0-1,-1 1,1-1,0 1,0-1,0 1,0-1,0 0,1 0,-1 0,0 1,1-1,-1 0,0 0,1-1,-1 1,1 0,0 0,-1-1,1 1,0-1,0 1,71-3,-50-5,0 0,0-2,-1 0,0-1,-1-2,0 0,0-1,-2-1,1-1,3-6,-21 21,-1-1,0 1,0 0,0 0,0-1,0 1,0 0,0 0,0 0,0 0,1 0,-1 1,0-1,0 0,0 0,0 1,0-1,0 1,0-1,0 1,0-1,0 1,0-1,-1 1,1 0,0 0,0-1,0 1,-1 0,1 0,0 0,-1 0,1 0,-1 0,1 0,-1 0,0 0,1 0,-1 0,0 0,0 0,0 0,0 0,0 1,0-1,0 0,0 0,0 0,0 0,0 0,-1 0,1 0,0 0,-1 0,1 0,-1 0,6 22,-4-20,0-1,0 1,0-1,1 1,-1-1,1 0,-1 0,1 0,0 0,-1 0,1 0,0 0,1 0,-1-1,0 1,0-1,1 0,-1 1,0-1,1 0,0 0,-1-1,1 1,-1 0,1-1,0 0,-1 0,1 0,0 0,0 0,-1 0,1 0,0-1,2 0,91-43,-67 29,82-44,-111 59,-1 0,1 0,0 0,0-1,-1 1,1 0,0-1,0 1,0 0,0 0,-1-1,1 1,0 0,0-1,0 1,0 0,0-1,0 1,0 0,0-1,0 1,0 0,0-1,0 1,0 0,0-1,0 1,0 0,0-1,1 1,-1 0,0 0,0-1,0 1,0 0,1-1,-1 1,0 0,0 0,1-1,-1 1,0 0,0 0,1 0,-1 0,0-1,1 1,-1 0,0 0,-30 6,24-4,0 1,0 0,0 0,0 0,1 1,0-1,-1 1,1 1,1-1,-1 1,1 0,0 0,0 0,0 1,1-1,-1 1,1 0,1 0,-1 0,1 0,0 0,1 0,-1 1,1-1,1 1,-1-1,1 1,0 6,1-11,0 0,1 1,-1-1,0 0,1 0,-1 0,1 0,-1 0,1 0,0-1,0 1,0-1,0 1,0-1,0 0,1 1,-1-1,0 0,1-1,-1 1,1 0,-1-1,0 1,1-1,-1 0,1 0,-1 0,1 0,0 0,-1 0,0-1,1 1,-1-1,1 0,1 0,83-38,-51 14,-1-2,-1-2,-1-1,-1-1,-2-2,-2-1,18-27,-34 43,0 1,-1-1,-1-1,-1 0,-1-1,0 1,-2-2,0 1,-1-1,-1 1,-1-1,-1 0,-1-1,-1-13,1 32,-1-1,0 1,-1 0,1 0,0-1,-1 1,0 0,0 0,0 0,0 0,0 0,-1 0,1 0,-1 0,0 1,0-1,0 1,0-1,0 1,-1-1,1 1,-1 0,1 0,-1 1,0-1,0 0,0 1,0 0,0-1,0 1,0 1,0-1,0 0,0 1,-1-1,1 1,0 0,0 0,-1 0,1 1,0-1,0 1,-1 0,1 0,0 0,0 0,0 0,0 1,0 0,-12 9,1 1,1 0,0 1,1 0,0 1,1 1,1 0,0 0,1 1,1 0,0 1,1 0,1 0,1 0,0 1,1 0,1 0,1 0,0 11,2-13,1-1,0 1,2-1,0 0,0 0,2 0,-1 0,2 0,0-1,1 0,0-1,1 1,1-1,0-1,0 0,2 0,-1-1,1 0,1 0,0-2,1 1,-1-2,2 1,88 26,-78-33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0 297,'0'-5,"0"-11,5-8,1-5,0-1,4 3,0 3,-2-1,3 5,0 0,2 0,4-2,4 2,-2 6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285 497,'-20'5,"0"1,0 0,1 2,-1 0,2 2,-1 0,1 1,1 0,0 1,1 2,0-1,1 2,0 0,-1 3,15-16,-1-1,0 1,1 0,-1-1,1 1,0 0,0 0,-1 0,1 0,0 0,1 1,-1-1,0 0,1 0,-1 1,1-1,0 0,-1 0,1 1,0-1,0 0,1 1,-1-1,1 0,-1 1,1-1,-1 0,1 0,0 0,0 0,0 0,1 0,-1 0,0 0,1 0,-1 0,1 0,-1-1,1 1,0-1,0 1,0-1,0 0,0 0,0 0,0 0,0 0,0 0,1-1,-1 1,0-1,0 1,1-1,-1 0,14-2,-1 0,0-2,1 0,-2 0,1-1,0-1,-1-1,0 0,-1-1,1 0,-2-1,1 0,-1-1,0-1,-1 0,6-8,-2 2,-13 13,0 1,1-1,0 1,0 0,-1 0,2 0,-1 0,0 0,1 1,-1 0,1-1,0 1,-1 0,1 1,0-1,0 1,0 0,1-1,-1 2,-2 1,0 0,0 1,0-1,0 1,0 0,0-1,-1 1,1 0,-1 0,1 0,-1 0,0 0,0 1,0-1,0 0,0 0,0 1,0-1,-1 1,0-1,1 1,-1-1,0 1,0-1,0 0,-1 3,3 6,-2-7,1 0,0 1,0-1,0 0,0 1,1-1,-1 0,1 0,0 0,0 0,1-1,-1 1,1 0,0-1,0 0,0 0,1 0,-1 0,0 0,1-1,0 1,0-1,0 0,0 0,0 0,0-1,0 0,1 1,-1-1,0-1,1 1,-1-1,1 0,-1 0,0 0,1 0,-1-1,1 0,2-1,-1-1,0-1,-1 0,0 0,1-1,-1 1,-1-1,1 0,-1-1,0 1,0-1,-1 0,1 1,-1-2,-1 1,1 0,-1-1,0 1,-1-1,1 1,-1-1,0-1,12-38,78-172,-78 196,-1-1,-2-1,0 0,-2 0,0 0,-2-1,-1-1,0 1,-1-21,-3 44,-1-1,1 1,-1-1,0 1,0-1,0 1,0-1,0 1,-1-1,1 1,-1-1,1 1,-1-1,0 1,0 0,0-1,-1 1,1 0,0 0,-1 0,1 0,-1 0,0 0,0 0,0 1,1-1,-2 1,1-1,0 1,0 0,0 0,-1 0,1 0,0 0,-1 0,1 1,-1-1,1 1,-1 0,1-1,-1 1,1 0,-1 1,1-1,-1 0,1 1,-1-1,1 1,-1 0,1 0,0 0,-1 0,1 0,0 0,0 1,0-1,0 1,-1 1,-5 8,1 0,1 0,0 1,1 0,0 0,1 0,0 0,1 1,0-1,1 1,0 0,1 0,1 0,0 0,1 0,0 0,1 0,1 2,-1 32,2 2,3-1,1 0,3 0,6 16,-10-40,-5-13,1 0,0 0,1 0,0-1,0 0,1 1,1-2,0 1,0-1,6 7,-11-15,0 0,0 0,0-1,1 1,-1 0,0-1,0 1,0-1,1 1,-1-1,0 0,1 1,-1-1,0 0,1 0,-1 0,0 0,1 0,-1 0,0-1,1 1,-1 0,0-1,0 1,1-1,-1 1,0-1,0 1,0-1,0 0,1 0,8-8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0,'43'10,"29"-2,6-2,-4-2,-11-2,-11-1,-9-6,-8-2,-4 1,-9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1,'0'5,"0"6,0 6,0 5,-4-1,-3 1,1 1,2 1,5-8,3-11,6-7,1-3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1,'0'4,"5"3,2-1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3,'-3'-1,"0"0,0 1,0 0,0 0,0-1,0 2,0-1,0 0,0 1,0-1,0 1,0 0,0 0,0 0,0 1,0-1,1 0,-1 1,1 0,-1 0,1 0,-1 0,1 0,0 0,0 0,0 1,-1 1,-50 84,52-85,1-1,-1 0,0 1,1-1,0 1,-1-1,1 1,0-1,0 0,0 1,1-1,-1 1,1-1,-1 1,1-1,0 0,0 1,0-1,0 0,0 0,1 0,-1 0,0 0,1 0,0 0,-1 0,1-1,0 1,0-1,0 1,0-1,0 0,0 1,1-1,-1 0,0-1,1 1,-1 0,0-1,1 1,146 5,-99-9,-26 2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1,'0'9,"0"4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14,'-4'19,"-3"16,1 7,2 1,0-2,2-4,1-2,1-8</inkml:trace>
  <inkml:trace contextRef="#ctx0" brushRef="#br0" timeOffset="735.106">142 295,'123'-185,"-86"141,-13 74,-18-18,0-1,0 0,1 0,0-1,1 0,1 0,-1 0,1-1,1-1,3 3,-10-8,2 0,-1 0,0 0,0-1,1 0,0 1,-1-2,1 1,0 0,0-1,0 0,0 0,0-1,0 1,0-1,0 0,0 0,0-1,0 0,0 0,0 0,0 0,0-1,0 1,0-1,-1-1,3 0,4-5,-1 0,0 0,0-1,0 0,-1-1,0 0,-1-1,0 0,-1 0,0 0,-1-1,0 0,-1 0,-1-1,3-10,2-1,-1 5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2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0 468,'144'-76,"-143"75,1-1,-1 0,0 1,0-1,1 0,-1 1,1-1,-1 1,1 0,0 0,-1-1,1 1,0 0,0 1,0-1,0 0,0 0,0 1,0-1,0 1,0 0,0-1,0 1,0 0,0 0,0 1,0-1,0 0,0 1,1-1,-1 1,-1-1,1 1,0 0,0 0,0 0,0 0,-1 0,1 1,0-1,-1 0,1 1,-1-1,70 197,0 29,-39-142,-32-84,1-1,-1 0,0 1,0-1,1 1,-1-1,0 1,1-1,-1 0,1 1,-1-1,0 0,1 1,-1-1,1 0,-1 0,1 1,-1-1,1 0,-1 0,1 0,-1 0,1 0,-1 0,1 0,-1 0,1 0,-1 0,1 0,-1 0,1 0,-1 0,1 0,-1 0,1-1,-1 1,1 0,-1 0,1-1,-1 1,1 0,-1 0,0-1,1 1,-1-1,1 1,-1 0,0-1,0 1,1-1,-1 1,0-1,0 1,1-1,-1 1,0-1,0 1,0-1,15-38,-13 30,128-397,-124 384,-5 18,-1 0,1-1,0 1,0 0,1 0,-1 0,1 0,-1 0,1 1,1-1,-1 0,0 1,1 0,0-1,0 1,0 0,0 0,0 1,0-1,1 1,2-2,6 3</inkml:trace>
  <inkml:trace contextRef="#ctx0" brushRef="#br0" timeOffset="1078.396">1129 525,'-12'6,"-24"12,1 1,0 1,2 2,0 2,2 1,1 1,0 2,3 0,-6 9,30-32,-1 1,1 0,0-1,0 1,1 0,0 1,0-1,1 0,-1 0,1 1,0-1,1 1,0-1,0 1,0 0,1-5,-1 1,1 0,-1 0,1-1,0 1,0-1,0 1,0-1,1 1,-1-1,1 0,-1 0,1 1,0-1,0 0,0-1,0 1,0 0,0 0,1-1,-1 0,1 1,-1-1,1 0,-1 0,1 0,-1 0,1-1,0 1,-1-1,1 0,0 1,0-1,-1-1,1 1,0 0,10-3,0-1,-1-1,0 1,0-2,-1 0,1 0,-1-1,0-1,-1 1,0-2,0 1,-1-2,0 1,-1-1,7-9,33-45,41-37,-89 101,1-1,0 1,-1-1,1 1,0-1,-1 1,1 0,0-1,-1 1,1 0,0-1,0 1,-1 0,1 0,0 0,0 0,0 0,-1 0,1 0,0 0,0 0,0 0,-1 0,1 0,0 0,0 1,0-1,-1 0,1 1,0-1,-1 0,1 1,0-1,-1 1,1-1,-1 1,1 0,0-1,-1 1,1-1,-1 1,0 0,1 0,-1-1,0 1,1 0,-1 0,0-1,0 1,1 0,-1 0,0 0,0 0,4 48,-4-45,-1 27,-1-27,1 0,0 0,0 0,0 0,1 0,-1 0,1 0,0 0,0 0,1 0,-1 1,1-1,0 0,0-1,0 1,0 0,1 0,0 0,-1-1,1 1,1-1,-1 1,0-1,1 0,0 0,0 0,0 0,0-1,0 1,0-1,1 1,-1-1,1 0,-1-1,1 1,6-1,0 0,0 0,1-1,-1 0,0-1,0-1,0 1,-1-1,1-1,0 0,-1 0,1-1,-1 0,0-1,0 0,-1 0,0-1,0 0,0 0,1-2,11-11,0-2,0 0,-2-1,-1-1,-1 0,7-15,-16 26,-1-1,-1 0,0 0,0-1,-1 1,-1-1,-1 0,0 1,0-1,-1 0,-1-1,-1 1,-1-9,2 21,0 0,0 0,0 0,0 0,0 0,-1 0,1 0,-1 0,0 0,0 0,0 0,1 0,-2 0,1 1,0-1,0 0,0 1,-1-1,1 1,-1-1,1 1,-1 0,0 0,0-1,1 1,-1 0,0 1,0-1,0 0,0 1,0-1,0 1,0-1,0 1,0 0,0 0,0 0,0 0,0 0,0 0,0 1,0-1,0 1,0-1,0 1,0 0,0 0,0 0,0 0,-48 61,49-60,1-1,-1 1,1 0,-1 0,1 0,0 0,0-1,-1 1,1 0,1 0,-1 0,0 0,0 0,1 0,-1 0,1-1,-1 1,1 0,0 0,0-1,0 1,0 0,0-1,0 1,0-1,1 1,-1-1,0 0,1 0,-1 1,1-1,-1 0,1 0,0 0,0-1,-1 1,1 0,0-1,0 1,0-1,59 10,-57-11,1 1,-1-1,0 1,1 0,-1 0,1 1,-1-1,0 1,0 0,1 0,-1 1,0-1,0 1,0 0,0 0,-1 0,1 1,0-1,-1 1,0 0,1 0,-1 0,0 0,-1 1,1-1,0 1,-1 0,0-1,1 3,1 105,-6-101,1 0,0 0,0 0,2 0,-1 0,1 0,0 0,1 0,0 0,1 0,0-1,0 1,6 8,7 35,-14-50,2-2</inkml:trace>
  <inkml:trace contextRef="#ctx0" brushRef="#br0" timeOffset="1352.076">1976 610,'-5'38,"-1"23,4 0,4-5,0-12</inkml:trace>
  <inkml:trace contextRef="#ctx0" brushRef="#br0" timeOffset="1597.474">2004 355</inkml:trace>
  <inkml:trace contextRef="#ctx0" brushRef="#br0" timeOffset="12402.508">2511 638,'-3'-4,"0"1,-1-1,0 1,0 0,0 1,0-1,0 1,-1 0,1 0,-1 0,1 0,-1 1,0 0,1 0,-1 0,0 0,0 1,0 0,0 0,0 0,1 1,-1 0,0-1,0 2,1-1,-1 0,0 1,1 0,-1 0,1 1,0-1,0 1,0 0,0 0,0 0,1 0,0 1,-1-1,1 1,0 0,1 0,-1 0,1 1,0-1,-2 3,-34 139,37-141,1 0,0 0,0 0,0-1,0 1,1 0,0 0,0 0,0 0,1-1,-1 1,1 0,0-1,0 0,1 1,-1-1,1 0,0 0,0 0,1-1,-1 1,1-1,-1 0,1 0,0 0,1 0,-1-1,0 1,1-1,0 0,0-1,0 0,-1-1,1 1,0-1,0 0,0 0,0 0,-1-1,1 1,0-1,0 0,-1-1,1 1,0-1,-1 0,0 0,1 0,-1-1,0 0,0 0,0 0,-1 0,4-3,76-92,0-38,-68 77,-41 79,23-10,1 1,0-1,0 1,1 0,1-1,0 1,0 0,1 0,0-1,1 1,0-1,1 1,0-1,1 0,0 0,0 0,1-1,1 1,-1-1,1-1,1 1,0-1,7 7,-11-11,0 0,0 0,1 0,-1 0,1-1,0 0,0 0,0 0,1 0,-1-1,1 1,-1-1,1 0,0-1,0 1,0-1,0 0,0 0,0 0,0-1,0 0,0 0,0 0,0-1,0 1,0-1,0-1,0 1,0 0,-1-1,1 0,0 0,-1-1,1 1,0-2,27-20,-1-1,-1-2,-1 0,-1-2,11-17,-29 34,187-253,-178 238,-1-2,-1 0,-1-1,-2 0,-1-1,-2-1,-1 0,-1-1,-2 0,2-19,-20-21,11 72,-1-1,1 1,-1-1,0 1,1 0,-1-1,0 1,0 0,0-1,0 1,0 0,-1 0,1 0,0 0,0 0,-1 0,1 1,-1-1,1 0,-1 1,1-1,-1 1,1-1,-1 1,1 0,-1-1,1 1,-1 0,0 0,1 0,-1 0,1 1,-1-1,1 0,-1 1,0-1,1 1,0-1,-1 1,1 0,-1 0,1-1,-1 2,-14 11,1 0,1 0,0 2,1 0,1 0,0 1,2 1,-1 0,2 0,0 1,1 0,1 0,1 1,0 0,2 0,-2 12,-1 3,2 0,1 1,1 0,2 0,2 0,1 0,-1 32,0-56,0 1,0-1,1 0,1 1,0-1,0-1,1 1,1 0,0-1,0 0,1 0,0 0,0-1,1 0,1 0,0-1,0 0,0 0,1-1,0 0,0 0,1-1,0-1,0 1,1-2,-1 1,1-1,0-1,0 0,0-1,1 0,0-3,0-2,-1 1,1-1,-1-1,1 0,-1-1,0 0,-1 0,1-2,-1 1,0-1,-1 0,1-1,-2 0,1-1,-1 0,0 0,-1-1,0 1,1-4,-5 8,0 1,0-1,-1 0,0 0,1 0,-2 0,1 0,-1-1,0 1,0-1,0 1,-1 0,1-1,-1 1,-1-1,1 1,-1-1,0 1,0 0,-1-1,1 1,-1 0,0 0,-1 0,1 0,-1 1,0-1,0 0,0 1,-1 0,0 0,-1-1,-4-1,0 1,0 0,0 1,-1 0,1 0,-1 1,0 1,0-1,0 2,0-1,-1 1,1 1,0 0,-1 0,1 1,0 0,0 1,0 0,-8 3,16-4,1-1,0 0,-1 1,1-1,0 1,0-1,-1 1,1-1,0 1,0 0,0 0,0 0,0-1,0 1,0 0,0 0,0 0,1 0,-1 1,0-1,1 0,-1 0,1 0,-1 1,1-1,-1 0,1 0,0 1,0-1,-1 0,1 1,0-1,0 0,1 1,-1-1,0 0,0 1,0-1,1 0,-1 0,1 1,-1-1,1 0,0 0,-1 0,1 0,0 1,0-1,0 0,57 39,-37-35,0-1,0-1,0-1,0-1,0 0,0-2,0-1,1 0,-1-1,-1-2,1 0,-1-1,0-1,0-1,13-7,21-8,-36 17,0-1,0-1,-1-1,0-1,0 0,-1-1,8-8,0-3,-1 0,-1-2,-1-1,-1 0,-1-2,-1 0,-2-1,0 0,-2-2,7-22,-19 48,-1 1,1-1,-1 1,0-1,0 0,0 0,0 0,-1 1,0-1,0 0,0 0,0 0,0 0,-1 0,1 0,-1 1,0-1,0 0,-1 1,1-1,-1 0,0 1,0 0,0-1,0 1,-1 0,1 0,-1 0,0 1,0-1,0 0,0 1,0 0,0 0,-1 0,1 0,-1 1,1-1,-1 1,0 0,1 0,-1 0,0 0,0 1,0-1,-5 2,0 0,0 0,0 1,0 0,0 0,0 1,1 0,-1 1,1 0,0 0,0 1,1 0,-1 0,1 1,0 0,0 0,1 0,0 1,-5 7,-5 7,1 1,1 1,1 0,0 1,2 0,-1 8,-34 167,44-187,1 0,0 0,1-1,0 1,1 0,0 0,1 0,0-1,1 1,0-1,1 0,0 0,1 0,0 0,1-1,0 0,1 0,0 0,0-1,1 0,0 0,1-1,0 0,0-1,0 0,1 0,0-1,1 0,0-1,-1 0,1-1,3 1,-11-5,12 5,0 0,1-2,-1 1,1-2,-1 0,1-1,0-1,-1-1,14-1,-13 0,0-1,0 0,-1-1,0-1,1-1,-2 0,1-1,-1 0,0-1,0-1,-1 0,0 0,-1-2,0 0,-1 0,0-1,0 0,-2-1,5-7,-11 18,0-1,-1 1,0-1,0 1,1-1,-2 0,1 0,0 0,0 0,-1 0,0 0,0-1,0 1,0 0,0-1,0 1,-1 0,0-1,0 1,0-1,0 1,0 0,-1-1,1 1,-1-1,0 1,0 0,0 0,0-1,-1 1,0 0,1 0,-1 0,0 1,0-1,0 0,-1 1,1-1,-2 0,-1 1,0 0,-1 1,1-1,-1 1,1 0,-1 1,0-1,1 1,-1 0,0 1,1-1,-1 1,0 0,1 0,-1 1,1 0,0 0,-1 0,1 1,0-1,0 1,1 0,-1 1,-2 1,-98 100,96-96,1 0,0 0,1 1,0 0,1 0,0 1,0 0,1 0,1 0,0 1,0-1,1 1,1 0,0 0,0 0,1 0,1 0,0 0,0 1,2-1,0 3,0-10,1-1,0 1,0-1,1 0,-1 0,1 0,0-1,-1 1,2-1,-1 0,0 0,1 0,-1 0,1-1,0 0,0 0,0 0,0-1,0 0,0 0,3 1,117 3,-100-5,169-21,-165 16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3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31 223,'28'-28,"1"0,1 2,1 1,2 2,0 1,1 2,2 1,12-4,-45 21,-1 1,0 0,1 0,-1 0,1 1,-1-1,1 0,0 1,-1 0,1-1,0 1,-1 0,1 0,-1 1,1-1,0 1,-1-1,1 1,-1 0,1 0,-1 0,1 0,-1 0,0 0,0 1,1-1,-1 1,0 0,0 0,-1 0,1-1,0 2,-1-1,1 0,-1 0,1 0,-1 1,0-1,0 1,0-1,-1 1,1-1,0 1,-1 1,3 22,-1 0,-1 0,-2-1,0 1,-2 0,-1-1,-3 9,-9 90,14-108,1-1,0 0,1 0,0 1,2-1,-1 0,2 0,0 0,1 0,0-1,1 1,1-1,1 0,-1 0,2-1,6 9,1-4,0-1,1-1,1 0,1-1,0-1,0 0,2-2,-1 0,2-1,8 3,-29-14,1-1,-1 1,0 0,0-1,0 1,0-1,0 1,0 0,1-1,-1 1,0 0,0 0,0-1,1 1,-1 0,0-1,0 1,1 0,-1 0,0-1,1 1,-1 0,0 0,1 0,-1 0,0-1,1 1,-1 0,-13-5</inkml:trace>
  <inkml:trace contextRef="#ctx0" brushRef="#br0" timeOffset="295.575">426 561,'-6'-1,"1"1,0-1,-1 1,1 0,0 1,-1-1,1 1,0 0,0 0,0 1,-1-1,1 1,1 0,-1 1,0-1,0 1,1 0,0 0,-1 0,1 1,0-1,1 1,-1 0,1 0,0 1,0-1,0 1,0-1,1 1,-1 0,1 3,-21 21,-123 112,40-50,106-91,-1 0,0 0,1 0,-1 0,1 1,-1-1,0 0,1 0,-1 1,1-1,-1 1,1-1,-1 0,1 1,-1-1,1 1,0-1,-1 1,1-1,-1 1,1-1,0 1,0-1,-1 1,1 0,0-1,0 1,0 0,0-1,0 1,-1-1,1 1,0 0,0-1,1 1,-1 0,0-1,0 1,0-1,0 1,1 0,-1-1,0 1,0-1,1 1,-1-1,0 1,1-1,-1 1,1-1,-1 1,1-1,-1 1,1-1,-1 0,1 1,-1-1,13 3</inkml:trace>
  <inkml:trace contextRef="#ctx0" brushRef="#br0" timeOffset="2415.797">1216 760,'-38'38,"-28"22,-6 7,3-9,9-10,10-7,9-7,11-9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5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1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4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4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508 446,'21'83,"-42"207,-28 141,30-385,9-40</inkml:trace>
  <inkml:trace contextRef="#ctx0" brushRef="#br0" timeOffset="289.766">72 665,'53'-52,"-1"18,2 2,2 3,0 2,2 3,15-3,-29 9,337-114,-359 126</inkml:trace>
  <inkml:trace contextRef="#ctx0" brushRef="#br0" timeOffset="974.306">798 931,'-4'62,"2"-51,0 1,0-1,1 0,1 1,0-1,1 1,0-1,0 0,1 1,1-1,0 0,0 0,1 0,1-1,-1 1,2-1,1 2,-5-9,1-1,-1-1,0 1,1 0,-1-1,1 1,-1-1,1 0,0 0,-1 0,1 0,0 0,0 0,0-1,0 1,0-1,0 0,0 0,0 0,0-1,-1 1,1-1,0 1,0-1,0 0,0 0,-1 0,1 0,0-1,-1 1,1-1,-1 0,0 1,1-1,-1 0,0 0,0-1,0 1,-1 0,1-1,0 0,64-109,-58 89,-3 13,-1 1,-1-1,0 1,0-1,-1 0,0 0,-1 0,0 0,0 0,-1 0,-1 0,0-4,-3 8,0 6</inkml:trace>
  <inkml:trace contextRef="#ctx0" brushRef="#br0" timeOffset="1374.281">1257 1100,'3'2,"0"0,-1 0,1-1,0 1,0-1,0 0,0 0,0 0,0 0,1-1,-1 1,0-1,0 1,0-1,1 0,-1-1,0 1,0 0,0-1,1 0,-1 0,0 0,0 0,0 0,0-1,-1 1,1-1,0 0,0 1,-1-2,1 1,-1 0,0 0,0-1,73-87,-74 89,1 0,-1 0,1 0,-1 0,0-1,1 1,-1-1,0 1,0-1,0 1,0-1,0 1,0-1,-1 0,1 0,-1 1,1-1,-1 0,1 0,-1 0,0 0,0 1,0-1,0 0,0 0,-1 0,1 0,0 0,-1 1,1-1,-1 0,0 0,0 1,0-1,0 1,0-1,0 1,0-1,0 1,0-1,-1 1,1 0,0 0,-1-1,1 1,-1 0,0 1,1-1,-1 0,0 0,1 1,-1-1,0 1,0-1,0 1,0 0,1 0,-1 0,0 0,0 0,0 0,0 0,0 0,1 1,-1-1,-6 7,0-1,1 1,0 0,0 0,0 1,1 0,1 0,-1 1,1-1,1 1,-1 0,2 0,-1 1,1-1,1 1,0 0,0 0,1 0,0 0,0-5,0 0,0 1,1-1,0 1,0-1,0 1,1-1,0 1,0-1,0 1,1-1,0 0,0 0,0 0,0 0,1 0,0 0,0-1,0 1,1-1,-1 0,1 0,0 0,0 0,1-1,-1 0,1 0,-1 0,1 0,0-1,0 0,0 0,1 0,0 0,3-2,0-1,-1 0,1 0,-1-1,1 0,-1-1,0 0,0 0,0-1,0 1,-1-2,0 1,1-1,-2 0,1-1,-1 0,1 0,1-3,-6 7,19-16</inkml:trace>
  <inkml:trace contextRef="#ctx0" brushRef="#br0" timeOffset="1744.284">1838 786,'-79'62,"76"-62,0 2,0-1,0 0,0 1,0-1,1 1,-1 0,1-1,-1 1,1 1,0-1,0 0,0 0,0 1,0 0,0-1,1 1,-1 0,1-1,0 1,0 0,0 0,0 0,1 0,-1 0,1 1,-1-1,1 0,0 0,0 0,1 0,-1 0,1 0,-1 0,1 0,0 0,0 0,0 0,1 0,-1 0,1-1,-1 1,1 0,0-1,0 0,0 1,0-1,1 0,-1 0,0 0,3 1,32 4,-33-7,-1-1,0 1,1 0,-1 1,1-1,-1 1,0-1,1 1,-1 0,0 0,0 1,0-1,0 0,0 1,0 0,0 0,0 0,-1 0,1 0,-1 1,1-1,-1 1,0-1,0 1,0 0,0 0,-1 0,1 0,-1 0,0 0,0 1,0-1,0 0,0 3,0 0,0 0,-1 0,0 0,0 0,-1 0,1 0,-1-1,0 1,-1 0,0 0,1-1,-2 1,1-1,-1 1,0-1,0 0,0 0,-1 0,1-1,-1 1,-1-1,1 0,0 0,-1 0,0-1,0 1,0-1,0 0,-1-1,1 1,-1-1,1 0,-1-1,0 1,0-1,-19-19,17 4</inkml:trace>
  <inkml:trace contextRef="#ctx0" brushRef="#br0" timeOffset="2524.244">2370 979,'-10'-2,"0"1,0 1,0 0,0 0,0 0,0 2,0-1,0 1,0 0,1 1,-1 1,1-1,-1 1,1 1,1 0,-1 0,1 1,-1 0,2 0,-1 1,1 0,0 0,0 0,1 1,0 0,0 1,-2 6,6-13,1 1,0-1,0 1,1-1,-1 1,0 0,1-1,0 1,-1 0,1 0,0-1,1 1,-1 0,0 0,1-1,-1 1,1 0,0-1,0 1,0-1,0 1,1-1,-1 0,0 1,1-1,0 0,0 0,-1 0,1 0,0 0,1 0,-1-1,0 1,0-1,1 1,-1-1,1 0,-1 0,1 0,0 0,-1-1,1 1,0-1,4 2,1-1,0-1,0 1,0-1,0-1,-1 1,1-1,0 0,0-1,-1 0,1 0,-1-1,0 0,7-4,4-6,0-1,0-1,-2 0,0-1,0-1,-2-1,0 0,-1-1,-1 0,-1-1,0 0,-2-1,0 0,-2 0,0-1,-1 0,-2-1,0 1,-1-1,-1 1,-1-1,-1 0,-2 0,0 1,-1-1,-3-11,5 31,1-1,-1 0,0 1,0-1,0 1,0-1,0 1,-1 0,0-1,0 1,0 0,0 0,0 0,0 0,-1 0,1 1,-1-1,0 1,0 0,0 0,0 0,0 0,0 0,-1 1,1-1,-1 1,1 0,-1 0,1 0,-1 0,0 1,1 0,-1-1,0 1,1 1,-1-1,0 0,1 1,-1 0,1 0,-1 0,1 0,-1 0,1 1,-1 0,0 0,-8 13,1 0,0 0,1 1,1 0,0 1,1 0,1 1,1-1,0 1,1 1,1-1,1 1,1-1,0 1,2 0,0 0,1-1,0 1,2 0,-2-8,1-1,0 1,1-1,0 0,1 0,0 0,1 0,0-1,0 1,1-1,0 0,1-1,0 0,0 0,0 0,1-1,1 0,-1 0,1-1,0-1,0 1,1-1,-1-1,1 0,0 0,1-1,-1 0,1-1,-1 0,1 0,-1-1,1-1,0 0,0 0,9-3,3-2</inkml:trace>
  <inkml:trace contextRef="#ctx0" brushRef="#br0" timeOffset="3434.212">2854 882,'-8'-1,"-1"1,1 0,0 0,0 1,0 0,-1 1,1 0,0 0,1 1,-1-1,0 2,1-1,0 1,0 0,0 1,0 0,0 0,1 0,0 1,0 0,1 0,0 0,0 1,0 0,1 0,0 0,0 0,-2 5,4-9,-1-1,0 1,1-1,0 1,-1 0,1 0,0 0,1 0,-1 0,0 1,1-1,0 1,0-1,0 0,0 1,0 0,1-1,-1 1,1-1,0 1,0 0,1-1,-1 1,1-1,0 1,0-1,0 1,0-1,0 1,1-1,-1 0,1 0,0 0,0 0,0 0,1 0,-1 0,1-1,-1 1,1-1,0 0,0 0,0 0,0 0,0 0,1-1,-1 1,0-1,1 0,-1 0,1 0,0-1,2 1,5-3,-1-1,0-1,-1 0,1 0,-1-1,1 0,-1 0,-1-1,1-1,-1 1,0-1,-1-1,0 1,0-1,3-5,32-31,-41 44,0-1,1 0,-1 0,0 1,0-1,1 1,-1-1,0 1,1 0,-1-1,0 1,1 0,-1 0,1 0,-1 0,0 0,1 0,-1 0,0 1,1-1,-1 0,0 1,1-1,-1 1,0 0,0-1,1 1,-1 0,0 0,0-1,0 1,0 0,0 0,0 0,0 0,-1 1,1-1,0 0,0 0,-1 0,1 1,-1-1,1 0,-1 1,0-1,1 0,-1 1,0-1,0 0,0 1,0-1,0 1,0-1,0 0,-1 1,1-1,0 0,-1 1,1-1,-1 0,0 0,0 2,11 33,-9-34,-1-1,1 1,0 0,0-1,1 1,-1-1,0 0,0 1,1-1,-1 0,1 0,-1 0,1 0,-1 0,1 0,0 0,-1 0,1-1,0 1,0 0,0-1,0 0,-1 1,1-1,0 0,0 0,0 0,0 0,0-1,-1 1,1 0,0-1,0 1,0-1,-1 0,1 0,0 1,-1-1,1 0,0 0,-1-1,1 1,-1 0,0 0,1-1,-1 0,55-72,-56 75,0 0,1 0,-1 0,1 0,-1 0,1 0,0 0,-1 0,1 0,0-1,0 1,0 0,-1 0,1-1,0 1,0 0,0-1,0 1,0-1,0 1,0-1,1 0,-1 1,0-1,0 0,0 0,0 0,0 0,0 0,1 0,-1 0,0 0,0 0,0-1,0 1,0 0,0-1,0 1,0-1,0 1,0-1,0 1,0-1,0 0,0 0,0 1,0-1,-1 0,1 0,0 0,-1 0,1 0,-1 0,1 0,-1 0,1 0,-1 0,1 0,-1-1,0 5,0 0,0 0,0 0,1-1,-1 1,1 0,0 0,0-1,0 1,0 0,0-1,0 1,1-1,-1 0,1 1,0-1,0 0,0 0,0 0,0 0,0 0,0-1,1 1,-1-1,0 1,1-1,0 0,-1 0,1 0,0 0,-1 0,1-1,0 1,0-1,0 0,-1 0,1 0,0 0,0 0,0-1,-1 1,1-1,0 0,0 0,-1 0,1 0,-1 0,1 0,-1-1,1 1,0-2,8-11,-1-1,-1-1,0 0,-1 0,-1 0,0-1,-1 0,-1 0,0-6,9-23,21-33,-33 80,0 0,-1 0,1 0,0 0,-1 0,1 0,-1 0,1 0,-1 1,0-1,1 0,-1 1,0-1,0 1,0 0,0-1,0 1,-1 0,1-1,0 1,-1 0,1 0,-1 0,0 0,0-1,1 1,-1 0,0 0,-1 0,1 1,90 579,-85-563,-1 0,-2 1,0-1,0 1,-2 0,-1 0,0-1,-1 1,-1-1,-1 1,-1-1,-1 0,0-1,-1 1,-1-1,-1-1,-1 1,0-2,-10 13,19-27,0-1,-1 1,1-1,-1 1,1-1,-1 0,1 1,-1-1,0 0,1 0,-1 0,0 0,0 0,0-1,0 1,0-1,0 1,0-1,0 1,0-1,0 0,0 0,0 0,0 0,0-1,0 1,0 0,0-1,0 0,0 1,1-1,-1 0,0 0,0 0,0 0,1 0,-1 0,1 0,-1-1,1 1,-1-1,1 1,0-1,0 0,-1 1,1-1,0 0,1 0,-1 0,0 1,1-1,-1 0,1 0,-1 0,1 0,0 0,0 0,0 0,0 0,0 0,0 0,0 0,1 0,-1 0,1 0,0 0,-1 0,2-1,7-40,1 0,3 1,1 0,2 1,2 1,2 1,1 0,2 2,2 0,1 2,16-15,-23 28,-3 6</inkml:trace>
  <inkml:trace contextRef="#ctx0" brushRef="#br0" timeOffset="13140.906">7959 398,'2'-6,"1"0,0 0,0 0,1 0,-1 0,1 1,1-1,-1 1,1 0,-1 0,1 1,1-1,-1 1,1 1,1-2,-1-1,0 1,0 0,0 0,0 1,1 0,-1 0,1 0,0 1,0 0,1 1,-1-1,1 1,-1 1,1-1,0 1,-1 1,1-1,0 1,0 1,-1-1,1 1,0 1,-1-1,1 1,-1 1,0-1,0 1,2 1,-7 5,0 0,-1-1,0 1,0 0,-1 0,0 0,0 0,-1 0,0 0,-1-1,0 1,0 0,-1-1,0 1,-1-1,0 0,0 0,0 0,-1-1,0 0,-1 0,0 0,6-6,-225 329,223-325,0 0,0 0,0 0,1 0,0 0,0 0,0 1,1-1,0 0,0 1,0-1,0 0,1 1,0-1,0 0,1 0,-1 0,1 0,0 0,0 0,1 0,-1-1,1 1,0-1,1 0,-1 0,1 0,-1 0,1 0,0-1,1 0,-1 0,1 0,-1 0,1-1,0 0,0 0,0 0,0 0,0-1,0 0,0 0,2 0,0 3,1-1,-1 0,1 0,0-1,0 0,0-1,0 1,0-2,1 1,-1-1,0 0,0-1,0 0,1 0,-1 0,0-1,-1-1,1 1,0-1,-1-1,1 1,-1-1,0-1,0 1,-1-1,2-1,183-208,-159 174</inkml:trace>
  <inkml:trace contextRef="#ctx0" brushRef="#br0" timeOffset="13410.9">8878 301,'-40'11,"19"6,0 0,0 1,2 0,0 2,1 0,1 2,2 0,0 0,1 1,1 1,1 1,1-1,1 2,0 5,6-23,1-1,1 1,-1 0,1 0,1 0,-1 0,1 0,1 0,-1 0,1 0,1 0,0 0,0 1,0-1,1 0,0-1,1 1,0 0,0-1,0 1,1-1,0 0,1 0,0-1,0 1,0-1,0 0,1 0,0-1,1 0,-1 0,1 0,0-1,0 0,0 0,1-1,-1 0,1 0,0-1,0 0,7 1,1-3,0-1,0-1,0 0,0-1,0-1,0 0,-1-1,0-1,0 0,0-1,-1-1,0 0,-1-1,0-1,0 0,-1 0,0-1,0-1,-2 0,1 0,-2-1,0-1,0 0,-1 0,-1 0,0-1,-1 0,-1 0,0-1,-1 1,-1-1,1-15,-3 22,-1 0,0 1,-1-1,0 0,-1 0,0 1,0-1,0 0,-1 1,-1 0,1 0,-1 0,-1 0,1 1,-2-1,1 1,-1 0,1 1,-2 0,1 0,-1 0,0 0,0 1,-1 0,1 1,-1 0,0 0,0 0,-1 1,1 1,-1-1,1 1,-1 1,0-1,0 2,1-1,-1 1,0 0,0 1,0 0,0 1,1 0,-1 0,1 0,-1 1,0 1,-78 74,68-50</inkml:trace>
  <inkml:trace contextRef="#ctx0" brushRef="#br0" timeOffset="13760.896">9556 35,'0'1,"0"0,0 0,0 0,1 0,-1 0,1 0,-1 0,1-1,-1 1,1 0,-1 0,1 0,-1-1,1 1,0 0,0-1,-1 1,1 0,0-1,0 1,0-1,0 1,0-1,-1 0,1 1,0-1,0 0,0 0,0 1,0-1,0 0,0 0,0 0,0 0,0-1,0 1,0 0,0 0,0 0,0-1,0 1,0 0,0-1,0 1,0-1,-1 1,1-1,0 0,0 1,-1-1,1 0,0 0,-1 1,1-1,-1 0,1 0,-1 0,1 0,-1 1,1-1,-1 0,0 0,0 0,1-1,3 40,-2 0,-1 0,-2 0,-1 0,-2-1,-9 37,6-31,-23 96,24-125</inkml:trace>
  <inkml:trace contextRef="#ctx0" brushRef="#br0" timeOffset="14180.811">9410 301,'17'-3,"0"0,-1-1,0-1,0-1,0 0,-1-2,1 1,-2-2,1 0,-1 0,2-4,19-10,-1 3,0-2,-2-1,-1-2,0-1,-2-1,3-7,-32 35,0-1,0 1,-1-1,1 1,0-1,0 1,0-1,0 1,-1 0,1-1,0 1,0-1,0 1,0-1,0 1,1-1,-1 1,0-1,0 1,0-1,0 1,1-1,-1 1,0-1,0 1,1-1,-1 1,0-1,1 1,-1-1,0 0,1 1,-1-1,1 0,-1 1,1-1,-1 0,1 0,-1 1,1-1,-1 0,1 0,-1 0,1 0,-1 0,1 0,-1 1,1-1,-1 0,1-1,-15 59,13-55,-5 12,1-1,1 1,0 0,0 0,2 1,0-1,0 0,2 1,0-1,1 1,0-1,1 1,1-1,0 0,2 2,-3-14,1 0,-1 0,1 0,0 0,0-1,0 1,0-1,1 0,-1 1,0-2,1 1,0 0,-1-1,1 1,0-1,0 0,0-1,0 1,0 0,0-1,0 0,0 0,0 0,0-1,0 1,-1-1,1 0,0 0,0 0,0-1,-1 1,1-1,2-2,67-6,-44 29,-18-5</inkml:trace>
  <inkml:trace contextRef="#ctx0" brushRef="#br0" timeOffset="5980.447">4330 1317,'118'-95,"-91"63,-2-2,-1-1,-1 0,-3-2,-1 0,1-6,15-28,286-568,-244 544,-75 97,1 0,-1-1,1 1,-1 0,0 0,1 1,-1-1,0 0,0 1,-1 0,1-1,-1 1,1 0,-1 0,0 0,0-1,0 1,0 0,0 1,-1-1,0 0,1 0,-1 0,0 0,-1 0,1 1,0-1,26 370,67 136,-145-549,11 2,-1 1,-2 3,-2 1,0 2,-2 3,-2 1,0 3,-2 2,0 2,-1 3,-1 2,0 2,-1 2,-51-2,88 12,0 0,0 2,-1 0,1 1,0 0,0 2,1 0,-1 1,1 1,0 0,0 2,1 0,0 0,0 2,1 0,0 0,1 2,-4 4,4 9,7-2</inkml:trace>
  <inkml:trace contextRef="#ctx0" brushRef="#br0" timeOffset="6860.392">5540 834,'18'28,"-13"13,-1 1,-3 0,-1 0,-2 0,-2-1,-2 1,-1-1,-4 7,-29 29,38-78,1 0,-1-1,1 1,-1-1,1 1,0-1,0 0,0 0,0 1,0-1,0 0,0 0,0 0,1 0,-1 0,1 0,0 0,-1 0,1 0,0 0,0 0,0 0,0 0,1 0,-1 0,1 0,-1 0,1 0,-1 0,1 0,0 0,0 0,0 0,0 1,16-56,1 1,3 1,3 1,2 2,2 0,2 2,2 0,3 3,36-39,-63 77,0-2,1 1,0 0,1 0,0 1,0 0,1 0,0 1,0 1,1 0,0 0,0 2,1-1,2 1,-14 5,0 0,1 0,-1 0,0 1,1-1,-1 0,0 1,0-1,0 1,1-1,-1 1,0 0,0 0,0-1,0 1,0 0,0 0,0 0,-1 0,1 0,0 0,0 0,-1 0,1 0,-1 1,1-1,-1 0,1 0,-1 1,0-1,0 0,1 0,-1 1,0-1,0 0,0 1,0-1,-1 0,1 0,0 1,0-1,-1 0,1 0,-1 1,1-1,-1 0,0 1,-22 64,1-24,-2-1,-2-1,-2-1,-1-1,-2-2,-1-1,-2-1,-26 18,32-47,31-17</inkml:trace>
  <inkml:trace contextRef="#ctx0" brushRef="#br0" timeOffset="12080.962">5975 1245,'-2'-5,"0"0,0 0,0 0,1 0,0 0,0 0,0-1,1 1,0 0,0-1,0 1,0 0,1-1,0 1,0 0,1 0,-1 0,1-1,0 2,0-1,1 0,0 0,0 1,0-1,0 1,0 0,1 0,0 0,0 1,0-1,0 1,1 0,-1 0,1 1,-1-1,1 1,4-1,18-22,5-11,-1-1,-2-1,-2-1,-1-2,-2-1,-2-1,-2 0,-2-2,0-7,-6-33,-12 83,0 1,-1-1,1 1,-1 0,1-1,-1 1,1 0,-1-1,0 1,1 0,-1 0,0 0,0 0,0-1,0 1,0 0,0 1,0-1,0 0,-1 0,1 0,0 1,-1-1,1 1,0-1,-1 1,1-1,0 1,-1 0,1-1,-1 1,1 0,-1 0,1 0,0 0,-1 1,1-1,-1 0,1 1,0-1,-1 1,1-1,0 1,-1-1,1 1,0 0,0 0,0 0,-1 0,1-1,0 1,0 1,0-1,1 0,-1 0,0 1,-17 10,2 0,0 2,0 0,1 1,1 0,1 1,0 1,1 0,0 0,2 1,0 1,-5 13,14-30,0 0,0 0,0 0,0 0,1-1,-1 1,0 0,1 1,-1-1,1 0,0 0,0 0,0 0,0 0,0 0,0 0,0 0,1 0,-1 0,1 0,0 0,-1 0,1 0,0 0,0 0,0 0,0-1,0 1,1 0,-1-1,1 1,-1-1,1 1,-1-1,1 0,0 0,-1 0,1 0,0 0,0 0,0 0,0 0,0-1,0 1,0-1,0 0,0 1,2-1,105-11,116-60,-223 70,0 1,0-1,0 0,0 1,0-1,1 1,-1-1,0 1,0 0,0 0,0 0,0 0,1 1,-1-1,0 0,0 1,0 0,0-1,0 1,0 0,0 0,0 0,0 0,-1 0,1 1,0-1,-1 1,1-1,-1 1,1-1,-1 1,0 0,0 0,1-1,-1 1,0 0,-1 0,1 0,0 0,-1 0,1 0,-1 1,1-1,-1 0,0 0,0 0,0 0,0 0,-1 1,1-1,0 0,-1 0,0 0,1 0,-1 0,0 0,0 0,0 0,0 0,0-1,-1 1,1 0,-1 0,-1 0,1 1,0-1,0 1,0 0,0-1,0 1,1 0,-1 0,1 0,0 0,0 0,0 0,0 1,0-1,1 0,-1 0,1 1,0-1,0 0,0 1,1-1,-1 0,1 0,0 1,-1-1,1 0,1 0,-1 0,0 0,1 0,0 0,0 0,0-1,0 1,0-1,0 1,0-1,1 0,0 0,-1 0,1 0,0 0,0-1,0 1,0-1,0 0,2 1,2-1,0 1,0-2,0 1,0-1,0 0,0 0,0-1,0 0,0-1,0 1,0-1,0 0,0-1,-1 0,1 0,-1 0,0-1,0 0,0 0,-1-1,1 1,-1-1,0 0,0-1,-1 1,0-1,0 0,0 0,0 0,2-7,60-121,-66 135,-1-1,1 1,0-1,-1 1,1-1,-1 1,1-1,0 1,0-1,-1 1,1-1,0 1,0-1,0 1,0 0,0-1,-1 1,1-1,0 1,0 0,0-1,1 1,-1-1,0 1,0 0,0-1,0 1,1-1,-1 1,0-1,0 1,1-1,-1 1,0-1,1 1,-1-1,1 1,-1-1,1 1,-1-1,1 0,-1 1,1-1,-1 0,1 0,-1 1,1-1,-1 0,1 0,0 0,-1 1,1-1,-1 0,1 0,0 0,-1 0,1 0,-1 0,1-1,0 1,-1 0,1 0,-1 0,1 0,-1-1,1 1,-1 0,1-1,-1 1,1-1,1 55,-3-48,0 1,0 0,1-1,0 1,0 0,0-1,1 1,0-1,0 1,1-1,0 1,0-1,0 0,1 1,0-1,0-1,1 1,-1 0,1-1,1 0,-1 0,1 0,-1 0,1-1,1 0,-1 0,1 0,-1-1,1 0,0 0,0 0,1 0,-1-1,0 0,1-1,-1 0,1 0,4 0,9-5,-1-1,0-1,0-1,-1-1,1-1,-2 0,1-1,-1-1,-1 0,0-2,-1 0,0 0,-1-2,0 1,-2-2,1 0,-2 0,0-1,-1-1,-1 0,2-7,15-16,-3-1,-1-1,-2-1,-2 0,-2-2,-2 0,-2-1,-2 0,-2-1,-2 0,-1-34,-4 78,0 1,0-1,-1 0,1 1,-1-1,0 0,0 0,0 1,-1-1,1 0,-1 0,0 1,0-1,0 1,-1-1,1 1,-1-1,0 1,0 0,0 0,0 0,0 0,-1 0,0 0,1 1,-1-1,0 1,0 0,0 0,-1 0,1 0,0 0,-1 1,1-1,-1 1,1 0,-1 0,0 0,0 1,1 0,-1-1,0 1,0 0,1 1,-1-1,0 1,1-1,-1 1,0 0,1 1,-1-1,1 1,-4 1,-9 12,1 1,0 0,1 1,1 1,1 0,0 1,2 0,0 1,1 0,1 0,0 1,2 0,1 0,0 1,2 0,0-1,2 1,0 21,-1 65,5 1,5-1,4 0,21 80,0 13,-13-62,-9-155,-10-1</inkml:trace>
  <inkml:trace contextRef="#ctx0" brushRef="#br0" timeOffset="12310.98">6846 11,'-4'-4,"-6"-2,-5 5,0 7,-1 1,5 5,6 4,2-1</inkml:trace>
  <inkml:trace contextRef="#ctx0" brushRef="#br0" timeOffset="17022.623">0 1729,'93'7,"-71"-9,986-110,-72 27,23 18,96-29,553-25,516-56,-1519 127,88 26,-240-4,-417 23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537 128,'-6'88,"-3"0,-5-1,-3-1,-4 0,-7 11,-53 110,59-135,19-61</inkml:trace>
  <inkml:trace contextRef="#ctx0" brushRef="#br0" timeOffset="687.705">1 269,'140'-56,"3"6,2 7,23 0,-92 33,-63 10,-1 0,1-1,0-1,-1 0,0 0,1-2,-1 1,0-2,-1 1,1-2,-1 0,0 0,0-1,8-6,0 8,-18 34,-1-20,-43 302,25-213,-29 233,45-329,1 0,0 0,0 0,1 1,-1-1,0 0,1 1,-1-1,1 0,0 1,0-1,0 0,0 1,0-1,0 1,1-1,-1 0,1 1,0-1,-1 0,1 0,0 0,1 1,-1-1,0 0,0 0,1-1,-1 1,1 0,0 0,-1-1,1 1,0-1,0 1,0-1,0 0,0 0,1 0,-1 0,0 0,0 0,1-1,-1 1,0-1,1 1,1-1,11-3,-1-1,1 0,-1-1,0-1,-1 0,1 0,-1-2,2-1,17-9,113-61,-144 77,0 1,0 0,0 0,0 0,0 1,0-1,1 0,-1 0,0 1,0-1,0 0,1 1,-1-1,0 1,1 0,-1-1,1 1,-1 0,0 0,1 0,-1 0,1 0,-1 0,0 0,1 1,-1-1,0 0,1 1,-1-1,0 1,1 0,-1-1,0 1,0 0,0 0,0 0,1-1,-1 1,0 0,-1 0,1 1,0-1,0 0,0 0,-1 0,1 1,0-1,-1 0,1 2,-19 66,16-64,-1-1,1 1,0 0,1-1,-1 1,1 0,0 0,0 0,0 0,1 0,0 0,0 1,0-1,0 0,1 0,0 0,1 4,22 7,-10-15</inkml:trace>
  <inkml:trace contextRef="#ctx0" brushRef="#br0" timeOffset="1105.756">1412 806,'13'-7,"19"-7,0-2,-1-1,-1-1,-1-2,-1 0,0-3,-2 0,0-2,-24 25,-1-1,1 0,-1 0,1 0,-1 0,0 0,1 0,-1 0,0-1,0 1,0 0,0-1,0 1,0-1,0 1,0-1,-1 1,1-1,-1 0,1 1,-1-1,1 0,-1 1,0-1,0 0,0 1,0-1,0 0,0 0,0 1,-1-1,1 0,-1 1,1-1,-1 1,0-1,1 0,-1 1,0-1,0 1,0 0,0-1,0 1,-1 0,1 0,0-1,-1 1,1 0,0 0,-1 1,1-1,-1 0,0 0,1 1,-1-1,0 1,0-1,-8 2,0 0,0 1,0-1,0 2,1 0,-1 0,1 1,0 0,-1 0,2 1,-1 0,1 1,-1 0,2 0,-1 1,1 0,0 0,0 0,-4 8,0-4,3-3,1 0,1 0,-1 1,1-1,1 1,0 1,0-1,1 1,0 0,0 0,1 0,1 0,-1 7,2-13,0 1,1-1,0 1,0 0,1-1,-1 1,1-1,0 1,0-1,0 0,1 1,-1-1,1 0,0 0,1 0,-1 0,0 0,1 0,0-1,0 1,0-1,1 0,-1 0,1 0,-1 0,1-1,0 0,0 1,0-1,0-1,1 1,-1 0,14 2,-1 0,1-1,0-1,0 0,0-2,0 0,-1 0,6-3,13 2,-11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1,'-27'4,"0"1,0 1,1 2,0 0,0 2,1 1,1 0,0 2,-3 3,24-14,0-1,-1 1,1 0,0 0,0 0,0 1,1-1,-1 1,1-1,-1 1,1 0,0 0,0 0,0 0,0 0,1 1,-1-1,1 1,0-1,0 1,0-1,0 1,1-1,0 1,-1 0,1-1,0 1,1 0,-1-1,1 1,0 0,-1-1,2 1,-1-1,0 0,1 1,-1-1,1 0,0 0,0 0,0 0,2 2,5 3,0-1,0 0,1 0,0-1,0 0,1 0,0-1,0-1,0 0,0-1,0 0,1 0,0-1,-1-1,1 0,0 0,9-2,-1-1,-1-1,1-1,-1 0,0-2,0 0,-1-1,0-1,1-1,5-2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285 580,'-27'9,"0"1,0 2,1 1,1 1,0 1,0 1,17-10,0 0,0 0,1 0,0 1,0 0,1 0,0 1,0 0,1 0,0 0,0 1,1 0,0-1,0 2,1-1,0 0,1 1,0-1,0 7,3-9,0 0,1 0,0 0,0 0,1 0,0 0,0-1,0 1,1-1,0 0,0 0,0 0,1-1,0 0,0 1,1-2,-1 1,1-1,0 0,0 0,1 0,-1-1,1 0,0 0,-1-1,1 0,0 0,1 0,-1-1,0 0,0-1,1 1,-1-1,0-1,0 0,7-1,1 0,0 0,0-1,0-1,-1 0,1-1,-1-1,0 0,-1 0,0-2,0 0,2-2,9-8</inkml:trace>
  <inkml:trace contextRef="#ctx0" brushRef="#br0" timeOffset="409.192">793 185,'-44'113,"5"2,-6 39,39-130,4-17,-7 19,1 2,2-1,0 1,2-1,1 1,2 1,0-1,2 1,-1-27,1 1,-1 0,0-1,1 1,-1 0,1-1,0 1,0-1,0 1,0-1,1 1,-1-1,1 0,-1 0,1 0,0 1,0-2,-1 1,2 0,-1 0,0-1,0 1,0-1,1 1,-1-1,1 0,-1 0,1 0,-1 0,1-1,0 1,-1-1,1 0,0 1,-1-1,1 0,0-1,0 1,-1 0,1-1,0 1,-1-1,2-1,13-4,-1-2,0 0,0-1,-1-1,0 0,0-1,3-4,39-28,-24 21,-21 13,0 0,1 1,0 0,0 1,1 1,0 0,0 0,7 0,-19 5,-1 1,1-1,0 1,0-1,-1 1,1 0,0 0,0 0,-1 0,1 0,0 1,0-1,-1 0,1 1,0-1,-1 1,1 0,0-1,-1 1,1 0,-1 0,1 0,-1 0,0 0,1 0,-1 1,0-1,0 0,0 1,0-1,0 1,0-1,0 1,-1-1,1 1,0 0,-1-1,1 1,-1 0,0-1,1 1,-1 0,0 0,0 0,-10 82,8-75,1-7,-1 1,1 0,-1 0,1 0,-1 0,1 0,0 0,0 1,0-1,1 0,-1 0,1 1,0-1,0 0,0 1,0-1,0 0,1 1,0-1,-1 0,1 0,1 1,-1-1,0 0,1 0,-1 0,1-1,0 1,0 0,0-1,0 1,1-1,-1 1,1-1,-1 0,1 0,0 0,0-1,-1 1,1-1,1 1,0-1,38-8,-23 1</inkml:trace>
  <inkml:trace contextRef="#ctx0" brushRef="#br0" timeOffset="1047.586">1584 665,'-28'13,"0"1,1 2,1 0,1 2,0 1,2 0,0 2,-19 22,41-42,-1-1,1 1,-1 0,1 0,0 0,-1 0,1 0,0 0,0 1,0-1,-1 0,1 1,1-1,-1 1,0-1,0 1,0-1,1 1,-1-1,1 1,-1 0,1-1,0 1,0 0,0-1,0 1,0 0,0-1,0 1,0 0,0 0,1-1,-1 1,1-1,0 1,-1 0,1-1,0 1,0-1,0 0,0 1,0-1,0 0,0 1,0-1,1 0,-1 0,0 0,1 0,-1 0,1 0,-1-1,1 1,-1 0,1-1,0 1,1-1,18-3,1-2,0 0,-1-1,0-1,-1-2,0 0,0 0,0-2,-2-1,1 0,-2-1,1-1,5-7,-2 5,-20 14,0 1,0-1,0 1,0-1,0 1,0 0,0-1,1 1,-1 0,0 0,1 0,-1 0,1 0,-1 0,1 0,0 1,-1-1,1 1,0-1,-1 1,1-1,0 1,0 0,-1 0,1 0,0 0,0 0,0 0,-1 1,1-1,0 0,-1 1,1-1,0 1,-1 0,1 0,-1 0,1 0,-1 0,1 0,-1 0,1 0,-1 0,0 0,0 1,0-1,0 1,0-1,0 1,0-1,0 1,-1 0,1-1,0 1,-1 1,3 8,-4-6,1-1,0 0,0 0,1 1,-1-1,1 0,0 0,0 0,1 0,-1 0,1 0,0 0,0 0,0-1,0 1,1-1,-1 1,1-1,0 0,0 0,0 0,0-1,1 1,-1-1,1 1,0-1,-1 0,1-1,0 1,0-1,0 1,0-1,3 0,8-3,0-1,0-1,0 0,-1-1,0-1,0 0,0 0,0-2,-1 0,-1 0,1-1,-1-1,-1 0,0 0,0-1,-1-1,-1 0,5-6,-9 11,67-89,-69 93,-1-1,0 0,0 0,-1 0,1 0,-1 0,0 0,0 0,0 0,0-1,-1 1,0 0,1-1,-2 1,1 0,0-1,-1 1,0 0,0 0,0 0,-1 0,1 0,-1 0,0 0,-2-2,1 3,0 0,-1 1,0-1,0 1,0 0,0 0,0 0,0 1,0 0,0-1,-1 1,1 1,0-1,-1 1,1-1,-1 1,1 1,-1-1,1 1,0-1,-1 1,1 0,0 1,0-1,-1 1,1 0,1 0,-1 0,0 0,0 1,1 0,-1-1,1 1,0 1,0-1,0 0,0 1,1-1,-1 1,1 0,0 0,0 1,1 0,0 0,1 0,-1 0,2 0,-1 0,0 0,1 0,0 0,0 0,0 0,1 0,0 0,0-1,0 1,0-1,1 1,-1-1,1 0,0 0,1 0,-1 0,1-1,-1 0,1 1,0-1,0 0,1-1,-1 1,4 1,20 21,-21-17,-1 1,0-1,0 1,-1 1,0-1,-1 1,0 0,-1 0,0 0,0 0,-1 1,-1-1,0 1,0 2,8 39,-4-27</inkml:trace>
  <inkml:trace contextRef="#ctx0" brushRef="#br0" timeOffset="2397.835">2515 608,'-17'22,"2"1,0 0,2 1,0 0,2 1,0 0,2 1,1 0,-1 12,8-37,0 1,0 0,0 0,1 0,-1 0,1 1,0-1,0 0,-1 0,1 0,0 0,1 0,-1 0,0 0,1 0,-1 0,1 0,-1 0,1 0,0 0,0 0,0 0,0 0,0-1,1 1,-1 0,0-1,1 1,-1-1,1 1,0-1,-1 0,1 0,0 0,0 0,0 0,0 0,0 0,0 0,0-1,0 1,0-1,0 0,0 1,0-1,0 0,0 0,0-1,0 1,0 0,2-1,12-6,0-1,-1-1,-1 0,1-1,-1-1,-1 0,0-1,2-2,4-3,77-81,-95 97,0-1,0 1,0 0,0 0,1 0,-1 0,0 0,0 1,1-1,-1 0,1 0,-1 1,0-1,1 1,-1 0,1-1,-1 1,1 0,0 0,-1 0,1 0,-1 0,1 0,-1 0,1 0,-1 1,1-1,-1 0,1 1,-1 0,0-1,1 1,-1 0,0 0,1-1,-1 1,0 0,0 0,0 1,0-1,0 0,0 0,0 0,0 1,0-1,-1 0,1 1,0-1,-1 1,1-1,-1 1,0-1,1 1,-1-1,0 2,6 10,-5-6,1 1,1-1,-1 0,1-1,0 1,1-1,-1 1,2-1,-1 0,0 0,1-1,0 1,0-1,1 0,0 0,-1-1,1 0,1 0,-1 0,1-1,-1 0,1 0,0 0,0-1,0 0,1-1,1 1,3-4,-1 0,1-1,-1-1,0 1,0-2,0 0,-1 0,0 0,0-2,0 1,-1-1,0 0,0-1,0 0,-1-1,-1 0,6-7,39-36,-37 40,1 0,0 0,1 2,0 0,0 0,1 2,0 0,10-1,-12 3,-14 4,0 1,0 0,0 0,1 0,-1 0,0 0,1 0,-1 0,1 1,-1-1,1 1,-1 0,1 0,-1 0,1 0,-1 0,1 1,-1-1,1 1,-1-1,1 1,-1 0,2 1,-4-1,0 0,-1 0,1 1,0-1,0 0,-1 1,1-1,-1 0,1 0,-1 0,0 1,1-1,-1 0,0 0,0 0,0 0,0 0,0 0,0-1,0 1,0 0,0 0,0-1,0 1,0-1,0 1,-1-1,1 1,0-1,-1 0,1 1,0-1,0 0,-1 0,1 0,0 0,-1 0,1 0,0-1,-1 1,1 0,0-1,-1 1,-27-2,23 1,-1 0,0 0,0 1,0-1,1 2,-1-1,0 1,0 0,1 0,-1 1,1 0,-1 0,1 1,0 0,0 0,0 0,-1 1,3-2,1 1,-1-1,1 1,0-1,0 1,0 0,0 0,0 1,0-1,1 0,0 1,-1 0,1-1,1 1,-1 0,1 0,-1 0,1 0,0 0,0 1,1-1,0 0,-1 0,1 1,0-1,1 0,-1 0,1 0,0 1,0-1,0 0,1 0,-1 0,1 0,0-1,0 1,1 0,-1-1,1 0,-1 1,1-1,0 0,0 0,0 0,1-1,-1 1,3 0,8 2,1 0,0 0,0-2,0 0,1-1,-1 0,1-1,-1-1,1 0,-1-1,1-1,0-1,11-2,-1-2,0-1,-1-1,0-1,0-1,-1-1,0-1,-1-2,-1 0,0-1,1-3,20-11,-3 0,-1-1,-2-3,-1 0,-2-3,-1 0,-2-2,-2-2,-1 0,-2-2,-3-1,-1-1,8-27,-27 67,0-1,0 1,-1-1,0 1,0-1,0 0,-1 0,0 0,0 0,0 0,-1 0,0 0,0 0,-1 0,0-1,0 1,0 1,-1-1,1 0,-1 0,-1 0,1 1,-1 0,0-1,0 1,-1 0,1 0,-3-1,1 6,-1-1,1 1,-1 0,1 0,0 1,-1 0,1 0,-1 0,1 1,0 0,0 0,0 0,0 0,0 1,0 0,1 0,-1 0,1 0,0 1,0 0,0 0,1 0,-1 0,1 0,0 1,-1 2,-11 17,1 1,2 1,1 0,0 1,2 0,1 0,2 1,0 0,2 0,1 0,1 0,1 1,2-1,1 1,4 16,-5-22,2 0,1 0,1-1,0 1,2-1,0-1,2 1,0-1,2-1,0 0,1 0,1-1,1 0,0-2,11 10,0-12,-26-15,1 0,0 0,0 0,-1 0,1-1,0 1,-1 0,1 0,0 0,0-1,-1 1,1 0,0-1,0 1,0 0,-1 0,1-1,0 1,0 0,0-1,0 1,0 0,0-1,0 1,0 0,0-1,0 1,0 0,0-1,0 1,0-1,0 1,0 0,0-1,0 1,0 0,0-1,0 1,1 0,-1 0,0-1,0 1,0 0,1-1,-1 1,0 0,0 0,1 0,-1-1,0 1,1 0,-1 0,0 0,0-1,1 1,-1 0,0 0,1 0,-1 0,-35-44,23 29</inkml:trace>
  <inkml:trace contextRef="#ctx0" brushRef="#br0" timeOffset="2646.506">3701 468,'43'-5,"29"-2,6 1,-4 1,-11 1,-11 2,-9 1,-8 1,-9 0</inkml:trace>
  <inkml:trace contextRef="#ctx0" brushRef="#br0" timeOffset="3311.727">2712 778,'-9'-10,"-9"-7,-5-2,-4 3,-2 4,-1 4,0 4,5 6,6 9,8 2</inkml:trace>
  <inkml:trace contextRef="#ctx0" brushRef="#br0" timeOffset="4998.321">4406 693,'10'4,"0"-1,0 0,0 0,0-1,0 0,1-1,-1 0,1 0,-1-1,1-1,-1 0,1 0,-1-1,0-1,0 1,0-2,0 1,0-1,-1-1,1 0,-1 0,0-1,-1 0,4-3,36-75,-48 82,1 0,-1-1,1 1,-1 0,0-1,1 1,-1 0,-1-1,1 1,0 0,0-1,-1 1,0 0,1-1,-1 1,0 0,0 0,0 0,0-1,-1 1,1 1,0-1,-1 0,1 0,-1 0,0 1,0-1,0 1,0-1,0 1,0 0,0 0,0 0,0 0,0 0,-1 0,1 1,-1-1,-7 0,-1 1,0 0,0 0,0 1,0 0,1 1,-1 1,1 0,-1 0,1 1,0 0,0 0,1 1,-1 1,1 0,0 0,1 0,0 1,0 1,0-1,1 1,0 1,-3 3,1-2,1 1,-1 0,2 0,0 1,0-1,1 2,0-1,1 1,1 0,-1 3,3-11,1 0,0 0,0 0,1 0,-1 0,1 0,0 0,0 0,1-1,0 1,-1 0,2 0,-1 0,0 0,1-1,0 1,0-1,1 1,-1-1,1 0,0 0,0 0,0 0,0-1,1 1,0-1,0 0,0 0,0 1,8 2,0 0,1 0,-1-1,1-1,0 0,1 0,-1-2,0 1,1-2,-1 0,1-1,-1 0,1-1,0 0,-1-1,0-1,4-1,18-5,-1-2,0-1,0-2,-1-1,27-18,-37 20,-1 0,0-1,-1-1,-1-1,0-1,-1-1,-1-1,-1 0,-1-1,0-1,-2 0,0-1,1-6,-12 25,0-1,-1 0,1 1,-1-1,0 0,0 0,0 0,-1-1,1 1,-1 0,0-1,0 1,-1 0,1-1,-1 1,0-1,0 1,0-1,-1 1,0-1,0 1,0 0,0-1,-1 1,1 0,-1 0,0 0,0 0,-1 0,1 1,-1-1,0 1,0-1,0 1,0 0,-1 0,2 2,-1 0,0 0,0 0,0 0,0 0,0 1,0-1,0 1,0 0,-1 0,1 0,0 1,0-1,0 1,0-1,0 1,0 0,0 0,1 0,-1 1,0-1,0 1,1-1,-1 1,1 0,0 0,-1 0,0 1,-55 69,55-69,0 1,0-1,1 1,-1 0,1 0,0 0,0 0,0 1,0-1,1 0,0 1,0-1,0 1,0-1,1 1,0-1,0 1,0 0,0-1,1 1,0-1,0 1,0-1,0 1,1-1,0 0,0 0,0 0,0 0,1 0,-1 0,1 0,0-1,0 1,0-1,1 0,-1 0,1 0,0-1,-1 1,2 0,202 45,-203-45,0 0,-1 0,1 1,-1-1,0 1,0 0,0 0,-1 0,1 0,-1 1,0-1,0 0,0 1,-1 0,0-1,0 1,0 0,0 0,-1-1,0 1,0 0,0 0,0 0,-1-1,0 1,0 0,0 0,-1-1,1 1,-1-1,0 0,-1 1,-2 19,3-5,4-4</inkml:trace>
  <inkml:trace contextRef="#ctx0" brushRef="#br0" timeOffset="5244.242">5591 636,'0'0</inkml:trace>
  <inkml:trace contextRef="#ctx0" brushRef="#br0" timeOffset="5396.076">5507 411</inkml:trace>
  <inkml:trace contextRef="#ctx0" brushRef="#br0" timeOffset="5698.58">6071 468,'-27'11,"0"1,1 2,0 1,2 1,-1 1,2 1,-15 15,36-32,0 0,0 1,0-1,1 1,-1-1,1 1,-1 0,1 0,-1 0,1-1,0 1,0 0,0 1,0-1,0 0,1 0,-1 0,1 1,-1-1,1 0,0 0,0 1,0-1,0 0,0 1,0-1,1 0,-1 0,1 1,-1-1,1 0,0 0,0 0,0 0,0 0,1 0,-1 0,0 0,1 0,-1-1,1 1,0-1,0 1,-1-1,1 1,0-1,0 0,0 0,1 0,35 16,26 18,-62-34,-1 0,0 1,1-1,-1 1,0 0,0-1,0 1,0 0,-1-1,1 1,0 0,-1 0,1 0,-1-1,0 1,1 0,-1 0,0 0,0 0,0 0,0 0,-1 0,1 0,-1 0,1-1,-1 1,1 0,-1 0,0 0,0-1,0 1,0 0,0-1,-1 2,-5 4,0 1,0-1,0 0,-1 0,0-1,-1 0,1-1,-1 1,0-2,-1 1,1-1,-2 0,-1 1,-3 0,5-3</inkml:trace>
  <inkml:trace contextRef="#ctx0" brushRef="#br0" timeOffset="5963.833">6466 128,'-5'39,"-1"31,0 9,1-4,1-10,2-12,1-9,1-8,0-5,5-8,1-3,0 0,4-4,-4-4,-5-4</inkml:trace>
  <inkml:trace contextRef="#ctx0" brushRef="#br0" timeOffset="6212.036">6325 411,'38'5,"28"1,7 0,-5-1,-8-2,-10-1,-8 0,-8-2,-3 0,-8 0</inkml:trace>
  <inkml:trace contextRef="#ctx0" brushRef="#br0" timeOffset="7266.782">5620 693,'-5'0,"-2"-5,-4 3,0 8,2 6,2 7,-3 4,1 4,2 2,1 0,-2-4,0-2,2 0,1 1,6-3,4-6</inkml:trace>
  <inkml:trace contextRef="#ctx0" brushRef="#br0" timeOffset="7863.511">7031 636,'-14'34,"-1"15,8 1,5-10</inkml:trace>
  <inkml:trace contextRef="#ctx0" brushRef="#br0" timeOffset="8112.469">7031 382,'0'0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7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21,'-3'16,"1"0,0 1,1-1,1 1,0-1,1 1,1-1,1 0,0 1,1-1,1-1,0 1,1-1,4 7,-6-18,0-1,1 1,-1-1,1 0,0 0,0 0,0 0,0-1,0 0,1 0,-1-1,0 1,1-1,0 0,-1-1,1 1,-1-1,1 0,0-1,-1 1,1-1,-1 0,1 0,-1-1,1 0,-1 0,0 0,0-1,0 1,0-1,0 0,-1-1,1 1,-1-1,0 0,0 0,0 0,-1 0,1-1,1-2,1-2,0 0,-1 0,1 0,-2-1,1 0,-1 0,-1 0,0 0,0 0,-1-1,0-4,-2 11,1-1,-1 1,0 0,0-1,-1 1,0 0,1-1,-1 1,-1 0,1-1,-1 1,1 0,-1 0,0 0,-1 1,1-1,-1 0,1 1,-1 0,0-1,0 1,-1 0,1 1,-1-1,1 0,-1 1,0 0,-1-1,0 1,-1-1,1 1,-1 0,1 0,-1 1,1-1,-1 1,0 1,0-1,0 1,1 0,-1 0,0 1,0-1,0 1,1 1,-1-1,-1 1,-18 9</inkml:trace>
  <inkml:trace contextRef="#ctx0" brushRef="#br0" timeOffset="467.651">376 218,'225'-139,"-225"140,-1 0,1 0,0-1,-1 1,1 0,0-1,0 1,0 0,0 0,-1 0,1-1,0 1,0 0,1 0,-1 0,0-1,0 1,0 0,0 0,1-1,-1 1,0 0,1-1,-1 1,1 0,-1-1,1 1,-1 0,1-1,-1 1,1-1,-1 1,1-1,0 1,-1-1,1 0,0 1,-1-1,1 0,0 1,0-1,-1 0,1 0,0 0,0 0,-1 0,1 0,0 0,0 0,0 0,-1 0,1 0,0 0,0 0,-1-1,1 1,0 0,0 0,-1-1,1 1,0-1,-1 1,1-1,-1 1,1-1,0 1,-1-1,1 1,-1-2,-2 6,0 0,0 0,0 1,0-1,1 0,0 1,0-1,0 1,0-1,1 1,-1-1,1 1,0-1,1 1,-1-1,1 1,0-1,0 1,0-1,1 1,-1-1,1 0,0 0,1 0,-1 0,0 0,1-1,0 1,0-1,0 1,1-1,-1 0,1 0,1 1,6-1,0 0,1-1,-1 0,0-1,1 0,-1 0,0-2,1 1,-1-1,0-1,1 0,-1-1,0 0,0 0,-1-1,1-1,-1 0,0 0,0-1,0-1,8-7,-4 5,-1 0,0-1,-1-1,-1 0,1-1,-2 0,1 0,-2-1,0-1,5-8,-10 6,-5 4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146 588,'-1'0,"0"0,0-1,0 1,0 0,0 0,0 0,0 0,0 0,0 0,0 0,0 0,0 1,0-1,0 0,0 0,0 1,0-1,0 1,1-1,-1 1,0-1,0 1,0-1,1 1,-1 0,0 0,1-1,-1 1,0 0,1 0,-1 0,1-1,-1 1,1 0,0 0,-1 0,1 0,0 0,0 0,0 0,0 0,0 0,0 0,0 0,0 0,0 0,0 0,0 0,0 0,1 0,-1 0,0 0,37 40,-21-36,1-1,0 0,0-1,0-1,1-1,-1 0,0-1,0-1,1-1,1-1,-6 1,1 0,-1-1,0-1,0 0,0-1,-1 0,1-1,-1-1,0 1,3-5,-11 9,0-1,-1 1,1-1,0 0,-1-1,0 1,0 0,0-1,0 0,0 0,-1 0,0 0,0 0,0 0,0 0,-1-1,1 1,-1-1,0 1,-1-1,1 0,-1 1,0-1,0 0,0 1,0-1,-1 1,0-1,0 0,0 1,-2-2,0 1,-1 0,-1 0,1 1,-1 0,1-1,-1 2,0-1,-1 1,1-1,-1 1,1 1,-1-1,0 1,0 0,0 0,0 1,0 0,0 0,-1 0,1 1,0 0,-1 0,1 1,0-1,0 1,-3 1,-15 4,1 1,0 1,0 0,1 2,0 1,0 1,1 0,1 2,0 0,1 1,1 1,0 1,1 1,1 0,-4 8,14-18,0 0,0 1,1 0,0 0,1 0,0 0,1 1,0 0,0 0,1 0,0 0,1 0,0 1,0-6,1 0,0-1,0 1,1 0,-1-1,1 1,0 0,0-1,1 1,-1-1,1 1,0-1,0 0,0 0,1 0,0 0,-1 0,1-1,1 1,-1-1,0 0,1 0,0 0,0 0,0-1,0 1,0-1,0 0,2 0,9 2,1 0,0-1,-1-1,1-1,0 0,0-1,0-1,6-1,18 0,-7-1,0-2,0-1,-1-2,0-1,17-8,11-2,-31 11</inkml:trace>
  <inkml:trace contextRef="#ctx0" brushRef="#br0" timeOffset="1087.487">1049 504,'-16'2,"-1"1,1 1,0 0,1 1,-1 1,1 1,0 0,0 1,1 0,0 1,1 1,0 0,0 1,1 0,1 1,0 0,0 1,1 0,1 1,0 0,1 0,-6 15,13-28,0 1,0 0,0 0,0 0,0-1,0 1,1 0,-1 0,1 0,-1 0,1 0,0 0,0 1,0-1,0 0,0 0,0 0,0 0,1 0,-1 0,1 0,0 0,-1 0,1 0,0-1,0 1,0 0,1 0,-1-1,0 1,1-1,-1 1,1-1,-1 1,1-1,-1 0,1 0,0 0,0 0,0 0,0 0,0 0,-1-1,1 1,0-1,1 1,-1-1,0 0,0 0,0 0,0 0,0 0,0 0,20-7,-2 0,1-1,-1-2,0 0,-1 0,0-2,-1-1,0 0,15-15,17-11,141-101,-191 141,0-1,0 0,0 1,0-1,0 0,0 1,1-1,-1 0,0 0,0 1,0-1,0 0,1 1,-1-1,0 0,0 0,1 0,-1 1,0-1,0 0,1 0,-1 0,0 0,1 1,-1-1,0 0,1 0,-1 0,0 0,1 0,-1 0,0 0,1 0,-1 0,0 0,1 0,-1 0,0 0,1 0,-1 0,0 0,0-1,1 1,-1 0,0 0,1 0,-1 0,0-1,-22 35,16-26,0 2,-59 85,4 4,-7 25,52-91,2 0,1 0,1 1,2 1,2 0,1 0,1 1,2-1,2 14,1-47,0 0,1 0,-1 0,1 0,-1 0,1-1,0 1,0 0,0 0,0 0,0 0,0 0,1 0,-1 0,1 0,-1 0,1 0,0-1,-1 1,1 0,0 0,0-1,0 1,1-1,-1 1,0-1,0 1,1-1,-1 0,1 0,-1 1,1-1,0 0,0-1,-1 1,1 0,0 0,0-1,0 1,0-1,-1 1,1-1,0 0,0 0,0 0,0 0,0 0,0 0,0-1,0 1,0-1,16-7,-1-1,0-1,0-1,-1-1,-1 0,0-1,11-11,-23 22,-1 0,0 0,1-1,-1 1,0 0,0-1,0 0,0 1,-1-1,1 0,-1 0,0 0,1 0,-1 0,-1 0,1 0,0 0,-1 0,0-1,1 1,-1 0,0 0,-1-1,1 1,-1 0,1 0,-1 0,0 0,0 0,0 0,-1 0,1 0,-1 0,1 0,-1 1,0-1,0 1,0-1,-1 1,1 0,0 0,-1 0,0 0,1 0,-1 0,0 1,0 0,0-1,0 1,-1 0,-223-33,222 35,-1-2,0 1,0-1,1 0,-1 0,0 0,1-1,-1 0,1 0,0-1,0 1,0-1,0 0,0 0,0-1,0 0,5 2,0 0,0 0,0-1,0 1,1 0,-1 0,0 0,1 0,0 0,0 0,-1 1,1-1,0 0,0 0,1 1,-1-1,0 0,1 1,-1-1,1 1,-1-1,1 1,-1 0,1 0,0 0,0 0,0 0,-1 0,1 0,0 1,0-1,0 1,0-1,0 1,1 0,-1 0,0 0,0 0,0 0,0 0,0 1,1-1,259-30,-212 25,-32-1</inkml:trace>
  <inkml:trace contextRef="#ctx0" brushRef="#br0" timeOffset="1402.85">1359 674,'4'7,"0"0,0 0,1 0,0-1,0 1,0-1,1 0,-1-1,2 1,-1-1,0 0,1-1,0 0,0 0,1 0,-1-1,1 0,-1 0,1-1,0 0,0 0,0-1,0 0,0-1,0 1,1-2,-1 1,0-1,0 0,0-1,0 0,0 0,5-3,6-3,-1-1,0-1,-1-1,0 0,0-2,-1 0,-1 0,0-2,-1 0,3-24,-13 20</inkml:trace>
  <inkml:trace contextRef="#ctx0" brushRef="#br0" timeOffset="2181.418">2150 588,'-33'13,"1"1,1 1,0 2,1 0,-7 9,30-23,1 0,0 1,0 1,0-1,0 1,1 0,0 0,0 0,0 1,1-1,0 1,0 0,0 1,1-1,0 1,0-1,0 1,1 0,0 0,0 4,4-8,0 0,0 0,1 0,-1 0,1-1,0 1,0-1,0 1,0-1,0 0,0 0,1-1,-1 1,1-1,-1 1,1-1,-1 0,1-1,0 1,0 0,-1-1,1 0,0 0,0 0,-1 0,1-1,0 0,-1 1,1-1,0-1,2 0,19-6,0 0,0-2,-1-1,0-1,-1-1,-1-1,0-1,0 0,5-8,54-35,-80 56,1 0,-1 0,1 1,0-1,0 1,0-1,-1 1,1 0,1 0,-1 0,0 0,0 0,0 0,0 0,1 1,-1-1,0 1,1 0,-1-1,0 1,1 0,-1 1,0-1,1 0,-1 1,0-1,1 1,-1 0,0-1,0 1,0 0,0 0,0 1,0-1,0 0,2 2,13 39,-16-37,0 0,1 0,-1 0,1 0,1 0,-1 0,1 0,-1-1,1 1,1-1,-1 0,1 0,-1 0,1 0,0-1,0 1,1-1,-1 0,1 0,0-1,-1 1,2-1,5-1,-1-1,1-1,-1 0,0 0,1-1,-1 0,0-1,0 0,0 0,0-1,-1-1,0 0,1 0,-2-1,1 0,-1 0,0-1,7-6,20-13,-10 13,-1-1,-1-1,0-2,-1 0,-1-1,0-1,-2-1,0-1,-1-1,-1 0,-1-1,-2-1,0 0,-1-1,-2-1,0 0,-2 0,-1-3,-4 16,0-1,-2 0,0 0,0-1,-1 1,-1 0,-1 0,0-1,0 1,-2 0,0 0,0 0,-1 0,-1 1,0 0,-1 0,-6-10,9 21,0-1,0 1,0-1,0 1,-1 0,1 1,-1-1,0 1,1-1,-1 1,0 0,0 0,0 1,0-1,1 1,-1 0,0 0,0 0,0 0,0 1,0 0,0 0,0 0,1 0,-1 0,0 1,1-1,-1 1,1 0,0 0,-1 1,1-1,0 1,0-1,1 1,-1 0,1 0,-1 0,1 1,0-1,0 0,0 1,1-1,-1 1,1 0,0 0,-1 3,-8 20,1 2,2-1,0 1,2 0,1 0,2 0,1 1,1-1,1 0,4 19,-2-19,2-1,0 1,2-1,1 0,2-1,0 0,2 0,1-1,1-1,1 0,1-1,9 9,-65-66,24 20</inkml:trace>
  <inkml:trace contextRef="#ctx0" brushRef="#br0" timeOffset="2416.775">2545 420,'33'4,"31"3,9-1,2-2,-7 0,-11-2,-5-1,-6 0,-7-1,-5-1,-3 1,-3 0,-1 0,0-1,-4 1</inkml:trace>
  <inkml:trace contextRef="#ctx0" brushRef="#br0" timeOffset="2663.893">3476 476,'9'29,"4"14,-1 4,-7-5,-4-10</inkml:trace>
  <inkml:trace contextRef="#ctx0" brushRef="#br0" timeOffset="2834.339">3505 250,'0'0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1,'0'19,"0"11,0 6,-5-4,-1-2,0-7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1,'-28'25,"25"-23,-1-1,1 1,0 0,0 1,0-1,0 1,1-1,-1 1,0 0,1 0,0 0,0 0,0 0,0 0,0 1,1-1,0 1,-1-1,1 1,1 0,-1-1,0 1,1 0,0 0,0-1,0 1,0 0,0 0,1-1,0 1,0 2,45 52,-43-56,1 0,-1 0,0 0,0 1,0-1,0 1,0-1,0 1,-1 0,1 0,-1 0,0 0,0 1,0-1,0 1,-1-1,1 1,-1 0,0-1,0 1,-1 0,1 0,-1 0,1-1,-1 1,0 0,-1 0,1 0,-1 0,1 0,-1-1,-1 1,1 0,0-1,-1 1,0-1,-1 4,-6 0,1 0,-1 0,-1-1,1 0,-1 0,0-1,0-1,-1 1,0-2,1 1,-4-1,-25-6,27-5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35,'-8'-3,"-1"0,1 0,-1 1,0 0,0 1,0 0,0 1,0-1,0 2,0-1,0 1,1 1,-1-1,0 2,0-1,1 1,-1 0,1 1,0 0,0 0,1 1,-1 0,1 0,0 1,0 0,1 0,-1 1,1 0,0-2,0 1,1 0,0 0,0 0,0 0,1 1,0 0,0 0,0 0,1 0,0 1,1-1,-1 1,2 0,-1 0,1 0,0 0,1 0,-1 0,2 0,-1-1,1 1,0 0,2 4,-1-10,-1 1,1-1,0 0,0 0,0 0,0 0,1-1,-1 1,0 0,1-1,-1 0,1 1,-1-1,1 0,0 0,0-1,-1 1,1 0,0-1,0 0,0 0,0 0,-1 0,1 0,0 0,0-1,0 1,-1-1,1 0,0 0,-1 0,2-1,86-50,-76 42,61-39,95-77,-91 63,-78 64,1 1,-1-1,1 1,-1-1,0 1,1-1,-1 1,0 0,0 0,0-1,-1 1,1 0,0 0,-1 0,1 0,-1 0,0 0,1 0,-1 0,0 0,0 0,0 0,-1 0,1 0,0 0,-1 0,0 2,1 0,-1 2,0 1,1-1,-1 1,1-1,1 1,-1 0,1-1,0 1,1-1,0 0,0 1,0-1,0 0,1 0,0 0,1-1,-1 1,1-1,0 0,0 0,1 0,0 0,-1-1,2 1,-1-1,0-1,1 1,0-1,-1 0,1 0,0-1,6 2,73-3,-60-7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66,'-12'-5,"-1"2,1-1,0 1,-1 1,0 0,1 1,-1 0,0 1,0 1,0 0,1 0,-1 2,1-1,-1 1,1 1,0 0,0 1,0 1,1-1,0 2,0 0,1 0,-1 1,2 0,-1 0,1 1,0 1,1-1,-4 7,10-14,0 1,1 0,-1 0,0 0,1 0,0 0,0 0,0 0,0 0,0 0,1 0,-1 1,1-1,0 0,0 1,0-1,0 0,1 0,-1 1,1-1,0 0,0 0,0 0,0 0,0 0,1 0,0 0,-1 0,1 0,0-1,0 1,1-1,-1 1,0-1,1 0,0 0,-1 0,1 0,0-1,0 1,0-1,0 1,0-1,0 0,0 0,1-1,-1 1,0-1,0 1,2-1,12-2,-1 0,0-1,0-1,0 0,0-1,0-1,-1 0,0-1,-1-1,1 0,-1-1,-1-1,12-10,-18 15,12-8,1-2,-2 0,0-1,-1-1,-1-1,0 0,-1-1,-1-1,-1 0,-1-2,-82 119,24-20,3 2,-26 68,-39 140,83-143,8-67,17-76,-1 0,1 0,-1 0,1 0,0 0,0 0,-1-1,1 1,0 0,0 0,0 0,0 0,0 0,0 0,0 0,0 0,0 0,0 0,0 0,1 0,-1 0,0 0,1-1,-1 1,1 0,-1 0,1 0,-1 0,1-1,0 1,-1 0,1-1,0 1,0-1,-1 1,1 0,0-1,0 0,0 1,0-1,0 1,-1-1,1 0,0 0,0 1,0-1,0 0,0 0,0 0,0 0,0 0,0 0,0-1,0 1,0 0,1-1,54-17,-45 14,86-48,-94 50,0 0,0 0,-1-1,1 1,0-1,-1 1,0-1,1 0,-1 0,0 0,-1 0,1 0,0 0,-1 0,0-1,0 1,0-1,0 1,0-1,-1 1,0-1,1 1,-1-1,-1 1,1-1,0 1,-1-1,0 0,-2-3,-1 1,0 0,-1 0,1 0,-1 0,0 1,-1 0,1 0,-1 0,0 1,0-1,0 2,-1-1,0 1,1 0,-1 0,0 0,0 1,-1 1,1-1,0 1,-6 0,-156-38,167 39,0 0,1 0,-1-1,0 1,0-1,1 0,-1 1,1-1,-1 0,0 0,1 0,0 0,-1 0,1 0,0-1,-1 1,1 0,0-1,0 1,0-1,0 1,0-1,0 0,1 1,-1-1,1 0,-1 1,1-1,-1 0,1 0,0 1,0-1,0 0,0 0,0 0,0 1,1-1,-1 0,0 0,1 1,0-1,-1 0,1 1,0-1,0 1,0-1,0 1,0-1,0 1,0-1,0 1,1 0,-1 0,0 0,1 0,-1 0,1 0,1-1,10-6,1 1,1 0,-1 1,1 1,0 0,0 1,0 0,1 2,0 0,-1 0,1 2,0-1,13 3,44-4,18-23,-71 16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35,'2'16,"31"110,-32-122,1 0,-1-1,1 0,0 1,0-1,0 0,1 0,-1 0,1 0,0 0,-1-1,1 1,0-1,1 0,-1 0,0 0,1 0,-1 0,1-1,-1 0,1 1,0-1,0-1,-1 1,1 0,0-1,0 0,0 0,0 0,0-1,0 1,2-3,1 0,-1 0,0-1,0 0,0 0,-1 0,1-1,-1 0,0 0,0 0,-1-1,1 0,-1 0,-1 0,1 0,-1 0,0-1,0 1,-1-1,0 0,1-6,2 0,5-18,21-33,-20 57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6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254 421,'-46'22,"32"-18,1 1,0 0,0 1,1 0,0 1,0 1,0 0,1 0,0 1,1 1,-1 0,2 0,0 1,0 0,1 1,0 0,1 0,-3 8,9-18,1-1,-1 1,1 0,-1-1,1 1,0 0,0-1,0 1,0 0,0-1,0 1,0 0,0 0,1-1,-1 1,1 0,-1-1,1 1,0-1,-1 1,1-1,0 1,0-1,0 1,0-1,0 0,1 0,-1 0,0 1,1-1,-1 0,0 0,1-1,-1 1,1 0,0 0,-1-1,1 1,0-1,0 1,71-3,-50-5,0 0,0-2,-1 0,0-1,-1-2,0 0,0-1,-2-1,1-1,3-6,-21 21,-1-1,0 1,0 0,0 0,0-1,0 1,0 0,0 0,0 0,0 0,1 0,-1 1,0-1,0 0,0 0,0 1,0-1,0 1,0-1,0 1,0-1,0 1,0-1,-1 1,1 0,0 0,0-1,0 1,-1 0,1 0,0 0,-1 0,1 0,-1 0,1 0,-1 0,0 0,1 0,-1 0,0 0,0 0,0 0,0 0,0 1,0-1,0 0,0 0,0 0,0 0,0 0,-1 0,1 0,0 0,-1 0,1 0,-1 0,6 22,-4-20,0-1,0 1,0-1,1 1,-1-1,1 0,-1 0,1 0,0 0,-1 0,1 0,0 0,1 0,-1-1,0 1,0-1,1 0,-1 1,0-1,1 0,0 0,-1-1,1 1,-1 0,1-1,0 0,-1 0,1 0,0 0,0 0,-1 0,1 0,0-1,2 0,91-43,-67 29,82-44,-111 59,-1 0,1 0,0 0,0-1,-1 1,1 0,0-1,0 1,0 0,0 0,-1-1,1 1,0 0,0-1,0 1,0 0,0-1,0 1,0 0,0-1,0 1,0 0,0-1,0 1,0 0,0-1,0 1,0 0,0-1,1 1,-1 0,0 0,0-1,0 1,0 0,1-1,-1 1,0 0,0 0,1-1,-1 1,0 0,0 0,1 0,-1 0,0-1,1 1,-1 0,0 0,-30 6,24-4,0 1,0 0,0 0,0 0,1 1,0-1,-1 1,1 1,1-1,-1 1,1 0,0 0,0 0,0 1,1-1,-1 1,1 0,1 0,-1 0,1 0,0 0,1 0,-1 1,1-1,1 1,-1-1,1 1,0 6,1-11,0 0,1 1,-1-1,0 0,1 0,-1 0,1 0,-1 0,1 0,0-1,0 1,0-1,0 1,0-1,0 0,1 1,-1-1,0 0,1-1,-1 1,1 0,-1-1,0 1,1-1,-1 0,1 0,-1 0,1 0,0 0,-1 0,0-1,1 1,-1-1,1 0,1 0,83-38,-51 14,-1-2,-1-2,-1-1,-1-1,-2-2,-2-1,18-27,-34 43,0 1,-1-1,-1-1,-1 0,-1-1,0 1,-2-2,0 1,-1-1,-1 1,-1-1,-1 0,-1-1,-1-13,1 32,-1-1,0 1,-1 0,1 0,0-1,-1 1,0 0,0 0,0 0,0 0,0 0,-1 0,1 0,-1 0,0 1,0-1,0 1,0-1,0 1,-1-1,1 1,-1 0,1 0,-1 1,0-1,0 0,0 1,0 0,0-1,0 1,0 1,0-1,0 0,0 1,-1-1,1 1,0 0,0 0,-1 0,1 1,0-1,0 1,-1 0,1 0,0 0,0 0,0 0,0 1,0 0,-12 9,1 1,1 0,0 1,1 0,0 1,1 1,1 0,0 0,1 1,1 0,0 1,1 0,1 0,1 0,0 1,1 0,1 0,1 0,0 11,2-13,1-1,0 1,2-1,0 0,0 0,2 0,-1 0,2 0,0-1,1 0,0-1,1 1,1-1,0-1,0 0,2 0,-1-1,1 0,1 0,0-2,1 1,-1-2,2 1,88 26,-78-33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0 297,'0'-5,"0"-11,5-8,1-5,0-1,4 3,0 3,-2-1,3 5,0 0,2 0,4-2,4 2,-2 6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285 497,'-20'5,"0"1,0 0,1 2,-1 0,2 2,-1 0,1 1,1 0,0 1,1 2,0-1,1 2,0 0,-1 3,15-16,-1-1,0 1,1 0,-1-1,1 1,0 0,0 0,-1 0,1 0,0 0,1 1,-1-1,0 0,1 0,-1 1,1-1,0 0,-1 0,1 1,0-1,0 0,1 1,-1-1,1 0,-1 1,1-1,-1 0,1 0,0 0,0 0,0 0,1 0,-1 0,0 0,1 0,-1 0,1 0,-1-1,1 1,0-1,0 1,0-1,0 0,0 0,0 0,0 0,0 0,0 0,1-1,-1 1,0-1,0 1,1-1,-1 0,14-2,-1 0,0-2,1 0,-2 0,1-1,0-1,-1-1,0 0,-1-1,1 0,-2-1,1 0,-1-1,0-1,-1 0,6-8,-2 2,-13 13,0 1,1-1,0 1,0 0,-1 0,2 0,-1 0,0 0,1 1,-1 0,1-1,0 1,-1 0,1 1,0-1,0 1,0 0,1-1,-1 2,-2 1,0 0,0 1,0-1,0 1,0 0,0-1,-1 1,1 0,-1 0,1 0,-1 0,0 0,0 1,0-1,0 0,0 0,0 1,0-1,-1 1,0-1,1 1,-1-1,0 1,0-1,0 0,-1 3,3 6,-2-7,1 0,0 1,0-1,0 0,0 1,1-1,-1 0,1 0,0 0,0 0,1-1,-1 1,1 0,0-1,0 0,0 0,1 0,-1 0,0 0,1-1,0 1,0-1,0 0,0 0,0 0,0-1,0 0,1 1,-1-1,0-1,1 1,-1-1,1 0,-1 0,0 0,1 0,-1-1,1 0,2-1,-1-1,0-1,-1 0,0 0,1-1,-1 1,-1-1,1 0,-1-1,0 1,0-1,-1 0,1 1,-1-2,-1 1,1 0,-1-1,0 1,-1-1,1 1,-1-1,0-1,12-38,78-172,-78 196,-1-1,-2-1,0 0,-2 0,0 0,-2-1,-1-1,0 1,-1-21,-3 44,-1-1,1 1,-1-1,0 1,0-1,0 1,0-1,0 1,-1-1,1 1,-1-1,1 1,-1-1,0 1,0 0,0-1,-1 1,1 0,0 0,-1 0,1 0,-1 0,0 0,0 0,0 1,1-1,-2 1,1-1,0 1,0 0,0 0,-1 0,1 0,0 0,-1 0,1 1,-1-1,1 1,-1 0,1-1,-1 1,1 0,-1 1,1-1,-1 0,1 1,-1-1,1 1,-1 0,1 0,0 0,-1 0,1 0,0 0,0 1,0-1,0 1,-1 1,-5 8,1 0,1 0,0 1,1 0,0 0,1 0,0 0,1 1,0-1,1 1,0 0,1 0,1 0,0 0,1 0,0 0,1 0,1 2,-1 32,2 2,3-1,1 0,3 0,6 16,-10-40,-5-13,1 0,0 0,1 0,0-1,0 0,1 1,1-2,0 1,0-1,6 7,-11-15,0 0,0 0,0-1,1 1,-1 0,0-1,0 1,0-1,1 1,-1-1,0 0,1 1,-1-1,0 0,1 0,-1 0,0 0,1 0,-1 0,0-1,1 1,-1 0,0-1,0 1,1-1,-1 1,0-1,0 1,0-1,0 0,1 0,8-8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0,'43'10,"29"-2,6-2,-4-2,-11-2,-11-1,-9-6,-8-2,-4 1,-9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1,'0'5,"0"6,0 6,0 5,-4-1,-3 1,1 1,2 1,5-8,3-11,6-7,1-3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1,'0'4,"5"3,2-1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3,'-3'-1,"0"0,0 1,0 0,0 0,0-1,0 2,0-1,0 0,0 1,0-1,0 1,0 0,0 0,0 0,0 1,0-1,1 0,-1 1,1 0,-1 0,1 0,-1 0,1 0,0 0,0 0,0 1,-1 1,-50 84,52-85,1-1,-1 0,0 1,1-1,0 1,-1-1,1 1,0-1,0 0,0 1,1-1,-1 1,1-1,-1 1,1-1,0 0,0 1,0-1,0 0,0 0,1 0,-1 0,0 0,1 0,0 0,-1 0,1-1,0 1,0-1,0 1,0-1,0 0,0 1,1-1,-1 0,0-1,1 1,-1 0,0-1,1 1,146 5,-99-9,-26 2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1,'0'9,"0"4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14,'-4'19,"-3"16,1 7,2 1,0-2,2-4,1-2,1-8</inkml:trace>
  <inkml:trace contextRef="#ctx0" brushRef="#br0" timeOffset="735.106">142 295,'123'-185,"-86"141,-13 74,-18-18,0-1,0 0,1 0,0-1,1 0,1 0,-1 0,1-1,1-1,3 3,-10-8,2 0,-1 0,0 0,0-1,1 0,0 1,-1-2,1 1,0 0,0-1,0 0,0 0,0-1,0 1,0-1,0 0,0 0,0-1,0 0,0 0,0 0,0 0,0-1,0 1,0-1,-1-1,3 0,4-5,-1 0,0 0,0-1,0 0,-1-1,0 0,-1-1,0 0,-1 0,0 0,-1-1,0 0,-1 0,-1-1,3-10,2-1,-1 5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2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0 468,'144'-76,"-143"75,1-1,-1 0,0 1,0-1,1 0,-1 1,1-1,-1 1,1 0,0 0,-1-1,1 1,0 0,0 1,0-1,0 0,0 0,0 1,0-1,0 1,0 0,0-1,0 1,0 0,0 0,0 1,0-1,0 0,0 1,1-1,-1 1,-1-1,1 1,0 0,0 0,0 0,0 0,-1 0,1 1,0-1,-1 0,1 1,-1-1,70 197,0 29,-39-142,-32-84,1-1,-1 0,0 1,0-1,1 1,-1-1,0 1,1-1,-1 0,1 1,-1-1,0 0,1 1,-1-1,1 0,-1 0,1 1,-1-1,1 0,-1 0,1 0,-1 0,1 0,-1 0,1 0,-1 0,1 0,-1 0,1 0,-1 0,1 0,-1 0,1 0,-1 0,1-1,-1 1,1 0,-1 0,1-1,-1 1,1 0,-1 0,0-1,1 1,-1-1,1 1,-1 0,0-1,0 1,1-1,-1 1,0-1,0 1,1-1,-1 1,0-1,0 1,0-1,15-38,-13 30,128-397,-124 384,-5 18,-1 0,1-1,0 1,0 0,1 0,-1 0,1 0,-1 0,1 1,1-1,-1 0,0 1,1 0,0-1,0 1,0 0,0 0,0 1,0-1,1 1,2-2,6 3</inkml:trace>
  <inkml:trace contextRef="#ctx0" brushRef="#br0" timeOffset="1078.396">1129 525,'-12'6,"-24"12,1 1,0 1,2 2,0 2,2 1,1 1,0 2,3 0,-6 9,30-32,-1 1,1 0,0-1,0 1,1 0,0 1,0-1,1 0,-1 0,1 1,0-1,1 1,0-1,0 1,0 0,1-5,-1 1,1 0,-1 0,1-1,0 1,0-1,0 1,0-1,1 1,-1-1,1 0,-1 0,1 1,0-1,0 0,0-1,0 1,0 0,0 0,1-1,-1 0,1 1,-1-1,1 0,-1 0,1 0,-1 0,1-1,0 1,-1-1,1 0,0 1,0-1,-1-1,1 1,0 0,10-3,0-1,-1-1,0 1,0-2,-1 0,1 0,-1-1,0-1,-1 1,0-2,0 1,-1-2,0 1,-1-1,7-9,33-45,41-37,-89 101,1-1,0 1,-1-1,1 1,0-1,-1 1,1 0,0-1,-1 1,1 0,0-1,0 1,-1 0,1 0,0 0,0 0,0 0,-1 0,1 0,0 0,0 0,0 0,-1 0,1 0,0 0,0 1,0-1,-1 0,1 1,0-1,-1 0,1 1,0-1,-1 1,1-1,-1 1,1 0,0-1,-1 1,1-1,-1 1,0 0,1 0,-1-1,0 1,1 0,-1 0,0-1,0 1,1 0,-1 0,0 0,0 0,4 48,-4-45,-1 27,-1-27,1 0,0 0,0 0,0 0,1 0,-1 0,1 0,0 0,0 0,1 0,-1 1,1-1,0 0,0-1,0 1,0 0,1 0,0 0,-1-1,1 1,1-1,-1 1,0-1,1 0,0 0,0 0,0 0,0-1,0 1,0-1,1 1,-1-1,1 0,-1-1,1 1,6-1,0 0,0 0,1-1,-1 0,0-1,0-1,0 1,-1-1,1-1,0 0,-1 0,1-1,-1 0,0-1,0 0,-1 0,0-1,0 0,0 0,1-2,11-11,0-2,0 0,-2-1,-1-1,-1 0,7-15,-16 26,-1-1,-1 0,0 0,0-1,-1 1,-1-1,-1 0,0 1,0-1,-1 0,-1-1,-1 1,-1-9,2 21,0 0,0 0,0 0,0 0,0 0,-1 0,1 0,-1 0,0 0,0 0,0 0,1 0,-2 0,1 1,0-1,0 0,0 1,-1-1,1 1,-1-1,1 1,-1 0,0 0,0-1,1 1,-1 0,0 1,0-1,0 0,0 1,0-1,0 1,0-1,0 1,0 0,0 0,0 0,0 0,0 0,0 0,0 1,0-1,0 1,0-1,0 1,0 0,0 0,0 0,0 0,-48 61,49-60,1-1,-1 1,1 0,-1 0,1 0,0 0,0-1,-1 1,1 0,1 0,-1 0,0 0,0 0,1 0,-1 0,1-1,-1 1,1 0,0 0,0-1,0 1,0 0,0-1,0 1,0-1,1 1,-1-1,0 0,1 0,-1 1,1-1,-1 0,1 0,0 0,0-1,-1 1,1 0,0-1,0 1,0-1,59 10,-57-11,1 1,-1-1,0 1,1 0,-1 0,1 1,-1-1,0 1,0 0,1 0,-1 1,0-1,0 1,0 0,0 0,-1 0,1 1,0-1,-1 1,0 0,1 0,-1 0,0 0,-1 1,1-1,0 1,-1 0,0-1,1 3,1 105,-6-101,1 0,0 0,0 0,2 0,-1 0,1 0,0 0,1 0,0 0,1 0,0-1,0 1,6 8,7 35,-14-50,2-2</inkml:trace>
  <inkml:trace contextRef="#ctx0" brushRef="#br0" timeOffset="1352.076">1976 610,'-5'38,"-1"23,4 0,4-5,0-12</inkml:trace>
  <inkml:trace contextRef="#ctx0" brushRef="#br0" timeOffset="1597.474">2004 355</inkml:trace>
  <inkml:trace contextRef="#ctx0" brushRef="#br0" timeOffset="12402.508">2511 638,'-3'-4,"0"1,-1-1,0 1,0 0,0 1,0-1,0 1,-1 0,1 0,-1 0,1 0,-1 1,0 0,1 0,-1 0,0 0,0 1,0 0,0 0,0 0,1 1,-1 0,0-1,0 2,1-1,-1 0,0 1,1 0,-1 0,1 1,0-1,0 1,0 0,0 0,0 0,1 0,0 1,-1-1,1 1,0 0,1 0,-1 0,1 1,0-1,-2 3,-34 139,37-141,1 0,0 0,0 0,0-1,0 1,1 0,0 0,0 0,0 0,1-1,-1 1,1 0,0-1,0 0,1 1,-1-1,1 0,0 0,0 0,1-1,-1 1,1-1,-1 0,1 0,0 0,1 0,-1-1,0 1,1-1,0 0,0-1,0 0,-1-1,1 1,0-1,0 0,0 0,0 0,-1-1,1 1,0-1,0 0,-1-1,1 1,0-1,-1 0,0 0,1 0,-1-1,0 0,0 0,0 0,-1 0,4-3,76-92,0-38,-68 77,-41 79,23-10,1 1,0-1,0 1,1 0,1-1,0 1,0 0,1 0,0-1,1 1,0-1,1 1,0-1,1 0,0 0,0 0,1-1,1 1,-1-1,1-1,1 1,0-1,7 7,-11-11,0 0,0 0,1 0,-1 0,1-1,0 0,0 0,0 0,1 0,-1-1,1 1,-1-1,1 0,0-1,0 1,0-1,0 0,0 0,0 0,0-1,0 0,0 0,0 0,0-1,0 1,0-1,0-1,0 1,0 0,-1-1,1 0,0 0,-1-1,1 1,0-2,27-20,-1-1,-1-2,-1 0,-1-2,11-17,-29 34,187-253,-178 238,-1-2,-1 0,-1-1,-2 0,-1-1,-2-1,-1 0,-1-1,-2 0,2-19,-20-21,11 72,-1-1,1 1,-1-1,0 1,1 0,-1-1,0 1,0 0,0-1,0 1,0 0,-1 0,1 0,0 0,0 0,-1 0,1 1,-1-1,1 0,-1 1,1-1,-1 1,1-1,-1 1,1 0,-1-1,1 1,-1 0,0 0,1 0,-1 0,1 1,-1-1,1 0,-1 1,0-1,1 1,0-1,-1 1,1 0,-1 0,1-1,-1 2,-14 11,1 0,1 0,0 2,1 0,1 0,0 1,2 1,-1 0,2 0,0 1,1 0,1 0,1 1,0 0,2 0,-2 12,-1 3,2 0,1 1,1 0,2 0,2 0,1 0,-1 32,0-56,0 1,0-1,1 0,1 1,0-1,0-1,1 1,1 0,0-1,0 0,1 0,0 0,0-1,1 0,1 0,0-1,0 0,0 0,1-1,0 0,0 0,1-1,0-1,0 1,1-2,-1 1,1-1,0-1,0 0,0-1,1 0,0-3,0-2,-1 1,1-1,-1-1,1 0,-1-1,0 0,-1 0,1-2,-1 1,0-1,-1 0,1-1,-2 0,1-1,-1 0,0 0,-1-1,0 1,1-4,-5 8,0 1,0-1,-1 0,0 0,1 0,-2 0,1 0,-1-1,0 1,0-1,0 1,-1 0,1-1,-1 1,-1-1,1 1,-1-1,0 1,0 0,-1-1,1 1,-1 0,0 0,-1 0,1 0,-1 1,0-1,0 0,0 1,-1 0,0 0,-1-1,-4-1,0 1,0 0,0 1,-1 0,1 0,-1 1,0 1,0-1,0 2,0-1,-1 1,1 1,0 0,-1 0,1 1,0 0,0 1,0 0,-8 3,16-4,1-1,0 0,-1 1,1-1,0 1,0-1,-1 1,1-1,0 1,0 0,0 0,0 0,0-1,0 1,0 0,0 0,0 0,1 0,-1 1,0-1,1 0,-1 0,1 0,-1 1,1-1,-1 0,1 0,0 1,0-1,-1 0,1 1,0-1,0 0,1 1,-1-1,0 0,0 1,0-1,1 0,-1 0,1 1,-1-1,1 0,0 0,-1 0,1 0,0 1,0-1,0 0,57 39,-37-35,0-1,0-1,0-1,0-1,0 0,0-2,0-1,1 0,-1-1,-1-2,1 0,-1-1,0-1,0-1,13-7,21-8,-36 17,0-1,0-1,-1-1,0-1,0 0,-1-1,8-8,0-3,-1 0,-1-2,-1-1,-1 0,-1-2,-1 0,-2-1,0 0,-2-2,7-22,-19 48,-1 1,1-1,-1 1,0-1,0 0,0 0,0 0,-1 1,0-1,0 0,0 0,0 0,0 0,-1 0,1 0,-1 1,0-1,0 0,-1 1,1-1,-1 0,0 1,0 0,0-1,0 1,-1 0,1 0,-1 0,0 1,0-1,0 0,0 1,0 0,0 0,-1 0,1 0,-1 1,1-1,-1 1,0 0,1 0,-1 0,0 0,0 1,0-1,-5 2,0 0,0 0,0 1,0 0,0 0,0 1,1 0,-1 1,1 0,0 0,0 1,1 0,-1 0,1 1,0 0,0 0,1 0,0 1,-5 7,-5 7,1 1,1 1,1 0,0 1,2 0,-1 8,-34 167,44-187,1 0,0 0,1-1,0 1,1 0,0 0,1 0,0-1,1 1,0-1,1 0,0 0,1 0,0 0,1-1,0 0,1 0,0 0,0-1,1 0,0 0,1-1,0 0,0-1,0 0,1 0,0-1,1 0,0-1,-1 0,1-1,3 1,-11-5,12 5,0 0,1-2,-1 1,1-2,-1 0,1-1,0-1,-1-1,14-1,-13 0,0-1,0 0,-1-1,0-1,1-1,-2 0,1-1,-1 0,0-1,0-1,-1 0,0 0,-1-2,0 0,-1 0,0-1,0 0,-2-1,5-7,-11 18,0-1,-1 1,0-1,0 1,1-1,-2 0,1 0,0 0,0 0,-1 0,0 0,0-1,0 1,0 0,0-1,0 1,-1 0,0-1,0 1,0-1,0 1,0 0,-1-1,1 1,-1-1,0 1,0 0,0 0,0-1,-1 1,0 0,1 0,-1 0,0 1,0-1,0 0,-1 1,1-1,-2 0,-1 1,0 0,-1 1,1-1,-1 1,1 0,-1 1,0-1,1 1,-1 0,0 1,1-1,-1 1,0 0,1 0,-1 1,1 0,0 0,-1 0,1 1,0-1,0 1,1 0,-1 1,-2 1,-98 100,96-96,1 0,0 0,1 1,0 0,1 0,0 1,0 0,1 0,1 0,0 1,0-1,1 1,1 0,0 0,0 0,1 0,1 0,0 0,0 1,2-1,0 3,0-10,1-1,0 1,0-1,1 0,-1 0,1 0,0-1,-1 1,2-1,-1 0,0 0,1 0,-1 0,1-1,0 0,0 0,0 0,0-1,0 0,0 0,3 1,117 3,-100-5,169-21,-165 16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3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31 223,'28'-28,"1"0,1 2,1 1,2 2,0 1,1 2,2 1,12-4,-45 21,-1 1,0 0,1 0,-1 0,1 1,-1-1,1 0,0 1,-1 0,1-1,0 1,-1 0,1 0,-1 1,1-1,0 1,-1-1,1 1,-1 0,1 0,-1 0,1 0,-1 0,0 0,0 1,1-1,-1 1,0 0,0 0,-1 0,1-1,0 2,-1-1,1 0,-1 0,1 0,-1 1,0-1,0 1,0-1,-1 1,1-1,0 1,-1 1,3 22,-1 0,-1 0,-2-1,0 1,-2 0,-1-1,-3 9,-9 90,14-108,1-1,0 0,1 0,0 1,2-1,-1 0,2 0,0 0,1 0,0-1,1 1,1-1,1 0,-1 0,2-1,6 9,1-4,0-1,1-1,1 0,1-1,0-1,0 0,2-2,-1 0,2-1,8 3,-29-14,1-1,-1 1,0 0,0-1,0 1,0-1,0 1,0 0,1-1,-1 1,0 0,0 0,0-1,1 1,-1 0,0-1,0 1,1 0,-1 0,0-1,1 1,-1 0,0 0,1 0,-1 0,0-1,1 1,-1 0,-13-5</inkml:trace>
  <inkml:trace contextRef="#ctx0" brushRef="#br0" timeOffset="295.575">426 561,'-6'-1,"1"1,0-1,-1 1,1 0,0 1,-1-1,1 1,0 0,0 0,0 1,-1-1,1 1,1 0,-1 1,0-1,0 1,1 0,0 0,-1 0,1 1,0-1,1 1,-1 0,1 0,0 1,0-1,0 1,0-1,1 1,-1 0,1 3,-21 21,-123 112,40-50,106-91,-1 0,0 0,1 0,-1 0,1 1,-1-1,0 0,1 0,-1 1,1-1,-1 1,1-1,-1 0,1 1,-1-1,1 1,0-1,-1 1,1-1,-1 1,1-1,0 1,0-1,-1 1,1 0,0-1,0 1,0 0,0-1,0 1,-1-1,1 1,0 0,0-1,1 1,-1 0,0-1,0 1,0-1,0 1,1 0,-1-1,0 1,0-1,1 1,-1-1,0 1,1-1,-1 1,1-1,-1 1,1-1,-1 1,1-1,-1 0,1 1,-1-1,13 3</inkml:trace>
  <inkml:trace contextRef="#ctx0" brushRef="#br0" timeOffset="2415.797">1216 760,'-38'38,"-28"22,-6 7,3-9,9-10,10-7,9-7,11-9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4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0 508,'92'-72,"-3"-4,13-20,33-30,-104 98,-21 17,0 1,1 0,0 0,1 1,0 0,0 1,1 1,0 0,0 0,1 1,-1 1,1 0,3 1,-14 3,-1 1,1 0,0 0,0 0,0 0,0 0,0 1,0-1,0 1,0 0,0 0,-1 0,1 0,0 0,-1 0,1 1,-1 0,1-1,-1 1,1 0,-1 0,0 0,0 0,0 1,-1-1,1 0,0 1,-1 0,0-1,1 1,-1 0,0-1,0 1,-1 0,1 2,5 111,-7-93,-2-4,-1 1,-1-2,0 1,-2-1,0 1,-1-2,0 1,-2-1,0-1,-1 1,-1-2,0 0,-1 0,0-1,-1-1,-1 0,0-1,-1 0,0-2,-5 3,4-1,0-1,-1 0,0-1,-1-1,0-1,-1 0,0-1,0-2,0 0,-1-1,1-1,-9 0,27-3,-1-1,1 1,0-1,-1 0,1 1,0-1,0 0,0 0,0-1,0 1,0 0,0-1,0 1,1-1,-1 1,1-1,-1 0,1 0,-1 0,1 0,0 0,0 0,0 0,0 0,0 0,0 0,1-1,-1 1,1 0,0 0,-1-1,1 1,0 0,0-1,1 1,-1 0,0-1,1 1,-1 0,1 0,0-1,0 1,0 0,0 0,0 0,0 0,1 0,-1 0,1 1,-1-1,1 0,-1 1,1-1,0 1,1-1,14-17</inkml:trace>
  <inkml:trace contextRef="#ctx0" brushRef="#br0" timeOffset="250.929">1157 141,'-20'32,"2"0,0 0,2 2,2 0,1 1,2 0,-1 8,11-39,0 0,0-1,0 1,0 0,1 0,0-1,0 1,0 0,0 0,0 0,1 0,-1-1,1 1,0 0,0 0,1-1,-1 1,1-1,-1 1,1-1,1 0,-1 0,0 1,1-2,-1 1,1 0,0 0,0-1,0 0,0 1,0-1,1 0,-1-1,0 1,1-1,0 1,1-1,11 1,1 0,-1-2,1 0,0-1,-1-1,1 0,-1-1,0-1,1 0,-2-2,1 1,-1-2,0 0,0-1,-4 3,-1 1,0-2,0 1,-1-2,0 1,0-1,0 0,-1-1,0 0,-1 0,1-1,-2 0,1 0,-1-1,-1 0,0 0,0 0,-1-1,0 1,-1-1,0 0,0 0,-1 0,-1 0,0 0,-1-1,0 1,0 0,-2-1,1 1,-1 0,-2 3,1 1,-1 0,-1 0,1 0,-1 1,0-1,0 1,-1 0,0 1,0 0,-1 0,1 0,-1 0,0 1,0 0,0 1,-1 0,0 0,1 0,-1 1,0 0,0 1,0-1,0 2,0-1,0 1,0 0,-1 1,1 0,0 0,0 1,1 0,-1 0,0 1,1 0,-1 0,1 1,-4 2,-7 6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4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78 138,'0'-2,"0"0,1 0,-1 0,1 0,-1 0,1 0,0 0,0 1,0-1,0 0,0 0,0 1,0-1,1 0,-1 1,1-1,-1 1,1 0,-1-1,1 1,0 0,0 0,-1 0,1 0,0 1,0-1,0 0,0 1,0-1,0 1,0 0,0 0,0-1,1 1,1-1,283-85,-283 84,-1 1,0 0,1 0,-1 0,1 1,-1-1,1 1,-1 0,1 0,-1 0,1 1,0-1,-1 1,0 0,1-1,-1 2,1-1,-1 0,0 1,0-1,0 1,0 0,0 0,0 0,0 1,-1-1,1 1,-1-1,0 1,1 0,-1 0,-1 0,1 0,0 0,-1 0,2 4,2 152,-8-92,3 159,1-213,1 1,0-1,1 0,1 1,0-1,1-1,0 1,1-1,0 0,1 0,0-1,1 0,0 0,1-1,0 0,1 0,0-1,0 0,1-1,0 0,1-1,0 0,0-1,0 0,10 2,-4-2</inkml:trace>
  <inkml:trace contextRef="#ctx0" brushRef="#br0" timeOffset="354.317">445 505,'-243'131,"41"6,234-156,-15 10</inkml:trace>
  <inkml:trace contextRef="#ctx0" brushRef="#br0" timeOffset="769.358">1066 421,'14'0,"19"-5,10-1,1-1,-2 2,-3 2,-3 1,-4 0,-1 2,-2 0,-1 0,-1 0,-4-4,-2-2,1 0,1 1,-3 7,-6 2</inkml:trace>
  <inkml:trace contextRef="#ctx0" brushRef="#br0" timeOffset="1070.562">1150 618,'29'0,"19"0,6 0,-1 0,-5-5,-6-1,-5 0,-5 1,-2 1,-6 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52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0 595,'20'0,"20"0,8 0,1 0,-3 0,-4 0,-5 0,-4-5,-3-1,-1 0,-7 1</inkml:trace>
  <inkml:trace contextRef="#ctx0" brushRef="#br0" timeOffset="435.113">1214 369,'-6'-4,"-1"1,1 0,-1 0,0 0,0 1,0 0,0 1,0-1,-1 1,1 1,0-1,-1 1,1 1,0-1,0 1,-1 1,1-1,0 1,0 0,0 1,0 0,0 0,-7 4,0 0,0 1,0 0,1 1,0 1,1 0,0 1,1 0,0 1,1 0,0 1,1 0,0 0,1 1,0 0,2 0,-2 5,6-15,1 0,0 1,0 0,0-1,0 1,1-1,0 1,0 0,0-1,1 1,-1 0,1-1,0 1,0-1,1 1,-1-1,1 1,0-1,0 0,1 0,-1 0,1 0,0-1,0 1,0-1,0 1,1-1,-1 0,1 0,4 2,2 1,0 0,1-1,0 0,0-1,0 0,0 0,1-2,0 1,-1-1,1-1,9 0,3 0,0-1,-1-2,1 0,-1-2,0 0,0-2,0 0,18-8,-17 4</inkml:trace>
  <inkml:trace contextRef="#ctx0" brushRef="#br0" timeOffset="1570.179">1948 849,'19'5,"21"1,9-5,0-2,-3-2,-5 1,-4-1,-9 2</inkml:trace>
  <inkml:trace contextRef="#ctx0" brushRef="#br0" timeOffset="1005.277">1864 369,'14'0,"10"0,6 0,1 0,2 0,-1 0,-1 0,0 0,-2 0,0 0,0 0,-1 0,-5-5,-1-1,0-1,1 2,-3-3,-5 0</inkml:trace>
  <inkml:trace contextRef="#ctx0" brushRef="#br0" timeOffset="1254.649">2118 228,'-10'39,"-3"21,1 6,2-3,3-8,8-13,3-10,6-9,1-9</inkml:trace>
  <inkml:trace contextRef="#ctx0" brushRef="#br0" timeOffset="4051.905">2710 115,'129'-37,"26"17,-153 20,0 0,0 0,0 0,0 0,0 1,0-1,0 0,0 1,0 0,-1 0,1-1,0 1,0 0,-1 0,1 0,-1 1,1-1,-1 0,1 1,-1-1,0 1,0-1,1 1,-1-1,0 1,-1 0,1 0,0-1,0 1,-1 0,1 0,-1 0,1 0,-1 0,0 0,0 0,0 0,0 0,0 0,-1 1,-22 81,22-82,-21 52,2-6,1 1,3 0,1 2,-3 32,10-29,1-21,2 0,1 0,2 1,1-1,1 1,2-1,6 28,7 13,-6-141,-4 46,0 0,2-1,0 2,1-1,1 1,1 1,1 0,1 0,11-14,156-213,-7 64,13 47,-158 121,1 2,0 0,1 1,0 2,0 1,1 2,6 0,14-5,-37 7,0 1,0 0,0 1,0 0,1 1,-1 1,0 0,1 1,-1 0,1 1,5 2,190 26,-146-20,0-4,1-2,0-3,23-4,22 2,537 1,-646 0</inkml:trace>
  <inkml:trace contextRef="#ctx0" brushRef="#br0" timeOffset="4854.302">3726 453,'-14'0,"0"0,-1 1,1 0,0 1,0 1,-1 0,2 1,-1 0,1 1,-1 1,1 0,1 1,-1 0,1 1,-2 2,9-4,1 0,0 0,0 0,0 1,1-1,0 1,0 0,1 0,0 0,0 0,1 0,0 0,0 0,0 1,1-1,0 0,1 1,-1-1,1 0,1 0,0 0,0 0,0 0,0 0,1 0,1 0,-1-1,1 0,0 0,0 0,1 0,0 0,0-1,0 0,0 0,1-1,0 1,0-1,0 0,1-1,-1 1,1-1,0-1,4 2,-4-2,0 0,0-1,0 0,0 0,0 0,0-1,0 0,0-1,0 1,0-1,0-1,0 1,0-1,0-1,0 1,-1-1,1 0,-1 0,0-1,0 0,0 0,-1-1,2 0,7-12</inkml:trace>
  <inkml:trace contextRef="#ctx0" brushRef="#br0" timeOffset="5265.858">4009 369,'37'-14,"74"-14,-108 29,-1 0,1 0,0-1,-1 2,1-1,-1 0,1 0,-1 1,0 0,0-1,1 1,-1 0,0 0,0 0,-1 0,1 0,0 1,-1-1,0 0,1 1,-1-1,0 1,0 0,0-1,-1 1,1 0,0-1,-1 1,0 0,0 0,0 0,0-1,0 1,-1 0,1 0,-1-1,1 1,-1 0,0-1,0 1,0-1,-1 1,1-1,-1 1,1-1,-1 0,0 0,0 0,0 0,0 0,0 0,0 0,-3 1,-4 6,8-9,0 1,0-1,-1 0,1 1,0-1,0 1,0 0,0-1,0 1,0 0,0 0,0-1,0 1,0 0,0 0,0 0,0 0,1 0,-1 1,0-1,1 0,-1 0,1 0,-1 1,1-1,0 0,0 0,-1 1,1-1,0 0,0 0,0 1,0-1,1 0,-1 1,0-1,0 0,1 0,-1 1,1-1,-1 0,1 0,-1 0,1 0,0 0,0 0,-1 0,1 0,0 0,0 0,0 0,0 0,122 5,-86-8,-11 2</inkml:trace>
  <inkml:trace contextRef="#ctx0" brushRef="#br0" timeOffset="5586.736">4488 623,'34'0,"20"-5,6-1,-2 0,-7 1,-6 2,-12 1</inkml:trace>
  <inkml:trace contextRef="#ctx0" brushRef="#br0" timeOffset="6821.932">5137 256,'0'15,"-1"1,-1-1,0 1,-1-1,-1 0,0 0,-1-1,-1 1,0-1,-1 0,-2 3,6-14,0 0,0 1,0-1,1 0,0 1,0 0,0-1,0 1,0 0,1 0,0 0,-1 0,2 0,-1 0,0 0,1 1,0-1,0 0,0 0,0 0,1 1,-1-1,1 0,0 0,1 0,-1 0,1 0,-1 0,1-1,0 1,1-1,-1 1,1-1,-1 1,1-1,0 0,0-1,0 1,1 0,-1-1,1 0,2 2,6-3,-1-1,1 0,0-1,-1-1,1 1,-1-2,1 0,-1 0,0-1,0 0,0-1,-1 0,1-1,6-2</inkml:trace>
  <inkml:trace contextRef="#ctx0" brushRef="#br0" timeOffset="7104.262">5504 256,'-28'43,"-15"29,0 7,2-6,9-9,9-12,9-10,2-11,3-7,3-2,3-1,1 2,-3 1,-1 1,0 2,2-4</inkml:trace>
  <inkml:trace contextRef="#ctx0" brushRef="#br0" timeOffset="8722.255">5251 59,'390'0,"-181"-29,125 28,-137-27,-142 28,-30 0</inkml:trace>
  <inkml:trace contextRef="#ctx0" brushRef="#br0" timeOffset="10891.857">5561 906,'7'-24,"2"0,0 1,1 1,2 0,0 0,1 1,1 1,1 0,1 1,1 1,1 0,0 1,16-11,-10 6,51-30,-73 53,0-1,-1 1,1 0,0 0,-1 0,1 0,0 0,-1 0,1 0,-1 0,0 1,1-1,-1 1,0-1,0 1,0-1,0 1,0-1,0 1,-1 0,1 0,-1-1,1 1,-1 0,1 0,-1 0,0 0,0 0,0-1,0 1,0 0,0 0,-1 0,1 0,0-1,-1 1,0 0,1 0,-1-1,0 1,0 0,0-1,0 1,-1 1,0 8,0-2,-1 58,4-65,-1-1,0 0,0 0,1 0,-1 0,1 1,-1-1,1 0,0 0,-1 0,1 0,0 0,0 0,-1 0,1 0,0-1,0 1,0 0,0 0,0-1,0 1,0-1,1 1,-1-1,0 1,0-1,0 0,0 1,1-1,-1 0,0 0,0 0,1 0,-1 0,0 0,0 0,1-1,-1 1,0 0,0-1,0 1,0-1,1 1,-1-1,0 1,0-1,0 0,0 1,0-1,17-10,0 0,0-1,-1-1,0 0,-2-1,1-1,-2-1,4-5,60-56,-77 75,-1 1,0 0,1 0,-1 1,1-1,0 0,-1 0,1 0,0 0,0 0,-1 1,1-1,0 0,0 1,0-1,0 0,0 1,0 0,0-1,0 1,0-1,0 1,0 0,0 0,0 0,0-1,0 1,1 0,-1 0,0 0,0 1,0-1,0 0,0 0,0 1,0-1,0 0,0 1,0-1,0 1,0 0,0-1,0 1,0 0,-1-1,1 1,0 0,0 0,-45 154,46-21,4-115</inkml:trace>
  <inkml:trace contextRef="#ctx0" brushRef="#br0" timeOffset="11168.598">6520 313,'-10'33,"-3"21,1 7,2-4,-1-5,0-8,3-6,2-5,3-3,1-2,-3-5,-2-3,2 1,1-3</inkml:trace>
  <inkml:trace contextRef="#ctx0" brushRef="#br0" timeOffset="11584.99">6803 397,'-181'116,"177"-114,0 1,0 0,0 0,1 0,-1 0,1 0,0 1,0-1,0 1,0 0,1 0,0 0,0 1,0-1,0 0,1 1,-1-1,1 1,0-1,0 1,1 0,0-1,-1 1,2 0,-1-1,0 1,1 0,0-1,0 1,0 0,1-1,0 0,-1 1,1-1,1 0,-1 0,1 0,0 0,-1-1,4 3,0-1,1-1,-1 1,1-2,0 1,1-1,-1 0,1-1,-1 1,1-1,0-1,-1 0,3 0,12 4,81 20,-84-19</inkml:trace>
  <inkml:trace contextRef="#ctx0" brushRef="#br0" timeOffset="13588.773">509 1131,'7'-2,"56"-15,0 3,1 3,0 3,36 1,185-19,286 26,-349 28,-151-26,0-3,0-3,46-10,214 2,-119-15,375 27,2121 0,-2414-29,45 59,-87-31,-195 13,-50-10,0 0,1 0,-1 0,1-1,-1 0,1-1,0 0,-1 0,1 0,-1-1,1 0,2-1,8-4</inkml:trace>
  <inkml:trace contextRef="#ctx0" brushRef="#br0" timeOffset="15071.993">2936 1273,'56'-18,"68"-11,-106 25,0 0,0 2,0 0,0 1,1 1,-1 0,0 2,0 0,2 1,-18-3,1 0,-1 1,1-1,-1 1,0 0,0-1,1 1,-1 0,0 1,0-1,0 0,0 0,0 1,0-1,0 1,0 0,-1 0,1-1,-1 1,1 0,-1 0,0 0,0 1,0-1,0 0,0 0,0 1,0-1,-1 0,1 1,-1-1,0 0,0 1,0-1,0 1,0-1,0 1,-1-1,1 0,-1 1,0-1,1 0,-2 2,-6 13,-1 0,0 0,-1-1,-1-1,-1 0,0 0,-13 11,-39 53,62-78,1 1,-1 0,1 0,0-1,0 1,0 0,0 0,0 0,1 0,-1 0,1 0,-1 1,1-1,0 0,-1 0,1 0,0 0,1 1,-1-1,0 0,1 0,-1 0,1 0,-1 0,1 0,0 0,0 0,0 0,0 0,0 0,1-1,-1 1,0 0,1-1,0 1,-1-1,1 1,0-1,-1 0,1 0,0 0,2 1,3 3,0-1,1 1,-1-1,1-1,0 0,0 0,0 0,1-1,-1-1,0 1,1-1,0 0,-1-1,1 0,-1-1,9-1,162-42,-154 41</inkml:trace>
  <inkml:trace contextRef="#ctx0" brushRef="#br0" timeOffset="16018.302">3783 1611,'221'-215,"-220"214,0-1,0 0,0 0,0 0,1 0,-1 1,1-1,-1 0,1 1,0 0,-1-1,1 1,0 0,0 0,0 0,0 0,0 0,0 0,0 1,0-1,1 1,-1-1,0 1,0 0,0 0,1 0,-1 0,0 0,0 0,0 1,1-1,-1 1,0 0,0-1,0 1,0 0,0 0,0 0,0 1,-1-1,1 0,0 1,-1-1,1 1,1 1,3 45,-7-45,1 0,-1 0,1 0,-1-1,1 1,0 0,0 0,0 0,1 0,-1 0,1 0,-1 0,1 0,0 0,0 0,1-1,-1 1,0 0,1-1,-1 1,1-1,0 0,0 1,0-1,0 0,1 0,-1 0,0-1,1 1,-1 0,1-1,0 0,-1 1,1-1,0 0,0-1,0 1,0 0,10-4,-1 1,1-2,-1 0,0 0,0-1,-1-1,1 0,-1 0,-1-1,1-1,-1 0,0 0,-1-1,4-4,26-20,81-46,-119 78,0 1,0 0,0-1,0 1,0 0,0 0,0 0,0 0,0 0,1 0,-1 0,0 0,0 0,0 0,0 1,0-1,0 0,0 1,0-1,0 1,0-1,0 1,0-1,0 1,0 0,0 0,0-1,-1 1,1 0,0 0,0 0,-1 0,1 0,-1 0,1 0,-1 0,1 0,-1 0,0 0,0 0,1 0,-1 0,0 1,0 0,4 57,-4-52,-2 46,12 88,-4-123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0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73,'0'-1,"0"0,1 1,-1-1,1 0,-1 0,1 0,-1 1,1-1,0 0,-1 1,1-1,0 1,0-1,-1 1,1-1,0 1,0 0,0-1,0 1,-1 0,1-1,0 1,0 0,0 0,0 0,0 0,0 0,0 0,0 0,-1 0,1 0,0 0,0 1,0-1,0 0,0 1,0-1,-1 1,1-1,0 0,0 1,-1 0,1-1,0 1,-1-1,1 1,0 0,-1 0,1-1,-1 1,1 0,-1 0,0 0,1-1,-1 1,0 0,0 0,1 0,-1 0,0 0,2 15,-1 0,0 0,-1 0,-1 0,0 0,-1 0,-1 0,-1-1,0 1,-1-1,0 0,-1 0,-1 0,-3 4,-3 13,10-25,0-4,0 0,1 0,-1 1,1 0,0-1,0 1,0 0,0 0,1 0,0 0,-1 0,1 0,1 1,-1-1,1 0,0 0,0 1,0-1,0 0,1 1,-1-1,1 0,0 0,1 0,-1 0,1 0,0 0,0 0,0 0,0-1,0 1,1-1,0 1,0-1,0 0,0 0,0-1,1 1,-1-1,2 1,15 0,1-2,-1-1,1 0,0-1,-1-2,0 0,1-1,-1-1,-1 0,1-2,-1 0,0-2,-1 0,1-1,-2-1,0 0,0-1,10-10,-14 7,-2 0</inkml:trace>
  <inkml:trace contextRef="#ctx0" brushRef="#br0" timeOffset="296.828">531 1,'-5'3,"0"-1,0 1,0 0,0 1,1-1,-1 1,1 0,0 0,0 1,1-1,-1 1,1 0,0 0,0 0,0 0,1 0,0 1,0-1,0 1,1-1,0 1,0 0,0-1,1 1,0 0,0 2,-5 15,-165 661,150-573,14-90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5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740 45,'1'0,"-1"0,1-1,0 1,0-1,0 1,-1-1,1 0,0 1,-1-1,1 0,-1 1,1-1,0 0,-1 1,0-1,1 0,-1 0,1 0,-1 0,0 1,0-1,1 0,-1 0,0 0,0 0,0 0,0 0,0 0,0 0,0 0,0 1,-1-1,1 0,0 0,-1 0,1 0,0 0,-1 1,1-1,-1 0,1 0,-1 1,1-1,-1 0,0 1,1-1,-1 0,0 1,1-1,-1 1,0-1,0 1,0 0,0-1,1 1,-1 0,0-1,0 1,0 0,0 0,-14-2,0 0,0 1,0 1,0 0,0 1,0 1,0 1,0 0,1 0,-1 1,1 1,0 1,0 0,1 1,-6 0,-438 192,459-199,-1 0,1 0,0 1,0-1,-1 0,1 1,0 0,-1-1,1 1,-1 0,1 0,0 0,-1 0,0 0,1 0,-1 0,0 0,1 1,-1-1,0 0,0 1,0-1,0 1,-1-1,1 1,0 0,0-1,-1 1,1 0,-1-1,0 1,0 0,1 0,-1 0,0-1,0 1,-1 0,1 0,0-1,0 1,-1 0,1-1,-1 1,0 0,1-1,-1 1,0 0,0-1,0 0,0 1,0-1,0 1,-1-1,1 0,0 0,-1 0,1 0,-1 0,1 0,-1 0,1 0,-1-1,0 1,1 0,-1-1,0 0,0 1,-1-1,339 54,-334-54,-1 0,0 0,0 0,0 0,1 0,-1 0,0 0,0 0,0 1,0-1,1 0,-1 1,0-1,0 1,0-1,0 1,0 0,0-1,0 1,0 0,0 0,0 0,-1-1,1 1,0 0,-1 0,1 0,0 0,-1 0,1 1,-1-1,1 0,-1 0,0 0,0 0,1 0,-1 1,0-1,0 0,0 0,0 0,0 1,-1-1,1 0,0 0,0 0,-1 0,1 1,-1-1,1 0,-1 0,1 0,-1 0,0 0,1 0,-1 0,0-1,0 1,0 0,0 0,-62 55,58-53,-59 43,23-19,2 2,1 2,1 1,2 2,-17 22,50-54,0 0,0-1,0 1,0 0,0 0,1 1,-1-1,1 0,0 0,0 1,-1-1,2 1,-1-1,0 1,0-1,1 1,-1 0,1-1,0 1,0 0,0-1,0 1,1 0,-1-1,0 1,1-1,0 1,0-1,0 1,0-1,0 1,0-1,1 0,-1 1,1-1,-1 0,1 0,0 0,0-1,0 1,0 0,0-1,0 1,1-1,-1 1,0-1,1 0,-1 0,1 0,-1-1,3 1,18 4,0-1,0-2,0 0,1-1,-1-2,1 0,-1-2,0 0,18-6,-15 5,248-59,-242 51</inkml:trace>
  <inkml:trace contextRef="#ctx0" brushRef="#br0" timeOffset="269.848">1489 409,'-23'5,"1"1,-1 1,1 1,0 1,1 1,0 1,1 1,0 1,1 1,0 0,1 1,1 1,0 1,1 0,1 1,1 1,1 1,-8 14,-97 148,103-166,2-5</inkml:trace>
  <inkml:trace contextRef="#ctx0" brushRef="#br0" timeOffset="519.867">957 409,'19'3,"0"2,-1 0,0 1,0 1,0 1,-1 0,0 2,0 0,-1 0,-1 2,1 0,-2 0,0 2,-1 0,0 0,-1 1,6 10,31 27,73 61,-103-106</inkml:trace>
  <inkml:trace contextRef="#ctx0" brushRef="#br0" timeOffset="950.523">2046 481,'-144'0,"124"7,1 1,0 1,1 0,0 2,0 0,1 1,1 0,0 2,-9 9,19-17,0 0,0 0,1 0,0 1,0 0,1 0,0 0,0 1,0 0,1-1,0 1,1 0,-1 0,2 1,-1-1,1 0,1 1,-1-1,1 0,1 1,-1-1,2 1,-1-1,1 0,0 1,-1-6,0 0,1-1,-1 1,0 0,1-1,0 1,-1-1,1 0,0 0,0 1,0-1,0 0,1-1,-1 1,1 0,-1-1,1 1,-1-1,1 0,0 0,0 0,-1 0,1 0,0-1,0 1,0-1,0 0,0 0,0 0,0 0,0 0,0-1,0 0,-1 1,1-1,0 0,0 0,0-1,104-53,82-97,-187 150,1 0,-1 0,1 1,0-1,0 1,0-1,0 1,0 0,0 0,0 1,0-1,0 0,1 1,-1 0,0 0,0 0,1 0,-1 0,0 1,0 0,0-1,0 1,0 0,0 0,0 1,0-1,0 1,0-1,0 1,-1 0,1 0,-1 0,0 0,1 1,-1-1,0 1,0-1,0 1,-1 0,1 0,-1-1,1 2,7 7,11 8,-2-2</inkml:trace>
  <inkml:trace contextRef="#ctx0" brushRef="#br0" timeOffset="5059.046">2505 433,'-3'2,"-1"0,1 0,-1 1,1-1,0 1,0 0,0 0,0 0,1 0,-1 1,1-1,0 1,0 0,0-1,0 1,1 0,-1 0,1 0,0 0,1 0,-1 0,0 0,1 1,0-1,0 0,1 4,-5 14,-10 118,14-140,0-1,0 1,0-1,0 1,0 0,1-1,-1 1,0-1,0 1,0 0,1-1,-1 1,0 0,1-1,-1 1,0 0,1 0,-1-1,0 1,1 0,-1 0,0 0,1-1,-1 1,1 0,-1 0,0 0,1 0,-1 0,1 0,-1 0,1 0,-1 0,0 0,1 0,-1 0,1 0,-1 0,0 0,1 0,-1 1,1-1,-1 0,0 0,1 0,-1 1,0-1,1 0,-1 0,0 1,1-1,-1 0,0 1,0-1,1 0,-1 1,0-1,0 1,0-1,1 0,17-43,-17 40,0-1,5-16,0-1,2 2,0-1,1 1,0 0,2 0,0 2,1-1,1 1,1 1,0 0,1 1,1 1,6-4,-21 16,1 1,-1 0,1 0,-1 0,1 0,0 0,-1 0,1 0,0 1,-1-1,1 1,0-1,0 1,0 0,0-1,-1 1,1 0,0 0,0 0,0 1,0-1,0 0,-1 1,1-1,0 1,0-1,-1 1,1 0,0 0,-1 0,1 0,-1 0,1 0,-1 0,0 1,1-1,-1 0,0 1,0-1,0 1,0 0,0-1,0 1,0 0,-1-1,1 1,-1 0,1 0,-1-1,1 3,2 106,-4-89,0-20,0 1,0 0,0 0,0 0,1 0,-1 0,0 0,1 0,0 0,0 0,-1 0,1 1,0-1,1 0,-1 0,0 0,1 0,-1 0,1 0,-1 0,1 0,0 0,0 0,0 0,0-1,0 1,1 0,-1-1,0 1,1-1,-1 1,1-1,-1 1,1-1,0 0,0 0,0 0,-1 0,1 0,0-1,0 1,0 0,0-1,0 1,1-1,-1 0,0 0,0 0,0 0,0 0,0 0,0-1,0 1,0 0,0-1,0 0,0 0,0 1,0-1,0-1,139-135,-18 33,-123 104,1-1,-1 1,1-1,0 1,-1-1,1 1,-1-1,1 1,0-1,0 1,-1 0,1 0,0-1,0 1,-1 0,1 0,0 0,0 0,-1 0,1 0,0 0,0 0,-1 0,1 0,0 0,0 0,0 0,-1 1,1-1,0 0,-1 1,1-1,0 1,-1-1,1 0,0 1,-1 0,1-1,-1 1,1-1,-1 1,1-1,-1 1,0 0,1 0,-1-1,0 1,1 0,-1-1,0 1,0 0,0 0,1-1,-1 1,0 0,0 0,0 0,0-1,0 1,-1 0,1 0,0-1,0 1,-8 60,6-52,0 7,-2-5,1 1,1 0,0 1,1-1,0 0,1 0,0 1,1-1,0 0,1 0,0 0,1 0,1 0,4 10,23-3,-14-18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05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436 121,'-24'412,"-58"-93,75-296,2-3</inkml:trace>
  <inkml:trace contextRef="#ctx0" brushRef="#br0" timeOffset="270.037">0 195,'4'-7,"-1"1,0 0,1 0,0 1,1-1,-1 1,1 0,0 0,0 0,1 1,-1 0,1 0,0 0,0 1,0 0,1 0,-1 0,1 1,-1 0,4 0,35-12,1 2,0 2,0 2,1 2,-1 3,1 1,26 3,65-4,-108-1,-5-1</inkml:trace>
  <inkml:trace contextRef="#ctx0" brushRef="#br0" timeOffset="1264.336">895 0,'19'90,"-17"-6,-4 0,-3-1,-4 1,-4-1,-13 42,12-55,-8 121,24-189,-1-1,1 0,-1 0,1 0,-1-1,1 1,0 0,-1-1,1 1,0-1,0 1,-1-1,1 0,0 0,0 0,0 0,-1 0,1 0,0 0,0 0,-1-1,1 1,0-1,0 1,-1-1,1 0,-1 0,1 0,0 0,-1 0,0 0,1 0,-1 0,0-1,1 1,-1 0,0-1,0 1,0-1,0 1,0-1,-1 0,1 1,0-1,-1 0,1-1,130-206,-130 208,0 0,1 0,-1 0,0 0,0 0,1 1,-1-1,1 0,-1 1,0-1,1 1,-1-1,1 1,0 0,-1-1,1 1,-1 0,1 0,-1 0,1 0,-1 0,1 1,-1-1,1 0,-1 1,1-1,-1 1,1 0,-1-1,1 1,-1 0,0 0,0 0,1 0,-1 0,0 0,0 0,0 0,0 0,0 1,0-1,-1 0,1 1,0-1,-1 1,1-1,0 2,36 69,-2 79,-18-147,-11-11</inkml:trace>
  <inkml:trace contextRef="#ctx0" brushRef="#br0" timeOffset="2680.705">1403 630,'-1'29,"-1"-23,0 0,1 0,-1 0,1 0,1 0,-1 1,1-1,0 0,0 0,1 1,0-1,0 0,0 0,1 0,0 0,0 0,0-1,1 1,0 0,0-1,0 0,1 0,0 0,0 0,0 0,0-1,1 0,0 0,0 0,0 0,0-1,0 0,1 0,0-1,-1 1,1-1,1 0,1-5,0 0,0-1,0 0,-1 0,1-1,-1 0,0 0,0-1,-1 0,0 0,0-1,0 1,-1-1,0 0,0-1,-1 1,0-1,0 0,-1 0,0 0,0-1,-1 1,0 0,0-1,-1-1,9-65,-37 119,24-39,0 0,0 0,1 0,0 0,0 0,0 0,1 1,0-1,0 1,0-1,0 1,1-1,0 1,0 0,1-1,-1 1,1-1,1 1,-1-1,1 1,-1-1,2 0,-1 0,1 0,-1 0,1 0,0-1,1 1,-1-1,1 0,0 0,0 0,1 0,-1-1,1 0,-1 0,1 0,0 0,0-1,0 0,1 0,-1 0,0-1,1 1,3-2,1 0,-1 0,0-1,0 0,0 0,0-1,0 0,0-1,-1 0,1-1,-1 1,0-2,0 1,0-1,0 0,-1-1,0 1,0-2,-1 1,1-1,-1 0,-1 0,1 0,-1-1,-1 0,1 0,-1 0,-1-1,1-1,43-186,-47 195,0 1,0-1,0 0,1 0,-1 0,-1 0,1 0,0 0,0 0,0 0,0 0,-1 0,1 0,0 1,-1-1,1 0,-1 0,1 0,-1 0,1 1,-1-1,1 0,-1 1,0-1,1 0,-1 1,0-1,0 1,0-1,1 1,-1-1,0 1,0 0,0-1,0 1,0 0,0 0,0 0,0-1,1 1,-1 0,0 0,0 1,0-1,0 0,0 0,0 0,0 1,0-1,0 0,0 1,1-1,-1 0,0 1,0-1,0 1,1 0,-1-1,0 1,1 0,-1-1,1 1,-1 0,-44 47,45-43,1 0,-1 0,1 0,1 0,-1 0,1 0,-1 0,1 0,1-1,-1 1,1-1,0 0,0 0,0 0,0 0,1 0,-1-1,1 1,0-1,0 0,0 0,1-1,-1 1,1-1,-1 0,1 0,0 0,0-1,0 0,0 0,0 0,0 0,0-1,0 0,0 0,1 0,24 9,-25-8,-1 1,0 0,1 1,-1-1,0 1,0 0,0 0,-1 0,1 0,-1 1,1-1,-1 1,0 0,-1 0,1 0,-1 1,0-1,0 0,1 4,27 41,-24-47,-1-1,1 1,0-1,0 0,0-1,0 1,0-1,0-1,0 1,0-1,0 0,0 0,0-1,0 0,0 0,-1 0,1 0,-1-1,0 0,0 0,0-1,0 1,0-1,-1 0,1-1,-1 1,0-1,-1 1,1-1,0-3,91-186,-95 193,0-1,0 1,0 0,1-1,-1 1,0 0,1-1,-1 1,1 0,0 0,-1 0,1 0,0-1,0 1,-1 0,1 0,0 0,0 1,0-1,0 0,0 0,1 0,-1 1,0-1,0 1,0-1,1 1,-1-1,0 1,0 0,1-1,-1 1,0 0,1 0,-1 0,0 0,1 0,-1 0,0 1,1-1,-1 0,0 1,1-1,-1 1,0-1,0 1,0-1,0 1,1 0,-1 0,0 0,0-1,0 1,-1 0,1 0,0 0,0 1,0-1,-1 0,1 0,-1 0,1 1,-1-1,1 0,35 84,-36-79,0 0,1 0,-2 0,1 0,-1 0,0 0,0 0,-1 0,1-1,-1 1,0-1,-1 1,0-1,0 0,0 1,0-2,-1 1,1 0,-5 3,-10 17,128-20,-89-6,-4-3</inkml:trace>
  <inkml:trace contextRef="#ctx0" brushRef="#br0" timeOffset="3450.658">2975 581,'-5'-2,"-1"1,0 0,1 1,-1-1,0 1,0 0,1 1,-1-1,0 1,1 1,-1-1,0 1,1-1,0 1,-1 1,1-1,0 1,0 0,0 0,1 1,-1-1,1 1,0 0,0 0,0 1,0-1,1 1,0 0,0 0,0 0,0 0,1 0,0 0,0 1,1-1,-1 2,3-3,-1-1,1 1,0-1,1 1,-1-1,1 1,-1-1,1 0,0 0,0 0,0 0,1 0,-1 0,1-1,0 1,-1-1,1 0,0 1,0-1,1-1,-1 1,0 0,1-1,-1 0,1 1,-1-1,1-1,-1 1,1 0,0-1,-1 0,1 0,0 0,-1 0,1-1,1 0,126-46,-117 35,-1 0,1 0,-2-1,0-1,0 0,-2-1,0 0,0-1,-1 0,-1 0,-1 0,0-1,-2-1,1 1,-2-1,-1 0,0 0,-1 0,-1 0,0 0,-2 0,0 0,-2-12,2 26,0-1,0 0,0 1,-1-1,0 0,0 1,0 0,0-1,-1 1,1 0,-1 0,0 1,0-1,-1 0,1 1,-1 0,1 0,-1 0,0 0,0 1,-1-1,1 1,0 0,-1 0,1 1,-1 0,0-1,1 1,-1 1,0-1,0 1,0 0,1 0,-1 0,0 0,0 1,0 0,1 0,-1 1,0-1,0 1,-5 5,0 1,0 0,1 0,0 1,1 0,0 1,0 0,1 0,1 1,-1-1,2 2,-1-1,2 0,0 1,0 0,1 0,0 0,1 0,0 1,1-1,1 1,0-1,0 0,1 1,1-1,0 0,1 1,0-1,1-1,0 1,1 0,0-1,1 0,0 0,1-1,0 0,1 0,0 0,0-1,1 0,0-1,1 0,6 4,-7-8,0-1,0-1,0 1,0-1,0-1,1 0,-1 0,1-1,-1 0,1 0,-1-1,1-1,-1 1,0-1,0-1,0 0,6-3,6-5</inkml:trace>
  <inkml:trace contextRef="#ctx0" brushRef="#br0" timeOffset="4400.6">3556 460,'-10'-1,"0"1,-1 0,1 1,0 0,0 1,0 0,0 1,0-1,1 2,-1 0,1 0,0 0,0 1,0 1,1 0,0 0,0 0,0 1,1 0,0 1,0-1,-2 6,5-8,0 1,0 0,1 1,0-1,0 1,1-1,0 1,0 0,1 0,-1 0,1 0,1 0,-1 0,1 0,1 0,0 3,-1-7,1 0,0-1,0 1,0 0,0 0,0-1,1 1,-1 0,1-1,-1 0,1 1,0-1,0 0,0 0,0 0,1 0,-1 0,0 0,1-1,-1 1,1-1,0 0,0 0,-1 0,1 0,0 0,0-1,0 1,0-1,0 1,0-1,0 0,-1 0,1-1,0 1,0-1,0 1,0-1,1-1,9-2,0-1,0 0,0-1,-1-1,0 0,0-1,-1 0,0 0,0-1,-1-1,0 0,-1 0,0-1,-1 0,0-1,-1 1,0-2,0 0,2 0,-9 13,0 0,0 1,1-1,-1 0,0 1,0-1,1 0,-1 1,0-1,1 0,-1 0,0 1,1-1,-1 0,0 0,1 1,-1-1,0 0,1 0,-1 0,1 0,-1 0,1 0,-1 0,0 0,1 0,-1 0,1 0,-1 0,0 0,1 0,-1 0,1 0,-1 0,0 0,1 0,-1-1,1 1,-1 0,0 0,1-1,-1 1,0 0,1 0,-1-1,-7 43,5-39,0-1,1 1,0 0,0-1,-1 1,2 0,-1 0,0-1,0 1,1 0,0 0,-1 0,1 0,0 0,1 0,-1 0,0 0,1-1,0 1,-1 0,1 0,0 0,1-1,-1 1,0-1,1 1,-1-1,1 1,0-1,0 0,0 0,0 0,0 0,0 0,1 0,-1 0,1-1,-1 0,1 1,0-1,-1 0,1 0,0 0,0 0,0-1,0 1,-1-1,1 0,0 0,0 0,0 0,0 0,0-1,0 1,0-1,-1 0,1 0,0 0,2-1,9-9,-1 0,0 0,-1-2,0 1,-1-2,0 1,-1-1,-1-1,0 0,3-9,-14 32,-1 1,1 0,1 0,0 0,0 0,1 0,0 0,0 0,1 0,0 0,1 0,0 0,0 0,3 7,-3-13,-1 0,1 0,0 0,0 0,0-1,0 1,1-1,-1 1,1-1,-1 0,1 0,0 0,0 0,0 0,0-1,0 1,0-1,0 0,0 0,1 0,-1-1,0 1,1-1,-1 1,1-1,-1 0,0 0,1-1,-1 1,1-1,-1 0,0 0,0 0,1 0,-1 0,0-1,0 1,0-1,0 0,-1 0,1 0,0 0,-1 0,0-1,1 1,-1-1,0 0,0 0,0 1,-1-1,1 0,-1-1,1 1,-1 0,0 0,0 0,-1-1,90-211,-89 214,-1 0,1 0,0 0,0 0,0 1,0-1,0 0,0 0,0 0,0 1,0-1,0 1,0-1,1 1,-1-1,0 1,0-1,1 1,-1 0,0 0,0 0,1 0,-1 0,0 0,0 0,1 0,-1 0,0 1,0-1,1 0,-1 1,0-1,0 1,0 0,0-1,1 1,-1 0,0 0,0-1,-1 1,1 0,0 0,0 0,0 0,-1 0,1 0,0 0,-1 1,1-1,-1 0,1 0,-1 0,0 1,1-1,-1 0,0 0,0 2,25 80,-24-79,10 42,-2 1,-2-1,-2 1,-2 0,-2 1,-2-1,-2 0,-3 0,-9 38,10-66,-1-1,0 1,-2-1,0 0,-1-1,-1 0,0 0,-1-1,-1-1,-1 1,0-2,-1 0,0-1,-1 0,-1-1,0-1,-15 8,30-17,0-1,0-1,0 1,0 0,0 0,-1 0,1 0,0-1,0 1,-1-1,1 1,0-1,-1 1,1-1,-1 0,1 0,0 1,-1-1,1 0,-1 0,1-1,0 1,-1 0,1 0,-1-1,1 1,0-1,-1 1,1-1,0 1,0-1,-1 0,1 0,0 1,0-1,0 0,0 0,0 0,0 0,0-1,0 1,1 0,-1 0,0 0,1-1,-1 1,1 0,-1-1,1 1,-1 0,1-1,0 1,0-2,22-74,11 23,3 1,2 2,1 1,3 3,3 1,1 2,12-7,-32 29</inkml:trace>
  <inkml:trace contextRef="#ctx0" brushRef="#br0" timeOffset="5475.131">48 1331,'97'-22,"316"10,481-93,230 7,-796 78,-250 15,127-10,1 10,50 10,-141 4,0-6,1-5,71-12,157-54,-253 49,-76 13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285 168,'2'0,"0"1,-1 0,1 0,0 0,-1 1,1-1,-1 0,1 1,-1-1,0 1,0-1,0 1,1 0,-2-1,1 1,0 0,0 0,0 0,-1-1,1 1,-1 0,0 0,1 0,-1 0,0 0,0 0,0 0,0 0,-1 0,1 0,0 0,-1 0,1 0,-1 0,1 0,40 827,-30-702,-14-129,-2-9</inkml:trace>
  <inkml:trace contextRef="#ctx0" brushRef="#br0" timeOffset="429.972">19 240,'-2'-2,"0"0,1 0,-1 0,1 0,-1-1,1 1,0 0,0-1,0 1,0 0,0-1,0 1,1-1,-1 0,1 1,0-1,0 1,0-1,0 0,0 1,1-1,-1 1,1-1,-1 1,1-1,0 1,0-1,0 1,0 0,1 0,-1-1,1 1,-1 0,1 0,0 0,-1 1,2-2,77-59,-49 46,2 3,-1 0,2 2,-1 1,2 2,-1 2,1 0,0 3,0 1,0 1,0 2,0 2,0 1,-1 1,34 11,-60-15,0 0,-1 0,1 1,-1 0,0 1,0 0,0 0,0 0,0 1,0 0,-1 1,0-1,0 1,0 0,-1 0,1 1,-1 0,0 0,-1 0,0 1,0-1,0 1,-1 0,0 0,0 0,-1 1,1-1,-2 0,1 1,-1 0,0-1,-1 1,0 0,0-1,-1 1,1 0,-2-1,1 1,-3 6,-14 12,-2-1,0 0,-2-1,0-2,-2 0,0-1,-1-2,-1 0,-1-2,-15 7,13-5,-197 140,225-157,-1 0,0 0,1 0,-1 0,1 0,-1 0,1 0,0 1,0-1,0 0,0 1,1-1,-1 1,1-1,-1 1,1-1,0 1,0-1,0 1,0-1,1 1,-1-1,0 1,1-1,0 1,0-1,0 1,0-1,0 0,0 0,0 1,1-1,-1 0,1 0,0 0,0-1,-1 1,1 0,0-1,0 1,1-1,103 61,-81-51,289 139,-313-149,0 0,0 0,0 0,1-1,-1 1,0-1,1 1,-1-1,1 1,-1-1,0 0,1 0,-1 0,1 0,-1 0,1 0,-1 0,1 0,-1 0,0-1,1 1,-1-1,1 1,-1-1,0 1,0-1,1 0,-1 0,0 1,0-1,0 0,0 0,0 0,0 0,0-1,0 1,0 0,0 0,0-1,4-11</inkml:trace>
  <inkml:trace contextRef="#ctx0" brushRef="#br0" timeOffset="799.952">1059 917,'8'1,"1"0,0 0,0-1,-1 0,1-1,0 0,-1 0,1-1,-1 0,1-1,-1 0,0 0,0-1,0 0,-1 0,1-1,-1 0,0 0,0 0,-1-1,1 0,-1-1,-1 1,1-1,-1 0,-1-1,1 1,-1-1,0 0,-1 0,0 0,0 0,-1-1,0 1,1-9,-2 12,-1-1,0 1,0-1,0 1,-1-1,0 1,0-1,0 1,-1 0,0-1,0 1,0 0,-1 0,1 0,-1 1,0-1,-1 1,1-1,-1 1,0 0,0 1,0-1,0 1,-1-1,0 1,1 0,-1 1,0-1,0 1,0 0,-1 0,1 1,0 0,-1 0,1 0,-1 0,1 1,-1 0,1 0,-1 0,1 1,-1 0,1 0,-1 1,1-1,0 1,0 0,0 0,0 1,0-1,0 1,0 0,-1 3,-2 2,1 1,1 0,0 1,0-1,1 1,0 0,1 1,0-1,0 1,1-1,1 1,0 0,0 0,1 1,0-1,1 0,1 0,-1 0,2 0,0 0,0 0,1 0,0 0,1 0,0-1,1 0,0 0,0 0,1-1,0 1,1-1,0-1,1 1,0-1,0-1,0 0,1 0,0 0,1-1,-1 0,1-1,0 0,0-1,1 0,0 0,-1-1,1-1,0 0,0 0,1-1,-1-1,0 0,0 0,0-1,0 0,0-1,0 0,5-3,7-5</inkml:trace>
  <inkml:trace contextRef="#ctx0" brushRef="#br0" timeOffset="1159.927">1567 530,'-2'6,"1"0,-1 0,1 0,0 0,1 1,-1-1,1 0,0 0,1 1,0-1,0 0,0 0,1 0,-1 0,1 0,1 0,-1 0,1-1,0 1,1 0,3 11,111 227,-118-243,0 1,1-1,-1 1,1-1,-1 0,1 1,-1-1,1 0,0 0,0 1,-1-1,1 0,0 0,0 0,0 0,0 0,1 0,-1 0,0-1,0 1,0 0,1-1,-1 1,0-1,1 1,-1-1,0 1,1-1,-1 0,1 0,-1 0,1 0,-1 0,0 0,1 0,-1 0,1 0,-1-1,0 1,1-1,-1 1,0-1,1 1,-1-1,0 0,0 0,1 1,-1-1,0 0,0 0,0 0,0 0,0 0,-1-1,1 1,0 0,0 0,0-1,31-85,36-171,-61 232</inkml:trace>
  <inkml:trace contextRef="#ctx0" brushRef="#br0" timeOffset="1439.909">2172 627,'0'4,"0"14,0 8,-4 3,-2 6,1 0,1-1,5-3,3-2,0-2,4-6,0-6</inkml:trace>
  <inkml:trace contextRef="#ctx0" brushRef="#br0" timeOffset="1707.557">2172 337,'-4'-13,"-6"-3,0 0</inkml:trace>
  <inkml:trace contextRef="#ctx0" brushRef="#br0" timeOffset="2247.532">2438 748,'65'23,"-60"-22,0-1,1 0,-1-1,1 1,-1-1,0 0,0-1,1 1,-1-1,0 0,0 0,0 0,-1-1,1 0,0 0,-1 0,0 0,0-1,0 0,0 0,-1 0,1 0,-1 0,0-1,0 1,-1-1,1 0,-1 0,0 0,0 0,-1 0,0-1,1 1,-2 0,1-1,-1 1,0-1,0 1,0 0,-1-1,1 1,-2 0,1-1,0 1,-2-1,3 3,0 0,-1 0,1 0,-1 0,0 1,0-1,0 0,0 1,-1-1,1 1,-1-1,1 1,-1-1,0 1,0 0,0 0,0 0,0 0,-1 1,1-1,-1 0,1 1,-1 0,1-1,-1 1,0 0,1 0,-1 1,0-1,0 1,0-1,0 1,1 0,-1 0,0 0,0 0,0 1,0-1,0 1,1 0,-1-1,-5 3,1 1,0-1,0 1,1 0,-1 1,1-1,0 1,0 0,0 1,1 0,-1 0,2 0,-1 0,-3 7,2-3,1 1,1 1,-1-1,2 1,0-1,0 1,1 0,0 0,1 0,0 0,1 1,1-1,0 0,0 0,2 0,-1 0,3 5,-3-10,0-1,1 1,0-1,0 1,0-1,1 0,0-1,0 1,0 0,1-1,0 0,0 0,0-1,0 1,1-1,0 0,0-1,0 1,0-1,1 0,-1-1,1 0,0 0,-1 0,1-1,0 0,0 0,0-1,0 1,4-2,9-3,-1-1,0-1,0-1,-1-1,1 0,-2-1,1-1,-1-1,-1 0,0-1,-1-1,0-1,-1 0,0-1,-1 0,-1-1,0 0,-2-1,1 0,1-8,8-3,-13 15,-19 41,10-24,0 0,1 0,0 1,-1-1,2 1,-1-1,1 1,-1-1,1 1,0 0,1-1,-1 1,1-1,0 1,0-1,0 1,1-1,0 0,-1 0,2 0,-1 0,0 0,1 0,-1 0,1-1,0 1,1-1,-1 0,0 0,1 0,0 0,0-1,0 1,0-1,0 0,0 0,0-1,1 1,-1-1,0 0,1 0,-1-1,1 1,0-1,-1 0,1 0,1-1,208-76,-209 77,-1 0,0 0,0 1,0-1,0 1,0 0,0 0,0 0,-1 1,1 0,0-1,-1 1,1 0,-1 1,1-1,-1 1,0-1,0 1,0 0,-1 0,1 0,-1 1,1-1,1 4,35 30,-32-34,-1 0,1 0,-1-1,1 0,0 0,0 0,0-1,0 0,0-1,0 1,0-1,0-1,0 1,0-1,0-1,0 1,-1-1,1 0,0-1,-1 1,1-1,-1-1,0 1,0-1,0 0,-1 0,0-1,1 0,-1 0,0-1,7-6,-1-1,0 0,-1 0,0-1,-1-1,-1 0,-1 0,0 0,0-1,-2 0,0-1,0-1,6-100,-10 86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4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508 446,'21'83,"-42"207,-28 141,30-385,9-40</inkml:trace>
  <inkml:trace contextRef="#ctx0" brushRef="#br0" timeOffset="289.766">72 665,'53'-52,"-1"18,2 2,2 3,0 2,2 3,15-3,-29 9,337-114,-359 126</inkml:trace>
  <inkml:trace contextRef="#ctx0" brushRef="#br0" timeOffset="974.306">798 931,'-4'62,"2"-51,0 1,0-1,1 0,1 1,0-1,1 1,0-1,0 0,1 1,1-1,0 0,0 0,1 0,1-1,-1 1,2-1,1 2,-5-9,1-1,-1-1,0 1,1 0,-1-1,1 1,-1-1,1 0,0 0,-1 0,1 0,0 0,0 0,0-1,0 1,0-1,0 0,0 0,0 0,0-1,-1 1,1-1,0 1,0-1,0 0,0 0,-1 0,1 0,0-1,-1 1,1-1,-1 0,0 1,1-1,-1 0,0 0,0-1,0 1,-1 0,1-1,0 0,64-109,-58 89,-3 13,-1 1,-1-1,0 1,0-1,-1 0,0 0,-1 0,0 0,0 0,-1 0,-1 0,0-4,-3 8,0 6</inkml:trace>
  <inkml:trace contextRef="#ctx0" brushRef="#br0" timeOffset="1374.281">1257 1100,'3'2,"0"0,-1 0,1-1,0 1,0-1,0 0,0 0,0 0,0 0,1-1,-1 1,0-1,0 1,0-1,1 0,-1-1,0 1,0 0,0-1,1 0,-1 0,0 0,0 0,0 0,0-1,-1 1,1-1,0 0,0 1,-1-2,1 1,-1 0,0 0,0-1,73-87,-74 89,1 0,-1 0,1 0,-1 0,0-1,1 1,-1-1,0 1,0-1,0 1,0-1,0 1,0-1,-1 0,1 0,-1 1,1-1,-1 0,1 0,-1 0,0 0,0 1,0-1,0 0,0 0,-1 0,1 0,0 0,-1 1,1-1,-1 0,0 0,0 1,0-1,0 1,0-1,0 1,0-1,0 1,0-1,-1 1,1 0,0 0,-1-1,1 1,-1 0,0 1,1-1,-1 0,0 0,1 1,-1-1,0 1,0-1,0 1,0 0,1 0,-1 0,0 0,0 0,0 0,0 0,0 0,1 1,-1-1,-6 7,0-1,1 1,0 0,0 0,0 1,1 0,1 0,-1 1,1-1,1 1,-1 0,2 0,-1 1,1-1,1 1,0 0,0 0,1 0,0 0,0-5,0 0,0 1,1-1,0 1,0-1,0 1,1-1,0 1,0-1,0 1,1-1,0 0,0 0,0 0,0 0,1 0,0 0,0-1,0 1,1-1,-1 0,1 0,0 0,0 0,1-1,-1 0,1 0,-1 0,1 0,0-1,0 0,0 0,1 0,0 0,3-2,0-1,-1 0,1 0,-1-1,1 0,-1-1,0 0,0 0,0-1,0 1,-1-2,0 1,1-1,-2 0,1-1,-1 0,1 0,1-3,-6 7,19-16</inkml:trace>
  <inkml:trace contextRef="#ctx0" brushRef="#br0" timeOffset="1744.284">1838 786,'-79'62,"76"-62,0 2,0-1,0 0,0 1,0-1,1 1,-1 0,1-1,-1 1,1 1,0-1,0 0,0 0,0 1,0 0,0-1,1 1,-1 0,1-1,0 1,0 0,0 0,0 0,1 0,-1 0,1 1,-1-1,1 0,0 0,0 0,1 0,-1 0,1 0,-1 0,1 0,0 0,0 0,0 0,1 0,-1 0,1-1,-1 1,1 0,0-1,0 0,0 1,0-1,1 0,-1 0,0 0,3 1,32 4,-33-7,-1-1,0 1,1 0,-1 1,1-1,-1 1,0-1,1 1,-1 0,0 0,0 1,0-1,0 0,0 1,0 0,0 0,0 0,-1 0,1 0,-1 1,1-1,-1 1,0-1,0 1,0 0,0 0,-1 0,1 0,-1 0,0 0,0 1,0-1,0 0,0 3,0 0,0 0,-1 0,0 0,0 0,-1 0,1 0,-1-1,0 1,-1 0,0 0,1-1,-2 1,1-1,-1 1,0-1,0 0,0 0,-1 0,1-1,-1 1,-1-1,1 0,0 0,-1 0,0-1,0 1,0-1,0 0,-1-1,1 1,-1-1,1 0,-1-1,0 1,0-1,-19-19,17 4</inkml:trace>
  <inkml:trace contextRef="#ctx0" brushRef="#br0" timeOffset="2524.244">2370 979,'-10'-2,"0"1,0 1,0 0,0 0,0 0,0 2,0-1,0 1,0 0,1 1,-1 1,1-1,-1 1,1 1,1 0,-1 0,1 1,-1 0,2 0,-1 1,1 0,0 0,0 0,1 1,0 0,0 1,-2 6,6-13,1 1,0-1,0 1,1-1,-1 1,0 0,1-1,0 1,-1 0,1 0,0-1,1 1,-1 0,0 0,1-1,-1 1,1 0,0-1,0 1,0-1,0 1,1-1,-1 0,0 1,1-1,0 0,0 0,-1 0,1 0,0 0,1 0,-1-1,0 1,0-1,1 1,-1-1,1 0,-1 0,1 0,0 0,-1-1,1 1,0-1,4 2,1-1,0-1,0 1,0-1,0-1,-1 1,1-1,0 0,0-1,-1 0,1 0,-1-1,0 0,7-4,4-6,0-1,0-1,-2 0,0-1,0-1,-2-1,0 0,-1-1,-1 0,-1-1,0 0,-2-1,0 0,-2 0,0-1,-1 0,-2-1,0 1,-1-1,-1 1,-1-1,-1 0,-2 0,0 1,-1-1,-3-11,5 31,1-1,-1 0,0 1,0-1,0 1,0-1,0 1,-1 0,0-1,0 1,0 0,0 0,0 0,0 0,-1 0,1 1,-1-1,0 1,0 0,0 0,0 0,0 0,0 0,-1 1,1-1,-1 1,1 0,-1 0,1 0,-1 0,0 1,1 0,-1-1,0 1,1 1,-1-1,0 0,1 1,-1 0,1 0,-1 0,1 0,-1 0,1 1,-1 0,0 0,-8 13,1 0,0 0,1 1,1 0,0 1,1 0,1 1,1-1,0 1,1 1,1-1,1 1,1-1,0 1,2 0,0 0,1-1,0 1,2 0,-2-8,1-1,0 1,1-1,0 0,1 0,0 0,1 0,0-1,0 1,1-1,0 0,1-1,0 0,0 0,0 0,1-1,1 0,-1 0,1-1,0-1,0 1,1-1,-1-1,1 0,0 0,1-1,-1 0,1-1,-1 0,1 0,-1-1,1-1,0 0,0 0,9-3,3-2</inkml:trace>
  <inkml:trace contextRef="#ctx0" brushRef="#br0" timeOffset="3434.212">2854 882,'-8'-1,"-1"1,1 0,0 0,0 1,0 0,-1 1,1 0,0 0,1 1,-1-1,0 2,1-1,0 1,0 0,0 1,0 0,0 0,1 0,0 1,0 0,1 0,0 0,0 1,0 0,1 0,0 0,0 0,-2 5,4-9,-1-1,0 1,1-1,0 1,-1 0,1 0,0 0,1 0,-1 0,0 1,1-1,0 1,0-1,0 0,0 1,0 0,1-1,-1 1,1-1,0 1,0 0,1-1,-1 1,1-1,0 1,0-1,0 1,0-1,0 1,1-1,-1 0,1 0,0 0,0 0,0 0,1 0,-1 0,1-1,-1 1,1-1,0 0,0 0,0 0,0 0,0 0,1-1,-1 1,0-1,1 0,-1 0,1 0,0-1,2 1,5-3,-1-1,0-1,-1 0,1 0,-1-1,1 0,-1 0,-1-1,1-1,-1 1,0-1,-1-1,0 1,0-1,3-5,32-31,-41 44,0-1,1 0,-1 0,0 1,0-1,1 1,-1-1,0 1,1 0,-1-1,0 1,1 0,-1 0,1 0,-1 0,0 0,1 0,-1 0,0 1,1-1,-1 0,0 1,1-1,-1 1,0 0,0-1,1 1,-1 0,0 0,0-1,0 1,0 0,0 0,0 0,0 0,-1 1,1-1,0 0,0 0,-1 0,1 1,-1-1,1 0,-1 1,0-1,1 0,-1 1,0-1,0 0,0 1,0-1,0 1,0-1,0 0,-1 1,1-1,0 0,-1 1,1-1,-1 0,0 0,0 2,11 33,-9-34,-1-1,1 1,0 0,0-1,1 1,-1-1,0 0,0 1,1-1,-1 0,1 0,-1 0,1 0,-1 0,1 0,0 0,-1 0,1-1,0 1,0 0,0-1,0 0,-1 1,1-1,0 0,0 0,0 0,0 0,0-1,-1 1,1 0,0-1,0 1,0-1,-1 0,1 0,0 1,-1-1,1 0,0 0,-1-1,1 1,-1 0,0 0,1-1,-1 0,55-72,-56 75,0 0,1 0,-1 0,1 0,-1 0,1 0,0 0,-1 0,1 0,0-1,0 1,0 0,-1 0,1-1,0 1,0 0,0-1,0 1,0-1,0 1,0-1,1 0,-1 1,0-1,0 0,0 0,0 0,0 0,0 0,1 0,-1 0,0 0,0 0,0-1,0 1,0 0,0-1,0 1,0-1,0 1,0-1,0 1,0-1,0 0,0 0,0 1,0-1,-1 0,1 0,0 0,-1 0,1 0,-1 0,1 0,-1 0,1 0,-1 0,1 0,-1-1,0 5,0 0,0 0,0 0,1-1,-1 1,1 0,0 0,0-1,0 1,0 0,0-1,0 1,1-1,-1 0,1 1,0-1,0 0,0 0,0 0,0 0,0 0,0-1,1 1,-1-1,0 1,1-1,0 0,-1 0,1 0,0 0,-1 0,1-1,0 1,0-1,0 0,-1 0,1 0,0 0,0 0,0-1,-1 1,1-1,0 0,0 0,-1 0,1 0,-1 0,1 0,-1-1,1 1,0-2,8-11,-1-1,-1-1,0 0,-1 0,-1 0,0-1,-1 0,-1 0,0-6,9-23,21-33,-33 80,0 0,-1 0,1 0,0 0,-1 0,1 0,-1 0,1 0,-1 1,0-1,1 0,-1 1,0-1,0 1,0 0,0-1,0 1,-1 0,1-1,0 1,-1 0,1 0,-1 0,0 0,0-1,1 1,-1 0,0 0,-1 0,1 1,90 579,-85-563,-1 0,-2 1,0-1,0 1,-2 0,-1 0,0-1,-1 1,-1-1,-1 1,-1-1,-1 0,0-1,-1 1,-1-1,-1-1,-1 1,0-2,-10 13,19-27,0-1,-1 1,1-1,-1 1,1-1,-1 0,1 1,-1-1,0 0,1 0,-1 0,0 0,0 0,0-1,0 1,0-1,0 1,0-1,0 1,0-1,0 0,0 0,0 0,0 0,0-1,0 1,0 0,0-1,0 0,0 1,1-1,-1 0,0 0,0 0,0 0,1 0,-1 0,1 0,-1-1,1 1,-1-1,1 1,0-1,0 0,-1 1,1-1,0 0,1 0,-1 0,0 1,1-1,-1 0,1 0,-1 0,1 0,0 0,0 0,0 0,0 0,0 0,0 0,0 0,1 0,-1 0,1 0,0 0,-1 0,2-1,7-40,1 0,3 1,1 0,2 1,2 1,2 1,1 0,2 2,2 0,1 2,16-15,-23 28,-3 6</inkml:trace>
  <inkml:trace contextRef="#ctx0" brushRef="#br0" timeOffset="13140.906">7959 398,'2'-6,"1"0,0 0,0 0,1 0,-1 0,1 1,1-1,-1 1,1 0,-1 0,1 1,1-1,-1 1,1 1,1-2,-1-1,0 1,0 0,0 0,0 1,1 0,-1 0,1 0,0 1,0 0,1 1,-1-1,1 1,-1 1,1-1,0 1,-1 1,1-1,0 1,0 1,-1-1,1 1,0 1,-1-1,1 1,-1 1,0-1,0 1,2 1,-7 5,0 0,-1-1,0 1,0 0,-1 0,0 0,0 0,-1 0,0 0,-1-1,0 1,0 0,-1-1,0 1,-1-1,0 0,0 0,0 0,-1-1,0 0,-1 0,0 0,6-6,-225 329,223-325,0 0,0 0,0 0,1 0,0 0,0 0,0 1,1-1,0 0,0 1,0-1,0 0,1 1,0-1,0 0,1 0,-1 0,1 0,0 0,0 0,1 0,-1-1,1 1,0-1,1 0,-1 0,1 0,-1 0,1 0,0-1,1 0,-1 0,1 0,-1 0,1-1,0 0,0 0,0 0,0 0,0-1,0 0,0 0,2 0,0 3,1-1,-1 0,1 0,0-1,0 0,0-1,0 1,0-2,1 1,-1-1,0 0,0-1,0 0,1 0,-1 0,0-1,-1-1,1 1,0-1,-1-1,1 1,-1-1,0-1,0 1,-1-1,2-1,183-208,-159 174</inkml:trace>
  <inkml:trace contextRef="#ctx0" brushRef="#br0" timeOffset="13410.9">8878 301,'-40'11,"19"6,0 0,0 1,2 0,0 2,1 0,1 2,2 0,0 0,1 1,1 1,1 1,1-1,1 2,0 5,6-23,1-1,1 1,-1 0,1 0,1 0,-1 0,1 0,1 0,-1 0,1 0,1 0,0 0,0 1,0-1,1 0,0-1,1 1,0 0,0-1,0 1,1-1,0 0,1 0,0-1,0 1,0-1,0 0,1 0,0-1,1 0,-1 0,1 0,0-1,0 0,0 0,1-1,-1 0,1 0,0-1,0 0,7 1,1-3,0-1,0-1,0 0,0-1,0-1,0 0,-1-1,0-1,0 0,0-1,-1-1,0 0,-1-1,0-1,0 0,-1 0,0-1,0-1,-2 0,1 0,-2-1,0-1,0 0,-1 0,-1 0,0-1,-1 0,-1 0,0-1,-1 1,-1-1,1-15,-3 22,-1 0,0 1,-1-1,0 0,-1 0,0 1,0-1,0 0,-1 1,-1 0,1 0,-1 0,-1 0,1 1,-2-1,1 1,-1 0,1 1,-2 0,1 0,-1 0,0 0,0 1,-1 0,1 1,-1 0,0 0,0 0,-1 1,1 1,-1-1,1 1,-1 1,0-1,0 2,1-1,-1 1,0 0,0 1,0 0,0 1,1 0,-1 0,1 0,-1 1,0 1,-78 74,68-50</inkml:trace>
  <inkml:trace contextRef="#ctx0" brushRef="#br0" timeOffset="13760.896">9556 35,'0'1,"0"0,0 0,0 0,1 0,-1 0,1 0,-1 0,1-1,-1 1,1 0,-1 0,1 0,-1-1,1 1,0 0,0-1,-1 1,1 0,0-1,0 1,0-1,0 1,0-1,-1 0,1 1,0-1,0 0,0 0,0 1,0-1,0 0,0 0,0 0,0 0,0-1,0 1,0 0,0 0,0 0,0-1,0 1,0 0,0-1,0 1,0-1,-1 1,1-1,0 0,0 1,-1-1,1 0,0 0,-1 1,1-1,-1 0,1 0,-1 0,1 0,-1 1,1-1,-1 0,0 0,0 0,1-1,3 40,-2 0,-1 0,-2 0,-1 0,-2-1,-9 37,6-31,-23 96,24-125</inkml:trace>
  <inkml:trace contextRef="#ctx0" brushRef="#br0" timeOffset="14180.811">9410 301,'17'-3,"0"0,-1-1,0-1,0-1,0 0,-1-2,1 1,-2-2,1 0,-1 0,2-4,19-10,-1 3,0-2,-2-1,-1-2,0-1,-2-1,3-7,-32 35,0-1,0 1,-1-1,1 1,0-1,0 1,0-1,0 1,-1 0,1-1,0 1,0-1,0 1,0-1,0 1,1-1,-1 1,0-1,0 1,0-1,0 1,1-1,-1 1,0-1,0 1,1-1,-1 1,0-1,1 1,-1-1,0 0,1 1,-1-1,1 0,-1 1,1-1,-1 0,1 0,-1 1,1-1,-1 0,1 0,-1 0,1 0,-1 0,1 0,-1 1,1-1,-1 0,1-1,-15 59,13-55,-5 12,1-1,1 1,0 0,0 0,2 1,0-1,0 0,2 1,0-1,1 1,0-1,1 1,1-1,0 0,2 2,-3-14,1 0,-1 0,1 0,0 0,0-1,0 1,0-1,1 0,-1 1,0-2,1 1,0 0,-1-1,1 1,0-1,0 0,0-1,0 1,0 0,0-1,0 0,0 0,0 0,0-1,0 1,-1-1,1 0,0 0,0 0,0-1,-1 1,1-1,2-2,67-6,-44 29,-18-5</inkml:trace>
  <inkml:trace contextRef="#ctx0" brushRef="#br0" timeOffset="5980.447">4330 1317,'118'-95,"-91"63,-2-2,-1-1,-1 0,-3-2,-1 0,1-6,15-28,286-568,-244 544,-75 97,1 0,-1-1,1 1,-1 0,0 0,1 1,-1-1,0 0,0 1,-1 0,1-1,-1 1,1 0,-1 0,0 0,0-1,0 1,0 0,0 1,-1-1,0 0,1 0,-1 0,0 0,-1 0,1 1,0-1,26 370,67 136,-145-549,11 2,-1 1,-2 3,-2 1,0 2,-2 3,-2 1,0 3,-2 2,0 2,-1 3,-1 2,0 2,-1 2,-51-2,88 12,0 0,0 2,-1 0,1 1,0 0,0 2,1 0,-1 1,1 1,0 0,0 2,1 0,0 0,0 2,1 0,0 0,1 2,-4 4,4 9,7-2</inkml:trace>
  <inkml:trace contextRef="#ctx0" brushRef="#br0" timeOffset="6860.392">5540 834,'18'28,"-13"13,-1 1,-3 0,-1 0,-2 0,-2-1,-2 1,-1-1,-4 7,-29 29,38-78,1 0,-1-1,1 1,-1-1,1 1,0-1,0 0,0 0,0 1,0-1,0 0,0 0,0 0,1 0,-1 0,1 0,0 0,-1 0,1 0,0 0,0 0,0 0,0 0,1 0,-1 0,1 0,-1 0,1 0,-1 0,1 0,0 0,0 0,0 0,0 1,16-56,1 1,3 1,3 1,2 2,2 0,2 2,2 0,3 3,36-39,-63 77,0-2,1 1,0 0,1 0,0 1,0 0,1 0,0 1,0 1,1 0,0 0,0 2,1-1,2 1,-14 5,0 0,1 0,-1 0,0 1,1-1,-1 0,0 1,0-1,0 1,1-1,-1 1,0 0,0 0,0-1,0 1,0 0,0 0,0 0,-1 0,1 0,0 0,0 0,-1 0,1 0,-1 1,1-1,-1 0,1 0,-1 1,0-1,0 0,1 0,-1 1,0-1,0 0,0 1,0-1,-1 0,1 0,0 1,0-1,-1 0,1 0,-1 1,1-1,-1 0,0 1,-22 64,1-24,-2-1,-2-1,-2-1,-1-1,-2-2,-1-1,-2-1,-26 18,32-47,31-17</inkml:trace>
  <inkml:trace contextRef="#ctx0" brushRef="#br0" timeOffset="12080.962">5975 1245,'-2'-5,"0"0,0 0,0 0,1 0,0 0,0 0,0-1,1 1,0 0,0-1,0 1,0 0,1-1,0 1,0 0,1 0,-1 0,1-1,0 2,0-1,1 0,0 0,0 1,0-1,0 1,0 0,1 0,0 0,0 1,0-1,0 1,1 0,-1 0,1 1,-1-1,1 1,4-1,18-22,5-11,-1-1,-2-1,-2-1,-1-2,-2-1,-2-1,-2 0,-2-2,0-7,-6-33,-12 83,0 1,-1-1,1 1,-1 0,1-1,-1 1,1 0,-1-1,0 1,1 0,-1 0,0 0,0 0,0-1,0 1,0 0,0 1,0-1,0 0,-1 0,1 0,0 1,-1-1,1 1,0-1,-1 1,1-1,0 1,-1 0,1-1,-1 1,1 0,-1 0,1 0,0 0,-1 1,1-1,-1 0,1 1,0-1,-1 1,1-1,0 1,-1-1,1 1,0 0,0 0,0 0,-1 0,1-1,0 1,0 1,0-1,1 0,-1 0,0 1,-17 10,2 0,0 2,0 0,1 1,1 0,1 1,0 1,1 0,0 0,2 1,0 1,-5 13,14-30,0 0,0 0,0 0,0 0,1-1,-1 1,0 0,1 1,-1-1,1 0,0 0,0 0,0 0,0 0,0 0,0 0,0 0,1 0,-1 0,1 0,0 0,-1 0,1 0,0 0,0 0,0 0,0-1,0 1,1 0,-1-1,1 1,-1-1,1 1,-1-1,1 0,0 0,-1 0,1 0,0 0,0 0,0 0,0 0,0-1,0 1,0-1,0 0,0 1,2-1,105-11,116-60,-223 70,0 1,0-1,0 0,0 1,0-1,1 1,-1-1,0 1,0 0,0 0,0 0,0 0,1 1,-1-1,0 0,0 1,0 0,0-1,0 1,0 0,0 0,0 0,0 0,-1 0,1 1,0-1,-1 1,1-1,-1 1,1-1,-1 1,0 0,0 0,1-1,-1 1,0 0,-1 0,1 0,0 0,-1 0,1 0,-1 1,1-1,-1 0,0 0,0 0,0 0,0 0,-1 1,1-1,0 0,-1 0,0 0,1 0,-1 0,0 0,0 0,0 0,0 0,0-1,-1 1,1 0,-1 0,-1 0,1 1,0-1,0 1,0 0,0-1,0 1,1 0,-1 0,1 0,0 0,0 0,0 0,0 1,0-1,1 0,-1 0,1 1,0-1,0 0,0 1,1-1,-1 0,1 0,0 1,-1-1,1 0,1 0,-1 0,0 0,1 0,0 0,0 0,0-1,0 1,0-1,0 1,0-1,1 0,0 0,-1 0,1 0,0 0,0-1,0 1,0-1,0 0,2 1,2-1,0 1,0-2,0 1,0-1,0 0,0 0,0-1,0 0,0-1,0 1,0-1,0 0,0-1,-1 0,1 0,-1 0,0-1,0 0,0 0,-1-1,1 1,-1-1,0 0,0-1,-1 1,0-1,0 0,0 0,0 0,2-7,60-121,-66 135,-1-1,1 1,0-1,-1 1,1-1,-1 1,1-1,0 1,0-1,-1 1,1-1,0 1,0-1,0 1,0 0,0-1,-1 1,1-1,0 1,0 0,0-1,1 1,-1-1,0 1,0 0,0-1,0 1,1-1,-1 1,0-1,0 1,1-1,-1 1,0-1,1 1,-1-1,1 1,-1-1,1 1,-1-1,1 0,-1 1,1-1,-1 0,1 0,-1 1,1-1,-1 0,1 0,0 0,-1 1,1-1,-1 0,1 0,0 0,-1 0,1 0,-1 0,1-1,0 1,-1 0,1 0,-1 0,1 0,-1-1,1 1,-1 0,1-1,-1 1,1-1,1 55,-3-48,0 1,0 0,1-1,0 1,0 0,0-1,1 1,0-1,0 1,1-1,0 1,0-1,0 0,1 1,0-1,0-1,1 1,-1 0,1-1,1 0,-1 0,1 0,-1 0,1-1,1 0,-1 0,1 0,-1-1,1 0,0 0,0 0,1 0,-1-1,0 0,1-1,-1 0,1 0,4 0,9-5,-1-1,0-1,0-1,-1-1,1-1,-2 0,1-1,-1-1,-1 0,0-2,-1 0,0 0,-1-2,0 1,-2-2,1 0,-2 0,0-1,-1-1,-1 0,2-7,15-16,-3-1,-1-1,-2-1,-2 0,-2-2,-2 0,-2-1,-2 0,-2-1,-2 0,-1-34,-4 78,0 1,0-1,-1 0,1 1,-1-1,0 0,0 0,0 1,-1-1,1 0,-1 0,0 1,0-1,0 1,-1-1,1 1,-1-1,0 1,0 0,0 0,0 0,0 0,-1 0,0 0,1 1,-1-1,0 1,0 0,0 0,-1 0,1 0,0 0,-1 1,1-1,-1 1,1 0,-1 0,0 0,0 1,1 0,-1-1,0 1,0 0,1 1,-1-1,0 1,1-1,-1 1,0 0,1 1,-1-1,1 1,-4 1,-9 12,1 1,0 0,1 1,1 1,1 0,0 1,2 0,0 1,1 0,1 0,0 1,2 0,1 0,0 1,2 0,0-1,2 1,0 21,-1 65,5 1,5-1,4 0,21 80,0 13,-13-62,-9-155,-10-1</inkml:trace>
  <inkml:trace contextRef="#ctx0" brushRef="#br0" timeOffset="12310.98">6846 11,'-4'-4,"-6"-2,-5 5,0 7,-1 1,5 5,6 4,2-1</inkml:trace>
  <inkml:trace contextRef="#ctx0" brushRef="#br0" timeOffset="17022.623">0 1729,'93'7,"-71"-9,986-110,-72 27,23 18,96-29,553-25,516-56,-1519 127,88 26,-240-4,-417 23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6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0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73,'0'-1,"0"0,1 1,-1-1,1 0,-1 0,1 0,-1 1,1-1,0 0,-1 1,1-1,0 1,0-1,-1 1,1-1,0 1,0 0,0-1,0 1,-1 0,1-1,0 1,0 0,0 0,0 0,0 0,0 0,0 0,0 0,-1 0,1 0,0 0,0 1,0-1,0 0,0 1,0-1,-1 1,1-1,0 0,0 1,-1 0,1-1,0 1,-1-1,1 1,0 0,-1 0,1-1,-1 1,1 0,-1 0,0 0,1-1,-1 1,0 0,0 0,1 0,-1 0,0 0,2 15,-1 0,0 0,-1 0,-1 0,0 0,-1 0,-1 0,-1-1,0 1,-1-1,0 0,-1 0,-1 0,-3 4,-3 13,10-25,0-4,0 0,1 0,-1 1,1 0,0-1,0 1,0 0,0 0,1 0,0 0,-1 0,1 0,1 1,-1-1,1 0,0 0,0 1,0-1,0 0,1 1,-1-1,1 0,0 0,1 0,-1 0,1 0,0 0,0 0,0 0,0-1,0 1,1-1,0 1,0-1,0 0,0 0,0-1,1 1,-1-1,2 1,15 0,1-2,-1-1,1 0,0-1,-1-2,0 0,1-1,-1-1,-1 0,1-2,-1 0,0-2,-1 0,1-1,-2-1,0 0,0-1,10-10,-14 7,-2 0</inkml:trace>
  <inkml:trace contextRef="#ctx0" brushRef="#br0" timeOffset="296.828">531 1,'-5'3,"0"-1,0 1,0 0,0 1,1-1,-1 1,1 0,0 0,0 1,1-1,-1 1,1 0,0 0,0 0,0 0,1 0,0 1,0-1,0 1,1-1,0 1,0 0,0-1,1 1,0 0,0 2,-5 15,-165 661,150-573,14-90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6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5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740 45,'1'0,"-1"0,1-1,0 1,0-1,0 1,-1-1,1 0,0 1,-1-1,1 0,-1 1,1-1,0 0,-1 1,0-1,1 0,-1 0,1 0,-1 0,0 1,0-1,1 0,-1 0,0 0,0 0,0 0,0 0,0 0,0 0,0 0,0 1,-1-1,1 0,0 0,-1 0,1 0,0 0,-1 1,1-1,-1 0,1 0,-1 1,1-1,-1 0,0 1,1-1,-1 0,0 1,1-1,-1 1,0-1,0 1,0 0,0-1,1 1,-1 0,0-1,0 1,0 0,0 0,-14-2,0 0,0 1,0 1,0 0,0 1,0 1,0 1,0 0,1 0,-1 1,1 1,0 1,0 0,1 1,-6 0,-438 192,459-199,-1 0,1 0,0 1,0-1,-1 0,1 1,0 0,-1-1,1 1,-1 0,1 0,0 0,-1 0,0 0,1 0,-1 0,0 0,1 1,-1-1,0 0,0 1,0-1,0 1,-1-1,1 1,0 0,0-1,-1 1,1 0,-1-1,0 1,0 0,1 0,-1 0,0-1,0 1,-1 0,1 0,0-1,0 1,-1 0,1-1,-1 1,0 0,1-1,-1 1,0 0,0-1,0 0,0 1,0-1,0 1,-1-1,1 0,0 0,-1 0,1 0,-1 0,1 0,-1 0,1 0,-1-1,0 1,1 0,-1-1,0 0,0 1,-1-1,339 54,-334-54,-1 0,0 0,0 0,0 0,1 0,-1 0,0 0,0 0,0 1,0-1,1 0,-1 1,0-1,0 1,0-1,0 1,0 0,0-1,0 1,0 0,0 0,0 0,-1-1,1 1,0 0,-1 0,1 0,0 0,-1 0,1 1,-1-1,1 0,-1 0,0 0,0 0,1 0,-1 1,0-1,0 0,0 0,0 0,0 1,-1-1,1 0,0 0,0 0,-1 0,1 1,-1-1,1 0,-1 0,1 0,-1 0,0 0,1 0,-1 0,0-1,0 1,0 0,0 0,-62 55,58-53,-59 43,23-19,2 2,1 2,1 1,2 2,-17 22,50-54,0 0,0-1,0 1,0 0,0 0,1 1,-1-1,1 0,0 0,0 1,-1-1,2 1,-1-1,0 1,0-1,1 1,-1 0,1-1,0 1,0 0,0-1,0 1,1 0,-1-1,0 1,1-1,0 1,0-1,0 1,0-1,0 1,0-1,1 0,-1 1,1-1,-1 0,1 0,0 0,0-1,0 1,0 0,0-1,0 1,1-1,-1 1,0-1,1 0,-1 0,1 0,-1-1,3 1,18 4,0-1,0-2,0 0,1-1,-1-2,1 0,-1-2,0 0,18-6,-15 5,248-59,-242 51</inkml:trace>
  <inkml:trace contextRef="#ctx0" brushRef="#br0" timeOffset="269.848">1489 409,'-23'5,"1"1,-1 1,1 1,0 1,1 1,0 1,1 1,0 1,1 1,0 0,1 1,1 1,0 1,1 0,1 1,1 1,1 1,-8 14,-97 148,103-166,2-5</inkml:trace>
  <inkml:trace contextRef="#ctx0" brushRef="#br0" timeOffset="519.867">957 409,'19'3,"0"2,-1 0,0 1,0 1,0 1,-1 0,0 2,0 0,-1 0,-1 2,1 0,-2 0,0 2,-1 0,0 0,-1 1,6 10,31 27,73 61,-103-106</inkml:trace>
  <inkml:trace contextRef="#ctx0" brushRef="#br0" timeOffset="950.523">2046 481,'-144'0,"124"7,1 1,0 1,1 0,0 2,0 0,1 1,1 0,0 2,-9 9,19-17,0 0,0 0,1 0,0 1,0 0,1 0,0 0,0 1,0 0,1-1,0 1,1 0,-1 0,2 1,-1-1,1 0,1 1,-1-1,1 0,1 1,-1-1,2 1,-1-1,1 0,0 1,-1-6,0 0,1-1,-1 1,0 0,1-1,0 1,-1-1,1 0,0 0,0 1,0-1,0 0,1-1,-1 1,1 0,-1-1,1 1,-1-1,1 0,0 0,0 0,-1 0,1 0,0-1,0 1,0-1,0 0,0 0,0 0,0 0,0 0,0-1,0 0,-1 1,1-1,0 0,0 0,0-1,104-53,82-97,-187 150,1 0,-1 0,1 1,0-1,0 1,0-1,0 1,0 0,0 0,0 1,0-1,0 0,1 1,-1 0,0 0,0 0,1 0,-1 0,0 1,0 0,0-1,0 1,0 0,0 0,0 1,0-1,0 1,0-1,0 1,-1 0,1 0,-1 0,0 0,1 1,-1-1,0 1,0-1,0 1,-1 0,1 0,-1-1,1 2,7 7,11 8,-2-2</inkml:trace>
  <inkml:trace contextRef="#ctx0" brushRef="#br0" timeOffset="5059.046">2505 433,'-3'2,"-1"0,1 0,-1 1,1-1,0 1,0 0,0 0,0 0,1 0,-1 1,1-1,0 1,0 0,0-1,0 1,1 0,-1 0,1 0,0 0,1 0,-1 0,0 0,1 1,0-1,0 0,1 4,-5 14,-10 118,14-140,0-1,0 1,0-1,0 1,0 0,1-1,-1 1,0-1,0 1,0 0,1-1,-1 1,0 0,1-1,-1 1,0 0,1 0,-1-1,0 1,1 0,-1 0,0 0,1-1,-1 1,1 0,-1 0,0 0,1 0,-1 0,1 0,-1 0,1 0,-1 0,0 0,1 0,-1 0,1 0,-1 0,0 0,1 0,-1 1,1-1,-1 0,0 0,1 0,-1 1,0-1,1 0,-1 0,0 1,1-1,-1 0,0 1,0-1,1 0,-1 1,0-1,0 1,0-1,1 0,17-43,-17 40,0-1,5-16,0-1,2 2,0-1,1 1,0 0,2 0,0 2,1-1,1 1,1 1,0 0,1 1,1 1,6-4,-21 16,1 1,-1 0,1 0,-1 0,1 0,0 0,-1 0,1 0,0 1,-1-1,1 1,0-1,0 1,0 0,0-1,-1 1,1 0,0 0,0 0,0 1,0-1,0 0,-1 1,1-1,0 1,0-1,-1 1,1 0,0 0,-1 0,1 0,-1 0,1 0,-1 0,0 1,1-1,-1 0,0 1,0-1,0 1,0 0,0-1,0 1,0 0,-1-1,1 1,-1 0,1 0,-1-1,1 3,2 106,-4-89,0-20,0 1,0 0,0 0,0 0,1 0,-1 0,0 0,1 0,0 0,0 0,-1 0,1 1,0-1,1 0,-1 0,0 0,1 0,-1 0,1 0,-1 0,1 0,0 0,0 0,0 0,0-1,0 1,1 0,-1-1,0 1,1-1,-1 1,1-1,-1 1,1-1,0 0,0 0,0 0,-1 0,1 0,0-1,0 1,0 0,0-1,0 1,1-1,-1 0,0 0,0 0,0 0,0 0,0 0,0-1,0 1,0 0,0-1,0 0,0 0,0 1,0-1,0-1,139-135,-18 33,-123 104,1-1,-1 1,1-1,0 1,-1-1,1 1,-1-1,1 1,0-1,0 1,-1 0,1 0,0-1,0 1,-1 0,1 0,0 0,0 0,-1 0,1 0,0 0,0 0,-1 0,1 0,0 0,0 0,0 0,-1 1,1-1,0 0,-1 1,1-1,0 1,-1-1,1 0,0 1,-1 0,1-1,-1 1,1-1,-1 1,1-1,-1 1,0 0,1 0,-1-1,0 1,1 0,-1-1,0 1,0 0,0 0,1-1,-1 1,0 0,0 0,0 0,0-1,0 1,-1 0,1 0,0-1,0 1,-8 60,6-52,0 7,-2-5,1 1,1 0,0 1,1-1,0 0,1 0,0 1,1-1,0 0,1 0,0 0,1 0,1 0,4 10,23-3,-14-18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49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1,'48'33,"-32"-17,0-1,1 0,0-1,1 0,0-2,2 0,-1-1,18 6,0-2,0-3,1-1,1-1,0-3,0-1,0-1,6-3,125 24,111 5,397-33,-452 31,-162-30,86 13,12 23,-43-13,-58-7,-48-13,0 0,0 0,-1 2,1-1,-1 1,0 1,0 0,0 1,0 1,-1-1,0 2,-1-1,0 2,0-1,8 10,-18-19,-1 0,1 0,0 0,0 0,0 0,0 0,0 1,0-1,0 0,0 0,0 0,0 0,1 0,-1 0,0 0,1 1,-1-1,0 0,1 0,-1 0,1 1,-1-1,1 0,0 0,-1 1,1-1,0 1,-1-1,1 1,0-1,0 1,0-1,-1 1,1-1,0 1,0 0,0 0,0-1,0 1,0 0,0 0,-1 0,1 0,0 0,0 0,0 0,0 1,0-1,0 0,0 0,0 1,-1-1,1 0,0 1,0-1,0 1,-1-1,1 1,0-1,-1 1,1 0,0-1,-1 1,1 0,-1 0,1-1,0 2,3-15,0 3,1 0,1 1,-1-1,2 1,-1 1,1-1,0 1,1 0,0 1,0-1,1 2,0-1,0 1,0 1,1-1,0 2,0-1,0 1,0 1,1 0,-1 0,1 1,0 1,11-1,402 4,225-2,-479-27,82 26,-135-25,-82 20,0-3,0 0,-1-3,0 0,17-11,32-11,28-8,-76 22,-22 9</inkml:trace>
  <inkml:trace contextRef="#ctx0" brushRef="#br0" timeOffset="1848.408">199 848,'40'-12,"0"-2,0-2,-2-1,0-2,-1-2,12-10,-28 20,-1-1,0-1,-1-1,0-1,-1 0,-1-1,-1-1,0-1,-1 0,-1-1,8-16,-20 34,-1-1,0 0,1 0,-1 0,0 0,0 0,0 0,0 0,-1 0,1 0,0 0,-1-1,0 1,1 0,-1 0,0-1,0 1,0 0,-1 0,1-1,0 1,-1 0,0 0,1 0,-1-1,0 1,0 0,0 0,0 0,-1 1,1-1,0 0,-1 0,1 1,-1-1,0 0,1 1,-1 0,0-1,0 1,0 0,0 0,0 0,0 0,0 1,-1-1,1 0,0 1,0 0,-1-1,1 1,0 0,0 0,-1 0,1 1,0-1,0 0,-1 1,1 0,0-1,-1 2,-5 3,-1 1,2 0,-1 0,1 1,0 0,0 0,1 1,0 0,0 0,1 0,0 1,0-1,1 1,0 1,1-1,0 0,0 1,1 0,0 3,-9 43,3 0,2 1,3-1,2 1,5 29,-2 10,-1 36,-5 1,-6-1,-8 14,15-122,-2 1,-1-1,-1-1,-1 1,-1-1,-1-1,-6 12,13-31,0 0,-1 0,1 0,0-1,-1 1,0-1,1 0,-1 0,0 0,0 0,0-1,0 0,-1 1,1-1,0-1,-1 1,1-1,0 0,-1 0,1 0,0 0,-1-1,1 1,0-1,0-1,0 1,-1 0,1-1,1 0,-1 0,0 0,0 0,1-1,-1 0,1 1,0-1,0 0,0-1,0 1,0 0,1-1,-1 0,0-1,-7-9,-1-1,2-1,0 1,1-1,1-1,0 1,1-1,1-1,1 1,0-1,1 1,1-1,1 0,0 0,1 0,1 0,2-10,-1 18,0 0,1 0,0 0,0 0,1 0,0 1,1 0,0 0,0 0,1 0,0 1,1 0,0 0,0 0,1 1,0 0,0 1,0 0,5-2,17-11,0 3,2 0,0 2,0 2,6-1,168-27,-182 37,47-20,-60 10</inkml:trace>
  <inkml:trace contextRef="#ctx0" brushRef="#br0" timeOffset="2148.247">1017 1045,'-10'12,"0"1,0 0,2 1,-1 0,2 0,0 0,1 1,0 0,1 1,1-1,0 1,2 0,-1 0,2 0,0 4,1-18,0 1,1-1,-1 0,1 0,-1 0,1 0,0 0,0 0,0 0,0 0,0 0,0 0,0 0,1 0,-1-1,1 1,-1-1,1 1,0-1,0 1,-1-1,1 0,0 0,0 0,0 0,0 0,0-1,1 1,-1 0,0-1,0 0,0 1,0-1,1 0,-1 0,0 0,0-1,0 1,1-1,-1 1,0-1,1 0,86-43,-79 36,0-1,-1 0,0 0,-1-1,0 0,0-1,-1 1,0-1,-1-1,5-11,-10 19,1 0,0 0,-1 0,0 0,0 0,0 0,-1-1,1 1,-1 0,0 0,0-1,0 1,-1 0,1 0,-1 0,0 0,-1-1,1 1,-1 0,1 1,-1-1,0 0,-1 1,1-1,0 1,-1-1,0 1,0 0,0 0,0 0,-1 1,1-1,-1 1,-1-1,1 1,1-1,-1 2,1-1,-1 0,1 1,-1-1,0 1,0 0,0 1,0-1,0 1,0-1,0 1,0 0,0 1,0-1,1 1,-1-1,0 1,0 1,0-1,0 0,1 1,-1 0,1 0,-1 0,1 0,0 0,0 1,0-1,0 1,0 0,1 0,-1 0,-1 2,-6 12</inkml:trace>
  <inkml:trace contextRef="#ctx0" brushRef="#br0" timeOffset="2461.569">1327 1328,'0'-1,"0"1,0-1,0 0,0 1,0-1,0 1,0-1,0 1,0-1,0 1,-1-1,1 1,0-1,0 1,-1-1,1 1,0-1,-1 1,1 0,-1-1,1 1,0-1,-1 1,1 0,-1 0,1-1,-1 1,1 0,-1 0,1-1,-1 1,1 0,-1 0,1 0,-1 0,1 0,-1 0,0 0,1 0,-1 0,1 0,-1 0,1 0,-1 0,1 1,-1-1,1 0,-1 0,1 0,-1 1,1-1,-1 0,1 1,-1-1,1 0,0 1,-1-1,1 1,0-1,-1 1,1-1,0 0,-1 1,1 0,6-47,5-9,3 1,2 0,18-39,-34 91,0 1,0-1,0 0,0 0,1 1,-1-1,0 0,1 1,-1-1,1 0,0 1,0-1,0 1,-1-1,1 1,1-1,-1 1,0 0,0 0,0-1,1 1,-1 0,0 0,1 0,-1 0,1 0,0 1,-1-1,1 0,0 1,-1-1,1 1,0 0,-1 0,1-1,0 1,0 0,-1 0,1 1,0-1,0 0,-1 0,1 1,0-1,-1 1,1 0,-1-1,1 1,-1 0,1 0,-1 0,1 0,-1 0,0 0,1 1,-1-1,0 0,0 1,0-1,11 19,-1 0</inkml:trace>
  <inkml:trace contextRef="#ctx0" brushRef="#br0" timeOffset="2865.216">1835 1045,'-12'5,"1"0,-1 1,1 1,1 0,-1 0,1 1,0 1,1-1,0 1,0 1,1 0,0 0,1 1,0-1,1 2,0-1,-2 8,7-17,0 0,0 1,1-1,-1 0,1 1,-1-1,1 0,0 1,0-1,0 1,1-1,-1 0,0 1,1-1,-1 0,1 1,0-1,0 0,0 0,0 0,0 0,1 0,-1 0,0 0,1 0,0 0,-1 0,1-1,0 1,0-1,0 0,0 1,0-1,0 0,0 0,1 0,-1 0,2 0,90 2,21-41,-106 33</inkml:trace>
  <inkml:trace contextRef="#ctx0" brushRef="#br0" timeOffset="3130.601">2174 1074,'0'24,"0"12,0 6,0-1,0-6</inkml:trace>
  <inkml:trace contextRef="#ctx0" brushRef="#br0" timeOffset="3376.672">2089 763,'0'0</inkml:trace>
  <inkml:trace contextRef="#ctx0" brushRef="#br0" timeOffset="3779.969">2287 1271,'59'-45,"115"-186,-174 230,0 1,0-1,0 1,1-1,-1 1,0 0,0-1,0 1,1-1,-1 1,0 0,1-1,-1 1,0 0,1-1,-1 1,0 0,1-1,-1 1,1 0,-1 0,1-1,-1 1,0 0,1 0,-1 0,1 0,-1 0,1 0,-1 0,1 0,-1 0,1 0,-1 0,1 0,-1 0,1 0,-1 0,1 0,-1 1,0-1,1 0,-1 0,1 0,-1 1,1-1,-1 0,0 1,1-1,-1 0,0 1,1-1,-1 0,0 1,0-1,1 1,-1-1,0 1,0-1,0 0,0 1,1-1,-1 1,0-1,0 1,2 37,-2-33,26 97,-25-100,0 1,0-1,1 0,-1 0,1 1,-1-1,1 0,0-1,0 1,0 0,0 0,0-1,0 1,0-1,0 0,1 1,-1-1,0 0,1-1,-1 1,1 0,0-1,-1 1,1-1,-1 0,1 0,-1 0,1 0,0 0,-1 0,1-1,-1 0,1 1,-1-1,1 0,-1 0,1 0,1-2,62-48,-49 41</inkml:trace>
  <inkml:trace contextRef="#ctx0" brushRef="#br0" timeOffset="4329.972">3049 1017,'-6'0,"-1"-1,1 1,0 0,-1 1,1-1,0 1,0 0,-1 1,1 0,0 0,0 0,1 0,-1 1,0 0,1 1,0-1,0 1,0 0,0 0,0 0,1 1,0 0,0 0,0 0,-1 2,4-6,0 0,0 0,0 0,0 1,0-1,0 0,0 0,0 0,0 1,1-1,-1 0,1 1,-1-1,1 1,-1-1,1 1,0-1,0 1,0-1,0 1,0-1,0 1,0-1,0 1,0-1,1 0,-1 1,1-1,-1 1,1-1,0 0,-1 1,1-1,0 0,0 0,0 1,0-1,0 0,0 0,0 0,0 0,0 0,2 0,63 7,-43-16,1-1,-2-1,0-1,0-1,-1-1,0-1,-1-1,0-1,28-19,-31 23,-10 6,0 0,1 1,-1 0,1 0,0 1,0 0,0 0,1 1,-1 0,1 0,0 1,0 0,5 0,-11 4,0 0,0 0,0 0,0 1,-1-1,1 1,-1-1,0 1,0 0,0 0,0 0,0 0,-1 0,1 1,-1-1,0 0,0 1,0-1,0 1,0-1,-1 1,0-1,0 1,0 0,0-1,0 1,-1-1,0 1,0 2,1 2,-3 108,-5-1,-5 0,-25 101,29-173,-3-1,-1 0,-2-1,-2 0,-9 14,25-53,0 1,1-1,-1 0,0 0,0 0,0 0,0 0,-1-1,1 1,-1 0,1 0,-1-1,1 1,-1-1,0 1,0-1,1 0,-1 0,0 0,0 0,0 0,-1 0,1 0,0-1,0 1,0-1,0 0,-1 1,1-1,0 0,0 0,-1-1,1 1,0 0,0-1,0 1,-1-1,1 0,0 1,0-1,0 0,0-1,0 1,1 0,-1 0,0-1,0 1,1-1,-1 0,1 1,-1-1,1-1,-4-11,2-1,0 0,1 0,1 0,0 0,1 0,0 0,1 0,1 0,1 0,0 0,1 1,0-1,1 1,6-13,-9 21,8-22,1 0,1 0,1 1,2 1,0 0,2 1,1 1,1 0,0 1,2 2,1 0,24-18,-28 27</inkml:trace>
  <inkml:trace contextRef="#ctx0" brushRef="#br0" timeOffset="5144.864">4234 481,'-1'381,"-50"-84,35-249,4-48,9-11</inkml:trace>
  <inkml:trace contextRef="#ctx0" brushRef="#br0" timeOffset="5384.032">3952 904,'44'0,"27"0,13 0,-4 0,-11 0,-12 0,-11 0,-8 0,-7 0,-3 0,-1 0,-6 0</inkml:trace>
  <inkml:trace contextRef="#ctx0" brushRef="#br0" timeOffset="6051.172">4573 961,'10'9,"0"0,1-1,0 0,0 0,0-1,1-1,0 0,1 0,2 0,-11-5,0 1,0-1,0 0,0 0,1 0,-1 0,0-1,1 0,-1 0,0 0,1 0,-1-1,0 0,0 1,1-2,-1 1,0 0,0-1,0 0,0 0,-1 0,1 0,0-1,-1 1,0-1,1 0,-1 0,0 0,-1-1,2 0,33-102,-37 105,1-1,-1 0,0 0,0 0,0 0,0 0,0 0,0 0,0 0,-1 0,1 0,-1 0,1 0,-1 0,0 0,0 0,1 1,-1-1,-1 0,1 1,0-1,0 0,-1 1,1 0,-1-1,1 1,-1 0,1 0,-1 0,0 0,0 0,1 0,-1 0,0 0,0 1,0-1,0 1,0 0,0-1,0 1,-1 0,-81 17,73-11,1-1,0 1,0 1,0-1,1 2,0-1,0 1,1 1,0 0,1 0,0 0,0 1,1 0,0 0,0 1,2-1,-1 1,1 0,1 1,0-1,0 1,1-1,1 1,0 0,1 4,1-12,0 0,1 1,-1-1,1 0,0 0,1 0,-1-1,1 1,-1 0,1-1,0 0,1 1,-1-1,0-1,1 1,0 0,-1-1,1 0,0 0,0 0,1 0,-1 0,0-1,0 0,1 0,1 0,119 10,-103-13,-1-1,0-1,0 0,0-2,-1-1,1 0,-1-1,-1-2,0 0,0-1,-1 0,-1-2,0 0,0-1,-1 0,-1-2,-1 0,0 0,-1-1,-1-1,0 0,-2-1,0 0,-1-1,-1 1,2-10,-8 28,-1-1,0 0,0 1,0-1,0 0,0 0,0 0,0 0,-1 0,1 0,-1 0,1 0,-1 0,0 0,0 0,0 0,0 0,0 0,0 0,-1 0,1 0,-1 0,1 0,-1 0,0 0,0 0,0 0,0 0,0 1,0-1,0 0,-1 1,1-1,-1 1,1-1,-1 1,1 0,-1-1,0 1,0 0,1 0,-1 0,0 1,0-1,0 0,0 1,0-1,0 1,0 0,0 0,0-1,-1 1,1 1,0-1,0 0,0 0,0 1,0-1,0 1,-1 0,0 0,0-1,1 1,-1 0,0 1,1-1,-1 0,1 1,0 0,-1-1,1 1,0 0,0 0,0 0,0 0,0 1,1-1,-1 0,1 1,-1-1,1 1,0 0,0-1,0 1,0 0,1 0,-1 0,1-1,0 1,-1 0,1 0,1 0,-1 0,0 0,1-1,-1 1,1 0,0 0,0-1,0 1,0 0,0-1,1 1,-1-1,1 1,0-1,0 0,0 0,0 0,0 0,0 0,0 0,1-1,-1 1,0-1,1 1,1 0,178 19,-180-20,0 0,1 1,-1-1,0 0,0 1,0-1,0 1,0 0,0-1,0 1,0 0,-1 0,1 0,-1 1,1-1,-1 0,0 1,0-1,0 0,0 1,-1-1,1 1,0-1,-1 1,0 0,0-1,0 1,0-1,0 1,0 0,-1-1,1 1,-1-1,-31 91,24-74,-1-2,7-14,1-1,-1 0,1 0,0 0,-1 1,1-1,0 1,0-1,1 1,-1-1,0 1,1 0,0-1,-1 1,1 0,0-1,1 1,-1 0,0-1,1 1,-1-1,1 2,7 4</inkml:trace>
  <inkml:trace contextRef="#ctx0" brushRef="#br0" timeOffset="6666.732">5476 1158,'18'-33,"3"1,0 2,2 0,1 1,2 1,5-3,-31 30,1-1,0 1,0 0,-1 0,1-1,0 1,0 0,0 0,0 0,1 0,-1 0,0 0,0 1,1-1,-1 0,0 0,1 1,-1-1,0 1,1 0,-1-1,1 1,-1 0,1 0,-1 0,1 0,-1 0,1 0,-1 0,1 0,-1 1,0-1,1 0,-1 1,1-1,-1 1,0 0,1 0,-1-1,0 1,0 0,0 0,1 0,-1 0,0 0,0 0,-1 1,1-1,0 0,0 0,0 1,-1-1,1 0,-1 1,1-1,-1 1,0 0,3 29,-4-28,0 0,1 0,-1 0,0 0,1 0,0 0,0 0,0 0,0 0,0 0,1 1,0-1,-1 0,1 0,0 0,0 0,1-1,-1 1,0 0,1 0,0-1,0 1,0-1,0 1,0-1,0 0,0 0,1 0,-1 0,1 0,0-1,-1 1,1-1,0 0,0 1,0-1,0-1,0 1,8-4,-1-1,-1 0,1-1,0 0,-1 0,0-1,-1 0,1-1,-1 0,0 0,-1-1,5-6,49-40,-40 38,-17 12,0 0,0 0,1 1,-1 0,1 0,-1 0,1 0,0 1,0-1,0 1,0 0,1 1,-1 0,0-1,5 1,-7 4,-1-1,1 1,0 0,-1 0,1 0,-1 0,0 0,0 1,0-1,-1 1,1-1,-1 1,0 0,0-1,0 1,0 0,-1 0,0 0,1-1,-1 1,-1 0,1 0,-1 0,0 3,1 0,0 15,-1-17,0 0,1 1,0-1,0 1,1-1,0 1,0-1,0 0,0 1,1-1,0 0,0 0,0 0,1 1,9 7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6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2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533 487,'-4'3,"1"-1,0 0,0 1,0-1,1 1,-1 0,1 0,-1 0,1 0,0 0,0 0,0 1,1-1,-1 1,1 0,0-1,0 1,0 0,0-1,1 1,-1 0,-4 339,5-284,2 20,-3 0,-4 0,-3-1,-14 54,6-31,15-81</inkml:trace>
  <inkml:trace contextRef="#ctx0" brushRef="#br0" timeOffset="600.916">0 754,'71'-53,"294"-85,-290 111,2 3,1 4,0 3,5 3,-36 5,-27 4</inkml:trace>
  <inkml:trace contextRef="#ctx0" brushRef="#br0" timeOffset="2782.957">1065 487,'-3'-20,"-4"29,-4 34,31 200,-37 290,1-378,17-155,-1 0,1 0,-1 0,1 0,-1 0,1 0,0 0,-1 0,1 0,-1 0,1 1,-1-1,1 0,-1 0,1 0,-1 1,1-1,-1 0,1 1,-1-1,1 0,-1 1,1-1,-1 1,0-1,1 1,-1-1,0 1,1-1,-1 1,0-1,0 1,0-1,1 1,-1-1,0 1,0 0,0-1,0 1,0-1,28-51,-4-2,-12 22,1 1,2 0,0 1,3 1,0 1,2 0,6-5,-25 31,0 0,0 0,0 0,0 0,0 1,0-1,1 0,-1 1,0-1,0 0,1 1,-1 0,0-1,1 1,-1 0,1 0,-1 0,0 0,1 0,-1 0,1 0,-1 0,0 0,1 1,-1-1,0 1,1-1,-1 1,0-1,1 1,-1 0,0-1,0 1,0 0,0 0,0 0,0 0,0 0,0 0,0 0,0 1,-1-1,1 0,0 0,-1 1,1-1,-1 0,0 1,1-1,-1 0,0 1,0-1,0 1,1-1,-2 0,1 1,17 84,-18-77,1 1,1-1,-1 1,2-1,-1 1,1-1,1 1,-1-1,2 0,-1 0,1-1,1 1,0 0,2-4</inkml:trace>
  <inkml:trace contextRef="#ctx0" brushRef="#br0" timeOffset="8700.862">1573 1116,'-2'53,"0"-38,1 1,0-1,1 0,1 0,0 1,1-1,1 0,0 0,1-1,1 1,0-1,6 11,-6-23,0 0,-1 0,2 0,-1 0,0-1,0 0,0 0,1 0,-1-1,0 1,1-1,-1-1,0 1,1-1,-1 0,0 0,1 0,-1-1,0 0,0 0,-1 0,1-1,0 1,-1-1,1 0,-1-1,0 1,0-1,0 0,-1 0,1 0,-1 0,0 0,0-1,16-16,-1-1,-1 0,-1-1,-1-1,-1 0,-1-1,6-19,-22 33,-16 41,16-19,0 0,0-1,2 1,-1 0,1 0,1 0,0 1,0-1,1 0,1 0,0-1,2 6,-4-13,1 1,0 0,1-1,-1 0,1 1,-1-1,1 0,0 0,0 0,1 0,-1 0,1 0,-1-1,1 1,0-1,0 0,0 0,0 0,0 0,0 0,1-1,-1 1,1-1,-1 0,1 0,-1 0,1-1,0 1,-1-1,1 0,0 0,-1 0,1 0,0-1,-1 1,1-1,-1 0,1 0,11-4,-1 0,0-1,0-1,-1 0,0 0,0-2,-1 1,0-2,-1 0,1 0,-2-1,0 0,0-1,-1 0,0 0,-1-1,-1 0,0 0,-1-1,0 0,-1-1,0 1,-2-1,1 1,-2-1,1-13,-3 27,1 0,-1 0,0-1,1 1,-1 0,0-1,0 1,0 0,0 0,-1-1,1 1,0 0,0-1,-1 1,1 0,-1 0,1 0,-1-1,1 1,-1 0,0 0,0 0,1 0,-1 0,0 0,0 0,0 0,0 1,0-1,0 0,0 1,0-1,-1 0,1 1,0-1,0 1,-1 0,1-1,0 1,0 0,-1 0,1 0,0 0,-1 0,1 0,0 0,0 0,-1 0,1 1,0-1,0 1,-1-1,1 1,0-1,0 1,0-1,0 1,0 0,0 0,-57 57,57-56,0 0,-1-1,1 1,0 0,0 0,0 0,0 0,1 0,-1 0,1 0,-1 1,1-1,-1 0,1 0,0 0,0 0,0 1,1-1,-1 0,0 0,1 0,-1 0,1 0,0 1,0-1,0 0,0-1,0 1,0 0,0 0,1 0,-1-1,0 1,1 0,0-1,-1 0,1 1,0-1,0 0,0 0,90 20,-53-16,-36-4,0-1,0 1,0 0,-1 0,1 0,0 1,-1-1,1 1,-1 0,1-1,-1 1,0 0,0 0,0 1,0-1,0 0,0 1,0-1,-1 1,1-1,-1 1,0 0,0 0,0-1,0 1,-1 0,1 0,-1 0,1 0,-1 0,0 0,0 0,0 0,-1 0,0 1,9 46,-7-47,1-1,-1 0,1 1,0-1,-1 0,1 0,1 0,-1 0,0 0,0-1,1 1,-1 0,0-1,1 0,0 0,-1 0,1 0,0 0,-1 0,1-1,0 1,0-1,0 0,0 0,-1 0,1 0,0 0,0-1,0 1,-1-1,1 0,0 0,0 0,-1 0,1 0,0-1,3-4</inkml:trace>
  <inkml:trace contextRef="#ctx0" brushRef="#br0" timeOffset="9294.481">2734 1020,'-2'-2,"1"0,-1 1,0-1,0 1,0-1,0 1,0-1,0 1,0 0,0 0,0 0,0 0,-1 1,1-1,0 1,-1-1,1 1,-1 0,1 0,0 0,-1 0,1 0,-1 0,1 1,0-1,-1 1,1-1,0 1,0 0,-2 1,1-2,-1 1,1 0,0-1,-1 1,1 1,0-1,0 0,0 1,0-1,0 1,0 0,0 0,1 0,-1 1,1-1,-1 0,1 1,0 0,0-1,0 1,0 0,1 0,-1 0,1 0,0 1,-1-1,2 0,-1 0,0 1,1-1,-1 1,1-1,0 0,0 1,0-1,1 1,-1-1,1 0,0 1,0-1,0 0,0 0,1 0,-1 0,1 0,0 0,-1 0,1 0,1 0,-1-1,1 2,37 31,-37-33,1-1,0 1,-1 0,1 0,-1 0,0 1,0-1,1 1,-2 0,1 0,0 0,-1 0,1 0,-1 0,0 1,0-1,0 1,-1 0,1 0,-1-1,0 1,0 0,0 0,0 0,-1 0,0 0,0 0,0 0,0 0,0 0,-1 0,0 0,0 0,0 0,0 0,-1 0,-1 2,-2 0,0-1,0 0,-1 0,0 0,0-1,0 0,0 0,-1 0,0-1,1 0,-1-1,0 1,-1-1,1 0,0-1,-1 0,1 0,0-1,-1 0,1 0,-1 0,1-1,-7-1,-7 1</inkml:trace>
  <inkml:trace contextRef="#ctx0" brushRef="#br0" timeOffset="10106.792">3193 1092,'-7'-1,"1"0,-1 0,0 0,0 1,0 0,0 1,0 0,0 0,1 0,-1 1,0 0,1 0,-1 0,1 1,0 0,0 1,0-1,0 1,0 0,1 0,0 1,0 0,0 0,0 0,1 0,0 1,0 0,1 0,-1 0,1 0,0 0,1 1,0-1,-1 5,3-8,0 1,0-1,0 0,1 0,0 1,0-1,0 0,0 0,0 0,0 0,1 0,-1 0,1-1,0 1,0 0,0-1,0 1,1-1,-1 0,0 0,1 0,0 0,-1 0,1 0,0-1,0 1,0-1,0 0,0 0,0 0,1 0,-1-1,0 1,0-1,1 0,-1 0,0 0,0 0,1-1,-1 1,0-1,0 0,0 0,0 0,1 0,-2 0,1-1,0 0,0 1,0-1,-1 0,1 0,-1 0,1-1,0-1,22-8,-2-2,0 0,0-2,-2 0,0-2,-1 0,0-1,-2-1,0-1,-2-1,0 0,-1-1,-1 0,-2-1,0-1,-2 0,0-1,-2 0,-1 0,-1-1,-1 1,-1-1,-2-1,0-6,-1 29,-1 0,1 0,-1 0,0 0,0 0,-1-1,1 1,-1 0,0 0,-1 1,1-1,-1 0,0 0,0 1,0-1,-1 1,0-1,0 1,0 0,0 0,0 1,-1-1,0 1,0-1,0 1,0 0,0 1,0-1,-1 1,0 0,1 0,-1 0,0 0,0 1,0 0,0 0,0 1,0-1,0 1,0 0,0 0,0 1,0-1,0 1,0 0,0 1,0-1,0 1,1 0,-1 0,0 0,-10 10,0 0,1 1,0 1,1 0,1 1,0 0,1 1,0 0,2 0,0 1,1 1,0 0,1 0,2 0,0 0,0 1,2 0,0 0,1 0,2 1,-1-1,2 1,1-8,1 0,0 0,1 0,0 0,0-1,1 1,1-1,0-1,1 1,0-1,0 0,1 0,0-1,1 0,0-1,0 0,1 0,0-1,0 0,1-1,0 0,0 0,1-1,-1-1,1 0,0-1,0 0,0-1,1 0,-1-1,0 0,1-1,-1 0,0-1,1-1,-1 0,0 0,0-1,0-1,0 0,-1-1,1 0,7-5,49-37,-53 32</inkml:trace>
  <inkml:trace contextRef="#ctx0" brushRef="#br0" timeOffset="11083.131">3847 923,'-116'59,"106"-51,-1-1,1 2,1-1,0 2,0-1,0 1,1 0,1 1,0 0,0 0,1 1,1-1,0 1,0 1,1-1,1 1,0-1,0 7,3-16,0-1,1 1,-1-1,1 1,-1-1,1 0,0 1,0-1,0 0,1 0,-1 0,0 1,1-1,-1-1,1 1,0 0,0 0,0-1,0 1,0 0,0-1,0 0,0 0,0 0,1 0,-1 0,0 0,1 0,-1-1,1 1,-1-1,1 0,-1 1,1-1,-1-1,1 1,-1 0,1 0,1-1,97-32,-82 17,-1 0,0-2,-1 0,-1-1,-1 0,0-1,10-21,18-22,-32 119,-13-51,1 0,0 0,0 0,0 0,1 0,-1 1,1-1,1 0,-1 0,1 0,0 1,0-1,0 0,1 0,0 0,0-1,0 1,0 0,1-1,0 1,0-1,0 0,0 0,1 0,0 0,-1-1,1 0,1 1,-1-1,0-1,1 1,-1-1,1 1,0-1,0-1,0 1,0-1,0 0,0 0,0 0,1-1,3 1,1-5,-1 0,0 0,0 0,0-1,0-1,-1 0,0 0,0 0,0-1,-1 0,0-1,0 1,-1-1,0-1,-1 1,0-1,0 0,0 0,-1 0,-1-1,0 0,2-6,-5 130,1-111,-1-1,1 1,-1 0,1-1,0 1,0-1,0 1,1-1,-1 1,1-1,-1 0,1 0,0 0,-1 0,1 0,0 0,1 0,-1-1,0 1,0-1,1 1,-1-1,0 0,1 0,0 0,-1 0,1 0,-1-1,1 1,0-1,0 0,-1 0,1 0,0 0,-1 0,1 0,0-1,-1 0,1 1,0-1,4-2,0-1,0 1,0-1,0-1,-1 1,0-1,1 0,-2-1,1 1,-1-1,0 0,0-1,0 1,-1-1,0 0,-1 0,1 0,-1-1,-1 1,1-1,-1 1,-1-1,1 0,-1 0,-1-7,44-100,-43 114,0 0,0 0,-1 0,1 0,0 1,0-1,0 0,0 1,0-1,0 0,1 1,-1 0,0-1,0 1,0 0,0-1,1 1,-1 0,0 0,0 0,0 0,1 0,-1 0,0 0,0 1,0-1,0 0,1 1,-1-1,0 1,0-1,0 1,0-1,0 1,0 0,0 0,0-1,0 1,-1 0,1 0,0 0,0 0,-1 0,1 0,-1 0,1 0,-1 0,1 0,-1 1,1-1,-1 0,0 0,0 0,0 0,0 1,27 69,-12-28,-3 0,-1 2,-2 0,-2 0,-2 0,-2 0,-2 1,-2 0,-2-1,-2 0,-2 0,-2 0,-1 0,-3-2,-11 24,14-45,-2 0,0-1,-1-1,-2 0,0-1,-1 0,0-1,-2-1,0-1,-1 0,-1-1,0-1,-19 9,37-23,0 0,1 1,-1-1,0 0,0 0,0 0,0-1,0 1,1 0,-1-1,0 1,0-1,1 0,-1 1,0-1,1 0,-1 0,1 0,-1 0,1 0,-1-1,1 1,0 0,-1-1,1 1,0-1,0 1,0-1,0 0,1 1,-1-1,0 0,1 1,-1-1,1 0,-1 0,1 0,0 1,0-1,0 0,0 0,0 0,0 0,1 0,-1 1,0-1,1 0,0 0,-1 1,1-1,0 0,0 1,0-1,0 1,0-1,0 1,0-1,1 1,-1 0,0-1,1 1,-1 0,1 0,0 0,39-74,4 1,2 2,4 3,3 2,3 2,17-12,50-12,-103 79</inkml:trace>
  <inkml:trace contextRef="#ctx0" brushRef="#br0" timeOffset="13464.014">5515 1261,'45'-41,"52"-98,-6-4,-7-3,-6-4,5-29,-52 88,-43 210,4-64,2 1,4 1,1-1,3 0,2 0,3 0,2-1,3 0,2-1,3 0,4 7,19 5,-203-220,128 117,-1 1,-2 1,-1 3,-2 1,0 2,-2 1,-2 3,0 2,-1 1,-34-9,76 29,0 0,-1 1,1 0,-1-1,1 1,-1 1,0-1,1 1,-1 0,0 0,1 0,-1 1,0-1,1 1,-1 0,0 1,1-1,0 1,-1 0,1 0,0 0,0 0,0 1,0 0,0 0,1 0,-1 0,1 0,0 1,0-1,0 1,1 0,-1 0,1 0,0 1,-4 15</inkml:trace>
  <inkml:trace contextRef="#ctx0" brushRef="#br0" timeOffset="14363.991">6338 1068,'-21'98,"18"194,-8-257,5-56,13-14,2 1,1 0,1 1,2 0,1 0,2 2,1 0,2 0,1-6,-7 14,0 0,1 0,2 1,0 1,1 1,1 0,1 1,6-3,-24 21,0 0,0 0,-1 0,1 0,0 1,0-1,0 0,0 1,0-1,0 0,0 1,0 0,0-1,0 1,0-1,0 1,1 0,-1 0,0 0,0 0,0 0,0 0,0 0,1 0,-1 0,0 0,0 1,0-1,0 0,0 1,0-1,0 1,0-1,0 1,0 0,0-1,0 1,0 0,0 0,-1-1,1 1,0 0,0 0,-1 0,1 0,-1 0,1 0,-1 0,1 0,-1 0,0 0,1 1,-1-1,0 0,0 0,0 0,0 0,0 0,0 1,0-1,0 0,0 0,-1 0,1 0,-1 0,-6 81,3-63,-1 0,0 0,-2 0,0 0,-1-1,-1 0,-1-1,0 0,-6 6,12-17,-1 0,0 0,0-1,0 0,-1 0,0 0,1-1,-2 0,1 0,0 0,-1-1,0 0,1 0,-1-1,-1 0,1 0,0 0,0-1,-1 0,1-1,0 0,-1 0,1 0,0-1,-1 0,-3-2,-11-3</inkml:trace>
  <inkml:trace contextRef="#ctx0" brushRef="#br0" timeOffset="15393.896">6677 1237,'3'3,"0"-1,1 0,-1 0,1 0,0 0,0-1,0 1,0-1,0 0,0 0,0 0,0-1,0 1,0-1,0 0,0-1,0 1,1 0,-1-1,0 0,0 0,0-1,0 1,-1-1,1 1,0-1,-1 0,1-1,-1 1,0-1,1 1,93-92,-86 79,-1-1,0-1,-2 1,0-1,0-1,-2 0,0 1,-1-2,-1 1,-1-1,0 1,-1-17,-2 33,1-1,-1 1,0 0,0-1,0 1,0-1,0 1,-1 0,1-1,-1 1,0 0,1-1,-1 1,0 0,0 0,0 0,-1 0,1 0,-1 0,1 0,-1 0,1 0,-1 1,0-1,0 1,0-1,0 1,0 0,0-1,0 1,0 0,-1 1,1-1,0 0,-1 1,1-1,0 1,-1 0,1-1,-1 1,1 1,0-1,-1 0,1 0,0 1,-1-1,1 1,0 0,-1 0,1 0,0 0,0 0,0 0,0 1,0-1,0 1,0-1,1 1,-3 1,-3 3,1 0,-1 0,1 0,0 1,0 0,1 0,0 1,0-1,1 1,0 0,0 0,1 0,0 1,0-1,1 1,0 0,1 0,0 0,0-1,1 1,0 0,1 0,0 0,0 0,2 8,5-13,-1 0,1 0,-1-1,1 0,0 0,0 0,0-1,1-1,-1 1,0-1,1-1,-1 1,1-1,-1-1,1 0,-1 0,0-1,1 0,-1 0,0-1,0 0,-1 0,1-1,0 0,-1 0,3-3,4 2,1-2,-15 6,1 0,-1 0,1 0,0 0,-1 0,1 1,0-1,0 0,0 0,0 0,0 1,-1-1,1 1,0-1,1 0,-1 1,0 0,0-1,0 1,0 0,0-1,0 1,0 0,1 0,-1 0,0 0,0 0,0 0,0 0,0 1,1-1,-1 0,0 0,0 1,0-1,0 1,0-1,0 1,0 0,0-1,0 1,0 0,-1 0,1-1,0 1,0 0,-1 0,1 0,0 0,-1 0,1 0,-1 0,1 0,-1 0,0 0,1 1,-1-1,0 0,0 0,0 0,0 0,0 0,0 1,0-1,0 0,0 0,-1 0,1 1,-2 9,-4 78,6-87,1-1,-1 1,1 0,-1-1,1 1,-1 0,1-1,0 1,0-1,0 1,0-1,0 1,0-1,0 0,0 1,0-1,1 0,-1 0,1 0,-1 0,0 0,1 0,0 0,-1-1,1 1,0 0,-1-1,1 0,0 1,-1-1,1 0,0 0,0 0,-1 0,1 0,0 0,0 0,-1-1,1 1,0-1,-1 1,1-1,0 0,-1 1,1-1,-1 0,11-4,0 0,-1-1,0-1,0 0,0 0,-1-1,0 0,0 0,-1-1,-1-1,1 0,-1 0,-1 0,0-1,-1 0,2-4,40-55,-25 176,-21-101,1-1,-1 1,1-1,0 0,1 0,-1-1,1 1,-1-1,1 1,0-1,1 0,-1-1,0 1,1-1,-1 0,1 0,0 0,0-1,0 1,0-1,0 0,0-1,0 1,0-1,0 0,0 0,0-1,0 1,0-1,0 0,0-1,0 1,0-1,-1 0,1 0,-1-1,1 1,151-119,-130 97,-2-2,-1 0,-1-1,-1-1,-2-1,-1-1,-1-1,-2 0,0-1,-3-1,0 0,-3 0,0-1,-2-1,-2 1,-1-1,-2 0,-1 0,-2 0,-1 1,-3-11,5 43,0 0,1 0,-1 0,0 0,0 0,0 0,-1 0,1-1,0 1,-1 0,0 0,1 0,-1 0,0 1,0-1,0 0,0 0,0 0,0 1,-1-1,1 0,-1 1,1-1,-1 1,1 0,-1 0,0-1,0 1,1 0,-1 0,0 1,0-1,0 0,0 1,0-1,0 1,0-1,-1 1,1 0,0 0,0 0,0 0,0 1,0-1,0 0,0 1,0 0,0-1,0 1,0 0,0 0,0 0,0 0,1 0,-1 0,0 1,1-1,-1 1,1-1,0 1,-1-1,1 1,0 0,0 0,-1 0,-5 27,0 0,2 1,1 0,2 0,0 0,2-1,2 1,0 0,3 4,0 25,47 717,-63-753,6-29</inkml:trace>
  <inkml:trace contextRef="#ctx0" brushRef="#br0" timeOffset="15662.657">7378 269,'-8'4,"-3"6,-3 5,0 4,7-1,5-4</inkml:trace>
  <inkml:trace contextRef="#ctx0" brushRef="#br0" timeOffset="17254.547">8563 511,'0'-1,"-1"0,1-1,-1 1,1-1,0 0,-1 1,1-1,0 1,0-1,0 1,0-1,0 0,1 1,-1-1,0 1,1-1,-1 1,1-1,0 1,-1-1,1 1,0 0,0-1,0 1,0 0,0 0,0 0,0-1,0 1,0 0,1 1,-1-1,0 0,1 0,-1 0,1 1,-1-1,1 1,0-1,19-10,0 1,0 1,1 1,0 1,1 1,0 1,0 1,0 1,0 1,0 1,0 1,1 1,-1 1,20 5,-39-8,1 1,-1-1,0 1,0 1,1-1,-1 1,0-1,0 1,0 0,0 1,1-1,-2 1,1 0,0 0,0 0,-1 0,1 1,-1-1,1 1,-1 0,0 0,0 0,-1 0,1 1,-1-1,1 1,-1-1,0 1,-1 0,1 0,0 0,-1 0,0 0,0 0,0 1,-1-1,0 0,1 0,-1 1,-1-1,0 4,-10 13,-1 0,0-1,-2-1,-1 0,0-1,-1-1,-1 0,-1-1,-11 8,5-3,-201 195,222-213,1-1,0 0,1 1,-1 0,0-1,1 1,-1 0,1 0,0-1,0 1,0 0,0 0,1 0,-1 1,1-1,0 0,-1 0,1 0,1 0,-1 0,0 0,1 0,0 0,0 0,0 0,0 0,0 0,0 0,1 0,-1-1,1 1,0-1,0 1,0-1,0 1,0-1,1 0,-1 0,1 0,-1-1,1 1,0-1,-1 1,1-1,0 0,0 0,0 0,0 0,0 0,0-1,0 0,0 1,1-1,10 2,1 0,0-1,-1-1,1 0,0-1,-1 0,1-1,0-1,-1 0,0-1,0-1,0 0,-1-1,1 0,-1-1,-1-1,1 0,-1-1,0 0,9-10</inkml:trace>
  <inkml:trace contextRef="#ctx0" brushRef="#br0" timeOffset="17788.621">9289 487,'3'-5,"0"0,0 0,0 0,0 0,1 0,0 0,0 1,0 0,1 0,-1 0,1 0,0 1,0 0,0 0,1 0,5-2,121-38,-129 42,1 1,-1-1,1 1,-1 0,1-1,0 2,-1-1,1 0,0 1,-1-1,1 1,-1 0,1 1,-1-1,0 0,1 1,-1 0,0 0,0 0,0 0,0 0,-1 0,1 1,-1 0,1-1,-1 1,0 0,0 0,0 0,0 0,-1 1,1-1,-1 0,0 1,0-1,0 1,-1 8,0-1,-1 1,-1 0,0-1,0 0,-1 1,-1-1,0 0,0 0,-1-1,-1 1,0-1,0 0,-1-1,0 1,-3 2,-10 18,-171 292,189-320,0-1,0 1,1 0,-1 0,1 0,-1 0,1 0,0 0,0 0,0 0,0 0,0 1,0-1,1 0,-1 1,1-1,0 0,-1 1,1-1,0 1,0-1,1 0,-1 1,0-1,1 0,0 1,-1-1,1 0,0 1,0-1,0 0,0 0,1 0,-1 0,1 0,-1 0,1-1,0 1,-1 0,1-1,0 1,0-1,0 0,0 1,0-1,1 0,-1 0,0-1,0 1,1 0,-1-1,0 1,1-1,-1 0,1 0,-1 0,1 0,11 1,1-1,-1-1,1 0,-1-1,1-1,-1 0,0-1,0 0,0-1,-1-1,0 0,0-1,0 0,-1-1,0 0,0-1,-1-1,0 0,-1 0,9-11,-9 1</inkml:trace>
  <inkml:trace contextRef="#ctx0" brushRef="#br0" timeOffset="18257.24">9822 511,'145'-207,"-139"282,-6-72,0-1,1 1,-1-1,0 1,1-1,-1 1,1-1,0 1,0-1,0 0,0 0,0 1,1-1,-1 0,1 0,-1 0,1 0,0 0,0-1,-1 1,1-1,1 1,-1-1,0 1,0-1,0 0,1 0,-1 0,0 0,1-1,-1 1,1-1,-1 1,1-1,-1 0,1 0,-1 0,1 0,-1-1,1 1,-1 0,1-1,-1 0,1 0,-1 0,0 0,1 0,-1 0,103-74,-78 44,-17 18</inkml:trace>
  <inkml:trace contextRef="#ctx0" brushRef="#br0" timeOffset="18639.981">10402 221,'-40'94,"32"-78,-29 82,37-96,-1 0,1 1,0-1,0 0,0 1,1-1,-1 0,1 0,-1 0,1 1,-1-1,1 0,0 0,0 0,0 0,0 0,1 0,-1-1,0 1,1 0,0 0,-1-1,1 1,0-1,-1 0,1 1,0-1,0 0,0 0,0 0,0 0,1-1,-1 1,0-1,0 1,0-1,1 0,-1 1,0-1,0 0,1-1,-1 1,0 0,13-3,0-1,0 0,-1-1,0 0,0-1,0-1,-1 0,0-1,-1 0,1-1,-1-1,-1 0,0 0,-1-1,0 0,0-1,-1 0,-1-1,0 0,0 0,0-5,-1 6,-2 0,0 1,0-2,-1 1,-1 0,0-1,-1 0,0 0,-1 0,0 0,-1 0,0 1,-1-1,-1 0,0 0,-1 0,0 1,-1-1,0 1,1 9,0 0,0-1,0 1,0 1,-1-1,1 0,-1 1,0 0,1 0,-1 0,0 0,0 1,0-1,0 1,-1 0,1 0,0 1,0-1,-1 1,1 0,0 0,-1 0,1 1,0-1,0 1,-1 0,1 0,0 1,0-1,0 1,0 0,1 0,-1 0,0 1,1-1,-1 1,1 0,0 0,0 0,0 0,1 1,-1-1,1 1,-1 0,1-1,1 1,-1 0,0 0,0 2,-1 1,-1 0,1 0,1 0,-1 0,1 0,1 0,-1 1,1-1,0 0,1 1,0-1,0 1,1-1,0 1,0-1,0 0,1 1,0-1,1 0,-1 0,2 0,-1-1,1 1,-1-1,2 0,-1 0,1 0,0 0,0-1,0 0,3 1,9 9,0-1,2-1,0-1,0 0,1-1,0-2,1 0,0-1,22 5,-19-7</inkml:trace>
  <inkml:trace contextRef="#ctx0" brushRef="#br0" timeOffset="18897.728">9895 633,'-1'1,"1"1,-1 0,1 0,-1 0,1 0,0 0,0 0,0 0,0 0,0 0,0 0,1 0,-1 0,1 0,-1 0,1 0,0 0,0 0,0 0,0-1,0 1,0 0,0-1,0 1,1-1,-1 1,1-1,-1 0,1 1,-1-1,1 0,0 0,0 0,-1 0,1-1,0 1,0 0,1-1,77 27,-5-19,0-3,0-4,0-3,0-3,-1-3,1-4,39-12,-88 17,-4 0</inkml:trace>
  <inkml:trace contextRef="#ctx0" brushRef="#br0" timeOffset="21419.588">290 2156,'182'23,"-7"-23,-1-6,0-9,25-11,-128 17,109-13,1487-159,639 23,2180-77,-4062 224,-248 6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6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121 605,'-50'98,"-17"71,67-168,-1 0,0 0,1 1,0-1,-1 0,1 1,0-1,0 0,-1 1,1-1,0 0,0 1,1-1,-1 1,0-1,0 0,1 1,-1-1,1 0,-1 0,1 1,-1-1,1 0,0 0,0 0,-1 0,1 1,0-1,0-1,0 1,0 0,0 0,0 0,1 0,-1-1,0 1,0 0,1-1,-1 1,0-1,0 0,1 1,-1-1,1 0,-1 0,0 0,1 0,-1 0,0 0,1 0,-1 0,0-1,1 1,-1-1,0 1,1-1,70-39,-59 31,-1-2,-1 1,0-2,-1 1,0-2,-1 1,0-1,-1 0,0-1,-1 0,-1 0,0-1,-1 0,0 0,-1 0,-1 0,-1-1,0 1,-1-1,0 0,-2 1,0-1,0 0,-2 1,-1-9,-64-30,67 52,0-1,1 0,-1 0,1 1,0-1,0 0,0 0,0 1,0-1,1 0,-1 0,1 1,0-1,0 0,0 1,0-1,0 1,1-1,-1 1,1 0,-1 0,1-1,0 1,0 0,0 0,0 1,2-3,7-12,113-300,-124 314,0 0,0 0,1 0,-1-1,1 1,-1 0,1 0,0 0,0 1,0-1,0 0,0 0,0 0,0 1,1-1,-1 0,0 1,1-1,0 1,-1 0,1 0,0-1,0 1,-1 0,1 0,0 1,0-1,0 0,0 1,0-1,1 1,-1-1,0 1,0 0,0 0,0 0,0 0,0 1,0-1,0 0,0 1,0 0,0-1,0 1,0 0,0 0,0 0,0 0,0 0,-1 1,1-1,0 0,-1 1,0-1,1 1,-1 0,0-1,1 1,-1 1,21 34,-3 0,-1 1,-2 1,-1 1,-2 0,-2 1,-2 0,1 19,8 42,-4 1,-5 0,-5 0,-4 1,-4-1,-5 0,-15 58,17-119,-2 0,-1 0,-3 0,-1-2,-2 1,-2-2,-1-1,-3 0,0-1,-18 19,38-52,0 0,0 0,-1-1,0 1,1-1,-1 1,-1-1,1 0,0 0,-1 0,1-1,-1 1,0-1,0 0,0 0,0 0,0-1,-1 1,1-1,0 0,-1 0,1-1,-1 1,1-1,-1 0,1 0,-1 0,1-1,-1 0,1 0,0 0,-1 0,1 0,0-1,0 0,0 0,0 0,0-1,1 1,-1-1,0 0,1 0,0 0,0 0,0-1,0 1,1-1,-3-2,-1-16,1 1,0-1,2 0,0 0,2 0,0 0,1 0,2 0,0 0,1 0,1 0,2 0,0 1,1 0,1 0,0 1,2 0,6-9,8-20,2 2,3 1,1 1,2 2,2 0,2 3,1 1,42-33,-45 44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1 342,'25'-3,"0"-1,0-1,0-1,-1-2,0 0,0-1,-1-2,0 0,-1-1,0-2,-1 0,7-7,78-45,-65 44,4-4,2 2,0 2,1 2,16-3,-61 21,-1 1,1-1,0 1,0 0,0 0,0 0,0 0,0 0,0 0,0 1,0 0,0-1,1 1,-1 0,0 1,0-1,0 1,0-1,0 1,0 0,0 0,0 0,0 0,0 1,0-1,-1 1,1 0,0 0,-1 0,0 0,1 0,-1 0,0 1,0-1,0 1,-1-1,1 1,-1 0,1 0,-1-1,0 1,0 0,1 3,-2 4,1-1,-1 1,-1-1,0 1,0-1,-1 0,0 1,-1-1,0 0,0 0,-1 0,0-1,0 1,-1-1,-1 0,1-1,-2 2,-113 116,100-108,0-2,-1 0,-1-1,0-1,0-1,-2-1,1-2,-1 0,-1-1,-9 1,32-9,-1 1,1 0,-1 0,1 0,-1-1,1 1,-1-1,0 0,1 0,-1 0,1 0,-1 0,0 0,1-1,-1 1,1-1,-1 0,1 0,-1 0,1 0,-1 0,1 0,0-1,-1 0,-3-9</inkml:trace>
  <inkml:trace contextRef="#ctx0" brushRef="#br0" timeOffset="349.717">1186 88,'-4'5,"-18"17,2 0,1 2,0 0,2 1,1 1,1 0,1 1,2 1,-7 19,18-43,0 0,1-1,-1 1,1 0,0-1,0 1,0 0,0-1,0 1,1 0,0-1,0 1,0 0,0-1,0 1,1-1,-1 0,1 1,0-1,0 0,0 0,1 0,-1-1,1 1,0 0,-1-1,1 0,0 1,0-1,1 0,-1-1,0 1,1-1,-1 1,2 0,18 3,0-1,0-1,0-1,0-1,1-1,-1-1,0-1,0-1,0-2,0 0,-1-1,0-1,0-1,-1 0,1-2,0-2,-8 5,0-1,-1-1,0 1,0-2,-1 0,-1-1,1 0,-2 0,0-1,9-13,-17 21,0 1,-1 0,1-1,-1 1,0-1,0 0,0 1,0-1,-1 0,1 1,-1-1,0 0,0 0,-1 1,1-1,-1 0,0 0,0 1,0-1,0 1,0-1,-1 1,0 0,0-1,0 1,0 0,0 0,0 0,-1 0,0 0,-95-66,86 64,-1 0,0 0,0 2,0-1,0 2,0 0,-1 0,1 1,-1 1,1 0,-1 1,-8 2,-5 3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1,'-47'83,"-11"15,-3-3,-5-3,-24 22,-46 29,47-62,77-74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1,'189'331,"-163"-281,2-2,2 0,2-2,25 26,23 15,-73-82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29,'260'-17,"27"6,-211 11,-15 11,-60-5,-6-1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23,'7'4,"0"0,0-1,1 1,-1-1,1 0,0-1,-1 0,1 0,0-1,0 0,0 0,0-1,0 0,8-1,-1 1,176-26,-10 5,-157 16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0,'-415'619,"376"-558,29-47</inkml:trace>
  <inkml:trace contextRef="#ctx0" brushRef="#br0" timeOffset="326.25">0 113,'15'29,"18"24,9 7,3-1,-3-6,-3-8,-3-5,-3-11,-8-5,-2-7,-6-1,-1-3,2 0,3-1,-3 1,1 0,1-4,-1-3</inkml:trace>
  <inkml:trace contextRef="#ctx0" brushRef="#br0" timeOffset="867.438">537 818,'96'-119,"30"-27,-125 145,0 0,-1-1,1 1,0 0,0 0,0 0,0 0,0 0,0 0,0 0,0 0,1 1,-1-1,0 0,0 1,1-1,-1 1,0-1,1 1,-1 0,1-1,-1 1,0 0,1 0,-1 0,1 0,-1 0,0 1,1-1,-1 0,1 0,-1 1,0-1,1 1,-1 0,0-1,0 1,1 0,-1 0,0-1,0 1,0 0,1 1,0 3,-2-2,1 1,0-1,0 0,0 0,1 0,-1 1,1-1,0 0,-1-1,1 1,1 0,-1 0,0-1,1 1,-1-1,1 0,0 0,-1 0,1 0,0 0,0-1,1 1,-1-1,0 0,0 0,1 0,-1 0,0-1,1 0,-1 1,1-1,-1 0,1 0,-1-1,113-51,-29 8,-85 43,0 0,1 0,-1 0,0 0,0 0,0 1,1-1,-1 1,0 0,1-1,-1 1,0 0,1 0,-1 1,0-1,1 0,-1 1,0-1,1 1,-1 0,0 0,0 0,0 0,0 0,0 0,0 1,0-1,0 1,-1-1,1 1,0 0,-1-1,1 1,-1 0,0 0,0 0,0 0,0 0,0 1,0-1,0 0,-1 0,1 1,-1-1,1 2,18 63,-7-54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5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342 227,'-30'8,"2"1,-1 2,2 0,-1 2,2 1,0 2,0 0,2 1,0 2,-3 4,23-20,0 1,0-1,1 1,-1 0,1 0,0 1,0-1,0 1,1-1,-1 1,1 0,0 0,1 0,-1 0,1 0,0 0,0 1,1-1,-1 0,1 0,0 1,1-1,-1 0,1 0,0 1,1-1,-1 0,1 0,0 0,0 0,0-1,1 1,0-1,0 1,0-1,0 0,4 4,-1 0,1 1,0-1,0-1,1 1,0-1,0 0,0-1,1 0,0-1,0 1,1-2,-1 1,1-1,0-1,0 0,0 0,1-1,-1 0,1-1,-1 0,1-1,-1 0,1-1,0 0,-1 0,0-1,1-1,5-2,9-6</inkml:trace>
  <inkml:trace contextRef="#ctx0" brushRef="#br0" timeOffset="329.637">793 283,'-32'26,"2"1,1 2,2 0,0 2,2 1,2 1,-9 16,30-46,0 1,-1-1,1 1,1 0,-1-1,1 1,-1 0,1 0,0 0,0 0,1 0,-1 0,1 0,0 0,0 0,1 1,-1-1,1 0,0 0,0 0,0 0,0-1,1 1,-1 0,1 0,0-1,0 1,0-1,1 0,0 1,-1-1,1 0,0-1,2 2,4 1,0 0,1-1,-1 0,1-1,0 0,0 0,0-1,0-1,0 0,1 0,-1-1,0 0,0-1,1 0,-1 0,0-1,0-1,0 0,6-2,0-1,0-1,0 0,-1-1,0-1,0 0,-1-1,0-1,-1 0,0-1,-1 0,4-6,-10 12,0-1,0-1,-1 1,0-1,0 0,-1 0,0 0,-1-1,0 1,0-1,-1 0,0 0,0 0,-1 0,0 0,-1 0,0-1,0 1,-1 0,-1 0,1 0,-2-3,1 4,-1 0,0 0,0 1,0-1,-1 1,0-1,-1 1,0 0,0 1,0-1,-1 1,0 0,0 1,-1-1,1 1,-1 0,0 1,-1 0,1 0,-1 0,0 1,1 0,-4 0,-13-1</inkml:trace>
  <inkml:trace contextRef="#ctx0" brushRef="#br0" timeOffset="785.024">1442 311,'-5'0,"0"-1,-1 1,1 0,0 0,-1 1,1 0,0 0,-1 0,1 1,0-1,0 1,0 0,0 1,1-1,-1 1,1 0,-1 0,1 1,0-1,0 1,0 0,1 0,-1 0,1 0,0 1,0-1,1 1,0 0,-1 2,4-2,1 1,0-1,0 0,0 1,1-1,0 0,0-1,0 1,1 0,-1-1,1 0,0 0,0 0,1 0,-1-1,1 1,0-1,0 0,2 0,12 12,-15-11,0 0,0 0,-1 0,1 1,-1 0,0 0,0 0,-1 0,0 0,0 0,0 0,0 1,-1-1,0 1,0 0,-1-1,1 1,-1 0,0-1,-1 1,1-1,-1 1,0 0,-1-1,1 0,-1 1,0-1,-1 0,1 0,-1 0,0 0,0 0,0-1,-1 1,0-1,0 0,0 0,0 0,0-1,-1 1,0-1,-1 0,1 1,0 0,-1-1,1 0,-1 0,0 0,1-1,-1 0,0 0,0-1,-1 1,1-1,0-1,0 1,0-1,-1 0,1 0,0-1,0 0,-3-1,-8-3</inkml:trace>
  <inkml:trace contextRef="#ctx0" brushRef="#br0" timeOffset="1381.965">1809 57,'-31'25,"1"1,1 2,2 1,0 0,2 3,2 0,1 1,-1 4,17-28,1 1,0 0,1 0,0 0,0 1,1-1,0 1,1 0,0 0,1 0,0 0,1 0,0 0,1 0,0 0,1 0,0 0,0 0,1 0,1-1,0 1,0-1,1 0,6 9,-4-7,1 1,0-1,1 0,0-1,0 0,2-1,-1 0,1 0,1-1,-1 0,2-1,-1-1,1 0,0 0,12 3,-1-5</inkml:trace>
  <inkml:trace contextRef="#ctx0" brushRef="#br0" timeOffset="2250.143">1894 707,'46'-17,"0"-2,0-2,-2-1,-1-3,-1-2,-1-1,-1-2,31-32,-69 61,0-1,0 1,0-1,0 0,0 1,0-1,-1 0,1 0,-1 0,1 0,-1 0,0 0,0-1,0 1,0 0,0-1,0 1,-1 0,1-1,-1 1,0-1,0 1,0-1,0 1,0-1,0 1,-1-1,1 1,-1-1,1 1,-1 0,0-1,-1-1,-2 3,1 1,-1 0,0 0,1 0,-1 1,0-1,1 1,-1 0,1 0,-1 0,1 0,0 1,-1-1,1 1,0 0,0 0,0 0,0 0,0 1,1-1,-1 1,1-1,-1 1,1 0,0 0,0 0,1 0,-2 2,-1 3,1 0,0 0,0 1,0-1,1 1,0-1,1 1,0 0,1 0,-1-1,2 1,-1 0,1 0,0 0,1-1,0 1,1-1,0 0,0 1,0-1,1 0,0-1,1 1,0-1,0 0,1 0,-1 0,5 3,-4-6,-1 1,1-2,0 1,0 0,0-1,0 0,1-1,-1 1,1-1,0 0,-1-1,1 0,0 0,0 0,0-1,0 0,0 0,0-1,0 0,0 0,-1-1,1 1,0-2,-1 1,1-1,-1 0,0 0,0 0,0-1,0 0,1-2,22-20,-2-1,0-2,-2-1,20-31,5-58,-49 118,-1-1,1 1,-1-1,1 1,-1-1,0 1,0-1,0 1,0-1,0 1,0-1,0 1,-1-1,1 1,0-1,-1 1,1 0,-1-1,0 1,1-1,-1 1,0 0,0 0,0-1,0 1,0 0,0 0,0 0,0 0,0 0,-1 0,1 1,0-1,-1 0,1 1,0-1,-1 0,1 1,-1 0,1-1,-1 1,1 0,-1 0,1 0,-1 0,1 0,-1 0,1 0,-1 0,1 1,-1-1,1 1,-1-1,1 1,0 0,-1-1,1 1,0 0,-1 0,1 0,0 0,0 0,0 0,0 0,-1 1,-3 3,-1 0,1-1,1 2,-1-1,1 1,0-1,0 1,0 0,1 1,0-1,0 0,1 1,0 0,0 0,0-1,1 1,0 0,1 0,-1 0,1 0,1 0,-1 0,1 0,0 0,1 0,0 0,0 0,0-1,1 1,0-1,0 1,0-1,1 0,0-1,1 1,-1-1,1 1,0-1,0-1,0 1,1-1,4 3,-3-2,-1-1,0 0,1-1,0 1,0-1,0-1,0 1,1-1,-1 0,1-1,-1 0,1 0,-1-1,1 0,0 0,-1 0,1-1,-1-1,1 1,-1-1,0 0,1-1,-1 0,0 0,-1 0,1-1,-1 0,1 0,0-2,123-128,-120 122,-1-2,0 1,-1-1,-1 0,0-1,-1 0,0 0,-2 0,4-16,-7 29,-1 1,1 0,-1 0,1-1,-1 1,0 0,0-1,1 1,-1-1,0 1,0 0,0-1,-1 1,1 0,0-1,0 1,-1 0,1-1,-1 1,1 0,-1-1,1 1,-1 0,0 0,0 0,0 0,1 0,-1 0,0 0,0 0,0 0,-1 0,1 0,0 1,0-1,0 0,-1 1,1-1,0 1,0-1,-1 1,1 0,-1 0,1-1,0 1,-1 0,1 0,0 0,-1 1,1-1,0 0,-1 0,1 1,0-1,-1 1,1-1,0 1,0-1,-1 1,1 0,0 0,0 0,-8 8,0 0,1 1,1 0,0 0,0 1,1 0,0 0,1 0,0 1,1 0,0 0,1 0,0 0,1 1,0-1,1 1,1-1,0 1,2 9,-1-12,1-1,1 1,0 0,0-1,1 1,0-1,1 0,0 0,0-1,1 0,0 0,0 0,1 0,0-1,0 0,1-1,0 0,0 0,1 0,-1-1,1 0,0-1,0 0,1-1,-1 1,1-2,0 0,0 0,0 0,0-1,5-1,10 2</inkml:trace>
  <inkml:trace contextRef="#ctx0" brushRef="#br0" timeOffset="2846.969">3332 594,'-5'4,"-8"4,1 1,-1 1,2 0,-1 1,1 1,1-1,0 1,-5 10,14-21,1 0,0 0,0 0,0 0,0 0,0 0,0 0,0 0,0 0,0 0,1 0,-1 0,0 0,1 0,-1 0,0 0,1 0,-1 0,1 0,0 0,-1 0,1-1,0 1,-1 0,1 0,0-1,0 1,0-1,0 1,0 0,-1-1,1 0,0 1,0-1,0 0,0 1,0-1,0 0,0 0,1 0,-1 0,0 0,0 0,0 0,0 0,0 0,0-1,0 1,0 0,0 0,0-1,0 1,0-1,-1 1,1-1,0 0,0 1,0-1,0 0,-1 1,1-1,0 0,0 0,153-120,-153 120,0 0,0 0,0 0,0 0,0 0,0 0,0 0,0 0,1 1,-1-1,0 0,1 1,-1-1,0 1,1 0,-1-1,1 1,-1 0,1 0,-1 0,1 0,-1 0,0 0,1 0,-1 0,1 1,-1-1,1 0,-1 1,0-1,1 1,-1 0,0 0,1-1,-1 1,0 0,0 0,0 0,0 0,0 0,0 0,0 0,0 1,0-1,-1 0,1 0,0 1,-1-1,1 0,-1 1,0-1,1 2,0-1,0 1,0 0,0 0,0 0,0-1,1 1,0-1,-1 1,1-1,0 1,0-1,0 0,0 0,1 0,-1 0,1-1,-1 1,1-1,-1 1,1-1,0 0,0 0,0 0,-1 0,1-1,0 1,0-1,0 1,0-1,0 0,0 0,0-1,0 1,0-1,0 1,0-1,0 0,0 0,-1 0,1 0,0-1,-1 1,1-1,-1 0,1 1,-1-1,0 0,0-1,1 0,36-53,-32 36</inkml:trace>
  <inkml:trace contextRef="#ctx0" brushRef="#br0" timeOffset="3248.988">4066 57,'-102'396,"97"-375,1 1,1-1,1 1,1 0,1 0,3 21,-3-40,1 0,0 0,0 0,0-1,0 1,1 0,-1 0,1-1,0 1,-1-1,1 1,0-1,0 0,1 1,-1-1,0 0,1-1,-1 1,1 0,0-1,0 1,-1-1,1 0,0 0,0 0,0-1,0 1,0 0,0-1,0 0,1 0,-1 0,0 0,5 0,1 0,-1-1,0 1,0-2,0 1,0-1,-1 0,1-1,0 0,-1 0,1-1,2-1,9-11,-4-1</inkml:trace>
  <inkml:trace contextRef="#ctx0" brushRef="#br0" timeOffset="3498.061">3756 396,'38'5,"28"-3,7-3,-5 0,-8 0,-10-5,-8-2,-7 1,-10 2</inkml:trace>
  <inkml:trace contextRef="#ctx0" brushRef="#br0" timeOffset="3769.578">4462 1,'3'4,"21"26,-2 1,-1 0,-2 2,-1 0,-1 2,-2 0,-2 0,-1 1,-1 1,-2 0,-2 0,-2 0,0 15,-7-30,-2-1,0 1,-2-1,0 0,-1-1,-1 1,-1-2,-1 1,-1-1,0 0,-6 5,-51 28,53-45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1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59">114 1,'0'5,"0"6,0 6,0 5,0 4,0 1,0 2,0 1,0-1,0 0,5-4,1-8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3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8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6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4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319 246,'30'93,"-34"-8,-4 0,-4 0,-3-1,-4-1,-21 54,0-39,26-80</inkml:trace>
  <inkml:trace contextRef="#ctx0" brushRef="#br0" timeOffset="351.241">4 730,'-2'-31,"0"0,2 0,1 0,2 0,1 1,1-1,2 1,1 0,1 1,2 0,0 0,2 1,2 0,0 2,2-1,0 2,2 0,1 2,1 0,10-8,-14 16,1 2,0 0,0 1,1 0,1 2,0 0,0 1,1 2,0 0,0 1,1 1,0 1,0 0,0 2,0 1,0 1,0 1,1 0,-1 2,10 3,-28-5,1 1,-1 0,0 1,0-1,0 1,0 0,-1 0,1 0,-1 0,1 0,-1 1,0 0,-1-1,1 1,-1 0,1 1,-1-1,0 0,-1 1,1-1,-1 1,0-1,0 1,0-1,-1 1,1 0,-1 0,0-1,-1 1,1 0,-1-1,0 1,0 0,-1-1,1 1,-1-1,0 0,0 0,0 1,-1-1,1-1,-1 1,0 0,0-1,0 1,-1-1,-3 3,-347 331,351-333,1-1,-1 0,1 0,0 1,0-1,0 1,1 0,-1 0,1 0,0-1,0 1,0 0,0 0,1 0,0 1,0-1,0 0,0 0,0 0,1 0,0 0,0 0,0 0,0 0,1-1,-1 1,1 0,0-1,0 1,0-1,1 0,-1 1,1-1,0 0,0-1,0 1,0 0,0-1,1 0,-1 0,1 0,0 0,-1 0,1-1,2 1,38 27,-17-13,0 1,-1 2,-1 0,-1 1,-1 2,-1 0,-1 1,17 25,-22-27,-13-21</inkml:trace>
  <inkml:trace contextRef="#ctx0" brushRef="#br0" timeOffset="656.015">778 779,'2'4,"1"0,-1 0,1-1,0 1,0-1,0 1,1-1,-1 0,1 0,0 0,0-1,0 0,0 1,0-1,0-1,1 1,-1 0,0-1,1 0,0 0,-1-1,1 1,-1-1,1 0,0 0,-1 0,1-1,0 0,0 0,126-50,-118 43,0-1,0 0,-1-1,0 0,-1-1,-1 0,1-1,-2 0,0 0,0-1,-1 0,-1-1,0 0,-1 0,3-8,-9 20,1 1,-1-1,1 1,-1-1,0 1,1-1,-1 1,0-1,0 0,0 1,0-1,0 1,-1-1,1 0,0 1,-1-1,1 1,-1-1,0 1,1 0,-1-1,0 1,0 0,0-1,0 1,0 0,0 0,0 0,0 0,-1 0,1 0,0 0,-1 0,1 0,-1 1,1-1,-1 0,1 1,-1 0,1-1,-1 1,1 0,-1-1,1 1,-1 0,0 0,1 1,-1-1,0 0,-76 26,65-17,1 1,1 1,-1 0,2 0,0 2,0-1,1 1,1 0,0 1,0 0,2 0,0 0,0 1,1 0,1 3,1-11,1 1,1-1,-1 1,1-1,0 1,1-1,0 1,0-1,1 1,0-1,0 1,1-1,-1 1,2-1,-1 0,1 0,0 0,1 0,-1-1,1 1,1-1,-1 0,1 0,0 0,1-1,-1 0,1 0,0 0,0-1,0 0,7 3,-1-4,1-1,-1 0,1-1,-1-1,1 0,-1-1,1 0,-1-1,0 0,0-1,1 0,-2-1,1-1,0 1,-1-2,0 0,0 0,-1-1,0 0,0-1,0 0,-1-1,0 0,-1 0,1-2,15-10</inkml:trace>
  <inkml:trace contextRef="#ctx0" brushRef="#br0" timeOffset="945.044">1649 609,'-62'32,"56"-28,1-1,-1 1,1-1,0 1,0 1,0-1,1 1,-1 0,1 0,0 0,1 1,-1-1,1 1,0 0,1 0,-1 0,1 0,0 0,1 1,-1-1,1 1,1-1,-1 1,1-1,0 1,0-1,1 1,0-1,0 1,1-1,0 0,0 1,0-1,1 0,0 0,0-1,0 1,1-1,0 1,0-1,0 0,0 0,1-1,0 0,0 1,0-2,1 1,-1 0,1-1,0 0,0-1,0 1,0-1,1 0,0-1,11-3,1-2,-1 0,-1-1,1 0,-1-2,0 0,0-1,-1-1,0 0,0-2,-1 1,0-2,-1 0,-1 0,0-2,-1 0,0 0,7-11,8-6</inkml:trace>
  <inkml:trace contextRef="#ctx0" brushRef="#br0" timeOffset="1199.217">2181 149,'15'-32,"-23"42,-99 323,-9 84,97-363,16-81,57-89,-33 84</inkml:trace>
  <inkml:trace contextRef="#ctx0" brushRef="#br0" timeOffset="1468.989">2351 439,'-34'13,"0"1,2 2,0 1,0 1,2 2,-10 9,37-28,1 1,0 0,0 0,0 0,1 0,-1 1,0-1,1 0,-1 1,1-1,0 1,0-1,0 1,0 0,0-1,1 1,-1 0,1 0,0 0,0-1,0 1,0 0,0 0,0 0,1-1,0 1,-1 0,1 0,0-1,0 1,0-1,1 1,-1-1,1 1,-1-1,2 2,79 87,-60-70,23-6,-34-22</inkml:trace>
  <inkml:trace contextRef="#ctx0" brushRef="#br0" timeOffset="1996.224">2617 561,'-87'80,"80"-73,0 0,1 0,0 1,1-1,-1 2,2-1,-1 0,1 1,0 0,1 0,0 0,1 0,-1 1,2-1,-1 1,2-1,-1 1,1 0,1-1,-1 1,2-1,-1 1,1-1,1 0,0 2,3-9,0 0,0 0,0 0,1-1,-1 0,0 0,1-1,-1 0,0 0,1-1,-1 1,0-1,1-1,-1 1,0-1,0 0,0 0,0-1,-1 0,1 0,-1 0,0-1,5-3,1 0,0-1,-1 0,1-1,-2 0,1-1,-2 0,1 0,-1 0,-1-1,0-1,0 1,-1-1,-1 0,0-1,0 1,-1-1,-1 0,0 0,-1 0,-1 0,0 0,0-9,-2 19,1 0,-1 0,0 0,0 0,0 0,0 0,0 0,-1 1,1-1,-1 0,0 1,0-1,0 1,0-1,0 1,-1 0,1 0,0 0,-1 0,0 1,1-1,-1 0,0 1,0 0,0 0,0 0,0 0,0 0,0 1,0 0,-1-1,1 1,0 0,0 0,0 1,0-1,0 1,-1-1,1 1,0 0,0 0,0 0,1 1,-1-1,0 1,0-1,1 1,-1 0,-1 2,-18 10</inkml:trace>
  <inkml:trace contextRef="#ctx0" brushRef="#br0" timeOffset="2390.686">2786 803,'100'-129,"-88"115,66-48,-75 64,0 0,-1-1,1 1,-1 0,0 1,0-1,0 0,0 1,0-1,0 1,-1-1,1 1,-1 0,0 0,1-1,-1 1,-1 0,1 0,0 0,-1 0,1 0,-1 1,0-1,0 0,0 0,-1 0,1 0,-1 0,0 0,0 0,0 0,1 13,0-13,0-1,-1 1,1 0,0-1,0 1,0 0,1 0,-1-1,1 1,-1-1,1 1,0 0,0-1,0 1,0-1,0 0,1 1,-1-1,1 0,0 0,-1 0,1 0,0 0,0 0,0-1,1 1,-1-1,0 1,0-1,1 0,-1 0,1 0,-1 0,1 0,0-1,-1 1,1-1,0 1,-1-1,1 0,0 0,-1 0,1-1,0 1,-1-1,1 1,0-1,-1 0,1 0,-1 0,0 0,1-1,-1 1,0 0,0-1,1 0,-1 0,0 1,-1-1,1 0,0 0,-1-1,9-9,-1 0,-1-1,0-1,-1 1,-1-1,0 0,-1-1,0 1,-1-1,-1 0,0 0,0-6,0-1</inkml:trace>
  <inkml:trace contextRef="#ctx0" brushRef="#br0" timeOffset="2644.49">3463 537,'4'4,"2"5,-5 6,-3 4,-4 3,-6 2,-1 1,-2 0,2 0,2 0,0 0,1 0,7-5,3-9,3-7</inkml:trace>
  <inkml:trace contextRef="#ctx0" brushRef="#br0" timeOffset="2792.938">3512 173,'-4'-4,"-2"3,1 5,1 7,1 5,1 4,1-1</inkml:trace>
  <inkml:trace contextRef="#ctx0" brushRef="#br0" timeOffset="3144.768">3584 706,'44'-70,"-44"70,7-12,1 0,0 0,1 1,0 0,1 1,0 0,0 0,1 1,0 0,1 1,6-3,-16 12,1 0,-1 0,1 1,-1-1,0 0,1 1,-1-1,0 1,0 0,0 0,0 0,0 0,-1 0,1 0,0 0,-1 1,0-1,1 1,-1-1,0 1,-1-1,1 1,0-1,-1 1,1 0,-1 0,0-1,0 1,0 1,10 27,-8-29,-1 0,1 0,-1 0,1-1,-1 1,1 0,0 0,0-1,0 1,0-1,0 0,0 0,1 0,-1 0,0 0,0 0,1 0,-1-1,1 1,-1-1,0 0,1 1,-1-1,1 0,-1-1,1 1,-1 0,0-1,1 1,-1-1,1 0,-1 0,0 0,0 0,0 0,0 0,1-1,-1 1,-1-1,1 1,0-1,73-74,-28 17,-36 49</inkml:trace>
  <inkml:trace contextRef="#ctx0" brushRef="#br0" timeOffset="3706.198">4309 415,'-26'-18,"20"19,-1-1,0 1,0 0,0 0,0 1,1 0,-1 0,1 0,-1 1,1 0,0 0,0 1,0 0,1 0,-1 0,1 1,0-1,0 1,1 0,-1 1,1-1,1 1,-1 0,1 0,-1 0,2 1,-1-1,1 0,0 1,0 0,1 0,0-1,0 1,0 0,1 0,0 0,1 0,0 0,0 0,0-1,0 1,1 0,1-1,-1 1,1-1,1 2,2-6,1 0,0 0,-1-1,1 0,0 0,0-1,0 0,0 0,0 0,0-1,0 0,0-1,0 1,-1-1,1 0,0-1,-1 0,0 0,0 0,0-1,0 0,0 0,-1 0,0-1,0 0,4-4,216-167,-223 176,0 1,0-1,0 0,0 1,0-1,-1 1,1 0,0 0,0 0,-1 0,1 0,-1 0,1 0,-1 0,1 0,-1 1,0-1,0 1,1-1,-1 1,0-1,0 1,-1 0,1-1,0 1,0 0,-1 0,1 0,-1 0,0-1,0 1,1 0,-1 0,0 0,0 0,-1 0,1 0,0 0,-1-1,1 1,-1 0,1 0,-1 0,0-1,0 1,0 0,0-1,0 1,0-1,-1 1,0 0,1 3,-82 457,19-271,62-186,-1 0,1 0,-1 0,0 0,-1-1,1 1,-1-1,0 0,0 0,0 0,-1-1,1 1,-1-1,0 0,0 0,0-1,0 1,0-1,-1 0,1-1,-1 1,1-1,-1 0,0-1,1 1,-1-1,0 0,1 0,-1-1,0 0,1 0,-1 0,-1-1,5 1,-1 1,1-1,0 0,0 0,0 0,0 0,0 0,0 0,0 0,1 0,-1-1,0 1,1-1,-1 1,1-1,-1 0,1 0,0 0,0 0,0 1,0-2,0 1,0 0,0 0,1 0,-1 0,1 0,-1-1,1 1,0 0,0 0,0 0,0-1,1 1,-1 0,0 0,1 0,0-1,-1 1,1 0,0 0,0 0,0 0,0 0,1 1,-1-1,0 0,1 0,-1 1,81-81,-24 50,1 4,1 1,1 4,2 2,0 3,61-9,-113 25,24-7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6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1 342,'25'-3,"0"-1,0-1,0-1,-1-2,0 0,0-1,-1-2,0 0,-1-1,0-2,-1 0,7-7,78-45,-65 44,4-4,2 2,0 2,1 2,16-3,-61 21,-1 1,1-1,0 1,0 0,0 0,0 0,0 0,0 0,0 0,0 1,0 0,0-1,1 1,-1 0,0 1,0-1,0 1,0-1,0 1,0 0,0 0,0 0,0 0,0 1,0-1,-1 1,1 0,0 0,-1 0,0 0,1 0,-1 0,0 1,0-1,0 1,-1-1,1 1,-1 0,1 0,-1-1,0 1,0 0,1 3,-2 4,1-1,-1 1,-1-1,0 1,0-1,-1 0,0 1,-1-1,0 0,0 0,-1 0,0-1,0 1,-1-1,-1 0,1-1,-2 2,-113 116,100-108,0-2,-1 0,-1-1,0-1,0-1,-2-1,1-2,-1 0,-1-1,-9 1,32-9,-1 1,1 0,-1 0,1 0,-1-1,1 1,-1-1,0 0,1 0,-1 0,1 0,-1 0,0 0,1-1,-1 1,1-1,-1 0,1 0,-1 0,1 0,-1 0,1 0,0-1,-1 0,-3-9</inkml:trace>
  <inkml:trace contextRef="#ctx0" brushRef="#br0" timeOffset="349.717">1186 88,'-4'5,"-18"17,2 0,1 2,0 0,2 1,1 1,1 0,1 1,2 1,-7 19,18-43,0 0,1-1,-1 1,1 0,0-1,0 1,0 0,0-1,0 1,1 0,0-1,0 1,0 0,0-1,0 1,1-1,-1 0,1 1,0-1,0 0,0 0,1 0,-1-1,1 1,0 0,-1-1,1 0,0 1,0-1,1 0,-1-1,0 1,1-1,-1 1,2 0,18 3,0-1,0-1,0-1,0-1,1-1,-1-1,0-1,0-1,0-2,0 0,-1-1,0-1,0-1,-1 0,1-2,0-2,-8 5,0-1,-1-1,0 1,0-2,-1 0,-1-1,1 0,-2 0,0-1,9-13,-17 21,0 1,-1 0,1-1,-1 1,0-1,0 0,0 1,0-1,-1 0,1 1,-1-1,0 0,0 0,-1 1,1-1,-1 0,0 0,0 1,0-1,0 1,0-1,-1 1,0 0,0-1,0 1,0 0,0 0,0 0,-1 0,0 0,-95-66,86 64,-1 0,0 0,0 2,0-1,0 2,0 0,-1 0,1 1,-1 1,1 0,-1 1,-8 2,-5 3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1,'-47'83,"-11"15,-3-3,-5-3,-24 22,-46 29,47-62,77-74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1,'189'331,"-163"-281,2-2,2 0,2-2,25 26,23 15,-73-82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29,'260'-17,"27"6,-211 11,-15 11,-60-5,-6-1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23,'7'4,"0"0,0-1,1 1,-1-1,1 0,0-1,-1 0,1 0,0-1,0 0,0 0,0-1,0 0,8-1,-1 1,176-26,-10 5,-157 16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0,'-415'619,"376"-558,29-47</inkml:trace>
  <inkml:trace contextRef="#ctx0" brushRef="#br0" timeOffset="326.25">0 113,'15'29,"18"24,9 7,3-1,-3-6,-3-8,-3-5,-3-11,-8-5,-2-7,-6-1,-1-3,2 0,3-1,-3 1,1 0,1-4,-1-3</inkml:trace>
  <inkml:trace contextRef="#ctx0" brushRef="#br0" timeOffset="867.438">537 818,'96'-119,"30"-27,-125 145,0 0,-1-1,1 1,0 0,0 0,0 0,0 0,0 0,0 0,0 0,0 0,1 1,-1-1,0 0,0 1,1-1,-1 1,0-1,1 1,-1 0,1-1,-1 1,0 0,1 0,-1 0,1 0,-1 0,0 1,1-1,-1 0,1 0,-1 1,0-1,1 1,-1 0,0-1,0 1,1 0,-1 0,0-1,0 1,0 0,1 1,0 3,-2-2,1 1,0-1,0 0,0 0,1 0,-1 1,1-1,0 0,-1-1,1 1,1 0,-1 0,0-1,1 1,-1-1,1 0,0 0,-1 0,1 0,0 0,0-1,1 1,-1-1,0 0,0 0,1 0,-1 0,0-1,1 0,-1 1,1-1,-1 0,1 0,-1-1,113-51,-29 8,-85 43,0 0,1 0,-1 0,0 0,0 0,0 1,1-1,-1 1,0 0,1-1,-1 1,0 0,1 0,-1 1,0-1,1 0,-1 1,0-1,1 1,-1 0,0 0,0 0,0 0,0 0,0 0,0 1,0-1,0 1,-1-1,1 1,0 0,-1-1,1 1,-1 0,0 0,0 0,0 0,0 0,0 1,0-1,0 0,-1 0,1 1,-1-1,1 2,18 63,-7-54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5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342 227,'-30'8,"2"1,-1 2,2 0,-1 2,2 1,0 2,0 0,2 1,0 2,-3 4,23-20,0 1,0-1,1 1,-1 0,1 0,0 1,0-1,0 1,1-1,-1 1,1 0,0 0,1 0,-1 0,1 0,0 0,0 1,1-1,-1 0,1 0,0 1,1-1,-1 0,1 0,0 1,1-1,-1 0,1 0,0 0,0 0,0-1,1 1,0-1,0 1,0-1,0 0,4 4,-1 0,1 1,0-1,0-1,1 1,0-1,0 0,0-1,1 0,0-1,0 1,1-2,-1 1,1-1,0-1,0 0,0 0,1-1,-1 0,1-1,-1 0,1-1,-1 0,1-1,0 0,-1 0,0-1,1-1,5-2,9-6</inkml:trace>
  <inkml:trace contextRef="#ctx0" brushRef="#br0" timeOffset="329.637">793 283,'-32'26,"2"1,1 2,2 0,0 2,2 1,2 1,-9 16,30-46,0 1,-1-1,1 1,1 0,-1-1,1 1,-1 0,1 0,0 0,0 0,1 0,-1 0,1 0,0 0,0 0,1 1,-1-1,1 0,0 0,0 0,0 0,0-1,1 1,-1 0,1 0,0-1,0 1,0-1,1 0,0 1,-1-1,1 0,0-1,2 2,4 1,0 0,1-1,-1 0,1-1,0 0,0 0,0-1,0-1,0 0,1 0,-1-1,0 0,0-1,1 0,-1 0,0-1,0-1,0 0,6-2,0-1,0-1,0 0,-1-1,0-1,0 0,-1-1,0-1,-1 0,0-1,-1 0,4-6,-10 12,0-1,0-1,-1 1,0-1,0 0,-1 0,0 0,-1-1,0 1,0-1,-1 0,0 0,0 0,-1 0,0 0,-1 0,0-1,0 1,-1 0,-1 0,1 0,-2-3,1 4,-1 0,0 0,0 1,0-1,-1 1,0-1,-1 1,0 0,0 1,0-1,-1 1,0 0,0 1,-1-1,1 1,-1 0,0 1,-1 0,1 0,-1 0,0 1,1 0,-4 0,-13-1</inkml:trace>
  <inkml:trace contextRef="#ctx0" brushRef="#br0" timeOffset="785.024">1442 311,'-5'0,"0"-1,-1 1,1 0,0 0,-1 1,1 0,0 0,-1 0,1 1,0-1,0 1,0 0,0 1,1-1,-1 1,1 0,-1 0,1 1,0-1,0 1,0 0,1 0,-1 0,1 0,0 1,0-1,1 1,0 0,-1 2,4-2,1 1,0-1,0 0,0 1,1-1,0 0,0-1,0 1,1 0,-1-1,1 0,0 0,0 0,1 0,-1-1,1 1,0-1,0 0,2 0,12 12,-15-11,0 0,0 0,-1 0,1 1,-1 0,0 0,0 0,-1 0,0 0,0 0,0 0,0 1,-1-1,0 1,0 0,-1-1,1 1,-1 0,0-1,-1 1,1-1,-1 1,0 0,-1-1,1 0,-1 1,0-1,-1 0,1 0,-1 0,0 0,0 0,0-1,-1 1,0-1,0 0,0 0,0 0,0-1,-1 1,0-1,-1 0,1 1,0 0,-1-1,1 0,-1 0,0 0,1-1,-1 0,0 0,0-1,-1 1,1-1,0-1,0 1,0-1,-1 0,1 0,0-1,0 0,-3-1,-8-3</inkml:trace>
  <inkml:trace contextRef="#ctx0" brushRef="#br0" timeOffset="1381.965">1809 57,'-31'25,"1"1,1 2,2 1,0 0,2 3,2 0,1 1,-1 4,17-28,1 1,0 0,1 0,0 0,0 1,1-1,0 1,1 0,0 0,1 0,0 0,1 0,0 0,1 0,0 0,1 0,0 0,0 0,1 0,1-1,0 1,0-1,1 0,6 9,-4-7,1 1,0-1,1 0,0-1,0 0,2-1,-1 0,1 0,1-1,-1 0,2-1,-1-1,1 0,0 0,12 3,-1-5</inkml:trace>
  <inkml:trace contextRef="#ctx0" brushRef="#br0" timeOffset="2250.143">1894 707,'46'-17,"0"-2,0-2,-2-1,-1-3,-1-2,-1-1,-1-2,31-32,-69 61,0-1,0 1,0-1,0 0,0 1,0-1,-1 0,1 0,-1 0,1 0,-1 0,0 0,0-1,0 1,0 0,0-1,0 1,-1 0,1-1,-1 1,0-1,0 1,0-1,0 1,0-1,0 1,-1-1,1 1,-1-1,1 1,-1 0,0-1,-1-1,-2 3,1 1,-1 0,0 0,1 0,-1 1,0-1,1 1,-1 0,1 0,-1 0,1 0,0 1,-1-1,1 1,0 0,0 0,0 0,0 0,0 1,1-1,-1 1,1-1,-1 1,1 0,0 0,0 0,1 0,-2 2,-1 3,1 0,0 0,0 1,0-1,1 1,0-1,1 1,0 0,1 0,-1-1,2 1,-1 0,1 0,0 0,1-1,0 1,1-1,0 0,0 1,0-1,1 0,0-1,1 1,0-1,0 0,1 0,-1 0,5 3,-4-6,-1 1,1-2,0 1,0 0,0-1,0 0,1-1,-1 1,1-1,0 0,-1-1,1 0,0 0,0 0,0-1,0 0,0 0,0-1,0 0,0 0,-1-1,1 1,0-2,-1 1,1-1,-1 0,0 0,0 0,0-1,0 0,1-2,22-20,-2-1,0-2,-2-1,20-31,5-58,-49 118,-1-1,1 1,-1-1,1 1,-1-1,0 1,0-1,0 1,0-1,0 1,0-1,0 1,-1-1,1 1,0-1,-1 1,1 0,-1-1,0 1,1-1,-1 1,0 0,0 0,0-1,0 1,0 0,0 0,0 0,0 0,0 0,-1 0,1 1,0-1,-1 0,1 1,0-1,-1 0,1 1,-1 0,1-1,-1 1,1 0,-1 0,1 0,-1 0,1 0,-1 0,1 0,-1 0,1 1,-1-1,1 1,-1-1,1 1,0 0,-1-1,1 1,0 0,-1 0,1 0,0 0,0 0,0 0,0 0,-1 1,-3 3,-1 0,1-1,1 2,-1-1,1 1,0-1,0 1,0 0,1 1,0-1,0 0,1 1,0 0,0 0,0-1,1 1,0 0,1 0,-1 0,1 0,1 0,-1 0,1 0,0 0,1 0,0 0,0 0,0-1,1 1,0-1,0 1,0-1,1 0,0-1,1 1,-1-1,1 1,0-1,0-1,0 1,1-1,4 3,-3-2,-1-1,0 0,1-1,0 1,0-1,0-1,0 1,1-1,-1 0,1-1,-1 0,1 0,-1-1,1 0,0 0,-1 0,1-1,-1-1,1 1,-1-1,0 0,1-1,-1 0,0 0,-1 0,1-1,-1 0,1 0,0-2,123-128,-120 122,-1-2,0 1,-1-1,-1 0,0-1,-1 0,0 0,-2 0,4-16,-7 29,-1 1,1 0,-1 0,1-1,-1 1,0 0,0-1,1 1,-1-1,0 1,0 0,0-1,-1 1,1 0,0-1,0 1,-1 0,1-1,-1 1,1 0,-1-1,1 1,-1 0,0 0,0 0,0 0,1 0,-1 0,0 0,0 0,0 0,-1 0,1 0,0 1,0-1,0 0,-1 1,1-1,0 1,0-1,-1 1,1 0,-1 0,1-1,0 1,-1 0,1 0,0 0,-1 1,1-1,0 0,-1 0,1 1,0-1,-1 1,1-1,0 1,0-1,-1 1,1 0,0 0,0 0,-8 8,0 0,1 1,1 0,0 0,0 1,1 0,0 0,1 0,0 1,1 0,0 0,1 0,0 0,1 1,0-1,1 1,1-1,0 1,2 9,-1-12,1-1,1 1,0 0,0-1,1 1,0-1,1 0,0 0,0-1,1 0,0 0,0 0,1 0,0-1,0 0,1-1,0 0,0 0,1 0,-1-1,1 0,0-1,0 0,1-1,-1 1,1-2,0 0,0 0,0 0,0-1,5-1,10 2</inkml:trace>
  <inkml:trace contextRef="#ctx0" brushRef="#br0" timeOffset="2846.969">3332 594,'-5'4,"-8"4,1 1,-1 1,2 0,-1 1,1 1,1-1,0 1,-5 10,14-21,1 0,0 0,0 0,0 0,0 0,0 0,0 0,0 0,0 0,0 0,1 0,-1 0,0 0,1 0,-1 0,0 0,1 0,-1 0,1 0,0 0,-1 0,1-1,0 1,-1 0,1 0,0-1,0 1,0-1,0 1,0 0,-1-1,1 0,0 1,0-1,0 0,0 1,0-1,0 0,0 0,1 0,-1 0,0 0,0 0,0 0,0 0,0 0,0-1,0 1,0 0,0 0,0-1,0 1,0-1,-1 1,1-1,0 0,0 1,0-1,0 0,-1 1,1-1,0 0,0 0,153-120,-153 120,0 0,0 0,0 0,0 0,0 0,0 0,0 0,0 0,1 1,-1-1,0 0,1 1,-1-1,0 1,1 0,-1-1,1 1,-1 0,1 0,-1 0,1 0,-1 0,0 0,1 0,-1 0,1 1,-1-1,1 0,-1 1,0-1,1 1,-1 0,0 0,1-1,-1 1,0 0,0 0,0 0,0 0,0 0,0 0,0 0,0 1,0-1,-1 0,1 0,0 1,-1-1,1 0,-1 1,0-1,1 2,0-1,0 1,0 0,0 0,0 0,0-1,1 1,0-1,-1 1,1-1,0 1,0-1,0 0,0 0,1 0,-1 0,1-1,-1 1,1-1,-1 1,1-1,0 0,0 0,0 0,-1 0,1-1,0 1,0-1,0 1,0-1,0 0,0 0,0-1,0 1,0-1,0 1,0-1,0 0,0 0,-1 0,1 0,0-1,-1 1,1-1,-1 0,1 1,-1-1,0 0,0-1,1 0,36-53,-32 36</inkml:trace>
  <inkml:trace contextRef="#ctx0" brushRef="#br0" timeOffset="3248.988">4066 57,'-102'396,"97"-375,1 1,1-1,1 1,1 0,1 0,3 21,-3-40,1 0,0 0,0 0,0-1,0 1,1 0,-1 0,1-1,0 1,-1-1,1 1,0-1,0 0,1 1,-1-1,0 0,1-1,-1 1,1 0,0-1,0 1,-1-1,1 0,0 0,0 0,0-1,0 1,0 0,0-1,0 0,1 0,-1 0,0 0,5 0,1 0,-1-1,0 1,0-2,0 1,0-1,-1 0,1-1,0 0,-1 0,1-1,2-1,9-11,-4-1</inkml:trace>
  <inkml:trace contextRef="#ctx0" brushRef="#br0" timeOffset="3498.061">3756 396,'38'5,"28"-3,7-3,-5 0,-8 0,-10-5,-8-2,-7 1,-10 2</inkml:trace>
  <inkml:trace contextRef="#ctx0" brushRef="#br0" timeOffset="3769.578">4462 1,'3'4,"21"26,-2 1,-1 0,-2 2,-1 0,-1 2,-2 0,-2 0,-1 1,-1 1,-2 0,-2 0,-2 0,0 15,-7-30,-2-1,0 1,-2-1,0 0,-1-1,-1 1,-1-2,-1 1,-1-1,0 0,-6 5,-51 28,53-45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1 421,'157'-285,"-157"284,1 0,-1-1,0 1,1 0,-1 0,1-1,-1 1,1 0,0 0,-1 0,1 0,0 0,0 0,0 0,0 0,0 0,0 0,0 0,0 0,0 1,0-1,0 0,0 1,1-1,-1 1,0-1,0 1,1 0,-1 0,0-1,1 1,-1 0,0 0,1 0,-1 0,0 1,1-1,-1 0,0 0,0 1,1-1,-1 1,0-1,0 1,0 0,1-1,-1 1,0 0,0 0,0 0,0 0,0 0,-1 0,1 0,0 0,0 0,-1 0,1 0,0 0,-1 1,1 0,8 23,36 69,-43-91,0 0,1-1,0 1,-1-1,1 1,0-1,0 0,1 0,-1-1,0 1,0-1,1 1,-1-1,1 0,-1 0,1-1,0 1,-1-1,1 0,0 0,-1 0,1 0,0 0,-1-1,1 0,-1 0,3-1,3-1,0-1,0 0,-1-1,0 0,1-1,-2 0,1 0,-1 0,0-1,0 0,-1-1,0 1,0-1,0 0,-1-1,-1 1,0-1,0 0,0 0,-1 0,0-1,-1 1,0-1,-1 1,0-1,0 0,-1 0,0 1,-1-1,0 0,-1-2,-5-13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0 170,'39'-9,"16"-4,5 1,-3 2,-7 3,-7 2,-6 3,-4 1,-4 1,-1 1,-1-1,0 1,0 4,0 2,0-1,1-1,0-1,-4-2</inkml:trace>
  <inkml:trace contextRef="#ctx0" brushRef="#br0" timeOffset="285.277">57 453,'43'-5,"38"-2,16 1,-5 1,-8-3,-14-1,-14 2,-11 2,-4 2,-4 1,-4 1,-7 1</inkml:trace>
  <inkml:trace contextRef="#ctx0" brushRef="#br0" timeOffset="886.975">1467 1,'-38'45,"2"2,2 1,2 2,-25 52,-39 61,11-7,76-138</inkml:trace>
  <inkml:trace contextRef="#ctx0" brushRef="#br0" timeOffset="1183.754">1045 86,'14'14,"15"20,2 8,0-3,1-3,-6-3,-3-2,0-2,-4-1,0-5,1-2,2 1,2 1,2 1,1-3,-4-5</inkml:trace>
  <inkml:trace contextRef="#ctx0" brushRef="#br0" timeOffset="1765.508">1552 791,'165'-233,"-159"225,-3 4,-1-1,1 1,0 0,0 0,1 0,-1 1,1-1,-1 1,1 0,0 0,1 0,-1 0,0 1,1 0,0-1,-1 2,1-1,0 1,0-1,1 1,-4 3,0-1,1 1,-1 0,0 0,0 0,0 0,0 0,-1 1,1-1,-1 0,1 1,-1-1,0 1,0-1,0 1,0 0,0 0,-1-1,1 1,-1 0,0 0,0 0,0-1,0 4,6 24,-5-28,-1 0,1 0,0-1,0 1,0 0,0 0,0-1,0 1,1-1,-1 1,0-1,1 1,-1-1,1 0,0 0,-1 1,1-1,0 0,0-1,0 1,0 0,-1 0,1-1,0 1,0-1,0 0,0 0,0 0,0 0,0 0,0 0,0 0,0 0,0-1,0 1,0-1,1 0,72-39,-52 25,-10 7,55-26,-66 33,0 1,-1-1,1 1,0-1,0 1,0 0,-1 0,1 0,0 0,0 0,0 0,-1 0,1 1,0-1,0 1,-1-1,1 1,0 0,-1-1,1 1,-1 0,1 0,-1 0,1 0,-1 1,0-1,1 0,-1 0,0 1,0-1,0 1,0-1,0 1,0 0,-1-1,2 2,5 65,9 13,-5-68</inkml:trace>
  <inkml:trace contextRef="#ctx0" brushRef="#br0" timeOffset="2987.261">2681 142,'-5'-4,"-1"1,1-1,-1 1,0 0,0 0,0 0,0 1,0 0,-1 1,1-1,-1 1,1 0,-1 1,1-1,-1 1,0 1,1-1,-1 1,1 0,-1 1,1-1,0 1,-1 1,1-1,0 1,0 0,1 0,-1 1,1 0,0 0,0 0,0 0,0 1,1 0,-1 0,1 0,-2 4,3-6,-1 0,1 0,0 0,0 0,0 0,0 1,0-1,1 1,0 0,0 0,0 0,0 0,0 0,1 0,0 1,0-1,0 0,0 1,1-1,0 0,0 1,0-1,0 1,1-1,-1 1,1-1,0 0,0 0,1 1,0-1,-1 0,1 0,2 2,5 1,0-1,0 0,1 0,0-1,0 0,1 0,-1-2,1 1,0-1,0-1,0 0,0 0,8-1,-5 1,0 0,1 1,-1 0,0 1,-1 1,1 0,-1 1,4 2,-14-6,-1 0,1 0,0 1,0-1,-1 1,0 0,1-1,-1 1,0 0,0 1,-1-1,1 0,-1 0,1 1,-1-1,0 1,-1-1,1 1,0-1,-1 1,0-1,0 1,0 0,0-1,-1 1,1-1,-1 1,0 0,0-1,0 0,0 1,-1-1,1 0,-1 0,0 1,0-1,0-1,-1 1,1 0,-1 0,1-1,-2 1,-12 16,0-1,-2-1,0 0,0-1,-2-1,0-1,-20 10,39-23,-1 1,0-1,0 0,1 0,-1 0,0 0,0-1,0 1,0 0,0-1,-1 0,1 1,0-1,0 0,0 0,0 0,0 0,0 0,0-1,0 1,-1-1,1 1,0-1,0 0,1 0,-2 0,-7-9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282 198,'-14'29,"-5"19,1 6,-2-1,3-5,4-6,5-5,3-9</inkml:trace>
  <inkml:trace contextRef="#ctx0" brushRef="#br0" timeOffset="271.294">452 198,'-10'34,"-3"20,1 6,7-2,5-6,2-8,0-11</inkml:trace>
  <inkml:trace contextRef="#ctx0" brushRef="#br0" timeOffset="719.745">0 340,'248'-135,"-245"132,-1 1,1 0,-1 0,1 0,0 1,-1-1,1 1,0-1,0 1,0 0,0 0,1 0,-1 1,0-1,0 1,0-1,1 1,-1 0,0 0,0 1,1-1,-1 1,0 0,0-1,0 1,0 1,0-1,0 0,0 1,0-1,-1 1,1 0,0 0,-1 0,0 0,1 1,-1-1,7 10,53 47,-56-55,0 0,1-1,0 0,-1 0,1 0,0-1,1 0,-1 0,0-1,0 0,1 0,-1-1,0 0,1 0,-1-1,1 0,-1 0,0 0,0-1,0 0,0-1,0 0,1 0,9-8,-3 0</inkml:trace>
  <inkml:trace contextRef="#ctx0" brushRef="#br0" timeOffset="981.794">1016 170,'-38'34,"-28"25,-6 12,3 0,9-9,5-9,8-10,6-6,5-5,5-4,2-1,1-1,2-4,4-1,1-5,5 0,4-2</inkml:trace>
  <inkml:trace contextRef="#ctx0" brushRef="#br0" timeOffset="1464.7">706 650,'27'-4,"1"-2,1 1,0 2,0 0,0 3,24 1,-51-1,0 0,-1-1,1 1,-1 0,1 0,0 0,-1 0,1 0,-1 0,1 1,0-1,-1 1,1-1,-1 1,1-1,-1 1,1 0,-1 0,0-1,1 1,-1 0,0 0,0 1,0-1,0 0,0 0,0 0,0 1,0-1,0 1,0-1,-1 1,1-1,0 1,-1-1,0 1,1-1,-1 1,0-1,0 1,0 0,0-1,0 1,0-1,0 1,-1 0,1-1,0 1,-1-1,1 1,-136 120,136-120,-1 0,0 1,1-1,-1 1,1-1,0 1,0-1,0 1,0-1,0 1,1-1,-1 1,1-1,0 1,-1-1,1 1,0-1,1 0,-1 0,0 1,0-1,1 0,0 0,-1 0,1-1,0 1,0 0,0-1,0 1,0-1,0 1,0-1,1 0,-1 0,0 0,1 0,-1-1,0 1,1-1,-1 1,1-1,-1 0,1 0,0 0,-1 0,1 0,-1-1,1 1,-1-1,0 1,1-1,1-1,123-33,-103 27</inkml:trace>
  <inkml:trace contextRef="#ctx0" brushRef="#br0" timeOffset="1796.69">1299 1,'22'31,"-1"2,-1 0,-2 2,-1 0,-2 0,-1 2,-2 0,-2 0,-1 1,-2 0,-2 1,-1-1,-2 1,-2 0,-1 0,-7 38,5-63,-2 0,0-1,0 1,-1-1,-1 0,0-1,-1 1,0-1,-1-1,0 0,-1 0,0-1,0 0,-1 0,-1-2,0 1,0-1,-5 1,-64 42,62-37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0,-9-5,-16-4</inkml:trace>
  <inkml:trace contextRef="#ctx0" brushRef="#br0" timeOffset="249.472">169 1,'-9'33,"-4"26,1 8,2-3,8-8,4-8,2-8,0-5,-1-5,0-2,-1-1,-1-5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1,'-30'17,"2"1,0 2,1 1,1 1,2 1,0 1,1 1,1 1,2 1,0 1,2 0,1 2,1 3,10-20,1 0,1 1,1 0,0 0,0 0,2 0,0 1,0-1,1 0,1 0,1 1,0-1,0 0,1 0,1 0,1-1,0 1,0-1,2 0,-1-1,2 1,-1-1,2-1,0 1,0-1,3 1,-7-8,-1 0,1-1,0 0,1 0,-1 0,0-1,1 0,0 0,-1 0,1-1,0 0,0 0,0 0,0-1,0 1,0-1,-1-1,2 1,12-6</inkml:trace>
  <inkml:trace contextRef="#ctx0" brushRef="#br0" timeOffset="846.221">322 678,'280'-132,"-264"124,-1-1,1 0,-2-1,1 0,-2-1,1-1,-2 0,1-1,-2 0,0-1,0 0,-1-1,1-4,-10 19,0-1,0 0,0 0,0 0,-1 0,1 0,0-1,0 1,-1 0,1 0,-1 0,1-1,-1 1,0 0,1 0,-1-1,0 1,0 0,0-1,0 1,0 0,0-1,0 1,0 0,-1-1,1 1,0 0,-1-1,1 1,-1 0,1 0,-1 0,0 0,0-1,1 1,-1 0,0 0,0 0,0 1,0-1,0 0,0 0,0 0,-1 1,1-1,0 1,0-1,-1 1,1-1,0 1,0 0,-1-1,1 1,0 0,-1 0,1 0,0 0,-1 0,1 0,0 1,-1-1,1 0,0 1,0-1,-1 1,1-1,0 1,-1 0,-6 4,0 0,0 1,0 1,0-1,1 1,0 0,1 1,0 0,0 0,0 0,1 1,0 0,1 0,0 0,0 0,1 0,-1 7,2-12,1 1,0 0,0-1,0 1,0 0,1-1,0 1,0 0,0 0,0 0,1-1,0 1,0 0,0-1,0 1,1-1,0 1,0-1,0 0,1 0,-1 1,1-2,0 1,0 0,0-1,1 1,-1-1,1 0,0 0,0 0,0-1,0 1,0-1,0 0,1 0,2 0,7 2,-1-1,0-1,1 0,-1 0,1-2,-1 0,1 0,0-1,-1-1,1 0,-1-1,0 0,0-1,0-1,0 0,-1-1,0 0,0-1,0 0,5-5,-7 4,0 1,-1-1,0-1,0 0,-1 0,0-1,0 0,-1 0,-1-1,0 0,0 0,-1-1,0 1,-1-1,0 0,-1 0,-1 0,0-2,-2 15,-1-1,1 0,0 0,-1 0,1 0,-1 1,1-1,-1 0,1 0,-1 0,1 0,-1 0,1 0,-1 0,1 0,-1 0,1 0,-1-1,1 1,0 0,-1 0,1 0,-1 0,1-1,-1 1,1 0,0-1,-1 1,1 0,0 0,-1-1,1 1,0-1,-1 1,1 0,0-1,0 1,0-1,-1 1,1-1,0 1,0 0,0-1,0 1,0-1,0 1,0-1,0 1,0-1,0 1,0-1,0 1,0-1,0 1,0-1,0 1,1 0,-1-1,0 1,0-1,1 1,-22 34,19-29,0 0,0 1,1-1,0 0,0 1,0-1,0 1,1-1,0 1,0-1,1 1,-1-1,1 1,0-1,1 1,-1-1,1 0,0 0,1 0,-1 0,1 0,0 0,0-1,0 1,1-1,-1 0,1 0,0 0,0 0,1-1,-1 0,1 0,0 0,0 0,0-1,0 0,0 0,0 0,0-1,1 1,-1-1,1-1,-1 1,1-1,-1 0,1 0,-1 0,1-1,1 0,3-3,0-1,0 0,-1-1,0 0,0 0,0-1,-1 0,0 0,0-1,-1 0,0 0,0-1,-1 0,0 0,-1 0,0-1,0 0,-1 0,-1 0,1-1,-2 1,1-1,-1 0,-1 1,0-1,-1 0,0 0,0 0,-2-5,1 3,2 10,-1 0,0 0,0-1,0 1,0 0,0-1,-1 1,0 0,1 0,-1 0,-1 0,1-1,0 1,-1 1,1-1,-1 0,0 0,0 1,0-1,0 1,-1-1,1 3,0 1,0 0,0 0,0 0,0-1,0 2,0-1,1 0,-1 0,0 1,1-1,-1 1,1-1,-1 1,1 0,0-1,-1 1,1 0,0 0,0 0,1 0,-1 0,0 0,1 0,-1 0,1 0,-1 0,1 1,0-1,0 0,0 0,0 2,-3 22,0 1,2-1,0 1,2 0,1-1,5 22,-6-42,0 1,0-1,1 0,0 0,1 0,-1 0,1 0,0 0,0-1,1 1,0-1,0 0,0 0,0 0,1-1,0 0,5 4,7 0</inkml:trace>
  <inkml:trace contextRef="#ctx0" brushRef="#br0" timeOffset="1367.009">1732 509,'-125'158,"123"-138,30-37,134-138,-161 154,0 1,0-1,0 1,0-1,0 1,0 0,0 0,0-1,0 1,0 0,0 0,0 0,0 0,0 0,0 0,-1 0,1 0,0 0,0 1,0-1,0 0,0 1,0-1,0 1,0-1,0 1,0-1,-1 1,1-1,0 1,0 0,-1-1,1 1,0 0,-1 0,1 0,-1-1,1 1,-1 0,0 0,1 0,-1 0,0 0,1 0,-1 0,0 0,0 0,0 0,0 0,0 0,0 0,0 0,0 0,0 0,-1 0,1 0,0 0,-1 1,5 12,-3-10,1-1,0 1,0-1,1 1,-1-1,1 0,-1 0,1 0,0 0,0-1,1 1,-1-1,0 0,1 0,-1 0,1 0,0 0,0-1,-1 0,1 0,0 0,0 0,0-1,0 1,0-1,0 0,0 0,0 0,0-1,0 0,0 1,0-1,0-1,0 1,0 0,-1-1,1 0,-1 0,1 0,-1 0,0-1,1 1,-1-1,-1 0,1 0,2-2,37-46,-35 33</inkml:trace>
  <inkml:trace contextRef="#ctx0" brushRef="#br0" timeOffset="1748.168">2409 29,'-152'458,"148"-448,0 1,1 0,0 0,1 0,0 0,1 0,0 0,1 1,0-1,1 0,0 0,0 0,3 7,0-14,1 0,-1-1,1 1,0-1,0 0,0 0,0 0,0-1,1 0,-1 0,1 0,0-1,-1 0,1 0,0 0,0-1,0 1,0-2,-1 1,1 0,0-1,0 0,4-2,-3 2,1-1,-1 0,1 0,-1 0,0-1,0 0,0-1,0 1,0-1,-1-1,0 1,0-1,0 0,0-1,-1 1,0-1,0 0,0 0,-1-1,0 1,1-4,3-9</inkml:trace>
  <inkml:trace contextRef="#ctx0" brushRef="#br0" timeOffset="2003.478">2128 311,'38'5,"32"1,9 0,-4-1,-10-1,-12-2,-9-1,-8-1,-10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232 212,'0'-1,"0"0,0 0,0 0,0 0,1 0,-1 0,0 0,0-1,1 1,-1 0,1 0,-1 0,1 0,-1 0,1 0,0 1,-1-1,1 0,0 0,0 0,0 1,0-1,0 0,0 1,-1-1,1 0,1 1,-1 0,0-1,0 1,0 0,0-1,0 1,0 0,0 0,0 0,0 0,1 0,-1 0,0 0,0 0,0 0,0 1,0-1,0 0,0 1,0-1,0 1,0-1,0 1,0 0,0-1,0 1,0 0,0 0,-1-1,1 1,0 0,4 11,-1-1,0 1,-1 0,0 0,0 0,-2 1,1-1,-2 0,0 1,0-1,-1 1,0-1,-1 0,-3 9,1 9,-54 435,57-463,0 0,0 0,0 1,0-1,1 0,-1 1,1-1,-1 1,1-1,0 1,0-1,0 0,0 1,1-1,-1 1,1-1,-1 0,1 1,0-1,0 0,0 0,0 1,0-1,0 0,1 0,-1 0,1 0,0-1,-1 1,1 0,0-1,0 1,0-1,0 1,0-1,0 0,0 0,1 0,-1 0,0-1,1 1,-1 0,0-1,1 0,-1 1,1-1,-1 0,1 0,-1-1,0 1,1 0,-1-1,1 0,1 0,20-9,0-1,-1-2,0 0,-1-1,0-1,-2-1,0-1,0-1,0-3,57-46,24-22,-101 89,1-1,-1 0,1 0,-1 1,1-1,0 0,-1 1,1-1,0 1,-1-1,1 1,0-1,0 1,0-1,-1 1,1 0,0-1,0 1,0 0,0 0,0 0,-1 0,1 0,0 0,0 0,0 0,0 0,0 0,0 0,0 0,-1 1,1-1,0 0,0 1,0-1,-1 0,1 1,0-1,0 1,-1 0,1-1,0 1,-1-1,1 1,-1 0,1 0,-1-1,1 1,-1 0,1 0,-1-1,13 59,-3-16,-9-41,0 0,1 0,-1 0,1 0,0 0,-1 0,1 0,0 0,0-1,0 1,0-1,0 0,1 0,-1 1,0-1,1-1,-1 1,0 0,1-1,-1 1,1-1,-1 1,1-1,0 0,-1 0,1-1,-1 1,1 0,-1-1,0 1,1-1,-1 0,1 0,-1 0,0 0,0 0,1-1,-1 1,0-1,0 0,71-76,-66 55,-2 0,-1 0,0-1,-2 1,0-1,-2 0,-1 1,0-1,-2 1,-1-1,-1 1,0 0,-2 0,-1 1,-1 0,0 0,-2 1,-1 1,0-1,-1 2,-1 0,-1 1,-1 0,-1 1,0 1,-1 0,0 1,-1 2,-8-5,8 7,0 1,0 1,-1 1,0 0,0 1,-1 2,0 0,0 1,0 1,0 1,-1 1,1 1,0 0,-1 2,1 1,0 0,0 2,0 0,1 1,-1 1,2 1,-1 1,1 1,0 1,1 0,1 1,-1 1,2 0,0 2,1 0,0 0,-2 6,11-11,1-1,0 1,0 0,1 0,1 1,0-1,0 1,1 0,0 0,1 0,0 0,1 0,0 0,1 0,0 0,1 0,0-1,0 1,2 0,-1-1,1 0,0 0,5 8,16 28</inkml:trace>
  <inkml:trace contextRef="#ctx0" brushRef="#br0" timeOffset="1067.137">1417 600,'-128'-17,"116"17,1 0,-1 1,1 1,0 0,0 1,0 0,0 0,0 1,0 1,1 0,0 0,0 1,0 0,1 1,0 0,0 1,1 0,0 0,0 0,1 1,0 0,-1 3,7-9,0 1,0 0,0-1,0 1,0 0,1-1,0 1,0 0,0 0,0-1,0 1,1 0,0-1,-1 1,1 0,1-1,-1 1,1-1,-1 1,1-1,0 0,0 0,0 0,0 0,1 0,0 0,-1-1,1 1,0-1,0 0,0 1,0-1,1-1,-1 1,0 0,1-1,-1 0,1 0,0 0,-1 0,1 0,0-1,0 0,-1 0,1 0,0 0,0 0,-1-1,1 0,0 0,-1 0,1 0,0-1,17-3,0-2,-1 0,0-2,0 0,-1-1,0-1,-1-1,0 0,-1-2,-1 0,0-1,-1 0,9-12,-24 26,0-1,1 0,-1 1,0-1,1 1,-1-1,1 0,0 1,-1-1,1 1,0 0,0-1,0 1,0 0,0-1,0 1,0 0,1 0,-1 0,0 0,1 0,-1 0,0 0,1 1,-1-1,1 0,-1 1,1-1,0 1,-1 0,1-1,0 1,-1 0,1 0,0 0,-1 0,1 0,-1 1,1-1,0 0,-1 1,1-1,-1 1,1 0,-1-1,1 1,-1 0,1 0,-1 0,0 0,0 0,1 0,-1 0,0 1,0-1,0 0,0 1,0-1,-1 1,1-1,0 1,-1-1,1 1,0 1,2 35,18 80,-20-115,0-1,0 1,0-1,1 0,-1 0,1 0,-1 0,1 0,0 0,0 0,0 0,0-1,0 1,0-1,1 1,-1-1,0 0,1 0,-1 0,1 0,-1-1,1 1,-1-1,1 1,0-1,-1 0,1 0,-1 0,1 0,0 0,-1-1,1 1,-1-1,1 0,-1 0,1 0,-1 0,1 0,-1 0,0-1,1 0,12-8,-1 0,-1-1,0-1,0 0,-1-1,-1 0,0-1,-1 0,-1-1,3-5,5-5,-8 11,-9 15,1-1,-1 1,0-1,1 0,-1 1,1-1,-1 0,1 1,0-1,-1 0,1 0,-1 1,1-1,-1 0,1 0,0 0,-1 0,1 0,-1 0,1 0,0 0,-1 0,1 0,-1 0,1 0,0-1,-1 1,1 0,-1 0,1-1,-1 1,1 0,-1-1,1 1,-1 0,1-1,10 92,-10-90,0 1,-1-1,1 1,0 0,0-1,0 0,0 1,0-1,0 1,0-1,0 0,1 0,-1 0,1 0,-1 0,0 0,1 0,0 0,-1 0,1-1,-1 1,1-1,0 1,0-1,-1 0,1 0,0 1,0-1,-1 0,1-1,0 1,-1 0,1 0,0-1,0 1,-1-1,1 1,-1-1,1 0,0 0,-1 0,1 0,-1 0,0 0,1 0,-1 0,0 0,0-1,0 1,1-1,90-140,-71 99,44-87,-64 130,-1-1,0 1,1-1,-1 1,0-1,1 1,-1-1,1 1,-1 0,1-1,-1 1,1-1,-1 1,1 0,-1 0,1-1,0 1,-1 0,1 0,-1 0,1-1,0 1,-1 0,1 0,0 0,-1 0,1 0,0 0,-1 1,1-1,-1 0,1 0,0 0,-1 0,1 1,-1-1,1 0,-1 1,1-1,-1 0,1 1,-1-1,1 1,-1-1,1 1,-1-1,0 1,1-1,-1 1,0-1,1 1,-1-1,0 1,0 0,1-1,-1 1,0-1,0 1,0 0,0-1,0 1,0 0,0-1,0 1,11 46,-3 350,-48 123,40-508,-1 0,-1 0,1 0,-2 0,0 0,0 0,-1-1,0 1,-1-1,-1 0,1 0,-2-1,0 0,0 0,0 0,-1-1,-1 0,0-1,0 0,0 0,-1-1,0 0,-1-1,0 0,1 0,-7 1,13-6,1-1,-1 0,1 0,-1 0,1 0,0-1,-1 0,1 1,0-1,-1 0,1 0,0-1,0 1,0-1,0 1,0-1,0 0,0 0,1 0,-1-1,1 1,0-1,-1 1,1-1,0 0,0 0,1 0,-1 0,1 0,-1 0,1 0,0-1,0 1,1 0,-1-1,0-1,11-127,9 74,3 1,3 1,1 1,4 1,1 2,3 0,6-3,-15 26,-4 7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1:1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0 623,'2'-2,"-1"0,1 0,-1 0,1 0,0 1,-1-1,1 1,0-1,0 1,0 0,0-1,1 1,-1 0,0 1,0-1,1 0,-1 1,0-1,1 1,-1-1,1 1,-1 0,0 0,1 1,0-1,-1 0,46-2,0 2,0 3,-1 1,1 3,11 4,118 14,46-16,96-13,502-48,-662 43,1135-44,-231 26,-272 15,148-23,316-4,183-15,-320 24,116 2,-473 17,294-24,-297 12,-547 15,1106-29,1427 38,-1549-29,266-22,-1425 48,618-29,-17 2,215 0,335 30,-547-31,-555 30,-54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62 180,'-4'2,"0"0,0 0,0 1,0-1,1 1,-1 0,1 0,0 1,0-1,0 0,0 1,1 0,-1 0,1 0,0 0,0 0,0 0,1 1,0-1,-1 0,1 1,1-1,-1 1,1-1,0 1,0 0,0-1,1 1,-1-1,1 1,0 0,-1 4,-1 29,1 0,3 1,0-1,3 0,1 0,2-1,1 0,2 0,4 2,-12-30,0 0,1 0,1 0,0-1,0 0,0 0,1 0,0-1,1 0,4 3,-9-7,0-1,0 0,0 0,1 0,-1 0,1-1,-1 1,1-1,0 0,-1 0,1 0,0 0,0-1,0 0,-1 0,1 0,0 0,0 0,0-1,0 0,-1 1,1-1,0-1,-1 1,1-1,-1 1,1-1,-1 0,1 0,12-12,0 0,0-1,-2-1,0 0,0-1,-2-1,10-17,7-8,-5 9,-2 0,-1-2,-2 0,-2-1,12-37,-16 47,-13 27,0-1,0 1,0 0,0-1,1 1,-1 0,0-1,0 1,1 0,-1 0,0-1,1 1,-1 0,0 0,1 0,-1-1,0 1,1 0,-1 0,0 0,1 0,-1 0,1 0,-1 0,0 0,1 0,-1 0,0 0,1 0,-1 0,1 0,-1 0,0 0,1 0,-1 0,0 0,1 1,-1-1,0 0,1 0,-1 0,0 1,1-1,-1 0,0 0,0 1,1-1,-1 0,0 1,0-1,0 0,1 1,-1-1,0 0,0 1,0-1,0 0,0 1,0-1,0 1,0-1,0 0,0 1,0-1,0 0,0 1,0-1,0 1,0-1,0 0,20 81,-18-67,0 1,1 0,0-1,1 0,1 0,0 0,1 0,0-1,1 0,1-1,0 1,1-1,0-1,1 0,0 0,0-1,11 8,-14-14,0 0,1 0,-1-1,1 0,0 0,0-1,0 0,0 0,0-1,0 0,0 0,0-1,1 0,-1-1,0 0,0 0,0-1,0 0,0 0,0-1,0 0,-1 0,1-1,-1 0,0 0,0 0,0-1,1-3,12-10,-1-2,-1 0,-1-1,-1-1,-1 0,-1-1,-1-1,-1 0,-1 0,-1-2,-2 1,0-1,-1 0,-2-1,1-10,-3-163,-22 155,13 50</inkml:trace>
  <inkml:trace contextRef="#ctx0" brushRef="#br0" timeOffset="4006.703">1303 603,'8'6,"1"0,-1-1,1 0,0-1,0 0,0 0,0-1,1 0,0-1,-1 0,1 0,0-1,0-1,0 1,0-2,0 1,0-1,-1-1,1 0,0 0,-1-1,1 0,-1 0,0-1,0-1,0 1,-1-2,1 1,-1-1,0 0,-1-1,0 1,0-2,0 1,-1-1,0 0,-1 0,1 0,-2-1,1 0,-1 0,3-10,-7 17,1-1,0 0,-1 1,0-1,0 0,1 1,-2-1,1 0,0 0,-1 1,1-1,-1 0,0 1,1-1,-1 1,-1-1,1 1,0-1,0 1,-1 0,0-1,1 1,-1 0,0 0,0 0,0 1,0-1,0 0,-1 1,1-1,-1 1,1 0,0 0,-1 0,0 0,1 0,-2 0,-104-10,94 15,-1 0,1 1,0 1,0 0,0 1,1 0,0 1,1 0,0 1,0 1,1 0,0 1,1-1,-1 3,-4 3,2 0,0 1,1 0,1 1,1 1,0-1,1 2,1-1,1 1,1 0,1 1,-2 13,6-28,1 0,0-1,0 1,0 0,0-1,1 1,0-1,0 1,1-1,0 1,0-1,0 0,0 0,1 0,0 0,0 0,0 0,1-1,-1 0,1 0,0 0,0 0,1 0,-1-1,1 0,0 0,0 0,0 0,0-1,0 0,3 1,13 4,-1-1,1-2,0 0,1-1,-1-1,0 0,17-3,118-27,-134 26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1,'1'467,"-3"-114,2-329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32 536,'0'0,"-1"-1,1 1,-1 0,1-1,-1 1,1 0,-1 0,1-1,-1 1,1 0,-1 0,1 0,-1 0,0 0,1 0,-1-1,1 1,-1 0,1 1,-1-1,1 0,-1 0,0 0,1 0,-1 0,1 0,-1 1,1-1,-1 0,1 0,-1 1,1-1,-1 1,1-1,0 0,-1 1,1-1,-1 1,1-1,0 0,0 1,-1-1,1 1,0-1,0 1,-1 0,1-1,0 1,0-1,0 1,0-1,0 1,0-1,0 1,0 0,0-1,0 1,0-1,0 1,-5 40,5-41,-3 28,2-1,0 1,2-1,2 1,0-1,2 1,0-2,2 1,1 0,4 4,-10-26,0 0,1 0,0 0,0-1,0 1,1-1,-1 0,1 0,0 0,1 0,-1-1,0 0,1 1,0-2,0 1,0-1,0 1,0-1,0-1,0 1,1-1,-1 0,1 0,-1 0,1-1,-1 0,1 0,-1 0,1-1,-1 0,1 0,-1 0,1-1,-1 0,0 0,0 0,0 0,0-1,0 0,-1 0,1 0,-1-1,0 0,2-2,19-23,-1 0,-2-2,-1-1,-1 0,-2-2,-1 0,-2-1,5-19,8-29,-28 87,-5 22,2 1,1 0,1 0,2 0,0 0,2 0,1 0,2 6,-3-27,1 0,-1 0,1 0,0-1,1 1,-1-1,1 0,0-1,0 1,1-1,-1 0,1 0,0-1,0 0,0 0,1 0,-1-1,1 0,-1 0,1 0,0-1,0 0,-1 0,1-1,0 0,0 0,0-1,0 0,0 0,-1 0,1-1,-1 0,1 0,-1-1,1 0,-1 0,0 0,-1-1,1 0,0 0,3-4,1-1,0 0,0-1,-2 0,1 0,-1-1,0 0,-1 0,-1-1,0 0,0 0,-1 0,-1-1,3-12,10-57,-18 81,1 1,0-1,-1 1,1-1,-1 1,1-1,-1 1,1-1,-1 1,1 0,-1-1,0 1,1 0,-1 0,1-1,-1 1,0 0,1 0,-1 0,0 0,1 0,-1 0,0 0,1 0,-1 0,0 0,1 0,-1 0,1 1,-1-1,0 0,1 0,-1 1,1-1,-1 0,1 1,-1-1,0 0,1 1,0-1,-1 1,1-1,-1 1,1-1,0 1,-1-1,1 1,0 0,-1-1,1 1,0-1,0 1,0 0,-1-1,1 1,0 0,0-1,0 1,0 0,0-1,0 1,-7 15</inkml:trace>
  <inkml:trace contextRef="#ctx0" brushRef="#br0" timeOffset="252.059">1020 649,'0'39,"0"17,5-1,1-10</inkml:trace>
  <inkml:trace contextRef="#ctx0" brushRef="#br0" timeOffset="419.275">964 311,'0'0</inkml:trace>
  <inkml:trace contextRef="#ctx0" brushRef="#br0" timeOffset="701.074">1246 1,'25'167,"-7"1,-7 1,-8 35,-4-36,1-144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5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1 473,'3'2,"-1"0,1 0,0 0,0-1,0 1,0-1,0 0,1 0,-1 0,0 0,0 0,1-1,-1 0,1 1,-1-1,0-1,1 1,-1 0,0-1,1 0,-1 1,0-1,0-1,0 1,0 0,1-1,-2 1,1-1,0 0,0 0,-1 0,2-2,11-9,1 0,-2-2,0 0,-1-1,-1 0,0 0,-1-2,-1 1,-1-1,0-1,0-2,4-11,-1-1,-2-1,-1 0,-2 0,-1-1,0-14,-10 30,-7 42,3 27,3 1,1 0,3 0,4 28,-1 4,-3 33,-2-39,4 1,2-1,4 0,4-1,2 0,6 6,35 82,-54-163,0 0,-1-1,1 1,0 0,0 0,0 0,0 0,0 0,0-1,0 1,0 0,0 0,0 0,0 0,0 0,1-1,-1 1,0 0,1 0,-1 0,1-1,-1 1,0 0,1 0,0-1,-1 1,1 0,-1-1,1 1,0-1,-1 1,1-1,0 1,0-1,0 0,-1 1,1-1,0 0,0 1,0-1,0 0,-1 0,1 0,0 0,0 0,0 0,0 0,0 0,0 0,-1 0,1-1,0 1,0 0,0-1,-1 1,1 0,0-1,0 1,-1-1,1 1,0-1,-1 1,1-1,0 0,87-194,-74 170,2 1,1 0,1 1,1 0,1 2,0 0,2 2,0 0,25-15,-46 32,1 1,-1 0,0 0,1 0,-1 0,1 0,0 1,-1-1,1 0,-1 1,1-1,0 1,0 0,-1-1,1 1,0 0,-1 0,1 0,0 0,0 0,-1 1,1-1,0 0,0 1,-1-1,1 1,-1 0,1 0,0-1,-1 1,0 0,1 0,-1 0,1 1,-1-1,0 0,0 0,0 1,0-1,0 1,0-1,0 1,0-1,-1 1,1-1,0 1,-1 0,1-1,-1 1,0 0,0 0,0-1,1 1,-2 1,0 199,-12-144,11-52,-1 0,1 0,0 1,0-1,1 1,0-1,0 1,0-1,1 1,0-1,0 1,1 0,0-1,0 1,0-1,1 1,0-1,0 0,1 0,0 0,2 5,16-6,-13-13</inkml:trace>
  <inkml:trace contextRef="#ctx0" brushRef="#br0" timeOffset="253.168">1045 1038,'-5'24,"4"8,1-2</inkml:trace>
  <inkml:trace contextRef="#ctx0" brushRef="#br0" timeOffset="485.905">1017 473,'0'0</inkml:trace>
  <inkml:trace contextRef="#ctx0" brushRef="#br0" timeOffset="710.136">1441 248,'24'160,"10"142,-36 140,-9-412,5-35</inkml:trace>
  <inkml:trace contextRef="#ctx0" brushRef="#br0" timeOffset="950.548">1102 869,'38'-5,"47"-11,13-3,0 2,-12-1,-11 2,-14 5,-12 3,-10 4,-6 2,-9 1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1,'22'130,"-4"88,-9-152,-3-1,-3 1,-3 1,-2-1,-8 35,-9 194,22-275,5-26,4-30,-8 10,-2 1</inkml:trace>
  <inkml:trace contextRef="#ctx0" brushRef="#br0" timeOffset="266.729">0 651,'39'-15,"31"-14,14-2,-3-1,-10 1,-12 5,-12 2,-9 1,-6 4,-4 0,-1-1,-2-2,-3 3</inkml:trace>
  <inkml:trace contextRef="#ctx0" brushRef="#br0" timeOffset="738.189">706 30,'-20'241,"10"0,11 9,0-224,0 0,2 1,0-1,2 0,1-1,7 17,-13-40,0 0,0-1,0 1,0 0,1 0,-1 0,1-1,-1 1,1 0,0-1,0 1,0-1,0 1,0-1,0 1,0-1,0 0,0 1,1-1,-1 0,1 0,-1 0,1 0,-1 0,1 0,-1 0,1-1,0 1,-1-1,1 1,0-1,0 1,-1-1,1 0,0 0,0 0,0 0,-1 0,1 0,0-1,0 1,-1-1,1 1,0-1,-1 0,2 0,103-116,-37 34,-50 57,3 0,0 2,1 0,1 1,14-9,-37 31,0 0,0 0,1 0,-1 0,0 0,1 0,-1 0,1 0,-1 0,1 1,-1-1,1 1,0-1,-1 1,1-1,0 1,-1 0,1 0,0 0,-1 0,1 0,0 0,-1 1,1-1,0 0,-1 1,1 0,-1-1,1 1,-1 0,1-1,-1 1,1 0,-1 0,0 0,1 1,-1-1,0 0,0 0,0 1,0-1,0 0,0 1,0-1,-1 1,1-1,0 1,-1 0,1-1,-1 1,0-1,1 1,-1 0,0-1,0 1,0 0,0 0,-1 0,-12 142,-2-28,15-114,0 0,0 0,0 0,0 0,0 0,0 0,1-1,-1 1,1 0,-1 0,1 0,0 0,-1-1,1 1,0 0,0-1,0 1,0-1,1 1,-1-1,0 0,1 1,-1-1,0 0,1 0,0 0,-1 0,2 1,9-2</inkml:trace>
  <inkml:trace contextRef="#ctx0" brushRef="#br0" timeOffset="1096.93">1327 961,'23'-8,"-1"-1,-1-1,0-1,0 0,-1-2,-1-1,0 0,-1-1,0-1,-1-1,-1 0,13-18,-27 32,1 0,-1 0,1 0,-1-1,0 1,0 0,-1-1,1 0,-1 1,0-1,0 0,0 1,0-1,0 0,-1 0,0 0,0 0,0 0,0 0,-1 0,1 1,-1-1,0 0,0 0,0 1,-1-1,0 0,1 1,-1-1,0 1,0 0,-1 0,1 0,-1 0,0 0,1 0,-1 1,-1-1,1 1,0 0,0 0,-1 0,1 0,-2 1,-1-1,1 1,-1 0,0 1,0-1,0 1,0 0,0 1,0 0,0 0,1 0,-1 0,0 1,1 0,-1 0,1 1,0-1,-1 1,1 0,1 1,-2 0,-92 86,80-71,10-11,-1 1,2 0,-1 0,1 0,1 1,-1 0,2 1,-1-1,2 1,-1 0,1 0,1 0,0 1,1-1,0 1,1 0,0 0,1-1,0 1,1 0,0 0,0-1,2 2,0-6,-1-1,1 0,0 0,1-1,0 1,0-1,0 1,0-1,1 0,0-1,0 1,0-1,1 0,-1-1,1 1,0-1,0 0,0 0,0-1,1 0,-1 0,1 0,2-1,158 15,-163-16,37-2,1-2,-1-2,0-2,0-1,1-3,-14 5,0 1,-4 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1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198 921,'-7'9,"1"1,0-1,0 2,1-1,0 1,1-1,1 1,-1 0,2 1,-1-1,2 0,-1 1,2 0,-1-1,2 1,-1-1,2 1,-1-1,2 1,-1-1,2 0,3 9,-3 2,3 17,2 0,2-1,1 0,16 33,-27-69,-1 1,1-1,1 1,-1-1,0 1,1-1,-1 0,1 0,0 0,-1 0,1 0,0 0,0-1,1 1,-1 0,0-1,0 0,1 0,-1 1,1-1,-1 0,1-1,-1 1,1 0,-1-1,1 0,0 1,-1-1,1 0,0-1,-1 1,1 0,0-1,-1 1,1-1,-1 0,1 0,-1 0,1 0,-1 0,1-1,-1 1,0-1,0 1,0-1,0 0,0 0,0 0,-1 0,2-2,73-154,-64 126,2 0,1 1,2 1,1 0,1 1,1 1,2 1,0 1,21-17,-37 37,49-35,-54 41,1-1,-1 0,0 1,0-1,1 0,-1 1,0 0,0-1,1 1,-1 0,0 0,1-1,-1 1,0 0,1 0,-1 1,1-1,-1 0,0 0,0 1,1-1,-1 1,0-1,1 1,-1-1,0 1,0 0,0 0,0-1,0 1,0 0,0 0,0 0,0 0,0 0,0 0,-1 1,1-1,0 0,-1 0,1 0,-1 1,1 0,7 129,-10-91,-17 110,7-59,34-131,-4-5,3 1,1 1,1 1,17-18,-23 34,-11 16,0 0,1 1,0 0,0 0,1 0,0 1,1 0,0 1,0 0,0 0,9-4,-17 10,0 1,0-1,0 1,-1 0,1-1,0 1,0 0,0 0,0-1,0 1,0 0,0 0,0 0,0 0,0 0,0 1,0-1,0 0,0 0,0 1,0-1,0 0,0 1,0-1,0 1,-1-1,1 1,0-1,0 1,-1 0,1 0,0-1,-1 1,1 0,0 0,-1 0,1-1,-1 1,0 0,1 0,-1 0,0 0,1 0,-1 0,0 0,0 0,0 0,0 0,0 0,0 0,0 0,-6 61,4-49,-26 118,25-91,2-40,1 1,0 0,0-1,0 1,1 0,-1-1,0 1,0 0,0-1,0 1,0-1,1 1,-1 0,0-1,1 1,-1-1,0 1,1-1,-1 1,1-1,-1 1,1-1,-1 1,1-1,-1 0,1 1,-1-1,1 0,-1 1,1-1,0 0,-1 0,1 0,-1 1,1-1,0 0,-1 0,1 0,0 0,-1 0,1 0,0 0,-1-1,1 1,0 0,-1 0,1 0,-1-1,1 1,0 0,-1 0,1-1,-1 1,1-1,-1 1,1 0,-1-1,16-10,0-1,-1 0,-1-1,0-1,-1 0,0-1,9-15,23-24,93-72,-137 125,0 0,0 0,-1 0,1 0,0 0,0 0,0 0,1 0,-1 0,0 1,0-1,0 0,1 1,-1-1,0 1,0-1,1 1,-1 0,1 0,-1-1,0 1,1 0,-1 0,0 0,1 1,-1-1,1 0,-1 0,0 1,1-1,-1 1,0-1,0 1,1-1,-1 1,0 0,0 0,0-1,0 1,0 0,0 0,0 0,0 0,0 1,0-1,-1 0,1 0,0 0,-1 1,1-1,-1 0,1 0,-1 1,0-1,0 1,1-1,-1 0,0 1,0-1,0 1,0 14,1 0,-2 0,0 0,-1 0,-1 0,0-1,-1 1,-1-1,-3 7,-10 40,7-23,8-29,-1-1,1 2,1-1,0 0,0 1,1-1,1 0,0 1,0 0,1-1,15 14,-7-22</inkml:trace>
  <inkml:trace contextRef="#ctx0" brushRef="#br0" timeOffset="322.752">1 441,'0'0</inkml:trace>
  <inkml:trace contextRef="#ctx0" brushRef="#br0" timeOffset="1104.12">1553 1118,'18'181,"-8"1,-8 0,-2-174,0 1,-1-1,1 0,-2 0,1 0,-1-1,0 1,-1 0,0 0,0-1,-1 0,1 0,-2 0,5-7,0 0,0-1,0 1,0-1,0 1,0 0,0-1,0 1,0 0,0-1,-1 1,1 0,0-1,0 1,0 0,-1-1,1 1,0 0,0 0,-1-1,1 1,0 0,-1 0,1-1,0 1,-1 0,1 0,0 0,-1 0,1-1,0 1,-1 0,1 0,-1 0,1 0,0 0,-1 0,1 0,0 0,-1 0,1 0,-1 0,1 1,0-1,-1 0,1 0,0 0,-1 0,1 0,0 1,-1-1,1 0,0 0,-1 1,1-1,0 0,0 1,0-1,-1 0,1 0,0 1,0-1,0 0,-1 1,1-1,0 1,0-33,9-5,1 0,2 0,1 1,2 0,1 1,2 1,1 0,2 2,1 0,8-6,18-26,2 3,3 2,25-20,-24 40,-53 38,0 0,1 0,-1 1,0-1,1 0,-1 1,0-1,1 1,-1-1,1 1,-1 0,1 0,-1 0,1 0,-1 0,1 0,-1 0,1 0,-1 0,1 1,-1-1,1 1,-1-1,0 1,1 0,-1-1,0 1,1 0,-1 0,0 0,0 0,0 0,0 0,0 0,0 0,0 0,0 1,0-1,-1 0,1 1,0-1,2 11,0 1,-1-1,0 1,-1-1,0 1,-1-1,0 1,-1 0,-2 5,1 19,1-20,3-5,-1 0,0 0,-1 0,0 0,-1 1,-1-1,0 0,0 0,-1-1,-1 1,0 0,0-1,-1 0,-1 0,0-1,0 1,-1-1,0 0,-1-1,0 0,0 0,-1-1,-1 0,-5 4,2-5,0 1,-1-2,0 0,0 0,0-2,-1 0,1 0,-1-1,0-1,0-1,0 0,-1-1,1 0,0-1,0-1,0 0,0-1,1-1,-1-1,-2-1,-1-5</inkml:trace>
  <inkml:trace contextRef="#ctx0" brushRef="#br0" timeOffset="2273.022">2400 1118,'-12'15,"-11"12,2 0,0 2,2 0,2 1,0 1,2 0,-6 23,20-51,0 0,0 0,1 1,-1-1,1 0,0 0,0 1,0-1,0 0,1 1,-1-1,1 0,0 0,0 1,0-1,0 0,1 0,-1 0,1 0,0-1,0 1,0 0,0-1,0 1,1-1,-1 0,1 0,-1 0,1 0,0 0,0 0,0-1,0 0,0 1,0-1,0 0,0 0,1-1,-1 1,0-1,0 0,1 1,-1-1,0-1,1 1,-1 0,0-1,0 0,3-1,10-2,-1-1,-1-1,1 0,-1-1,0-1,-1 0,0-1,0-1,-1 0,0 0,-1-1,0 0,-1-1,0-1,0 0,-2 0,0 0,0-1,-1 0,-1-1,0 0,-1 0,-1 0,0 0,-1-1,0-9,-2 17,0 0,-1 0,-1-1,1 1,-1 0,0 0,-1 1,0-1,0 0,-1 0,0 1,0-1,0 1,-5-5,7 9,-1 0,-1 0,1 0,0 1,-1-1,1 1,-1 0,0 0,0 0,0 0,0 0,0 0,0 1,0 0,0-1,-1 1,1 0,-1 1,1-1,-1 1,1-1,-1 1,1 0,-1 0,1 1,-1-1,1 1,0-1,-1 1,1 0,0 1,-1-1,1 0,-1 2,-4 1,0 0,0 1,1 0,0 0,0 1,0 0,0 0,1 1,0 0,1 0,-1 0,1 1,1 0,-1 0,1 0,1 0,0 1,0-1,0 1,1 0,0 0,1 0,0 0,1 0,0 0,0 0,0 0,2 0,-1 0,1 0,0-1,1 3,3-6,-1 0,1 0,0-1,0 0,0 0,0-1,1 1,-1-1,1-1,0 1,0-1,0 0,0-1,0 0,1 0,-1 0,0-1,1 0,-1-1,0 0,0 0,0 0,7-3,-12 4,30-5,-1-2,0-1,0-2,-1-1,0-1,-1-1,0-2,-1-1,-1-1,-1-1,0-2,-2 0,0-2,-1-1,-1 0,6-11,11-7,-26 29,-1 1,0-2,0 0,-1 0,-1-1,0 0,-1-1,-1 0,0-1,-1 1,-1-1,4-14,-9 28,-1 0,0 0,1 1,-1-1,0 0,0 0,0 1,0-1,0 0,-1 0,1 1,0-1,-1 0,0 1,1-1,-1 0,0 1,0-1,1 1,-1-1,-1 1,1-1,0 1,0 0,0 0,-1-1,1 1,0 0,-1 0,1 0,-1 1,0-1,1 0,-1 1,0-1,1 0,-1 1,0 0,1-1,-1 1,0 0,0 0,0 0,1 0,-1 1,0-1,0 0,0 1,-83 29,71-22,1 1,0 0,1 1,0 0,0 1,1 0,1 1,0 0,1 1,0 0,0 0,2 1,0 0,0 0,1 1,1 0,0 3,5-13,0 0,1 0,0 1,0-1,0 0,1 0,-1 0,1 0,1-1,-1 1,0 0,1-1,0 0,0 1,1-1,-1 0,1-1,0 1,0-1,0 1,0-1,0-1,1 1,0 0,-1-1,1 0,0 0,0-1,0 1,0-1,0 0,0 0,1-1,-1 1,0-1,0-1,3 1,2 1,-3-2,-1 1,1-1,0 1,-1 1,1 0,0 0,-1 0,1 0,-1 1,0 0,1 1,-1-1,0 1,0 0,0 1,-1-1,1 1,-1 0,0 1,0-1,-1 1,1 0,-1 0,0 1,0-1,-1 1,1 0,-1 0,-1 0,3 6,1 125,-6-135,1 0,0-1,-1 1,1 0,0-1,0 1,0-1,0 1,1-1,-1 1,0-1,1 0,-1 1,0-1,1 0,0 0,-1 0,1 0,0 0,-1-1,1 1,0 0,0-1,-1 0,1 1,0-1,0 0,0 0,0 0,0 0,0 0,-1 0,1-1,0 1,0 0,0-1,0 0,0 0,68-32,-39 13,-1-1,0-2,-2-1,-1-1,-1-1,4-7,112-201,-105 171,-3-1,-3-2,-2-1,0-13,-20 52,-1 0,-1 0,-2 0,-1-1,-1 0,-2 0,0 0,-2 0,-1 0,-2 0,-6-25,10 52,0-1,0 1,-1-1,1 1,-1-1,1 1,-1 0,0-1,0 1,0 0,0 0,-1-1,1 1,0 0,-1 0,0 1,1-1,-1 0,0 0,0 1,0-1,0 1,0 0,0-1,0 1,-1 0,1 0,0 1,-1-1,1 0,-1 1,1-1,-1 1,1 0,-1 0,1 0,0 0,-1 0,1 1,-1-1,1 1,-1-1,1 1,0 0,-1 0,-1 1,-5 8,0 0,0 0,1 1,1 0,0 1,0-1,1 1,0 1,1-1,1 1,0 0,0 0,1 6,-5 29,3 0,3 0,1 0,4 26,-2-2,3-27,2 0,1 0,3-1,1 0,3 2,11 45,32 120,-47-150,-9-63,-1-8</inkml:trace>
  <inkml:trace contextRef="#ctx0" brushRef="#br0" timeOffset="2520.855">3274 864,'44'-10,"42"-7,17-2,0 3,-8-1,-15 3,-11 4,-9 3,-9 3,-8 2,-7 2,-5 0,-8 1</inkml:trace>
  <inkml:trace contextRef="#ctx0" brushRef="#br0" timeOffset="3804.484">4375 948,'-15'-1,"-1"0,1 0,-1 2,1 0,0 1,-1 0,1 1,0 1,0 0,1 1,-1 1,1 0,0 1,-11 8,18-10,1 1,0 0,0 0,0 1,0 0,1 0,1 0,-1 1,1-1,0 1,1 0,0 1,0-1,0 0,1 1,1-1,0 1,0 0,0-1,0-3,1 0,-1 0,1 0,0 0,1 0,-1 0,1 0,0 0,0 0,0 0,1-1,0 1,0 0,0-1,0 0,1 1,-1-1,1 0,0 0,1 0,-1-1,1 1,-1-1,1 0,0 0,0 0,1 0,-1-1,0 0,1 0,0 0,-1 0,2-1,-1 0,1 0,0-1,-1 0,1 0,0 0,-1-1,1 1,-1-1,1-1,-1 1,1-1,-1 0,0 0,0-1,0 0,0 0,0 0,0 0,-1-1,0 1,1-1,-1-1,81-103,-76 94,3-6,0 1,2 1,0 0,1 0,1 2,1 0,0 1,1 1,7-4,-24 17,1 0,-1 0,1 0,0 0,-1 0,1 0,0 1,0-1,0 1,0-1,0 1,-1 0,1 0,0 0,0 0,0 0,0 0,0 0,0 1,0-1,0 1,-1-1,1 1,0 0,0-1,-1 1,1 0,0 0,-1 1,1-1,-1 0,1 0,-1 1,0-1,0 1,1-1,-1 1,0-1,0 1,-1 0,1 0,0-1,0 3,15 83,-16-75,-1 0,2 1,0-1,0 0,1 1,1-1,0 0,0-1,1 1,1 0,0-1,1 0,0 0,3 3,-7-12,1 0,-1 0,1 0,0-1,-1 1,1 0,0-1,0 0,0 0,0 0,0 0,1 0,-1-1,0 1,0-1,0 0,1 0,-1 0,0-1,0 1,0-1,1 1,-1-1,0 0,0 0,0 0,0-1,0 1,-1-1,3-1,77-65,58-100,-34 45,-106 122,0 0,1 1,-1-1,1 1,-1-1,1 1,-1-1,1 1,-1-1,1 1,0 0,-1-1,1 1,-1 0,1-1,0 1,0 0,-1 0,1 0,0-1,-1 1,1 0,0 0,-1 0,1 0,0 0,0 1,-1-1,1 0,0 0,-1 0,1 1,0-1,-1 0,1 0,0 1,-1-1,1 1,-1-1,1 1,-1-1,1 1,-1-1,1 1,-1-1,1 1,-1-1,0 1,1 0,-1-1,0 1,1 0,-1-1,0 1,0 0,0-1,0 1,0 0,0 0,0-1,0 2,-3 44,-2-19,2-17,0 0,1 1,0 0,1-1,0 1,1 0,0 0,1 0,1 8,-1-16,1 0,-1-1,0 0,1 1,-1-1,1 0,0 0,-1 0,1 0,0 0,1 0,-1 0,0-1,0 1,1-1,-1 1,1-1,-1 0,1 0,-1 0,1-1,0 1,-1-1,1 1,0-1,0 0,-1 0,1 0,0 0,0 0,1-1,84-23,131-109,-217 131,0 0,0 1,0 0,0-1,1 1,-1 0,0 0,1 0,-1 0,0 1,1-1,-1 1,1-1,-1 1,1 0,0 0,-1 0,1 0,-1 0,1 1,-1-1,1 1,-1 0,1 0,-1-1,0 2,1-1,-1 0,0 0,0 1,0-1,0 1,0 0,0-1,-1 1,1 0,0 0,-1 0,1 2,13 40,-15-39,1 1,0 0,0-1,1 1,-1-1,1 1,0-1,1 0,0 0,-1 0,1 0,1 0,-1-1,1 1,0-1,0 0,0 0,0-1,1 1,-1-1,1 0,0 0,0 0,0-1,1 0,-1 0,1 0,1 0,4-3,0 0,-1-1,1 0,0-1,-1 0,1-1,-1 0,0 0,0-1,0-1,-1 0,0 0,0 0,-1-1,1-1,-2 1,1-1,-1-1,0 1,-1-1,1-1,-2 1,1-3,14-13,16-21,-2-1,-2-1,-2-2,-2-1,-3-1,-2-2,-2 0,-3-1,-2-1,-3 0,-2-1,-2-1,-2-17,-6 56,0-1,-2 1,0 0,-1 0,-1 0,-1 0,-1 0,-3-7,7 23,0 1,0 0,0 0,0-1,0 1,-1 0,1 0,-1 0,1 0,-1 1,0-1,0 0,0 1,0-1,0 1,0 0,0-1,0 1,-1 0,1 0,0 1,-1-1,1 0,-1 1,1-1,-1 1,1 0,-1 0,1 0,-1 0,1 1,0-1,-1 0,1 1,-1 0,1 0,0-1,-1 1,1 1,0-1,0 0,0 1,0-1,0 1,0-1,0 1,0 0,1 0,-1 0,0 0,-11 19,1 0,0 1,2 0,0 1,2 0,0 1,2-1,0 1,2 1,0-1,1 24,-2 6,3 0,2 0,2 0,3 0,2 0,2-1,3 0,2-1,2-1,6 9,82 198,-102-256,-1-1,0 1,0 0,0 0,0 0,0 0,-1 0,1 0,-1 0,1 1,-1-1,0 0,1 0,-1 0,0 0,-1 1,1-1,0 0,-1 0,1 0,-1 0,1 0,-1 0,0 0,0 0,0 0,0 0,0 0,-1-1,1 1,-1 0,1-1,-1 1,1-1,-1 1,0-1,0 0,1 0,-1 0,0 0,0 0,0 0,0 0,0-1,-1 1,1-1,0 0,0 1,0-1,0 0,0 0,-1 0,1-1,0 1,0 0,0-1,0 0,-1 1,-5-5,0 0,0 0,1 0,-1-1,1-1,1 1,-1-1,1 0,0 0,-2-4,1 2,-10-12</inkml:trace>
  <inkml:trace contextRef="#ctx0" brushRef="#br0" timeOffset="4054.231">5505 666,'48'-10,"44"-12,22-8,0 2,-5 0,-10 6,-14 1,-6 4,-7 1,-11 2,-6 4,-8 4,-2 3,-4 1,-5 2,-2 1,-9-1</inkml:trace>
  <inkml:trace contextRef="#ctx0" brushRef="#br0" timeOffset="5855.132">1553 1823,'5'0,"1"5,-5 6,-2 6,-2 6,1 2,-1 3,1 1,1 1,1-1,-1 0,1 0,0 0,0-10,5-13,2-8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17 890,'21'128,"-13"190,-10-196,2-115,1-5,-1 1,1-1,-1 1,0-1,0 1,0-1,-1 1,1-1,0 0,-1 1,0-1,1 1,-1-1,0 0,0 0,-1 1,1-1,0 0,-1 0,1 0,-1 0,-1 1,2-4,-1 1,1 0,0-1,-1 1,1-1,0 0,-1 0,1 1,0-1,0 0,0 0,-1 0,1 0,0 0,0 0,1 0,-1-1,0 1,0 0,0 0,1-1,-1 1,1 0,-1-1,1 1,0-1,-1 1,1-1,0 1,0-1,0 1,0-1,0 1,0 0,0-1,1 1,-1-1,1-21,1-1,2 1,0 0,1 0,1 1,1 0,1 0,6-9,9-26,4 1,2 1,2 1,2 2,20-22,-37 54,0 1,2 0,0 1,1 1,0 1,2 0,0 2,0 0,2 2,-1 0,1 2,1 0,0 2,15-4,-34 10,0 1,0 0,0 0,0 1,0-1,0 1,0 0,0 0,0 0,0 1,0 0,-1 0,1 0,0 1,0-1,-1 1,1 0,-1 1,1-1,-1 1,0 0,0 0,0 0,0 0,-1 1,1-1,-1 1,0 0,0 0,-1 0,1 1,-1-1,0 1,0-1,0 1,1 3,-2 3,0-1,-1 1,0-1,-1 1,0-1,0 0,-1 1,0-1,-1 0,0 0,-1 0,0-1,-1 1,0-1,0 0,-1 0,0-1,0 1,-1-1,0-1,-1 0,1 0,-2 0,1-1,-4 3,-5 7,0-1,0 0,-2-1,0-1,0 0,-1-2,-1 0,1-2,-2 0,1-1,-1-1,-1-1,1-2,-11 2,31-6,-1-1,0 1,0 0,1-1,-1 0,0 1,1-1,-1 0,1-1,-1 1,1 0,-1-1,1 1,0-1,0 0,0 1,0-1,0 0,0-1,0 1,1 0,-1 0,1-1,-1 1,1-1,0 1,0-1,0 1,0-1,1 0,-1 1,1-1,0 0,0 0,-1 0,2 1,-1-1,0 0,1 0,-1 1,1-1,0 0,0 1,0-1,0 1,0-1,1 0,5-16</inkml:trace>
  <inkml:trace contextRef="#ctx0" brushRef="#br0" timeOffset="1612.658">1061 720,'-25'31,"1"1,1 1,2 1,2 0,-13 32,30-63,0 0,0 1,0-1,1 1,-1 0,1-1,0 1,0 0,1 0,-1 0,1 0,-1 0,1 0,0 0,1-1,-1 1,1 0,0 0,0 0,0 0,0-1,0 1,1 0,0-1,0 1,0-1,0 0,0 0,1 0,0 0,-1 0,1 0,0 0,0-1,1 0,-1 0,0 0,3 1,2-1,0 0,0-1,0 0,0 0,0-1,1 0,-1 0,0-1,0 0,0-1,0 0,0 0,0-1,-1 0,1 0,-1 0,0-1,0 0,0-1,0 0,-1 0,1 0,1-3,1-1,0 1,-1-1,0 0,-1-1,0 0,0 0,-1-1,0 0,-1 0,0 0,-1-1,0 1,-1-1,0 0,0-7,-2 15,1-1,-1 0,0 0,0-1,-1 1,0 0,0 0,0 0,0 0,-1 0,0 0,0-1,0 1,0 1,-1-1,0 0,0 0,-1 1,1-1,-1 1,0 0,0-1,0 1,-1 1,1-1,-1 0,0 1,0 0,0 0,0 0,-1 0,1 1,-1 0,0 0,0 0,0 0,0 1,0 0,0 0,0 0,0 1,-1-1,2 2,1 0,-1 0,0 0,1 0,-1 1,1-1,-1 1,1 0,0 0,0 0,0 0,0 1,0-1,0 1,0-1,1 1,0 0,-1 0,1 1,0-1,1 0,-1 1,0-1,1 1,0-1,0 1,0 0,0-1,1 1,-1 0,1 0,0-1,0 1,1 0,-1 0,1 0,-1-1,1 1,0 0,1-1,-1 1,1-1,-1 1,1-1,0 0,0 0,1 1,6 3,0-1,0 0,0 0,1-1,0-1,0 1,0-1,0-1,0 0,1-1,0 0,0 0,-1-1,1 0,0-1,0-1,0 1,0-2,-1 0,7-1,0-1,1-1,-1 0,0-2,0 0,-1-1,1 0,-2-1,0-1,0-1,0 0,-1 0,-1-2,0 0,0-2,55-75,-56 116,-14 60,0-70,1 0,0 0,1 1,1-1,0 0,2 1,0-1,0 0,1-1,1 1,6 12,-9-25,-1-1,0 1,1-1,-1 0,1 0,-1 1,1-1,0-1,0 1,0 0,0 0,0-1,1 1,-1-1,0 1,1-1,-1 0,1 0,-1 0,1-1,0 1,-1-1,1 1,0-1,-1 0,1 0,0 0,-1 0,1 0,0-1,-1 1,1-1,0 0,-1 1,1-1,-1-1,0 1,1 0,-1-1,0 1,1-1,-1 1,0-1,0 0,-1 0,2-1,96-134,27 12,-65 89,-60 35,0 1,0-1,1 0,-1 1,0-1,0 1,1-1,-1 1,0 0,1 0,-1-1,0 1,1 0,-1 0,0 0,1 1,-1-1,0 0,1 0,-1 1,0-1,1 0,-1 1,0 0,0-1,0 1,1 0,-1-1,0 1,0 0,0 0,0 0,0 0,-1 0,1 0,0 0,0 0,-1 1,1-1,0 0,-1 0,1 1,-1-1,0 0,1 1,-1-1,0 0,0 2,-9 156,9-157,0-1,1 0,-1 0,0 1,1-1,-1 0,1 0,-1 0,1 1,0-1,0 0,-1 0,1 0,0 0,0 0,0-1,0 1,0 0,0 0,0-1,0 1,0 0,0-1,1 1,-1-1,0 1,0-1,1 0,-1 0,0 1,0-1,1 0,-1 0,0 0,1 0,-1-1,0 1,0 0,1 0,-1-1,0 1,0-1,0 1,1-1,-1 1,0-1,0 0,0 0,0 0,0 1,1-2,51-48,-26 23,0 2,2 1,1 1,1 2,12-6,-35 22,-7 5,-1-1,1 0,-1 1,1-1,0 1,-1-1,1 1,0-1,-1 1,1 0,0-1,0 1,-1 0,1 0,0-1,0 1,0 0,-1 0,1 0,0 0,0 0,0 0,-1 0,1 0,0 0,0 1,0-1,-1 0,1 0,0 1,0-1,-1 0,1 1,0-1,-1 1,1-1,0 1,-1-1,1 1,-1 0,1-1,-1 1,1-1,-1 1,0 0,1 0,-1-1,0 1,1 0,-1 0,0-1,0 1,0 0,1 0,0 51,-1-41,-1-7,0 0,1 1,-1-1,1 1,0-1,0 1,0-1,1 1,0-1,0 1,0-1,0 0,1 0,-1 1,1-1,0 0,0 0,1-1,-1 1,1 0,0-1,0 0,0 1,0-1,1 0,-1-1,1 1,0-1,0 1,2 0,7 0,1-1,-1 0,1-1,0-1,0 0,0 0,-1-1,1-1,0-1,-1 0,0 0,0-2,0 1,0-2,0 1,-1-2,10-7,-2 1,0 0,-1-2,-1 0,-1-1,0-1,-1-1,-1 0,0-1,-2-1,0 0,12-25,-2-1,-3-1,-1 0,-2-1,-3-1,-2-1,-1 0,-4-1,3-49,-18 11,8 87,0 1,0-1,0 1,-1-1,1 0,-1 1,1-1,-1 1,0-1,0 1,0-1,1 1,-1 0,0-1,-1 1,1 0,0 0,0 0,0-1,-1 2,1-1,-1 0,1 0,-1 0,1 0,-1 1,1-1,-1 1,1-1,-1 1,0 0,1 0,-1 0,0 0,1 0,-1 0,0 0,1 0,-1 0,0 1,1-1,-1 1,1-1,-1 1,1 0,-1 0,1 0,-1-1,0 2,-5 5,-1-1,2 2,-1-1,1 1,0 0,0 0,1 1,0-1,1 1,0 1,0-1,1 0,0 1,1 0,0-1,-1 10,-2 0,-2 18,2 1,1-1,2 1,1 0,2 0,3 5,3 14,3-1,3 0,13 35,79 173,-94-240,-11-24,0 0,0 0,0 0,1 0,-1 0,0 0,0 0,0 0,1 0,-1 0,0 0,0 0,0 0,1 0,-1 0,0 0,0 0,0 0,1 0,-70-153,58 134</inkml:trace>
  <inkml:trace contextRef="#ctx0" brushRef="#br0" timeOffset="1862.951">2556 494,'44'-5,"37"-1,15 0,-4 1,-12 2,-12 0,-11 2,-11 1,-8 0,-7 0,-2 0,-3 1,0-1,-5 0</inkml:trace>
  <inkml:trace contextRef="#ctx0" brushRef="#br0" timeOffset="2227.893">3685 523,'-206'98,"204"-97,0 0,0 1,0-1,1 0,-1 1,1-1,-1 1,1-1,0 1,-1 0,1-1,0 1,0 0,0 0,0 0,1 0,-1 0,0 0,1 0,0 0,-1 0,1 0,0 0,0 1,0-1,0 0,0 0,1 0,-1 0,1 0,-1 0,1 0,0 0,0 0,0 0,0 0,0 0,0-1,0 1,1 0,-1-1,0 1,1-1,0 1,-1-1,1 0,0 0,0 0,-1 0,1 0,0 0,2 0,58 28,-54-28,1 1,0 1,-1 0,0 0,0 1,0 0,0 0,0 1,-1 0,0 0,0 0,0 1,-1 1,0-1,0 1,0 0,-1 0,0 0,-1 1,1 0,-1 0,-1 0,0 0,0 1,1 5,-4-11,1 0,-1 0,0 0,-1 0,1 0,0 0,-1 0,0 0,1 0,-1 0,0 0,-1-1,1 1,0 0,-1-1,1 1,-1-1,0 0,0 1,0-1,0 0,0 0,-1 0,1-1,-1 1,1 0,-1-1,1 0,-1 1,0-1,0 0,0 0,0-1,-101 8,97-8,-18-1</inkml:trace>
  <inkml:trace contextRef="#ctx0" brushRef="#br0" timeOffset="2582.623">1512 99,'14'-5,"6"-1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37,'-54'114,"5"2,-6 36,-20 8,62-143,14-26,124-214,-17 45,12 16,-120 160,1 1,-1 0,1-1,0 1,-1 0,1 0,0 0,0 0,0-1,0 1,0 0,0 1,0-1,0 0,0 0,0 0,0 1,0-1,1 0,-1 1,0-1,1 1,-1 0,0-1,1 1,-1 0,0 0,1 0,-1 0,1 0,-1 0,0 0,1 0,-1 1,0-1,1 0,-1 1,0-1,1 1,-1 0,0-1,0 1,0 0,0 0,1 0,-1-1,0 1,-1 0,2 1,1 11,0 0,-1 0,0 0,-1 0,0 0,-1 0,-1 1,-1 8,0 14,1-21,1 1,1 0,0-1,1 1,1-1,0 0,1 0,1 0,1 0,-1-1,2 0,0 0,1 0,1-1,0-1,9 11,65 45,-80-66,-1-1,1 0,0 1,0-1,0 0,1-1,-1 1,0-1,0 1,0-1,0 0,0 0,1 0,-1-1,0 1,0-1,0 1,0-1,0 0,0 0,0-1,0 1,0-1,-1 1,1-1,0 0,-1 0,1 0,-1 0,0 0,0-1,1 0,10-17,0 0,-2-1,0 0,-1 0,-1-1,1-9,-8 25,9-20,-2-1,-1 0,-1-1,-1 0,-2 0,0 0,-2 0,-1-1,-2-7,1 34,0 1,0-1,0 1,0 0,0-1,0 1,-1-1,1 1,0-1,-1 1,1 0,-1-1,1 1,-1 0,0-1,0 1,0 0,1 0,-1 0,0 0,0 0,-1 0,1 0,0 0,0 0,0 0,-1 0,-4 7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45 101,'-10'24,"2"0,1 1,1-1,1 2,2-1,0 0,1 1,2-1,0 1,2 0,4 21,-5-43,0 0,-1 0,1-1,1 1,-1 0,0 0,1-1,0 1,0-1,0 0,0 1,0-1,1 0,0 0,-1-1,1 1,0 0,0-1,0 0,1 0,-1 0,1 0,-1 0,1-1,-1 1,1-1,0 0,0 0,0 0,-1-1,1 1,0-1,0 0,6 0,-1-1,0 1,0-1,0-1,0 0,0 0,0-1,0 0,-1-1,0 1,1-2,-1 1,-1-1,1 0,-1-1,0 0,0 0,0 0,-1-1,0 0,0 0,1-4,3-2,-2-1,1 0,-2 0,0 0,-1-1,0 0,-1 0,-1-1,0 0,-1 1,1-15,-3 22,-1-1,0 1,0-1,0 0,-1 1,0-1,-1 1,0-1,-1 1,1 0,-1 0,-1 0,0 0,0 1,0-1,-1 1,0 0,-1 0,1 1,-1-1,0 2,-5-4,4 4,-1 0,1 1,-1 0,0 0,0 1,-1 0,1 1,-1 0,1 0,-1 1,0 0,0 0,1 1,-1 0,0 1,0 0,1 0,-1 1,1 0,-1 1,6-3,0 0,1 1,0 0,-1-1,1 1,-1 0,1 0,0 0,0 1,-1-1,1 0,0 1,0-1,0 1,1 0,-1 0,0 0,1 0,-1 0,1 0,0 0,-1 0,1 1,0-1,0 0,1 1,-1-1,0 1,1-1,0 1,-1-1,1 1,0-1,0 1,0-1,1 1,-1-1,1 1,-1-1,1 1,0-1,0 1,0-1,0 0,0 0,1 0,-1 1,1-1,-1 0,1-1,0 1,0 0,-1 0,1-1,1 1,12 5,0 0,1-1,0-1,0-1,0 0,1-1,-1 0,1-1,0-1,0-1,-1-1,1 0,0-1,0-1,-1 0,0-1,0-1,0-1,9-4,87-51,-112 60,1 0,0 0,0 0,0 0,0 0,0 0,0 0,0 0,1 1,-1-1,0 0,0 1,1-1,-1 1,0-1,1 1,-1-1,0 1,1 0,-1 0,1 0,-1 0,0 0,1 0,-1 0,1 0,-1 1,0-1,1 1,-1-1,0 1,0-1,1 1,-1 0,0-1,0 1,0 0,0 0,0 0,0 0,0 0,0 0,0 0,0 0,0 0,-1 1,1-1,0 0,-1 0,1 1,-1 0,5 58,-6-56,0 1,0 0,0 0,0-1,1 1,0 0,0 0,0 0,1-1,0 1,0 0,0-1,0 1,1 0,-1-1,1 0,1 1,-1-1,0 0,1 0,0 0,0 0,0-1,0 1,1-1,0 0,-1 0,1 0,0-1,0 1,0-1,1 0,-1 0,1 0,4 1,3-5,0-1,-1 0,1-1,-1 0,1-1,-1 0,0 0,-1-1,1-1,-1 0,-1 0,1-1,-1 0,-1-1,0 0,0 0,0-1,-1 0,-1 0,2-4,11-9,54-55,-71 79,0 0,-1-1,1 1,-1 0,1 0,-1 0,1 0,-1 0,0 0,0 1,1-1,-1 0,0 1,0-1,0 1,0-1,0 1,-1-1,1 1,0-1,-1 1,1 0,-1 0,0-1,0 1,1 0,-1 0,0-1,0 1,0 0,-1 0,1-1,0 1,-1 0,1-1,-1 1,0 0,1-1,-1 1,0-1,0 1,0 5,1 0,-1-1,1 1,0-1,0 1,1-1,0 1,0-1,0 0,1 1,0-1,0 0,1 0,0 0,0 0,0-1,1 1,-1-1,1 0,1 0,-1 0,1-1,0 1,0-1,0 0,0 0,1-1,-1 0,1 0,0 0,0-1,0 1,1-2,-1 1,0 0,7-1,-2-3,1-1,-1 0,-1-1,1 0,0-1,-1 0,0-1,0 0,-1 0,0-1,0 0,0-1,-1 0,0-1,0 1,-1-1,0-1,-1 1,0-1,-1 0,0-1,0 1,-1-1,-1 0,1 0,-2 0,1-4,-9-23,6 37,-1 1,1-1,0 1,-1-1,1 1,-1 0,1-1,-1 1,1 0,-1-1,1 1,-1 0,1 0,-1 0,1-1,-1 1,1 0,-1 0,1 0,-1 0,0 0,1 0,-1 0,1 0,-1 0,1 0,-1 0,0 1,1-1,-1 0,1 0,-1 0,1 1,-1-1,1 0,-1 1,1-1,-1 0,1 1,0-1,-1 1,1-1,0 1,-1-1,1 1,0-1,-1 1,1-1,0 1,0-1,0 1,-1-1,1 1,0-1,0 1,0 0,0-1,0 1,0-1,0 1,0-1,1 1,-8 15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1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1:1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0 623,'2'-2,"-1"0,1 0,-1 0,1 0,0 1,-1-1,1 1,0-1,0 1,0 0,0-1,1 1,-1 0,0 1,0-1,1 0,-1 1,0-1,1 1,-1-1,1 1,-1 0,0 0,1 1,0-1,-1 0,46-2,0 2,0 3,-1 1,1 3,11 4,118 14,46-16,96-13,502-48,-662 43,1135-44,-231 26,-272 15,148-23,316-4,183-15,-320 24,116 2,-473 17,294-24,-297 12,-547 15,1106-29,1427 38,-1549-29,266-22,-1425 48,618-29,-17 2,215 0,335 30,-547-31,-555 30,-54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62 180,'-4'2,"0"0,0 0,0 1,0-1,1 1,-1 0,1 0,0 1,0-1,0 0,0 1,1 0,-1 0,1 0,0 0,0 0,0 0,1 1,0-1,-1 0,1 1,1-1,-1 1,1-1,0 1,0 0,0-1,1 1,-1-1,1 1,0 0,-1 4,-1 29,1 0,3 1,0-1,3 0,1 0,2-1,1 0,2 0,4 2,-12-30,0 0,1 0,1 0,0-1,0 0,0 0,1 0,0-1,1 0,4 3,-9-7,0-1,0 0,0 0,1 0,-1 0,1-1,-1 1,1-1,0 0,-1 0,1 0,0 0,0-1,0 0,-1 0,1 0,0 0,0 0,0-1,0 0,-1 1,1-1,0-1,-1 1,1-1,-1 1,1-1,-1 0,1 0,12-12,0 0,0-1,-2-1,0 0,0-1,-2-1,10-17,7-8,-5 9,-2 0,-1-2,-2 0,-2-1,12-37,-16 47,-13 27,0-1,0 1,0 0,0-1,1 1,-1 0,0-1,0 1,1 0,-1 0,0-1,1 1,-1 0,0 0,1 0,-1-1,0 1,1 0,-1 0,0 0,1 0,-1 0,1 0,-1 0,0 0,1 0,-1 0,0 0,1 0,-1 0,1 0,-1 0,0 0,1 0,-1 0,0 0,1 1,-1-1,0 0,1 0,-1 0,0 1,1-1,-1 0,0 0,0 1,1-1,-1 0,0 1,0-1,0 0,1 1,-1-1,0 0,0 1,0-1,0 0,0 1,0-1,0 1,0-1,0 0,0 1,0-1,0 0,0 1,0-1,0 1,0-1,0 0,20 81,-18-67,0 1,1 0,0-1,1 0,1 0,0 0,1 0,0-1,1 0,1-1,0 1,1-1,0-1,1 0,0 0,0-1,11 8,-14-14,0 0,1 0,-1-1,1 0,0 0,0-1,0 0,0 0,0-1,0 0,0 0,0-1,1 0,-1-1,0 0,0 0,0-1,0 0,0 0,0-1,0 0,-1 0,1-1,-1 0,0 0,0 0,0-1,1-3,12-10,-1-2,-1 0,-1-1,-1-1,-1 0,-1-1,-1-1,-1 0,-1 0,-1-2,-2 1,0-1,-1 0,-2-1,1-10,-3-163,-22 155,13 50</inkml:trace>
  <inkml:trace contextRef="#ctx0" brushRef="#br0" timeOffset="4006.703">1303 603,'8'6,"1"0,-1-1,1 0,0-1,0 0,0 0,0-1,1 0,0-1,-1 0,1 0,0-1,0-1,0 1,0-2,0 1,0-1,-1-1,1 0,0 0,-1-1,1 0,-1 0,0-1,0-1,0 1,-1-2,1 1,-1-1,0 0,-1-1,0 1,0-2,0 1,-1-1,0 0,-1 0,1 0,-2-1,1 0,-1 0,3-10,-7 17,1-1,0 0,-1 1,0-1,0 0,1 1,-2-1,1 0,0 0,-1 1,1-1,-1 0,0 1,1-1,-1 1,-1-1,1 1,0-1,0 1,-1 0,0-1,1 1,-1 0,0 0,0 0,0 1,0-1,0 0,-1 1,1-1,-1 1,1 0,0 0,-1 0,0 0,1 0,-2 0,-104-10,94 15,-1 0,1 1,0 1,0 0,0 1,1 0,0 1,1 0,0 1,0 1,1 0,0 1,1-1,-1 3,-4 3,2 0,0 1,1 0,1 1,1 1,0-1,1 2,1-1,1 1,1 0,1 1,-2 13,6-28,1 0,0-1,0 1,0 0,0-1,1 1,0-1,0 1,1-1,0 1,0-1,0 0,0 0,1 0,0 0,0 0,0 0,1-1,-1 0,1 0,0 0,0 0,1 0,-1-1,1 0,0 0,0 0,0 0,0-1,0 0,3 1,13 4,-1-1,1-2,0 0,1-1,-1-1,0 0,17-3,118-27,-134 26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1,'1'467,"-3"-114,2-329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32 536,'0'0,"-1"-1,1 1,-1 0,1-1,-1 1,1 0,-1 0,1-1,-1 1,1 0,-1 0,1 0,-1 0,0 0,1 0,-1-1,1 1,-1 0,1 1,-1-1,1 0,-1 0,0 0,1 0,-1 0,1 0,-1 1,1-1,-1 0,1 0,-1 1,1-1,-1 1,1-1,0 0,-1 1,1-1,-1 1,1-1,0 0,0 1,-1-1,1 1,0-1,0 1,-1 0,1-1,0 1,0-1,0 1,0-1,0 1,0-1,0 1,0 0,0-1,0 1,0-1,0 1,-5 40,5-41,-3 28,2-1,0 1,2-1,2 1,0-1,2 1,0-2,2 1,1 0,4 4,-10-26,0 0,1 0,0 0,0-1,0 1,1-1,-1 0,1 0,0 0,1 0,-1-1,0 0,1 1,0-2,0 1,0-1,0 1,0-1,0-1,0 1,1-1,-1 0,1 0,-1 0,1-1,-1 0,1 0,-1 0,1-1,-1 0,1 0,-1 0,1-1,-1 0,0 0,0 0,0 0,0-1,0 0,-1 0,1 0,-1-1,0 0,2-2,19-23,-1 0,-2-2,-1-1,-1 0,-2-2,-1 0,-2-1,5-19,8-29,-28 87,-5 22,2 1,1 0,1 0,2 0,0 0,2 0,1 0,2 6,-3-27,1 0,-1 0,1 0,0-1,1 1,-1-1,1 0,0-1,0 1,1-1,-1 0,1 0,0-1,0 0,0 0,1 0,-1-1,1 0,-1 0,1 0,0-1,0 0,-1 0,1-1,0 0,0 0,0-1,0 0,0 0,-1 0,1-1,-1 0,1 0,-1-1,1 0,-1 0,0 0,-1-1,1 0,0 0,3-4,1-1,0 0,0-1,-2 0,1 0,-1-1,0 0,-1 0,-1-1,0 0,0 0,-1 0,-1-1,3-12,10-57,-18 81,1 1,0-1,-1 1,1-1,-1 1,1-1,-1 1,1-1,-1 1,1 0,-1-1,0 1,1 0,-1 0,1-1,-1 1,0 0,1 0,-1 0,0 0,1 0,-1 0,0 0,1 0,-1 0,0 0,1 0,-1 0,1 1,-1-1,0 0,1 0,-1 1,1-1,-1 0,1 1,-1-1,0 0,1 1,0-1,-1 1,1-1,-1 1,1-1,0 1,-1-1,1 1,0 0,-1-1,1 1,0-1,0 1,0 0,-1-1,1 1,0 0,0-1,0 1,0 0,0-1,0 1,-7 15</inkml:trace>
  <inkml:trace contextRef="#ctx0" brushRef="#br0" timeOffset="252.059">1020 649,'0'39,"0"17,5-1,1-10</inkml:trace>
  <inkml:trace contextRef="#ctx0" brushRef="#br0" timeOffset="419.275">964 311,'0'0</inkml:trace>
  <inkml:trace contextRef="#ctx0" brushRef="#br0" timeOffset="701.074">1246 1,'25'167,"-7"1,-7 1,-8 35,-4-36,1-144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5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1 473,'3'2,"-1"0,1 0,0 0,0-1,0 1,0-1,0 0,1 0,-1 0,0 0,0 0,1-1,-1 0,1 1,-1-1,0-1,1 1,-1 0,0-1,1 0,-1 1,0-1,0-1,0 1,0 0,1-1,-2 1,1-1,0 0,0 0,-1 0,2-2,11-9,1 0,-2-2,0 0,-1-1,-1 0,0 0,-1-2,-1 1,-1-1,0-1,0-2,4-11,-1-1,-2-1,-1 0,-2 0,-1-1,0-14,-10 30,-7 42,3 27,3 1,1 0,3 0,4 28,-1 4,-3 33,-2-39,4 1,2-1,4 0,4-1,2 0,6 6,35 82,-54-163,0 0,-1-1,1 1,0 0,0 0,0 0,0 0,0 0,0-1,0 1,0 0,0 0,0 0,0 0,0 0,1-1,-1 1,0 0,1 0,-1 0,1-1,-1 1,0 0,1 0,0-1,-1 1,1 0,-1-1,1 1,0-1,-1 1,1-1,0 1,0-1,0 0,-1 1,1-1,0 0,0 1,0-1,0 0,-1 0,1 0,0 0,0 0,0 0,0 0,0 0,0 0,-1 0,1-1,0 1,0 0,0-1,-1 1,1 0,0-1,0 1,-1-1,1 1,0-1,-1 1,1-1,0 0,87-194,-74 170,2 1,1 0,1 1,1 0,1 2,0 0,2 2,0 0,25-15,-46 32,1 1,-1 0,0 0,1 0,-1 0,1 0,0 1,-1-1,1 0,-1 1,1-1,0 1,0 0,-1-1,1 1,0 0,-1 0,1 0,0 0,0 0,-1 1,1-1,0 0,0 1,-1-1,1 1,-1 0,1 0,0-1,-1 1,0 0,1 0,-1 0,1 1,-1-1,0 0,0 0,0 1,0-1,0 1,0-1,0 1,0-1,-1 1,1-1,0 1,-1 0,1-1,-1 1,0 0,0 0,0-1,1 1,-2 1,0 199,-12-144,11-52,-1 0,1 0,0 1,0-1,1 1,0-1,0 1,0-1,1 1,0-1,0 1,1 0,0-1,0 1,0-1,1 1,0-1,0 0,1 0,0 0,2 5,16-6,-13-13</inkml:trace>
  <inkml:trace contextRef="#ctx0" brushRef="#br0" timeOffset="253.168">1045 1038,'-5'24,"4"8,1-2</inkml:trace>
  <inkml:trace contextRef="#ctx0" brushRef="#br0" timeOffset="485.905">1017 473,'0'0</inkml:trace>
  <inkml:trace contextRef="#ctx0" brushRef="#br0" timeOffset="710.136">1441 248,'24'160,"10"142,-36 140,-9-412,5-35</inkml:trace>
  <inkml:trace contextRef="#ctx0" brushRef="#br0" timeOffset="950.548">1102 869,'38'-5,"47"-11,13-3,0 2,-12-1,-11 2,-14 5,-12 3,-10 4,-6 2,-9 1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1,'22'130,"-4"88,-9-152,-3-1,-3 1,-3 1,-2-1,-8 35,-9 194,22-275,5-26,4-30,-8 10,-2 1</inkml:trace>
  <inkml:trace contextRef="#ctx0" brushRef="#br0" timeOffset="266.729">0 651,'39'-15,"31"-14,14-2,-3-1,-10 1,-12 5,-12 2,-9 1,-6 4,-4 0,-1-1,-2-2,-3 3</inkml:trace>
  <inkml:trace contextRef="#ctx0" brushRef="#br0" timeOffset="738.189">706 30,'-20'241,"10"0,11 9,0-224,0 0,2 1,0-1,2 0,1-1,7 17,-13-40,0 0,0-1,0 1,0 0,1 0,-1 0,1-1,-1 1,1 0,0-1,0 1,0-1,0 1,0-1,0 1,0-1,0 0,0 1,1-1,-1 0,1 0,-1 0,1 0,-1 0,1 0,-1 0,1-1,0 1,-1-1,1 1,0-1,0 1,-1-1,1 0,0 0,0 0,0 0,-1 0,1 0,0-1,0 1,-1-1,1 1,0-1,-1 0,2 0,103-116,-37 34,-50 57,3 0,0 2,1 0,1 1,14-9,-37 31,0 0,0 0,1 0,-1 0,0 0,1 0,-1 0,1 0,-1 0,1 1,-1-1,1 1,0-1,-1 1,1-1,0 1,-1 0,1 0,0 0,-1 0,1 0,0 0,-1 1,1-1,0 0,-1 1,1 0,-1-1,1 1,-1 0,1-1,-1 1,1 0,-1 0,0 0,1 1,-1-1,0 0,0 0,0 1,0-1,0 0,0 1,0-1,-1 1,1-1,0 1,-1 0,1-1,-1 1,0-1,1 1,-1 0,0-1,0 1,0 0,0 0,-1 0,-12 142,-2-28,15-114,0 0,0 0,0 0,0 0,0 0,0 0,1-1,-1 1,1 0,-1 0,1 0,0 0,-1-1,1 1,0 0,0-1,0 1,0-1,1 1,-1-1,0 0,1 1,-1-1,0 0,1 0,0 0,-1 0,2 1,9-2</inkml:trace>
  <inkml:trace contextRef="#ctx0" brushRef="#br0" timeOffset="1096.93">1327 961,'23'-8,"-1"-1,-1-1,0-1,0 0,-1-2,-1-1,0 0,-1-1,0-1,-1-1,-1 0,13-18,-27 32,1 0,-1 0,1 0,-1-1,0 1,0 0,-1-1,1 0,-1 1,0-1,0 0,0 1,0-1,0 0,-1 0,0 0,0 0,0 0,0 0,-1 0,1 1,-1-1,0 0,0 0,0 1,-1-1,0 0,1 1,-1-1,0 1,0 0,-1 0,1 0,-1 0,0 0,1 0,-1 1,-1-1,1 1,0 0,0 0,-1 0,1 0,-2 1,-1-1,1 1,-1 0,0 1,0-1,0 1,0 0,0 1,0 0,0 0,1 0,-1 0,0 1,1 0,-1 0,1 1,0-1,-1 1,1 0,1 1,-2 0,-92 86,80-71,10-11,-1 1,2 0,-1 0,1 0,1 1,-1 0,2 1,-1-1,2 1,-1 0,1 0,1 0,0 1,1-1,0 1,1 0,0 0,1-1,0 1,1 0,0 0,0-1,2 2,0-6,-1-1,1 0,0 0,1-1,0 1,0-1,0 1,0-1,1 0,0-1,0 1,0-1,1 0,-1-1,1 1,0-1,0 0,0 0,0-1,1 0,-1 0,1 0,2-1,158 15,-163-16,37-2,1-2,-1-2,0-2,0-1,1-3,-14 5,0 1,-4 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1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198 921,'-7'9,"1"1,0-1,0 2,1-1,0 1,1-1,1 1,-1 0,2 1,-1-1,2 0,-1 1,2 0,-1-1,2 1,-1-1,2 1,-1-1,2 1,-1-1,2 0,3 9,-3 2,3 17,2 0,2-1,1 0,16 33,-27-69,-1 1,1-1,1 1,-1-1,0 1,1-1,-1 0,1 0,0 0,-1 0,1 0,0 0,0-1,1 1,-1 0,0-1,0 0,1 0,-1 1,1-1,-1 0,1-1,-1 1,1 0,-1-1,1 0,0 1,-1-1,1 0,0-1,-1 1,1 0,0-1,-1 1,1-1,-1 0,1 0,-1 0,1 0,-1 0,1-1,-1 1,0-1,0 1,0-1,0 0,0 0,0 0,-1 0,2-2,73-154,-64 126,2 0,1 1,2 1,1 0,1 1,1 1,2 1,0 1,21-17,-37 37,49-35,-54 41,1-1,-1 0,0 1,0-1,1 0,-1 1,0 0,0-1,1 1,-1 0,0 0,1-1,-1 1,0 0,1 0,-1 1,1-1,-1 0,0 0,0 1,1-1,-1 1,0-1,1 1,-1-1,0 1,0 0,0 0,0-1,0 1,0 0,0 0,0 0,0 0,0 0,0 0,-1 1,1-1,0 0,-1 0,1 0,-1 1,1 0,7 129,-10-91,-17 110,7-59,34-131,-4-5,3 1,1 1,1 1,17-18,-23 34,-11 16,0 0,1 1,0 0,0 0,1 0,0 1,1 0,0 1,0 0,0 0,9-4,-17 10,0 1,0-1,0 1,-1 0,1-1,0 1,0 0,0 0,0-1,0 1,0 0,0 0,0 0,0 0,0 0,0 1,0-1,0 0,0 0,0 1,0-1,0 0,0 1,0-1,0 1,-1-1,1 1,0-1,0 1,-1 0,1 0,0-1,-1 1,1 0,0 0,-1 0,1-1,-1 1,0 0,1 0,-1 0,0 0,1 0,-1 0,0 0,0 0,0 0,0 0,0 0,0 0,0 0,-6 61,4-49,-26 118,25-91,2-40,1 1,0 0,0-1,0 1,1 0,-1-1,0 1,0 0,0-1,0 1,0-1,1 1,-1 0,0-1,1 1,-1-1,0 1,1-1,-1 1,1-1,-1 1,1-1,-1 1,1-1,-1 0,1 1,-1-1,1 0,-1 1,1-1,0 0,-1 0,1 0,-1 1,1-1,0 0,-1 0,1 0,0 0,-1 0,1 0,0 0,-1-1,1 1,0 0,-1 0,1 0,-1-1,1 1,0 0,-1 0,1-1,-1 1,1-1,-1 1,1 0,-1-1,16-10,0-1,-1 0,-1-1,0-1,-1 0,0-1,9-15,23-24,93-72,-137 125,0 0,0 0,-1 0,1 0,0 0,0 0,0 0,1 0,-1 0,0 1,0-1,0 0,1 1,-1-1,0 1,0-1,1 1,-1 0,1 0,-1-1,0 1,1 0,-1 0,0 0,1 1,-1-1,1 0,-1 0,0 1,1-1,-1 1,0-1,0 1,1-1,-1 1,0 0,0 0,0-1,0 1,0 0,0 0,0 0,0 0,0 1,0-1,-1 0,1 0,0 0,-1 1,1-1,-1 0,1 0,-1 1,0-1,0 1,1-1,-1 0,0 1,0-1,0 1,0 14,1 0,-2 0,0 0,-1 0,-1 0,0-1,-1 1,-1-1,-3 7,-10 40,7-23,8-29,-1-1,1 2,1-1,0 0,0 1,1-1,1 0,0 1,0 0,1-1,15 14,-7-22</inkml:trace>
  <inkml:trace contextRef="#ctx0" brushRef="#br0" timeOffset="322.752">1 441,'0'0</inkml:trace>
  <inkml:trace contextRef="#ctx0" brushRef="#br0" timeOffset="1104.12">1553 1118,'18'181,"-8"1,-8 0,-2-174,0 1,-1-1,1 0,-2 0,1 0,-1-1,0 1,-1 0,0 0,0-1,-1 0,1 0,-2 0,5-7,0 0,0-1,0 1,0-1,0 1,0 0,0-1,0 1,0 0,0-1,-1 1,1 0,0-1,0 1,0 0,-1-1,1 1,0 0,0 0,-1-1,1 1,0 0,-1 0,1-1,0 1,-1 0,1 0,0 0,-1 0,1-1,0 1,-1 0,1 0,-1 0,1 0,0 0,-1 0,1 0,0 0,-1 0,1 0,-1 0,1 1,0-1,-1 0,1 0,0 0,-1 0,1 0,0 1,-1-1,1 0,0 0,-1 1,1-1,0 0,0 1,0-1,-1 0,1 0,0 1,0-1,0 0,-1 1,1-1,0 1,0-33,9-5,1 0,2 0,1 1,2 0,1 1,2 1,1 0,2 2,1 0,8-6,18-26,2 3,3 2,25-20,-24 40,-53 38,0 0,1 0,-1 1,0-1,1 0,-1 1,0-1,1 1,-1-1,1 1,-1 0,1 0,-1 0,1 0,-1 0,1 0,-1 0,1 0,-1 0,1 1,-1-1,1 1,-1-1,0 1,1 0,-1-1,0 1,1 0,-1 0,0 0,0 0,0 0,0 0,0 0,0 0,0 0,0 1,0-1,-1 0,1 1,0-1,2 11,0 1,-1-1,0 1,-1-1,0 1,-1-1,0 1,-1 0,-2 5,1 19,1-20,3-5,-1 0,0 0,-1 0,0 0,-1 1,-1-1,0 0,0 0,-1-1,-1 1,0 0,0-1,-1 0,-1 0,0-1,0 1,-1-1,0 0,-1-1,0 0,0 0,-1-1,-1 0,-5 4,2-5,0 1,-1-2,0 0,0 0,0-2,-1 0,1 0,-1-1,0-1,0-1,0 0,-1-1,1 0,0-1,0-1,0 0,0-1,1-1,-1-1,-2-1,-1-5</inkml:trace>
  <inkml:trace contextRef="#ctx0" brushRef="#br0" timeOffset="2273.022">2400 1118,'-12'15,"-11"12,2 0,0 2,2 0,2 1,0 1,2 0,-6 23,20-51,0 0,0 0,1 1,-1-1,1 0,0 0,0 1,0-1,0 0,1 1,-1-1,1 0,0 0,0 1,0-1,0 0,1 0,-1 0,1 0,0-1,0 1,0 0,0-1,0 1,1-1,-1 0,1 0,-1 0,1 0,0 0,0 0,0-1,0 0,0 1,0-1,0 0,0 0,1-1,-1 1,0-1,0 0,1 1,-1-1,0-1,1 1,-1 0,0-1,0 0,3-1,10-2,-1-1,-1-1,1 0,-1-1,0-1,-1 0,0-1,0-1,-1 0,0 0,-1-1,0 0,-1-1,0-1,0 0,-2 0,0 0,0-1,-1 0,-1-1,0 0,-1 0,-1 0,0 0,-1-1,0-9,-2 17,0 0,-1 0,-1-1,1 1,-1 0,0 0,-1 1,0-1,0 0,-1 0,0 1,0-1,0 1,-5-5,7 9,-1 0,-1 0,1 0,0 1,-1-1,1 1,-1 0,0 0,0 0,0 0,0 0,0 0,0 1,0 0,0-1,-1 1,1 0,-1 1,1-1,-1 1,1-1,-1 1,1 0,-1 0,1 1,-1-1,1 1,0-1,-1 1,1 0,0 1,-1-1,1 0,-1 2,-4 1,0 0,0 1,1 0,0 0,0 1,0 0,0 0,1 1,0 0,1 0,-1 0,1 1,1 0,-1 0,1 0,1 0,0 1,0-1,0 1,1 0,0 0,1 0,0 0,1 0,0 0,0 0,0 0,2 0,-1 0,1 0,0-1,1 3,3-6,-1 0,1 0,0-1,0 0,0 0,0-1,1 1,-1-1,1-1,0 1,0-1,0 0,0-1,0 0,1 0,-1 0,0-1,1 0,-1-1,0 0,0 0,0 0,7-3,-12 4,30-5,-1-2,0-1,0-2,-1-1,0-1,-1-1,0-2,-1-1,-1-1,-1-1,0-2,-2 0,0-2,-1-1,-1 0,6-11,11-7,-26 29,-1 1,0-2,0 0,-1 0,-1-1,0 0,-1-1,-1 0,0-1,-1 1,-1-1,4-14,-9 28,-1 0,0 0,1 1,-1-1,0 0,0 0,0 1,0-1,0 0,-1 0,1 1,0-1,-1 0,0 1,1-1,-1 0,0 1,0-1,1 1,-1-1,-1 1,1-1,0 1,0 0,0 0,-1-1,1 1,0 0,-1 0,1 0,-1 1,0-1,1 0,-1 1,0-1,1 0,-1 1,0 0,1-1,-1 1,0 0,0 0,0 0,1 0,-1 1,0-1,0 0,0 1,-83 29,71-22,1 1,0 0,1 1,0 0,0 1,1 0,1 1,0 0,1 1,0 0,0 0,2 1,0 0,0 0,1 1,1 0,0 3,5-13,0 0,1 0,0 1,0-1,0 0,1 0,-1 0,1 0,1-1,-1 1,0 0,1-1,0 0,0 1,1-1,-1 0,1-1,0 1,0-1,0 1,0-1,0-1,1 1,0 0,-1-1,1 0,0 0,0-1,0 1,0-1,0 0,0 0,1-1,-1 1,0-1,0-1,3 1,2 1,-3-2,-1 1,1-1,0 1,-1 1,1 0,0 0,-1 0,1 0,-1 1,0 0,1 1,-1-1,0 1,0 0,0 1,-1-1,1 1,-1 0,0 1,0-1,-1 1,1 0,-1 0,0 1,0-1,-1 1,1 0,-1 0,-1 0,3 6,1 125,-6-135,1 0,0-1,-1 1,1 0,0-1,0 1,0-1,0 1,1-1,-1 1,0-1,1 0,-1 1,0-1,1 0,0 0,-1 0,1 0,0 0,-1-1,1 1,0 0,0-1,-1 0,1 1,0-1,0 0,0 0,0 0,0 0,0 0,-1 0,1-1,0 1,0 0,0-1,0 0,0 0,68-32,-39 13,-1-1,0-2,-2-1,-1-1,-1-1,4-7,112-201,-105 171,-3-1,-3-2,-2-1,0-13,-20 52,-1 0,-1 0,-2 0,-1-1,-1 0,-2 0,0 0,-2 0,-1 0,-2 0,-6-25,10 52,0-1,0 1,-1-1,1 1,-1-1,1 1,-1 0,0-1,0 1,0 0,0 0,-1-1,1 1,0 0,-1 0,0 1,1-1,-1 0,0 0,0 1,0-1,0 1,0 0,0-1,0 1,-1 0,1 0,0 1,-1-1,1 0,-1 1,1-1,-1 1,1 0,-1 0,1 0,0 0,-1 0,1 1,-1-1,1 1,-1-1,1 1,0 0,-1 0,-1 1,-5 8,0 0,0 0,1 1,1 0,0 1,0-1,1 1,0 1,1-1,1 1,0 0,0 0,1 6,-5 29,3 0,3 0,1 0,4 26,-2-2,3-27,2 0,1 0,3-1,1 0,3 2,11 45,32 120,-47-150,-9-63,-1-8</inkml:trace>
  <inkml:trace contextRef="#ctx0" brushRef="#br0" timeOffset="2520.855">3274 864,'44'-10,"42"-7,17-2,0 3,-8-1,-15 3,-11 4,-9 3,-9 3,-8 2,-7 2,-5 0,-8 1</inkml:trace>
  <inkml:trace contextRef="#ctx0" brushRef="#br0" timeOffset="3804.484">4375 948,'-15'-1,"-1"0,1 0,-1 2,1 0,0 1,-1 0,1 1,0 1,0 0,1 1,-1 1,1 0,0 1,-11 8,18-10,1 1,0 0,0 0,0 1,0 0,1 0,1 0,-1 1,1-1,0 1,1 0,0 1,0-1,0 0,1 1,1-1,0 1,0 0,0-1,0-3,1 0,-1 0,1 0,0 0,1 0,-1 0,1 0,0 0,0 0,0 0,1-1,0 1,0 0,0-1,0 0,1 1,-1-1,1 0,0 0,1 0,-1-1,1 1,-1-1,1 0,0 0,0 0,1 0,-1-1,0 0,1 0,0 0,-1 0,2-1,-1 0,1 0,0-1,-1 0,1 0,0 0,-1-1,1 1,-1-1,1-1,-1 1,1-1,-1 0,0 0,0-1,0 0,0 0,0 0,0 0,-1-1,0 1,1-1,-1-1,81-103,-76 94,3-6,0 1,2 1,0 0,1 0,1 2,1 0,0 1,1 1,7-4,-24 17,1 0,-1 0,1 0,0 0,-1 0,1 0,0 1,0-1,0 1,0-1,0 1,-1 0,1 0,0 0,0 0,0 0,0 0,0 0,0 1,0-1,0 1,-1-1,1 1,0 0,0-1,-1 1,1 0,0 0,-1 1,1-1,-1 0,1 0,-1 1,0-1,0 1,1-1,-1 1,0-1,0 1,-1 0,1 0,0-1,0 3,15 83,-16-75,-1 0,2 1,0-1,0 0,1 1,1-1,0 0,0-1,1 1,1 0,0-1,1 0,0 0,3 3,-7-12,1 0,-1 0,1 0,0-1,-1 1,1 0,0-1,0 0,0 0,0 0,0 0,1 0,-1-1,0 1,0-1,0 0,1 0,-1 0,0-1,0 1,0-1,1 1,-1-1,0 0,0 0,0 0,0-1,0 1,-1-1,3-1,77-65,58-100,-34 45,-106 122,0 0,1 1,-1-1,1 1,-1-1,1 1,-1-1,1 1,-1-1,1 1,0 0,-1-1,1 1,-1 0,1-1,0 1,0 0,-1 0,1 0,0-1,-1 1,1 0,0 0,-1 0,1 0,0 0,0 1,-1-1,1 0,0 0,-1 0,1 1,0-1,-1 0,1 0,0 1,-1-1,1 1,-1-1,1 1,-1-1,1 1,-1-1,1 1,-1-1,1 1,-1-1,0 1,1 0,-1-1,0 1,1 0,-1-1,0 1,0 0,0-1,0 1,0 0,0 0,0-1,0 2,-3 44,-2-19,2-17,0 0,1 1,0 0,1-1,0 1,1 0,0 0,1 0,1 8,-1-16,1 0,-1-1,0 0,1 1,-1-1,1 0,0 0,-1 0,1 0,0 0,1 0,-1 0,0-1,0 1,1-1,-1 1,1-1,-1 0,1 0,-1 0,1-1,0 1,-1-1,1 1,0-1,0 0,-1 0,1 0,0 0,0 0,1-1,84-23,131-109,-217 131,0 0,0 1,0 0,0-1,1 1,-1 0,0 0,1 0,-1 0,0 1,1-1,-1 1,1-1,-1 1,1 0,0 0,-1 0,1 0,-1 0,1 1,-1-1,1 1,-1 0,1 0,-1-1,0 2,1-1,-1 0,0 0,0 1,0-1,0 1,0 0,0-1,-1 1,1 0,0 0,-1 0,1 2,13 40,-15-39,1 1,0 0,0-1,1 1,-1-1,1 1,0-1,1 0,0 0,-1 0,1 0,1 0,-1-1,1 1,0-1,0 0,0 0,0-1,1 1,-1-1,1 0,0 0,0 0,0-1,1 0,-1 0,1 0,1 0,4-3,0 0,-1-1,1 0,0-1,-1 0,1-1,-1 0,0 0,0-1,0-1,-1 0,0 0,0 0,-1-1,1-1,-2 1,1-1,-1-1,0 1,-1-1,1-1,-2 1,1-3,14-13,16-21,-2-1,-2-1,-2-2,-2-1,-3-1,-2-2,-2 0,-3-1,-2-1,-3 0,-2-1,-2-1,-2-17,-6 56,0-1,-2 1,0 0,-1 0,-1 0,-1 0,-1 0,-3-7,7 23,0 1,0 0,0 0,0-1,0 1,-1 0,1 0,-1 0,1 0,-1 1,0-1,0 0,0 1,0-1,0 1,0 0,0-1,0 1,-1 0,1 0,0 1,-1-1,1 0,-1 1,1-1,-1 1,1 0,-1 0,1 0,-1 0,1 1,0-1,-1 0,1 1,-1 0,1 0,0-1,-1 1,1 1,0-1,0 0,0 1,0-1,0 1,0-1,0 1,0 0,1 0,-1 0,0 0,-11 19,1 0,0 1,2 0,0 1,2 0,0 1,2-1,0 1,2 1,0-1,1 24,-2 6,3 0,2 0,2 0,3 0,2 0,2-1,3 0,2-1,2-1,6 9,82 198,-102-256,-1-1,0 1,0 0,0 0,0 0,0 0,-1 0,1 0,-1 0,1 1,-1-1,0 0,1 0,-1 0,0 0,-1 1,1-1,0 0,-1 0,1 0,-1 0,1 0,-1 0,0 0,0 0,0 0,0 0,0 0,-1-1,1 1,-1 0,1-1,-1 1,1-1,-1 1,0-1,0 0,1 0,-1 0,0 0,0 0,0 0,0 0,0-1,-1 1,1-1,0 0,0 1,0-1,0 0,0 0,-1 0,1-1,0 1,0 0,0-1,0 0,-1 1,-5-5,0 0,0 0,1 0,-1-1,1-1,1 1,-1-1,1 0,0 0,-2-4,1 2,-10-12</inkml:trace>
  <inkml:trace contextRef="#ctx0" brushRef="#br0" timeOffset="4054.231">5505 666,'48'-10,"44"-12,22-8,0 2,-5 0,-10 6,-14 1,-6 4,-7 1,-11 2,-6 4,-8 4,-2 3,-4 1,-5 2,-2 1,-9-1</inkml:trace>
  <inkml:trace contextRef="#ctx0" brushRef="#br0" timeOffset="5855.132">1553 1823,'5'0,"1"5,-5 6,-2 6,-2 6,1 2,-1 3,1 1,1 1,1-1,-1 0,1 0,0 0,0-10,5-13,2-8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17 890,'21'128,"-13"190,-10-196,2-115,1-5,-1 1,1-1,-1 1,0-1,0 1,0-1,-1 1,1-1,0 0,-1 1,0-1,1 1,-1-1,0 0,0 0,-1 1,1-1,0 0,-1 0,1 0,-1 0,-1 1,2-4,-1 1,1 0,0-1,-1 1,1-1,0 0,-1 0,1 1,0-1,0 0,0 0,-1 0,1 0,0 0,0 0,1 0,-1-1,0 1,0 0,0 0,1-1,-1 1,1 0,-1-1,1 1,0-1,-1 1,1-1,0 1,0-1,0 1,0-1,0 1,0 0,0-1,1 1,-1-1,1-21,1-1,2 1,0 0,1 0,1 1,1 0,1 0,6-9,9-26,4 1,2 1,2 1,2 2,20-22,-37 54,0 1,2 0,0 1,1 1,0 1,2 0,0 2,0 0,2 2,-1 0,1 2,1 0,0 2,15-4,-34 10,0 1,0 0,0 0,0 1,0-1,0 1,0 0,0 0,0 0,0 1,0 0,-1 0,1 0,0 1,0-1,-1 1,1 0,-1 1,1-1,-1 1,0 0,0 0,0 0,0 0,-1 1,1-1,-1 1,0 0,0 0,-1 0,1 1,-1-1,0 1,0-1,0 1,1 3,-2 3,0-1,-1 1,0-1,-1 1,0-1,0 0,-1 1,0-1,-1 0,0 0,-1 0,0-1,-1 1,0-1,0 0,-1 0,0-1,0 1,-1-1,0-1,-1 0,1 0,-2 0,1-1,-4 3,-5 7,0-1,0 0,-2-1,0-1,0 0,-1-2,-1 0,1-2,-2 0,1-1,-1-1,-1-1,1-2,-11 2,31-6,-1-1,0 1,0 0,1-1,-1 0,0 1,1-1,-1 0,1-1,-1 1,1 0,-1-1,1 1,0-1,0 0,0 1,0-1,0 0,0-1,0 1,1 0,-1 0,1-1,-1 1,1-1,0 1,0-1,0 1,0-1,1 0,-1 1,1-1,0 0,0 0,-1 0,2 1,-1-1,0 0,1 0,-1 1,1-1,0 0,0 1,0-1,0 1,0-1,1 0,5-16</inkml:trace>
  <inkml:trace contextRef="#ctx0" brushRef="#br0" timeOffset="1612.658">1061 720,'-25'31,"1"1,1 1,2 1,2 0,-13 32,30-63,0 0,0 1,0-1,1 1,-1 0,1-1,0 1,0 0,1 0,-1 0,1 0,-1 0,1 0,0 0,1-1,-1 1,1 0,0 0,0 0,0 0,0-1,0 1,1 0,0-1,0 1,0-1,0 0,0 0,1 0,0 0,-1 0,1 0,0 0,0-1,1 0,-1 0,0 0,3 1,2-1,0 0,0-1,0 0,0 0,0-1,1 0,-1 0,0-1,0 0,0-1,0 0,0 0,0-1,-1 0,1 0,-1 0,0-1,0 0,0-1,0 0,-1 0,1 0,1-3,1-1,0 1,-1-1,0 0,-1-1,0 0,0 0,-1-1,0 0,-1 0,0 0,-1-1,0 1,-1-1,0 0,0-7,-2 15,1-1,-1 0,0 0,0-1,-1 1,0 0,0 0,0 0,0 0,-1 0,0 0,0-1,0 1,0 1,-1-1,0 0,0 0,-1 1,1-1,-1 1,0 0,0-1,0 1,-1 1,1-1,-1 0,0 1,0 0,0 0,0 0,-1 0,1 1,-1 0,0 0,0 0,0 0,0 1,0 0,0 0,0 0,0 1,-1-1,2 2,1 0,-1 0,0 0,1 0,-1 1,1-1,-1 1,1 0,0 0,0 0,0 0,0 1,0-1,0 1,0-1,1 1,0 0,-1 0,1 1,0-1,1 0,-1 1,0-1,1 1,0-1,0 1,0 0,0-1,1 1,-1 0,1 0,0-1,0 1,1 0,-1 0,1 0,-1-1,1 1,0 0,1-1,-1 1,1-1,-1 1,1-1,0 0,0 0,1 1,6 3,0-1,0 0,0 0,1-1,0-1,0 1,0-1,0-1,0 0,1-1,0 0,0 0,-1-1,1 0,0-1,0-1,0 1,0-2,-1 0,7-1,0-1,1-1,-1 0,0-2,0 0,-1-1,1 0,-2-1,0-1,0-1,0 0,-1 0,-1-2,0 0,0-2,55-75,-56 116,-14 60,0-70,1 0,0 0,1 1,1-1,0 0,2 1,0-1,0 0,1-1,1 1,6 12,-9-25,-1-1,0 1,1-1,-1 0,1 0,-1 1,1-1,0-1,0 1,0 0,0 0,0-1,1 1,-1-1,0 1,1-1,-1 0,1 0,-1 0,1-1,0 1,-1-1,1 1,0-1,-1 0,1 0,0 0,-1 0,1 0,0-1,-1 1,1-1,0 0,-1 1,1-1,-1-1,0 1,1 0,-1-1,0 1,1-1,-1 1,0-1,0 0,-1 0,2-1,96-134,27 12,-65 89,-60 35,0 1,0-1,1 0,-1 1,0-1,0 1,1-1,-1 1,0 0,1 0,-1-1,0 1,1 0,-1 0,0 0,1 1,-1-1,0 0,1 0,-1 1,0-1,1 0,-1 1,0 0,0-1,0 1,1 0,-1-1,0 1,0 0,0 0,0 0,0 0,-1 0,1 0,0 0,0 0,-1 1,1-1,0 0,-1 0,1 1,-1-1,0 0,1 1,-1-1,0 0,0 2,-9 156,9-157,0-1,1 0,-1 0,0 1,1-1,-1 0,1 0,-1 0,1 1,0-1,0 0,-1 0,1 0,0 0,0 0,0-1,0 1,0 0,0 0,0-1,0 1,0 0,0-1,1 1,-1-1,0 1,0-1,1 0,-1 0,0 1,0-1,1 0,-1 0,0 0,1 0,-1-1,0 1,0 0,1 0,-1-1,0 1,0-1,0 1,1-1,-1 1,0-1,0 0,0 0,0 0,0 1,1-2,51-48,-26 23,0 2,2 1,1 1,1 2,12-6,-35 22,-7 5,-1-1,1 0,-1 1,1-1,0 1,-1-1,1 1,0-1,-1 1,1 0,0-1,0 1,-1 0,1 0,0-1,0 1,0 0,-1 0,1 0,0 0,0 0,0 0,-1 0,1 0,0 0,0 1,0-1,-1 0,1 0,0 1,0-1,-1 0,1 1,0-1,-1 1,1-1,0 1,-1-1,1 1,-1 0,1-1,-1 1,1-1,-1 1,0 0,1 0,-1-1,0 1,1 0,-1 0,0-1,0 1,0 0,1 0,0 51,-1-41,-1-7,0 0,1 1,-1-1,1 1,0-1,0 1,0-1,1 1,0-1,0 1,0-1,0 0,1 0,-1 1,1-1,0 0,0 0,1-1,-1 1,1 0,0-1,0 0,0 1,0-1,1 0,-1-1,1 1,0-1,0 1,2 0,7 0,1-1,-1 0,1-1,0-1,0 0,0 0,-1-1,1-1,0-1,-1 0,0 0,0-2,0 1,0-2,0 1,-1-2,10-7,-2 1,0 0,-1-2,-1 0,-1-1,0-1,-1-1,-1 0,0-1,-2-1,0 0,12-25,-2-1,-3-1,-1 0,-2-1,-3-1,-2-1,-1 0,-4-1,3-49,-18 11,8 87,0 1,0-1,0 1,-1-1,1 0,-1 1,1-1,-1 1,0-1,0 1,0-1,1 1,-1 0,0-1,-1 1,1 0,0 0,0 0,0-1,-1 2,1-1,-1 0,1 0,-1 0,1 0,-1 1,1-1,-1 1,1-1,-1 1,0 0,1 0,-1 0,0 0,1 0,-1 0,0 0,1 0,-1 0,0 1,1-1,-1 1,1-1,-1 1,1 0,-1 0,1 0,-1-1,0 2,-5 5,-1-1,2 2,-1-1,1 1,0 0,0 0,1 1,0-1,1 1,0 1,0-1,1 0,0 1,1 0,0-1,-1 10,-2 0,-2 18,2 1,1-1,2 1,1 0,2 0,3 5,3 14,3-1,3 0,13 35,79 173,-94-240,-11-24,0 0,0 0,0 0,1 0,-1 0,0 0,0 0,0 0,1 0,-1 0,0 0,0 0,0 0,1 0,-1 0,0 0,0 0,0 0,1 0,-70-153,58 134</inkml:trace>
  <inkml:trace contextRef="#ctx0" brushRef="#br0" timeOffset="1862.951">2556 494,'44'-5,"37"-1,15 0,-4 1,-12 2,-12 0,-11 2,-11 1,-8 0,-7 0,-2 0,-3 1,0-1,-5 0</inkml:trace>
  <inkml:trace contextRef="#ctx0" brushRef="#br0" timeOffset="2227.893">3685 523,'-206'98,"204"-97,0 0,0 1,0-1,1 0,-1 1,1-1,-1 1,1-1,0 1,-1 0,1-1,0 1,0 0,0 0,0 0,1 0,-1 0,0 0,1 0,0 0,-1 0,1 0,0 0,0 1,0-1,0 0,0 0,1 0,-1 0,1 0,-1 0,1 0,0 0,0 0,0 0,0 0,0 0,0-1,0 1,1 0,-1-1,0 1,1-1,0 1,-1-1,1 0,0 0,0 0,-1 0,1 0,0 0,2 0,58 28,-54-28,1 1,0 1,-1 0,0 0,0 1,0 0,0 0,0 1,-1 0,0 0,0 0,0 1,-1 1,0-1,0 1,0 0,-1 0,0 0,-1 1,1 0,-1 0,-1 0,0 0,0 1,1 5,-4-11,1 0,-1 0,0 0,-1 0,1 0,0 0,-1 0,0 0,1 0,-1 0,0 0,-1-1,1 1,0 0,-1-1,1 1,-1-1,0 0,0 1,0-1,0 0,0 0,-1 0,1-1,-1 1,1 0,-1-1,1 0,-1 1,0-1,0 0,0 0,0-1,-101 8,97-8,-18-1</inkml:trace>
  <inkml:trace contextRef="#ctx0" brushRef="#br0" timeOffset="2582.623">1512 99,'14'-5,"6"-1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37,'-54'114,"5"2,-6 36,-20 8,62-143,14-26,124-214,-17 45,12 16,-120 160,1 1,-1 0,1-1,0 1,-1 0,1 0,0 0,0 0,0-1,0 1,0 0,0 1,0-1,0 0,0 0,0 0,0 1,0-1,1 0,-1 1,0-1,1 1,-1 0,0-1,1 1,-1 0,0 0,1 0,-1 0,1 0,-1 0,0 0,1 0,-1 1,0-1,1 0,-1 1,0-1,1 1,-1 0,0-1,0 1,0 0,0 0,1 0,-1-1,0 1,-1 0,2 1,1 11,0 0,-1 0,0 0,-1 0,0 0,-1 0,-1 1,-1 8,0 14,1-21,1 1,1 0,0-1,1 1,1-1,0 0,1 0,1 0,1 0,-1-1,2 0,0 0,1 0,1-1,0-1,9 11,65 45,-80-66,-1-1,1 0,0 1,0-1,0 0,1-1,-1 1,0-1,0 1,0-1,0 0,0 0,1 0,-1-1,0 1,0-1,0 1,0-1,0 0,0 0,0-1,0 1,0-1,-1 1,1-1,0 0,-1 0,1 0,-1 0,0 0,0-1,1 0,10-17,0 0,-2-1,0 0,-1 0,-1-1,1-9,-8 25,9-20,-2-1,-1 0,-1-1,-1 0,-2 0,0 0,-2 0,-1-1,-2-7,1 34,0 1,0-1,0 1,0 0,0-1,0 1,-1-1,1 1,0-1,-1 1,1 0,-1-1,1 1,-1 0,0-1,0 1,0 0,1 0,-1 0,0 0,0 0,-1 0,1 0,0 0,0 0,0 0,-1 0,-4 7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45 101,'-10'24,"2"0,1 1,1-1,1 2,2-1,0 0,1 1,2-1,0 1,2 0,4 21,-5-43,0 0,-1 0,1-1,1 1,-1 0,0 0,1-1,0 1,0-1,0 0,0 1,0-1,1 0,0 0,-1-1,1 1,0 0,0-1,0 0,1 0,-1 0,1 0,-1 0,1-1,-1 1,1-1,0 0,0 0,0 0,-1-1,1 1,0-1,0 0,6 0,-1-1,0 1,0-1,0-1,0 0,0 0,0-1,0 0,-1-1,0 1,1-2,-1 1,-1-1,1 0,-1-1,0 0,0 0,0 0,-1-1,0 0,0 0,1-4,3-2,-2-1,1 0,-2 0,0 0,-1-1,0 0,-1 0,-1-1,0 0,-1 1,1-15,-3 22,-1-1,0 1,0-1,0 0,-1 1,0-1,-1 1,0-1,-1 1,1 0,-1 0,-1 0,0 0,0 1,0-1,-1 1,0 0,-1 0,1 1,-1-1,0 2,-5-4,4 4,-1 0,1 1,-1 0,0 0,0 1,-1 0,1 1,-1 0,1 0,-1 1,0 0,0 0,1 1,-1 0,0 1,0 0,1 0,-1 1,1 0,-1 1,6-3,0 0,1 1,0 0,-1-1,1 1,-1 0,1 0,0 0,0 1,-1-1,1 0,0 1,0-1,0 1,1 0,-1 0,0 0,1 0,-1 0,1 0,0 0,-1 0,1 1,0-1,0 0,1 1,-1-1,0 1,1-1,0 1,-1-1,1 1,0-1,0 1,0-1,1 1,-1-1,1 1,-1-1,1 1,0-1,0 1,0-1,0 0,0 0,1 0,-1 1,1-1,-1 0,1-1,0 1,0 0,-1 0,1-1,1 1,12 5,0 0,1-1,0-1,0-1,0 0,1-1,-1 0,1-1,0-1,0-1,-1-1,1 0,0-1,0-1,-1 0,0-1,0-1,0-1,9-4,87-51,-112 60,1 0,0 0,0 0,0 0,0 0,0 0,0 0,0 0,1 1,-1-1,0 0,0 1,1-1,-1 1,0-1,1 1,-1-1,0 1,1 0,-1 0,1 0,-1 0,0 0,1 0,-1 0,1 0,-1 1,0-1,1 1,-1-1,0 1,0-1,1 1,-1 0,0-1,0 1,0 0,0 0,0 0,0 0,0 0,0 0,0 0,0 0,0 0,-1 1,1-1,0 0,-1 0,1 1,-1 0,5 58,-6-56,0 1,0 0,0 0,0-1,1 1,0 0,0 0,0 0,1-1,0 1,0 0,0-1,0 1,1 0,-1-1,1 0,1 1,-1-1,0 0,1 0,0 0,0 0,0-1,0 1,1-1,0 0,-1 0,1 0,0-1,0 1,0-1,1 0,-1 0,1 0,4 1,3-5,0-1,-1 0,1-1,-1 0,1-1,-1 0,0 0,-1-1,1-1,-1 0,-1 0,1-1,-1 0,-1-1,0 0,0 0,0-1,-1 0,-1 0,2-4,11-9,54-55,-71 79,0 0,-1-1,1 1,-1 0,1 0,-1 0,1 0,-1 0,0 0,0 1,1-1,-1 0,0 1,0-1,0 1,0-1,0 1,-1-1,1 1,0-1,-1 1,1 0,-1 0,0-1,0 1,1 0,-1 0,0-1,0 1,0 0,-1 0,1-1,0 1,-1 0,1-1,-1 1,0 0,1-1,-1 1,0-1,0 1,0 5,1 0,-1-1,1 1,0-1,0 1,1-1,0 1,0-1,0 0,1 1,0-1,0 0,1 0,0 0,0 0,0-1,1 1,-1-1,1 0,1 0,-1 0,1-1,0 1,0-1,0 0,0 0,1-1,-1 0,1 0,0 0,0-1,0 1,1-2,-1 1,0 0,7-1,-2-3,1-1,-1 0,-1-1,1 0,0-1,-1 0,0-1,0 0,-1 0,0-1,0 0,0-1,-1 0,0-1,0 1,-1-1,0-1,-1 1,0-1,-1 0,0-1,0 1,-1-1,-1 0,1 0,-2 0,1-4,-9-23,6 37,-1 1,1-1,0 1,-1-1,1 1,-1 0,1-1,-1 1,1 0,-1-1,1 1,-1 0,1 0,-1 0,1-1,-1 1,1 0,-1 0,1 0,-1 0,0 0,1 0,-1 0,1 0,-1 0,1 0,-1 0,0 1,1-1,-1 0,1 0,-1 0,1 1,-1-1,1 0,-1 1,1-1,-1 0,1 1,0-1,-1 1,1-1,0 1,-1-1,1 1,0-1,-1 1,1-1,0 1,0-1,0 1,-1-1,1 1,0-1,0 1,0 0,0-1,0 1,0-1,0 1,0-1,1 1,-8 15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43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1,'23'156,"-17"-56,-5-1,-4 0,-4 1,-4-1,-8 18,-18 128,33-214,0-5</inkml:trace>
  <inkml:trace contextRef="#ctx0" brushRef="#br0" timeOffset="652.396">0 791,'442'-213,"-415"198,-1 0,-1-2,0-2,-2 0,0-1,-1-1,-1-1,0-1,10-18,-19 22,-2-1,0 1,-1-2,-1 0,-1 0,-1 0,-1-1,-1 1,0-1,-1-12,-4 380,2-32,0-306,0 1,1-1,0 1,1-1,-1 1,2-1,-1 0,1 0,0-1,1 1,0-1,2 2,-6-7,1 0,-1 0,1 0,0 0,0 0,0 0,0-1,0 1,1-1,-1 1,0-1,1 0,-1 0,0 0,1 0,0-1,-1 1,1-1,-1 1,1-1,0 0,-1 0,1 0,0 0,-1 0,1-1,-1 1,1-1,0 0,-1 0,1 0,-1 0,0 0,1 0,-1-1,0 1,0-1,0 0,0 0,2-1,172-170,-176 172,1 0,-1 0,1 0,0 0,0 0,-1 0,1 0,0 1,0-1,0 0,0 0,0 1,0-1,0 1,0-1,0 1,0-1,0 1,1-1,-1 1,0 0,0 0,0 0,0 0,1 0,-1 0,0 0,0 0,0 0,1 0,-1 1,0-1,0 0,0 1,0-1,0 1,0-1,0 1,0 0,0-1,0 1,0 0,0 0,0 0,0-1,-1 1,1 0,0 0,-1 0,1 0,-1 1,1-1,-1 0,1 0,-1 0,0 0,1 1,0 168,-1-169,-1 0,1 1,0-1,0 0,0 1,0-1,0 0,0 0,0 1,1-1,-1 0,0 1,1-1,-1 0,1 0,-1 0,1 1,0-1,-1 0,1 0,0 0,0 0,0 0,0 0,0 0,0 0,0-1,0 1,0 0,0-1,0 1,1-1,-1 1,0-1,0 1,1-1,-1 0,0 1,1-1,-1 0,0 0,1 0,15-5</inkml:trace>
  <inkml:trace contextRef="#ctx0" brushRef="#br0" timeOffset="1504.668">1411 961,'12'-8,"20"-14,-2 0,0-2,-2-1,0-2,8-11,-34 36,0 0,0 0,0 1,0-2,0 1,0 0,0 0,-1 0,1-1,-1 1,0-1,0 1,0-1,0 0,0 1,0-1,-1 0,1 1,-1-1,0 0,0 0,0 0,0 1,0-1,-1 0,1 0,-1 0,0 1,1-1,-1 1,-1-1,1 0,0 1,-1 0,1-1,-1 1,1 0,-1 0,0 0,0 0,0 0,-1 0,1 0,0 1,-1-1,1 1,0 0,-1 0,0 0,1 0,-3-1,-5 4,0 0,1 0,-1 0,1 1,-1 1,1 0,0 0,0 1,1 0,0 0,-1 1,2 0,-1 0,1 1,0 0,0 1,1-1,0 1,-5 8,6-12,1 0,-1 1,1-1,0 1,0 0,0 0,1 0,0 1,0-1,0 1,1 0,-1 0,1 0,1 0,-1 0,1 0,0 0,1 1,-1-1,1 0,0 1,1-1,0 0,0 0,0 1,1-1,-1 0,2 0,-1-1,0 1,1 0,0-1,1 1,-1-1,1 0,0 0,7 0,-1 0,1-1,-1-1,1 0,0 0,0-1,0 0,1-1,-1 0,0-1,1 0,-1-1,0 0,0-1,0 0,0-1,0 0,5-3,7 0,-1-1,0-1,-1 0,0-2,0-1,-1 0,0-2,-1 0,13-12,-14 2,-6 3</inkml:trace>
  <inkml:trace contextRef="#ctx0" brushRef="#br0" timeOffset="3689.2">2343 1158,'70'-56,"-3"-3,-2-2,-3-4,10-17,-63 71,1-1,-2 1,0-1,0-1,-1 1,0-1,-1-1,-1 1,0-1,-1 0,0 0,-1-6,-3 17,0 0,-1-1,0 1,0 0,0 0,0 0,0 0,-1 1,1-1,-1 0,0 0,1 1,-1-1,-1 1,1 0,0 0,-1 0,1 0,-1 0,1 0,-1 0,0 1,0-1,0 1,1 0,-2 0,1 0,0 0,0 1,0-1,0 1,0 0,0 0,-1 0,1 0,0 0,0 1,0 0,0-1,0 1,0 0,0 0,0 1,0-1,0 1,1-1,-1 1,0 0,1 0,-1 0,1 0,0 1,0-1,0 1,-57 75,58-76,0 1,0-1,0 1,0 0,1-1,-1 1,1 0,0 0,0-1,0 1,0 0,0 0,0 0,1-1,0 1,-1 0,1-1,0 1,0-1,0 1,1-1,-1 1,0-1,1 0,0 1,0-1,-1 0,1 0,0 0,1-1,-1 1,0 0,1 0,7 2,0 1,0-1,1-1,-1 1,1-2,0 0,0 0,0-1,0 0,0-1,0 0,0-1,0 0,-1 0,1-2,0 1,0-1,-1-1,0 0,1 0,-3 1,-6 1,1 1,-1-1,0 0,1 1,0 0,-1-1,1 1,0 0,-1 0,1 1,0-1,0 1,0-1,0 1,-1 0,1 0,0 0,0 0,0 1,0-1,0 1,-1-1,1 1,0 0,0 0,-1 1,1-1,-1 1,1-1,-1 1,0 0,1-1,-1 1,0 0,0 1,0-1,-1 0,1 0,0 1,-1-1,0 1,1 0,-1-1,0 2,2 60,-4-59,0 0,0 0,1 0,-1 0,1 0,1 0,-1 1,1-1,0 0,0 0,0 0,1 0,-1-1,1 1,1 0,-1-1,1 1,-1-1,1 0,0 0,1 0,-1 0,1 0,0-1,0 0,0 1,2 0,2 1,1-1,0 0,0 0,0-1,1 0,-1-1,1 0,-1 0,1-1,0 0,-1-1,1 0,0-1,0 0,-1 0,1-1,0 0,-1-1,0 0,8-3,-1 0,0-1,-1 0,0-1,0-1,-1 0,0-1,-1-1,0 0,-1 0,0-2,-1 1,0-1,-1-1,0 0,-1 0,-1-1,0 0,-1-1,-1 1,3-13,-8 24,0 0,-1 1,1-1,-1 0,0 0,0 0,0 0,-1 0,1 1,-1-1,0 0,0 0,0 1,-1-1,1 1,-1-1,0 1,0-1,0 1,0 0,-1 0,1 0,-1 0,0 1,0-1,0 1,0-1,0 1,0 0,-1 0,1 1,-1-1,1 1,-1-1,0 1,1 0,-1 1,0-1,0 1,0-1,0 1,0 0,1 0,-1 1,0 0,-1-1,-1 2,-1 1,0-1,1 1,-1 0,1 0,0 1,0 0,0 0,0 0,1 1,0 0,0 0,0 0,1 1,-1-1,1 1,0 0,1 1,0-1,0 0,0 1,1 0,0 0,0-1,0 1,1 0,0 1,1-1,0 0,0 2,-2-2,1 0,0 0,0 0,1 0,-1 1,2-1,-1 0,1 0,0 0,0 0,1 0,0 0,0-1,1 1,0-1,0 1,0-1,1 0,0 0,0 0,1-1,0 0,-1 1,2-1,-1-1,1 1,-1-1,1 0,0-1,7 4,3-3,0 0,1-1,-1-1,1-1,0 0,0-1,0-1,-1-1,1 0,11-3,-10-2,0-1,0-1,-1 0,0-1,-1-1,0 0,-1-2,0 1,-1-2,5-6,58-47,30-28,-106 94,0 0,0 0,1 0,-1 0,0 1,0-1,1 0,-1 0,1 1,-1-1,0 1,1-1,-1 1,1 0,-1 0,1-1,-1 1,1 0,-1 0,1 0,-1 1,1-1,-1 0,1 1,-1-1,1 0,-1 1,0 0,1-1,-1 1,0 0,1 0,-1 0,0 0,0 0,0 0,0 0,0 0,0 0,0 0,0 1,0-1,0 0,-1 1,1 0,22 72,-21-66,0 1,-1 0,0 0,0 0,-1 0,0 1,-1-1,0 0,0 0,-1 0,0-1,-1 1,0 0,0-1,-1 0,0 1,0-1,-1-1,0 1,0-1,-1 0,0 0,0 0,-3 2,-9-3,36-23,106-20,78-27,-166 47,-1-1,-1-2,-1-2,-1-1,0-1,-2-2,-1-1,-2-1,0-1,-2-2,-13 11,-1 0,-1 0,0-1,-2 0,-1-1,0 0,-2 0,0 0,-2-1,0 0,-2 0,0-22,-2 34,0-1,-1 1,0-1,-1 1,0 0,-1 0,0 0,0 0,-7-10,10 19,-1-1,1 1,-1-1,0 1,0 0,0 0,0 0,0 0,0 0,0 0,-1 1,1-1,-1 1,1-1,-1 1,1 0,-1 0,0 0,0 0,1 1,-1-1,0 1,0 0,0 0,0 0,0 0,0 0,1 0,-1 1,0 0,0-1,0 1,1 0,-1 0,0 1,1-1,-1 0,1 1,0 0,-1-1,0 2,-4 2,0 1,0 0,1 0,-1 0,1 1,1 0,-1 0,1 1,1-1,-1 1,1 0,1 1,-1-1,2 0,-1 1,1 0,0 0,1 0,-4 168,7-118,3-14,1 0,2-1,2 0,2 0,1-1,7 8,2 16,-21-63,1-2,-1 0,0 1,0-1,0 0,-1 1,1-1,-1 1,1-1,-1 1,0-1,0 1,0-1,0 1,0-1,-1 1,1-1,-1 1,1-1,-1 1,0-1,0 0,0 1,-1-1,-8 4</inkml:trace>
  <inkml:trace contextRef="#ctx0" brushRef="#br0" timeOffset="3932.209">4177 566,'44'5,"32"1,14-5,1-2,-10-2,-15 1,-8-5,-9-2,-9 2,-5 1,-10-2,-4-1,-5 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3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310,'-1'-2,"-1"0,1 1,-1-1,0 0,0 0,1 1,-1-1,0 1,0 0,-1-1,1 1,0 0,0 0,0 0,-1 1,1-1,-1 1,1-1,0 1,-1 0,1-1,-1 1,1 1,-1-1,0 0,-21 2,0 1,0 2,0 0,1 1,-1 1,1 1,-8 6,-28 7,40-15,8-3,0 0,0 1,0 0,0 0,0 1,1 1,0 0,0 0,1 1,0 0,0 1,-1 1,9-8,0 1,0 0,0-1,1 1,-1 0,0 0,1 0,-1-1,1 1,-1 0,1 0,0 0,0 0,0 0,0 0,0 0,1 0,-1 0,0 0,1 0,0-1,-1 1,1 0,0 0,0-1,0 1,0 0,0-1,0 1,0-1,1 1,-1-1,1 0,-1 1,1-1,-1 0,1 0,0 0,0 0,72 32,-50-25,1-2,1 0,-1-1,1-2,24 1,-49-4,45 4,-46-4,1 0,0 0,0 0,0 0,-1 0,1 0,0 1,-1-1,1 0,0 0,0 0,-1 1,1-1,0 0,-1 1,1-1,0 1,-1-1,1 1,-1-1,1 1,-1-1,1 1,-1-1,1 1,-1 0,0-1,1 1,-1 0,0-1,1 1,-1 0,0 0,0-1,0 1,0 0,0 0,0-1,0 1,0 0,0 0,0-1,0 1,0 0,0 0,-1-1,1 1,0 0,-1-1,1 1,0 0,-1-1,1 1,-1 0,-114 99,-162 135,273-232,1 0,0 0,0 0,0 1,0 0,0-1,1 1,0 0,0 0,0 0,0 1,0-1,1 0,0 1,0-1,0 1,0-1,1 1,0-1,0 1,0-1,0 1,1-1,0 1,0-1,0 1,0-1,1 0,0 1,0-1,0 0,0 0,0 0,1-1,0 1,0-1,0 1,0-1,2 1,3 3,0 0,1-1,0 0,0-1,0 0,1 0,-1-1,1 0,0-1,1 0,-1 0,0-1,1-1,0 1,-1-2,1 0,-1 0,1-1,0 0,-1-1,0 0,1 0,-1-1,0-1,0 0,0 0,-1-1,0 0,0 0,5-5,6-30,-15 20</inkml:trace>
  <inkml:trace contextRef="#ctx0" brushRef="#br0" timeOffset="451.141">4008 0,'11'297,"1"-181,-5 0,-4 0,-6 10,1 21,1 294,-25-257,35-173,-4-15</inkml:trace>
  <inkml:trace contextRef="#ctx0" brushRef="#br0" timeOffset="2418.921">4855 1270,'42'-17,"0"-2,-1-2,-1-2,-2-1,2-4,-27 19,52-37,-2-2,-3-4,-2-2,-2-2,-3-3,-3-2,-2-2,-3-3,-3-1,12-31,-40 72,-2-2,-1 1,-1-1,-1-1,-2 0,4-29,-9 54,-1 0,0 1,0-1,-1 0,1 0,-1 0,0 0,0 0,0 0,-1 0,1 0,-1 0,0 0,0 0,0 1,-1-1,1 0,-1 1,0-1,0 1,0-1,0 1,-1 0,1 0,-1 0,0 0,0 1,0-1,0 1,-1-1,1 1,-1 0,1 1,-1-1,1 1,-1-1,0 1,0 0,0 0,0 1,0-1,0 1,0 0,0 0,0 0,0 0,-1 1,-9 6,1 0,1 1,-1 0,1 1,1 0,0 1,0 1,1-1,0 2,1-1,0 1,-6 12,8-14,-23 35,2 3,2 0,3 1,1 1,3 2,2-1,2 2,-2 23,12-52,1-1,1 1,1 0,1 0,2 0,0 0,1 0,1 0,2 4,-3-18,1-1,0 1,0-1,1 0,0 0,0 0,1-1,0 1,0-1,1 0,0-1,1 0,0 0,0 0,0 0,1-1,0-1,0 1,1-1,-1-1,1 1,0-2,8 4,10-2,-1-1,0-1,1-2,-1 0,1-2,0 0,-1-2,0-1,0-2,0 0,0-1,5-4,-8 3,-1-1,0 0,0-2,-1 0,-1-2,0 0,0-1,-2-1,1-1,-2 0,0-2,-2 0,0 0,0-2,-2 0,0-1,-10 13,1 0,-1 0,-1 0,0 0,0 0,-1-1,0 1,0-1,-1 0,0 1,0-1,-2-4,2 10,-1-1,1 1,-1 0,0 0,0 0,0 0,0 0,-1 0,1 0,-1 1,0-1,1 0,-1 1,-1 0,1-1,0 1,0 0,-1 0,1 0,-1 0,0 1,0-1,0 1,1-1,-1 1,0 0,0 0,-1 0,1 1,0-1,0 1,0 0,0 0,-2 0,-7 2,1 2,0-1,0 2,0-1,1 1,0 1,0 0,0 0,0 1,1 1,0-1,1 1,0 1,0 0,1 0,0 0,-2 3,2-1,-1 0,2 0,-1 0,1 1,1 0,0 0,1 0,0 1,1-1,0 1,1 0,1 0,0 2,0-8,1 0,0 0,1 0,0 0,0 0,1-1,-1 1,2 0,-1-1,1 0,-1 1,2-1,-1 0,1 0,0-1,0 1,0-1,1 0,0 0,0 0,0-1,1 0,-1 0,1 0,5 2,-1-2,0 0,0 0,0-1,0 0,1-1,-1 0,1-1,0 0,-1-1,1 0,0 0,-1-1,1-1,-1 0,1 0,-1-1,0 0,0-1,5-2,24-13,-2-1,-1-2,0-1,10-11,-5 5,246-190,-283 215,-1 1,1 0,0 0,0 0,0 0,0 1,1 0,-1 0,1 0,-1 0,1 1,0-1,0 1,-1 1,1-1,0 1,0-1,0 1,-5 0,1 0,-1 0,1 0,-1 0,1 1,-1-1,0 0,1 0,-1 0,1 0,-1 0,0 1,1-1,-1 0,1 0,-1 0,0 1,1-1,-1 0,0 1,0-1,1 0,-1 1,0-1,0 0,1 1,-1-1,0 1,0-1,0 0,0 1,1-1,-1 1,0-1,0 0,0 1,0-1,0 1,0-1,0 1,0-1,-1 0,1 1,0-1,0 1,0-1,0 1,0-1,-1 0,1 1,0-1,0 0,-1 1,1-1,0 0,-1 1,1-1,0 0,-1 0,1 1,0-1,-1 0,1 0,0 0,-1 1,1-1,-27 18,3-9,1 1,1 1,-1 1,2 0,0 2,0 1,1 1,1 0,0 3,5-7,2 2,0 0,1 0,0 1,1 0,1 1,0 0,1 1,1 0,1 0,0 0,1 1,1 0,-1 12,4-28,1-1,0 1,0-1,-1 1,1 0,1-1,-1 1,0 0,0-1,1 1,-1-1,0 1,1-1,0 1,-1-1,1 1,0-1,0 1,0-1,0 0,0 0,0 1,0-1,0 0,0 0,1 0,-1 0,0 0,1 0,-1-1,1 1,-1 0,1-1,-1 1,1-1,0 0,-1 1,1-1,-1 0,1 0,0 0,-1 0,1 0,0 0,-1-1,1 1,-1 0,1-1,-1 1,1-1,-1 0,2 0,79-44,-64 30,-1-2,-1 0,0-1,-1 0,-1-1,7-14,42-52,-63 83,1 1,-1-1,1 1,0-1,0 0,-1 1,1 0,0-1,0 1,1 0,-1-1,0 1,0 0,1 0,-1 0,0 0,1 0,-1 0,1 1,0-1,-1 0,1 1,-1-1,1 1,0 0,-1-1,1 1,0 0,0 0,-1 0,1 0,0 0,-1 1,1-1,0 0,-1 1,1-1,-1 1,1 0,0 0,-1-1,1 1,-1 0,0 0,1 0,-1 0,0 1,0-1,0 0,1 0,-1 1,-1-1,1 1,0-1,0 1,0-1,-1 2,11 53,-12-50,1-1,0 1,0-1,0 1,0-1,1 1,0-1,0 0,0 1,1-1,0 0,0 0,0 0,1 0,0 0,-1 0,2-1,-1 1,0-1,1 0,0 0,0 0,0-1,1 1,-1-1,1 0,0 0,-1-1,1 1,0-1,1 0,-1-1,0 1,6 0,-3-4,0-1,0 0,0 0,0-1,-1 0,1 0,-1-1,0 0,0 0,-1 0,0-1,0 0,0-1,0 1,-1-1,0 0,-1 0,0-1,3-5,107-191,-59 103,-82 198,23-80,0 0,1 0,1 1,1-1,0 1,1-1,1 0,1 1,0-1,5 15,26 68,-32-97,1-1,-1 1,1 0,-1-1,1 1,0-1,0 0,0 0,1 0,-1 0,1 0,-1 0,1 0,-1-1,1 1,0-1,0 0,-1 0,1 0,0 0,0-1,0 1,0-1,0 1,0-1,0 0,0 0,1-1,-1 1,0-1,0 1,2-2,4-3,0-1,0 0,-1 0,0-1,0-1,0 1,-1-1,0 0,-1-1,0 1,0-1,-1-1,0 1,-1-1,1 0,-2 0,0 0,1-6,5-5,83-174,-84 183,-13 33,-1-2</inkml:trace>
  <inkml:trace contextRef="#ctx0" brushRef="#br0" timeOffset="2804.625">7648 931,'46'-26,"-2"-3,-1-1,-1-3,16-17,-11-27,-46 75,-1 0,1 0,-1 0,0 0,0-1,0 1,0 0,0 0,0 0,-1 0,1 0,-1 0,1 0,-1 0,0 0,0 0,0 0,0 0,0 1,0-1,0 0,-1 1,1-1,-1 1,1-1,-1 1,0 0,1 0,-1-1,0 1,0 0,0 1,0-1,0 0,0 0,0 1,0-1,0 1,0 0,-2 0,-7 0,-1 1,1 0,0 1,0 0,0 1,0 0,0 1,1 0,-1 0,1 1,0 1,1 0,-1 0,1 1,0 0,1 1,0 0,0 0,0 0,-1 4,-2-1,0 1,1 0,1 1,0 0,0 1,1 0,1 0,0 0,2 1,-1 0,1 0,1 1,0 6,2-13,1 0,1 0,-1 0,2 0,-1 0,1 0,0-1,1 1,0 0,0-1,1 1,0-1,1 1,0-1,0-1,1 1,-1 0,2-1,-1 0,1 0,0-1,1 0,-1 0,5 3,15 5,1-1,0-1,1-1,0-1,1-2,0-1,0-1,0-2,1 0,0-3,0 0,-1-2,23-3,-30 4,1 0,-1-2,1-1,-1 0,0-2,0-1,0 0,-1-2,0 0,-1-2,0 0,7-5,-2-2</inkml:trace>
  <inkml:trace contextRef="#ctx0" brushRef="#br0" timeOffset="22974.735">0 2682,'36'-7,"0"-2,-1-1,0-1,-1-2,0-2,-1-1,0-2,-2 0,0-3,-2 0,0-2,-1-1,17-20,4-3,-2-3,-2-1,-2-3,-3-1,-2-2,20-44,-51 88,-1 0,-1-1,0 0,0 0,-2 0,1 0,-2 0,0-1,-1 1,0-1,-1 0,-1 1,-2-15,2 26,1 0,-1 0,0 0,0 0,-1 0,1 0,-1 0,1 0,-1 0,0 1,0-1,0 0,-1 1,1 0,0 0,-1 0,1 0,-1 0,0 0,0 0,0 1,0 0,0-1,0 1,0 0,0 1,0-1,-1 0,1 1,0 0,0 0,-1 0,1 0,0 0,0 1,-1-1,0 1,-9 1,1 1,0 0,0 0,1 1,-1 1,1 0,0 0,0 1,-6 4,-8 13,1 0,1 1,1 2,1 0,1 1,1 1,2 1,1 1,1 0,2 1,1 0,1 1,-3 18,11-38,-40 182,42-184,0 0,1 0,0 0,0 0,1 0,1 0,0 0,0 0,0 0,2-1,-1 1,1-1,0 0,1 0,0 0,1-1,-1 0,3 2,-1-3,1-1,-1 0,1 0,0-1,0 0,0 0,1-1,-1 0,1-1,0 0,0 0,1-1,-1 0,0-1,1 0,-1 0,1-1,-1 0,1-1,-1 0,1-1,26-4,-1-1,0-3,0 0,28-14,152-96,-58 27,82-35,-375 219,114-76,-10 5,-1 2,2 1,1 2,2 0,0 2,1 2,-9 14,33-40,1-1,0 1,0 0,0 0,0 0,1 1,-1-1,1 0,0 1,0-1,0 1,0-1,1 1,-1-1,1 1,0-1,0 1,0-1,0 1,1 0,0-1,-1 0,1 1,1-1,-1 1,0-1,1 0,0 0,-1 0,1 0,0 0,1 0,-1 0,1-1,-1 1,1-1,0 0,-1 1,1-1,0-1,1 1,-1 0,0-1,0 1,1-1,1 0,4 1,1 0,-1-1,0 0,0 0,0-1,1 0,-1-1,0 0,0-1,0 0,0 0,0-1,0 0,-1 0,1-1,-1 0,0-1,0 0,-1 0,1 0,0-2,12-9,-1-2,-1 0,0-1,-1-1,-1 0,13-23,19-14,-47 58,1 0,0 0,0 0,-1 1,1-1,0 0,-1 0,1 1,-1-1,0 1,0 0,1-1,-1 1,0 0,0-1,0 1,-1 0,1 0,0 0,-1 0,1 0,-1 0,0 0,0 2,4 7,-2-6,0 1,0-1,0 0,0 0,1 0,0 0,0 0,1-1,-1 1,1-1,0 0,0 0,0 0,1-1,-1 1,1-1,0 0,0 0,0-1,0 0,0 0,1 0,-1 0,1-1,2 1,3-1,1-1,-1 0,0 0,0-1,0 0,0-1,0-1,-1 1,1-2,-1 1,1-2,-1 1,0-1,-1-1,1 0,-1 0,0-1,1-2,140-148,-118 121,-3-1,-1-2,-2-1,-1 0,-2-2,-3-1,-1-1,-2 0,-2-1,-1-1,-3 0,-2-1,0-19,-8 58,0-1,-1 0,0 1,0-1,-1 1,0-1,-1 0,0 1,0 0,-1-1,0 1,0 0,-1 0,0 1,0-1,-1 1,0 0,0 0,-2-1,6 7,-1 0,0 0,1 0,-1 0,0 1,0-1,0 1,0-1,1 1,-1 0,0 0,0 0,0 0,0 0,0 0,0 0,0 0,0 1,1-1,-1 1,0 0,0-1,1 1,-1 0,0 0,1 0,-1 0,1 0,-1 1,1-1,-1 0,1 1,0-1,0 1,0-1,0 1,0-1,0 1,-1 2,-34 69,23-30,2 1,2 1,2 0,2 0,2 12,31 374,-30-294,2-137,0 1,1 0,-1 0,0 0,0-1,0 1,0 0,0 0,0 0,-1-1,1 1,0 0,0 0,-1 0,1-1,0 1,-1 0,1-1,0 1,-1 0,1-1,-1 1,0 0,1-1,-1 1,1-1,-1 1,0-1,1 1,-1-1,0 0,1 1,-1-1,0 0,0 1,0-1,1 0,-1 0,0 0,0 0,0 0,1 0,-1 0,0 0,0 0,-11-5</inkml:trace>
  <inkml:trace contextRef="#ctx0" brushRef="#br0" timeOffset="23226.153">1693 2145,'38'0,"38"-5,9-6,-4-1,-7 1,-10 2,-12-1,-10 0,-7 3,-5 1,-7 3</inkml:trace>
  <inkml:trace contextRef="#ctx0" brushRef="#br0" timeOffset="23842.466">2202 2342,'23'13,"0"-1,1-1,0-2,1 0,0-2,0 0,1-2,0-1,-1-1,22 0,-38-5,1-1,-1 0,0-1,0 0,0-1,0 1,-1-2,0 1,0-1,0 0,-1-1,0 0,0 0,0 0,-1-1,-1 0,1 0,-1-1,0 1,-1-1,0 0,-1-1,0 1,0 0,-1-1,0 0,0 6,0 0,0 0,-1 0,0 0,0-1,0 1,0 0,0-1,-1 1,0 0,0-1,0 1,-1 0,1-1,-1 1,0 0,0 0,-1-1,1 1,-1 0,0 0,0 1,0-1,0 0,-1 1,0-1,0 1,0 0,0 0,0 0,0 0,-1 0,1 1,-1 0,0-1,0 1,0 1,0-1,-3 0,2 1,0 1,0 1,0-1,1 1,-1 0,0 0,1 0,-1 1,1-1,-1 1,1 0,0 1,0-1,0 1,0-1,0 1,0 1,1-1,0 0,-1 1,1-1,1 1,-1 1,-58 97,59-98,-3 2,1-1,0 1,0-1,1 1,0 1,0-1,0 0,0 1,1-1,0 1,1 0,0 0,0 0,0-1,1 1,0 0,0 0,0 0,1 0,0 0,1 0,0-1,0 1,0 0,1-1,0 0,0 1,0-1,1-1,0 1,0 0,1 0,4 0,-1 0,1 0,1-1,-1 0,1-1,-1 0,1-1,0 0,1 0,-1-1,0 0,1-1,-1 0,1-1,-1 0,1-1,-1 0,1-1,-1 0,0 0,6-3,15-5,-1-1,0-1,-1-2,0-1,-1-2,11-8,-1-4,-1-2,-2-1,-1-1,-2-2,-1-2,-2 0,24-40,-48 70,-1 1,1-1,-1 0,0 0,-1 0,0 0,0-1,0 1,-1-1,0 0,-1 0,0 1,0-1,0 0,-1 0,0 0,-1-5,0 12,1-1,-1 1,0-1,1 1,-1 0,0-1,0 1,0 0,0-1,0 1,0 0,0 0,-1 0,1 0,0 0,-1 0,1 1,0-1,-1 0,1 1,-1-1,1 1,-1-1,1 1,-1 0,0-1,1 1,-1 0,1 0,-1 0,0 0,1 1,-1-1,1 0,-1 1,1-1,-1 1,1-1,-1 1,1 0,-1 0,0 0,-55 41,52-37,0 0,0 1,0-1,1 1,0 0,0 0,0 1,1-1,0 1,1 0,-1-1,1 1,0 0,1 1,0-1,0 0,0 0,1 0,0 1,1-1,-1 0,1 0,1 0,-1 0,1 0,1 0,-1 0,1 0,0-1,1 1,-1-1,5 6,62 54,-59-58,0 1,-1-1,0 2,-1-1,0 1,-1 1,0 0,0 0,-1 0,0 1,-1 0,-1 0,0 1,1 3,6 64,-6-61</inkml:trace>
  <inkml:trace contextRef="#ctx0" brushRef="#br0" timeOffset="26142.125">4290 2371,'9'0,"0"-1,0 0,0-1,0 0,0 0,-1-1,1 0,-1-1,0 0,0 0,0-1,-1 0,0 0,1 0,-2-1,1 0,-1-1,0 0,0 1,-1-2,1 1,-2-1,1 0,-1 0,0 0,0-4,32-84,-36 94,0 0,0 0,0 0,0 1,0-1,0 0,0 0,0 0,1 1,-1-1,0 0,1 1,0-1,-1 0,1 1,0-1,0 0,0 1,0 0,0-1,0 1,1-1,-1 1,0 0,1 0,-1 0,1 0,-1 0,1 0,0 0,-1 1,1-1,0 0,-1 1,1-1,0 1,0 0,-1 0,1 0,0 0,0 0,0 0,-1 0,1 0,0 1,0-1,-1 0,1 1,0 0,-1-1,1 1,0 0,7 14,-1 0,0 0,-1 0,0 1,-2 0,0 0,0 1,-1 2,-1-9,21 96,-4 0,-4 1,-6 1,-4 0,-5 15,-1-107,1 2,-1-1,0 1,-1-1,-2 1,1-1,-2 0,0 0,-1 0,-5 9,9-25,0 0,1-1,-1 1,0 0,0-1,0 1,0 0,0-1,0 0,-1 1,1-1,0 0,0 1,0-1,0 0,0 0,0 0,-1 0,1 0,0 0,0 0,0 0,0-1,0 1,-1 0,1-1,0 1,0-1,0 1,0-1,0 1,0-1,0 0,0 1,1-1,-1 0,0 0,0 0,1 0,-1 0,0 0,1 0,-1 0,1 0,-1 0,1 0,0 0,-1 0,1 0,0 0,0-1,0 1,0 0,0 0,0 0,0 0,0-1,0 1,0 0,-2-20,0 1,1-1,1 0,1 1,1-1,1 1,1-1,0 1,2 0,0 1,6-13,-11 29,26-68,4 1,2 1,3 2,4 2,2 1,43-49,-78 103,0 0,1 1,0 0,0 0,1 1,0 0,1 0,0 1,0 0,0 1,1 0,0 1,0 0,0 1,1 0,-1 0,1 2,0-1,0 1,0 1,0 0,1 1,0 1,-9 0,0 0,-1 0,1 1,-1 0,1 0,-1 0,0 0,0 0,0 1,0-1,0 1,-1 0,1-1,-1 1,0 1,0-1,0 0,0 0,0 1,-1-1,1 1,-1 0,0-1,0 1,-1 0,1 0,-1-1,1 1,-4 112,0-100,-1-1,-1 1,0-1,-1 0,-1-1,0 0,-1 0,0 0,-1-1,-1 0,0-1,-1 0,0 0,-1-1,0-1,0 0,-1-1,-1 0,0-1,-4 2,12-7,1 0,-1 0,0-1,0 1,0-1,0-1,0 1,-1-1,1 0,-1-1,1 1,0-1,-1 0,1-1,-1 0,1 0,0 0,0-1,-1 1,1-2,-2 0,-10-10</inkml:trace>
  <inkml:trace contextRef="#ctx0" brushRef="#br0" timeOffset="27860.078">5729 2202,'-58'31,"2"2,0 3,-43 38,88-65,1 0,0 0,1 1,0 0,1 0,0 1,1 1,-6 9,11-18,0 1,1 0,-1 0,1-1,0 1,0 0,0 0,0 0,1 0,-1 0,1 1,0-1,1 0,-1 0,1 0,-1 0,1 0,0 0,1 0,-1 0,1-1,-1 1,1 0,1-1,-1 1,0-1,1 0,-1 0,4 3,-3-4,0 1,0 0,1-1,0 0,-1 0,1 0,0 0,0-1,0 1,0-1,0 0,0 0,0-1,0 1,1-1,-1 0,0 0,0 0,1-1,-1 1,0-1,0 0,0 0,0-1,0 1,0-1,0 0,-1 0,1 0,-1-1,103-80,55-121,-156 197,40-37,-24 88,-13-13,-8-25,0 0,1-1,0 1,0-1,0 1,1-1,0 1,0-1,0 0,1 0,0 0,0 0,0 0,0 0,1-1,0 0,0 0,0 0,0 0,1 0,-1-1,1 0,0 0,2 1,8-3,-1-1,1-1,-1 0,1-1,-1 0,0-1,0-1,0 0,0-1,-1 0,0-1,0 0,0-2,-1 1,0-1,0-1,-1 0,0-1,13-7,261-177,-257 181,-28 13,0 0,-1 1,1-1,0 0,0 0,0 1,-1-1,1 0,0 1,0-1,0 0,0 0,0 1,-1-1,1 0,0 1,0-1,0 0,0 1,0-1,0 0,0 1,0-1,0 0,1 1,-1-1,0 0,0 1,0-1,0 0,0 1,0-1,1 0,-1 0,0 1,0-1,0 0,1 0,-1 1,0-1,1 0,-1 0,0 0,0 0,1 1,-1-1,0 0,1 0,-1 0,0 0,1 0,-1 0,0 0,1 0,-1 0,0 0,0 0,1 0,-1 0,-10 14,-2-1,1 0,-2-1,0 0,0-1,-1 0,0-1,-1-1,0 0,0-1,-15 5,13-5,0 0,0 1,1 1,0 0,1 2,0-1,1 2,0 0,1 1,0 1,10-13,1 0,-1 0,1 0,0 1,0-1,0 1,0-1,1 1,-1 0,1 0,-1-1,1 1,0 0,0 0,0 0,1 1,-1-1,1 0,-1 0,1 0,0 0,0 1,1-1,-1 0,1 0,-1 0,1 0,0 0,0 0,1 0,-1 0,0 0,1-1,0 1,0 0,0-1,0 1,0-1,0 0,0 0,1 0,-1 0,1 0,0 0,-1-1,1 1,0-1,0 0,1 1,9-4,0-1,0 1,0-2,0 0,-1-1,0 0,0 0,0-2,0 1,-1-2,0 1,-1-1,0-1,0 0,-1 0,0-1,0 0,-1-1,0 0,-1 0,1-3,21-23,0-1,54-49,-81 86,0 0,0 0,0 0,0 1,0-1,1 1,-1-1,0 1,0 0,1 0,-1 0,0 0,1 0,-1 1,0-1,0 1,0-1,1 1,-1 0,0 0,0 0,0 0,0 0,0 0,0 1,-1-1,1 1,0-1,-1 1,1 0,-1-1,1 1,-1 1,39 67,-18-26,-1 2,-3 0,-1 1,-3 1,-1 0,-3 1,-2 1,-2-1,-2 1,-3 0,-1 0,-3 0,-2-1,-2 2,1-28,0-1,-2 1,-1-2,0 1,-2-1,0-1,-1 0,-1-1,-1 0,-1-1,-7 6,-54 21,73-44,1-1,0 1,-1 0,1-1,0 0,-1 1,1-1,-1 0,1 0,0-1,-1 1,1 0,-1-1,1 1,0-1,-1 0,1 0,0 0,0 0,0 0,0 0,0-1,0 1,0-1,0 1,0-1,1 0,-1 0,1 1,-1-1,1 0,0-1,0 1,-1-2,-2-11,1 0,0-1,1 0,1 1,1-1,0 0,1 0,2-13,-2 24,3-26,2 1,1 0,1 0,2 0,1 1,1 1,1-1,2 2,15-22,167-170,59-22,-250 235,-1 0,1 0,-1-1,0 0,-1 0,1 0,-1-1,-1 1,1-1,-1 0,-1 0,0 0,0 0,0-1,-1 1,0-1,-1 1,0 0,0-1,-1 1,0-1,0 1,-3-6,3 12,0-1,-1 1,0-1,0 1,0-1,0 1,0 0,0 0,0 0,-1 0,1 1,-1-1,0 0,1 1,-1 0,0 0,0 0,1 0,-1 0,0 0,0 1,0-1,0 1,0 0,0 0,0 0,0 0,0 1,-3 0,-82 33,80-28,1-1,0 1,0 0,0 1,1 0,0 0,0 0,0 0,1 1,0 0,1 0,0 1,0-1,1 1,0 0,1 0,-1 0,2 0,-1 0,1 0,1 1,0-1,0 0,1 1,0-1,0 0,1 0,1 0,-1 0,1 0,1-1,0 1,0-1,0 0,1 0,0 0,1-1,0 1,0-1,3 2,5 0,0-1,0 0,1-1,0-1,0 0,1-1,0 0,-1-2,2 0,-1 0,0-2,0 0,1-1,-1 0,0-1,1-1,-1-1,0 0,0-1,-1-1,1 0,-1-1,0-1,0-1,68-39,-2-5,42-36,-96 67,2 1,0 1,1 1,0 1,1 2,23-7,-50 21,-1 0,0 0,1 0,-1 1,1-1,-1 1,1 0,-1 0,1 0,-1 0,1 1,-1 0,1-1,-1 1,0 0,1 1,-1-1,0 1,0-1,0 1,0 0,0 0,0 0,-1 0,1 1,-1-1,1 1,-1 0,0-1,0 1,0 0,0 0,-1 0,1 1,-1-1,0 0,0 1,0-1,0 0,-1 1,1 2,2 4,-1-1,0 1,-1 0,0 0,0 0,-1 0,0 0,-1 0,0 0,-1-1,0 1,0 0,-1-1,-1 1,1-1,-1 0,-1 0,0 0,0-1,-1 0,0 0,0 0,-1 0,0-1,0 0,0-1,-1 0,0 0,-1 0,0-1,-96 21,267 2,-145-24,1 0,0-1,0-1,0 0,0-2,0 0,0-1,0-1,0 0,16-5,-11 1,0 0,0-2,-1 0,0-2,0 0,-1-1,-1-2,0 0,-1-1,0-1,1-2,-16 14,0-1,-1 0,1 0,-1 0,0 0,0-1,0 1,-1-1,1 0,-1 0,0 1,-1-1,1-1,-1 1,0 0,0 0,-1 0,1-1,-1 1,0 0,-1 0,1-1,-1 1,0 0,-1 0,1 0,-1 0,0 0,0 0,0 0,-1 1,0-1,0 1,0 0,0-1,-1 1,-20-14,1 5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08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83 674,'-6'4,"-1"1,1 0,0 0,1 1,-1 0,1 0,0 0,0 0,1 1,0 0,0 0,1 0,0 0,0 1,0-1,1 1,0 0,1 0,0 0,0 0,0-1,1 1,0 0,1 0,0 0,0 0,1 0,0 0,0-1,1 1,0 0,-2-4,1 0,-1 0,1 0,0 0,0 0,0-1,1 1,-1-1,1 1,0-1,0 0,0 0,0 0,1 0,-1-1,1 1,0-1,-1 0,1 0,0 0,0-1,0 1,1-1,-1 0,0 0,0 0,1-1,-1 0,1 0,-1 0,0 0,1-1,-1 1,0-1,0 0,5-2,-1-5,0-1,-1 0,1 0,-2-1,1 0,-1 0,-1-1,0 1,0-1,-1-1,-1 1,0 0,0-1,-1 1,-1-1,0 0,0 0,-1 0,-1 1,-1-13,0 10,-1 0,0 1,0-1,-2 1,0-1,0 1,-1 1,0-1,-2 1,1 0,-1 1,-8-10,15 21,1-1,-1 0,1 0,-1 0,1 0,-1 1,1-1,0 0,0 0,-1 0,1 0,0 0,0 0,0 0,0 0,0 0,0 0,0 0,1 0,-1 0,0 0,0 1,1-1,-1 0,1 0,-1 0,1 0,-1 0,1 1,-1-1,1 0,-1 1,1-1,0 0,0 1,-1-1,1 1,0-1,0 1,0-1,0 1,-1-1,1 1,0 0,0 0,0-1,0 1,0 0,0 0,0 0,0 0,0 0,0 0,0 0,0 1,0-1,0 0,-1 0,2 1,13-5,0-4,0 0,-1-1,0 0,0-2,-1 1,0-2,-1 1,-1-2,0 0,5-6,8-13,-2-1,0-1,-3-1,0 0,-3-2,-1 0,1-7,7-61,-23 105,0 0,0 1,0-1,0 1,0-1,0 0,1 1,-1-1,0 0,0 1,1-1,-1 0,0 1,0-1,1 0,-1 0,0 1,1-1,-1 0,0 0,1 0,-1 1,0-1,1 0,-1 0,1 0,-1 0,0 0,1 0,-1 0,1 0,-1 0,0 0,1 0,-1 0,1 0,-1 0,0 0,1 0,-1 0,0 0,1-1,-1 1,1 0,-1 0,0 0,1-1,-1 1,0 0,0-1,1 1,-1 0,0 0,0-1,1 1,-1 0,0-1,0 1,0-1,0 1,1 0,-1-1,0 1,0-1,13 40,-12-34,106 416,-81-309,-5 0,-4 2,-5 0,-6 6,-4-74,-2-1,-2 0,-2 1,-2-1,-2-1,-1 1,-14 33,14-51,6-17,0 0,-1 0,0-1,0 1,-1-1,0 0,-1 0,1-1,-8 8,13-15,-1-1,0 1,1-1,-1 0,1 1,-1-1,0 1,1-1,-1 0,1 1,-1-1,0 0,0 0,1 0,-1 0,0 0,1 1,-1-1,0 0,0 0,1-1,-1 1,0 0,1 0,-1 0,0 0,1-1,-1 1,0 0,1-1,-1 1,0 0,1-1,-1 1,1-1,-1 1,1-1,-1 1,1-1,-1 1,1-1,-1 0,1 1,0-1,0 1,-1-1,1 0,0 0,0 1,-1-1,1 0,0 1,0-1,0 0,0 0,0 1,0-1,0 0,-5-47,4 46,2-35,2 0,1 1,1-1,3 1,0 0,3 1,0 0,3 0,6-11,97-220,-95 229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10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0,'-9'45,"-8"36,3 0,3 1,4 20,-19 170,13-176,-4 103,28-165,15-47,-17-2</inkml:trace>
  <inkml:trace contextRef="#ctx0" brushRef="#br0" timeOffset="282.085">1 566,'38'-15,"33"-9,8-5,-4-3,-6 4,-9 2,-10 1,-9 4,-7 1,-4 0,-2 2,-7 0,-1 3,-4-1,-6 3</inkml:trace>
  <inkml:trace contextRef="#ctx0" brushRef="#br0" timeOffset="704.075">763 29,'-79'551,"72"-357,6-190,2 0,-1-1,0 1,1 0,0 0,0 0,0-1,0 1,1-1,-1 1,1-1,0 1,0-1,0 0,1 0,-1 0,1 0,-1 0,1-1,0 1,0-1,0 0,1 1,-1-1,0-1,1 1,-1-1,1 1,0-1,0 0,-1 0,1 0,0-1,0 0,0 1,-1-1,1-1,0 1,0 0,0-1,0 0,-1 0,1 0,3-1,183-146,-82 85,-107 63,1 0,-1 0,1 0,-1 0,1 0,-1 0,1 1,-1-1,0 0,1 1,-1-1,1 1,-1 0,0-1,1 1,-1 0,0 0,0 0,0 0,0 0,0 0,0 0,0 0,0 1,0-1,0 0,-1 0,1 1,0-1,-1 0,1 1,-1-1,0 1,1-1,-1 1,0-1,0 1,0-1,0 1,0-1,0 1,-1 0,-4 67,-2-43,5-21,-1 0,1 1,1-1,-1 0,1 1,0-1,0 1,1-1,0 1,0 0,0-1,0 1,1-1,0 1,0-1,1 1,-1-1,2 2,-2-7,0 1,0 0,0 0,0-1,0 1,0 0,0-1,0 1,0-1,0 0,1 1,-1-1,0 0,0 1,1-1,-1 0,0 0,0 0,1 0,-1-1,0 1,0 0,0 0,1-1,-1 1,0-1,0 1,0-1,0 1,0-1,0 0,0 1,0-1,1-1,11-8</inkml:trace>
  <inkml:trace contextRef="#ctx0" brushRef="#br0" timeOffset="1869.416">1355 791,'9'2,"0"0,-1-1,1 0,0 0,0-1,0 0,-1 0,1-1,0 0,0-1,-1 0,1 0,-1-1,0 0,1-1,-1 1,-1-2,1 1,-1-1,1 0,-2 0,1-1,0 0,-1 0,0-1,-1 0,1 0,-1 0,3-7,14-64,-22 76,0 1,0-1,0 0,0 1,0-1,-1 0,1 1,-1-1,1 0,-1 1,0-1,1 1,-1-1,0 1,0-1,0 1,0 0,-1 0,1-1,0 1,0 0,-1 0,1 0,-1 0,1 0,-1 1,1-1,-1 0,1 1,-1-1,0 1,1-1,-1 1,0 0,1 0,-1 0,0 0,1 0,-1 0,0 0,1 1,-1-1,0 0,-1 1,-9 5,-1 0,1 1,0 0,0 0,1 2,0-1,1 1,-1 1,2 0,-1 0,2 1,-1 0,2 1,-1 0,1 0,1 0,1 1,-1 0,0 6,4-16,1 1,0-1,-1 1,1-1,0 1,1 0,-1 0,1-1,-1 1,1 0,0 0,0 0,1 0,-1-1,1 1,0 0,0 0,0-1,1 1,-1-1,1 1,0-1,0 0,0 1,0-1,1 0,-1 0,1-1,0 1,-1 0,1-1,1 0,-1 0,0 0,3 2,7 1,0 0,0 0,1-1,-1-1,1 0,0-1,0 0,0-1,0-1,0 0,0-1,0-1,0 0,0-1,12-4,12-4,-1-3,0-1,-1-2,0-1,0-2,169-141,-204 159,1 1,-1-1,0 1,0 0,0-1,1 1,-1 0,0 0,1 0,-1 0,1 0,0 0,-1 0,1 1,0-1,-1 0,1 1,0-1,0 1,0 0,-1 0,1 0,0 0,0 0,0 0,-1 0,1 0,0 1,0-1,0 1,-1-1,1 1,0 0,-1 0,1-1,-1 1,1 1,-1-1,1 0,-1 0,0 0,1 1,-1-1,0 0,0 1,0-1,0 1,0 0,0-1,-1 1,1 0,-1-1,1 1,-1 0,1 0,-1 14,0 0,-1-1,-1 1,-1-1,0 1,-1-1,0 0,-1 0,-1-1,0 1,-1-1,-1-1,-5 8,-1 6,12-24,-1 1,1-1,-1 0,0 1,0-2,0 1,0 0,0 0,-1-1,1 0,-1 0,0 0,1 0,-1 0,0-1,0 1,0-1,0 0,0-1,-1 1,1-1,-2 1,124-7,-92 8,1-2,-1-2,0 0,0-1,0-2,0-1,0 0,3-4,16-11,-2-2,0-2,-1-1,-2-3,17-16,-50 40,-1 1,0-1,0 0,-1-1,0 1,0-1,0 0,0 0,-1-1,0 1,-1-1,1 0,-1 0,-1 0,1-1,-1 1,0-1,0-3,-3 9,1 1,0-1,0 0,-1 1,1-1,-1 1,0-1,0 1,1-1,-1 1,0-1,0 1,0 0,0 0,0-1,-1 1,1 0,0 0,0 0,-1 0,1 0,-1 1,1-1,-1 0,1 1,-1-1,1 1,-1-1,0 1,1 0,-1-1,0 1,1 0,-1 0,0 0,1 1,-1-1,0 0,1 1,-2-1,-66 22,52-13,0 0,0 1,1 1,1 0,-1 1,2 1,0 0,1 1,0 1,1 0,-5 9,15-20,-1 0,1 0,1 0,-1 0,1 1,0-1,-1 0,2 1,-1-1,1 1,-1-1,1 1,0-1,1 1,-1-1,1 1,0-1,0 1,1-1,-1 0,1 1,0-1,0 0,0 0,0 0,1-1,0 1,0-1,0 1,0-1,0 0,1 0,-1 0,1-1,0 1,-1-1,1 0,1 0,-1 0,0 0,0-1,2 1,14 5,-1-1,1-1,0-1,0 0,0-2,0 0,1-1,-1-1,0-1,1-1,-1-1,0-1,0 0,11-5,14-10,-27 10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5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3557 1202,'16'-33,"16"-34,3 1,3 2,3 2,25-30,-58 83,0 0,1 1,0-1,0 2,1-1,0 1,0 1,1-1,0 2,0 0,4-2,-13 7,-1 0,1 0,-1-1,1 1,-1 0,1 0,-1 0,1 0,-1 1,0-1,1 0,-1 1,1-1,-1 0,0 1,1 0,-1-1,0 1,1 0,-1 0,0 0,0 0,0 0,0 0,0 0,0 0,0 0,0 0,0 0,-1 1,1-1,0 0,-1 1,1-1,-1 0,0 1,1-1,-1 1,0 0,6 62,-6-59,2 136,-2-140,1 0,-1 0,0 0,0 0,1-1,-1 1,1 0,-1 0,1 0,-1 0,1-1,-1 1,1 0,0-1,-1 1,1 0,0-1,0 1,0-1,-1 1,1-1,0 0,0 1,0-1,0 0,0 0,0 1,-1-1,1 0,0 0,0 0,0 0,0 0,0 0,0 0,0 0,0-1,0 1,0 0,0-1,-1 1,1 0,0-1,0 1,0-1,-1 1,1-1,0 0,0 1,-1-1,1 0,0 0,38-36,132-127,-162 154,1 2,1-1,0 1,0 1,0 0,1 0,0 1,1 1,-1 0,1 1,10-3,-20 7,0 0,-1 0,1 1,0-1,0 1,-1-1,1 1,0 0,-1 0,1 0,-1 0,1 0,-1 1,0-1,1 1,-1 0,0 0,0 0,0 0,0 0,-1 0,1 0,0 0,-1 1,1-1,-1 1,0-1,0 1,0-1,0 3,14 84,-16-4,1-60</inkml:trace>
  <inkml:trace contextRef="#ctx0" brushRef="#br0" timeOffset="1136.279">4939 722,'-27'10,"1"1,0 2,1 0,1 2,0 0,1 2,0 0,1 2,2 0,-19 23,6 33,33-73,0 0,0 0,0 0,1 0,-1 0,0-1,1 1,-1 0,1 0,0 0,-1 0,1-1,0 1,0 0,0-1,0 1,1-1,-1 1,0-1,1 0,-1 1,1-1,-1 0,1 0,-1 0,1 0,0 0,0 0,-1-1,1 1,0 0,0-1,0 0,0 1,0-1,0 0,0 0,-1 0,1 0,1 0,6-1,1 1,-1-1,0 0,0-1,0 0,0-1,0 0,0 0,0 0,-1-2,0 1,0-1,0 0,0 0,-1-1,0 0,3-4,100-124,-109 133,-1-1,0 1,0 0,0-1,1 1,-1 0,0-1,1 1,-1 0,1 0,0-1,-1 1,1 0,0 0,0 0,0 0,0 0,0 0,0 0,0 0,0 0,0 0,0 1,0-1,1 0,-1 1,0-1,0 1,1-1,-1 1,0 0,1 0,-1-1,1 1,-1 0,0 0,1 0,-1 1,0-1,1 0,-1 0,0 1,1-1,-1 1,0-1,1 1,-1-1,0 1,0 0,6 88,-8-84,0 1,0 0,0 0,1 0,-1 0,1 0,1 0,-1-1,1 1,0 0,1 0,-1 0,1-1,0 1,0-1,1 1,0-1,0 0,0 0,1 0,-1-1,1 1,0-1,0 0,1 0,-1 0,1-1,0 1,0-1,3 0,0-1,0 0,0 0,0-1,1 0,-1 0,0-1,1 0,-1 0,0-1,0 0,0-1,0 0,0 0,0 0,0-1,0 0,-1-1,0 0,1 0,3-4,134-119,-127 108,11-11,-1-1,-2-1,-1-1,-1-1,-2-2,-2 0,-1-1,-2-1,7-25,-7 8,-2-2,-3 0,-3 0,-2-1,-2 0,-4-43,-6 52,5 48,0 0,0 1,0-1,0 0,0 0,0 1,0-1,0 0,-1 1,1-1,0 0,0 0,0 1,-1-1,1 0,0 1,-1-1,1 1,-1-1,1 0,-1 1,1-1,-1 1,1-1,-1 1,1-1,-1 1,0 0,1-1,-1 1,0 0,1-1,-1 1,0 0,0 0,1 0,-1 0,0 0,1 0,-1 0,0 0,0 0,1 0,-1 0,0 0,0 0,1 0,-1 1,0-1,1 0,-1 1,0-1,1 0,-1 1,1-1,-1 1,0-1,1 1,-1-1,1 1,-6 7,1 0,0 0,1 1,-1 0,2 0,-1 0,2 0,-1 0,1 1,-1 8,-34 276,36-4,29-41,-28-228,12 54,2-105,-12 9</inkml:trace>
  <inkml:trace contextRef="#ctx0" brushRef="#br0" timeOffset="1384.763">5335 525,'38'-5,"28"-1,6-5,2 0,-8 1,-10-2,-10 1,-7-2,-7 0,-7-1,-5 0,-4 4</inkml:trace>
  <inkml:trace contextRef="#ctx0" brushRef="#br0" timeOffset="1706.032">6096 74,'-25'53,"2"2,2 0,3 2,2 0,2 0,3 2,3-1,2 1,3 0,4 54,1-103,-1 1,2-1,-1 0,1 1,1-1,0-1,0 1,1-1,1 1,1 2,-5-9,1 0,-1 0,0 0,1 0,0 0,0-1,0 1,0-1,0 0,1 0,-1 0,0 0,1 0,0-1,-1 1,1-1,0 0,0-1,0 1,-1 0,1-1,0 0,0 0,0 0,0-1,0 1,0-1,2-1,7-2,-1-2,0 0,-1 0,0-1,0-1,0 0,-1 0,0-1,0 0,4-7,89-63,-101 78,-1 0,0 0,1 1,-1-1,0 0,1 1,-1-1,1 1,-1 0,1-1,-1 1,1 0,-1 0,1 0,0 0,-1 0,1 0,-1 1,1-1,-1 0,1 1,-1-1,1 1,-1 0,0-1,1 1,-1 0,0 0,0 0,1 0,-1 0,0 0,0 0,0 0,0 0,0 1,0-1,-1 0,1 1,0-1,-1 0,1 1,-1-1,1 1,-1-1,0 1,0-1,1 1,-1 0,-6 77,2-67,2-8,0 1,0 0,0-1,1 1,0 0,0 0,0 0,0 0,1 1,0-1,0 0,0 0,1 0,0 0,0 0,0 0,0 0,1 0,1 3,9 4</inkml:trace>
  <inkml:trace contextRef="#ctx0" brushRef="#br0" timeOffset="4254.325">7000 441,'15'-13,"25"-19,-1-2,-2-1,-1-2,-2-2,-2 0,25-43,-52 74,-1 0,0 0,-1-1,0 0,-1 0,0 1,0-1,0-1,-1 1,-1 0,0-2,20 76,101 361,-96-314,-4 2,-5 0,-5 0,-5 69,-6-155,-2-1,-1 0,-1-1,-1 1,-1-1,-2 0,-1 0,-8 17,13-37,0 1,-1-1,0 0,0 0,-1-1,0 1,0-1,0-1,0 1,-1-1,0 0,1 0,-2-1,1 0,0 0,-1-1,1 0,-1 0,0 0,1-1,-1-1,0 1,0-1,0-1,1 1,-3-1,-1 0,-1-1,1 0,-1 0,1-1,0-1,0 0,0 0,0-1,1-1,0 0,0 0,0-1,1 0,0 0,1-1,-1 0,-3-6,9 9,0 0,0 0,0 0,1-1,-1 1,2-1,-1 1,0-1,1 0,0 0,1 1,-1-1,1 0,0 0,1 0,-1 0,1 0,0 1,0-1,1 0,0 1,0-1,0 1,3-4,83-117,147-72,-14 53,-196 126,-7 2</inkml:trace>
  <inkml:trace contextRef="#ctx0" brushRef="#br0" timeOffset="4554.714">8015 497,'-29'59,"1"-7,2 1,2 2,3 1,-11 47,31-99,0-1,-1 1,1 0,1 0,-1 0,0 0,1 0,0 0,0 0,0 0,0-1,1 1,0 0,0 0,0 0,0 0,0-1,1 1,-1 0,1-1,0 1,0-1,1 0,-1 0,1 0,-1 0,1 0,0 0,0-1,0 1,0-1,1 0,-1 0,1 0,-1-1,1 1,0-1,-1 0,1 0,0 0,2 0,4-2,0 0,-1-1,1 0,0-1,-1 0,1 0,-1-1,0 0,0-1,-1 0,1 0,-1-1,0 0,-1-1,1 1,-1-2,-1 1,1-1,-1 0,-1 0,1 0,-1-1,-1 0,0 0,0 0,2 0,-1-1,0 0,-1 1,0-1,-1-1,0 1,-1 0,0-1,0 0,-1 1,-1-1,1 0,-2 1,0-1,0 0,-1 1,0-1,0 1,-1 0,-1-1,0 1,0 1,-1-1,0 1,-4-5,-36-9,22 22</inkml:trace>
  <inkml:trace contextRef="#ctx0" brushRef="#br0" timeOffset="4820.921">8355 977,'9'-38,"9"-28,5-7,4 9,2 11,1 9,-4 7,-3 11,1 4,0 6,1 6,1 4,-4 4</inkml:trace>
  <inkml:trace contextRef="#ctx0" brushRef="#br0" timeOffset="-4199.863">113 864,'-14'24,"1"1,1 0,1 1,1 0,1 0,-3 21,10-45,1 0,0 1,1-1,-1 1,0-1,1 1,-1-1,1 1,0-1,0 1,0 0,0-1,0 1,1-1,-1 1,1-1,-1 1,1-1,0 1,0-1,0 1,1-1,-1 0,0 0,1 0,0 0,-1 0,1 0,0 0,0 0,0-1,0 1,0-1,0 1,1-1,-1 0,0 0,1 0,-1 0,1 0,-1-1,1 1,1-1,5-1,0-1,0-1,0 0,-1 0,1-1,-1 0,1 0,-1-1,-1 0,1-1,-1 0,0 0,0 0,0-1,-1 0,0 0,-1 0,1-1,-2 0,1 0,-1-1,0 1,-1-1,0 1,0-1,1-9,-3 13,0 0,0 0,-1 0,0 0,0 0,0-1,0 1,-1 0,0 0,0 0,-1 0,1 0,-1 1,0-1,0 0,-1 1,1-1,-1 1,0 0,0 0,0 0,-1 0,0 1,1-1,-1 1,0 0,-1 0,1 0,0 1,-1-1,0 1,1 0,-1 1,0-1,0 1,0 0,0 0,0 0,0 1,0 0,0 0,-1 0,1 1,0-1,-19 12,40-1,-3-12,1-1,-1-1,0 0,0 0,0-1,-1-1,1 0,-1-1,0 0,-1-1,1 0,8-8,8-7,-1 0,-1-1,-1-2,-1 0,-1-2,-2-1,-1 0,-1-2,-1 0,1-6,-12 21,-1-1,0 0,-1-1,-1 1,0-1,-2 0,0 0,0 0,-2 0,0 0,-1-1,-2-7,-8-9,12 64,56 200,-15-82,-34-114,31 134,-8 2,-5 15,-22-163,-1 1,-1-1,0 1,-2 0,-1 0,-1-1,-1 1,-1-1,-1 1,0-1,-2-1,-1 1,0-1,-2 0,-11 18,20-37,0 0,0 0,0 0,0 0,0-1,-1 1,1 0,-1 0,1-1,-1 1,0-1,0 1,0-1,1 0,-1 0,0 0,-1 0,1 0,0 0,0-1,0 1,0 0,-1-1,1 0,0 0,0 0,-1 0,1 0,0 0,0 0,-1-1,1 1,0-1,0 1,0-1,0 0,-1 0,1 0,1 0,-1 0,0-1,0 1,0-1,1 1,-1-1,0 1,1-1,0 0,-1 0,1 0,0 0,-1-1,0-12,0 0,1 0,0 0,1 0,1 0,0 0,2 0,-1 0,2 1,0-1,0 1,1 0,1 0,1 0,4-7,3-11,-3 9,2 1,0 1,2 0,0 0,2 2,0 0,1 1,0 0,15-9,23-2,-37 25</inkml:trace>
  <inkml:trace contextRef="#ctx0" brushRef="#br0" timeOffset="-2337.239">1694 243,'4'6,"-1"0,0 0,0 0,-1 0,0 1,0-1,0 1,-1-1,0 1,0 0,-1-1,0 1,0 0,1 6,2 405,-31-147,38-237,-3-28</inkml:trace>
  <inkml:trace contextRef="#ctx0" brushRef="#br0" timeOffset="-2065.245">1468 751,'39'-15,"31"-13,9-3,1-1,-9 5,-12 8,-10 1,-10 5,-6 4,-4 3,-6-1,-9-1</inkml:trace>
  <inkml:trace contextRef="#ctx0" brushRef="#br0" timeOffset="-1613.434">2118 243,'-10'45,"-14"54,4 1,4 0,5 2,3 55,26-69,-18-86,1 0,0 0,0 0,0-1,0 1,0 0,1 0,-1-1,0 1,1 0,0-1,-1 0,1 1,0-1,-1 0,1 0,0 0,0 0,0 0,0 0,0 0,0-1,0 1,1-1,-1 0,0 1,0-1,0 0,0 0,0 0,1-1,-1 1,0 0,0-1,0 0,0 1,0-1,2-1,23-12,0-1,-1-2,0-1,-2 0,5-6,-19 15,17-15,-23 19,0 0,0 1,1-1,-1 1,1 0,0 0,0 1,1-1,-1 1,0 1,1-1,0 1,0-1,0 2,0-1,0 1,0 0,5 0,-7 3,0 1,-1 0,0 0,0 0,0 0,0 0,0 1,-1 0,1-1,-1 1,0 0,0 0,0 0,-1 0,1 1,-1-1,0 0,0 1,-1-1,1 0,-1 1,0-1,0 1,-1-1,1 1,-1-1,-1 4,2 2,2 102,4-94</inkml:trace>
  <inkml:trace contextRef="#ctx0" brushRef="#br0" timeOffset="-1197.544">2710 977,'13'-9,"11"-7,-1 0,-1-2,0 0,-1-1,-1-2,-1 0,-1 0,-1-3,-15 23,-1 0,0-1,1 1,-1-1,0 1,0-1,0 1,0-1,0 0,0 1,-1-1,1 0,-1 0,1 0,-1 1,1-1,-1 0,0 0,0 0,0 0,0 0,0 0,-1 0,1 1,0-1,-1 0,1 0,-1 0,0 1,0-1,0 0,0 1,0-1,0 0,0 1,0 0,0-1,-1 1,1 0,-1-1,1 1,-1 0,1 0,-1 0,0 0,1 1,-1-1,0 0,0 1,0-1,0 1,-4-1,1 1,-1-1,0 2,0-1,0 0,0 1,0 0,0 1,1-1,-1 1,1 0,-1 1,1-1,0 1,-1 0,2 0,-1 1,0-1,1 1,-4 4,-74 96,78-100,1 1,-1 0,1 1,1-1,-1 1,1-1,-1 1,2 0,-1 0,1-1,0 1,0 0,0 1,1-1,0 0,0 0,0 0,1 0,0 0,1 0,-1 0,1 0,0-1,0 1,1-1,0 1,0-1,1 2,3 0,-1-1,1 0,0 0,0-1,1 0,0 0,0 0,0-1,0-1,1 1,-1-2,1 1,0-1,0 0,0-1,0 0,0 0,0-1,0 0,0-1,0 0,6-1,110-19,-106 16</inkml:trace>
  <inkml:trace contextRef="#ctx0" brushRef="#br0" timeOffset="21508.934">0 2754,'68'-32,"-2"-3,-2-2,-1-4,-2-2,30-29,-71 54,0-1,0-1,-2-1,-1 0,0-1,-2-1,-1-1,0 0,9-25,-17 35,-1 0,0-1,-1 1,-1-1,0 0,-1 0,0 0,-2-1,0 1,0 0,-1 0,-1 0,-1 0,0 0,-1 0,0 1,-1-1,-5-7,8 16,0 0,0 0,0 1,-1-1,0 1,0 0,-1 0,1 0,-1 0,0 1,0-1,-1 1,0 0,1 1,-1-1,0 1,0 0,-1 0,1 0,-1 1,0-1,1 2,-1-1,0 0,0 1,0 0,0 1,0-1,0 1,0 1,0-1,0 1,-6 1,-2 8,1 1,-1 1,2 0,0 1,1 0,0 1,1 0,0 1,1 0,1 1,0-1,1 1,1 1,1-1,0 1,1 0,0 9,1-17,-4 9,1-1,0 1,2 0,0 0,1 1,1-1,0 1,2-1,0 1,1 0,1-1,0 1,2-1,0 0,1 0,1 0,0 0,1-1,2 0,6 10,-1-11,0-1,1-1,1 0,0-1,0-1,2 0,-1-2,1 0,1-1,0 0,0-2,1 0,0-1,0-2,0 1,0-2,1-1,0-1,-1 0,1-2,0 0,-1-1,1-2,-1 0,0-1,0 0,0-2,-1-1,0 0,-1-1,0-1,0-1,14-11,-14 9,-1-1,0-1,-1-1,0 0,-2-1,0-1,-1 0,0 0,-2-1,0-1,5-14,-15 32,0 0,0 0,0 0,-1 0,1-1,0 1,-1 0,1-1,-1 1,0-1,0 1,0 0,0-1,0 1,0 0,-1-1,1 1,-1 0,0-1,0 1,1 0,-2 0,1 0,0-1,0 1,-1 0,1 1,-1-1,1 0,-1 0,0 1,0-1,1 1,-1-1,0 1,-1 0,1 0,0 0,0 0,0 0,-1 0,1 1,0-1,-1 1,1 0,0-1,-1 1,1 0,-1 0,1 1,0-1,-1 0,0 1,-7 3,0 0,0 1,0 0,1 0,0 1,0 0,1 0,0 1,0 1,0-1,1 1,0 0,0 1,1 0,0 0,1 0,0 1,1-1,-1 1,2 0,-1 4,2-9,1-1,0 1,1 0,-1 0,1-1,0 1,0 0,0 0,1 0,0-1,0 1,0 0,0-1,1 1,0-1,0 0,0 1,0-1,1 0,-1 0,1 0,0-1,1 1,-1-1,0 1,1-1,0 0,0-1,0 1,0-1,0 1,0-1,1 0,-1-1,1 1,-1-1,1 0,0 0,-1 0,3-1,12 2,-1-1,1-1,-1-1,0-1,1 0,-1-2,0 0,-1-1,1 0,-1-2,0 0,0-1,-1 0,0-1,0-1,10-10,206-175,-222 186,0 0,1 1,0 0,1 1,-1 0,1 0,1 2,-1-1,1 2,11-3,-22 6,1 1,-1 0,0 0,0 0,1 0,-1 1,0-1,0 1,1-1,-1 1,0 0,0 0,0 0,0 0,0 0,0 0,0 0,0 1,-1-1,1 1,0-1,-1 1,1 0,-1 0,0-1,0 1,1 0,-1 0,0 0,-1 1,1-1,0 0,0 0,-1 0,0 1,1-1,-1 0,0 0,0 1,0-1,0 0,-1 2,0-3,1 0,-1 0,0 0,0 0,0 0,0-1,0 1,0 0,0 0,0-1,0 1,0-1,-1 1,1-1,0 1,0-1,0 0,-1 1,1-1,0 0,-1 0,1 0,0 0,0 0,-1 0,1-1,0 1,0 0,-1 0,1-1,0 1,0-1,0 0,0 1,-1-1,1 0,-19-2,8 5,0 1,-1 1,1 0,1 0,-1 1,1 1,0 0,0 0,0 1,1 1,0-1,1 2,0-1,0 1,0 1,2 0,-1 0,1 0,0 2,4-9,1-1,0 1,0-1,1 1,-1 0,1 0,-1 0,1 0,0 0,0 0,0 0,0 0,1 1,-1-1,1 0,0 0,0 1,0-1,1 0,-1 1,1-1,-1 0,1 0,0 0,0 0,1 0,-1 0,1 0,-1 0,1 0,0-1,0 1,0 0,0-1,1 0,-1 0,0 1,1-1,0-1,0 1,-1 0,1-1,0 1,0-1,0 0,1 0,25 3,0-1,0-1,0-1,0-2,0-1,3-2,-29 4,36-7,-1-1,0-2,0-2,-1-1,-1-2,0-1,30-20,-18 6,-2-2,-1-3,-2 0,-1-3,-2-2,18-25,-34 36,-1-1,-1-2,-2 0,-2-1,0-1,-3-1,0 0,-3-1,-1 0,-1-1,-2 0,2-37,-8 66,0 1,0-1,-1 1,-1-1,1 0,-1 0,0 1,-1-1,0 0,0 1,0-1,-1 1,-1-1,1 1,-1 0,0 0,-1 0,1 0,-1 0,-1 1,0 0,0 5,0 1,0 0,0 0,0 0,-1 1,1 0,0 0,0 0,0 1,0 0,1-1,-1 2,0-1,1 1,-1-1,1 1,0 0,0 1,0-1,0 1,1 0,0-1,-1 2,1-1,0 0,1 1,-1-1,1 1,0 1,-12 25,1 0,2 0,2 2,0-1,2 1,2 0,1 0,1 1,2-1,2 1,1-1,3 14,-3 45,-1 271,1-335,0 0,3 1,0-2,2 1,0-1,11 23,-14-41,-14-33,1 7,-1 1</inkml:trace>
  <inkml:trace contextRef="#ctx0" brushRef="#br0" timeOffset="21756.942">2032 2219,'44'-5,"27"-2,13 1,1-4,-4 1,-12 0,-12 3,-6-2,-7-1,-7 2,-4 2,-8 1</inkml:trace>
  <inkml:trace contextRef="#ctx0" brushRef="#br0" timeOffset="22983.926">2823 2332,'-3'25,"1"0,1 0,1 1,2-1,0 0,2 0,1 0,0-1,9 20,-14-40,2 0,-1 0,0 0,1 0,0-1,0 1,0 0,0-1,0 1,1-1,0 0,0 0,0 0,0 0,0-1,0 1,1-1,-1 0,1 0,-1 0,1 0,0 0,0-1,0 0,0 0,0 0,0 0,0-1,0 1,1-1,-1 0,0 0,0-1,0 1,0-1,0 0,0 0,0-1,0 1,0-1,0 1,-1-1,1-1,0 1,-1 0,1-1,38-31,-2-2,-1-1,-2-2,-2-2,-1-1,20-34,-43 60,10-21,-50 67,25-26,0 2,0-1,1 0,0 1,0-1,0 1,1 0,0 0,0 0,1 0,-1 0,1 0,1 1,-1-1,1 0,0 0,0 1,1-1,0 0,0 1,0-1,1 0,0 0,0 0,1-1,-1 1,1 0,1-1,-1 0,1 1,0-1,0-1,0 1,1-1,-1 1,1-1,0-1,0 1,6 2,-1-3,0 0,-1-1,1 0,1-1,-1 0,0-1,0 0,0 0,0-1,0-1,0 0,0 0,0 0,0-2,-1 1,1-1,-1 0,0-1,6-4,152-124,-149 116,0 0,-1-2,-2 0,1-1,-2-1,-1 0,0-1,-2 0,-1-1,0 0,3-14,-7 15,-3 18,-1 1,0-1,1 0,-2 0,1 0,-1 0,1-1,-1 1,0 0,0-1,-1 1,0 0,1-1,-1 1,-1-1,1 1,-1 0,0-1,0 1,0 0,0 0,-1-1,1 1,-1 0,0 0,-1 1,1-1,-1 0,1 1,-1-1,-3-1,1 5,0 0,0 0,-1 1,1 0,0 0,0 0,0 0,0 1,0 0,0 0,1 0,-1 1,1 0,-1 0,1 0,0 0,0 0,0 1,1 0,-1 0,1 0,0 0,0 1,0-1,1 1,-1 1,2-6,-64 125,63-121,1 0,0 0,0 0,0 0,1 0,-1 0,1 1,0-1,1 0,-1 0,1 0,-1 0,1 0,0 0,1 0,-1 0,1 0,0 0,0 0,0-1,0 1,0-1,1 0,0 1,-1-1,1 0,1-1,-1 1,0 0,1-1,2 2,8 1,-1 0,1-1,0-1,0 0,0-1,0-1,1 0,-1 0,0-2,1 0,13-3,20 1,-36 3,-10-1,1 0,-1 0,1 0,0 0,-1 1,1-1,0 1,-1 0,1-1,0 1,0 1,-1-1,1 0,0 1,0-1,-1 1,1 0,-1 0,1 0,0 0,-1 0,0 1,1-1,-1 1,0-1,0 1,0 0,0 0,0 0,0 0,0 0,-1 0,1 1,-1-1,0 1,0-1,0 1,0-1,0 1,0-1,0 1,-1 0,0 0,1 2,-17 58,13-60,1 1,0 1,0-1,0 0,0 1,0-1,1 1,0-1,0 1,0-1,1 1,-1 0,1 0,0-1,1 1,-1 0,1-1,0 1,0-1,0 1,1-1,0 1,-1-1,2 0,-1 1,0-1,1 0,0-1,0 1,0 0,0-1,0 0,1 0,1 1,8 1,1-1,0 0,1-1,-1-1,0 0,1-1,0 0,-1-1,1-1,-1-1,1 0,-1 0,0-2,0 1,0-2,0 0,6-4,-2 3,-1-1,-1-1,1 0,-1-1,-1-1,0 0,0-1,-1-1,0 0,-1-1,-1-1,0 0,-1 0,0-1,-1 0,-1-1,0 0,-1-1,-1 0,-1 0,2-7,-7 22,0-1,-1 1,1-1,0 0,-1 1,0-1,1 1,-1-1,0 0,0 0,-1 1,1-1,-1 1,1-1,-1 0,0 1,0-1,0 1,0-1,0 1,-1 0,1 0,-1-1,1 1,-1 0,0 0,0 0,0 1,0-1,0 0,0 1,0-1,-1 1,1 0,0 0,-1 0,1 0,-1 0,0 0,1 1,-1-1,0 1,1 0,-1 0,0 0,1 0,-1 0,0 1,1-1,-2 1,-7 5,1 0,0 0,0 1,0 1,1 0,0 0,1 1,0 0,0 0,1 1,0 0,1 0,0 0,-4 11,2-7,0 1,1 0,1 1,1 0,0 0,1 0,0 0,2 1,0-1,0 11,2-19,0 0,1 0,0-1,0 1,0 0,1-1,0 1,1-1,0 1,0-1,0 0,1 0,0-1,1 1,-1-1,1 0,0 0,1 0,-1-1,1 0,0 0,1 0,2 1,4 2,0-1,0-1,0 0,1-1,0 0,0-1,0 0,0-1,1-1,-1-1,1 0,0 0,-1-2,8 0,7-5</inkml:trace>
  <inkml:trace contextRef="#ctx0" brushRef="#br0" timeOffset="24104.571">5222 2811,'79'-104,"-5"-3,26-55,-36 63,-63 99,0 0,1 0,-1 0,0 0,0 0,0 1,0-1,0 0,0 0,0 1,0-1,0 1,0-1,0 1,0-1,0 1,0 0,0-1,0 1,-1 0,1 0,0 0,-1 0,1-1,0 1,-1 0,1 0,-1 0,1 0,-1 0,0 0,1 1,-1-1,0 0,0 0,0 0,0 0,0 0,0 0,0 0,0 0,0 1,0-1,-1 0,1 0,0 0,-1 0,1 0,-1 0,0 0,2 1,-2 60,-1-53,1 0,-1 0,2 0,0 0,0 0,0-1,1 1,0 0,1 0,0 0,1-1,0 1,0-1,0 0,1 0,0 0,1 0,0-1,0 1,1-1,0-1,3 4,-4-7,0 1,0-1,0-1,1 1,-1-1,1 0,0 0,-1 0,1-1,0 0,0 0,0-1,0 0,0 0,0 0,0 0,0-1,0 0,0-1,-1 1,1-1,0 0,-1 0,1-1,-1 0,0 0,0 0,0 0,0-1,0 0,-1 0,4-5,13-10,-1-1,0-2,-2 0,-1-1,0 0,-2-2,-1 0,10-23,5-55,-28 100,0-1,0 1,0-1,-1 1,1-1,-1 1,0-1,0 1,0-1,-1 1,1-1,-1 1,0 0,0-1,0 1,0 0,0-1,-1 1,1 0,-3-2,-6-7</inkml:trace>
  <inkml:trace contextRef="#ctx0" brushRef="#br0" timeOffset="24896.377">6379 2246,'-12'20,"0"0,2 1,0 0,1 0,1 1,1 0,1 0,1 1,2 0,0-1,1 1,1 15,0-34,1 1,1-1,-1 0,0 0,1 0,0 0,0 0,0 0,1 0,-1 0,1 0,0 0,0 0,0-1,1 1,-1-1,1 0,0 0,0 0,0 0,0 0,1-1,-1 1,1-1,-1 0,1 0,0 0,0 0,0-1,0 0,0 0,0 0,0 0,0 0,0-1,1 0,-1 0,0 0,0 0,4-1,0-1,-1 1,1-2,-1 1,0-1,0 0,0 0,0 0,0-1,-1 0,0-1,0 0,0 0,0 0,-1 0,1-1,-2 0,1 0,-1 0,1-1,-2 0,1 1,-1-1,0-1,0 1,-1 0,0-1,0-5,0 6,-2-1,1 1,-1-1,0 1,-1-1,0 1,0-1,0 1,-1 0,0-1,-1 1,1 0,-2 0,1 0,-1 1,1-1,-2 1,1 0,-1 0,0 0,0 1,-1 0,1 0,-1 0,0 1,-1 0,1 0,-1 0,0 1,1 0,-2 0,1 0,-38 4,44-1,1 0,-1 0,0 0,0 0,1 0,-1 0,0 0,0 0,1 0,-1 0,0 0,1 1,-1-1,0 0,1 1,-1-1,0 0,1 1,-1-1,1 1,-1-1,1 1,-1-1,1 1,-1-1,1 1,0 0,-1-1,1 1,0-1,-1 1,1 0,0 0,0-1,-1 1,1 0,0-1,0 1,0 0,0 0,0-1,0 1,0 0,0-1,1 1,-1 0,0 0,0-1,1 1,-1 0,0-1,1 1,-1-1,0 1,1 0,-1-1,1 1,0 0,83 36,-69-33,0-1,0 0,0-1,0-1,0 0,0-1,1-1,-1 0,0-1,0-1,0 0,-1-1,1 0,-1-2,1 0,10-4,-1-1,0-1,-1-1,0-1,-1-1,-1-1,-1-1,0-1,-1 0,10-14,-9 10,-1 0,0-1,-2-1,-1-1,-1 0,-1-1,-2-1,0 0,-2-1,-1 0,-1 0,-1-1,-2 0,-1 0,-1 0,-1-1,-2-5,-29-51,28 85,0-1,1 1,-1-1,0 1,0-1,0 1,0 0,0-1,0 1,-1 0,1 0,0 0,-1 0,1 0,-1 0,1 0,-1 0,1 1,-1-1,1 1,-1-1,0 1,1 0,-1-1,0 1,0 0,1 0,-1 0,0 0,1 0,-1 1,0-1,1 0,-1 1,0 0,1-1,-1 1,1 0,-1-1,1 1,-1 0,1 0,0 0,-1 1,1-1,0 0,0 0,0 1,0-1,-6 11,0 0,1 0,1 0,0 1,0-1,1 1,1 0,0 1,1-1,1 0,0 1,0-1,2 1,-1-1,2 1,1 7,-1 23,35 319,-26-287,28 175,-22-151,-29-95,2-9</inkml:trace>
  <inkml:trace contextRef="#ctx0" brushRef="#br0" timeOffset="25140.057">6605 2133,'38'0,"33"-4,12-3,-2-3,-5-2,-11 3,-7-3,-9 1,-7 2,-7 3,-3 2,-4 3,-1 0,0-4,-6-1</inkml:trace>
  <inkml:trace contextRef="#ctx0" brushRef="#br0" timeOffset="25541.443">7367 2444,'26'-3,"0"-1,0-1,-1-1,0-1,0-1,0-1,-1-1,-1-2,0 0,0-2,-1 0,18-17,-36 28,-1 0,0 0,0 0,0 0,-1-1,1 1,-1-1,0 0,0 0,0 0,0 0,-1 0,0 0,0 0,0-1,0 1,-1 0,1-1,-1 1,0 0,0-1,-1 1,1 0,-1-1,0 1,0 0,-1 0,1 0,-1 0,0 0,0 0,0 0,0 1,-1-1,0 1,0-1,0 1,0 0,0 0,0 0,-1 1,1-1,-1 1,0 0,0 0,0 0,0 0,0 1,0 0,0 0,-5-1,-5 4,0 1,1 0,-1 1,0 0,1 1,0 1,0 0,1 1,0 0,0 1,0 0,1 1,0 0,1 1,0 0,1 1,0 0,0 0,1 1,-5 10,2-6,1 1,1 0,1 0,0 0,1 1,1 1,-2 13,6-25,0 1,1 0,1-1,-1 1,1 0,0-1,1 1,0 0,0-1,0 1,1-1,0 1,1-1,0 0,0 0,0 0,1 0,0-1,0 0,3 4,1-5,1 0,-1 0,1-1,0 0,0-1,0 0,1 0,-1-1,1 0,-1-1,1 0,-1 0,1-1,0-1,0 1,-1-2,1 1,-1-1,1 0,-1-1,6-3,140-72,-131 66</inkml:trace>
  <inkml:trace contextRef="#ctx0" brushRef="#br0" timeOffset="25927.608">8270 2133,'-222'192,"218"-190,1 0,1-1,-1 1,0 1,0-1,1 0,-1 0,1 1,0 0,-1-1,1 1,1 0,-1 0,0 0,1 0,-1 0,1 1,0-1,0 0,0 1,1-1,-1 0,1 1,0-1,0 1,0-1,0 1,1-1,-1 1,1-1,0 0,0 1,0-1,0 0,1 0,-1 0,1 0,1 3,153 61,-152-66,0 2,0-1,1 0,-1 1,-1 0,1 0,0 0,-1 0,1 0,-1 1,0 0,0 0,-1 0,1 0,-1 0,0 0,0 0,0 1,0-1,-1 1,0 0,0-1,0 1,-1 0,1-1,-1 1,0 0,-1 0,1 0,-1-1,0 1,0 0,0-1,-1 1,1-1,-1 1,0-1,-1 0,1 0,-1 0,1 0,-1 0,-1-1,1 1,0-1,-1 0,0 0,1 0,-1 0,-3 1,-2 0,-1 0,0 0,0-1,-1 0,1-1,-1-1,1 1,-1-1,1-1,-1 0,0-1,1 0,-1 0,-7-3,0-3</inkml:trace>
  <inkml:trace contextRef="#ctx0" brushRef="#br0" timeOffset="27824.708">8608 2783,'0'0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8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49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1,'48'33,"-32"-17,0-1,1 0,0-1,1 0,0-2,2 0,-1-1,18 6,0-2,0-3,1-1,1-1,0-3,0-1,0-1,6-3,125 24,111 5,397-33,-452 31,-162-30,86 13,12 23,-43-13,-58-7,-48-13,0 0,0 0,-1 2,1-1,-1 1,0 1,0 0,0 1,0 1,-1-1,0 2,-1-1,0 2,0-1,8 10,-18-19,-1 0,1 0,0 0,0 0,0 0,0 0,0 1,0-1,0 0,0 0,0 0,0 0,1 0,-1 0,0 0,1 1,-1-1,0 0,1 0,-1 0,1 1,-1-1,1 0,0 0,-1 1,1-1,0 1,-1-1,1 1,0-1,0 1,0-1,-1 1,1-1,0 1,0 0,0 0,0-1,0 1,0 0,0 0,-1 0,1 0,0 0,0 0,0 0,0 1,0-1,0 0,0 0,0 1,-1-1,1 0,0 1,0-1,0 1,-1-1,1 1,0-1,-1 1,1 0,0-1,-1 1,1 0,-1 0,1-1,0 2,3-15,0 3,1 0,1 1,-1-1,2 1,-1 1,1-1,0 1,1 0,0 1,0-1,1 2,0-1,0 1,0 1,1-1,0 2,0-1,0 1,0 1,1 0,-1 0,1 1,0 1,11-1,402 4,225-2,-479-27,82 26,-135-25,-82 20,0-3,0 0,-1-3,0 0,17-11,32-11,28-8,-76 22,-22 9</inkml:trace>
  <inkml:trace contextRef="#ctx0" brushRef="#br0" timeOffset="1848.408">199 848,'40'-12,"0"-2,0-2,-2-1,0-2,-1-2,12-10,-28 20,-1-1,0-1,-1-1,0-1,-1 0,-1-1,-1-1,0-1,-1 0,-1-1,8-16,-20 34,-1-1,0 0,1 0,-1 0,0 0,0 0,0 0,0 0,-1 0,1 0,0 0,-1-1,0 1,1 0,-1 0,0-1,0 1,0 0,-1 0,1-1,0 1,-1 0,0 0,1 0,-1-1,0 1,0 0,0 0,0 0,-1 1,1-1,0 0,-1 0,1 1,-1-1,0 0,1 1,-1 0,0-1,0 1,0 0,0 0,0 0,0 0,0 1,-1-1,1 0,0 1,0 0,-1-1,1 1,0 0,0 0,-1 0,1 1,0-1,0 0,-1 1,1 0,0-1,-1 2,-5 3,-1 1,2 0,-1 0,1 1,0 0,0 0,1 1,0 0,0 0,1 0,0 1,0-1,1 1,0 1,1-1,0 0,0 1,1 0,0 3,-9 43,3 0,2 1,3-1,2 1,5 29,-2 10,-1 36,-5 1,-6-1,-8 14,15-122,-2 1,-1-1,-1-1,-1 1,-1-1,-1-1,-6 12,13-31,0 0,-1 0,1 0,0-1,-1 1,0-1,1 0,-1 0,0 0,0 0,0-1,0 0,-1 1,1-1,0-1,-1 1,1-1,0 0,-1 0,1 0,0 0,-1-1,1 1,0-1,0-1,0 1,-1 0,1-1,1 0,-1 0,0 0,0 0,1-1,-1 0,1 1,0-1,0 0,0-1,0 1,0 0,1-1,-1 0,0-1,-7-9,-1-1,2-1,0 1,1-1,1-1,0 1,1-1,1-1,1 1,0-1,1 1,1-1,1 0,0 0,1 0,1 0,2-10,-1 18,0 0,1 0,0 0,0 0,1 0,0 1,1 0,0 0,0 0,1 0,0 1,1 0,0 0,0 0,1 1,0 0,0 1,0 0,5-2,17-11,0 3,2 0,0 2,0 2,6-1,168-27,-182 37,47-20,-60 10</inkml:trace>
  <inkml:trace contextRef="#ctx0" brushRef="#br0" timeOffset="2148.247">1017 1045,'-10'12,"0"1,0 0,2 1,-1 0,2 0,0 0,1 1,0 0,1 1,1-1,0 1,2 0,-1 0,2 0,0 4,1-18,0 1,1-1,-1 0,1 0,-1 0,1 0,0 0,0 0,0 0,0 0,0 0,0 0,0 0,1 0,-1-1,1 1,-1-1,1 1,0-1,0 1,-1-1,1 0,0 0,0 0,0 0,0 0,0-1,1 1,-1 0,0-1,0 0,0 1,0-1,1 0,-1 0,0 0,0-1,0 1,1-1,-1 1,0-1,1 0,86-43,-79 36,0-1,-1 0,0 0,-1-1,0 0,0-1,-1 1,0-1,-1-1,5-11,-10 19,1 0,0 0,-1 0,0 0,0 0,0 0,-1-1,1 1,-1 0,0 0,0-1,0 1,-1 0,1 0,-1 0,0 0,-1-1,1 1,-1 0,1 1,-1-1,0 0,-1 1,1-1,0 1,-1-1,0 1,0 0,0 0,0 0,-1 1,1-1,-1 1,-1-1,1 1,1-1,-1 2,1-1,-1 0,1 1,-1-1,0 1,0 0,0 1,0-1,0 1,0-1,0 1,0 0,0 1,0-1,1 1,-1-1,0 1,0 1,0-1,0 0,1 1,-1 0,1 0,-1 0,1 0,0 0,0 1,0-1,0 1,0 0,1 0,-1 0,-1 2,-6 12</inkml:trace>
  <inkml:trace contextRef="#ctx0" brushRef="#br0" timeOffset="2461.569">1327 1328,'0'-1,"0"1,0-1,0 0,0 1,0-1,0 1,0-1,0 1,0-1,0 1,-1-1,1 1,0-1,0 1,-1-1,1 1,0-1,-1 1,1 0,-1-1,1 1,0-1,-1 1,1 0,-1 0,1-1,-1 1,1 0,-1 0,1-1,-1 1,1 0,-1 0,1 0,-1 0,1 0,-1 0,0 0,1 0,-1 0,1 0,-1 0,1 0,-1 0,1 1,-1-1,1 0,-1 0,1 0,-1 1,1-1,-1 0,1 1,-1-1,1 0,0 1,-1-1,1 1,0-1,-1 1,1-1,0 0,-1 1,1 0,6-47,5-9,3 1,2 0,18-39,-34 91,0 1,0-1,0 0,0 0,1 1,-1-1,0 0,1 1,-1-1,1 0,0 1,0-1,0 1,-1-1,1 1,1-1,-1 1,0 0,0 0,0-1,1 1,-1 0,0 0,1 0,-1 0,1 0,0 1,-1-1,1 0,0 1,-1-1,1 1,0 0,-1 0,1-1,0 1,0 0,-1 0,1 1,0-1,0 0,-1 0,1 1,0-1,-1 1,1 0,-1-1,1 1,-1 0,1 0,-1 0,1 0,-1 0,0 0,1 1,-1-1,0 0,0 1,0-1,11 19,-1 0</inkml:trace>
  <inkml:trace contextRef="#ctx0" brushRef="#br0" timeOffset="2865.216">1835 1045,'-12'5,"1"0,-1 1,1 1,1 0,-1 0,1 1,0 1,1-1,0 1,0 1,1 0,0 0,1 1,0-1,1 2,0-1,-2 8,7-17,0 0,0 1,1-1,-1 0,1 1,-1-1,1 0,0 1,0-1,0 1,1-1,-1 0,0 1,1-1,-1 0,1 1,0-1,0 0,0 0,0 0,0 0,1 0,-1 0,0 0,1 0,0 0,-1 0,1-1,0 1,0-1,0 0,0 1,0-1,0 0,0 0,1 0,-1 0,2 0,90 2,21-41,-106 33</inkml:trace>
  <inkml:trace contextRef="#ctx0" brushRef="#br0" timeOffset="3130.601">2174 1074,'0'24,"0"12,0 6,0-1,0-6</inkml:trace>
  <inkml:trace contextRef="#ctx0" brushRef="#br0" timeOffset="3376.672">2089 763,'0'0</inkml:trace>
  <inkml:trace contextRef="#ctx0" brushRef="#br0" timeOffset="3779.969">2287 1271,'59'-45,"115"-186,-174 230,0 1,0-1,0 1,1-1,-1 1,0 0,0-1,0 1,1-1,-1 1,0 0,1-1,-1 1,0 0,1-1,-1 1,0 0,1-1,-1 1,1 0,-1 0,1-1,-1 1,0 0,1 0,-1 0,1 0,-1 0,1 0,-1 0,1 0,-1 0,1 0,-1 0,1 0,-1 0,1 0,-1 0,1 0,-1 1,0-1,1 0,-1 0,1 0,-1 1,1-1,-1 0,0 1,1-1,-1 0,0 1,1-1,-1 0,0 1,0-1,1 1,-1-1,0 1,0-1,0 0,0 1,1-1,-1 1,0-1,0 1,2 37,-2-33,26 97,-25-100,0 1,0-1,1 0,-1 0,1 1,-1-1,1 0,0-1,0 1,0 0,0 0,0-1,0 1,0-1,0 0,1 1,-1-1,0 0,1-1,-1 1,1 0,0-1,-1 1,1-1,-1 0,1 0,-1 0,1 0,0 0,-1 0,1-1,-1 0,1 1,-1-1,1 0,-1 0,1 0,1-2,62-48,-49 41</inkml:trace>
  <inkml:trace contextRef="#ctx0" brushRef="#br0" timeOffset="4329.972">3049 1017,'-6'0,"-1"-1,1 1,0 0,-1 1,1-1,0 1,0 0,-1 1,1 0,0 0,0 0,1 0,-1 1,0 0,1 1,0-1,0 1,0 0,0 0,0 0,1 1,0 0,0 0,0 0,-1 2,4-6,0 0,0 0,0 0,0 1,0-1,0 0,0 0,0 0,0 1,1-1,-1 0,1 1,-1-1,1 1,-1-1,1 1,0-1,0 1,0-1,0 1,0-1,0 1,0-1,0 1,0-1,1 0,-1 1,1-1,-1 1,1-1,0 0,-1 1,1-1,0 0,0 0,0 1,0-1,0 0,0 0,0 0,0 0,0 0,2 0,63 7,-43-16,1-1,-2-1,0-1,0-1,-1-1,0-1,-1-1,0-1,28-19,-31 23,-10 6,0 0,1 1,-1 0,1 0,0 1,0 0,0 0,1 1,-1 0,1 0,0 1,0 0,5 0,-11 4,0 0,0 0,0 0,0 1,-1-1,1 1,-1-1,0 1,0 0,0 0,0 0,0 0,-1 0,1 1,-1-1,0 0,0 1,0-1,0 1,0-1,-1 1,0-1,0 1,0 0,0-1,0 1,-1-1,0 1,0 2,1 2,-3 108,-5-1,-5 0,-25 101,29-173,-3-1,-1 0,-2-1,-2 0,-9 14,25-53,0 1,1-1,-1 0,0 0,0 0,0 0,0 0,-1-1,1 1,-1 0,1 0,-1-1,1 1,-1-1,0 1,0-1,1 0,-1 0,0 0,0 0,0 0,-1 0,1 0,0-1,0 1,0-1,0 0,-1 1,1-1,0 0,0 0,-1-1,1 1,0 0,0-1,0 1,-1-1,1 0,0 1,0-1,0 0,0-1,0 1,1 0,-1 0,0-1,0 1,1-1,-1 0,1 1,-1-1,1-1,-4-11,2-1,0 0,1 0,1 0,0 0,1 0,0 0,1 0,1 0,1 0,0 0,1 1,0-1,1 1,6-13,-9 21,8-22,1 0,1 0,1 1,2 1,0 0,2 1,1 1,1 0,0 1,2 2,1 0,24-18,-28 27</inkml:trace>
  <inkml:trace contextRef="#ctx0" brushRef="#br0" timeOffset="5144.864">4234 481,'-1'381,"-50"-84,35-249,4-48,9-11</inkml:trace>
  <inkml:trace contextRef="#ctx0" brushRef="#br0" timeOffset="5384.032">3952 904,'44'0,"27"0,13 0,-4 0,-11 0,-12 0,-11 0,-8 0,-7 0,-3 0,-1 0,-6 0</inkml:trace>
  <inkml:trace contextRef="#ctx0" brushRef="#br0" timeOffset="6051.172">4573 961,'10'9,"0"0,1-1,0 0,0 0,0-1,1-1,0 0,1 0,2 0,-11-5,0 1,0-1,0 0,0 0,1 0,-1 0,0-1,1 0,-1 0,0 0,1 0,-1-1,0 0,0 1,1-2,-1 1,0 0,0-1,0 0,0 0,-1 0,1 0,0-1,-1 1,0-1,1 0,-1 0,0 0,-1-1,2 0,33-102,-37 105,1-1,-1 0,0 0,0 0,0 0,0 0,0 0,0 0,0 0,-1 0,1 0,-1 0,1 0,-1 0,0 0,0 0,1 1,-1-1,-1 0,1 1,0-1,0 0,-1 1,1 0,-1-1,1 1,-1 0,1 0,-1 0,0 0,0 0,1 0,-1 0,0 0,0 1,0-1,0 1,0 0,0-1,0 1,-1 0,-81 17,73-11,1-1,0 1,0 1,0-1,1 2,0-1,0 1,1 1,0 0,1 0,0 0,0 1,1 0,0 0,0 1,2-1,-1 1,1 0,1 1,0-1,0 1,1-1,1 1,0 0,1 4,1-12,0 0,1 1,-1-1,1 0,0 0,1 0,-1-1,1 1,-1 0,1-1,0 0,1 1,-1-1,0-1,1 1,0 0,-1-1,1 0,0 0,0 0,1 0,-1 0,0-1,0 0,1 0,1 0,119 10,-103-13,-1-1,0-1,0 0,0-2,-1-1,1 0,-1-1,-1-2,0 0,0-1,-1 0,-1-2,0 0,0-1,-1 0,-1-2,-1 0,0 0,-1-1,-1-1,0 0,-2-1,0 0,-1-1,-1 1,2-10,-8 28,-1-1,0 0,0 1,0-1,0 0,0 0,0 0,0 0,-1 0,1 0,-1 0,1 0,-1 0,0 0,0 0,0 0,0 0,0 0,0 0,-1 0,1 0,-1 0,1 0,-1 0,0 0,0 0,0 0,0 0,0 1,0-1,0 0,-1 1,1-1,-1 1,1-1,-1 1,1 0,-1-1,0 1,0 0,1 0,-1 0,0 1,0-1,0 0,0 1,0-1,0 1,0 0,0 0,0-1,-1 1,1 1,0-1,0 0,0 0,0 1,0-1,0 1,-1 0,0 0,0-1,1 1,-1 0,0 1,1-1,-1 0,1 1,0 0,-1-1,1 1,0 0,0 0,0 0,0 0,0 1,1-1,-1 0,1 1,-1-1,1 1,0 0,0-1,0 1,0 0,1 0,-1 0,1-1,0 1,-1 0,1 0,1 0,-1 0,0 0,1-1,-1 1,1 0,0 0,0-1,0 1,0 0,0-1,1 1,-1-1,1 1,0-1,0 0,0 0,0 0,0 0,0 0,0 0,1-1,-1 1,0-1,1 1,1 0,178 19,-180-20,0 0,1 1,-1-1,0 0,0 1,0-1,0 1,0 0,0-1,0 1,0 0,-1 0,1 0,-1 1,1-1,-1 0,0 1,0-1,0 0,0 1,-1-1,1 1,0-1,-1 1,0 0,0-1,0 1,0-1,0 1,0 0,-1-1,1 1,-1-1,-31 91,24-74,-1-2,7-14,1-1,-1 0,1 0,0 0,-1 1,1-1,0 1,0-1,1 1,-1-1,0 1,1 0,0-1,-1 1,1 0,0-1,1 1,-1 0,0-1,1 1,-1-1,1 2,7 4</inkml:trace>
  <inkml:trace contextRef="#ctx0" brushRef="#br0" timeOffset="6666.732">5476 1158,'18'-33,"3"1,0 2,2 0,1 1,2 1,5-3,-31 30,1-1,0 1,0 0,-1 0,1-1,0 1,0 0,0 0,0 0,1 0,-1 0,0 0,0 1,1-1,-1 0,0 0,1 1,-1-1,0 1,1 0,-1-1,1 1,-1 0,1 0,-1 0,1 0,-1 0,1 0,-1 0,1 0,-1 1,0-1,1 0,-1 1,1-1,-1 1,0 0,1 0,-1-1,0 1,0 0,0 0,1 0,-1 0,0 0,0 0,-1 1,1-1,0 0,0 0,0 1,-1-1,1 0,-1 1,1-1,-1 1,0 0,3 29,-4-28,0 0,1 0,-1 0,0 0,1 0,0 0,0 0,0 0,0 0,0 0,1 1,0-1,-1 0,1 0,0 0,0 0,1-1,-1 1,0 0,1 0,0-1,0 1,0-1,0 1,0-1,0 0,0 0,1 0,-1 0,1 0,0-1,-1 1,1-1,0 0,0 1,0-1,0-1,0 1,8-4,-1-1,-1 0,1-1,0 0,-1 0,0-1,-1 0,1-1,-1 0,0 0,-1-1,5-6,49-40,-40 38,-17 12,0 0,0 0,1 1,-1 0,1 0,-1 0,1 0,0 1,0-1,0 1,0 0,1 1,-1 0,0-1,5 1,-7 4,-1-1,1 1,0 0,-1 0,1 0,-1 0,0 0,0 1,0-1,-1 1,1-1,-1 1,0 0,0-1,0 1,0 0,-1 0,0 0,1-1,-1 1,-1 0,1 0,-1 0,0 3,1 0,0 15,-1-17,0 0,1 1,0-1,0 1,1-1,0 1,0-1,0 0,0 1,1-1,0 0,0 0,0 0,1 1,9 7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8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4">424 848,'-10'33,"-2"17,-5 4,0-3,0-9,1-12</inkml:trace>
  <inkml:trace contextRef="#ctx0" brushRef="#br0" timeOffset="429.527">113 961,'44'5,"37"6,11 6,-2 0,-10-2,-15 0,-13-2,-11-3,-12-3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5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8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4">424 848,'-10'33,"-2"17,-5 4,0-3,0-9,1-12</inkml:trace>
  <inkml:trace contextRef="#ctx0" brushRef="#br0" timeOffset="429.527">113 961,'44'5,"37"6,11 6,-2 0,-10-2,-15 0,-13-2,-11-3,-12-3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5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4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686 22,'1'0,"-1"0,0-1,1 1,-1-1,0 1,1 0,-1-1,0 1,1-1,-1 1,0-1,0 1,0-1,0 0,1 1,-1-1,0 1,0-1,0 1,0-1,0 1,0-1,0 1,-1-1,1 1,0-1,0 0,0 1,0-1,-1 1,1 0,0-1,-1 1,1-1,0 1,-1-1,1 1,0 0,-1-1,1 1,-1 0,1-1,-1 1,1 0,-1-1,1 1,-1 0,1 0,-1 0,1 0,-1-1,1 1,-1 0,1 0,-1 0,1 0,-1 0,1 0,-1 1,0-1,1 0,-1 0,1 0,-1 0,-39-1,-133 61,110-34,-243 92,222-73,83-45,1 0,-1 1,1-1,-1 1,1-1,0 0,-1 1,1-1,0 1,-1-1,1 1,0-1,-1 1,1 0,0-1,0 1,0-1,-1 1,1 0,0-1,0 1,0-1,0 1,0 0,0-1,0 1,1-1,-1 1,0 0,0-1,0 1,0-1,1 1,-1-1,0 1,1-1,-1 1,0-1,1 1,-1-1,1 1,-1-1,1 0,-1 1,1-1,-1 0,1 1,-1-1,1 0,-1 0,1 1,-1-1,1 0,0 0,-1 0,1 0,41 14,-38-13,24 5,1-2,-1-1,1-1,0-2,0 0,0-2,0-1,26-7,35-1,-89 11,0-1,-1 1,1 0,0 0,0 0,0 0,0 0,-1 0,1 0,0 0,0 1,0-1,-1 0,1 0,0 1,0-1,0 0,-1 1,1-1,0 1,-1-1,1 1,0-1,-1 1,1-1,-1 1,1 0,-1-1,1 1,-1 0,1 0,-1-1,0 1,1 0,-1 0,0-1,0 1,0 0,1 0,-1 0,0 0,0-1,0 1,0 0,0 0,-1 0,1 0,0-1,0 1,-1 0,1 0,0-1,-1 1,1 0,0 0,-1-1,1 1,-1 0,1-1,-1 1,0-1,1 1,-1 0,0-1,0 1,-40 43,-112 68,-40 36,187-141,0 0,1 0,-1 1,1 0,1 0,-1 0,2 0,-1 1,1-1,0 1,1 0,-1 2,3-8,-1 0,1 0,-1 0,1 0,0 0,0 0,1 1,-1-1,1 0,-1 0,1 0,0 0,0-1,0 1,0 0,1 0,-1 0,1-1,0 1,0-1,0 1,0-1,0 0,0 0,0 0,1 0,-1 0,1 0,0-1,-1 1,1-1,0 0,0 0,0 0,0 0,0 0,1-1,18 4,0-2,1 0,-1-2,1 0,-1-1,12-3,-29 3,-1 1,0-1,0 1,1-1,-1 0,0-1,0 1,0-1,0 0,0 0,-1 0,1 0,0-1,-1 1,0-1,0 0,1 0,-2 0,3-3,3-10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5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1,'-18'94,"5"1,4 1,5-1,3 1,12 85,12 141,-11-83,3-147,-10-73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40.6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2278 848,'10'1,"1"0,0-1,-1 0,1-1,-1 0,1-1,-1 0,1-1,-1 0,0-1,0 0,-1 0,1-1,-1 0,0-1,0 0,0 0,-1-1,0 0,-1 0,1-1,2-4,-10 12,0 1,0-1,0 1,0-1,0 1,0-1,1 1,-1-1,0 1,0-1,1 1,-1-1,0 1,1-1,-1 0,0 1,1-1,-1 0,1 1,-1-1,0 0,1 1,-1-1,1 0,-1 0,1 0,-1 1,1-1,-1 0,1 0,-1 0,1 0,-1 0,1 0,-1 0,1 0,-1 0,1 0,-1 0,1 0,-1-1,1 1,-1 0,1 0,-1 0,1-1,-1 1,1 0,-1-1,1 1,-1 0,0-1,1 1,-1 0,87 341,-81-304,-6-30,0 0,1 1,0-1,0 0,1 0,0 0,0 0,1-1,-1 1,2 0,-1-1,1 0,-1 0,2 0,-1 0,2 1,-3-7,0 0,0 1,0-1,-1-1,1 1,0 0,0-1,0 1,-1-1,1 0,0 0,0 0,-1 0,1-1,-1 1,0-1,1 1,-1-1,0 0,0 0,0 0,0 0,0 0,0-1,-1 1,1 0,-1-1,1 1,-1-1,0 0,0 1,0-1,0-2,1 2,148-305,-93 188,-57 120,0-1,0 0,0 1,0-1,0 1,0-1,0 1,1-1,-1 0,0 1,1-1,-1 1,0-1,1 1,-1 0,0-1,1 1,-1-1,1 1,-1 0,1-1,-1 1,1 0,-1-1,1 1,-1 0,1 0,-1-1,1 1,-1 0,1 0,0 0,-1 0,1 0,-1 0,1 0,0 0,-1 0,1 0,-1 0,1 0,-1 1,1-1,0 0,-1 0,1 1,-1-1,1 0,-1 1,1-1,-1 0,8 8</inkml:trace>
  <inkml:trace contextRef="#ctx0" brushRef="#br0" timeOffset="243.52">3238 876,'0'39,"0"26,0 8,0-5,0-8,0-14</inkml:trace>
  <inkml:trace contextRef="#ctx0" brushRef="#br0" timeOffset="396.848">3153 509,'0'0</inkml:trace>
  <inkml:trace contextRef="#ctx0" brushRef="#br0" timeOffset="3165.484">6991 820,'-3'20,"-1"-3,1 0,1 0,0 1,1-1,1 0,0 1,1-1,1 0,1 0,1 0,0 0,1 0,2 3,-6-18,0 1,1 0,0 0,-1 0,1-1,0 1,0-1,1 0,-1 1,0-1,1 0,-1 0,1 0,0-1,0 1,0-1,-1 0,1 1,0-1,1 0,-1-1,0 1,0-1,0 1,0-1,1 0,-1 0,0 0,0 0,0-1,0 0,1 1,-1-1,0 0,0 0,0-1,0 1,-1-1,1 1,0-1,-1 0,11-7,0 0,-2-1,1 0,-1-1,0 0,-1 0,-1-1,0-1,0 0,0-3,-5 10,0-1,-1 0,0 0,0-1,0 1,-1-1,0 1,-1-1,0 1,0-1,0 0,-1 0,-1 0,1 1,-1-1,0 0,-1 1,0-1,0 1,0-1,-2 0,2 4,-1 0,1 0,-1 0,0 1,0-1,0 1,-1 0,1 0,-1 0,0 1,0-1,0 1,0 0,0 0,0 0,0 0,-1 1,1 0,-1 0,1 0,-1 0,1 1,-1 0,0 0,1 0,-1 0,1 1,-1 0,1 0,-1 0,1 0,-1 1,1-1,0 1,0 1,0-1,-4 3,-11 6</inkml:trace>
  <inkml:trace contextRef="#ctx0" brushRef="#br0" timeOffset="3596.496">7415 1018,'170'-159,"-136"137,-33 21,-1 1,1 0,-1 0,1 0,-1 0,1 0,0 0,-1 0,1 0,-1 0,1 0,0 0,-1 0,1 0,-1 0,1 1,0-1,-1 0,1 0,-1 1,1-1,-1 0,1 1,-1-1,0 0,1 1,-1-1,1 1,-1-1,0 1,1-1,-1 1,0-1,1 1,-1-1,0 1,0-1,0 1,0 0,1-1,-1 1,0-1,0 1,0 0,0-1,0 1,0-1,-1 1,1 0,0-1,0 1,0-1,0 1,-1-1,1 1,0-1,-1 1,1-1,0 1,-1-1,1 1,0-1,-1 1,1-1,-2 4,0 1,0 0,1-1,0 1,0 0,0-1,1 1,0 0,0 0,0 0,0-1,1 1,-1 0,1 0,0-1,1 1,-1-1,1 1,0-1,0 1,1-1,-1 0,1 0,0 0,0 0,0-1,0 1,1-1,0 0,-1 0,2 0,4 0,0 0,0-1,0 0,0-1,0 0,0 0,1-1,-1 0,0-1,0 0,1-1,-1 1,0-2,0 1,-1-1,1-1,-1 1,1-2,-1 1,0-1,0 0,-1-1,0 1,0-2,0 1,-1-1,0 0,0 0,0-1,-1 1,-1-1,1 0,3-9,-1 0,0-1,0 0,-2 0,0 0,-1-1,-1 1,-1-1,-1 0,0-17,-2 12</inkml:trace>
  <inkml:trace contextRef="#ctx0" brushRef="#br0" timeOffset="796.465">3520 312,'30'514,"-2"-231,-21-236,-6-46,-1 0,0-1,1 1,-1 0,1 0,-1-1,1 1,0-1,-1 1,1 0,0-1,-1 1,1-1,0 1,0-1,-1 0,1 1,0-1,0 0,0 0,-1 1,1-1,0 0,0 0,0 0,0 0,0 0,-1 0,1 0,0 0,0-1,0 1,0 0,-1 0,1-1,0 1,0-1,0 1,-1 0,1-1,0 1,-1-1,1 0,0 1,-1-1,1 0,-1 1,1-1,-1 0,1 1,-1-1,1-1,161-156,-145 146,0 1,1 0,0 1,0 1,1 1,0 1,1 1,-1 0,1 1,0 2,1 0,-1 1,9 0,-26 2,1 0,-1 1,0-1,1 1,-1-1,1 1,-1 0,0 0,0 0,0 1,0-1,0 1,0 0,0 0,0 0,0 0,-1 0,1 0,-1 1,0-1,1 1,-1 0,-1 0,1 0,0 0,-1 0,1 0,-1 0,0 0,0 1,0-1,0 0,-1 1,0-1,1 1,-1-1,0 1,-1-1,1 0,-1 1,1-1,-1 0,0 1,0-1,-2 3,-3 7,-2-1,1 0,-2 0,0-1,0 0,-1-1,0 0,0-1,-1 1,-1-2,0 0,0 0,0-1,-11 4,12-5,0 2,0 0,-1-1,0 0,-1-1,1-1,-1 0,0 0,0-1,-1-1,1 0,-1-1,0-1,0 0,1 0,-1-2,0 1,0-2,-5-4</inkml:trace>
  <inkml:trace contextRef="#ctx0" brushRef="#br0" timeOffset="1412.941">4225 1130,'50'-25,"-1"-2,-2-2,-1-2,-1-2,-2-1,21-24,10-40,-71 94,-1 0,-1 0,1 0,-1 0,1-1,-1 1,-1-1,1 1,-1-1,1 1,-1-1,0 1,-1-1,1 1,-1-1,0 1,0 0,0-1,-1 1,0 0,1 0,-1 0,-1 0,-2-4,4 6,-1 1,1-1,-1 1,0-1,1 1,-1 0,0 0,0 0,0 0,0 0,0 0,0 0,0 1,0-1,-1 1,1-1,0 1,0 0,0 0,-1 0,1 0,0 0,0 1,0-1,-1 1,1-1,0 1,0 0,0 0,0-1,0 2,0-1,0 0,1 0,-3 2,-57 53,57-54,1 1,0 0,-1 0,1 0,0 0,1 0,-1 1,0-1,1 1,0 0,0 0,0 0,0 0,1 0,0 0,-1 0,1 0,1 0,-1 1,1-1,0 0,0 1,0-1,0 0,1 1,-1-1,1 0,0 0,1 1,-1-1,1 0,0 0,0 0,0-1,0 1,1 0,1 1,5 0,0-1,0 0,0-1,0 0,1 0,0-1,-1 0,1-1,0 0,0-1,7 0,-11-1,0 0,0 1,0 0,0 0,0 0,0 1,0-1,0 1,0 1,0-1,0 1,0 0,-1 1,1-1,-1 1,1 0,-1 0,0 1,0 0,-1 0,1 0,-1 0,0 1,0-1,0 1,0 0,-1 0,0 1,1 3,-1 0,-2 0,1 0,-1 1,-1-1,0 1,0-1,0 1,-2-1,1 1,-1-1,0 0,-1 1,-3 19,6-1,3-24</inkml:trace>
  <inkml:trace contextRef="#ctx0" brushRef="#br0" timeOffset="2318.055">5270 905,'-14'1,"0"1,1 1,-1 0,1 1,0 1,0 0,0 0,-9 7,4-1,0 0,1 2,0 0,1 0,1 2,0 0,1 1,-8 12,21-28,0 1,0 0,0-1,0 1,0 0,0 0,0 0,1 0,-1 0,0 0,0 0,1 0,-1 0,1 0,-1 0,1 0,0 0,-1 1,1-1,0 0,0 0,0 1,-1-1,1 0,1 0,-1 0,0 1,0-1,0 0,1 0,-1 0,0 1,1-1,-1 0,1 0,0 0,-1 0,1 0,0 0,0 0,-1 0,1 0,0 0,0-1,0 1,0 0,0-1,0 1,0 0,1-1,-1 1,0-1,0 0,0 1,0-1,1 0,-1 0,0 0,0 0,1 0,-1 0,0 0,0 0,0 0,1 0,-1-1,0 1,17-2,0-1,-1-1,0-1,1 0,-1-1,-1-1,1 0,-1-2,14-9,142-108,-170 124,0 0,-1 0,1 0,0 0,0 1,0-1,0 1,0-1,1 1,-1 0,0 0,0 0,1 0,-1 0,1 0,-1 1,1-1,-1 1,1-1,0 1,-1 0,1 0,-1 1,1-1,-1 0,1 1,-1-1,1 1,-1 0,1 0,-1 0,0 0,1 1,-1-1,0 0,0 1,0 0,0-1,0 1,1 2,13 47,-16-46,1 1,0 0,0-1,0 1,1-1,0 1,0-1,1 0,-1 1,1-1,0-1,0 1,1 0,-1-1,1 1,0-1,0 0,1-1,-1 1,1-1,0 0,0 0,0 0,1 0,6-2,-1-1,0 0,0-1,0 0,-1-1,1 0,0-1,0 0,-1-1,0 0,0-1,0 0,0 0,-1-1,0 0,0-1,0 0,-1 0,0-1,-1 0,1 0,-2-1,1 0,-1 0,10-9,36-38,-3-3,-2-3,30-54,-59 86,-2-1,-1 0,-2-1,-1 0,-1-1,-2-1,-2 1,0-1,-3-1,0 1,-3-1,-1 1,-1-1,-4-17,5 45,0 0,0-1,-1 1,0 0,0 0,-1 0,0 0,0 0,-1 0,1 0,-2 1,1-1,-1 1,0 0,0 0,0 0,-1 1,0-1,0 1,-1 0,1 1,-1-1,0 1,-5-2,5 7,0 0,0 0,0 1,0 0,1 0,-1 1,1 0,-1 0,1 0,0 0,0 1,1 0,-1 0,1 0,-1 1,1-1,1 1,-1 0,1 0,0 1,0-1,0 0,1 1,0 0,0 0,0 0,-11 33,2 1,1 0,2 1,2 0,2 1,1-1,3 1,1-1,2 1,2-1,1 0,11 32,-6-35,2-1,2 0,1-1,1-1,3 0,0-1,2-2,9 9,76 99,-166-178,42 29</inkml:trace>
  <inkml:trace contextRef="#ctx0" brushRef="#br0" timeOffset="2566.249">5552 764,'44'0,"32"0,14-5,1-1,-11-1,-8 2,-8 2,-9 1,-10 1,-2 0,-5 1,-3 5,-3 2,-2-1,-2 4,-5 0</inkml:trace>
  <inkml:trace contextRef="#ctx0" brushRef="#br0" timeOffset="2828.859">6624 1018,'10'19,"3"2,-1-3</inkml:trace>
  <inkml:trace contextRef="#ctx0" brushRef="#br0" timeOffset="2829.859">6681 820,'-5'-34,"-2"-20,1-6,1 7</inkml:trace>
  <inkml:trace contextRef="#ctx0" brushRef="#br0" timeOffset="-1757.336">331 538,'-70'202,"-9"34,-49 88,82-218,38-89</inkml:trace>
  <inkml:trace contextRef="#ctx0" brushRef="#br0" timeOffset="-1333.928">246 622,'3'2,"-1"0,1 0,0 1,-1-1,1 0,-1 1,0 0,0-1,0 1,0 0,-1 0,1 0,-1 0,1 1,-1-1,0 0,0 0,-1 1,2 0,20 146,-12-47,-8-87,0 1,2-1,0 0,0 0,2 0,0-1,1 0,0 0,1 0,1-1,0 0,1-1,12 12,-21-21,1-1,0 0,0 0,1 0,-1 0,0 0,1 0,0-1,0 1,0-1,0 0,0 0,0 0,0 0,1-1,-1 1,1-1,-1 0,1 0,-1 0,1 0,0 0,-1-1,1 0,0 0,0 0,-1 0,1-1,0 1,-1-1,1 0,0 0,-1 0,1-1,-1 1,0-1,1 0,-1 0,0 0,0 0,0-1,0 0,71-141,-47 78,21-49,-6-3,3-31,-41 136,16-76,-17 77</inkml:trace>
  <inkml:trace contextRef="#ctx0" brushRef="#br0" timeOffset="-987.038">1008 961,'0'12,"1"-1,-1 0,2 0,0 0,0 0,1 0,0 0,1 0,0-1,0 1,1-1,1-1,0 1,0-1,1 0,0 0,0-1,1 0,1 0,-1 0,7 3,-10-10,1 0,-1 0,0 0,0-1,0 0,0 0,1 0,-1-1,0 0,0 0,0 0,0 0,0-1,0 0,0 0,-1 0,1-1,-1 0,1 0,-1 0,0 0,0 0,0-1,-1 0,1 0,-1 0,0 0,0 0,-1-1,1 1,-1-1,0 0,0 0,0 0,-1 0,1 0,-1 0,-1 0,1 0,-1 0,0 0,0-1,0 1,-1-2,1 2,0 0,0 0,0 0,-1 0,0 1,0-1,0 0,0 0,-1 1,0-1,0 1,0 0,-1-1,1 1,-1 0,0 0,0 1,0-1,-1 1,1-1,-1 1,0 0,0 0,0 1,0-1,0 1,-1 0,1 0,-1 0,1 1,-4-1,-47-2,31 5</inkml:trace>
  <inkml:trace contextRef="#ctx0" brushRef="#br0" timeOffset="8186.11">359 1695,'762'-110,"-705"100,-27 3,-1 2,0 0,1 3,0 0,0 2,0 1,-1 1,19 5,10 3,1-3,-1-3,1-1,55-7,-6 2,-37 3,199-13,-136-1,1 5,108 10,-80-1,284-1,-182-27,-44 15,122-3,-112 12,12-23,4 24,-59-24,124 14,-219 1,0 3,1 5,47 6,-8-1,164-19,-88-7,63-10,19 12,70 4,-48-8,36-8,-110 9,-67-1,-148 25</inkml:trace>
  <inkml:trace contextRef="#ctx0" brushRef="#br0" timeOffset="8986.144">8939 87,'5'43,"1"43,0 16,-1-3,-2-10,4-16,1-9,-1-12,-2-9,-2-8,-6-5,-3-2,0-2,1 0,1 1,2-5</inkml:trace>
  <inkml:trace contextRef="#ctx0" brushRef="#br0" timeOffset="9233.602">9447 961,'-29'39,"-24"26,-2 8,2-5,11-8,12-10,12-8,8-7,6-10</inkml:trace>
  <inkml:trace contextRef="#ctx0" brushRef="#br0" timeOffset="9413.033">9108 1018,'19'34,"21"20,8 6,1-3,-3-10,-4-9,-6-11,-3-10,-2-3,-2-3,-2-5,1-2,-1 2,-4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4">239 0,'12'76,"-4"0,-3 0,-3 0,-4 1,-5 27,-30 221,27-3,-7-227,12-76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8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4">424 848,'-10'33,"-2"17,-5 4,0-3,0-9,1-12</inkml:trace>
  <inkml:trace contextRef="#ctx0" brushRef="#br0" timeOffset="429.527">113 961,'44'5,"37"6,11 6,-2 0,-10-2,-15 0,-13-2,-11-3,-12-3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5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4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686 22,'1'0,"-1"0,0-1,1 1,-1-1,0 1,1 0,-1-1,0 1,1-1,-1 1,0-1,0 1,0-1,0 0,1 1,-1-1,0 1,0-1,0 1,0-1,0 1,0-1,0 1,-1-1,1 1,0-1,0 0,0 1,0-1,-1 1,1 0,0-1,-1 1,1-1,0 1,-1-1,1 1,0 0,-1-1,1 1,-1 0,1-1,-1 1,1 0,-1-1,1 1,-1 0,1 0,-1 0,1 0,-1-1,1 1,-1 0,1 0,-1 0,1 0,-1 0,1 0,-1 1,0-1,1 0,-1 0,1 0,-1 0,-39-1,-133 61,110-34,-243 92,222-73,83-45,1 0,-1 1,1-1,-1 1,1-1,0 0,-1 1,1-1,0 1,-1-1,1 1,0-1,-1 1,1 0,0-1,0 1,0-1,-1 1,1 0,0-1,0 1,0-1,0 1,0 0,0-1,0 1,1-1,-1 1,0 0,0-1,0 1,0-1,1 1,-1-1,0 1,1-1,-1 1,0-1,1 1,-1-1,1 1,-1-1,1 0,-1 1,1-1,-1 0,1 1,-1-1,1 0,-1 0,1 1,-1-1,1 0,0 0,-1 0,1 0,41 14,-38-13,24 5,1-2,-1-1,1-1,0-2,0 0,0-2,0-1,26-7,35-1,-89 11,0-1,-1 1,1 0,0 0,0 0,0 0,0 0,-1 0,1 0,0 0,0 1,0-1,-1 0,1 0,0 1,0-1,0 0,-1 1,1-1,0 1,-1-1,1 1,0-1,-1 1,1-1,-1 1,1 0,-1-1,1 1,-1 0,1 0,-1-1,0 1,1 0,-1 0,0-1,0 1,0 0,1 0,-1 0,0 0,0-1,0 1,0 0,0 0,-1 0,1 0,0-1,0 1,-1 0,1 0,0-1,-1 1,1 0,0 0,-1-1,1 1,-1 0,1-1,-1 1,0-1,1 1,-1 0,0-1,0 1,-40 43,-112 68,-40 36,187-141,0 0,1 0,-1 1,1 0,1 0,-1 0,2 0,-1 1,1-1,0 1,1 0,-1 2,3-8,-1 0,1 0,-1 0,1 0,0 0,0 0,1 1,-1-1,1 0,-1 0,1 0,0 0,0-1,0 1,0 0,1 0,-1 0,1-1,0 1,0-1,0 1,0-1,0 0,0 0,0 0,1 0,-1 0,1 0,0-1,-1 1,1-1,0 0,0 0,0 0,0 0,0 0,1-1,18 4,0-2,1 0,-1-2,1 0,-1-1,12-3,-29 3,-1 1,0-1,0 1,1-1,-1 0,0-1,0 1,0-1,0 0,0 0,-1 0,1 0,0-1,-1 1,0-1,0 0,1 0,-2 0,3-3,3-10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5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1,'-18'94,"5"1,4 1,5-1,3 1,12 85,12 141,-11-83,3-147,-10-73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40.6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2278 848,'10'1,"1"0,0-1,-1 0,1-1,-1 0,1-1,-1 0,1-1,-1 0,0-1,0 0,-1 0,1-1,-1 0,0-1,0 0,0 0,-1-1,0 0,-1 0,1-1,2-4,-10 12,0 1,0-1,0 1,0-1,0 1,0-1,1 1,-1-1,0 1,0-1,1 1,-1-1,0 1,1-1,-1 0,0 1,1-1,-1 0,1 1,-1-1,0 0,1 1,-1-1,1 0,-1 0,1 0,-1 1,1-1,-1 0,1 0,-1 0,1 0,-1 0,1 0,-1 0,1 0,-1 0,1 0,-1 0,1 0,-1-1,1 1,-1 0,1 0,-1 0,1-1,-1 1,1 0,-1-1,1 1,-1 0,0-1,1 1,-1 0,87 341,-81-304,-6-30,0 0,1 1,0-1,0 0,1 0,0 0,0 0,1-1,-1 1,2 0,-1-1,1 0,-1 0,2 0,-1 0,2 1,-3-7,0 0,0 1,0-1,-1-1,1 1,0 0,0-1,0 1,-1-1,1 0,0 0,0 0,-1 0,1-1,-1 1,0-1,1 1,-1-1,0 0,0 0,0 0,0 0,0 0,0-1,-1 1,1 0,-1-1,1 1,-1-1,0 0,0 1,0-1,0-2,1 2,148-305,-93 188,-57 120,0-1,0 0,0 1,0-1,0 1,0-1,0 1,1-1,-1 0,0 1,1-1,-1 1,0-1,1 1,-1 0,0-1,1 1,-1-1,1 1,-1 0,1-1,-1 1,1 0,-1-1,1 1,-1 0,1 0,-1-1,1 1,-1 0,1 0,0 0,-1 0,1 0,-1 0,1 0,0 0,-1 0,1 0,-1 0,1 0,-1 1,1-1,0 0,-1 0,1 1,-1-1,1 0,-1 1,1-1,-1 0,8 8</inkml:trace>
  <inkml:trace contextRef="#ctx0" brushRef="#br0" timeOffset="243.52">3238 876,'0'39,"0"26,0 8,0-5,0-8,0-14</inkml:trace>
  <inkml:trace contextRef="#ctx0" brushRef="#br0" timeOffset="396.848">3153 509,'0'0</inkml:trace>
  <inkml:trace contextRef="#ctx0" brushRef="#br0" timeOffset="3165.484">6991 820,'-3'20,"-1"-3,1 0,1 0,0 1,1-1,1 0,0 1,1-1,1 0,1 0,1 0,0 0,1 0,2 3,-6-18,0 1,1 0,0 0,-1 0,1-1,0 1,0-1,1 0,-1 1,0-1,1 0,-1 0,1 0,0-1,0 1,0-1,-1 0,1 1,0-1,1 0,-1-1,0 1,0-1,0 1,0-1,1 0,-1 0,0 0,0 0,0-1,0 0,1 1,-1-1,0 0,0 0,0-1,0 1,-1-1,1 1,0-1,-1 0,11-7,0 0,-2-1,1 0,-1-1,0 0,-1 0,-1-1,0-1,0 0,0-3,-5 10,0-1,-1 0,0 0,0-1,0 1,-1-1,0 1,-1-1,0 1,0-1,0 0,-1 0,-1 0,1 1,-1-1,0 0,-1 1,0-1,0 1,0-1,-2 0,2 4,-1 0,1 0,-1 0,0 1,0-1,0 1,-1 0,1 0,-1 0,0 1,0-1,0 1,0 0,0 0,0 0,0 0,-1 1,1 0,-1 0,1 0,-1 0,1 1,-1 0,0 0,1 0,-1 0,1 1,-1 0,1 0,-1 0,1 0,-1 1,1-1,0 1,0 1,0-1,-4 3,-11 6</inkml:trace>
  <inkml:trace contextRef="#ctx0" brushRef="#br0" timeOffset="3596.496">7415 1018,'170'-159,"-136"137,-33 21,-1 1,1 0,-1 0,1 0,-1 0,1 0,0 0,-1 0,1 0,-1 0,1 0,0 0,-1 0,1 0,-1 0,1 1,0-1,-1 0,1 0,-1 1,1-1,-1 0,1 1,-1-1,0 0,1 1,-1-1,1 1,-1-1,0 1,1-1,-1 1,0-1,1 1,-1-1,0 1,0-1,0 1,0 0,1-1,-1 1,0-1,0 1,0 0,0-1,0 1,0-1,-1 1,1 0,0-1,0 1,0-1,0 1,-1-1,1 1,0-1,-1 1,1-1,0 1,-1-1,1 1,0-1,-1 1,1-1,-2 4,0 1,0 0,1-1,0 1,0 0,0-1,1 1,0 0,0 0,0 0,0-1,1 1,-1 0,1 0,0-1,1 1,-1-1,1 1,0-1,0 1,1-1,-1 0,1 0,0 0,0 0,0-1,0 1,1-1,0 0,-1 0,2 0,4 0,0 0,0-1,0 0,0-1,0 0,0 0,1-1,-1 0,0-1,0 0,1-1,-1 1,0-2,0 1,-1-1,1-1,-1 1,1-2,-1 1,0-1,0 0,-1-1,0 1,0-2,0 1,-1-1,0 0,0 0,0-1,-1 1,-1-1,1 0,3-9,-1 0,0-1,0 0,-2 0,0 0,-1-1,-1 1,-1-1,-1 0,0-17,-2 12</inkml:trace>
  <inkml:trace contextRef="#ctx0" brushRef="#br0" timeOffset="796.465">3520 312,'30'514,"-2"-231,-21-236,-6-46,-1 0,0-1,1 1,-1 0,1 0,-1-1,1 1,0-1,-1 1,1 0,0-1,-1 1,1-1,0 1,0-1,-1 0,1 1,0-1,0 0,0 0,-1 1,1-1,0 0,0 0,0 0,0 0,0 0,-1 0,1 0,0 0,0-1,0 1,0 0,-1 0,1-1,0 1,0-1,0 1,-1 0,1-1,0 1,-1-1,1 0,0 1,-1-1,1 0,-1 1,1-1,-1 0,1 1,-1-1,1-1,161-156,-145 146,0 1,1 0,0 1,0 1,1 1,0 1,1 1,-1 0,1 1,0 2,1 0,-1 1,9 0,-26 2,1 0,-1 1,0-1,1 1,-1-1,1 1,-1 0,0 0,0 0,0 1,0-1,0 1,0 0,0 0,0 0,0 0,-1 0,1 0,-1 1,0-1,1 1,-1 0,-1 0,1 0,0 0,-1 0,1 0,-1 0,0 0,0 1,0-1,0 0,-1 1,0-1,1 1,-1-1,0 1,-1-1,1 0,-1 1,1-1,-1 0,0 1,0-1,-2 3,-3 7,-2-1,1 0,-2 0,0-1,0 0,-1-1,0 0,0-1,-1 1,-1-2,0 0,0 0,0-1,-11 4,12-5,0 2,0 0,-1-1,0 0,-1-1,1-1,-1 0,0 0,0-1,-1-1,1 0,-1-1,0-1,0 0,1 0,-1-2,0 1,0-2,-5-4</inkml:trace>
  <inkml:trace contextRef="#ctx0" brushRef="#br0" timeOffset="1412.941">4225 1130,'50'-25,"-1"-2,-2-2,-1-2,-1-2,-2-1,21-24,10-40,-71 94,-1 0,-1 0,1 0,-1 0,1-1,-1 1,-1-1,1 1,-1-1,1 1,-1-1,0 1,-1-1,1 1,-1-1,0 1,0 0,0-1,-1 1,0 0,1 0,-1 0,-1 0,-2-4,4 6,-1 1,1-1,-1 1,0-1,1 1,-1 0,0 0,0 0,0 0,0 0,0 0,0 0,0 1,0-1,-1 1,1-1,0 1,0 0,0 0,-1 0,1 0,0 0,0 1,0-1,-1 1,1-1,0 1,0 0,0 0,0-1,0 2,0-1,0 0,1 0,-3 2,-57 53,57-54,1 1,0 0,-1 0,1 0,0 0,1 0,-1 1,0-1,1 1,0 0,0 0,0 0,0 0,1 0,0 0,-1 0,1 0,1 0,-1 1,1-1,0 0,0 1,0-1,0 0,1 1,-1-1,1 0,0 0,1 1,-1-1,1 0,0 0,0 0,0-1,0 1,1 0,1 1,5 0,0-1,0 0,0-1,0 0,1 0,0-1,-1 0,1-1,0 0,0-1,7 0,-11-1,0 0,0 1,0 0,0 0,0 0,0 1,0-1,0 1,0 1,0-1,0 1,0 0,-1 1,1-1,-1 1,1 0,-1 0,0 1,0 0,-1 0,1 0,-1 0,0 1,0-1,0 1,0 0,-1 0,0 1,1 3,-1 0,-2 0,1 0,-1 1,-1-1,0 1,0-1,0 1,-2-1,1 1,-1-1,0 0,-1 1,-3 19,6-1,3-24</inkml:trace>
  <inkml:trace contextRef="#ctx0" brushRef="#br0" timeOffset="2318.055">5270 905,'-14'1,"0"1,1 1,-1 0,1 1,0 1,0 0,0 0,-9 7,4-1,0 0,1 2,0 0,1 0,1 2,0 0,1 1,-8 12,21-28,0 1,0 0,0-1,0 1,0 0,0 0,0 0,1 0,-1 0,0 0,0 0,1 0,-1 0,1 0,-1 0,1 0,0 0,-1 1,1-1,0 0,0 0,0 1,-1-1,1 0,1 0,-1 0,0 1,0-1,0 0,1 0,-1 0,0 1,1-1,-1 0,1 0,0 0,-1 0,1 0,0 0,0 0,-1 0,1 0,0 0,0-1,0 1,0 0,0-1,0 1,0 0,1-1,-1 1,0-1,0 0,0 1,0-1,1 0,-1 0,0 0,0 0,1 0,-1 0,0 0,0 0,0 0,1 0,-1-1,0 1,17-2,0-1,-1-1,0-1,1 0,-1-1,-1-1,1 0,-1-2,14-9,142-108,-170 124,0 0,-1 0,1 0,0 0,0 1,0-1,0 1,0-1,1 1,-1 0,0 0,0 0,1 0,-1 0,1 0,-1 1,1-1,-1 1,1-1,0 1,-1 0,1 0,-1 1,1-1,-1 0,1 1,-1-1,1 1,-1 0,1 0,-1 0,0 0,1 1,-1-1,0 0,0 1,0 0,0-1,0 1,1 2,13 47,-16-46,1 1,0 0,0-1,0 1,1-1,0 1,0-1,1 0,-1 1,1-1,0-1,0 1,1 0,-1-1,1 1,0-1,0 0,1-1,-1 1,1-1,0 0,0 0,0 0,1 0,6-2,-1-1,0 0,0-1,0 0,-1-1,1 0,0-1,0 0,-1-1,0 0,0-1,0 0,0 0,-1-1,0 0,0-1,0 0,-1 0,0-1,-1 0,1 0,-2-1,1 0,-1 0,10-9,36-38,-3-3,-2-3,30-54,-59 86,-2-1,-1 0,-2-1,-1 0,-1-1,-2-1,-2 1,0-1,-3-1,0 1,-3-1,-1 1,-1-1,-4-17,5 45,0 0,0-1,-1 1,0 0,0 0,-1 0,0 0,0 0,-1 0,1 0,-2 1,1-1,-1 1,0 0,0 0,0 0,-1 1,0-1,0 1,-1 0,1 1,-1-1,0 1,-5-2,5 7,0 0,0 0,0 1,0 0,1 0,-1 1,1 0,-1 0,1 0,0 0,0 1,1 0,-1 0,1 0,-1 1,1-1,1 1,-1 0,1 0,0 1,0-1,0 0,1 1,0 0,0 0,0 0,-11 33,2 1,1 0,2 1,2 0,2 1,1-1,3 1,1-1,2 1,2-1,1 0,11 32,-6-35,2-1,2 0,1-1,1-1,3 0,0-1,2-2,9 9,76 99,-166-178,42 29</inkml:trace>
  <inkml:trace contextRef="#ctx0" brushRef="#br0" timeOffset="2566.249">5552 764,'44'0,"32"0,14-5,1-1,-11-1,-8 2,-8 2,-9 1,-10 1,-2 0,-5 1,-3 5,-3 2,-2-1,-2 4,-5 0</inkml:trace>
  <inkml:trace contextRef="#ctx0" brushRef="#br0" timeOffset="2828.859">6624 1018,'10'19,"3"2,-1-3</inkml:trace>
  <inkml:trace contextRef="#ctx0" brushRef="#br0" timeOffset="2829.859">6681 820,'-5'-34,"-2"-20,1-6,1 7</inkml:trace>
  <inkml:trace contextRef="#ctx0" brushRef="#br0" timeOffset="-1757.336">331 538,'-70'202,"-9"34,-49 88,82-218,38-89</inkml:trace>
  <inkml:trace contextRef="#ctx0" brushRef="#br0" timeOffset="-1333.928">246 622,'3'2,"-1"0,1 0,0 1,-1-1,1 0,-1 1,0 0,0-1,0 1,0 0,-1 0,1 0,-1 0,1 1,-1-1,0 0,0 0,-1 1,2 0,20 146,-12-47,-8-87,0 1,2-1,0 0,0 0,2 0,0-1,1 0,0 0,1 0,1-1,0 0,1-1,12 12,-21-21,1-1,0 0,0 0,1 0,-1 0,0 0,1 0,0-1,0 1,0-1,0 0,0 0,0 0,0 0,1-1,-1 1,1-1,-1 0,1 0,-1 0,1 0,0 0,-1-1,1 0,0 0,0 0,-1 0,1-1,0 1,-1-1,1 0,0 0,-1 0,1-1,-1 1,0-1,1 0,-1 0,0 0,0 0,0-1,0 0,71-141,-47 78,21-49,-6-3,3-31,-41 136,16-76,-17 77</inkml:trace>
  <inkml:trace contextRef="#ctx0" brushRef="#br0" timeOffset="-987.038">1008 961,'0'12,"1"-1,-1 0,2 0,0 0,0 0,1 0,0 0,1 0,0-1,0 1,1-1,1-1,0 1,0-1,1 0,0 0,0-1,1 0,1 0,-1 0,7 3,-10-10,1 0,-1 0,0 0,0-1,0 0,0 0,1 0,-1-1,0 0,0 0,0 0,0 0,0-1,0 0,0 0,-1 0,1-1,-1 0,1 0,-1 0,0 0,0 0,0-1,-1 0,1 0,-1 0,0 0,0 0,-1-1,1 1,-1-1,0 0,0 0,0 0,-1 0,1 0,-1 0,-1 0,1 0,-1 0,0 0,0-1,0 1,-1-2,1 2,0 0,0 0,0 0,-1 0,0 1,0-1,0 0,0 0,-1 1,0-1,0 1,0 0,-1-1,1 1,-1 0,0 0,0 1,0-1,-1 1,1-1,-1 1,0 0,0 0,0 1,0-1,0 1,-1 0,1 0,-1 0,1 1,-4-1,-47-2,31 5</inkml:trace>
  <inkml:trace contextRef="#ctx0" brushRef="#br0" timeOffset="8186.11">359 1695,'762'-110,"-705"100,-27 3,-1 2,0 0,1 3,0 0,0 2,0 1,-1 1,19 5,10 3,1-3,-1-3,1-1,55-7,-6 2,-37 3,199-13,-136-1,1 5,108 10,-80-1,284-1,-182-27,-44 15,122-3,-112 12,12-23,4 24,-59-24,124 14,-219 1,0 3,1 5,47 6,-8-1,164-19,-88-7,63-10,19 12,70 4,-48-8,36-8,-110 9,-67-1,-148 25</inkml:trace>
  <inkml:trace contextRef="#ctx0" brushRef="#br0" timeOffset="8986.144">8939 87,'5'43,"1"43,0 16,-1-3,-2-10,4-16,1-9,-1-12,-2-9,-2-8,-6-5,-3-2,0-2,1 0,1 1,2-5</inkml:trace>
  <inkml:trace contextRef="#ctx0" brushRef="#br0" timeOffset="9233.602">9447 961,'-29'39,"-24"26,-2 8,2-5,11-8,12-10,12-8,8-7,6-10</inkml:trace>
  <inkml:trace contextRef="#ctx0" brushRef="#br0" timeOffset="9413.033">9108 1018,'19'34,"21"20,8 6,1-3,-3-10,-4-9,-6-11,-3-10,-2-3,-2-3,-2-5,1-2,-1 2,-4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04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454 478,'-51'13,"0"3,2 1,0 3,1 2,-10 7,47-22,0 0,1 1,0 0,0 0,1 1,0 1,0 0,1 0,0 0,1 1,1 0,-1 0,2 1,0 0,0 0,1 0,0 0,1 1,1 0,0-1,0 1,1 0,1 0,0 0,1 0,1 0,0 0,-2-8,1 0,0 1,0-1,1 0,0 0,0 0,0 0,0 0,1 0,0-1,0 1,0-1,0 0,1 1,-1-2,1 1,0 0,1-1,-1 0,0 0,1 0,0 0,0-1,0 0,0 0,0 0,0 0,0-1,0 0,4 0,13 0,0-1,0-1,-1-1,1-1,0-1,-1-1,0-1,-1-1,1 0,-1-2,0 0,-1-2,0 0,12-10,-6 2</inkml:trace>
  <inkml:trace contextRef="#ctx0" brushRef="#br0" timeOffset="835.66">1047 590,'-93'76,"4"3,-32 41,106-105,4-7,1 2,0 0,0 0,1 1,1 0,0 0,0 1,1 0,0 0,1 1,1 0,0 0,-3 12,9-20,-1 0,1 0,0 0,1 0,-1-1,1 1,0 0,0-1,0 1,1-1,-1 0,1 0,0 0,0 0,1 0,-1-1,1 1,0-1,0 0,0 0,0-1,0 1,1-1,-1 0,1 0,-1 0,1 0,0-1,0 0,0 0,0-1,0 1,0-1,0 0,0 0,0 0,0-1,0 0,2-1,20-7,0-1,-2-2,1-1,-1 0,-1-2,-1-1,0-1,-1-1,0-1,-2-1,13-16,-16 20,-1-1,-1 0,-1-2,-1 1,0-2,-1 0,-1 0,-1-1,-1-1,-1 1,5-20,-13 41,0 0,1 0,-1 0,1-1,-1 1,1 0,-1-1,0 1,1 0,-1-1,0 1,1 0,-1-1,0 1,0-1,1 1,-1-1,0 1,0 0,0-1,0 1,0-1,1 1,-1-1,0 1,0-1,0 1,0-1,0 1,0-1,-1 1,1-1,0 1,0-1,0 1,0-1,0 1,-1 0,1-1,0 1,-1-1,1 1,0 0,0-1,-1 1,1 0,-1-1,1 1,0 0,-1-1,1 1,-1 0,1 0,0 0,-1-1,1 1,-1 0,1 0,-1 0,1 0,-1 0,1 0,-1 0,1 0,-1 0,1 0,-1 0,1 0,-54 158,52-153,0 1,1-1,0 0,0 1,0 0,0-1,1 1,0-1,0 1,0-1,1 1,0 0,0-1,0 0,1 1,0-1,0 0,0 0,1 0,-1 0,1 0,1 0,-1-1,0 1,1-1,0 0,0 0,0-1,1 1,-1-1,1 0,0 0,5 2,7 2,0-1,1 0,0-1,0-1,0-1,1-1,-1 0,1-1,-1-1,1-1,-1-1,1 0,-1-1,0-1,0-1,0-1,19-7,0-2,-2-1,0-2,0-1,-2-2,-1-1,3-4,0-4,0-2,-2-1,-1-2,25-36,-38 46,0-2,-2-1,-2 0,0-1,-2 0,-1-1,-1-1,-2 0,-1 0,-2-1,2-20,-7 43,-1 1,-1-1,1 0,-1 1,-1-1,0 1,0-1,0 1,-1 0,-1 0,1 0,-1 0,-2-2,4 7,0 0,0 0,0 1,-1-1,1 1,-1-1,1 1,-1 0,0 0,0 0,0 1,0-1,0 1,0-1,0 1,0 0,-1 0,1 1,0-1,-1 1,1-1,0 1,-1 0,1 1,-1-1,1 0,0 1,-1 0,1 0,0 0,0 0,0 0,-1 1,-1 0,-8 8,0 0,0 0,1 1,0 1,1 0,1 0,-1 1,2 1,0 0,1 0,0 0,1 1,-1 6,-8 13,2 1,1 0,2 0,1 1,2 0,2 1,1 0,2 0,1 0,2 2,0-29,0-1,1 1,0 0,0-1,1 1,0-1,1 0,0 1,1-1,0-1,0 1,0 0,1-1,1 0,0 0,0-1,0 1,1-1,0-1,0 1,0-1,1-1,0 1,1-1,-1 0,1-1,0 0,0-1,0 0,0 0,0-1,1 0,1 0,18 1,0-1,0-2,0-1,0-1,0-2,0 0,0-2,-1-1,0-2,0 0,-1-2,0-1,-1-1,-1-2,0 0,18-16,2 0,-2-2,-1-2,-2-1,-1-3,-2-1,-2-1,-2-3,-2 0,-1-2,5-16,-26 43,-2-1,0-1,-1 1,-1-1,-1 0,-1 0,0-1,-2 1,-1 0,0-3,-1 21,1 0,-1 0,1-1,-1 1,0 0,0 0,0 0,-1 1,1-1,-1 0,1 0,-1 1,0-1,0 1,0 0,-1-1,1 1,0 0,-1 0,1 0,-1 1,0-1,1 1,-1-1,0 1,0 0,0 0,0 0,0 1,0-1,-1 1,1-1,0 1,0 0,0 0,0 1,0-1,-1 1,1-1,0 1,0 0,0 0,0 0,1 1,-1-1,0 1,0-1,1 1,-3 2,-16 10,0 1,1 1,0 1,2 1,0 1,1 0,0 1,2 1,1 1,0 0,2 0,-1 5,-1-4,2 1,0 1,2 0,1 1,0 0,2 0,2 1,0-1,1 1,2 0,1 1,1-1,1 0,4 22,-3-39,1-1,0 0,0 0,0 0,1 0,1-1,-1 1,2-1,-1 0,1 0,0-1,0 0,1 0,0 0,0-1,1 0,0-1,7 5,6 1,2 0,-1-1,1-2,1 0,0-2,18 4,-29-8,-1 0,1-1,0 0,0-1,0 0,-1-1,1-1,0 0,-1 0,1-1,-1-1,0 0,0-1,0 0,0-1,2-2,3-5</inkml:trace>
  <inkml:trace contextRef="#ctx0" brushRef="#br0" timeOffset="1820.249">2938 844,'51'-8,"-1"-2,0-2,0-2,-1-2,29-16,37-35,-112 64,0 1,0 0,0-1,0 0,-1 1,1-1,-1 0,0 0,1-1,-1 1,-1 0,1-1,0 1,-1-1,0 0,0 1,0-1,0 0,0 0,-1 0,0 1,0-1,0 0,0 0,-1 0,1 0,-1 1,0-1,0 0,0 1,-1-1,1 0,-1 2,0-1,0 0,0 1,0-1,0 1,-1 0,1-1,-1 1,0 0,1 1,-1-1,0 0,0 1,0 0,0-1,0 1,0 1,-1-1,1 0,0 1,0-1,-1 1,1 0,0 0,0 0,-1 1,-2 0,-86 32,75-21,0 0,1 1,1 1,0 0,1 1,1 1,0 0,1 1,0 0,2 1,0 0,1 0,1 1,1 0,0 1,2 0,0 0,-1 13,5-27,0 1,1-1,0 0,0 1,0-1,1 0,0 1,0-1,1 0,0 0,0 0,0 0,0 0,1 0,0 0,1-1,-1 0,1 1,0-1,0-1,0 1,1-1,0 1,0-1,0-1,0 1,1-1,-1 0,1 0,0 0,0-1,0 0,0 0,0 0,0-1,1 0,5 0,19 0,0 0,0-3,0 0,-1-2,1-1,-1-2,0-1,-1-1,0-1,0-2,21-12,32-20,-3-4,-2-4,19-19,-57 43,-3-3,0 0,-2-2,-2-2,5-8,-36 42,0 1,1-1,-1 0,0 0,0 0,1 0,-1 0,0 0,0 0,0 0,0 0,-1-1,1 1,0 0,0-1,-1 1,1-1,-1 1,1 0,-1-1,0 1,1-1,-1 1,0-1,0 0,0 1,0-1,0 1,-1-1,1 1,0-1,-1 1,1 0,-1-1,1 1,-1-1,0 1,1 0,-1-1,0 1,0 0,0 0,0 0,0 0,0 0,-1 0,1 0,0 0,0 0,-1 0,1 1,-12 2,1 0,-1 2,1-1,0 1,0 1,1 0,-1 1,1 0,1 1,-1 0,1 1,0 0,4-4,-36 24,1 2,2 1,1 2,1 2,2 1,-19 27,51-61,1 1,-1-1,1 1,-1 0,1-1,0 1,0 0,0 0,0 1,1-1,-1 0,1 0,0 1,0-1,0 1,0-1,1 1,-1 0,1-1,0 1,0-1,0 1,1 0,-1-1,1 1,0-1,0 1,0-1,1 0,-1 1,1-1,-1 0,1 0,0 0,0 0,1 0,-1 0,2 1,13 2,1 0,0-2,0 0,0 0,0-2,0 0,1-1,-1-1,1-1,-1-1,9-1,3-2,0-1,0-1,0-2,-1-1,-1-1,0-1,0-2,-1 0,-1-2,-1-1,6-6,4-6,-2-1,-1-2,-1-1,-2-1,-2-2,-1-1,7-15,-24 39,0-1,-1-1,-1 1,0-1,-1 0,0-1,-2 1,1-1,-2 0,0-1,-1 1,-1 0,0-1,-2 1,1 0,-2-1,0 1,-1 0,-1 0,0 0,-6-13,5 17,-1-1,0 1,0 0,-1 0,-1 1,0 0,0 1,-1-1,-1 2,0-1,0 1,0 1,-1 0,-1 0,1 1,-1 1,0 0,-1 0,0 1,1 1,-1 0,-1 1,1 0,0 1,-1 1,1 0,-1 1,0 0,1 1,-1 1,-3 0,4 2,0 1,0 0,1 0,-1 1,1 1,1 0,-1 1,1 0,0 1,1 0,0 0,1 1,0 1,0-1,1 2,0-1,1 1,1 0,0 0,0 1,1 0,1 0,0 0,1 1,0-1,1 1,1-1,0 1,0 0,2 0,0-1,0 1,1 0,1-1,3 10,8 6,1 0,1-1,1-1,1-1,2 0,0-1,2-2,1 0,19 15,31 20,2-3,3-4,1-3,3-4,2-3,1-4,1-3,3-5,33 5,17 22,-121-46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03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501 367,'-1'0,"1"0,-1 0,1 0,-1 0,1 0,-1 0,0 0,1 0,-1 0,1 0,-1 0,1 0,-1-1,1 1,-1 0,1 0,0 0,-1-1,1 1,-1 0,1-1,-1 1,1 0,0-1,-1 1,1-1,0 1,-1-1,1 1,0 0,0-1,0 1,-1-1,1 1,0-1,0 1,0-1,0 0,0 1,0-1,0 1,0-1,0 1,0-1,0 1,0-1,0 1,0-1,1 1,-1-1,0 1,0-1,1 1,-1-1,0 1,0 0,1-1,-1 1,1-1,-1 1,0 0,1-1,-1 1,1 0,-28-3,1 2,-1 0,0 2,0 1,1 2,-1 0,1 2,0 0,0 2,1 1,0 1,-19 11,-33 24,74-43,1 0,0-1,0 1,1 0,-1 0,0 0,1 1,-1-1,1 0,-1 0,1 1,0-1,0 1,0-1,1 1,-1 0,1-1,-1 1,1-1,0 1,0 0,0-1,0 1,0 0,1-1,-1 1,1 0,0-1,0 1,1 1,1 3,1-1,0-1,1 1,0 0,0-1,0 0,0 0,1-1,-1 1,1-1,1 0,-1-1,0 0,1 0,0 0,-1-1,1 1,0-2,0 1,0-1,5 0,55 19,-66-20,1 1,0 0,-1-1,1 1,0 0,-1 0,1 0,-1 0,1 0,-1 0,1 0,-1 0,0 1,0-1,0 1,1-1,-1 1,-1-1,1 1,0 0,0-1,-1 1,1 0,-1-1,1 1,-1 0,0 0,1 0,-1-1,0 1,0 0,-1 0,1 0,0 0,0-1,-1 1,1 0,-1 0,0-1,1 1,-1 0,0-1,0 1,0-1,0 1,-1-1,1 0,-63 66,56-61,-13 8,1 1,1 1,1 1,0 0,1 2,1 0,1 1,0 0,0 4,13-20,1 0,0 1,-1-1,2 0,-1 0,0 1,1-1,0 0,0 1,0-1,0 0,1 1,0-1,0 0,0 1,0-1,1 0,-1 0,1 0,0 0,0-1,1 1,-1 0,1-1,0 1,0-1,0 0,0 0,0 0,1-1,-1 1,1-1,0 0,0 0,0 0,0 0,0-1,0 0,0 1,1-1,-1-1,0 1,1-1,0 0,4 3,1-1,0-1,1 0,-1 0,0-1,0 0,0 0,0-2,0 1,0-1,0 0,0-1,0-1,-1 1,0-1,1-1,-2 0,1 0,0-1,-1 0,0 0,-5 3,-1 0,0 0,0 0,-1 0,1 0,-1 0,1-1,-1 1,0 0,0-1,-1 1,1-1,0 1,-1-1,0 1,0-1,0 1,-1-3,-3-16</inkml:trace>
  <inkml:trace contextRef="#ctx0" brushRef="#br0" timeOffset="344.57">360 0,'-25'51,"3"0,2 2,2 0,3 1,1 0,4 2,1-1,3 11,2 430,-45-185,45-293,2 1,0-1,1 0,1 1,1-1,0 0,4 18,2-18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16.5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9286 875,'-22'1,"-1"1,0 1,1 1,0 1,0 0,0 2,1 1,0 0,0 2,1 0,0 1,1 2,0 0,1 0,1 2,-12 12,19-15,-1 0,2 1,0 1,1-1,0 2,1-1,0 1,2 0,-1 0,2 0,0 1,1 0,0 0,2 0,0 0,0 0,2 0,0 0,1 0,0 0,1 0,1 1,-2-12,0 1,1-1,-1 0,1 0,0 0,0 0,1 0,-1 0,1-1,0 0,0 0,1 0,-1 0,1-1,0 1,0-1,0 0,0-1,0 1,1-1,-1 0,1-1,0 1,-1-1,1 0,0 0,0-1,5 0,8 0,0-1,0 0,-1-2,1 0,-1-1,1-1,-1 0,8-5,15-10,-2-2,0-1,-1-2,-2-1,-1-2,-1-2,-1-1,-2-1,-1-2,-1-1,-3-1,0-1,6-16,-15 24,-1 0,-1-1,-2 0,-1-1,-1-1,-2 0,-1 0,-1-1,-2 0,-2 0,0 0,-3 0,0-1,-3 1,0 0,-2 0,-2 0,-9-29,13 54,1 0,-1 1,-1-1,0 1,0-1,0 1,-1 0,1 1,-2-1,1 1,-1 0,0 0,0 0,-1 1,0 0,0 1,0-1,0 1,0 1,-1-1,0 1,0 1,0-1,0 1,0 1,0 0,-1 0,1 0,0 1,-1 0,1 1,0 0,-1 0,1 1,-2 0,-4 4,0 1,0 1,0 0,1 1,0 0,0 1,1 1,1 0,0 0,0 1,1 1,1-1,0 2,1-1,0 1,1 0,0 2,-6 14,2 1,1 0,1 1,2 0,1 0,1 1,1 28,3-43,1-1,1 1,1 0,0 0,1 0,1-1,1 0,0 0,2 0,0 0,0-1,1 0,2-1,-1 0,2 0,0-1,0 0,1-1,1-1,0 1,1-2,6 4,5 1,1-1,0-1,1-1,0-2,1 0,1-2,-1-1,1-1,1-2,-1-1,1-1,0-2,-1 0,1-2,0-2,-16 2,1 0,-1-1,1-1,-1 0,0-1,0-1,0 0,-1-1,0 0,0-1,-1-1,1 0,-1 0,-1-1,0-1,0 0,-1 0,0-1,1-4,8-30,-15 24</inkml:trace>
  <inkml:trace contextRef="#ctx0" brushRef="#br0" timeOffset="487.722">10641 678,'-66'18,"1"3,2 3,0 3,-16 11,61-30,1 1,1 1,0 0,0 1,1 1,1 0,0 1,0 0,1 1,1 1,1 0,0 1,0 0,2 0,0 1,1 1,1-1,0 1,2 0,0 1,1-1,-1 10,5-21,-1 0,1 1,1-1,-1 0,1 0,1 1,-1-1,1 0,1 0,-1 0,1-1,0 1,0-1,1 1,0-1,0 0,1-1,-1 1,1-1,1 1,-1-2,1 1,-1 0,1-1,1 0,-1-1,0 1,1-1,0-1,3 2,5-2,-1-1,1 0,0-1,-1 0,1-1,0-1,-1 0,0-1,1-1,-1 0,-1-1,1 0,-1-1,0-1,0 0,0-1,-1 0,-1-1,1 0,7-9,14-15,0-2,-3-2,-1-1,-1 0,16-35,46-90,-69 129,-22 66,-2-22,1 1,0 0,0 1,1-1,1 0,0 0,0 0,1 0,0 1,1-1,0 0,1 0,0-1,1 1,0-1,1 0,0 0,1 0,0 0,6 7,13 7,-1-6</inkml:trace>
  <inkml:trace contextRef="#ctx0" brushRef="#br0" timeOffset="932.859">11064 1326,'21'-64,"-7"17,2 0,2 1,1 1,3 1,18-27,-32 59,0 1,1 0,0 0,1 1,0 0,1 0,0 1,0 1,2-1,-12 10,1-1,0 0,0 1,0-1,0 0,-1 1,1 0,0 0,-1-1,1 1,0 0,-1 0,1 0,-1 1,0-1,1 0,-1 1,0-1,0 0,0 1,0-1,0 1,0 0,0-1,0 1,-1 0,1 0,0-1,-1 1,0 0,1 0,-1 0,0 0,0-1,0 1,0 0,-1 0,1 0,0 0,-1-1,1 1,-1 0,0 1,1 0,0 32,-2-28,1-1,1 1,-1-1,1 1,0-1,0 1,1-1,0 1,0-1,0 1,1-1,0 0,0 0,1 1,0-2,0 1,0 0,1-1,0 1,0-1,0 0,0 0,1-1,5 5,-3-8,0 0,0-1,0 1,0-2,0 1,1-1,-1 0,0 0,0-1,-1 1,1-2,0 1,-1-1,1 0,-1 0,0-1,0 0,0 0,0-1,-1 1,0-1,4-5,8-2,205-149,-177 133,-44 27,0 1,0-1,0 1,0-1,0 1,0 0,1-1,-1 1,0 0,0 0,0 0,0 0,0 0,0 0,0 0,0 0,0 1,0-1,0 0,0 0,0 1,0-1,0 1,0-1,0 1,0 0,0-1,0 1,0 0,-1-1,1 1,0 0,0 0,-1 0,1 0,-1 0,1-1,-1 1,1 0,-1 0,1 0,-1 1,0-1,0 0,1 0,-1 0,-17 160,18-157,0 1,0-1,0 0,0 0,1 0,0 0,0-1,0 1,0 0,0-1,1 1,0-1,-1 0,1 0,0 0,1 0,-1 0,0-1,1 0,0 1,-1-1,1-1,0 1,0 0,0-1,0 0,0 0,1 0,-1 0,0-1,0 0,4 0,17-2</inkml:trace>
  <inkml:trace contextRef="#ctx0" brushRef="#br0" timeOffset="1553.035">12165 1213,'-37'262,"-6"9,76-376,-6 39,3 1,3 1,3 2,2 1,3 2,2 2,3 2,3 2,1 2,3 2,28-18,38 9,-116 57,0 0,1 1,-1-1,0 1,1-1,-1 1,0 0,1 0,-1 0,0 1,1-1,-1 1,0 0,0 0,1 0,-1 0,0 1,0-1,0 1,-1 0,1 0,0 0,-1 0,1 0,-1 0,1 1,-1-1,0 1,0 0,0-1,-1 1,1 0,-1 0,1 0,-1 1,0 1,1 8,-1 1,-1-1,0 1,-1 0,0-1,-2 0,1 1,-1-1,-1 0,0 0,-1-1,-1 1,0-1,0-1,-1 1,-1-1,0 0,-5 6,-1 3,1 0,-2-1,-1-1,0 0,-1-1,-1-1,-1 0,0-2,-1 0,0-1,-1-1,0-1,-1-1,-14 5,33-14,1 0,-1-1,1 1,-1 0,1-1,-1 1,1-1,-1 0,0 0,1 0,-1 0,1 0,-1 0,1-1,-1 0,1 1,-1-1,1 0,-1 0,1 0,0 0,-1-1,1 1,0-1,0 1,0-1,0 0,0 0,1 0,-1 0,0 0,1 0,0 0,-1 0,1-1,0 1,0-1,0 1,1-1,-1 1,0-1,1 0,-3-19</inkml:trace>
  <inkml:trace contextRef="#ctx0" brushRef="#br0" timeOffset="2751.225">13153 1129,'42'-23,"-18"11,-1 0,0-2,-1 0,-1-1,0-2,-1 0,0-1,-2-1,9-11,-26 28,1 0,0 1,-1-1,0 0,1 0,-1 0,0 0,0 0,0 0,0-1,-1 1,1 0,-1 0,1-1,-1 1,0 0,0-1,0 1,0 0,0 0,0-1,-1 1,1 0,-1-1,1 1,-1 0,0 0,0 0,0 0,0 0,-1 0,1 0,0 0,-1 0,1 0,-1 1,0-1,0 1,1-1,-1 1,0 0,0 0,0-1,0 1,-1 1,1-1,0 0,0 0,0 1,-2-1,-11 0,0 1,0 0,0 1,0 0,0 1,0 1,0 0,0 1,1 1,0 0,0 1,0 1,1 0,0 1,0 0,1 1,0 0,0 1,1 0,0 1,1 0,1 1,0 0,0 1,1-1,0 2,2-1,-5 12,8-19,0 1,0 0,1 0,0 0,1 0,-1 0,1 1,1-1,-1 0,1 1,0-1,1 0,0 1,0-1,1 0,0 0,0 0,0 0,1 0,0 0,0-1,1 1,0-1,0 0,0 0,1-1,0 1,0-1,1 1,10 7,0-1,1-1,0 0,0-1,1-1,0 0,1-2,0 0,0-1,1-1,0 0,0-2,0 0,0-2,0 0,0-1,0-1,0-1,0-1,0 0,0-2,-1 0,1-1,-1-1,10-6,14-8,-2-2,-1-1,0-3,32-28,-14 9,-36 31,-1-2,-1-1,0 0,-2-2,14-16,-31 35,0 1,0-1,0 0,0 0,0 1,-1-1,1 0,0 0,0 0,-1 0,1 0,0-1,-1 1,1 0,-1 0,0 0,1 0,-1-1,0 1,0 0,1 0,-1 0,0-1,0 1,-1 0,1 0,0-1,0 1,0 0,-1 0,1 0,-1-1,1 1,-1 0,1 0,-1 0,0 0,1 0,-1 0,0 0,0 0,0 0,0 1,0-1,0 0,0 0,0 1,0-1,0 1,0-1,0 1,-1-1,1 1,0 0,0-1,-1 1,1 0,0 0,0 0,-1 0,1 0,-13 3,2 0,-1 1,0 1,1 0,0 0,0 1,0 1,1 0,0 1,0 0,1 0,-1 2,-10 5,3-2,0 0,1 0,0 2,1 0,0 1,2 0,0 2,0-1,2 2,0 0,2 0,-1 2,10-18,0 0,0-1,0 1,0 0,0 0,1 0,0 0,-1 0,1 0,0 0,0 0,1 0,-1 0,1 0,-1 0,1 0,0 0,0 0,0 0,1 0,-1-1,1 1,-1-1,1 1,0-1,0 1,0-1,0 0,1 0,-1 0,0 0,1-1,-1 1,1 0,0-1,0 0,-1 0,1 0,1 0,14 3,1-1,-1-1,1 0,0-2,0 0,0-1,0-1,-1 0,1-2,-1 0,0-1,0-1,0-1,8-4,20-10,-1-1,0-2,-2-3,-1-1,-1-1,4-8,-3 3,-2-2,-1-2,-2-1,-2-2,-1-1,-1-4,-19 25,0 0,-2-1,0-1,-2 0,-1 0,0-1,-2 0,-1 0,0-1,-2 0,-1 0,-1 0,-1 0,-2-1,0 9,0 1,-2 0,0-1,-1 1,0 1,-1-1,-1 1,-1-1,0 2,-1-1,0 1,-1 0,-1 1,0 0,-1 0,0 1,-1 1,0 0,-8-5,13 12,0 0,0 1,0 0,0 0,-1 0,1 1,-1 0,0 1,1 0,-1 0,0 0,0 1,0 1,1-1,-1 1,0 0,0 1,1 0,-1 0,1 1,0 0,-1 0,1 0,1 1,-1 0,-1 2,-10 6,1 1,0 1,1 1,1 0,1 1,0 0,1 1,0 1,0 2,2-1,0 1,1 0,0 1,2 0,1 0,1 1,0 0,2 0,0 0,2 1,0-1,2 1,0-1,1 1,2-1,0 1,1-1,2 0,0-1,1 1,1-1,1 0,1-1,1 0,1-1,0 0,1-1,2 0,-1-1,5 2,4 2,1-2,1-1,1 0,0-2,1-1,0-2,1 0,1-2,0-1,26 5,-46-13,0-1,0 0,0-1,0 0,0 0,1-1,-1 0,0-1,0 0,-1 0,1-1,0 0,-1 0,1-1,-1 0,0-1,0 0,2-2,7-7</inkml:trace>
  <inkml:trace contextRef="#ctx0" brushRef="#br0" timeOffset="3062.96">15269 1,'-24'38,"-17"27,-7 8,5-5,10-8,10-10,10-13</inkml:trace>
  <inkml:trace contextRef="#ctx0" brushRef="#br0" timeOffset="3314.603">15721 57,'-38'38,"-23"32,-5 9,8-4,14-10,10-12,11-14</inkml:trace>
  <inkml:trace contextRef="#ctx0" brushRef="#br0" timeOffset="-7254.893">1582 480,'-24'-11,"-1"2,0 0,0 2,-1 1,0 1,0 1,0 2,-14 0,16 5,0 0,1 2,-1 1,1 0,1 2,-1 1,1 0,1 2,0 1,0 0,1 1,1 2,-17 15,2-4,1 1,1 2,2 1,1 1,1 2,2 1,2 1,1 1,1 1,-5 15,21-37,-1 0,2 0,0 1,1-1,1 1,0 0,1 0,1 1,0-1,1 0,1 0,1 0,0 0,1 0,1 0,0 0,1-1,0 0,2 0,0 0,0-1,2 0,-1 0,2-1,0 0,0-1,1 0,1 0,0-2,0 1,5 1,0-3,0 0,1-1,0 0,0-2,1 0,0-1,0-1,0-1,0-1,1 0,-1-2,1 0,-1-1,1-1,-1 0,19-6,22-7,-1-3,-1-3,-1-2,42-23,116-77,-195 107,-6 1</inkml:trace>
  <inkml:trace contextRef="#ctx0" brushRef="#br0" timeOffset="-5570.84">1864 1524,'37'-9,"-1"-2,0-2,-1-1,0-1,-2-2,1-2,-2-1,-1-1,21-19,-43 31,0 0,-1 0,0-1,0 0,-1 0,-1-1,0 0,0 0,-1 0,-1-1,0 0,0 0,-1 0,-1 0,0 0,0-1,-1 1,-1-1,0 1,-1-1,0 1,-3-9,4 18,-1 0,0 0,0 0,0 0,0 1,-1-1,1 0,-1 1,0-1,0 0,0 1,0 0,0 0,0-1,0 1,-1 1,1-1,-1 0,0 0,1 1,-1 0,0-1,0 1,0 0,0 0,0 1,0-1,0 1,0-1,0 1,0 0,0 0,0 1,0-1,0 0,0 1,0 0,0 0,0 0,0 0,0 0,0 0,-1 2,-2 0,0 0,0 1,0 0,0 0,1 1,0-1,0 1,0 0,1 0,-1 1,1 0,1-1,-1 1,1 1,0-1,0 0,1 1,-1-1,1 1,1 0,0 0,0-1,0 1,1 0,0 0,0 0,0 0,1 0,0 0,1 0,-1-1,1 1,1 1,4-1,-1-1,1 0,0-1,1 1,-1-1,1-1,0 1,1-2,-1 1,1-1,-1 0,1 0,0-1,0-1,0 1,0-2,0 1,4-1,0 1,-1 0,0-1,1-1,-1 0,0 0,1-1,-1-1,0 0,0 0,-1-2,6-2,-16 6,1 0,-1 0,0-1,0 1,1 0,-1 0,0 1,1-1,-1 0,1 0,-1 1,1-1,-1 0,1 1,0 0,-1-1,1 1,-1 0,1 0,0 0,-1 0,1 0,0 0,-1 1,1-1,0 0,-1 1,1-1,-1 1,1 0,-1-1,1 1,-1 0,0 0,1 0,-1 0,0 0,0 0,1 1,-1-1,0 0,0 1,0-1,-1 0,1 1,0-1,0 1,-1-1,1 2,-6 30,3-29,0 0,0 0,1 1,-1-1,1 1,0-1,0 1,1 0,-1-1,1 1,0 0,0 0,1-1,0 1,-1-1,2 1,-1 0,0-1,1 0,0 1,0-1,0 0,0 0,1 0,0 0,0 0,0-1,0 1,0-1,1 0,-1 0,1 0,0 0,0-1,2 1,6 0,1 0,0-1,0-1,0 0,0-1,0 0,0-1,0 0,0-1,0-1,-1 0,1-1,-1 0,0-1,4-2,-7 1,-1 0,0-1,-1 0,1 0,-1-1,-1 0,0 0,0-1,0 1,-1-1,0-1,-1 1,0-1,-1 1,1-1,-2 0,0 0,0 0,-1-1,0 1,0 0,-1-1,15-75,-12 112,-5-14,-18 178,20-185,0-1,1 1,0 0,0-1,0 1,0 0,1-1,-1 1,1-1,0 0,1 0,-1 1,1-1,-1-1,1 1,1 0,-1-1,0 1,1-1,0 0,-1-1,1 1,0 0,1-1,-1 0,0 0,1 0,-1-1,1 1,-1-1,1 0,0-1,0 1,-1-1,1 0,0 0,0 0,-1-1,1 1,0-1,0 0,-1-1,1 1,-1-1,0 0,1 0,2-2,20-13,-1-2,-1-1,-1-1,0-1,-2-1,5-8,-25 29,129-184,-96 130,-18 29,-2 0,-1-1,-1 0,-1-1,-2 0,-1-1,-1 0,-1 0,-2-3,-4 25,11-67,-3 0,-3-1,-3 1,-5-9,-15 21,1 93,-19 172,-9 165,45-308,3 0,2 0,3-1,3 0,1-1,16 37,28 40,-57-134,0 1,0 0,0 0,-1-1,1 1,0 0,1 0,-1-1,0 1,0 0,0-1,0 1,1 0,-1-1,0 1,0 0,1-1,-1 1,1 0,-1-1,1 1,-1-1,1 1,-1-1,1 1,-1-1,1 1,-1-1,1 0,0 1,-1-1,1 0,0 1,-1-1,1 0,0 0,0 0,-1 0,1 0,0 1,-1-1,1 0,0-1,0 1,-1 0,1 0,0 0,-1 0,1-1,0 1,-1 0,1 0,0-1,-1 1,1-1,0 1,-1-1,1 1,-1-1,1 1,-1-1,1 1,-1-1,0 1,1-1,-1 0,0 1,1-1,-1 0,-1-18,-3-1</inkml:trace>
  <inkml:trace contextRef="#ctx0" brushRef="#br0" timeOffset="-5318.607">3077 819,'43'9,"29"4,7-1,-1-2,-8-3,-11-3,-12-1,-8-2,-6-1,-5-1,-6 1</inkml:trace>
  <inkml:trace contextRef="#ctx0" brushRef="#br0" timeOffset="-5172.393">2767 621,'0'0</inkml:trace>
  <inkml:trace contextRef="#ctx0" brushRef="#br0" timeOffset="-2668.836">3953 1100,'-3'24,"1"0,0 0,2 0,1 0,1 0,1 0,2 0,0 0,5 12,-9-31,0 0,1-1,0 1,-1-1,2 1,-1-1,0 1,1-1,0 0,0 0,0-1,1 1,-1 0,1-1,-1 0,1 0,1 0,-1-1,0 1,0-1,1 0,-1 0,1 0,0-1,0 0,-1 1,1-2,0 1,0-1,0 1,0-1,0-1,0 1,0-1,0 0,0 0,-1 0,1-1,0 1,-1-1,1 0,-1-1,2 0,15-14,0-1,-2 0,0-2,-1 0,-1-1,4-7,-9 12,14-17,0 1,2 2,2 0,1 2,25-18,-50 42,65-38,-70 41,1 1,-1-1,1 0,0 0,-1 1,1-1,-1 1,1 0,0-1,-1 1,1 0,0 0,0 0,-1 0,1 1,0-1,-1 0,1 1,0-1,-1 1,1-1,-1 1,1 0,-1-1,1 1,-1 0,0 0,1 0,-1 0,0 1,0-1,1 0,-1 0,0 1,0-1,-1 1,1-1,0 1,0-1,-1 1,1-1,0 2,-1-1,1 0,-1 0,1 0,-1 1,0-1,0 0,0 0,0 1,0-1,-1 0,1 0,0 0,-1 0,0 1,0-1,1 0,-1 0,0 0,0 0,-1-1,1 1,0 0,-1 0,1-1,-1 1,0-1,1 1,-1-1,0 0,0 1,0-1,0 0,0 0,0 0,0-1,0 1,0-1,0 1,-1-1,1 1,0-1,0 0,0 0,-1 0,1-1,0 1,-1 0,-3-2,-1 1,1 0,-1 1,1-1,-1 1,0 1,1-1,-1 1,0 0,1 1,0-1,-1 1,1 0,0 1,0 0,0 0,0 0,0 1,1 0,0 0,0 0,0 0,0 1,0 0,-1 3,3-4,0-1,0 2,0-1,1 0,-1 0,1 1,0 0,0-1,1 1,0 0,0 0,0 0,0 0,0-1,1 1,0 0,0 0,1 0,-1 0,1 0,0 0,1 0,-1 0,1-1,0 1,0 0,0-1,1 0,-1 1,1-1,0 0,0-1,1 1,-1 0,1-1,0 0,-1 0,2 0,-1 0,0-1,0 1,1-1,3 1,12 2,-1-2,1 0,0-1,0-2,0 1,0-2,14-3,26 1,-30-1,-1-2,1-1,-1-1,-1-2,0 0,0-2,-1-2,0 0,-2-1,12-10,21-9,-9 3,-2-2,-2-3,-1-1,-1-3,-15-2,-67 55,-156 134,188-142,-1 1,2 0,-1 0,1 1,0-1,0 1,0 0,1 1,1 0,-1-1,1 2,0-1,1 0,0 1,0-1,1 1,0 0,1 0,0 0,0 0,1 0,0 0,0 0,1 0,0 0,1 0,0 0,1 2,-1-8,0 0,-1 0,1-1,0 1,0 0,1-1,-1 0,1 1,-1-1,1 0,0 0,-1 0,1-1,0 1,0-1,1 1,-1-1,0 0,0 0,1 0,-1-1,0 1,1-1,-1 0,0 0,1 0,-1 0,0-1,1 1,-1-1,97-36,-73 18,0 0,-2-2,-1-1,0-2,-2 0,-1-1,15-23,9-8,-45 56,0 1,-1 0,1 0,0 0,0 0,0 0,0-1,-1 1,1 0,1 0,-1 0,0 0,0 0,0 0,0-1,1 1,-1 0,0 0,1 0,-1-1,1 1,-1 0,0 0,1-1,0 1,-1 0,1-1,-1 1,1-1,0 1,0 0,-1-1,1 0,0 1,0-1,0 1,-1-1,1 0,0 0,0 0,0 1,0-1,0 0,-1 0,1 0,0 0,0 0,0 0,0-1,0 1,0 0,-1 0,1-1,0 1,0 0,0-1,-1 1,1-1,0 1,0-1,-1 1,1-1,-1 1,1-1,0 0,-1 0,1 1,-1-1,1 0,3 16,-2-9,1-1,-1 1,1 0,0-1,0 0,1 1,0-1,0-1,0 1,0 0,1-1,-1 0,1 0,0-1,1 1,-1-1,0 0,1 0,0-1,0 0,0 0,0 0,0-1,0 1,0-2,0 1,1-1,-1 0,0 0,0 0,2-1,12-2,1 0,-1-1,0-1,-1-1,1 0,-1-2,-1 0,1-1,1-3,37-21,-1-3,-3-2,-1-3,-1-2,-3-1,31-40,-61 60,-1 0,-1-2,-2 0,0-1,-2 0,-1-1,-1 0,-1 0,-2-1,-1-1,-1 1,-2-1,-1 1,-1-5,-1 23,0 0,-1 0,-1 1,0-1,-1 0,0 1,0-1,-1 1,0 0,-3-4,6 11,-1 0,0 0,0 1,0-1,0 0,-1 1,1-1,0 1,-1 0,0 0,0 0,1 0,-1 0,0 0,-1 1,1 0,0-1,0 1,0 1,-1-1,1 0,-1 1,1-1,0 1,-1 0,1 0,-1 1,1-1,0 1,-1-1,1 1,0 0,-1 0,-1 1,-10 8,-1-1,1 2,1 0,0 1,0 0,1 1,1 0,0 1,1 1,1 0,0 0,1 1,-5 12,-8 13,2 1,1 1,3 1,1 0,3 1,1 0,2 1,2 4,6-39,0 0,0 1,1-1,1 1,0-1,0 0,1 1,0-1,1 0,1 0,-1-1,2 1,0-1,0 1,0-2,2 1,-1 0,1-1,0-1,1 1,0-1,0 0,1-1,0 0,0 0,1-1,0 0,0-1,0 0,1-1,6 2,-1-1,1-2,1 1,-1-2,0 0,1-1,-1-1,1-1,-1 0,0-1,0-1,1 0,-2-2,1 0,0-1,-1 0,13-8,10-7,0-1,-1-2,-1-2,-2-2,0 0,10-15,-11 13,-2-2,-1-1,-2-1,-1-2,-1-1,-2-1,-2-1,-2-1,-1-1,12-37,-25 55,-1 7,-1 0,0 0,-1-1,0 1,-2-1,0 0,-1 0,0 0,-2-17,0 32,1 0,0 1,-1-1,1 0,-1 0,1 0,-1 0,0 1,0-1,0 0,0 1,0-1,0 0,-1 1,1 0,0-1,-1 1,1 0,-1-1,1 1,-1 0,0 0,1 1,-1-1,0 0,0 0,0 1,0-1,1 1,-1 0,0-1,0 1,0 0,0 0,0 0,0 0,0 1,0-1,0 0,0 1,-1 0,-70 42,51-17,1 1,1 0,2 2,0 0,2 1,2 0,-4 11,13-29,-9 19,1 1,2 1,1-1,1 2,2-1,2 1,0 12,4-36,1 1,0-1,1 1,0 0,1-1,0 1,1-1,0 0,0 0,1 0,0 0,1-1,0 1,1-1,0-1,0 1,1-1,0 0,0 0,1-1,0 0,0 0,1-1,0 0,0-1,0 0,1 0,0-1,0 0,0-1,0 0,0 0,1-1,-1-1,1 0,0 0,-1-1,1 0,-1-1,4 0,5-5,-1 0,0-1,-1 0,0-2,0 0,-1-1,0 0,-1-2,0 0,0 0,-1-1,-1-1,-1 0,0-1,4-7,13-45,-29 65,1 0,-1 0,1 0,-1 0,0 0,0 0,0 0,0 0,0 0,0 0,0 0,-1 0,1 0,-1 1,0-1,1 0,-1 0,0 0,0 0,0 1,0-1,0 1,-1-1,1 1,0-1,-1 1,1-1,-1 1,0 0,1 0,-1 0,0 0,1 0,-2 0,-2 1,0 1,0-1,0 1,0 0,0 0,0 0,0 1,0 0,1 0,-1 0,1 1,-1-1,1 1,0 0,0 0,0 1,0-1,1 1,-1 0,1-1,0 2,-1 0,0 0,-1 1,1 0,0 0,0 0,1 1,0-1,0 1,0 0,1 0,0 0,0 0,1 0,0 0,0 1,1-1,0 0,0 1,0-1,1 0,1 0,-1 0,1 0,0 0,0 0,1 0,0 0,0-1,1 0,0 1,0-1,0 0,1-1,0 1,0-1,0 0,1 0,-1-1,1 0,0 0,1 0,-1-1,1 1,-1-2,1 1,7 0,0-1,-1-1,1 0,0-1,0-1,0 0,-1 0,1-1,-1-1,1-1,-1 0,0 0,0-1,-1-1,1 0,-1-1,0 0,-1-1,0-1,0 1,-1-1,0-1,4-5,119-128,-81 81,-50 63,0 0,-1-1,1 1,-1 0,1 0,-1 0,1 0,-1 0,0 0,0 1,1-1,-1 0,0 0,0 1,0-1,0 1,-1-1,1 1,0 0,-1-1,1 1,-1-1,1 1,-1 0,0 0,1-1,-1 1,0 0,0-1,-1 1,1 0,0 0,0-1,-1 1,1 0,-1 0,1 0,8 242,26-42,6 97,-37-257,-2-1,-2 1,-1-1,-2 1,-3-1,-1 0,-8 25,13-60,0 1,0-1,-1 1,1-1,-1 0,-1 0,1-1,-1 0,0 1,0-1,-1-1,-5 5,9-8,0 1,-1-1,1 1,0-1,-1 0,1 0,-1-1,1 1,-1 0,0-1,1 1,-1-1,1 0,-1 0,0 0,1 0,-1-1,0 1,1-1,-1 1,1-1,-1 0,1 0,-1 0,1 0,0-1,-1 1,1 0,0-1,0 0,0 0,0 1,0-1,1 0,-2-2,-5-10,1-1,0 0,1 0,0 0,1-1,1 0,1 0,0 0,1 0,1-1,0 1,2-1,-1 1,3-9,-2-6,-1 7,1 1,1 0,1-1,1 1,1 1,1-1,1 1,1 0,0 0,2 1,1 0,1 1,0 0,2 1,0 0,1 1,1 1,7-6,-21 21,7-7,1 0,-1 1,2-1,-1 2,1 0,1 0,-1 1,1 0,12-3,-4 5</inkml:trace>
  <inkml:trace contextRef="#ctx0" brushRef="#br0" timeOffset="-2104.627">3896 480,'0'0</inkml:trace>
  <inkml:trace contextRef="#ctx0" brushRef="#br0" timeOffset="4129.452">1 254,'10'5,"7"16,7 4,-2 3,1 1,-4 1,0-5,1-2,3-4,1-2,2-3,1 1,1-2,1-4,-1-2,1-4,-5-1</inkml:trace>
  <inkml:trace contextRef="#ctx0" brushRef="#br0" timeOffset="4336.653">397 28,'9'39,"14"21,6 7,5-5,0-7,-1-13,-6-14</inkml:trace>
  <inkml:trace contextRef="#ctx0" brushRef="#br0" timeOffset="7201.091">255 2060,'632'0,"-275"-27,632 27,-290-1,-274-27,772 28,-1040 0,414-11,453-8,-693 21,445 9,160 7,-276 9,1122-26,-756-30,-498 15,403 4,286 101,-1140-83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1">1699 119,'-5'48,"-3"0,-1-1,-2 0,-2 0,-3-1,-1-1,-3-1,-12 21,14-26,1-1,1 1,2 0,1 1,-5 35,17-71,0 9,-1 1,-1-1,0 0,-1 0,0 0,-1 0,0-1,-1 0,-1 0,-2 2,-3-1</inkml:trace>
  <inkml:trace contextRef="#ctx0" brushRef="#br0" timeOffset="1754.881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1">1699 119,'-5'48,"-3"0,-1-1,-2 0,-2 0,-3-1,-1-1,-3-1,-12 21,14-26,1-1,1 1,2 0,1 1,-5 35,17-71,0 9,-1 1,-1-1,0 0,-1 0,0 0,-1 0,0-1,-1 0,-1 0,-2 2,-3-1</inkml:trace>
  <inkml:trace contextRef="#ctx0" brushRef="#br0" timeOffset="1754.881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1">1699 119,'-5'48,"-3"0,-1-1,-2 0,-2 0,-3-1,-1-1,-3-1,-12 21,14-26,1-1,1 1,2 0,1 1,-5 35,17-71,0 9,-1 1,-1-1,0 0,-1 0,0 0,-1 0,0-1,-1 0,-1 0,-2 2,-3-1</inkml:trace>
  <inkml:trace contextRef="#ctx0" brushRef="#br0" timeOffset="1754.881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5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2">1411 368,'-4'14,"-3"10,1 6,-3-3,-1-1,1 0,8-4,4-7</inkml:trace>
  <inkml:trace contextRef="#ctx0" brushRef="#br0" timeOffset="1717.621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59">1524 171,'39'0,"26"0,8 0,-4 0,-14-5,-12-2,-12 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1">1699 119,'-5'48,"-3"0,-1-1,-2 0,-2 0,-3-1,-1-1,-3-1,-12 21,14-26,1-1,1 1,2 0,1 1,-5 35,17-71,0 9,-1 1,-1-1,0 0,-1 0,0 0,-1 0,0-1,-1 0,-1 0,-2 2,-3-1</inkml:trace>
  <inkml:trace contextRef="#ctx0" brushRef="#br0" timeOffset="1754.881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5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2">1411 368,'-4'14,"-3"10,1 6,-3-3,-1-1,1 0,8-4,4-7</inkml:trace>
  <inkml:trace contextRef="#ctx0" brushRef="#br0" timeOffset="1717.621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59">1524 171,'39'0,"26"0,8 0,-4 0,-14-5,-12-2,-12 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499 1,'-67'117,"4"3,6 3,0 16,-89 236,48-144,88-206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1.0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47,'33'119,"-5"1,-5 1,-3 23,16 112,-37-253,1 0,0-1,0 1,0 0,0 0,0 0,1-1,-1 1,1 0,0 0,-1-1,1 1,1 0,-1-1,0 1,1-1,-1 0,1 1,0-1,-1 0,1 0,0 0,0 0,1 0,-1-1,0 1,1 0,-1-1,1 0,-1 0,1 0,-1 0,1 0,0 0,0-1,-1 1,1-1,0 0,0 1,0-1,-1-1,1 1,0 0,0-1,0 1,-1-1,1 0,11-9,-2-1,1-1,-1 1,-1-2,0 0,-1 0,0-1,-1 0,-1 0,0-1,-1 0,-1-1,0 1,-1-1,1-7,-4 17,15-43,-1-1,-3 0,-2-1,-2 0,-3-1,0-40,-7-129,0 188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5.9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61,'-16'26,"0"0,2 0,1 2,1 0,-8 28,18-52,0 0,1 1,-1-1,1 1,0 0,1-1,-1 1,1 0,0 0,0-1,0 1,1 0,0-1,0 1,0 0,0-1,1 1,-1-1,1 0,0 1,1-1,-1 0,1 0,0 0,0-1,0 1,0-1,1 1,-1-1,1 0,0-1,0 1,0-1,0 1,0-1,1 0,1 0,4 0,-1-1,0 0,1 0,-1-1,1 0,-1-1,0 0,1 0,-1-1,0 0,0-1,0 0,0 0,0-1,-1 0,0-1,0 0,0 0,0-1,-1 0,0 0,0 0,0-1,-1 0,0-1,-1 1,1-1,-1 0,-1-1,0 1,0-1,0-2,-1 0,-1 0,0-1,0 1,-2-1,1 0,-1 1,-1-1,0 1,-1-1,0 1,-1-1,0 1,-1 0,0 0,-1 1,0-1,0 1,-1 0,-1 0,-1-1,3 7,0 1,0 0,0 1,0-1,0 1,-1 0,1 0,0 1,-1 0,0 0,1 0,-1 0,0 1,1 0,-1 0,0 1,1 0,-1 0,-5 1,-8 5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3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90,'-4'13,"1"0,0 1,1 0,1-1,0 1,1 0,0 0,1 0,1 0,0-1,1 1,1-1,0 0,0 0,1 0,1 0,4 5,-6-14,0 0,0 0,0-1,1 0,-1 0,1 0,0 0,0-1,0 0,0 0,1 0,-1-1,0 1,1-1,-1-1,1 1,0-1,-1 0,1 0,-1 0,1-1,-1 0,1 0,-1-1,0 1,1-1,-1 0,0 0,0-1,0 0,-1 0,1 0,-1 0,1-1,-1 1,0-1,-1 0,1-1,-1 1,1-1,-1 1,-1-1,1 0,-1 0,2-3,1 0,1 0,-1 0,-1 0,0-1,0 1,-1-1,0 0,0 0,-1 0,0-1,-1 1,0 0,0-1,-1 1,0-1,-1 1,0-1,0 1,-1 0,0 0,-1 0,0 0,0 0,-1 0,0 1,-1 0,0 0,0 0,-4-4,3 8,-1 1,1 0,-1 0,0 0,0 1,0 0,0 0,0 1,0 0,0 0,0 1,-1 0,1 0,0 1,0 0,-1 0,1 0,0 1,0 0,-2 2,-16 3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0 505,'36'-55,"1"3,3 1,1 2,6-1,-45 47,1 0,-1 1,1-1,-1 0,1 1,0 0,0 0,0 0,0 0,1 0,-1 1,0-1,1 1,-1 0,1 0,-1 0,1 0,0 1,-1-1,1 1,0 0,-1 0,1 1,0-1,-1 1,1-1,-1 1,1 0,-1 1,1-1,0 1,5 2,1 0,-1-1,0 0,1-1,0 0,-1 0,1-1,0 0,0-1,0 0,0-1,0 0,-1-1,1 1,0-2,-1 0,1 0,-1 0,0-1,0-1,0 1,-1-1,0-1,0 0,0 0,0 0,-1-1,0 0,-1-1,0 1,0-1,1-2,-2 3,1 0,-2 0,1-1,-1 1,0-1,0 0,-1 0,0 0,-1-1,0 1,0-1,-1 1,0-2,-2-15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8.3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1022,'7'-1,"1"-1,-1-1,0 1,0-1,0 0,-1 0,1-1,-1 0,0 0,0-1,0 0,0 0,1-2,-2 3,115-138,-120 141,0 0,0 0,0 0,0 0,0 0,1 1,-1-1,0 0,1 0,-1 0,1 0,-1 1,1-1,-1 0,1 0,-1 1,1-1,0 0,-1 1,1-1,0 1,0-1,0 1,-1-1,1 1,0-1,0 1,0 0,0 0,0-1,0 1,-1 0,1 0,0 0,0 0,0 0,0 0,0 0,0 0,0 1,0-1,0 0,-1 0,1 1,0-1,0 1,0-1,0 1,-1-1,1 1,0-1,-1 1,1 0,0-1,-1 1,1 0,-1-1,1 1,-1 0,1 0,-1 0,1 0,-1-1,0 1,0 0,1 0,-1 0,0 0,35 214,-29-177,2 23,2-2,3 1,2-1,3-1,3-1,23 45,-44-100,0-1,0 0,0 0,1 1,-1-1,0 0,1 0,-1 1,1-1,-1 0,1 0,-1 0,1 0,0 0,0 0,0 0,-1 0,1 0,0 0,0 0,0 0,1-1,-1 1,0 0,0-1,0 1,0-1,1 1,-1-1,0 0,0 1,1-1,-1 0,0 0,0 0,1 0,-1 0,0 0,1 0,-1 0,0-1,0 1,1 0,-1-1,0 1,0-1,0 0,0 1,1-1,-1 0,0 0,0 0,27-92,-23 68,85-482,-53 351,-33 150,0 7</inkml:trace>
  <inkml:trace contextRef="#ctx0" brushRef="#br0" timeOffset="287.263">931 1106,'10'48,"3"21,-1 3,-2-6,-3-13</inkml:trace>
  <inkml:trace contextRef="#ctx0" brushRef="#br0" timeOffset="533.678">789 626,'0'0</inkml:trace>
  <inkml:trace contextRef="#ctx0" brushRef="#br0" timeOffset="931.646">1129 345,'72'308,"22"130,-62-110,-31-281,20-64,3-20,1 0,1 2,2 1,1 1,2 2,1 1,2 1,0 2,2 1,1 2,27-12,24 15,-86 20,1 2,-1-1,0 0,1 0,-1 1,0-1,0 1,0-1,0 1,1 0,-1 0,0 0,0 0,-1 1,1-1,0 0,0 1,0-1,-1 1,1 0,-1-1,0 1,1 0,-1 0,0 0,0 0,0 0,0 0,0 0,-1 0,1 1,-1-1,1 0,-1 0,0 1,0-1,0 1,-2 8,0-1,-1 1,0-1,-1 0,0 0,-1 0,0 0,0-1,-1 0,0 0,-1 0,0-1,0 0,-1 0,0-1,-8 6,5-2,-149 104,118-90,30-16,-1-1,0-1,-1 0,0-1,0-1,0 0,-1-1,1 0,-7 0,-3-2</inkml:trace>
  <inkml:trace contextRef="#ctx0" brushRef="#br0" timeOffset="1466.366">1919 1304,'71'-52,"-34"27,-1 0,-2-3,0-1,-2-1,-1-2,-2 0,19-29,-42 52,-1 0,0 0,0-1,0 0,-1 0,-1 0,0 0,0-1,-1 1,-1-1,1 1,-2-1,1 0,-1 1,-1-1,0 0,-1 1,0-1,-2-7,3 16,0 0,0 0,0 0,0 0,0 0,-1 0,1 0,-1 1,1-1,-1 0,1 1,-1-1,0 1,0 0,0 0,0-1,0 1,0 0,0 1,0-1,0 0,0 1,0-1,0 1,-1-1,1 1,0 0,0 0,-1 0,1 0,0 1,0-1,-1 1,1-1,0 1,-2 0,-69 47,61-35,0 0,1 1,0 0,1 1,1 0,0 1,1 0,0 1,6-13,1-1,-1 1,0 1,1-1,0 0,0 0,0 0,1 1,-1-1,1 0,0 1,0-1,1 0,-1 1,1-1,0 0,0 0,0 0,1 1,-1-1,1 0,0-1,0 1,1 0,-1-1,1 1,0-1,-1 0,2 0,-1 0,0 0,0 0,1-1,3 3,9 0,1 0,-1-1,0-1,1-1,0 0,0-1,-1-1,1 0,0-2,0 0,-1 0,1-2,-1 0,15-6,-8 5,13-5,-31 7,0 0,0 1,0-1,0 1,0 1,0-1,1 1,-1 0,1 0,-1 0,1 1,-1 0,1 0,-1 1,1-1,-1 1,1 0,-1 1,1-1,-1 1,0 0,0 0,0 1,0 0,0-1,-1 2,2 0,-5 2,0 0,0 0,0 0,-1 0,0 0,0 0,-1 0,1 0,-1 0,-1 0,1 0,-1 0,0 0,0 0,-1-1,0 1,0-1,0 0,0 0,-1 0,0 0,-3 2,6-4,-15 18,-17 45,33-51</inkml:trace>
  <inkml:trace contextRef="#ctx0" brushRef="#br0" timeOffset="2219.917">2934 993,'-21'18,"0"0,1 2,0 0,2 1,1 0,-13 21,29-41,0 0,-1 0,1 0,0 0,0 0,0 0,0 0,0 0,0 0,1 0,-1 0,0 1,1-1,-1 0,0 0,1 1,-1-1,1 1,0-1,0 0,-1 1,1-1,0 1,0-1,0 1,0-1,1 0,-1 1,0-1,1 1,-1-1,1 0,-1 1,1-1,0 0,-1 1,1-1,0 0,0 0,0 0,0 0,0 0,0 0,0 0,0 0,0 0,0 0,1-1,-1 1,0-1,1 1,-1-1,0 1,1-1,-1 1,1-1,-1 0,0 0,1 0,-1 0,1 0,-1 0,1 0,0-1,20-6,0-1,0-1,-1-1,-1-1,1-1,-2 0,1-2,-2 0,0-1,-1-1,0-1,13-18,-29 33,0 0,0 1,0-1,0 0,0 1,0-1,0 1,0-1,1 1,-1-1,1 1,-1 0,1 0,-1 0,1 0,0 0,-1 0,1 0,0 1,0-1,-1 1,1-1,0 1,0 0,0-1,0 1,0 0,0 0,0 0,0 1,0-1,-1 0,1 1,0-1,0 1,0 0,-1 0,1-1,0 1,0 0,-1 0,1 1,-1-1,1 0,-1 0,0 1,0-1,2 2,7 55,-10-53,-1-1,1 0,1 0,-1 1,0-1,1 0,0 0,0 1,1-1,-1 0,1 0,-1 0,1-1,1 1,-1 0,0-1,1 1,0-1,0 0,0 0,0 0,0 0,0-1,1 1,-1-1,3 1,5-1,0-1,0 0,0-1,0 0,-1-1,1 0,0-1,0 0,0-1,-1 0,1-1,-1 0,0 0,0-1,-1 0,1-1,-1 0,0-1,-1 0,1 0,4-6,27-23,-1-1,-2-1,-2-2,-1-2,-3-1,-1-2,-2 0,8-24,-19 31,-2 0,-1-1,-2-1,-2 0,-2-1,-2 0,-1 0,-2 0,-2-1,-2 1,-3-21,4 54,1-1,-1 1,0 0,-1-1,0 1,-1 0,1 0,-2 0,1 0,-1 0,0 0,-1 1,1 0,-2-1,1 1,-1 1,0-1,0 1,-1 0,0 0,0 0,0 1,-1 0,1 0,-1 0,-1 1,1 0,0 1,-1 0,0 0,-4-1,8 4,1 0,-1 1,1-1,0 1,-1 0,1 0,0 0,-1 0,1 1,0-1,0 1,0 0,0 0,0 0,1 0,-1 0,1 1,-1-1,1 1,0 0,0-1,0 1,0 0,1 0,-1 1,1-1,-1 0,1 0,0 1,1-1,-1 3,-13 109,13-65,2-1,3 1,2-1,2 0,11 35,-7-39,2-1,2-1,1 0,3-1,9 13,92 172,-82-134,-35-119,-9 7</inkml:trace>
  <inkml:trace contextRef="#ctx0" brushRef="#br0" timeOffset="2470.261">3414 683,'39'-5,"36"-6,15-1,-3 1,-6 2,-13 3,-13 3,-5 1,-8 2,-5 0,0 1,-6 4,-4 2,-6 0</inkml:trace>
  <inkml:trace contextRef="#ctx0" brushRef="#br0" timeOffset="2912.6">4431 486,'0'0</inkml:trace>
  <inkml:trace contextRef="#ctx0" brushRef="#br0" timeOffset="2718.283">4402 937,'0'0</inkml:trace>
  <inkml:trace contextRef="#ctx0" brushRef="#br0" timeOffset="4287.126">4402 909,'5'0,"2"5,-1 6,-1 6,-2 5,0 4,-2 2,-1 1,0 0,0-4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6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1">1699 119,'-5'48,"-3"0,-1-1,-2 0,-2 0,-3-1,-1-1,-3-1,-12 21,14-26,1-1,1 1,2 0,1 1,-5 35,17-71,0 9,-1 1,-1-1,0 0,-1 0,0 0,-1 0,0-1,-1 0,-1 0,-2 2,-3-1</inkml:trace>
  <inkml:trace contextRef="#ctx0" brushRef="#br0" timeOffset="1754.881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5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2">1411 368,'-4'14,"-3"10,1 6,-3-3,-1-1,1 0,8-4,4-7</inkml:trace>
  <inkml:trace contextRef="#ctx0" brushRef="#br0" timeOffset="1717.621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59">1524 171,'39'0,"26"0,8 0,-4 0,-14-5,-12-2,-12 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499 1,'-67'117,"4"3,6 3,0 16,-89 236,48-144,88-206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1.0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47,'33'119,"-5"1,-5 1,-3 23,16 112,-37-253,1 0,0-1,0 1,0 0,0 0,0 0,1-1,-1 1,1 0,0 0,-1-1,1 1,1 0,-1-1,0 1,1-1,-1 0,1 1,0-1,-1 0,1 0,0 0,0 0,1 0,-1-1,0 1,1 0,-1-1,1 0,-1 0,1 0,-1 0,1 0,0 0,0-1,-1 1,1-1,0 0,0 1,0-1,-1-1,1 1,0 0,0-1,0 1,-1-1,1 0,11-9,-2-1,1-1,-1 1,-1-2,0 0,-1 0,0-1,-1 0,-1 0,0-1,-1 0,-1-1,0 1,-1-1,1-7,-4 17,15-43,-1-1,-3 0,-2-1,-2 0,-3-1,0-40,-7-129,0 188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5.9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61,'-16'26,"0"0,2 0,1 2,1 0,-8 28,18-52,0 0,1 1,-1-1,1 1,0 0,1-1,-1 1,1 0,0 0,0-1,0 1,1 0,0-1,0 1,0 0,0-1,1 1,-1-1,1 0,0 1,1-1,-1 0,1 0,0 0,0-1,0 1,0-1,1 1,-1-1,1 0,0-1,0 1,0-1,0 1,0-1,1 0,1 0,4 0,-1-1,0 0,1 0,-1-1,1 0,-1-1,0 0,1 0,-1-1,0 0,0-1,0 0,0 0,0-1,-1 0,0-1,0 0,0 0,0-1,-1 0,0 0,0 0,0-1,-1 0,0-1,-1 1,1-1,-1 0,-1-1,0 1,0-1,0-2,-1 0,-1 0,0-1,0 1,-2-1,1 0,-1 1,-1-1,0 1,-1-1,0 1,-1-1,0 1,-1 0,0 0,-1 1,0-1,0 1,-1 0,-1 0,-1-1,3 7,0 1,0 0,0 1,0-1,0 1,-1 0,1 0,0 1,-1 0,0 0,1 0,-1 0,0 1,1 0,-1 0,0 1,1 0,-1 0,-5 1,-8 5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3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90,'-4'13,"1"0,0 1,1 0,1-1,0 1,1 0,0 0,1 0,1 0,0-1,1 1,1-1,0 0,0 0,1 0,1 0,4 5,-6-14,0 0,0 0,0-1,1 0,-1 0,1 0,0 0,0-1,0 0,0 0,1 0,-1-1,0 1,1-1,-1-1,1 1,0-1,-1 0,1 0,-1 0,1-1,-1 0,1 0,-1-1,0 1,1-1,-1 0,0 0,0-1,0 0,-1 0,1 0,-1 0,1-1,-1 1,0-1,-1 0,1-1,-1 1,1-1,-1 1,-1-1,1 0,-1 0,2-3,1 0,1 0,-1 0,-1 0,0-1,0 1,-1-1,0 0,0 0,-1 0,0-1,-1 1,0 0,0-1,-1 1,0-1,-1 1,0-1,0 1,-1 0,0 0,-1 0,0 0,0 0,-1 0,0 1,-1 0,0 0,0 0,-4-4,3 8,-1 1,1 0,-1 0,0 0,0 1,0 0,0 0,0 1,0 0,0 0,0 1,-1 0,1 0,0 1,0 0,-1 0,1 0,0 1,0 0,-2 2,-16 3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0 505,'36'-55,"1"3,3 1,1 2,6-1,-45 47,1 0,-1 1,1-1,-1 0,1 1,0 0,0 0,0 0,0 0,1 0,-1 1,0-1,1 1,-1 0,1 0,-1 0,1 0,0 1,-1-1,1 1,0 0,-1 0,1 1,0-1,-1 1,1-1,-1 1,1 0,-1 1,1-1,0 1,5 2,1 0,-1-1,0 0,1-1,0 0,-1 0,1-1,0 0,0-1,0 0,0-1,0 0,-1-1,1 1,0-2,-1 0,1 0,-1 0,0-1,0-1,0 1,-1-1,0-1,0 0,0 0,0 0,-1-1,0 0,-1-1,0 1,0-1,1-2,-2 3,1 0,-2 0,1-1,-1 1,0-1,0 0,-1 0,0 0,-1-1,0 1,0-1,-1 1,0-2,-2-15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8.3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1022,'7'-1,"1"-1,-1-1,0 1,0-1,0 0,-1 0,1-1,-1 0,0 0,0-1,0 0,0 0,1-2,-2 3,115-138,-120 141,0 0,0 0,0 0,0 0,0 0,1 1,-1-1,0 0,1 0,-1 0,1 0,-1 1,1-1,-1 0,1 0,-1 1,1-1,0 0,-1 1,1-1,0 1,0-1,0 1,-1-1,1 1,0-1,0 1,0 0,0 0,0-1,0 1,-1 0,1 0,0 0,0 0,0 0,0 0,0 0,0 0,0 1,0-1,0 0,-1 0,1 1,0-1,0 1,0-1,0 1,-1-1,1 1,0-1,-1 1,1 0,0-1,-1 1,1 0,-1-1,1 1,-1 0,1 0,-1 0,1 0,-1-1,0 1,0 0,1 0,-1 0,0 0,35 214,-29-177,2 23,2-2,3 1,2-1,3-1,3-1,23 45,-44-100,0-1,0 0,0 0,1 1,-1-1,0 0,1 0,-1 1,1-1,-1 0,1 0,-1 0,1 0,0 0,0 0,0 0,-1 0,1 0,0 0,0 0,0 0,1-1,-1 1,0 0,0-1,0 1,0-1,1 1,-1-1,0 0,0 1,1-1,-1 0,0 0,0 0,1 0,-1 0,0 0,1 0,-1 0,0-1,0 1,1 0,-1-1,0 1,0-1,0 0,0 1,1-1,-1 0,0 0,0 0,27-92,-23 68,85-482,-53 351,-33 150,0 7</inkml:trace>
  <inkml:trace contextRef="#ctx0" brushRef="#br0" timeOffset="287.263">931 1106,'10'48,"3"21,-1 3,-2-6,-3-13</inkml:trace>
  <inkml:trace contextRef="#ctx0" brushRef="#br0" timeOffset="533.678">789 626,'0'0</inkml:trace>
  <inkml:trace contextRef="#ctx0" brushRef="#br0" timeOffset="931.646">1129 345,'72'308,"22"130,-62-110,-31-281,20-64,3-20,1 0,1 2,2 1,1 1,2 2,1 1,2 1,0 2,2 1,1 2,27-12,24 15,-86 20,1 2,-1-1,0 0,1 0,-1 1,0-1,0 1,0-1,0 1,1 0,-1 0,0 0,0 0,-1 1,1-1,0 0,0 1,0-1,-1 1,1 0,-1-1,0 1,1 0,-1 0,0 0,0 0,0 0,0 0,0 0,-1 0,1 1,-1-1,1 0,-1 0,0 1,0-1,0 1,-2 8,0-1,-1 1,0-1,-1 0,0 0,-1 0,0 0,0-1,-1 0,0 0,-1 0,0-1,0 0,-1 0,0-1,-8 6,5-2,-149 104,118-90,30-16,-1-1,0-1,-1 0,0-1,0-1,0 0,-1-1,1 0,-7 0,-3-2</inkml:trace>
  <inkml:trace contextRef="#ctx0" brushRef="#br0" timeOffset="1466.366">1919 1304,'71'-52,"-34"27,-1 0,-2-3,0-1,-2-1,-1-2,-2 0,19-29,-42 52,-1 0,0 0,0-1,0 0,-1 0,-1 0,0 0,0-1,-1 1,-1-1,1 1,-2-1,1 0,-1 1,-1-1,0 0,-1 1,0-1,-2-7,3 16,0 0,0 0,0 0,0 0,0 0,-1 0,1 0,-1 1,1-1,-1 0,1 1,-1-1,0 1,0 0,0 0,0-1,0 1,0 0,0 1,0-1,0 0,0 1,0-1,0 1,-1-1,1 1,0 0,0 0,-1 0,1 0,0 1,0-1,-1 1,1-1,0 1,-2 0,-69 47,61-35,0 0,1 1,0 0,1 1,1 0,0 1,1 0,0 1,6-13,1-1,-1 1,0 1,1-1,0 0,0 0,0 0,1 1,-1-1,1 0,0 1,0-1,1 0,-1 1,1-1,0 0,0 0,0 0,1 1,-1-1,1 0,0-1,0 1,1 0,-1-1,1 1,0-1,-1 0,2 0,-1 0,0 0,0 0,1-1,3 3,9 0,1 0,-1-1,0-1,1-1,0 0,0-1,-1-1,1 0,0-2,0 0,-1 0,1-2,-1 0,15-6,-8 5,13-5,-31 7,0 0,0 1,0-1,0 1,0 1,0-1,1 1,-1 0,1 0,-1 0,1 1,-1 0,1 0,-1 1,1-1,-1 1,1 0,-1 1,1-1,-1 1,0 0,0 0,0 1,0 0,0-1,-1 2,2 0,-5 2,0 0,0 0,0 0,-1 0,0 0,0 0,-1 0,1 0,-1 0,-1 0,1 0,-1 0,0 0,0 0,-1-1,0 1,0-1,0 0,0 0,-1 0,0 0,-3 2,6-4,-15 18,-17 45,33-51</inkml:trace>
  <inkml:trace contextRef="#ctx0" brushRef="#br0" timeOffset="2219.917">2934 993,'-21'18,"0"0,1 2,0 0,2 1,1 0,-13 21,29-41,0 0,-1 0,1 0,0 0,0 0,0 0,0 0,0 0,0 0,1 0,-1 0,0 1,1-1,-1 0,0 0,1 1,-1-1,1 1,0-1,0 0,-1 1,1-1,0 1,0-1,0 1,0-1,1 0,-1 1,0-1,1 1,-1-1,1 0,-1 1,1-1,0 0,-1 1,1-1,0 0,0 0,0 0,0 0,0 0,0 0,0 0,0 0,0 0,0 0,1-1,-1 1,0-1,1 1,-1-1,0 1,1-1,-1 1,1-1,-1 0,0 0,1 0,-1 0,1 0,-1 0,1 0,0-1,20-6,0-1,0-1,-1-1,-1-1,1-1,-2 0,1-2,-2 0,0-1,-1-1,0-1,13-18,-29 33,0 0,0 1,0-1,0 0,0 1,0-1,0 1,0-1,1 1,-1-1,1 1,-1 0,1 0,-1 0,1 0,0 0,-1 0,1 0,0 1,0-1,-1 1,1-1,0 1,0 0,0-1,0 1,0 0,0 0,0 0,0 1,0-1,-1 0,1 1,0-1,0 1,0 0,-1 0,1-1,0 1,0 0,-1 0,1 1,-1-1,1 0,-1 0,0 1,0-1,2 2,7 55,-10-53,-1-1,1 0,1 0,-1 1,0-1,1 0,0 0,0 1,1-1,-1 0,1 0,-1 0,1-1,1 1,-1 0,0-1,1 1,0-1,0 0,0 0,0 0,0 0,0-1,1 1,-1-1,3 1,5-1,0-1,0 0,0-1,0 0,-1-1,1 0,0-1,0 0,0-1,-1 0,1-1,-1 0,0 0,0-1,-1 0,1-1,-1 0,0-1,-1 0,1 0,4-6,27-23,-1-1,-2-1,-2-2,-1-2,-3-1,-1-2,-2 0,8-24,-19 31,-2 0,-1-1,-2-1,-2 0,-2-1,-2 0,-1 0,-2 0,-2-1,-2 1,-3-21,4 54,1-1,-1 1,0 0,-1-1,0 1,-1 0,1 0,-2 0,1 0,-1 0,0 0,-1 1,1 0,-2-1,1 1,-1 1,0-1,0 1,-1 0,0 0,0 0,0 1,-1 0,1 0,-1 0,-1 1,1 0,0 1,-1 0,0 0,-4-1,8 4,1 0,-1 1,1-1,0 1,-1 0,1 0,0 0,-1 0,1 1,0-1,0 1,0 0,0 0,0 0,1 0,-1 0,1 1,-1-1,1 1,0 0,0-1,0 1,0 0,1 0,-1 1,1-1,-1 0,1 0,0 1,1-1,-1 3,-13 109,13-65,2-1,3 1,2-1,2 0,11 35,-7-39,2-1,2-1,1 0,3-1,9 13,92 172,-82-134,-35-119,-9 7</inkml:trace>
  <inkml:trace contextRef="#ctx0" brushRef="#br0" timeOffset="2470.261">3414 683,'39'-5,"36"-6,15-1,-3 1,-6 2,-13 3,-13 3,-5 1,-8 2,-5 0,0 1,-6 4,-4 2,-6 0</inkml:trace>
  <inkml:trace contextRef="#ctx0" brushRef="#br0" timeOffset="2912.6">4431 486,'0'0</inkml:trace>
  <inkml:trace contextRef="#ctx0" brushRef="#br0" timeOffset="2718.283">4402 937,'0'0</inkml:trace>
  <inkml:trace contextRef="#ctx0" brushRef="#br0" timeOffset="4287.126">4402 909,'5'0,"2"5,-1 6,-1 6,-2 5,0 4,-2 2,-1 1,0 0,0-4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26.4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594 509,'-1'-3,"1"1,-1-1,1 1,-1-1,0 1,0 0,0-1,0 1,0 0,-1 0,1 0,-1 0,1 0,-1 0,0 0,0 0,0 1,0-1,0 1,0-1,0 1,0 0,-1 0,1 0,0 0,-1 0,1 1,-1-1,1 1,-3-1,-79-5,-90 57,142-42,21-7,0 1,0 0,0 0,0 1,1 1,0 0,0 0,0 1,0 0,0 1,9-5,0-1,-1 1,1-1,0 1,0 0,0-1,0 1,0 0,0 0,0 0,1-1,-1 1,1 0,-1 0,1 0,0 0,0 0,0 0,0 0,0 0,0 0,0 0,1 0,-1 0,1 0,-1 0,1 0,0 0,0-1,0 1,0 0,0 0,0-1,1 1,-1-1,0 1,1-1,-1 0,1 1,-1-1,1 0,1 1,81 38,-78-39,-4-1,0-1,0 1,1 0,-1 0,0 0,0 0,0 0,1 0,-1 1,0-1,0 1,0-1,0 1,0 0,0 0,0 0,0 0,0 0,0 1,0-1,0 0,-1 1,1 0,-1-1,1 1,-1 0,0 0,0-1,1 1,-1 0,0 0,-1 0,1 1,0-1,-1 0,1 0,-1 0,0 0,1 1,-1-1,0 0,0 0,-1 0,1 3,-11 17,-1 0,-1 0,0-1,-2-1,0 0,-2-1,0-1,-1-1,0 0,-11 6,25-20,-13 12,-61 66,76-79,0 1,0 0,0 0,0 0,0 0,1 1,0-1,-1 0,1 1,1-1,-1 1,0-1,1 1,0-1,-1 1,2-1,-1 1,0-1,1 1,-1-1,1 1,0-1,0 1,0-1,1 0,-1 0,1 0,0 1,4 1,1 0,-1-1,1 0,-1 0,1-1,0 0,0 0,0 0,1-1,-1 0,1-1,-1 0,1 0,0 0,-1-1,1 0,0-1,-1 0,5 0,24-5,-1-1,0-1,0-2,-1-1,31-16,-12 6,-48 20,0 0,0-1,0 0,0 0,0 0,-1-1,1 0,-1 0,0 0,1 0,-1-1,-1 1,1-1,0 0,-1 0,0-1,0 1,2-4,1-12</inkml:trace>
  <inkml:trace contextRef="#ctx0" brushRef="#br0" timeOffset="300.558">424 0,'-31'60,"2"0,3 2,3 1,3 1,2 1,3 1,3 4,-4 54,5 0,6 1,10 103,-2-96,-3-87,-2 1,-1-1,-3-1,-1 1,-3-1,-1 0,-3-1,-1 0,-2-1,-3 0,7-14,2-4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29.1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1 436,'478'-40,"-70"11,-43 13,50 17,79-2,88-26,-29 14,848-59,367-23,-348 20,-467 15,-867 51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33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538 890,'1'-1,"-1"0,1-1,0 1,-1 0,1 0,-1 0,0-1,1 1,-1 0,0-1,0 1,0 0,0 0,0-1,0 1,0 0,0-1,0 1,-1 0,1-1,0 1,-1 0,1 0,-1 0,0-1,1 1,-1 0,0 0,0 0,1 0,-1 0,0 0,0 0,0 1,0-1,0 0,-1 0,1 1,0-1,0 1,0-1,0 1,-1-1,1 1,-61-6,39 13,1 1,-1 0,1 2,1 1,0 1,0 0,1 2,1 0,0 1,1 1,1 1,0 0,1 1,-8 14,3-8,1 1,1 1,2 1,0 0,2 2,-7 18,18-37,0-1,0 1,1 0,1 0,0 0,0 0,1 1,0-1,1 1,0-1,1 0,0 1,0-1,1 0,0 0,1 0,0 0,1 0,0-1,1 1,0-1,1 1,2 0,0-1,1 1,0-2,0 1,1-1,0-1,1 0,0 0,0-1,0-1,1 1,0-2,0 0,0 0,0-1,0-1,10 1,7 1,0-2,0-1,-1-2,1-1,0-1,-1-1,9-3,16-10,0-2,-2-2,0-3,-1-2,-2-2,-1-2,23-20,-53 39,18-13</inkml:trace>
  <inkml:trace contextRef="#ctx0" brushRef="#br0" timeOffset="866.59">1555 918,'-281'278,"270"-270,1 1,1 1,0-1,0 2,1-1,0 1,1 0,0 1,0 0,2 0,-1 0,2 1,0 0,0-1,1 2,1-1,0 0,0 0,2 1,0-1,0 5,2-13,0 0,0 0,1 0,0-1,-1 1,1-1,1 1,-1-1,1 0,-1-1,1 1,0 0,1-1,-1 0,1 0,-1-1,1 1,0-1,0 0,0 0,0 0,0-1,0 0,0 0,1 0,-1-1,0 1,5-1,3 0,0-1,0 0,0-1,-1 0,1-1,-1 0,1-1,-1 0,0-1,-1-1,10-5,3-6,-1-1,0-2,-2 0,0-1,-1-1,-1-1,-1-1,-1 0,-2-2,0 1,-2-2,0 0,-2 0,-1-1,-2-1,5-24,-4 21,4-59,-13 90,0 0,0 0,-1 0,1 0,0 0,0 0,0 0,-1 0,1 0,-1 0,1 1,0-1,-1 0,0 0,1 0,-1 1,1-1,-1 0,0 0,0 1,1-1,-1 1,0-1,0 1,0-1,1 1,-1-1,0 1,0 0,0 0,0-1,0 1,0 0,0 0,0 0,0 0,0 0,0 0,0 0,0 0,0 1,0-1,0 0,1 0,-1 1,0-1,0 1,0-1,0 1,0-1,1 1,-1-1,0 1,0 0,-37 41,32-27,0 0,1 1,1 0,0 0,1 0,1 0,0 1,1-1,1 1,1-1,0 0,1 1,1-1,4 16,-4-24,1 0,0 0,0-1,0 0,1 1,0-1,1-1,-1 1,1-1,1 0,-1 0,1-1,0 0,0 0,0-1,1 0,0 0,0 0,0-1,0 0,0-1,1 0,0 0,12 2,1 0,-1-1,1-2,0 0,0-1,-1-1,1-1,15-4,3-7,0-1,-1-2,-1-2,0-1,-2-2,0-2,-2-1,0-1,-2-2,0-2,-2-1,-2-1,20-27,-22 24,0-2,-2-1,-2 0,-2-2,-1 0,-2-1,-1-1,-3-1,-1 0,-2-1,-2 0,1-29,-7 62,0 0,-1 0,0 0,-1-1,0 1,-1 0,0-1,0 1,-1 0,0 0,-1 0,0 0,-1 1,0-1,0 1,-1 0,-6-9,9 17,0-1,-1 1,1-1,0 1,-1 0,1 0,-1 0,1 0,-1 1,0-1,1 0,-1 1,0 0,1 0,-1 0,0 0,0 0,1 0,-1 1,0 0,1-1,-1 1,1 0,-1 0,1 0,-1 0,1 1,0-1,-1 1,1-1,0 2,-64 59,37-22,2 1,1 2,3 0,1 1,2 2,3 0,1 1,2 0,-4 32,10-45,1 1,1 0,3 0,0 0,2 0,4 28,-2-52,0-1,0 1,1-1,1 0,0 0,0 0,1 0,0-1,1 1,0-1,0 0,1 0,0-1,1 0,0 0,0 0,0-1,1 0,0-1,1 1,-1-2,1 1,1-1,7 3,5 0,1-2,-1 0,1-2,0 0,1-2,-1 0,0-2,1 0,-1-2,0 0,0-2,0 0,0-2,0-1,-1 0,18-10,6-4,-1-1,-1-3,-2-1,0-3,-2-1,-1-2,13-15,-15 11,-1-1,-2-2,-2-2,-1 0,-2-3,-2 0,-2-1,-3-2,-1 0,-2-1,-2-1,9-49,-24 88,-1 0,0 0,-1 0,1 0,-2 0,0 0,0 0,-1 1,0-1,-3-9,4 16,-1 0,1-1,-1 1,1 0,-1 0,0 0,0 1,0-1,0 0,-1 1,1 0,-1-1,0 1,1 0,-1 0,0 0,0 1,0-1,0 1,-1 0,1-1,0 2,0-1,-1 0,1 1,-1-1,1 1,-1 0,1 0,0 0,-1 1,1-1,-2 1,-9 4,1 1,0 1,0 0,0 1,1 0,0 1,1 1,-1-1,2 2,0 0,0 0,1 0,0 1,1 1,-5 9,12-20,-18 23,1 0,1 2,1 0,2 1,1 0,1 1,1 0,2 1,1 0,1 1,1-1,2 1,2 0,0 25,4-41,1-1,1 1,0-1,0 0,2 0,0 0,0-1,1 0,1 0,0-1,1 1,0-2,1 0,0 0,1 0,0-2,0 1,1-1,1-1,3 2,8 4,1-2,0-1,1 0,0-2,0-1,1-1,0-2,0 0,1-2,14 0,-2-2,-4-1</inkml:trace>
  <inkml:trace contextRef="#ctx0" brushRef="#br0" timeOffset="1914.329">3869 1171,'39'-9,"0"-2,-2-2,1-1,-2-2,0-1,-1-3,0 0,25-21,-50 32,0 1,0-1,-1-1,0 0,-1 0,0-1,-1 0,0 0,5-11,-10 18,-1 0,1 0,-1 0,1 0,-1 0,0 0,-1-1,1 1,-1 0,0 0,0-1,0 1,0 0,-1 0,0-1,0 1,0 0,0 0,-1 0,1 0,-1 0,0 1,-1-1,1 0,0 1,-1 0,0-1,0 1,0 0,0 0,-3-1,-1-2,-2 1,1 0,0 0,-1 1,0 0,0 0,0 1,-1 0,1 1,-1 0,1 1,-1 0,0 0,0 1,1 0,-1 1,0 0,1 0,-1 1,1 1,-1-1,1 1,0 1,0 0,0 0,1 1,-1 0,1 0,0 1,1 0,0 1,0 0,-6 6,3 0,0 1,0 0,1 0,1 1,1 0,0 0,1 1,0-1,2 2,0-1,0 0,2 1,0 0,1-1,0 1,1 0,1 0,3 11,-3-19,1 0,0-1,0 0,1 1,0-1,1 0,0 0,0-1,1 1,-1-1,2 0,-1 0,1-1,0 1,0-1,1 0,0-1,0 0,0 0,0 0,1-1,0 0,0-1,0 0,0 0,1-1,-1 1,7-1,10 4,1-2,-1-1,1 0,0-2,0-1,0-2,0 0,-1-1,1-2,-1-1,0 0,0-2,-1-1,14-8,22-16,-2-3,-1-3,-2-1,-2-4,-2-1,13-19,-31 34,69-78,-103 108,1 0,-1 1,0-1,1 0,-1 1,1-1,-1 0,1 0,-1 0,0 0,1 0,-1 1,1-1,-1 0,0 0,1-1,-1 1,1 0,-1 0,0 0,1 0,-1 0,1-1,-1 1,1 0,-1 0,1-1,-1 1,1 0,-1-1,1 1,-1-1,1 1,-1-1,1 1,0-1,-1 1,1-1,0 1,-1-1,1 1,0-1,0 1,0-1,-1 0,1 1,0-1,0 1,0-1,0 0,0 1,0-1,0 1,0-1,1 0,-1 1,0-1,0 1,0-1,1 1,-1-1,0 0,0 1,1-1,-1 1,1-1,-50 19,-187 123,230-138,1 1,0 0,0 0,0 0,0 0,0 1,1 0,0-1,0 2,1-1,-1 0,1 1,0 0,0 0,1-1,0 2,0-1,0 0,1 0,0 1,0-1,0 0,1 1,0-1,1 1,-1-1,1 0,0 1,1-1,-1 0,1 0,1 0,-1 0,1 0,0 0,0-1,1 1,-1-1,1 0,0 0,1 0,-1-1,1 0,1 1,9 2,0-1,0-1,1-1,0 0,0-1,0 0,0-1,0-1,0-1,0 0,0-1,1-1,-1-1,0 0,-1-1,1 0,-1-1,0-1,0-1,0 0,-1-1,0 0,-1-1,12-10,17-13,-1-3,-1 0,-2-3,-2-1,-2-2,-1-1,-3-2,-1-1,-2-1,-2-1,-2-1,-3-1,-2-1,-1-1,-3-1,-1-7,-10 39,-2 0,0 0,0 0,-2-1,-1 1,0 0,-1 0,-2 0,0 1,-1-1,-5-10,8 22,-1-1,0 1,0 0,0 1,-1-1,-1 1,1 0,-1 0,0 1,-1-1,1 1,-1 1,0-1,-1 1,1 1,-1-1,0 1,-1 1,1-1,0 1,-1 1,0 0,1 0,-1 0,0 1,-8 1,6 0,0 2,1-1,-1 2,0-1,1 1,-1 1,1 0,0 1,0-1,1 2,0 0,-1 0,2 0,-1 1,1 0,0 1,1 0,0 0,-1 1,-4 6,1 1,0 0,1 1,0 0,2 0,0 1,1 0,0 0,2 1,-2 7,4-2,1 0,0 0,2 0,1 0,1 0,1 0,1 0,1-1,1 0,0 0,2 0,1-1,1 0,1-1,9 14,1-2,2-2,0 0,2-1,2-2,0 0,2-2,1-1,0-2,13 7,85 45,3-6,2-5,124 39,-173-75,-53-20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38.9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1581 481,'-13'-2,"0"0,0 1,0 1,0 0,0 1,0 0,-1 1,2 0,-1 1,0 1,0 0,1 1,0 0,0 1,1 0,-1 1,1 0,0 0,1 2,0-1,1 1,-2 2,-21 24,2 1,2 2,1 0,2 2,-11 25,-7 12,3 2,4 2,3 1,4 2,4 1,-12 70,35-144,-1 1,2-1,0 1,0-1,1 1,0-1,1 1,0-1,1 1,0-1,1 0,0 0,1 0,0 0,1 0,0-1,1 0,0 0,0-1,1 1,1-1,-1-1,1 1,1-1,-1-1,11 7,-6-7,1 0,1-1,-1 0,1-1,0-1,0-1,1 0,-1-1,1 0,-1-1,1-1,-1-1,1 0,-1-1,1 0,12-5,11-3,-1-3,0-1,-1-1,-1-2,0-2,0-2,19-14,-1-3,-1-2,-3-3,-1-1,-2-3,19-26,-44 48,-1-1,0-1,-3-1,0 0,-2-1,0-1,-3-1,0 0,-2 0,-1-1,-2-1,1-10,-9 30,0 0,-1-1,0 2,-1-1,0 0,-1 0,-1 1,0-1,0 1,-2 0,1 0,-1 1,-1-1,0 2,-1-1,0 1,0 0,-1 0,-8-6,-5-3,0 0,-2 2,0 0,0 2,-2 0,0 2,0 1,-11-3,14 6,-1 1,1 0,-1 2,-1 1,1 1,-1 1,1 1,-1 1,0 1,0 1,0 1,1 2,-1 0,1 2,0 0,1 2,-16 7,37-15,0 1,0-1,0 1,0-1,0 1,0 0,0 0,0 0,0 0,0 1,0-1,1 0,-1 1,0-1,1 1,0-1,-1 1,1 0,0 0,0 0,0 0,0 0,0 0,0 0,0 0,1 0,-1 0,1 0,-1 0,1 0,0 1,0-1,0 0,0 0,1 0,-1 0,0 1,1-1,-1 0,1 0,0 0,0 0,0 0,0 0,0 0,0-1,1 1,-1 0,0 0,1-1,0 1,1 0,16 8,0-1,1-2,0 0,1-1,-1 0,1-2,0-1,0 0,10-1,114 4,-1-6,1-6,-2-6,1-7,117-32,-169 33,-19 3</inkml:trace>
  <inkml:trace contextRef="#ctx0" brushRef="#br0" timeOffset="769.161">2399 1215,'-11'91,"4"1,4 0,3 0,5 6,-3-80,-1 0,2-1,0 1,2-1,0 0,0 0,2-1,0 0,9 15,-15-29,0 0,0 0,0-1,0 1,1 0,-1-1,1 1,-1-1,1 0,0 1,0-1,-1 0,1 0,0 0,0 0,0 0,0-1,0 1,0-1,0 1,0-1,1 0,-1 0,0 0,0 0,0 0,0 0,0 0,0-1,0 1,1-1,-1 1,0-1,-1 0,1 0,0 0,0 0,0 0,0-1,-1 1,1 0,-1-1,1 1,0-2,59-79,126-297,-76 103,-106 317,-5-14,-1-1</inkml:trace>
  <inkml:trace contextRef="#ctx0" brushRef="#br0" timeOffset="1453.766">3077 1611,'26'-9,"0"0,-1-1,0-2,-1-1,0 0,-1-2,0-1,-2 0,1-2,-2 0,18-22,-32 33,-1-1,0 0,0 0,0-1,-1 0,0 1,-1-1,0-1,0 1,-1 0,0-1,-1-2,0 9,-1-1,0 1,0 0,0-1,0 1,0-1,-1 1,1 0,-1-1,0 1,0 0,-1 0,1 0,-1-1,1 2,-1-1,0 0,0 0,0 0,0 1,-1-1,1 1,-1 0,0 0,1 0,-1 0,0 0,0 0,0 1,0 0,-1-1,1 1,0 0,0 1,-1-1,-2 0,0 0,0 1,0 0,0 0,0 0,0 1,0 0,0 0,0 0,0 1,1 0,-1 0,1 0,-1 1,1 0,0 0,0 0,0 1,0-1,1 1,-1 0,1 1,0-1,0 1,-1 2,-73 135,70-124,2 1,0 0,1 0,1 0,1 1,1-1,0 1,2 1,0-14,0 1,0-1,1 0,0 0,1 0,0 0,0 0,0 0,1 0,0 0,0-1,1 0,0 1,0-1,0-1,1 1,-1-1,1 1,1-1,-1-1,1 1,0-1,3 2,4 0,0 0,1-1,-1 0,1-1,0 0,1-1,-1-1,1-1,-1 0,1 0,-1-2,1 1,-1-2,1 0,-1-1,0 0,0-1,0-1,0 0,4-3,14-7,0-1,-2-2,0-1,-1-1,-1-1,0-2,22-24,-39 35,18-12,-2-2,-1-1,0-1,-3-1,0-1,-2-1,-1-1,-2 0,-1-2,-1 0,-3-1,5-18,-16 51,-1 0,0-1,0 1,0-1,-1 1,1-1,-1 0,1 1,-1-1,0 0,0 1,0-1,0 0,0 1,-1-1,1 0,-1 1,0-1,0 1,0-1,0 1,0-1,0 1,-1 0,1 0,-1 0,1-1,-1 1,0 1,0-1,0 0,0 0,0 1,0-1,-1 1,1 0,-1-1,1 1,0 0,-1 1,0-1,1 0,-1 1,1-1,-3 1,-6 4,0 1,0 0,0 0,0 1,1 1,0-1,0 2,1-1,0 2,0-1,1 1,-3 4,-2 0,10-9,-7 4,1 0,0 1,1 0,0 1,0 0,1 0,0 1,1-1,1 2,-1-1,2 0,-1 1,1 1,4-10,0 1,0-1,1 0,-1 0,1 0,0 0,0 0,0 0,0 0,0 0,0 0,1 0,0-1,-1 1,1-1,0 1,0-1,1 1,-1-1,0 0,1 0,-1 0,1-1,0 1,-1-1,1 1,0-1,0 0,0 0,0 0,2 0,99 14,-66-15,113 13,-145-12,0 1,0 0,0 0,-1 1,1-1,0 1,-1 1,0-1,0 1,0 0,0 0,-1 0,1 1,-1-1,0 1,0 0,-1 1,0-1,0 0,0 1,0 0,0 2,0 5,0-1,-1 1,-1 0,0 0,0 0,-1 0,-1 1,0-1,-1-1,-1 1,-3 11,-7 67,13-88,-1 0,1 0,0 0,0-1,0 1,0 0,1 0,-1 0,1 0,0-1,0 1,0 0,0-1,0 1,0-1,1 1,-1-1,1 0,0 1,0-1,0 0,0 0,0 0,0 0,0-1,1 1,-1-1,0 1,1-1,0 0,-1 0,1 0,0 0,-1 0,20-1</inkml:trace>
  <inkml:trace contextRef="#ctx0" brushRef="#br0" timeOffset="2287.831">4826 1300,'-31'9,"1"1,0 1,1 2,0 1,1 1,0 1,1 2,1 0,1 2,1 1,-17 19,32-29,0 0,1 0,0 1,0 0,2 0,-1 1,2 0,0 0,0 0,1 1,1-1,-1 10,3-17,0-1,1 1,-1 0,1 0,1 0,-1-1,1 1,0 0,1-1,-1 1,1-1,0 1,0-1,1 0,-1 1,1-2,1 1,-1 0,1 0,-1-1,1 0,0 0,1 0,-1 0,1-1,0 0,-1 1,2-2,-1 1,0-1,3 1,4 1,0 0,0-1,0-1,0 0,1-1,-1 0,1-1,-1-1,1 0,-1 0,0-1,1-1,-1 0,0 0,0-1,-1-1,1 0,2-3,15-7,-1-2,-1-1,0-1,-2-1,0-1,9-12,7-11,-2-2,-2-2,-2-1,-3-1,-2-2,-2-2,-2 0,-3-1,0-8,-11 29,-1 0,-3-1,0 0,-2 0,-2 0,-2-1,0 1,-3-1,-1 0,-1 1,-2-1,-2 1,-1 1,-2-1,-1 1,-1 1,-2 0,-2 1,-14-21,26 44,0 1,-1 0,0 1,-1-1,0 1,0 0,-1 1,1-1,-1 1,-1 1,1-1,-1 1,0 0,0 1,-1 0,1 0,-1 1,0 0,1 1,-1 0,-1 0,1 1,0 0,0 0,-1 1,1 0,-8 2,1 5,-1 0,1 2,1 0,-1 0,1 2,1 0,0 0,1 1,0 1,1 1,0-1,1 2,1-1,0 2,1-1,0 1,2 1,0-1,1 1,0 1,1-1,1 1,0 10,-5 13,2 0,2 0,2 0,1 0,3 1,1-1,2 0,4 17,-3-34,1 0,1 0,1 0,1-1,1-1,1 1,0-2,2 0,1 0,1-1,0-1,2 0,0-1,12 10,-8-11,0 0,1-1,1-1,0-2,1 0,0-1,1-1,0-2,1 0,0-2,0-1,1-1,0-1,0-1,0-2,0 0,0-2,0-1,0-1,-1-2,1 0,21-8,-26 4,0 0,0-1,-1-1,0-1,-1-1,10-8,-2-3</inkml:trace>
  <inkml:trace contextRef="#ctx0" brushRef="#br0" timeOffset="2667.921">6040 1131,'-56'34,"-25"15,2 4,2 3,-1 7,68-56,1 1,0 0,1 0,0 1,0 0,1 1,0 0,0 0,1 0,1 1,0 0,0 0,1 0,0 0,1 1,0 0,1 0,0 5,3-13,0 0,0 0,0 0,0 0,1 0,-1-1,1 1,0 0,1-1,-1 0,0 1,1-1,0 0,-1 0,1-1,1 1,-1-1,0 1,1-1,-1 0,1 0,-1 0,1-1,0 1,0-1,0 0,0 0,0 0,0-1,0 1,0-1,0 0,0 0,0-1,0 1,0-1,0 0,0 0,0 0,0 0,-1-1,1 0,0 0,0 0,36-17,0-1,-1-2,-2-1,0-3,-2 0,0-3,19-21,57-45,-108 94,1 1,-1 0,0-1,1 1,-1 1,1-1,-1 0,1 1,-1 0,0 0,1 0,-1 0,0 0,0 1,0-1,0 1,0 0,0 0,0 0,-1 0,1 1,-1-1,1 1,-1-1,0 1,0 0,0 0,0 0,-1 0,1 0,-1 0,0 0,0 1,0-1,0 3,31 39,-16-32</inkml:trace>
  <inkml:trace contextRef="#ctx0" brushRef="#br0" timeOffset="3099.195">6463 1638,'34'-54,"8"-17,4 3,2 1,25-22,-25 51,-47 37,0 0,0 1,0-1,0 1,0-1,1 1,-1 0,0-1,0 1,1 0,-1 0,0 0,0 0,1 0,-1 0,0 0,1 0,-1 1,0-1,0 0,0 1,1-1,-1 1,0-1,0 1,0 0,0 0,0-1,0 1,0 0,0 0,0 0,0 0,-1 0,1 0,0 0,0 0,-1 0,1 0,-1 1,1-1,-1 0,0 0,1 1,5 31,-6-30,-1 0,1-1,0 1,0 0,0 0,0-1,0 1,1 0,-1-1,1 1,0-1,0 1,0-1,0 1,0-1,0 1,1-1,-1 0,1 0,0 0,-1 0,1 0,0 0,0 0,0 0,1-1,-1 1,0-1,0 0,1 0,-1 1,1-2,-1 1,1 0,0 0,-1-1,3 1,5-3,-1-1,0 0,1 0,-1-1,0 0,-1-1,1 1,-1-2,0 1,0-1,-1-1,6-5,67-42,-77 54,0 0,0 0,0 0,0 0,0 0,0 1,0-1,-1 1,1 0,0 0,0 0,0 0,-1 0,1 1,-1-1,1 1,-1-1,0 1,1 0,-1 0,0 0,0 0,0 1,-1-1,1 0,0 1,-1 0,0-1,1 1,-1 0,0-1,0 1,-1 0,1 0,-1 0,1 0,-1 0,0 1,22 41,20-13,-21-24</inkml:trace>
  <inkml:trace contextRef="#ctx0" brushRef="#br0" timeOffset="3751.043">7254 1441,'28'48,"-2"1,-3 2,-1 0,-3 1,-3 1,-1 1,-1 9,-10-49,-1 0,0 0,-1 0,-1 0,0 0,-1 0,-1 0,0 1,0-1,-2 0,0-1,0 1,-1 0,4-14,-1-1,1 1,0 0,0 0,0-1,0 1,-1 0,1-1,0 1,0 0,0 0,-1-1,1 1,0 0,0 0,-1 0,1 0,0-1,-1 1,1 0,0 0,-1 0,1 0,0 0,-1 0,1 0,0 0,-1 0,1 0,0 0,-1 0,1 0,0 0,-1 0,1 0,0 0,-1 0,1 0,0 0,0 1,-1-1,1 0,0 0,-1 0,1 1,0-1,0 0,0 0,-1 1,1-1,0 0,0 0,0 1,-1-1,1 0,0 1,0-1,0 0,0 1,0-1,0 0,0 1,0-1,0 0,-4-28,7 5,2 0,0 0,1 1,1 0,2 0,0 1,1 0,11-16,-12 18,29-56,3 1,3 3,3 1,4 3,2 1,3 4,2 1,3 3,51-35,-104 87,2-2,1-1,0 2,0-1,0 2,1-1,0 1,0 1,1 1,0-1,-1 2,2 0,3 0,-15 3,0 0,0 0,-1 1,1-1,0 1,0-1,0 1,-1 0,1 0,0 0,-1 0,1 0,-1 0,1 0,-1 1,1-1,-1 0,0 1,0-1,0 1,1-1,-2 1,1 0,0-1,0 1,0 0,-1 0,1 0,-1-1,0 1,1 0,-1 0,0 0,0 0,0 0,0 0,0 0,-1 1,-14 74,-2-42,-2 0,0-1,-3-2,0 0,-3-1,0-1,-2-1,-1-2,-1 0,-1-2,-8 3,24-17,-2 3,0 0,-1-2,-1 0,1-1,-2 0,0-2,0 0,0-1,-7 0,-17-15,31-6</inkml:trace>
  <inkml:trace contextRef="#ctx0" brushRef="#br0" timeOffset="4583.682">8355 1356,'19'3,"1"0,0-1,0-1,-1-1,1 0,0-2,0 0,0-2,-1 0,0-1,0 0,0-2,-1 0,1-2,-2 0,1 0,-2-2,3-2,-17 12,1-1,-1 0,0 1,0-1,0 0,0 0,0 0,-1 0,1-1,0 1,-1 0,0-1,0 1,0-1,0 0,0 1,0-1,0 0,-1 1,0-1,1 0,-1 0,0 1,0-1,-1 0,1 0,0 1,-1-1,0 0,0 1,1-1,-2 0,1 1,0-1,0 1,-1 0,1-1,-1 1,0 0,0 0,0 0,0 0,0 0,0 1,0-1,-1 1,1-1,0 1,-1 0,0 0,1 0,-1 0,1 0,-3 0,-9 1,0 1,1 0,-1 0,0 1,1 1,0 1,-1 0,1 0,1 1,-1 1,1 0,0 1,0 0,1 1,0 0,0 1,1 0,0 1,-2-2,1 1,0 1,0-1,1 2,1-1,0 2,0-1,1 1,1 0,-1 1,2-1,0 2,1-1,0 0,0 4,5-14,0 1,0 0,0-1,1 1,-1 0,1-1,0 1,0-1,0 1,0-1,1 1,-1-1,1 0,0 0,0 0,0 0,1 0,-1 0,1 0,-1-1,1 0,0 1,0-1,0 0,0 0,0 0,1-1,-1 1,1-1,105 27,-79-27,0-1,0-2,0 0,0-2,0-2,-1 0,0-2,0-1,-1-2,4-2,248-127,-250 124,-1-2,-1-1,-1-1,0-2,-2 0,-1-2,0-1,3-7,-25 31,0 0,-1-1,1 1,-1 0,1-1,-1 1,0-1,0 0,0 1,0-1,0 0,0 0,0 0,0 0,-1 0,1 0,-1 1,1-1,-1-1,0 1,0 0,0 0,0 0,0 0,0 0,0 0,-1 0,1 0,-1 0,0 0,1 1,-1-1,0 0,0 0,0 0,-1 1,1-1,0 1,0-1,-1 1,1-1,-1 1,1 0,-1-1,0 1,0 0,1 0,-1 1,0-1,0 0,0 0,0 1,0-1,-1 1,-7 1,0 0,1 1,-1 0,0 1,1 0,-1 0,1 1,0 0,0 1,0 0,1 0,0 1,0 0,-2 2,-30 23,1 1,1 3,-31 36,65-68,0 0,1 0,-1 1,1-1,0 1,0 0,0 0,1 0,-1 0,1 1,0-1,0 1,1-1,-1 1,1 0,0-1,0 1,1 0,-1 0,1 0,0 0,0-1,1 1,0 0,-1 0,1 0,1-1,-1 1,1 0,0-1,0 0,0 1,1-1,-1 0,3 3,1-2,1-1,-1 1,1-1,0 0,0-1,0 1,0-1,0-1,1 0,-1 0,1 0,0-1,-1 0,1 0,0-1,0 0,0 0,-1-1,1 0,6-2,148-55,-125 39,0-3,-1 0,-1-3,-2-1,0-1,-2-2,-1-1,-2-1,-1-2,-1 0,-1-2,-3-1,-1-1,2-8,-6 14,-1-1,-2 0,-1-1,-2-1,-1 0,-2 0,-1-1,-1 0,-3 0,0-1,-3 1,-1-1,-1 1,-6-24,7 51,-1 1,0-1,0 1,-1 0,0-1,0 1,-1 1,1-1,-2 1,1-1,-1 1,0 0,0 1,-1-1,1 1,-1 0,0 0,-1 1,1 0,-1 0,0 1,0-1,0 1,0 1,-1 0,1 0,-1 0,1 1,-8-1,3 2,1 0,0 1,0 0,0 1,0 0,0 1,1 0,-1 1,1 0,0 1,0 0,0 0,1 1,-1 0,1 1,1 0,-1 0,1 1,1 0,0 1,0-1,0 1,0 3,-5 5,2 2,0-1,1 1,1 0,1 1,1 0,0 0,1 1,2 0,0-1,0 22,5-17,0 0,2 1,1-2,1 1,1-1,1 0,1 0,1-1,1 0,2-1,0 0,1-1,1 0,0-1,2-1,1-1,0 0,1-2,1 0,20 13,9 5,1-2,1-2,2-2,1-3,5 0,200 59,-227-73,-8-1</inkml:trace>
  <inkml:trace contextRef="#ctx0" brushRef="#br0" timeOffset="5549.959">1 114,'28'19,"20"16,6 8,-6 0,-6-7,-6-5,-4-2,-8-2,-7-6</inkml:trace>
  <inkml:trace contextRef="#ctx0" brushRef="#br0" timeOffset="5734.589">367 58,'15'38,"13"23,8 5,2-8,-5-15</inkml:trace>
  <inkml:trace contextRef="#ctx0" brushRef="#br0" timeOffset="6621.902">10754 1,'-24'29,"-13"19,-5 1,5-2,4-5,7-5,8-8</inkml:trace>
  <inkml:trace contextRef="#ctx0" brushRef="#br0" timeOffset="6800.46">11261 1,'-62'53,"-26"22,-2-1,9-10,13-9,19-11,17-11</inkml:trace>
  <inkml:trace contextRef="#ctx0" brushRef="#br0" timeOffset="7683.547">594 2259,'574'-1,"-68"-25,47 13,617-22,455-66,476-61,-319 19,534-20,-2122 149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49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4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4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05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436 121,'-24'412,"-58"-93,75-296,2-3</inkml:trace>
  <inkml:trace contextRef="#ctx0" brushRef="#br0" timeOffset="270.037">0 195,'4'-7,"-1"1,0 0,1 0,0 1,1-1,-1 1,1 0,0 0,0 0,1 1,-1 0,1 0,0 0,0 1,0 0,1 0,-1 0,1 1,-1 0,4 0,35-12,1 2,0 2,0 2,1 2,-1 3,1 1,26 3,65-4,-108-1,-5-1</inkml:trace>
  <inkml:trace contextRef="#ctx0" brushRef="#br0" timeOffset="1264.336">895 0,'19'90,"-17"-6,-4 0,-3-1,-4 1,-4-1,-13 42,12-55,-8 121,24-189,-1-1,1 0,-1 0,1 0,-1-1,1 1,0 0,-1-1,1 1,0-1,0 1,-1-1,1 0,0 0,0 0,0 0,-1 0,1 0,0 0,0 0,-1-1,1 1,0-1,0 1,-1-1,1 0,-1 0,1 0,0 0,-1 0,0 0,1 0,-1 0,0-1,1 1,-1 0,0-1,0 1,0-1,0 1,0-1,-1 0,1 1,0-1,-1 0,1-1,130-206,-130 208,0 0,1 0,-1 0,0 0,0 0,1 1,-1-1,1 0,-1 1,0-1,1 1,-1-1,1 1,0 0,-1-1,1 1,-1 0,1 0,-1 0,1 0,-1 0,1 1,-1-1,1 0,-1 1,1-1,-1 1,1 0,-1-1,1 1,-1 0,0 0,0 0,1 0,-1 0,0 0,0 0,0 0,0 0,0 1,0-1,-1 0,1 1,0-1,-1 1,1-1,0 2,36 69,-2 79,-18-147,-11-11</inkml:trace>
  <inkml:trace contextRef="#ctx0" brushRef="#br0" timeOffset="2680.705">1403 630,'-1'29,"-1"-23,0 0,1 0,-1 0,1 0,1 0,-1 1,1-1,0 0,0 0,1 1,0-1,0 0,0 0,1 0,0 0,0 0,0-1,1 1,0 0,0-1,0 0,1 0,0 0,0 0,0 0,0-1,1 0,0 0,0 0,0 0,0-1,0 0,1 0,0-1,-1 1,1-1,1 0,1-5,0 0,0-1,0 0,-1 0,1-1,-1 0,0 0,0-1,-1 0,0 0,0-1,0 1,-1-1,0 0,0-1,-1 1,0-1,0 0,-1 0,0 0,0-1,-1 1,0 0,0-1,-1-1,9-65,-37 119,24-39,0 0,0 0,1 0,0 0,0 0,0 0,1 1,0-1,0 1,0-1,0 1,1-1,0 1,0 0,1-1,-1 1,1-1,1 1,-1-1,1 1,-1-1,2 0,-1 0,1 0,-1 0,1 0,0-1,1 1,-1-1,1 0,0 0,0 0,1 0,-1-1,1 0,-1 0,1 0,0 0,0-1,0 0,1 0,-1 0,0-1,1 1,3-2,1 0,-1 0,0-1,0 0,0 0,0-1,0 0,0-1,-1 0,1-1,-1 1,0-2,0 1,0-1,0 0,-1-1,0 1,0-2,-1 1,1-1,-1 0,-1 0,1 0,-1-1,-1 0,1 0,-1 0,-1-1,1-1,43-186,-47 195,0 1,0-1,0 0,1 0,-1 0,-1 0,1 0,0 0,0 0,0 0,0 0,-1 0,1 0,0 1,-1-1,1 0,-1 0,1 0,-1 0,1 1,-1-1,1 0,-1 1,0-1,1 0,-1 1,0-1,0 1,0-1,1 1,-1-1,0 1,0 0,0-1,0 1,0 0,0 0,0 0,0-1,1 1,-1 0,0 0,0 1,0-1,0 0,0 0,0 0,0 1,0-1,0 0,0 1,1-1,-1 0,0 1,0-1,0 1,1 0,-1-1,0 1,1 0,-1-1,1 1,-1 0,-44 47,45-43,1 0,-1 0,1 0,1 0,-1 0,1 0,-1 0,1 0,1-1,-1 1,1-1,0 0,0 0,0 0,0 0,1 0,-1-1,1 1,0-1,0 0,0 0,1-1,-1 1,1-1,-1 0,1 0,0 0,0-1,0 0,0 0,0 0,0 0,0-1,0 0,0 0,1 0,24 9,-25-8,-1 1,0 0,1 1,-1-1,0 1,0 0,0 0,-1 0,1 0,-1 1,1-1,-1 1,0 0,-1 0,1 0,-1 1,0-1,0 0,1 4,27 41,-24-47,-1-1,1 1,0-1,0 0,0-1,0 1,0-1,0-1,0 1,0-1,0 0,0 0,0-1,0 0,0 0,-1 0,1 0,-1-1,0 0,0 0,0-1,0 1,0-1,-1 0,1-1,-1 1,0-1,-1 1,1-1,0-3,91-186,-95 193,0-1,0 1,0 0,1-1,-1 1,0 0,1-1,-1 1,1 0,0 0,-1 0,1 0,0-1,0 1,-1 0,1 0,0 0,0 1,0-1,0 0,0 0,1 0,-1 1,0-1,0 1,0-1,1 1,-1-1,0 1,0 0,1-1,-1 1,0 0,1 0,-1 0,0 0,1 0,-1 0,0 1,1-1,-1 0,0 1,1-1,-1 1,0-1,0 1,0-1,0 1,1 0,-1 0,0 0,0-1,0 1,-1 0,1 0,0 0,0 1,0-1,-1 0,1 0,-1 0,1 1,-1-1,1 0,35 84,-36-79,0 0,1 0,-2 0,1 0,-1 0,0 0,0 0,-1 0,1-1,-1 1,0-1,-1 1,0-1,0 0,0 1,0-2,-1 1,1 0,-5 3,-10 17,128-20,-89-6,-4-3</inkml:trace>
  <inkml:trace contextRef="#ctx0" brushRef="#br0" timeOffset="3450.658">2975 581,'-5'-2,"-1"1,0 0,1 1,-1-1,0 1,0 0,1 1,-1-1,0 1,1 1,-1-1,0 1,1-1,0 1,-1 1,1-1,0 1,0 0,0 0,1 1,-1-1,1 1,0 0,0 0,0 1,0-1,1 1,0 0,0 0,0 0,0 0,1 0,0 0,0 1,1-1,-1 2,3-3,-1-1,1 1,0-1,1 1,-1-1,1 1,-1-1,1 0,0 0,0 0,0 0,1 0,-1 0,1-1,0 1,-1-1,1 0,0 1,0-1,1-1,-1 1,0 0,1-1,-1 0,1 1,-1-1,1-1,-1 1,1 0,0-1,-1 0,1 0,0 0,-1 0,1-1,1 0,126-46,-117 35,-1 0,1 0,-2-1,0-1,0 0,-2-1,0 0,0-1,-1 0,-1 0,-1 0,0-1,-2-1,1 1,-2-1,-1 0,0 0,-1 0,-1 0,0 0,-2 0,0 0,-2-12,2 26,0-1,0 0,0 1,-1-1,0 0,0 1,0 0,0-1,-1 1,1 0,-1 0,0 1,0-1,-1 0,1 1,-1 0,1 0,-1 0,0 0,0 1,-1-1,1 1,0 0,-1 0,1 1,-1 0,0-1,1 1,-1 1,0-1,0 1,0 0,1 0,-1 0,0 0,0 1,0 0,1 0,-1 1,0-1,0 1,-5 5,0 1,0 0,1 0,0 1,1 0,0 1,0 0,1 0,1 1,-1-1,2 2,-1-1,2 0,0 1,0 0,1 0,0 0,1 0,0 1,1-1,1 1,0-1,0 0,1 1,1-1,0 0,1 1,0-1,1-1,0 1,1 0,0-1,1 0,0 0,1-1,0 0,1 0,0 0,0-1,1 0,0-1,1 0,6 4,-7-8,0-1,0-1,0 1,0-1,0-1,1 0,-1 0,1-1,-1 0,1 0,-1-1,1-1,-1 1,0-1,0-1,0 0,6-3,6-5</inkml:trace>
  <inkml:trace contextRef="#ctx0" brushRef="#br0" timeOffset="4400.6">3556 460,'-10'-1,"0"1,-1 0,1 1,0 0,0 1,0 0,0 1,0-1,1 2,-1 0,1 0,0 0,0 1,0 1,1 0,0 0,0 0,0 1,1 0,0 1,0-1,-2 6,5-8,0 1,0 0,1 1,0-1,0 1,1-1,0 1,0 0,1 0,-1 0,1 0,1 0,-1 0,1 0,1 0,0 3,-1-7,1 0,0-1,0 1,0 0,0 0,0-1,1 1,-1 0,1-1,-1 0,1 1,0-1,0 0,0 0,0 0,1 0,-1 0,0 0,1-1,-1 1,1-1,0 0,0 0,-1 0,1 0,0 0,0-1,0 1,0-1,0 1,0-1,0 0,-1 0,1-1,0 1,0-1,0 1,0-1,1-1,9-2,0-1,0 0,0-1,-1-1,0 0,0-1,-1 0,0 0,0-1,-1-1,0 0,-1 0,0-1,-1 0,0-1,-1 1,0-2,0 0,2 0,-9 13,0 0,0 1,1-1,-1 0,0 1,0-1,1 0,-1 1,0-1,1 0,-1 0,0 1,1-1,-1 0,0 0,1 1,-1-1,0 0,1 0,-1 0,1 0,-1 0,1 0,-1 0,0 0,1 0,-1 0,1 0,-1 0,0 0,1 0,-1 0,1 0,-1 0,0 0,1 0,-1-1,1 1,-1 0,0 0,1-1,-1 1,0 0,1 0,-1-1,-7 43,5-39,0-1,1 1,0 0,0-1,-1 1,2 0,-1 0,0-1,0 1,1 0,0 0,-1 0,1 0,0 0,1 0,-1 0,0 0,1-1,0 1,-1 0,1 0,0 0,1-1,-1 1,0-1,1 1,-1-1,1 1,0-1,0 0,0 0,0 0,0 0,0 0,1 0,-1 0,1-1,-1 0,1 1,0-1,-1 0,1 0,0 0,0 0,0-1,0 1,-1-1,1 0,0 0,0 0,0 0,0 0,0-1,0 1,0-1,-1 0,1 0,0 0,2-1,9-9,-1 0,0 0,-1-2,0 1,-1-2,0 1,-1-1,-1-1,0 0,3-9,-14 32,-1 1,1 0,1 0,0 0,0 0,1 0,0 0,0 0,1 0,0 0,1 0,0 0,0 0,3 7,-3-13,-1 0,1 0,0 0,0 0,0-1,0 1,1-1,-1 1,1-1,-1 0,1 0,0 0,0 0,0 0,0-1,0 1,0-1,0 0,0 0,1 0,-1-1,0 1,1-1,-1 1,1-1,-1 0,0 0,1-1,-1 1,1-1,-1 0,0 0,0 0,1 0,-1 0,0-1,0 1,0-1,0 0,-1 0,1 0,0 0,-1 0,0-1,1 1,-1-1,0 0,0 0,0 1,-1-1,1 0,-1-1,1 1,-1 0,0 0,0 0,-1-1,90-211,-89 214,-1 0,1 0,0 0,0 0,0 1,0-1,0 0,0 0,0 0,0 1,0-1,0 1,0-1,1 1,-1-1,0 1,0-1,1 1,-1 0,0 0,0 0,1 0,-1 0,0 0,0 0,1 0,-1 0,0 1,0-1,1 0,-1 1,0-1,0 1,0 0,0-1,1 1,-1 0,0 0,0-1,-1 1,1 0,0 0,0 0,0 0,-1 0,1 0,0 0,-1 1,1-1,-1 0,1 0,-1 0,0 1,1-1,-1 0,0 0,0 2,25 80,-24-79,10 42,-2 1,-2-1,-2 1,-2 0,-2 1,-2-1,-2 0,-3 0,-9 38,10-66,-1-1,0 1,-2-1,0 0,-1-1,-1 0,0 0,-1-1,-1-1,-1 1,0-2,-1 0,0-1,-1 0,-1-1,0-1,-15 8,30-17,0-1,0-1,0 1,0 0,0 0,-1 0,1 0,0-1,0 1,-1-1,1 1,0-1,-1 1,1-1,-1 0,1 0,0 1,-1-1,1 0,-1 0,1-1,0 1,-1 0,1 0,-1-1,1 1,0-1,-1 1,1-1,0 1,0-1,-1 0,1 0,0 1,0-1,0 0,0 0,0 0,0 0,0-1,0 1,1 0,-1 0,0 0,1-1,-1 1,1 0,-1-1,1 1,-1 0,1-1,0 1,0-2,22-74,11 23,3 1,2 2,1 1,3 3,3 1,1 2,12-7,-32 29</inkml:trace>
  <inkml:trace contextRef="#ctx0" brushRef="#br0" timeOffset="5475.131">48 1331,'97'-22,"316"10,481-93,230 7,-796 78,-250 15,127-10,1 10,50 10,-141 4,0-6,1-5,71-12,157-54,-253 49,-76 13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4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2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4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2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3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2132 988,'-11'24,"1"1,1 0,1 1,1 0,1 0,2 1,0 0,2-1,1 1,1 0,1 0,2 0,0 0,2-1,4 10,-3 15,30 350,-8 594,-17-481,6 471,-70-272,19-284,24-154,-8-98,-27-9,35-146,1-4</inkml:trace>
  <inkml:trace contextRef="#ctx0" brushRef="#br0" timeOffset="831.959">524 3556,'1447'0,"-761"27,159-14,777 6,-1107-21,1345 2,-653-30,-34 31,-655 26,-5 4,-316-10,-170-17</inkml:trace>
  <inkml:trace contextRef="#ctx0" brushRef="#br0" timeOffset="3351.994">1793 1468,'19'9,"21"9,9 0,0 3,-3-3,0-4,-3-4,-4-5,-3-2,-9-2</inkml:trace>
  <inkml:trace contextRef="#ctx0" brushRef="#br0" timeOffset="4369.166">71 1242,'-16'45,"2"1,2 1,1 0,3 0,-1 46,21 15,-10-105,-1 0,0 1,1-1,0 0,0 0,0 0,0 0,0 0,1-1,-1 1,1-1,-1 0,1 1,0-1,0 0,0-1,0 1,0 0,1-1,-1 0,0 0,1 0,-1 0,1 0,-1-1,1 1,0-1,2 0,8-4,-1 0,0 0,0-1,0-1,-1 0,0-1,0 0,-1-1,1-1,-2 1,1-2,-1 1,-1-1,0-1,0 0,-1 0,0-1,-1 1,-1-2,0 1,3-9,16-23,-2-2,-2 0,-2-1,8-33,-5 4,-26 98,1 1,0-1,2 0,1 1,0-1,2 1,1-1,0 1,2-1,0-1,2 1,6 14,5 33,-2 0,-3 1,-4 0,-2 1,-3 44,-2-107,-1 0,-1 0,1 1,-1-1,-1 0,1 0,-2 0,1 0,-1 0,0 0,0 0,-1-1,0 1,-1-1,0 1,0-1,0-1,-1 1,0 0,0-1,-1 0,0 0,0-1,0 0,0 0,-4 2,6-5,0 1,0-1,0 0,-1-1,1 1,-1-1,1 1,-1-1,0 0,1-1,-1 1,0-1,1 0,-1-1,0 1,1-1,-1 1,0-1,1-1,-1 1,1-1,0 0,-1 0,1 0,0 0,0-1,0 1,1-1,-1 0,1 0,-1-1,1 1,0-1,0 0,1 1,-1-1,1 0,0-1,0 1,0 0,0-1,0-2,-1-4,0-1,1 0,1 0,0 1,0-1,2 0,-1 0,1 0,1 0,0 0,1 1,0-1,0 1,1 0,5-10,2 3</inkml:trace>
  <inkml:trace contextRef="#ctx0" brushRef="#br0" timeOffset="4648.44">805 1581,'-14'33,"4"22,10 0,8-9,9-11,6-13,3-15,3-12,1-12,-5-6,-6-5,-7-2,-10-1,-10 0,-8 5,-7 7,1 7</inkml:trace>
  <inkml:trace contextRef="#ctx0" brushRef="#br0" timeOffset="9402.34">2245 1609,'0'-10,"5"-3,1 6,0 8,4 5,0 5,-2 7,3-1,-1 2,3-2,4-4,4-5,3-2,3-4,-4-1</inkml:trace>
  <inkml:trace contextRef="#ctx0" brushRef="#br0" timeOffset="9765.342">2837 1835,'58'3,"-1"3,0 2,-1 2,0 4,-1 1,3 4,141 57,-177-68</inkml:trace>
  <inkml:trace contextRef="#ctx0" brushRef="#br0" timeOffset="9998.996">4164 2258,'34'5,"25"1,7 0,-2-1,-13 3,-9 1,-8-2,-4-1,-3-3,-1-1,-5 4,-2 0,2 0,-3-1</inkml:trace>
  <inkml:trace contextRef="#ctx0" brushRef="#br0" timeOffset="10217.928">5378 2512,'14'24,"10"8,5 3,3-4,-4-7</inkml:trace>
  <inkml:trace contextRef="#ctx0" brushRef="#br0" timeOffset="10467.32">5688 2682,'34'4,"20"8,2 5,-5 0,-6 2,-5-2,-6-4,-3-5,-2-3,-1-2,-1-3,-5 0</inkml:trace>
  <inkml:trace contextRef="#ctx0" brushRef="#br0" timeOffset="10706.04">6760 2907,'65'28,"0"-3,2-2,38 6,83-21,-55-7,-122 0,0 1,0 1,-1 0,0 1,1 0,-1 0,-1 1,1 0,-1 1,0 0,0 0,6 6,-2-1</inkml:trace>
  <inkml:trace contextRef="#ctx0" brushRef="#br0" timeOffset="10987.918">7945 3189,'39'10,"22"7,5 2,-3-3,-8-4,-9-5,-7 3,-5-2,-8-1</inkml:trace>
  <inkml:trace contextRef="#ctx0" brushRef="#br0" timeOffset="10988.918">9075 3330,'48'10,"21"3,2-1,-4-2,-10-3,-10-3,-7-2,-12-1</inkml:trace>
  <inkml:trace contextRef="#ctx0" brushRef="#br0" timeOffset="14155.831">6027 2371,'627'-401,"-309"214,-317 186,0-1,1 1,-1 0,0 0,0 0,1-1,-1 2,1-1,-1 0,1 0,-1 0,1 1,0-1,-1 1,1-1,0 1,-1-1,1 1,0 0,0 0,-1 0,1 0,0 0,0 1,-1-1,1 0,0 1,-1-1,1 1,0 0,-1-1,1 1,-1 0,1 0,-1 0,0 0,1 0,-1 0,0 1,0-1,0 0,0 1,0-1,0 1,0-1,0 1,0-1,-1 1,1 0,-1-1,1 1,-1 0,1-1,-1 2,-15 133,15-135,0 0,0 1,1-1,-1 0,0 0,1 0,-1 1,1-1,-1 0,1 0,0 0,0 0,-1 0,1 0,0 0,0 0,0-1,0 1,0 0,0 0,0-1,0 1,0 0,0-1,0 1,1-1,-1 0,0 1,0-1,0 0,1 0,-1 0,0 0,1 0,-1 0,0 0,0 0,0 0,1 0,-1-1,0 1,0-1,0 1,1-1,-1 1,0-1,62-30,-54 25,122-70,49-29,4 8,42-9,-200 96</inkml:trace>
  <inkml:trace contextRef="#ctx0" brushRef="#br0" timeOffset="16905.936">8256 1129,'-17'149,"13"-128,0 1,2-1,0 1,2 0,0-1,1 1,1 0,1-1,2 1,2 9,-7-29,1 0,-1 0,1 0,-1 0,1 0,0 0,0 0,0 0,0 0,0 0,0 0,0 0,1-1,-1 1,1-1,-1 1,1-1,-1 1,1-1,0 0,0 0,0 0,0 0,0 0,0 0,0 0,0-1,0 1,0-1,0 1,0-1,0 0,1 0,-1 0,0 0,0 0,0-1,0 1,0-1,0 1,1-1,-1 0,0 0,-1 0,1 0,0 0,0 0,0 0,-1-1,1 1,0 0,-1-1,1 0,14-15,0 0,-2-1,0-1,-1-1,0 0,-2 0,0-1,6-20,16-27,47-152,-65 175,-4 84,-2 176,75 193,-77-373,0 0,-3 1,0 0,-3 0,-1 0,-1 0,-3 4,4-36,0-1,0 1,-1-1,1 1,-1-1,0 1,0-1,0 0,0 1,-1-1,0 0,1 0,-1 0,0 0,0 0,-1 0,1-1,-1 1,1-1,-1 1,0-1,0 0,0 0,0 0,0-1,0 1,0-1,-1 0,1 1,0-2,-1 1,1 0,-1-1,1 1,-1-1,0 0,1 0,-1 0,1-1,-1 0,1 1,-1-1,1 0,0 0,-1-1,1 1,0-1,0 0,-1 0,0-2,1 1,-1-1,1 0,-1 0,1-1,1 1,-1-1,1 1,0-1,0 0,0 0,0 0,1 0,0 0,0-1,0 1,1 0,0 0,0 0,0-1,0 1,1 0,0 0,2-5,2-16</inkml:trace>
  <inkml:trace contextRef="#ctx0" brushRef="#br0" timeOffset="17256.069">8962 1439,'0'12,"1"0,0 0,1 0,0 0,1-1,0 1,1-1,0 1,0-1,2 0,-1-1,1 1,1-1,0-1,0 1,1-1,3 3,-8-10,1-1,-1 1,0-1,1 1,-1-1,1 0,-1-1,1 1,-1 0,1-1,0 0,-1 0,1 0,0 0,-1-1,1 1,-1-1,1 0,-1 0,1 0,-1-1,1 1,-1-1,0 0,0 0,0 0,0 0,0 0,-1-1,1 1,-1-1,1 0,1-2,3-3,0-1,-1 0,0-1,0 1,-1-1,0 0,-1 0,0-1,0 1,0-8,-1 13,-1-1,-1 0,1 1,-1-1,0 0,0 0,0 1,-1-1,0 0,-1 0,1 0,-1 0,0 0,0 1,-1-1,1 0,-1 1,-1-1,1 1,-1 0,0 0,0 0,0 0,-1 0,0 1,0 0,0-1,0 1,-1 1,1-1,-6-2,-43-3,28 8</inkml:trace>
  <inkml:trace contextRef="#ctx0" brushRef="#br0" timeOffset="18053.663">9526 1185,'28'-5,"-1"-1,0-1,-1-2,1 0,-2-2,1-1,-2-1,0-1,0-1,-1-1,1-3,-20 16,-1 1,0-1,1 0,-2 0,1 0,0-1,0 1,-1-1,0 1,0-1,0 0,0 0,-1 0,1 0,-1 0,0 0,0 0,0-1,-1 1,0 0,1 0,-2-1,1 1,0 0,-1 0,0-1,0 1,0 0,0 0,-1 0,0 0,1 0,-1 0,-1 1,1-1,-1 1,1-1,-1 1,0 0,0 0,0 0,-1 1,1-1,-1 1,1-1,-1 1,0 0,0 1,0-1,-11 2,1 0,-1 1,1 1,-1 0,1 1,0 0,0 1,0 1,1 1,0-1,0 2,0 0,1 1,0 0,0 0,1 1,0 1,0 0,1 1,1 0,0 0,0 1,1 0,-5 11,4-10,1 1,1-1,0 1,1 0,0 1,1-1,1 1,0 0,2 1,-1-1,2 0,0 1,0-1,2 1,0-1,1 0,0 1,1-1,1 0,0 0,1-1,1 1,2 3,-2-11,0 0,1 0,0-1,0 1,0-2,1 1,-1-1,1 0,1-1,-1 0,1 0,-1-1,1 0,0 0,0-1,0 0,2-1,161 6,-146-8,-3 1,-1-1,0-1,0 0,0-2,0-1,-1-1,0 0,0-2,0 0,14-9,-21 6</inkml:trace>
  <inkml:trace contextRef="#ctx0" brushRef="#br0" timeOffset="19990.963">10260 706,'-14'4,"-4"1,30-6,38-18,-67 25,1 1,-1 0,1 2,1 0,0 0,0 1,1 1,-9 8,-2 5,35-23,3-4</inkml:trace>
  <inkml:trace contextRef="#ctx0" brushRef="#br0" timeOffset="20441.591">10853 283,'-22'8,"1"2,0 0,0 1,1 2,0 0,1 1,1 0,-16 17,32-29,1-1,0 1,0-1,1 1,-1-1,0 1,0-1,1 1,-1 0,1 0,-1-1,1 1,0 0,0 0,-1-1,1 1,1 0,-1 0,0 0,0-1,1 1,-1 0,1 0,-1-1,1 1,0-1,0 1,-1 0,1-1,0 1,1-1,-1 0,0 1,0-1,0 0,1 0,-1 0,1 0,-1 0,1 0,-1 0,1 0,0 0,-1-1,1 1,0-1,0 1,-1-1,1 0,0 0,0 0,-1 0,1 0,0 0,0 0,0 0,-1-1,1 1,1-1,20-1,0-1,0-1,0-1,-1-2,0 0,0-1,0 0,-1-2,0-1,10-8,-13 9</inkml:trace>
  <inkml:trace contextRef="#ctx0" brushRef="#br0" timeOffset="20742.459">11332 226,'-43'43,"-19"15,-4 1,5-3,12-8,10-11,7-7,9-5,3-5,5-2,1 0,2 3,-1-2,1-1,3-2</inkml:trace>
  <inkml:trace contextRef="#ctx0" brushRef="#br0" timeOffset="21574">11248 564,'101'-29,"-101"28,1 1,-1-1,1 1,0-1,-1 1,1 0,0-1,-1 1,1 0,0-1,0 1,-1 0,1 0,0-1,0 1,0 0,-1 0,1 0,0 0,0 0,0 0,-1 0,1 1,0-1,0 0,-1 0,1 1,0-1,0 0,-1 1,1-1,0 1,-1-1,1 1,-1-1,1 1,-1-1,1 1,-1-1,1 1,-1 0,1-1,-1 1,0 0,1 0,-1-1,0 1,1 0,-1 0,0 0,-20 36,11-27,0-2,2 0,-1 1,1 0,1 0,0 0,0 1,1 0,0 0,-1 4,6-12,0-1,0 1,0 0,1 0,-1 0,0 0,1 0,-1 0,1 0,0 0,0-1,0 1,0 0,0-1,0 1,0 0,0-1,0 1,1-1,-1 0,1 1,-1-1,1 0,0 0,-1 0,1 0,0 0,0 0,-1-1,1 1,0-1,0 1,0-1,0 0,0 1,0-1,0 0,0 0,0-1,0 1,0 0,-1-1,1 1,0-1,0 1,0-1,16-4</inkml:trace>
  <inkml:trace contextRef="#ctx0" brushRef="#br0" timeOffset="22072.56">11531 706,'118'-180,"-117"179,-1 0,1 1,0-1,-1 0,1 1,0-1,0 0,-1 1,1-1,0 1,0-1,0 1,0 0,0-1,0 1,0 0,0 0,0 0,0 0,0-1,0 1,0 0,0 1,-1-1,1 0,0 0,0 0,0 1,0-1,0 0,0 1,0-1,0 1,0-1,-1 1,1-1,0 1,0 0,-1-1,1 1,0 0,-1 0,1-1,-1 1,1 0,32 14,59-76,-89 61,0 1,0-1,0 1,0 0,0 0,0 0,0 0,0 0,-1 0,1 1,-1 0,1-1,-1 1,1 0,-1 0,0 0,0 0,0 1,0-1,0 1,-1-1,1 1,-1 0,0-1,1 1,-1 0,0 0,-1 0,1 0,0 1,2 3,5 11</inkml:trace>
  <inkml:trace contextRef="#ctx0" brushRef="#br0" timeOffset="22371.498">11982 113,'33'29,"17"14,4 5,-3-2,-9-2,-13-6,-5-3,-8-3,-6-3,-5-1,-3 0,-7-1,-2 1,-6-1,-4 1,-5 0,2-5</inkml:trace>
  <inkml:trace contextRef="#ctx0" brushRef="#br0" timeOffset="22874.941">10457 396,'0'26,"-2"12,1-1,2 1,1 0,2-1,2 0,1 0,2 0,1-1,2-1,13 27,-17-51,-1 0,2-1,0 0,0 0,1-1,0 0,1-1,-1 0,2 0,-1-1,1-1,0 0,0-1,1 0,8 2,11 2,0-1,1-1,0-2,0-2,24 0,-25-2</inkml:trace>
  <inkml:trace contextRef="#ctx0" brushRef="#br0" timeOffset="23804.873">12574 0,'1'0,"0"1,0-1,0 1,0 0,0-1,0 1,0 0,-1 0,1-1,0 1,0 0,-1 0,1 0,0 0,-1 0,1 0,-1 0,1 0,-1 0,0 0,1 0,-1 0,0 0,0 1,0-1,0 0,0 0,0 0,0 0,0 0,0 1,0-1,-1 0,1 0,0 0,-1 0,1 0,-1 0,1 0,-1 0,0 0,1 0,-1 0,0-1,0 1,0 0,0 9,-34 277,52-163,-17-120,1-1,1 1,-1-1,1 1,-1-1,1 1,0-1,0 0,0 0,1 0,-1 0,1 0,0 0,0-1,0 0,0 1,0-1,0 0,0 0,1-1,-1 1,1-1,0 0,-1 1,1-2,0 1,-1 0,1-1,0 0,0 1,0-2,2 0,0-1,0 1,0-2,-1 1,1-1,-1 1,0-1,1-1,-1 1,-1-1,1 0,0 0,-1-1,0 1,0-1,0 0,-1 0,0 0,0 0,0-1,0-1,8-14</inkml:trace>
  <inkml:trace contextRef="#ctx0" brushRef="#br0" timeOffset="24054.931">12489 254,'44'-14,"28"-15,6-2,-4 4,-15 7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6">6549 927,'0'5,"5"1,6 1,6-2,6-2,2-1,3 0,1-2,0 0,1 0,-6-5,-1-2,-1 1,-3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5">342 144,'-36'95,"29"-74,2-1,1 1,1 1,0-1,2 0,0 0,2 19,-10 102,-26 39,30-159,2-1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4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2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3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2132 988,'-11'24,"1"1,1 0,1 1,1 0,1 0,2 1,0 0,2-1,1 1,1 0,1 0,2 0,0 0,2-1,4 10,-3 15,30 350,-8 594,-17-481,6 471,-70-272,19-284,24-154,-8-98,-27-9,35-146,1-4</inkml:trace>
  <inkml:trace contextRef="#ctx0" brushRef="#br0" timeOffset="831.959">524 3556,'1447'0,"-761"27,159-14,777 6,-1107-21,1345 2,-653-30,-34 31,-655 26,-5 4,-316-10,-170-17</inkml:trace>
  <inkml:trace contextRef="#ctx0" brushRef="#br0" timeOffset="3351.994">1793 1468,'19'9,"21"9,9 0,0 3,-3-3,0-4,-3-4,-4-5,-3-2,-9-2</inkml:trace>
  <inkml:trace contextRef="#ctx0" brushRef="#br0" timeOffset="4369.166">71 1242,'-16'45,"2"1,2 1,1 0,3 0,-1 46,21 15,-10-105,-1 0,0 1,1-1,0 0,0 0,0 0,0 0,0 0,1-1,-1 1,1-1,-1 0,1 1,0-1,0 0,0-1,0 1,0 0,1-1,-1 0,0 0,1 0,-1 0,1 0,-1-1,1 1,0-1,2 0,8-4,-1 0,0 0,0-1,0-1,-1 0,0-1,0 0,-1-1,1-1,-2 1,1-2,-1 1,-1-1,0-1,0 0,-1 0,0-1,-1 1,-1-2,0 1,3-9,16-23,-2-2,-2 0,-2-1,8-33,-5 4,-26 98,1 1,0-1,2 0,1 1,0-1,2 1,1-1,0 1,2-1,0-1,2 1,6 14,5 33,-2 0,-3 1,-4 0,-2 1,-3 44,-2-107,-1 0,-1 0,1 1,-1-1,-1 0,1 0,-2 0,1 0,-1 0,0 0,0 0,-1-1,0 1,-1-1,0 1,0-1,0-1,-1 1,0 0,0-1,-1 0,0 0,0-1,0 0,0 0,-4 2,6-5,0 1,0-1,0 0,-1-1,1 1,-1-1,1 1,-1-1,0 0,1-1,-1 1,0-1,1 0,-1-1,0 1,1-1,-1 1,0-1,1-1,-1 1,1-1,0 0,-1 0,1 0,0 0,0-1,0 1,1-1,-1 0,1 0,-1-1,1 1,0-1,0 0,1 1,-1-1,1 0,0-1,0 1,0 0,0-1,0-2,-1-4,0-1,1 0,1 0,0 1,0-1,2 0,-1 0,1 0,1 0,0 0,1 1,0-1,0 1,1 0,5-10,2 3</inkml:trace>
  <inkml:trace contextRef="#ctx0" brushRef="#br0" timeOffset="4648.44">805 1581,'-14'33,"4"22,10 0,8-9,9-11,6-13,3-15,3-12,1-12,-5-6,-6-5,-7-2,-10-1,-10 0,-8 5,-7 7,1 7</inkml:trace>
  <inkml:trace contextRef="#ctx0" brushRef="#br0" timeOffset="9402.34">2245 1609,'0'-10,"5"-3,1 6,0 8,4 5,0 5,-2 7,3-1,-1 2,3-2,4-4,4-5,3-2,3-4,-4-1</inkml:trace>
  <inkml:trace contextRef="#ctx0" brushRef="#br0" timeOffset="9765.342">2837 1835,'58'3,"-1"3,0 2,-1 2,0 4,-1 1,3 4,141 57,-177-68</inkml:trace>
  <inkml:trace contextRef="#ctx0" brushRef="#br0" timeOffset="9998.996">4164 2258,'34'5,"25"1,7 0,-2-1,-13 3,-9 1,-8-2,-4-1,-3-3,-1-1,-5 4,-2 0,2 0,-3-1</inkml:trace>
  <inkml:trace contextRef="#ctx0" brushRef="#br0" timeOffset="10217.928">5378 2512,'14'24,"10"8,5 3,3-4,-4-7</inkml:trace>
  <inkml:trace contextRef="#ctx0" brushRef="#br0" timeOffset="10467.32">5688 2682,'34'4,"20"8,2 5,-5 0,-6 2,-5-2,-6-4,-3-5,-2-3,-1-2,-1-3,-5 0</inkml:trace>
  <inkml:trace contextRef="#ctx0" brushRef="#br0" timeOffset="10706.04">6760 2907,'65'28,"0"-3,2-2,38 6,83-21,-55-7,-122 0,0 1,0 1,-1 0,0 1,1 0,-1 0,-1 1,1 0,-1 1,0 0,0 0,6 6,-2-1</inkml:trace>
  <inkml:trace contextRef="#ctx0" brushRef="#br0" timeOffset="10987.918">7945 3189,'39'10,"22"7,5 2,-3-3,-8-4,-9-5,-7 3,-5-2,-8-1</inkml:trace>
  <inkml:trace contextRef="#ctx0" brushRef="#br0" timeOffset="10988.918">9075 3330,'48'10,"21"3,2-1,-4-2,-10-3,-10-3,-7-2,-12-1</inkml:trace>
  <inkml:trace contextRef="#ctx0" brushRef="#br0" timeOffset="14155.831">6027 2371,'627'-401,"-309"214,-317 186,0-1,1 1,-1 0,0 0,0 0,1-1,-1 2,1-1,-1 0,1 0,-1 0,1 1,0-1,-1 1,1-1,0 1,-1-1,1 1,0 0,0 0,-1 0,1 0,0 0,0 1,-1-1,1 0,0 1,-1-1,1 1,0 0,-1-1,1 1,-1 0,1 0,-1 0,0 0,1 0,-1 0,0 1,0-1,0 0,0 1,0-1,0 1,0-1,0 1,0-1,-1 1,1 0,-1-1,1 1,-1 0,1-1,-1 2,-15 133,15-135,0 0,0 1,1-1,-1 0,0 0,1 0,-1 1,1-1,-1 0,1 0,0 0,0 0,-1 0,1 0,0 0,0 0,0-1,0 1,0 0,0 0,0-1,0 1,0 0,0-1,0 1,1-1,-1 0,0 1,0-1,0 0,1 0,-1 0,0 0,1 0,-1 0,0 0,0 0,0 0,1 0,-1-1,0 1,0-1,0 1,1-1,-1 1,0-1,62-30,-54 25,122-70,49-29,4 8,42-9,-200 96</inkml:trace>
  <inkml:trace contextRef="#ctx0" brushRef="#br0" timeOffset="16905.936">8256 1129,'-17'149,"13"-128,0 1,2-1,0 1,2 0,0-1,1 1,1 0,1-1,2 1,2 9,-7-29,1 0,-1 0,1 0,-1 0,1 0,0 0,0 0,0 0,0 0,0 0,0 0,0 0,1-1,-1 1,1-1,-1 1,1-1,-1 1,1-1,0 0,0 0,0 0,0 0,0 0,0 0,0 0,0-1,0 1,0-1,0 1,0-1,0 0,1 0,-1 0,0 0,0 0,0-1,0 1,0-1,0 1,1-1,-1 0,0 0,-1 0,1 0,0 0,0 0,0 0,-1-1,1 1,0 0,-1-1,1 0,14-15,0 0,-2-1,0-1,-1-1,0 0,-2 0,0-1,6-20,16-27,47-152,-65 175,-4 84,-2 176,75 193,-77-373,0 0,-3 1,0 0,-3 0,-1 0,-1 0,-3 4,4-36,0-1,0 1,-1-1,1 1,-1-1,0 1,0-1,0 0,0 1,-1-1,0 0,1 0,-1 0,0 0,0 0,-1 0,1-1,-1 1,1-1,-1 1,0-1,0 0,0 0,0 0,0-1,0 1,0-1,-1 0,1 1,0-2,-1 1,1 0,-1-1,1 1,-1-1,0 0,1 0,-1 0,1-1,-1 0,1 1,-1-1,1 0,0 0,-1-1,1 1,0-1,0 0,-1 0,0-2,1 1,-1-1,1 0,-1 0,1-1,1 1,-1-1,1 1,0-1,0 0,0 0,0 0,1 0,0 0,0-1,0 1,1 0,0 0,0 0,0-1,0 1,1 0,0 0,2-5,2-16</inkml:trace>
  <inkml:trace contextRef="#ctx0" brushRef="#br0" timeOffset="17256.069">8962 1439,'0'12,"1"0,0 0,1 0,0 0,1-1,0 1,1-1,0 1,0-1,2 0,-1-1,1 1,1-1,0-1,0 1,1-1,3 3,-8-10,1-1,-1 1,0-1,1 1,-1-1,1 0,-1-1,1 1,-1 0,1-1,0 0,-1 0,1 0,0 0,-1-1,1 1,-1-1,1 0,-1 0,1 0,-1-1,1 1,-1-1,0 0,0 0,0 0,0 0,0 0,-1-1,1 1,-1-1,1 0,1-2,3-3,0-1,-1 0,0-1,0 1,-1-1,0 0,-1 0,0-1,0 1,0-8,-1 13,-1-1,-1 0,1 1,-1-1,0 0,0 0,0 1,-1-1,0 0,-1 0,1 0,-1 0,0 0,0 1,-1-1,1 0,-1 1,-1-1,1 1,-1 0,0 0,0 0,0 0,-1 0,0 1,0 0,0-1,0 1,-1 1,1-1,-6-2,-43-3,28 8</inkml:trace>
  <inkml:trace contextRef="#ctx0" brushRef="#br0" timeOffset="18053.663">9526 1185,'28'-5,"-1"-1,0-1,-1-2,1 0,-2-2,1-1,-2-1,0-1,0-1,-1-1,1-3,-20 16,-1 1,0-1,1 0,-2 0,1 0,0-1,0 1,-1-1,0 1,0-1,0 0,0 0,-1 0,1 0,-1 0,0 0,0 0,0-1,-1 1,0 0,1 0,-2-1,1 1,0 0,-1 0,0-1,0 1,0 0,0 0,-1 0,0 0,1 0,-1 0,-1 1,1-1,-1 1,1-1,-1 1,0 0,0 0,0 0,-1 1,1-1,-1 1,1-1,-1 1,0 0,0 1,0-1,-11 2,1 0,-1 1,1 1,-1 0,1 1,0 0,0 1,0 1,1 1,0-1,0 2,0 0,1 1,0 0,0 0,1 1,0 1,0 0,1 1,1 0,0 0,0 1,1 0,-5 11,4-10,1 1,1-1,0 1,1 0,0 1,1-1,1 1,0 0,2 1,-1-1,2 0,0 1,0-1,2 1,0-1,1 0,0 1,1-1,1 0,0 0,1-1,1 1,2 3,-2-11,0 0,1 0,0-1,0 1,0-2,1 1,-1-1,1 0,1-1,-1 0,1 0,-1-1,1 0,0 0,0-1,0 0,2-1,161 6,-146-8,-3 1,-1-1,0-1,0 0,0-2,0-1,-1-1,0 0,0-2,0 0,14-9,-21 6</inkml:trace>
  <inkml:trace contextRef="#ctx0" brushRef="#br0" timeOffset="19990.963">10260 706,'-14'4,"-4"1,30-6,38-18,-67 25,1 1,-1 0,1 2,1 0,0 0,0 1,1 1,-9 8,-2 5,35-23,3-4</inkml:trace>
  <inkml:trace contextRef="#ctx0" brushRef="#br0" timeOffset="20441.591">10853 283,'-22'8,"1"2,0 0,0 1,1 2,0 0,1 1,1 0,-16 17,32-29,1-1,0 1,0-1,1 1,-1-1,0 1,0-1,1 1,-1 0,1 0,-1-1,1 1,0 0,0 0,-1-1,1 1,1 0,-1 0,0 0,0-1,1 1,-1 0,1 0,-1-1,1 1,0-1,0 1,-1 0,1-1,0 1,1-1,-1 0,0 1,0-1,0 0,1 0,-1 0,1 0,-1 0,1 0,-1 0,1 0,0 0,-1-1,1 1,0-1,0 1,-1-1,1 0,0 0,0 0,-1 0,1 0,0 0,0 0,0 0,-1-1,1 1,1-1,20-1,0-1,0-1,0-1,-1-2,0 0,0-1,0 0,-1-2,0-1,10-8,-13 9</inkml:trace>
  <inkml:trace contextRef="#ctx0" brushRef="#br0" timeOffset="20742.459">11332 226,'-43'43,"-19"15,-4 1,5-3,12-8,10-11,7-7,9-5,3-5,5-2,1 0,2 3,-1-2,1-1,3-2</inkml:trace>
  <inkml:trace contextRef="#ctx0" brushRef="#br0" timeOffset="21574">11248 564,'101'-29,"-101"28,1 1,-1-1,1 1,0-1,-1 1,1 0,0-1,-1 1,1 0,0-1,0 1,-1 0,1 0,0-1,0 1,0 0,-1 0,1 0,0 0,0 0,0 0,-1 0,1 1,0-1,0 0,-1 0,1 1,0-1,0 0,-1 1,1-1,0 1,-1-1,1 1,-1-1,1 1,-1-1,1 1,-1-1,1 1,-1 0,1-1,-1 1,0 0,1 0,-1-1,0 1,1 0,-1 0,0 0,-20 36,11-27,0-2,2 0,-1 1,1 0,1 0,0 0,0 1,1 0,0 0,-1 4,6-12,0-1,0 1,0 0,1 0,-1 0,0 0,1 0,-1 0,1 0,0 0,0-1,0 1,0 0,0-1,0 1,0 0,0-1,0 1,1-1,-1 0,1 1,-1-1,1 0,0 0,-1 0,1 0,0 0,0 0,-1-1,1 1,0-1,0 1,0-1,0 0,0 1,0-1,0 0,0 0,0-1,0 1,0 0,-1-1,1 1,0-1,0 1,0-1,16-4</inkml:trace>
  <inkml:trace contextRef="#ctx0" brushRef="#br0" timeOffset="22072.56">11531 706,'118'-180,"-117"179,-1 0,1 1,0-1,-1 0,1 1,0-1,0 0,-1 1,1-1,0 1,0-1,0 1,0 0,0-1,0 1,0 0,0 0,0 0,0 0,0-1,0 1,0 0,0 1,-1-1,1 0,0 0,0 0,0 1,0-1,0 0,0 1,0-1,0 1,0-1,-1 1,1-1,0 1,0 0,-1-1,1 1,0 0,-1 0,1-1,-1 1,1 0,32 14,59-76,-89 61,0 1,0-1,0 1,0 0,0 0,0 0,0 0,0 0,-1 0,1 1,-1 0,1-1,-1 1,1 0,-1 0,0 0,0 0,0 1,0-1,0 1,-1-1,1 1,-1 0,0-1,1 1,-1 0,0 0,-1 0,1 0,0 1,2 3,5 11</inkml:trace>
  <inkml:trace contextRef="#ctx0" brushRef="#br0" timeOffset="22371.498">11982 113,'33'29,"17"14,4 5,-3-2,-9-2,-13-6,-5-3,-8-3,-6-3,-5-1,-3 0,-7-1,-2 1,-6-1,-4 1,-5 0,2-5</inkml:trace>
  <inkml:trace contextRef="#ctx0" brushRef="#br0" timeOffset="22874.941">10457 396,'0'26,"-2"12,1-1,2 1,1 0,2-1,2 0,1 0,2 0,1-1,2-1,13 27,-17-51,-1 0,2-1,0 0,0 0,1-1,0 0,1-1,-1 0,2 0,-1-1,1-1,0 0,0-1,1 0,8 2,11 2,0-1,1-1,0-2,0-2,24 0,-25-2</inkml:trace>
  <inkml:trace contextRef="#ctx0" brushRef="#br0" timeOffset="23804.873">12574 0,'1'0,"0"1,0-1,0 1,0 0,0-1,0 1,0 0,-1 0,1-1,0 1,0 0,-1 0,1 0,0 0,-1 0,1 0,-1 0,1 0,-1 0,0 0,1 0,-1 0,0 0,0 1,0-1,0 0,0 0,0 0,0 0,0 0,0 1,0-1,-1 0,1 0,0 0,-1 0,1 0,-1 0,1 0,-1 0,0 0,1 0,-1 0,0-1,0 1,0 0,0 9,-34 277,52-163,-17-120,1-1,1 1,-1-1,1 1,-1-1,1 1,0-1,0 0,0 0,1 0,-1 0,1 0,0 0,0-1,0 0,0 1,0-1,0 0,0 0,1-1,-1 1,1-1,0 0,-1 1,1-2,0 1,-1 0,1-1,0 0,0 1,0-2,2 0,0-1,0 1,0-2,-1 1,1-1,-1 1,0-1,1-1,-1 1,-1-1,1 0,0 0,-1-1,0 1,0-1,0 0,-1 0,0 0,0 0,0-1,0-1,8-14</inkml:trace>
  <inkml:trace contextRef="#ctx0" brushRef="#br0" timeOffset="24054.931">12489 254,'44'-14,"28"-15,6-2,-4 4,-15 7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8:1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0 809,'29'-42,"-3"-2,-2-1,-2-1,-1-1,10-39,-23 57,1 1,1-1,2 2,0 0,2 0,1 2,1 0,1 0,2 2,0 0,1 1,1 1,2 1,-1 1,2 0,15-7,-11 9,-20 10,2 0,-1 0,0 1,1 0,1 1,-1 0,0 0,1 1,0 1,0 0,0 0,1 1,-1 0,0 1,1 1,-1-1,1 2,-1 0,1 0,-1 1,0 0,3 2,-9-2,2 1,1 0,-1 0,1 0,-1 1,0 0,-1 1,1 0,-1 0,0 0,0 0,0 1,-1 0,0 1,0-1,-1 1,0 0,3 4,41 137,-27 85,14-53,22 30,9-23,-38-73,48 137,-39-135,-10-4,26 83,-21-24,-19-111,3-1,2 0,3-1,15 27,-22-52,-7-15,0-1,1 0,0-1,1 0,1 0,1-1,0-1,5 5,137 110,-108-75,-43-50,0 0,0 0,0-1,1 1,-1 0,1-1,0 1,0-1,0 0,0 0,1 0,-1-1,1 1,0-1,-1 0,1 0,0 0,0 0,1-1,-1 1,0-1,0 0,1 0,-1-1,1 0,0 1,11-5,0-1,-1 0,1-1,-1 0,0-2,-1 1,0-2,0 0,-1-1,0 0,0-1,-1 0,-1-1,0 0,-1-1,0 0,-1-1,1-2,40-52,-3-3,-3-1,26-63,-47 82,-2-2,-2 0,5-35,75-167,22-32,-38 156,-69 104,2-1,2 2,0 1,2 0,1 1,1 1,1 1,1 1,1 1,1 1,0 2,15-8,231-105,-271 131,17-7,0 1,1 0,-1 1,1 1,1 1,-1 1,2 0,-15 5,0 1,0-1,0 1,-1 0,1 1,-1-1,1 1,-1 0,-1 1,1-1,0 1,-1 0,0 0,0 0,-1 0,1 1,-1 0,0-1,-1 1,1 0,-1 0,0 1,-1-1,0 0,0 1,0-1,-1 2,9 21,1 13,-1 1,-3 0,-1 0,-2 0,-2 1,-2-1,-3 5,2 58,3 120,23-85,4 28,-25-153,-1-1,2 0,0 0,1 0,1 0,0-1,0 0,2 0,0-1,0 0,1 0,1-1,0 0,1-1,0 0,0 0,1-1,1-1,0 0,-1-2,-1 0,1-1,1 0,-1-1,1-1,0 0,0-1,0 0,6 0,-7-4,0-1,1 0,-1-1,0-1,-1 0,1 0,-1-1,0-1,0 0,0 0,-1-1,6-5,13-8,-12 9,0-1,-1 0,0-1,-1-1,0 0,-1-1,6-10,124-225,-2-34,-133 267,1 1,0 0,2 1,0 1,0 0,2 0,-1 1,2 1,0 0,0 1,1 1,0 0,1 1,0 1,0 0,1 2,14-4,-10 1,-17 6,-1 1,1-1,0 1,0 0,-1 0,1 0,1 1,-1 0,0 0,0 0,0 0,1 1,-1 0,0 0,0 1,1-1,-1 1,0 0,0 0,0 1,0 0,0 0,0 0,0 0,-1 1,1-1,-1 1,0 1,2 0,74 139,-9 91,-58-196,-9-20,1-1,0 1,2-1,0 0,1 0,0 0,1-1,1-1,1 0,0 0,1-1,1 0,9 7,-10-15,-1-2,1 1,0-1,0-1,1 0,-1-1,0 0,1-1,0-1,-1 0,1 0,-1-1,1-1,-1 0,0-1,1 0,7-3,-3-2,0-1,0 0,-1-1,0-1,-1-1,0 0,0 0,-2-2,1 0,-2 0,0-1,-1-1,0 0,-1 0,-1-1,-1 0,2-7,-4 11,0 0,0 0,2 1,-1 0,2 0,-1 1,2 0,-1 1,2 0,-1 0,1 1,1 0,-1 1,1 1,1 0,0 0,0 1,0 1,0 0,12-2,-18 5,0 1,1 0,-1 0,0 0,1 1,-1 0,0 1,1 0,-1 0,0 0,0 1,0 0,0 0,0 1,0 0,-1 0,1 1,-1 0,0 0,0 0,0 1,0 0,1 8,1 0,-2 0,0 1,-1 0,0 0,-1 1,-1-1,0 1,-1 0,0 0,3 18,0-2,-5-24,0 1,0-1,1 0,0 1,1-1,-1 0,1 0,1 0,-1 0,1 0,0 0,1-1,0 1,0-1,0 0,1 0,0-1,0 1,0-1,1 0,-1 0,1-1,1 0,3 3,-2-5,1 1,-1-1,0 0,1-1,-1 0,0 0,1-1,0 0,-1 0,1-1,-1 0,0-1,1 0,-1 0,0-1,0 0,0 0,-1-1,1 0,0-1,136-111,-98 74,58-62,-87 87,1 1,1 1,0 0,1 2,1 0,0 2,16-7,-33 17,1 0,-1 0,1 0,0 1,-1 0,1 0,0 0,-1 1,1-1,0 1,-1 0,1 1,-1-1,0 1,1-1,-1 2,0-1,0 0,0 1,0-1,-1 1,1 0,-1 1,0-1,1 0,-2 1,1 0,0 0,-1 0,1 0,-1 0,0 0,-1 0,1 1,-1-1,0 1,32 44,-29-44,0 1,1-1,0 0,0 0,0 0,1 0,-1-1,1 0,0 0,0-1,1 0,-1 0,1 0,-1-1,1 1,0-2,0 1,0-1,0 0,0-1,0 1,0-1,0-1,0 1,0-1,0-1,0 1,4-2,71-38,34-9,-109 48,0 0,0 0,0 1,0 0,1 0,-1 1,0 0,1 0,-1 1,0 0,0 0,0 1,0 0,0 0,0 1,0-1,-1 2,1-1,-1 1,0-1,0 2,0-1,0 1,-1 0,0 0,0 0,0 1,-1 0,68 151,-62-142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17:49.457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832 65,'-3'-2,"-1"0,1 1,-1-1,0 1,0 0,1 0,-1 0,0 1,0-1,0 1,0 0,1 0,-1 1,0-1,0 1,0 0,0 0,1 0,-1 0,0 0,1 1,-1 0,1 0,0 0,0 0,-1 0,1 1,1-1,-2 2,-71 101,52-68,-60 82,78-110,1 0,0 1,1-1,0 1,1 0,0 0,0 0,1 0,0 1,1-1,0 0,1 0,0 0,1 0,0 0,1 5,-1-11,0 0,0-1,0 1,1-1,-1 1,1-1,0 0,0 0,0 0,0 0,1-1,-1 1,1-1,-1 0,1 0,0 0,0 0,0-1,0 0,0 0,0 0,0 0,0 0,1-1,-1 0,0 0,0 0,0 0,1-1,-1 1,0-1,0 0,0-1,0 1,0-1,0 1,0-1,-1 0,1-1,-1 1,1-1,-1 1,0-1,1-2,189-172,-102 94,-91 83,0 1,0-1,0 0,0 1,1-1,-1 0,0 1,0-1,1 0,-1 0,0 1,0-1,1 0,-1 0,0 0,1 0,-1 1,0-1,1 0,-1 0,0 0,1 0,-1 0,0 0,1 0,-1 0,1 0,-30 30,-201 158,44-57,184-131,1 1,-1-1,0 1,1 0,-1 0,1-1,-1 1,1 0,0 0,-1 1,1-1,0 0,0 0,0 1,0-1,0 0,0 1,0-1,0 1,1-1,-1 1,1 0,-1-1,1 1,-1-1,1 1,0 0,0 0,0-1,0 1,0 0,0-1,0 1,1 0,-1-1,0 1,1 0,0-1,-1 1,1-1,0 1,0-1,0 1,0-1,0 0,0 1,0-1,0 0,0 0,1 0,-1 0,1 0,0 1,15 1,0 0,0-1,1 0,-1-1,0-1,1-1,-1-1,0 0,1-1,-1-1,-1-1,3-1,208-80,-202 77,1 1,1 1,-1 2,1 0,0 2,12 0,723 5,-759-1,0-1,0 1,0-1,0 0,0 0,1 0,-1 0,0-1,0 1,0-1,0 0,-1 0,1 0,0 0,0 0,0-1,-1 1,1-1,-1 0,1 0,-1 0,0 0,0 0,0 0,0-1,0 1,0 0,0-1,-1 0,0 1,1-1,-1 0,0 0,0 0,0 0,-1-1,9-252,-7 248,-2-1,1 1,-1-1,-1 1,1-1,-1 1,-1-1,0 1,0 0,0-1,-1 1,-1 1,1-1,-1 0,0 1,-1 0,0 0,0 0,0 0,-1 1,-4-4,-3 0,-1 1,0 0,-1 0,0 1,0 1,0 1,-1 0,0 1,0 1,-1 0,1 1,-1 1,0 0,1 2,-1 0,0 0,0 2,-9 2,-11-4,-274 2,293 0,-1 2,1 0,0 1,1 1,-1 1,1 0,0 1,1 1,0 0,0 2,1-1,0 2,1 0,1 1,-3 3,11-11,1 0,-1 1,1 0,0 0,0 1,1-1,-1 1,2-1,-1 1,1 0,0 0,0 0,1 1,0-1,0 0,1 0,0 1,0-1,0 0,1 1,0-1,1 0,0 0,0 0,0 0,1 0,0 0,0-1,1 0,0 1,0-1,0 0,1-1,0 1,0-1,0 0,7 4,-2-3,1-1,0 0,0 0,1-1,-1-1,1 0,0-1,0 0,0 0,0-1,0-1,0 0,0-1,0 0,0-1,-1 0,9-3,-14 3,158-54,23-54,-184 108,0-1,-1 0,1 0,-1 0,1 0,-1 0,0 0,0-1,-1 1,1-1,0 1,-1-1,0 0,0 1,0-1,-1 0,1 0,-1 0,0 0,0 1,0-1,0 0,-1 0,0 0,0 0,0 1,0-1,0 0,-1 1,1-1,-1 1,0 0,0-1,-1 1,1 0,-1 0,1 0,-1 1,0-1,0 1,0-1,0 1,0 0,-1 0,1 0,-1 1,-1-1,-24-10,0 1,0 1,-1 2,0 0,0 3,-1 0,-1 2,24 2,-1-1,0 0,-1 0,1 1,0 0,-1 0,1 1,0 1,-1-1,1 1,0 1,-1 0,1 0,0 1,0 0,1 1,-1 0,1 0,0 1,0 0,-5 4,-51 77,62-83,1 0,-1 0,1 1,-1-1,1 1,0-1,1 1,-1 0,1-1,-1 1,1 0,0-1,0 1,1 0,-1-1,1 1,0-1,0 1,0-1,0 1,1-1,-1 1,1-1,0 0,0 0,0 0,1 1,10 7,1-1,0-1,1 0,0-1,0 0,1-1,0-1,0 0,0-2,1 0,0 0,-1-2,1 0,0-1,0 0,0-2,1 0,5 1,0-1,1-1,-1-1,0-1,-1-1,1-1,-1-1,0 0,-1-2,0-1,0-1,-1 0,0-2,-1 0,5-6,10-25,-34 43,0 1,0-1,0 1,0-1,0 1,-1-1,1 1,0-1,0 1,0 0,0-1,-1 1,1-1,0 1,0 0,-1-1,1 1,0 0,0-1,-1 1,1 0,-1-1,1 1,0 0,-1 0,1 0,-1-1,1 1,0 0,-1 0,1 0,-1 0,1 0,-1 0,1 0,0 0,-1 0,1 0,-1 0,1 0,-1 0,1 0,-1 0,1 0,0 0,-1 0,1 1,-1-1,1 0,-1 0,1 1,0-1,-1 0,1 0,0 1,-1-1,1 0,0 1,0-1,-1 1,1-1,0 0,0 1,0-1,-9 8,24-11,-13 4,0-1,0 0,-1 0,1-1,0 1,0 0,0-1,0 1,-1-1,1 1,0-1,-1 0,1 0,0 0,-1 0,1 0,-1 0,1 0,-1 0,0-1,1 1,-1 0,0-1,0 1,0-1,0 0,0 1,-1-1,1 0,0 1,-1-1,1 0,-1 0,0 0,1 0,-1 1,0-1,0 0,0 0,0 0,-1 0,1 1,0-1,-1 0,0 0,1 0,-1 1,0-1,0 0,1 1,-2-2,-8-2,-1 1,1-1,-1 2,0-1,0 2,0-1,0 1,0 1,0 0,-1 1,1 0,0 1,-10 1,-7-1,-427 1,287-29,-85 26,111-27,-82 28,81 28,20-10,27-2,79-9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19:15.499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402 406,'-180'17,"88"-5,366 15,-105 2,-54-3,40 4,-155-29,0-1,0 1,0 0,0-1,0 1,0 0,0-1,0 1,0-1,0 1,0 0,0-1,0 1,-1 0,1-1,0 1,0-1,-1 1,1 0,0-1,-1 1,1-1,-1 1,1-1,-1 0,1 1,-1-1,1 1,-1-1,1 0,-1 1,1-1,-1 0,1 0,-1 1,0-1,1 0,-1 0,0 0,1 0,-1 0,0 0,1 0,-1 0,1 0,-1 0,0 0,1 0,-1 0,0-1,0 1,-85 26,68-18,0-2,0 0,0 0,-1-2,1-1,-1 0,0-1,0-1,0-1,-1-1,1 0,1-1,-7-3,-1-1,0 2,-1 0,1 1,-1 2,1 1,-1 1,1 1,-1 1,1 1,-4 3,27-6,1 0,0 0,-1 0,1 0,-1-1,1 1,-1-1,0 0,1 0,-1 0,0 0,1 0,-1 0,1-1,-1 1,1-1,-1 0,1 0,-1 0,1 0,0 0,-1 0,1-1,0 1,0-1,0 1,0-1,0 0,0 0,1 0,-1 0,0 0,1 0,0 0,0-1,-1 1,1 0,0-1,1 1,-1-1,0-1,-1-18,0 1,2-1,1 1,0 0,2-1,0 1,1 0,7-20,1-76,-13 105,1-1,0 0,1 1,1-1,-1 1,2-1,0 1,0 0,1 0,1 0,0 0,1 1,0 0,5-8,-2 12,-1 1,1 0,0 0,0 1,1 0,-1 1,1 0,0 1,0 0,0 0,1 1,-1 0,1 1,-1 0,1 1,0 0,-1 0,1 2,-1-1,6 2,32 0,320-3,-171 29,-111-29,71 11,-4 34,-146-45,0 1,0 1,1-1,-1 1,-1 0,1 1,0-1,0 1,-1 1,0-1,0 1,0 0,0 1,0-1,-1 1,0 0,0 1,0-1,-1 1,0 0,0 0,2 4,3 17,-2 1,-1-1,-1 1,-2 0,0 1,-2-1,-1 0,-4 28,-22 60,26-114,-1 0,1 0,-1 0,0 0,1 0,-1 0,0-1,0 1,0 0,0 0,-1-1,1 1,0-1,-1 1,1-1,-1 1,0-1,1 0,-1 0,0 0,0 0,0 0,1 0,-1 0,0-1,0 1,0 0,0-1,-1 0,1 0,0 0,0 1,0-2,0 1,0 0,0 0,0-1,0 1,0-1,0 0,0 1,0-1,0 0,0 0,1 0,-1 0,0-1,1 1,-1 0,1-1,-1 1,1-1,0 0,-1 1,1-1,0 0,0 0,0 0,1 1,-1-2,-7-7,1-2,1 1,0-1,1 0,0 0,0 0,2-1,-1 1,0-8,4 21,0 0,-1-1,1 1,-1 0,0-1,1 1,-1 0,0-1,1 1,-1-1,0 1,1-1,-1 1,0-1,0 0,0 1,1-1,-1 0,0 0,0 0,0 0,0 1,0-1,1 0,-1 0,0-1,0 1,0 0,0 0,0 0,1-1,-1 1,0 0,0-1,0 1,1 0,-1-1,0 1,0-1,1 1,-1-1,1 0,-1 1,0-1,1 0,-1 1,1-1,-1 0,1 0,0 1,-1-1,1 0,0 0,0 0,-1 0,1 1,0-1,0 0,0 0,0 0,0 0,0 0,0 1,0-1,1 0,-7 15,2 2,0-1,0 0,1 1,1 0,1 0,0-1,1 1,1 0,1 6,0 13,-2-20,1-49,-1-343,1 374,0 0,-1 0,1 0,-1 1,1-1,-1 0,0 0,0 0,0 0,-1 0,1 0,0 0,-1 0,0 1,0-1,0 0,0 0,0 1,-1-1,1 1,-1-1,0 1,1 0,-1-1,0 1,0 0,-1 0,1 0,0 1,-1-1,1 0,-1 1,1 0,-1-1,0 1,1 0,-1 1,0-1,0 0,-1 1,-5 5,0 1,0 0,1 1,0 0,0 1,0-1,1 1,0 1,1-1,0 1,0 0,1 1,0-1,1 1,0 0,0 0,1 1,-2 9,3-14,-5 17,2-1,0 1,2 0,0 0,2 0,0 0,2 0,3 23,20 21,-23-65,-1-1,1 0,0 1,0-1,0 1,0-1,0 0,0 0,0 1,0-1,1 0,-1 0,0 0,1 0,-1-1,1 1,-1 0,1-1,-1 1,1 0,-1-1,1 0,0 1,-1-1,1 0,0 0,-1 0,1 0,0 0,-1 0,1-1,-1 1,1-1,0 1,-1-1,1 1,-1-1,1 0,-1 0,1 0,3-5,-1-1,1 0,-1 1,-1-2,1 1,-1 0,-1-1,1 1,-1-1,-1 0,1 0,-1 1,-1-1,0 0,0 0,0 0,-1 0,0 0,0 0,0-11,1-12,1 15,0 0,-1 0,-1 0,-1 0,0 1,-1-1,0 0,-2 1,0 0,0 0,-1 0,-1 1,-6-9,11 18,-1-1,0 1,0 1,0-1,0 0,-1 1,1-1,-1 1,-1 0,1 0,0 1,-1-1,0 1,0 0,0 1,0-1,0 1,0 0,-1 0,1 0,-1 1,1 0,-1 0,0 0,1 1,-1 0,0 0,0 0,1 1,-1 0,0 0,1 0,-1 1,1 0,-8 9,0 0,1 1,1 1,0 0,1 0,0 1,1 0,1 1,0 0,1 0,0 1,1 0,1 0,1 0,0 1,2 0,-1-1,1 16,-1-16,1 1,1-1,0 1,1-1,1 0,0 1,1-1,1 0,1 0,0 0,1 0,1-1,0 1,1-1,1-1,6 11,-12-21,1 0,-1-1,1 1,0-1,0 1,0-1,0 0,0 0,1 0,-1-1,1 1,0-1,0 0,0 0,0 0,0 0,0-1,0 0,1 0,-1 0,0 0,1-1,-1 1,1-1,-1 0,1-1,-1 1,0-1,1 0,-1 0,0 0,1 0,-1-1,0 0,0 0,0 0,-1 0,1-1,0 1,-1-1,1 0,-1 0,0 0,0-1,2-3,5-16,-1 0,-1-1,-1 0,-1 0,-1-1,-2 0,0 1,-1-1,-2 0,-1-1,0 2,-2-1,-2-7,2 10,-1 0,-1 0,0 1,-2-1,0 1,-2 1,0 0,-1 0,-1 1,-1 0,0 1,-4-3,13 18,0 0,0 0,0 0,0 0,0 1,-1-1,1 1,-1 0,0 0,1 0,-1 1,0-1,0 1,0 0,0 0,-1 1,1-1,0 1,0 0,0 0,0 0,-1 0,1 1,0-1,0 1,0 0,0 1,0-1,0 1,0 0,0 0,-100 84,86-69,1 1,1 1,1 0,0 1,2 1,0 0,2 0,0 2,1-1,1 1,-5 23,14-42,-1 1,1 0,1 0,-1 0,0 0,1 0,0 0,0-1,1 1,-1 0,1-1,0 1,0-1,1 1,-1-1,1 0,0 0,0 0,0-1,1 1,-1-1,1 0,0 0,0 0,0 0,0 0,0-1,1 0,-1 0,1 0,0-1,0 1,8 2,0 0,0 0,0-2,0 1,0-2,1 0,-1 0,0-2,1 1,-1-2,6-1,-13 2,1-2,-1 1,0-1,0 0,0 0,0-1,-1 1,1-1,-1-1,0 1,0-1,0 0,-1 0,0 0,0-1,0 1,-1-1,1 0,-1 0,-1 0,1-1,-1 1,0 0,-1-1,0 0,0 1,0-1,0 0,-1 1,-1-1,1-2,-4-13,0 1,-1 1,-1-1,-1 1,-1 0,-1 0,-1 1,0 0,-1 1,-1 0,-2 1,0-6,8 13,-1 1,0-1,-1 1,0 1,-1-1,1 2,-2-1,1 1,-1 0,-6-2,14 7,-1 1,0-1,0 1,0 0,0 0,0 0,-1 0,1 1,0-1,0 1,0 0,-1 0,1 0,0 0,0 0,-1 1,1 0,0-1,0 1,0 1,0-1,0 0,0 1,0-1,0 1,1 0,-1 0,1 0,-1 0,1 0,0 1,0-1,0 1,0-1,0 1,0 0,1 0,-1 0,0 2,-4 5,0 1,0 0,1 0,0 0,1 1,0-1,1 1,1 0,0 0,0 0,1 1,0-1,2 0,-1 0,1 0,1 1,0-1,1 0,0-1,1 1,0 0,0-1,4 5,-1-7,1 0,0 0,0-1,1 1,0-2,0 1,1-2,0 1,0-1,0-1,1 1,0-2,0 0,0 0,1-1,-1 0,1-1,0 0,-1-1,12-1,-21 1,1-1,-1-1,0 1,0 0,0-1,0 1,0-1,0 1,-1-1,1 0,0 0,0 0,0 0,0 0,-1 0,1 0,-1-1,1 1,-1-1,1 1,-1-1,0 0,0 1,0-1,0 0,1 0,-13 27,2 74,7-98,1 1,-1-1,1 1,-1-1,0 0,1 0,-1 1,0-1,0 0,0-1,0 1,0 0,0 0,0-1,0 0,0 1,0-1,0 0,0 0,-1 0,1 0,0 0,0 0,0-1,0 1,0-1,0 0,0 1,0-1,0 0,0 0,0 0,0 0,1-1,-1 1,0 0,1-1,-1 0,-9-3,-37-14,-103-27,-17 16,165 30,-20-2,-1 1,1 1,0 1,-1 1,1 1,-20 5,31-4,0 0,-1-1,1-1,-1 0,1-1,-1 0,0-1,1-1,-1 0,0 0,1-1,-7-2,-93-26,94 23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14.069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1345 598,'-37'-90,"35"88,0-1,1 1,-1 0,0-1,0 1,0 0,0 0,-1 1,1-1,-1 0,1 1,-1-1,1 1,-1 0,0 0,1 0,-1 0,0 0,0 1,0-1,0 1,0 0,0 0,1 0,-1 0,0 0,0 1,0-1,0 1,0 0,-1 1,-106 77,51-29,58-50,0 0,0 1,0-1,0 0,0 0,0 1,0-1,0 1,0-1,0 1,0-1,0 1,0-1,0 1,0 0,1 0,-1-1,0 1,1 0,-1 0,0 0,1 0,-1 0,1 0,-1 0,1 0,0 0,-1 0,1 0,0 0,0 0,0 0,-1 0,1 1,1-1,-1 0,0 0,0 0,0 0,0 0,1 0,-1 0,0 0,1 0,-1 0,1 0,0 0,-1 0,1 0,0 0,-1-1,1 1,0 0,9-1,-1-1,1 0,-1 0,1-1,-1-1,0 1,0-2,0 1,0-1,-1-1,1 1,-1-1,0-1,96-83,-103 88,0 0,0 1,0 0,0-1,0 1,0-1,0 1,0 0,0 0,0 0,0 0,0-1,0 1,0 0,0 1,0-1,0 0,0 0,0 0,0 1,0-1,0 0,0 1,0-1,0 1,0-1,0 1,0 0,-1-1,1 1,0 0,0 0,-1-1,1 1,0 0,-1 0,1 0,-1 0,1 0,-1 0,0 0,1 0,-1 0,0 0,0 0,1 0,-1 0,0 0,0 0,0 0,0 0,-1 0,1 0,0 0,0 0,-1 0,1 0,0 0,-1 0,1 0,-1 0,1 0,-1 0,0 0,1-1,-1 1,-19 41,63-147,-43 104,0 1,0-1,0 0,0 0,0 0,0 0,0 0,0 0,0 0,-1 0,1 0,0 0,0 0,-1 0,1 0,-1 0,1 1,-1-1,1 0,-1 0,0 0,1 1,-1-1,0 0,0 1,1-1,-1 1,0-1,0 1,0-1,0 1,0 0,0-1,0 1,1 0,-1 0,0-1,0 1,0 0,0 0,0 0,0 0,0 0,0 1,0-1,0 0,0 0,0 1,0-1,0 0,0 1,0 0,-51 23,-220 181,265-201,-28 14,34-18,1 0,-1 0,1 0,-1 1,1-1,-1 0,1 0,-1 0,1 0,-1 0,1 0,-1 0,1 0,-1 0,1 0,-1 0,0 0,1-1,-1 1,1 0,0 0,-1-1,1 1,-1 0,1 0,-1-1,1 1,-1 0,1-1,0 1,-1-1,1 1,0 0,0-1,-1 1,1-1,0 1,0-1,-1 1,1-1,0 1,0-1,0 1,0-1,0 1,0-1,0 1,0-1,0 0,0 1,0-1,0 1,0-1,0 1,1-1,-1 1,0-1,0 1,1-1,-1 1,4-10,-4 9,1 1,-1 0,1-1,-1 1,1-1,-1 1,0-1,1 1,-1-1,0 1,1-1,-1 1,0-1,0 1,1-1,-1 1,0-1,0 0,0 1,0-1,0 1,0-1,0 0,0 1,0-1,0 1,0-1,0 0,0 1,-1-1,1 1,0-1,0 1,-1-1,1 0,0 1,-1-1,1 1,0 0,-1-1,1 1,-1-1,1 1,-1 0,1-1,-1 1,1 0,-1-1,1 1,-1 0,1 0,-1-1,0 1,1 0,-1 0,0 0,-9 2,1 0,-1 1,0 0,1 1,-1 0,1 0,0 1,1 1,-1-1,0 2,-42 22,-223 61,272-89,-1 1,0-1,0 1,0-1,-1 0,1 0,0 0,-1 0,1 0,0-1,-1 1,1-1,-1 0,1 0,0-1,-1 1,1-1,-1 1,1-1,0 0,-2-1,10-62,-38 69,28-3,1-1,0 0,-1 0,1 0,0-1,-1 1,1-1,-1 0,1 0,-1-1,1 1,-1-1,1 0,0 0,-1 0,1-1,0 0,0 0,0 0,0 0,0 0,1-1,-1 0,1 1,-1-2,1 1,-1-1,-3-3,0 0,0 0,1 0,0-1,0 0,1 0,0 0,0-1,1 0,0 0,1 0,0 0,0 0,0-6,1-27,16 215,-12-165,0-4,-1-1,0 1,0-1,0 1,0 0,0-1,-1 1,1 0,-1-1,0 1,0 0,-1 0,1-1,-1 1,0 0,0-1,-1 4,-11-39,10 4,3 20,0 1,-1-1,0 1,0-1,-1 1,0 0,0 0,0 0,-1 0,-1 0,-2-5,6 12,-1-1,1 0,0 0,-1 0,0 0,1 1,-1-1,1 0,-1 1,0-1,0 0,1 1,-1-1,0 1,0-1,0 1,0 0,1-1,-1 1,0 0,0-1,0 1,0 0,0 0,0 0,0 0,0 0,0 0,0 0,0 0,0 0,0 1,1-1,-1 0,0 1,0-1,0 0,0 1,0-1,1 1,-1-1,0 1,0 0,1-1,-1 1,0 0,1 0,-1-1,1 1,-1 0,1 0,-21 43,18-105,4 25,-11-124,-10 10,-18 62,5 23,33 62,-1 0,1 1,-1-1,1 0,0 0,0 0,0 0,1 0,-1 0,1 0,-1 0,1 0,0 1,0-1,0 0,0 1,1-1,-1 1,1-1,0 1,-1-1,1 1,0 0,1 0,-1 0,0 0,0 0,1 1,0-1,79-36,-79 37,23-5,1 1,0 1,0 1,0 1,0 2,1 0,9 3,34-1,81-18,-112 9,1 2,0 2,0 2,-1 1,2 3,41-1,87 25,-116-27,63 9,-112-9,-1 2,0-1,0 0,0 1,-1 0,1 0,0 0,-1 0,1 1,-1-1,1 1,-1 0,0 0,0 0,-1 0,1 1,-1-1,0 1,1 0,-1-1,-1 1,1 0,-1 0,2 4,-3 0,0 0,0 1,-1-1,0 0,-1 0,1 0,-1 0,-1-1,0 1,0-1,0 1,-1-1,0 0,0 0,-1-1,0 1,0-1,-1 0,1 0,-1-1,-1 1,-4 2,-28 35,-62 94,100-135,0 1,0-1,0 0,1 1,-1 0,1-1,-1 1,1-1,0 1,0 0,0-1,0 1,1-1,-1 1,1-1,0 1,-1-1,1 1,0-1,1 1,-1-1,0 0,1 0,-1 0,1 0,-1 0,1 0,0 0,0 0,0 0,0-1,0 1,0-1,1 0,-1 0,0 0,1 0,-1 0,1 0,-1 0,1-1,-1 1,1-1,0 0,-1 0,1 0,-1 0,1 0,0-1,-1 1,1-1,-1 1,1-1,0-1,27-5,0-1,-1-2,0-1,-1-1,0-2,-1 0,0-2,-1-1,6-7,-11 10,-6 3,-1-1,0 0,0-1,-1-1,-1 0,-1 0,0-1,0-1,6-14,-16 28,1 0,-1 0,0-1,0 1,0 0,0-1,0 1,0 0,-1-1,1 1,-1-1,0 0,0 1,0-1,0 1,0-1,0 1,-1-1,1 1,-1-1,1 1,-1-1,0 1,0 0,0-1,-1 1,1 0,0 0,-1 0,0 0,1 0,-1 0,0 0,0 1,0-1,0 1,0-1,0 1,-1 0,1 0,0 0,-1 0,1 0,0 0,-3 0,-11 0,0 0,-1 1,1 0,0 1,0 1,0 1,0 0,1 1,-1 1,1 0,0 1,0 1,-2 1,-56 20,19-11,1 2,0 3,2 2,-1 2,46-22,-1 0,0 1,1 0,0 0,0 0,1 0,-1 1,1 0,0 0,1 1,-1-1,-2 7,8-13,-1 1,1-1,0 1,-1-1,1 0,0 1,-1-1,1 0,0 1,-1-1,1 0,0 0,0 0,-1 0,1 0,0 0,0 0,-1 0,1 0,0 0,0 0,-1 0,1 0,0-1,0 1,-1 0,1 0,0-1,-1 1,1-1,-1 1,1-1,0 1,-1-1,1 1,-1-1,1 1,-1-1,1 0,-1 1,0-1,1 0,-1 1,0-1,1 0,-1 1,0-1,0 0,0 0,0 0,13-10,-1-1,0-1,-1 0,0-1,-1 0,-1-1,0 0,-1 0,-1-1,0 0,-1 0,-1-2,-5 15,0 0,0 1,0-1,-1 0,0 1,1-1,-1 1,0-1,0 1,0-1,-1 1,1 0,0-1,-1 1,0 0,1 0,-1 0,0 0,0 0,0 1,-1-1,1 0,0 1,0 0,-1-1,1 1,-1 0,1 0,-1 1,0-1,1 0,-1 1,0 0,1 0,-1-1,0 1,1 1,-1-1,0 0,1 1,-1-1,0 1,1 0,-1 0,1 0,-1 0,1 0,0 1,-1-1,1 1,0 0,0 0,-34 17,0 2,2 2,1 1,-23 22,-10 6,47-37,-2-1,1 2,1 0,0 2,1 0,-13 17,32-35,-1 0,1 0,-1 0,1 0,-1 0,1 0,-1 0,1 0,-1 1,1-1,-1 0,1 0,-1 0,1 1,-1-1,1 0,-1 1,0-1,1 0,-1 1,1-1,-1 0,0 1,0-1,1 1,-1-1,0 1,0-1,1 1,-1-1,0 1,0-1,0 1,0-1,0 1,0-1,0 1,0-1,0 1,0-1,0 1,0-1,0 1,0-1,0 1,0-1,-1 1,1-1,0 1,0-1,-1 1,1-1,0 1,44-23,80-99,-33 10,-91 110,1 1,-1 0,1-1,-1 1,1-1,-1 1,1-1,-1 1,0-1,1 1,-1-1,0 0,1 1,-1-1,0 1,0-1,0 0,1 1,-1-1,0 0,0 1,0-1,0 0,0 1,0-1,0 0,-1 1,1-1,0 1,0-1,0 0,-1 1,1-1,0 1,-1-1,1 0,0 1,-1-1,1 1,-1-1,1 1,-1-1,1 1,-1 0,1-1,-1 1,1 0,-1-1,0 1,1 0,-1 0,1-1,-2 1,-33 8,3 11,2 1,1 1,0 1,2 2,0 0,-6 11,19-22,-7 11,33-40,11-15,-12 18,0 0,-1-1,0 0,-1-1,-1 0,0 0,-1-1,-1 0,0 0,-2 0,1-1,-1-4,-4 18,-1 1,1-1,0 0,-1 1,1-1,-1 1,0 0,0-1,0 1,0 0,0-1,-1 1,1 0,-1 0,1 0,-1 0,0 0,0 0,0 1,0-1,0 1,0-1,0 1,0 0,-1-1,1 1,-1 1,1-1,0 0,-1 0,1 1,-1 0,0-1,1 1,-1 0,1 0,-1 0,1 1,-1-1,0 1,1-1,0 1,-1 0,1 0,-1 0,1 0,0 0,0 1,-1-1,0 2,-144 111,129-98,1 1,1 1,0 0,2 1,0 1,1 0,-4 9,16-28,0 0,0 0,1 0,-1 0,0 0,0 0,1 0,-1 0,1 1,-1-1,1 0,0 0,-1 1,1-1,0 0,0 1,0-1,0 0,0 1,0-1,0 0,0 1,1-1,-1 0,0 1,1-1,-1 0,1 0,-1 0,1 1,0-1,0 0,-1 0,1 0,0 0,0 0,0 0,0 0,0-1,0 1,0 0,1 0,-1-1,0 1,0-1,0 1,1-1,-1 0,0 1,1-1,-1 0,0 0,1 0,-1 0,0 0,1 0,-1 0,10-4,-1 0,0-1,0 0,-1-1,1 0,-1 0,0-1,-1 0,0-1,0 0,-1 0,0 0,4-7,1 2,-3 0,0 0,-1 0,0-1,-1 0,-1-1,0 1,2-13,5-7,1-43,-14 76,0-1,0 0,0 1,-1-1,1 1,0-1,-1 0,1 1,-1-1,1 1,-1-1,0 1,0 0,0-1,0 1,0 0,0 0,0-1,0 1,0 0,0 0,-1 0,1 0,-1 0,1 1,0-1,-1 0,1 1,-1-1,1 1,-1-1,0 1,1 0,-1 0,1-1,-1 1,0 0,1 1,-1-1,0 0,1 0,-1 1,1-1,-2 1,-6 3,-1 0,1 1,1 1,-1-1,1 1,0 0,0 1,0 0,1 0,0 1,1 0,0 0,-4 7,5-9,-10 12,0 0,1 1,1 1,1 0,0 0,2 2,0-1,2 1,0 1,1-1,2 1,0 0,2 1,0-1,1 1,2 4,1-24,0 1,1 0,-1-1,1 0,0 1,0-1,1 0,-1 0,1 0,0 0,0-1,0 1,0-1,1 1,0-1,-1 0,1-1,0 1,0-1,1 0,-1 0,0 0,1 0,-1-1,1 1,0-1,-1-1,1 1,0 0,-1-1,1 0,0 0,0-1,-1 1,1-1,0 0,-1-1,1 1,-1-1,1 1,-1-1,0-1,1 1,-1-1,-1 1,1-1,0 0,-1 0,4-4,23-23,-2-2,-1 0,-1-2,-2-1,14-27,-33 55,-1 0,0 0,0 0,-1-1,0 1,0-1,-1 0,0 0,0 0,-1 0,0 0,0 0,-1-1,0 1,0 0,-1-4,0 11,1 0,0 0,-1-1,1 1,-1 0,1 0,-1 0,1 0,-1 0,0 0,1 0,-1 0,0 0,0 0,0 1,0-1,0 0,0 0,0 1,0-1,0 1,0-1,0 1,0-1,0 1,-1 0,1 0,0-1,0 1,0 0,-1 0,1 0,0 0,0 0,0 0,-1 1,1-1,0 0,0 1,0-1,0 1,0-1,0 1,0-1,0 1,0 0,0-1,0 1,0 0,0 0,0 0,0 0,1 0,-1 0,-47 54,33-31,2 0,0 0,1 2,2-1,1 1,0 1,2 3,5-27,1 0,0 0,0 1,0-1,0 0,1 1,-1-1,1 1,0-1,0 1,0-1,0 1,1-1,0 1,-1-1,1 0,0 1,1-1,-1 0,1 0,-1 0,1 0,0 0,0 0,0 0,0 0,1-1,-1 1,1-1,0 0,-1 0,1 0,0 0,0 0,0-1,1 1,-1-1,0 0,1 0,-1 0,0 0,1-1,-1 1,1-1,2 0,78-21,-58 9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632 164,'-51'-19,"36"18,1 0,-1 1,0 1,0 0,1 1,-1 1,1 0,0 1,0 0,0 1,0 1,1 0,0 1,0 1,1 0,0 0,0 1,0 1,-22 19,2 1,1 2,1 1,2 1,-10 17,21-26,1 0,2 0,0 1,2 1,1 1,1-1,1 2,2-1,0 1,0 17,6-35,-1 1,2-1,0 1,0-1,1 0,0 1,1-1,0 0,1 0,0 0,1 0,0 0,1-1,0 0,1 0,0 0,0-1,1 1,0-2,1 1,0-1,0 0,0-1,1 0,1 0,-1-1,1 0,5 2,13 0,1-1,-1-1,2-1,-1-2,0-1,1-1,-1-2,0-1,1-1,-1-1,0-2,-1-1,0-1,0-1,0-2,-1-1,-1-1,14-9,2 1,-1-1,0-3,-2-1,-2-1,0-2,-2-2,-1-2,26-31,-47 49,0-1,-1 0,0-1,-1 0,-1-1,-1 0,-1-1,0 0,-1 0,-2-1,0 0,0 0,-2 0,-1 0,0 0,-2-1,0 1,-1-1,-1 1,-1 0,-2-8,1 14,-1 0,-1 0,0 1,0 0,-1 0,-1 0,0 1,-1 0,0 1,-1 0,0 0,-1 1,0 0,-1 1,0 0,0 1,-1 0,0 1,0 1,0 0,-1 1,-14-4,1 2,-1 1,0 1,1 2,-1 1,0 1,0 1,0 1,0 2,0 1,0 1,-16 6,-42 15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0,'58'38,"-40"-33,-1 0,1 2,-1 0,0 1,-1 1,0 0,0 1,-1 1,0 0,-1 1,-1 1,1 0,-2 1,0 0,-1 1,0 1,-1-1,-1 1,0 2,6 27,-2 0,-1 1,-3 0,-2 1,-2 0,-1 27,0-27,-2-17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3 109,'-2'18,"1"1,1-1,1 0,0 0,1 0,1 0,1 0,1-1,0 1,1-1,1 0,1-1,0 0,1 0,8 10,-14-23,0 0,0 0,0 0,0-1,1 1,-1-1,1 0,0 0,-1-1,1 1,0-1,0 1,0-1,0 0,0-1,0 1,0-1,0 0,1 0,-1 0,0 0,0-1,0 0,0 1,0-2,0 1,0 0,0-1,-1 0,1 0,0 0,-1 0,1 0,-1-1,0 1,1-2,82-125,-78 115,-2-2,0 1,0-1,-2 0,0 0,-1 0,0-1,-1 1,-1-1,-1 1,0-1,-2 0,1 1,-5-14,6 29,0 1,0-1,0 0,0 0,0 1,0-1,-1 0,1 0,0 1,-1-1,1 0,0 1,-1-1,1 0,-1 1,1-1,-1 1,1-1,-1 1,0-1,1 1,-1-1,0 1,1-1,-1 1,0 0,1 0,-1-1,0 1,0 0,1 0,-1 0,0 0,0-1,1 1,-1 0,0 1,0-1,0 0,1 0,-1 0,0 0,0 1,1-1,-1 0,0 1,1-1,-1 0,0 1,1-1,-1 1,1-1,-1 1,0-1,1 1,-1 0,1-1,0 1,-1-1,1 1,-1 0,1 0,0-1,-1 2,-3 12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0 271,'2'2,"0"0,0 0,-1-1,1 1,0-1,1 1,-1-1,0 0,0 0,0 0,1 0,-1 0,1 0,-1-1,1 1,-1-1,0 0,1 0,-1 1,1-2,-1 1,1 0,-1 0,1-1,-1 0,1 1,-1-1,0 0,1 0,-2 1,14-3,0 0,0-1,-1-1,1 0,-1-1,0-1,-1 0,0 0,0-2,0 1,-1-2,-1 0,0 0,0-1,0 0,-2-1,1 0,-2 0,0-1,0 0,0-2,-8 12,1 0,-1-1,0 1,1 0,-1 0,-1-1,1 1,0 0,-1 0,0-1,1 1,-1 0,0 0,-1 0,1 0,-1 0,1 0,-1 1,0-1,0 0,0 1,0-1,-1 1,1 0,0 0,-1 0,0 0,1 0,-1 1,0-1,0 1,0-1,0 1,0 0,-1 0,1 1,0-1,0 1,0 0,-1-1,1 1,0 1,-1-1,1 0,0 1,0 0,0-1,0 1,-1 0,1 1,0-1,1 1,-1-1,0 1,-1 1,-6 1,0 0,0 1,1 0,-1 0,1 1,0 1,1-1,0 2,0-1,0 1,1 0,0 0,1 1,0 0,0 0,1 1,0 0,0 0,1 0,1 0,-1 0,2 1,0 0,0-1,1 1,0 0,1 0,0 0,0 0,1-1,1 1,0 0,3 7,2-11,1 0,-1-1,2-1,-1 1,0-1,1-1,0 0,0 0,0 0,1-1,-1-1,1 0,0 0,0-1,-1 0,1 0,0-1,0 0,0-1,0-1,-1 1,1-1,0-1,-1 0,0 0,0-1,0 0,0-1,0 1,0-2,20-6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2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0,'-8'1,"-1"0,1 1,0-1,0 2,0-1,0 1,0 0,0 1,1 0,0 0,-1 1,2 0,-1 0,0 0,1 1,0 0,0 1,5-6,1-1,-1 1,1 0,-1-1,1 1,-1 0,1-1,0 1,0 0,-1 0,1-1,0 1,0 0,0 0,0-1,-1 1,1 0,1 0,-1 0,0-1,0 1,0 0,0 0,0-1,1 1,-1 0,0 0,1-1,-1 1,0 0,1-1,-1 1,1 0,-1-1,1 1,0-1,-1 1,1-1,-1 1,1-1,0 1,-1-1,1 0,0 1,0-1,-1 0,1 0,0 1,0-1,0 0,-1 0,1 0,0 0,0 0,0 0,-1 0,1 0,0 0,55 3,-51-3,16-1,-18-1,-1 1,1 0,0 0,-1 0,1 0,0 0,0 0,0 1,0-1,-1 1,1 0,0 0,0 0,0 0,0 1,0-1,0 1,0 0,-1 0,1-1,0 2,-1-1,1 0,0 1,-1-1,0 1,1 0,-1-1,0 1,0 0,0 1,0-1,0 0,-1 0,1 1,0-1,-1 1,0 0,0-1,0 1,0 0,0 0,0-1,-1 1,0 0,1 0,-1 0,0 0,0 0,0 0,-1 0,-7 13,-1 1,0-1,-2 0,1-1,-2 0,0-1,-1-1,0 0,-1 0,-1-1,0-1,0-1,-1 0,-2 0,0 3,-7-4,19-13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1,'3'1,"0"1,0-1,0 1,-1-1,1 1,-1 0,1 0,-1 0,0 1,0-1,0 1,0-1,0 1,-1-1,1 1,-1 0,0 0,1 0,-1 0,-1 0,1 0,0 0,-1 0,1 0,-1 0,0 0,0 0,0 1,-1-1,1 0,-1 0,0 0,1 0,-1 0,-1 0,1 0,0 0,-2 1,1 15,-15 267,45-86,-27-196,-1 0,0 0,0 0,0 1,0-1,-1 0,0 0,0 0,0 0,0 0,0 0,-1 0,0-1,0 1,0 0,0-1,0 0,-1 1,1-1,-2 1,-10 5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89,'9'-9,"0"1,1 0,0 0,0 1,0 0,1 1,0 0,1 1,-1 0,1 1,0 0,0 1,0 0,1 1,-1 0,0 1,1 0,-1 1,1 1,-1 0,1 1,-1 0,0 0,6 3,77 30,-74-28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1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1 353,'0'4,"0"10,0 6,4 4,1-2</inkml:trace>
  <inkml:trace contextRef="#ctx0" brushRef="#br0" timeOffset="1">49 38,'-8'-8,"-7"-3,3 1,4 1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2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96,'-4'1,"0"0,1 0,-1 1,0-1,1 1,-1 0,1 0,-1 0,1 0,0 1,0-1,0 1,0 0,0 0,1 0,-1 0,1 0,0 1,0-1,0 1,1-1,-1 1,1 0,0 0,0 0,0-1,0 1,1 0,-1 0,1 0,0 0,0 0,1 0,-1 0,1 0,0 0,0 0,0 0,0-1,1 1,0 0,0-1,0 1,0-1,0 0,1 0,-1 1,1-2,0 1,0 0,0-1,0 1,0-1,1 0,1 1,2-1,1 0,0-1,0 0,0 0,0-1,0 0,0 0,0-1,0 0,-1-1,1 1,0-1,-1-1,1 0,-1 0,0 0,1-1,-2 0,1 0,0-1,-1 0,0 0,4-4,-7 6,1 0,0 0,-1 0,0-1,0 0,0 1,0-1,0 0,-1 0,0-1,0 1,0 0,0-1,-1 1,1-1,-1 0,0 1,-1-1,1 0,-1 0,0 1,0-1,0 0,-1 0,0 1,0-1,0 0,0 1,-1-1,0 1,0-1,0 1,0 0,-1 0,0 0,1 0,-2 0,-2-2,-67-38,46 37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76,'-39'66,"-128"223,224-356,111-160,-166 228,-1 0,1 0,-1 0,1 0,-1 1,0-1,0 0,1 0,-1 1,0-1,0 1,0-1,0 1,-1 0,1-1,0 1,-1 0,1-1,-1 1,0 0,1 0,-1-1,0 1,0 0,0 0,0-1,0 1,-1 0,1 0,0 0,-1-1,0 1,1 0,-1-1,0 1,0-1,0 1,0-1,0 1,0-1,0 1,-1 10,1-9,0 1,0 0,0 0,1-1,-1 1,1 0,0 0,0 0,0 0,1 0,-1-1,1 1,0 0,0 0,1-1,-1 1,1 0,-1-1,1 0,0 1,0-1,1 0,-1 0,1 0,-1 0,1-1,0 1,0-1,0 1,0-1,1 0,-1 0,1-1,-1 1,1-1,0 1,-1-1,1 0,0-1,0 1,0-1,-1 1,1-1,0 0,0-1,0 1,0-1,0 0,-1 1,4-2,3-5,1 1,-1-1,0-1,0 0,-1 0,0-1,-1 0,0 0,0-1,-1 0,0-1,-1 1,0-1,-1-1,0 1,-1-1,0 0,-1 1,0-2,-1 1,0 0,-1 0,0-8,-1 16,0 1,0 0,-1 0,1 0,0 0,-1 0,0 0,0 0,0 0,0 0,0 1,-1-1,1 0,-1 1,0-1,0 1,0-1,0 1,0 0,0 0,-1 0,1 0,-1 0,1 0,-1 1,0-1,1 1,-3-1,-13-3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4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1,'-27'460,"-20"-117,37-305,5-23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4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0 398,'12'0,"-1"-1,1-1,-1 0,0-1,0 0,0 0,-1-1,1-1,-1 0,0 0,0-1,0 0,-1-1,0 0,3-4,43-34,-2-3,-2-2,-2-2,0-6,8-7,-25 55,-30 60,-3-39,-9 107,5-89,1-1,2 0,1 1,1-1,1 1,1-1,2 1,1-1,7 22,-10-45,1-1,-1 0,0-1,1 1,0 0,0-1,0 1,0-1,1 0,-1 0,1 0,0-1,0 1,0-1,0 0,0 0,0 0,1-1,-1 0,0 1,1-2,0 1,-1 0,1-1,-1 0,1 0,-1 0,1-1,0 1,-1-1,1 0,-1 0,0-1,1 1,-1-1,0 0,0 0,0-1,0 1,0-1,-1 0,1 0,2-3,154-118,-159 123,0 1,0-1,0 0,0 1,0-1,0 1,0-1,0 1,1 0,-1 0,0-1,0 1,0 0,1 0,-1 0,0 0,0 0,0 1,0-1,1 0,-1 0,0 1,0-1,0 1,0-1,0 1,0-1,0 1,0 0,0-1,0 1,0 0,0 0,-1 0,1 0,0 0,0-1,-1 1,1 1,-1-1,1 0,-1 0,1 0,-1 0,0 0,0 0,1 0,-1 1,0-1,6 74,-5-44,25 41,-13-56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5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207 455,'-113'94,"21"44,92-137,-1 1,1 0,0 0,0 0,-1 0,1 0,1 0,-1-1,0 1,0 0,1 0,-1 0,1 0,-1-1,1 1,0 0,0 0,0-1,0 1,0-1,0 1,0-1,1 1,-1-1,0 0,1 1,-1-1,1 0,-1 0,1 0,0 0,-1-1,1 1,0 0,0-1,0 1,-1-1,1 1,0-1,0 0,0 0,0 0,0 0,0 0,-1-1,1 1,0 0,0-1,0 1,0-1,-1 0,1 1,0-1,-1 0,1 0,-1 0,1-1,-1 1,1 0,-1 0,0-1,1 1,-1-1,0 1,0-1,0 0,154-131,-154 132,-1 0,0 1,0-1,0 0,1 0,-1 0,0 0,1 1,-1-1,1 0,-1 0,1 1,-1-1,1 0,-1 1,1-1,0 0,-1 1,1-1,0 1,0-1,-1 1,1-1,0 1,0 0,0-1,0 1,-1 0,1 0,0 0,0 0,0 0,0 0,0 0,0 0,-1 0,1 0,0 0,0 0,0 0,0 1,0-1,-1 0,1 1,0-1,0 1,0-1,-1 1,1-1,0 1,-1-1,1 1,-1 0,1 0,8 55,-6-21,-2-32,-1 0,1 0,0 1,-1-1,1 0,1 0,-1 0,0 0,1 0,0 0,-1-1,1 1,0 0,1-1,-1 1,0-1,1 0,-1 0,1 0,-1 0,1 0,0-1,0 1,0-1,0 0,0 1,0-2,1 1,-1 0,0 0,0-1,1 0,-1 0,0 0,1 0,-1 0,0-1,0 1,1-1,-1 0,0 0,0 0,0-1,0 1,0-1,0 1,-1-1,1 0,0 0,-1 0,1 0,-1-1,0 1,1-1,19-22,0-1,-1 0,-2-2,-1 0,-1-1,-1-1,-2-1,7-21,-19 47,17-40,-2-1,-2-1,-2-1,-2 0,-2 0,1-43,-14 40,4 51,0 1,0 0,0-1,-1 1,1-1,0 1,0 0,-1-1,1 1,0-1,-1 1,1-1,0 1,-1-1,1 0,-1 1,1-1,-1 1,1-1,-1 0,1 1,-1-1,0 0,1 0,-1 1,1-1,-1 0,0 0,1 0,-1 0,1 0,-1 0,0 0,1 0,-1 0,0 0,1 0,-1 0,1-1,-1 1,0 0,1 0,-1-1,1 1,-1 0,1-1,-1 1,1 0,-1-1,1 1,-1-1,1 1,0-1,-1 1,1-1,0 1,-1-1,1 1,0-1,0 1,-1-1,1 0,0 1,0-1,0 0,0 1,0-1,0 0,-8 18,1 0,1 1,1-1,0 1,1 0,1 0,1 1,0-1,2 0,0 1,2 11,-2-1,0 19,2-1,2 0,2 0,2-1,2 0,2 0,3-1,1 0,-16-45,-1 0,1-1,-1 1,1 0,-1-1,0 1,1 0,-1 0,1 0,-1-1,1 1,-1 0,0 0,1 0,-1 0,0 0,1 0,-1 0,1 0,-1 0,0 1,1-1,-1 0,1 0,-1 0,1 1,-1-1,1 0,-1 1,1-1,-1 0,1 1,-1-1,1 1,-1-1,1 1,0-1,-1 1,1-1,0 1,-1-1,1 1,0-1,0 1,0 0,0-1,-1 1,1-1,0 1,0 0,0-1,0 1,0-1,0 1,0 0,1-1,-1 1,0 0,-16-12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90,'4'-4,"6"-1,13-1,7-2,6 0,6 1,4 2,2-3,1 0,1 2,-5 2,-1-3,-4 0,-9 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0,'5'79,"3"65,-8-141,1 0,0 0,0 0,0 0,0 0,0 0,1 0,-1-1,1 1,0 0,0-1,0 1,0-1,0 0,0 0,1 0,-1 0,1 0,-1 0,1-1,0 1,0-1,0 0,0 0,0 0,0 0,0 0,0-1,0 1,0-1,0 0,1 0,-1 0,0 0,0-1,0 1,0-1,0 0,0 0,0 0,0 0,3-1,16-9,0 0,0-1,-1-1,-1-1,0-1,-1-1,-1-1,0 0,1-4,9-6,-28 28,-1-1,1 1,0-1,0 1,0-1,0 1,0-1,0 1,0-1,0 1,0-1,1 1,-1-1,0 1,0-1,0 1,1-1,-1 1,0-1,0 1,1-1,-1 0,0 1,1-1,-1 1,0-1,1 0,-1 1,1-1,-1 0,1 0,-1 1,1-1,-1 0,1 0,-1 0,1 0,-1 0,1 0,-1 1,1-1,-1 0,1 0,-1 0,1-1,-1 1,1 0,-1 0,1 0,-1 0,1 0,-1-1,1 1,-1 0,0 0,1-1,-1 1,1 0,-1-1,0 1,1 0,-1-1,0 1,1-1,-1 1,0 0,1-1,-1 1,0-1,0 0,-2 56,0-32,1-19,1-1,-1 0,1 1,-1-1,1 0,0 1,1-1,-1 1,0-1,1 0,0 1,0-1,0 0,0 0,0 1,1-1,0 0,-1 0,1-1,0 1,0 0,1-1,-1 1,0-1,1 0,0 1,-1-1,1 0,0-1,0 1,0 0,0-1,0 0,1 0,-1 0,0 0,1 0,-1-1,0 1,1-1,-1 0,1 0,-1 0,0-1,3 0,11-5,-1-1,1-1,-2-1,1 0,-1-1,-1-1,1 0,-2-1,0 0,0-1,-1 0,-1-1,0-1,-1 0,1-4,12 10,-20 5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0,'4'0,"2"4,-1 6,-5 5,-3 4,0 3,0 2,-4 1,0 0,1 0,1-4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6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1,'-4'0,"-6"4,-5 5,-4 6,1 4,8-1,6-3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7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1,'-7'187,"-8"1,-9-2,-19 55,38-217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2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1,'-33'66,"7"7,4 2,2 0,4 1,3 1,4 0,3 1,3 0,5 25,-2-83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33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125 191,'-8'3,"1"1,-1 0,1 0,-1 1,1 0,1 0,-1 1,1-1,0 1,0 1,0-1,1 1,0 0,1 0,-1 1,1-1,1 1,-1 0,2 0,-1 0,1 1,0-1,0 0,1 1,1-1,-1 1,1-1,0 1,1 0,1 2,-1-6,1 1,0-1,0 1,0-1,1 0,0 0,0 0,0-1,0 1,1-1,0 0,0 0,0 0,0 0,1-1,-1 1,1-1,0 0,0-1,0 1,0-1,1 0,-1 0,0-1,1 1,-1-1,1 0,0-1,-1 0,1 0,0 0,-1 0,1-1,0 0,-1 0,1 0,-1-1,1 0,-1 0,0 0,0-1,0 0,0 0,-1 0,1 0,-1-1,1 0,-1 0,0 0,1-3,0 4,0-1,0-1,0 1,-1-1,0 1,0-1,0 0,0-1,-1 1,0-1,0 1,-1-1,1 0,-1 0,0 0,-1 0,0-1,0 1,0 0,0-1,-1 1,0 0,-1-1,1 1,-1 0,-1 0,1-1,-1 1,0 0,0 0,-1 0,0 1,0-1,0 1,0-1,-1 1,0 0,0 0,-1 1,1-1,-1 1,0 0,0 0,0 1,-1 0,1 0,-1 0,0 0,0 1,0 0,-6-2,4 3,1 1,-1-1,0 1,0 1,0-1,0 1,0 1,0-1,1 1,-1 1,0-1,1 1,0 1,0-1,0 1,0 1,1-1,-1 1,0 1,-10 12</inkml:trace>
  <inkml:trace contextRef="#ctx0" brushRef="#br0" timeOffset="449.984">440 457,'69'-92,"40"-11,-108 101,0 1,-1-1,1 1,0 0,0-1,0 1,0 0,0-1,0 1,0 0,0 0,0 0,0 0,1 0,-1 0,0 0,1 1,-1-1,1 0,-1 1,1-1,-1 1,1 0,-1-1,1 1,-1 0,1 0,0 0,-1 0,1 0,-1 0,1 1,0-1,-1 0,1 1,-1-1,1 1,-1 0,0-1,1 1,-1 0,0 0,1 0,-1 0,0 0,0 0,0 0,0 0,0 1,0-1,0 0,0 1,0-1,-1 0,1 1,0 4,0 0,0 0,1 0,0 0,0-1,0 1,1-1,0 1,0-1,0 0,0 0,1 0,0-1,0 1,0-1,1 0,-1 0,1-1,0 1,0-1,0 0,1 0,-1-1,1 1,-1-1,1-1,0 1,0-1,0 0,0 0,0-1,0 1,0-1,0-1,0 1,4-2,6-6,0 0,-1-2,0 0,0 0,-1-1,0-1,-1-1,-1 0,0 0,0-1,-2-1,0 0,0 0,-1-1,-1 0,-1-1,0 1,-2-1,1-1,1-15,-1-24,-10 34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3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1,'-41'342,"-20"-56,62-285,0-1,0 1,0 0,0-1,0 1,0 0,1-1,-1 1,0-1,0 0,0 1,0-1,1 0,-1 0,0 0,0 0,0 0,1 0,-1 0,0 0,0 0,0-1,1 1,-1 0,0-1,0 1,0-1,0 1,0-1,0 0,0 1,0-1,0 0,0 0,0 0,0 1,0-1,-1 0,1 0,0 0,-1 0,1-1,-1 1,1 0,-1 0,0 0,1 0,-1 0,0-1,5-2,17-15,-5 3,0-1,1 2,1 0,1 2,0 0,1 1,0 1,1 1,0 1,0 1,1 0,5 1,-25 6,0 1,-1 0,1 0,0 0,0 0,-1 0,1 0,0 1,-1-1,1 1,-1 0,1 0,-1 0,1 0,-1 0,1 1,-1-1,0 1,0-1,0 1,0 0,0 0,0 0,0 0,-1 0,1 0,-1 0,1 1,-1-1,0 0,0 1,0-1,0 1,0 0,-1-1,1 1,-1 0,0-1,0 1,0 0,0-1,0 1,0 0,-1 2,0 4,0-1,-1 1,0 0,-1-1,0 0,0 1,0-1,-1 0,0 0,-1-1,0 1,0-1,-4 3,3-1,-2-1,1 0,-1-1,0 0,-1 0,1-1,-1 0,-1 0,1-1,-1 0,0-1,0 0,0 0,-1-1,1-1,-1 0,0 0,1-1,-1 0,0-1,0 0,0-1,1 0,-1-1,0 0,1 0,-1-2,1 1,0-1,-9-5,16 6,1 0,-1 0,0 0,1-1,0 1,0-1,0 0,0 0,1 0,-1 0,1 0,0 0,0 0,0 0,1 0,0 0,-1-1,2 1,-1 0,0 0,1-2,4-16</inkml:trace>
  <inkml:trace contextRef="#ctx0" brushRef="#br0" timeOffset="479.958">610 581,'13'1,"-1"-1,1-1,-1 0,0-1,0 0,1-1,-1 0,-1-1,1 0,0-1,-1 0,0-1,0 0,-1-1,0 0,0-1,0 0,-1 0,-1-1,1 0,-1-1,-1 0,2-2,-8 9,-1-1,1 1,-1 0,0 0,0-1,0 1,-1 0,1 0,-1-1,1 1,-1 0,0 0,0 0,-1 0,1 0,-1 0,1 0,-1 0,0 1,0-1,0 1,0-1,-1 1,1 0,-1 0,1 0,-1 0,0 0,0 1,1-1,-1 1,0-1,-1 1,1 0,0 1,0-1,0 0,0 1,-1 0,1 0,0 0,-1 0,1 0,0 1,0-1,0 1,-1 0,1 0,0 0,0 0,0 1,0-1,1 1,-1-1,0 2,-7 0,1 2,0-1,0 1,0 1,0 0,1 0,0 0,0 1,1 0,0 1,0 0,1 0,0 0,0 1,1 0,0 0,0 0,1 1,1-1,-1 1,2 0,-1 0,1 0,1 1,0-1,0 0,1 1,1-1,-1 0,2 0,-1 1,1-1,1 0,0 0,1 1,-2-4,0 0,1 0,0 0,0 0,1 0,0-1,0 1,0-1,1 0,0 0,0-1,0 1,1-1,0 0,0-1,0 0,1 1,-1-2,1 1,0-1,0 0,0-1,1 0,4 1,3-3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39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0 654,'56'-94,"52"-73,-106 166,0 2,0-1,0 0,0 0,0 1,0-1,0 1,0-1,0 1,0 0,0 0,0 0,-1 0,1 0,0 0,-1 0,1 1,-1-1,1 1,-1-1,0 1,1-1,-1 1,0 0,0 0,0 0,-1-1,1 1,0 0,-1 0,1 0,-1 0,1 0,-1 0,0 0,0 0,0 0,0 0,0 0,-1 0,1 0,-1 0,1 0,-1 0,1 0,-2 2,6 14,-4-14,0 0,0 0,1 0,0 0,0 0,0 0,0-1,1 1,-1 0,1 0,0-1,0 1,1-1,-1 0,1 0,-1 1,1-2,0 1,0 0,0-1,1 1,-1-1,0 0,1 0,0 0,-1 0,1-1,0 0,0 0,0 0,0 0,0 0,0-1,0 0,0 1,0-2,0 1,0 0,0-1,0 0,0 0,0 0,1-1,11-6,-1-1,0-1,-1-1,0 0,0-1,-1-1,-1 0,0 0,0-1,-2 0,0-1,-1-1,5-9,12-16,-11 20</inkml:trace>
  <inkml:trace contextRef="#ctx0" brushRef="#br0" timeOffset="329.99">605 509,'7'3,"1"0,-1 0,1-1,0-1,0 1,0-1,0-1,0 1,0-1,0-1,0 1,0-1,0-1,0 0,0 0,-1 0,1-1,-1 0,0-1,1 0,6 1,0-1,0-1,-1 0,0-1,0 0,0-1,-1-1,0 0,0 0,-1-1,0-1,-1 0,0 0,0-1,-1 0,-1-1,0 0,2-5,-9 15,0 0,-1 0,1 0,-1 0,1 0,-1 0,0 0,0 0,0 0,0 0,0 0,0 0,-1 0,1 0,-1-1,1 1,-1 0,0 1,0-1,0 0,0 0,0 0,0 0,-1 1,1-1,0 1,-1-1,1 1,-1-1,0 1,1 0,-1 0,0 0,0 0,0 0,0 0,0 0,0 1,0-1,0 1,0-1,0 1,0 0,0 0,0 0,0 0,-2 0,-99 24,96-21,2 1,-1-1,0 1,1-1,-1 2,1-1,0 0,1 1,-1 0,1 0,0 1,0-1,1 1,-1 0,1 0,0 0,1 0,0 0,0 1,0-1,1 1,0-1,0 1,0 0,1-1,0 1,0 0,1-1,0 1,0 0,1-1,-1 0,1 1,1-1,-1 0,1 0,0 0,1 0,-1 0,1-1,0 0,1 0,-1 0,1 0,0 0,0-1,1 0,-1 0,4 1,2 0,0 0,0 0,0-2,1 1,0-1,-1-1,1 0,0-1,0 0,0-1,0 0,0-1,0 0,0-1,-1-1,1 0,0 0,-1-1,0 0,0-1,0 0,-1-1,1 0,-1-1,-1 0,0-1,5-3,1-4</inkml:trace>
  <inkml:trace contextRef="#ctx0" brushRef="#br0" timeOffset="569.962">1549 171,'0'8,"-9"11,-10 11,-7 8,-6 2,-3-2,1 1,2 2,3-2,1-4,3 2,4-3,6-2,7-11,3-9</inkml:trace>
  <inkml:trace contextRef="#ctx0" brushRef="#br0" timeOffset="824.587">1258 267,'50'39,"71"132,-25-25,-63-121,-17-18</inkml:trace>
  <inkml:trace contextRef="#ctx0" brushRef="#br0" timeOffset="1024.467">1960 1,'33'70,"-25"-31,-2 1,-1-1,-3 1,-1 0,-1 0,-4 10,1 41,3-4,0-65</inkml:trace>
  <inkml:trace contextRef="#ctx0" brushRef="#br0" timeOffset="1268.791">1742 340,'4'0,"5"-4,10-1,6 0,2-4,5 0,2 2,2-2,4 0,3 2,3 2,2 2,-4-3,-5 0,-5 1,-8 1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6:3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5056 103,'1'10,"1"0,0 0,1 0,0 0,0 0,1 0,1-1,-1 1,1-1,1-1,0 1,0-1,1 0,0 0,0-1,1 1,0-2,0 1,0-1,1-1,0 1,0-1,1-1,1 1,-5-2,-1 0,1-1,0 1,0-1,1 0,-1-1,0 1,1-1,-1-1,0 1,1-1,-1 0,1-1,-1 1,1-1,-1 0,0-1,0 0,0 0,0 0,0-1,0 1,0-2,-1 1,1 0,-1-1,0 0,0 0,0-1,-1 0,0 1,0-1,0-1,0 1,-1 0,0-1,0 0,2-4,-4 4,1 1,-1-1,0 0,0 1,-1-1,0 0,0 1,0-1,-1 0,0 1,0-1,0 1,0-1,-1 1,0-1,0 1,-1 0,0 0,0 0,0 0,0 1,-1-1,1 1,-1 0,0 0,0 0,-1 0,1 1,-1-1,0 1,0 1,0-1,0 1,-1 0,1 0,0 0,-1 1,1-1,-1 2,0-1,1 0,-1 1,0 0,0 1,1-1,-1 1,1 0,-1 0,0 1,1 0,0 0,-1 0,1 0,0 1,0 0,1 0,-1 0,0 1,1 0,-2 2,-2 0,1 1,0 1,1-1,-1 1,2 0,-1 0,1 1,0-1,1 1,0 0,0 1,1-1,0 0,1 1,0 0,1 0,0 0,0-1,1 1,0 0,1 0,0 0,0 0,1 0,1-1,-1 1,2-1,-1 0,1 0,1 0,-1 0,2 0,-1-1,1 0,0-1,1 1,0-1,0 0,0-1,1 1,0-2,0 1,1-1,8 4,2-4,0-2,0 0,0-1,0-1,0 0,0-2,0 0,0-1,0-1,0-1,-1-1,1 0,-1-2,-1 0,1 0,-1-2,0 0,12-10,-6 3</inkml:trace>
  <inkml:trace contextRef="#ctx0" brushRef="#br0" timeOffset="289.938">6121 30,'-62'57,"40"-33,1 1,1 1,1 1,1 1,2 0,1 1,1 1,1 0,1 4,-9 17,11-32,0-3</inkml:trace>
  <inkml:trace contextRef="#ctx0" brushRef="#br0" timeOffset="529.926">5807 78,'4'0,"5"4,2 6,3 4,2 6,4 1,2 3,1 1,1 0,1 5,0 0,-1 0,1-1,0-1,-1-2,0-1,-3-5</inkml:trace>
  <inkml:trace contextRef="#ctx0" brushRef="#br0" timeOffset="989.886">6629 151,'-2'-4,"0"1,-1 0,1 0,0 0,-1 0,0 0,1 1,-1-1,0 1,-1 0,1 0,0 0,-1 0,1 0,-1 1,1 0,-1-1,0 1,1 1,-1-1,0 0,0 1,0 0,1 0,-1 0,0 0,0 1,0 0,1-1,-1 1,0 1,1-1,-1 0,-1 2,-5 2,0 0,0 0,1 1,0 1,0 0,1 0,0 0,0 1,0 0,1 1,1 0,-1 0,1 0,1 1,0 0,0 0,1 0,0 0,1 1,0 0,1-1,0 1,1 0,0 0,0 0,1 0,1 1,0-1,1 2,-2-10,1 0,-1 0,1 0,0 0,0 0,1 0,-1 0,0 0,1-1,0 1,0 0,-1-1,1 0,1 1,-1-1,0 0,1 0,-1 0,1 0,-1-1,1 1,0-1,0 1,0-1,0 0,0 0,0-1,0 1,0 0,0-1,0 0,0 0,0 0,0 0,1 0,-1-1,0 1,0-1,0 0,0 0,0 0,0 0,-1 0,1-1,0 1,-1-1,1 0,0 0,-1 0,0 0,0 0,0-1,0 1,0 0,0-1,0 0,99-164,-54 72,-47 95,0-1,0 0,0 0,0 0,0 1,0-1,0 0,0 0,0 1,1-1,-1 0,0 0,1 1,-1-1,0 0,1 0,-1 1,1-1,-1 1,1-1,-1 0,1 1,-1-1,1 1,0-1,-1 1,1 0,0-1,-1 1,1 0,0-1,0 1,-1 0,1 0,0-1,0 1,0 0,-1 0,1 0,0 0,0 0,-1 0,1 1,0-1,0 0,0 0,-1 0,1 1,0-1,-1 0,1 1,0-1,0 1,-1-1,1 1,-1-1,1 1,-1-1,1 1,0 0,13 53,-10-34,17 58,-16-56</inkml:trace>
  <inkml:trace contextRef="#ctx0" brushRef="#br0" timeOffset="1479.861">6895 368,'1'-16,"2"-1,0 1,0 0,2 1,0-1,0 1,2 0,0 0,0 1,2 0,-1 0,2 1,0 0,1 0,0 1,0 1,1 0,1 0,0 2,0-1,2 1,-14 8,0 1,0-1,0 1,0-1,-1 1,1 0,0-1,0 1,0 0,0-1,0 1,0 0,0 0,0 0,0 0,0 0,0 0,0 0,0 0,0 1,0-1,0 0,0 1,0-1,0 0,0 1,0-1,0 1,-1 0,1-1,0 1,0 0,0-1,-1 1,1 0,-1 0,1-1,0 1,-1 0,1 0,-1 0,0 0,1 0,-1 0,0 0,0 0,1 0,-1 0,0 0,0 0,0 0,0 0,0 0,2 66,-3-58,0-7,0 1,1-1,-1 1,0-1,1 1,-1 0,1-1,0 1,0-1,0 1,0 0,1-1,-1 1,1-1,-1 1,1 0,0-1,0 0,0 1,0-1,1 1,-1-1,0 0,1 0,0 0,-1 0,1 0,0 0,0-1,0 1,1 0,-1-1,0 0,0 1,1-1,-1 0,1 0,-1 0,1-1,-1 1,1-1,-1 1,1-1,0 0,-1 0,1 0,0 0,1-1,184-135,-185 135,0 1,1 0,-1 0,0 1,0-1,1 1,-1-1,0 1,0 0,0 0,0 0,0 1,0-1,0 1,0-1,-1 1,1 0,-1 0,1 1,-1-1,0 0,0 1,0-1,0 1,0 0,0-1,-1 1,1 0,-1 0,0 0,0 0,0 1,0-1,-1 0,1 0,-1 0,0 1,19 34,13-7,-22-30</inkml:trace>
  <inkml:trace contextRef="#ctx0" brushRef="#br0" timeOffset="7784.997">9991 151,'24'0,"266"0,0-11,97-25,88-53,-474 88,0 0,0-1,0 1,1 0,-1 0,0 0,1 0,-1 0,1 1,-1-1,1 0,-1 1,1-1,-1 1,1-1,0 1,-1 0,1 0,-1 0,1 0,0 0,-1 0,1 0,0 0,-1 0,1 1,0-1,-1 1,1 0,-1-1,1 1,-1 0,0 0,1 0,-1 0,0 0,1 0,-1 0,0 0,0 0,0 1,0-1,0 0,0 1,0-1,-1 1,1-1,0 1,-1-1,1 1,-1 0,0-1,1 1,-1-1,0 1,0 0,0-1,0 1,-1 0,1-1,0 1,-1 0,1-1,-1 1,1-1,-1 1,-42 135,5 2,7 2,5 1,2 54,5-60,-19 278,38-414,-1-1,1 1,-1-1,0 1,1 0,-1-1,1 1,-1 0,0-1,1 1,-1 0,1 0,-1 0,0-1,1 1,-1 0,0 0,0 0,1 0,-1 0,0 0,1 0,-1 1,0-1,1 0,-1 0,1 0,-1 1,0-1,1 0,-1 1,1-1,-1 0,0 1,1-1,-1 1,1-1,0 1,-1-1,1 1,-1-1,1 1,0 0,-1-1,1 1,0-1,0 1,-1 0,1-1,0 1,0 0,0-1,0 1,0 0,0-1,0 1,0 0,0-1,0 1,0 0,1-1,-1 1,0 0,0-1,1 1,-32-57,25 42,-14-20,-1 0,-2 1,-1 1,-1 1,-2 1,-1 2,-1 1,-1 1,-2 1,0 2,-2 1,0 2,-2 1,0 2,-1 1,-32-8,62 22,1-1,-1 1,0 0,1 0,-1 0,0 1,0 0,0 0,1 1,-1 0,0 0,0 1,0 0,0 0,0 0,0 1,43 17,8-11,0-3,1-1,0-2,-1-3,1-1,-1-2,14-4,27-1,65-5,23-4,1 8,37 8,-203 3,2-2,-1 1,1 0,-1 0,0 1,1 1,-1 0,0 0,0 1,0 0,0 0,0 1,-1 0,1 0,6 6,-15-6,-1 0,1 0,-1 0,0 0,0-1,0 1,-1 0,1 0,-1-1,0 1,0-1,0 0,0 1,-1-1,1 0,-1 0,0 0,0-1,0 1,0-1,0 0,0 0,-1 0,-1 1,1 0,-85 64,-4-4,-2-4,-3-4,-2-5,-19 4,64-28,37-17</inkml:trace>
  <inkml:trace contextRef="#ctx0" brushRef="#br0" timeOffset="42940.244">23514 1795,'31'49,"-23"-33,0 2,-1-1,-1 1,0 0,-2 0,0 0,-1 1,-1 0,0-1,-2 1,0 0,-1 0,-1 0,-1 1,1 51,-14 287,79 466,-67-700,-7 0,-4-1,-6 0,-12 26,-45 313,95 77,-21-390,-6 0,-7-1,-6-1,-7-1,-31 85,36-134,5 1,4 1,4 0,5 1,4 0,4 0,9 45,9 97,-11 1,-10 0,-30 198,13-287,7 0,7 1,14 147,41 253,65 146,-54-378,-45-156,-31 53,-10-28,1-23,24-159,2 1,0-1,-1 1,-1 0,1-1,-2 1,1 0,-2-1,1 1,-2-1,1 1,-1-1,-1 0,0 0,0-1,-1 1,0-1,-1 0,0 0,0 0,-1-1,0 0,0 0,-1-1,0 0,-4 2,-240 71,-23-9,-3-12,-3-13,-247 9,420-45,-1296 70,1161-71,-881 14,-214-11,808-15,-1738 3,1433-25,-205 11,-166 48,208-14,-492-36,517 3,-787 3,829-15,-156 1,-298 40,139-6,709 0,320-53,202 41,1 0,-1 1,0 0,0 1,1 1,-1 1,1 0,-1 1,1 0,0 1,0 1,-13 6,-57 12,-208 10,283-33,0-1,-1-1,1 0,0 0,0-1,0 0,0 0,0-1,1 0,-1-1,1 0,0 0,1-1,-1 0,1 0,0-1,1 0,0 0,0 0,0-1,1 0,0 0,1 0,-1-1,2 1,-1-1,1 0,1 0,-1-1,-45-120,6-2,6-2,-6-56,26 87,3 0,6 0,3-44,6-719,70 28,-47 441,22-108,3-135,-62 363,7-153,40-136,-16 144,-9 259,-8 0,-19-160,-8-53,2-290,-36 187,45-174,2 46,14 370,12 19,-16 182,1 34,0 0,0-1,0 1,0 0,0 0,0-1,1 1,-1 0,1-1,0 1,0-1,0 1,0 0,0-1,0 1,0-1,1 1,0 0,-1-1,1 1,0 0,0 0,0-1,0 1,0 0,1 0,-1 0,1 0,-1 1,1-1,0 0,0 1,-1-1,1 1,0-1,1 1,-1 0,0 0,0 0,0 0,1 0,-1 1,2-1,100 25,-91-20,0 1,0-2,1 1,-1-2,1 0,0-1,-1 0,1-1,0 0,14-3,612-212,-633 213,138-33,0 6,84-2,161 7,184 26,-196 22,25 0,-71 1,338-27,-379-23,157 27,-266 10,389-26,-166-10,101 6,-106 31,334 7,-243 5,-55-13,-272-14,181-24,177 26,-257-24,431 24,-367-24,174 10,-9-10,28-11,-119 11,17 0,-80-1,256-42,-224 33,97 15,45-6,50 2,90-1,483 24,-881-11,-75 1,0 7,56 13,448 19,-419-16,171-17,72-20,-165 39,-31-3,-193-14,434 2,-357 24,-29 1,50-1,0 1,-182-20,0 1,0 2,-1 2,0 1,-1 2,-1 1,0 2,0 1,-2 1,0 2,22 20,-41-34,-1 1,0 0,0 1,-1 0,0 1,-1 0,0 1,0 0,-1 0,0 1,-1 0,0 0,-1 1,0-1,-1 2,0-1,-1 0,0 1,0 5,7 104,-6-88,-1 0,-2 1,-1-1,-2 1,-1-1,-6 26,-6 27,13-76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285 168,'2'0,"0"1,-1 0,1 0,0 0,-1 1,1-1,-1 0,1 1,-1-1,0 1,0-1,0 1,1 0,-2-1,1 1,0 0,0 0,0 0,-1-1,1 1,-1 0,0 0,1 0,-1 0,0 0,0 0,0 0,0 0,-1 0,1 0,0 0,-1 0,1 0,-1 0,1 0,40 827,-30-702,-14-129,-2-9</inkml:trace>
  <inkml:trace contextRef="#ctx0" brushRef="#br0" timeOffset="429.972">19 240,'-2'-2,"0"0,1 0,-1 0,1 0,-1-1,1 1,0 0,0-1,0 1,0 0,0-1,0 1,1-1,-1 0,1 1,0-1,0 1,0-1,0 0,0 1,1-1,-1 1,1-1,-1 1,1-1,0 1,0-1,0 1,0 0,1 0,-1-1,1 1,-1 0,1 0,0 0,-1 1,2-2,77-59,-49 46,2 3,-1 0,2 2,-1 1,2 2,-1 2,1 0,0 3,0 1,0 1,0 2,0 2,0 1,-1 1,34 11,-60-15,0 0,-1 0,1 1,-1 0,0 1,0 0,0 0,0 0,0 1,0 0,-1 1,0-1,0 1,0 0,-1 0,1 1,-1 0,0 0,-1 0,0 1,0-1,0 1,-1 0,0 0,0 0,-1 1,1-1,-2 0,1 1,-1 0,0-1,-1 1,0 0,0-1,-1 1,1 0,-2-1,1 1,-3 6,-14 12,-2-1,0 0,-2-1,0-2,-2 0,0-1,-1-2,-1 0,-1-2,-15 7,13-5,-197 140,225-157,-1 0,0 0,1 0,-1 0,1 0,-1 0,1 0,0 1,0-1,0 0,0 1,1-1,-1 1,1-1,-1 1,1-1,0 1,0-1,0 1,0-1,1 1,-1-1,0 1,1-1,0 1,0-1,0 1,0-1,0 0,0 0,0 1,1-1,-1 0,1 0,0 0,0-1,-1 1,1 0,0-1,0 1,1-1,103 61,-81-51,289 139,-313-149,0 0,0 0,0 0,1-1,-1 1,0-1,1 1,-1-1,1 1,-1-1,0 0,1 0,-1 0,1 0,-1 0,1 0,-1 0,1 0,-1 0,0-1,1 1,-1-1,1 1,-1-1,0 1,0-1,1 0,-1 0,0 1,0-1,0 0,0 0,0 0,0 0,0-1,0 1,0 0,0 0,0-1,4-11</inkml:trace>
  <inkml:trace contextRef="#ctx0" brushRef="#br0" timeOffset="799.952">1059 917,'8'1,"1"0,0 0,0-1,-1 0,1-1,0 0,-1 0,1-1,-1 0,1-1,-1 0,0 0,0-1,0 0,-1 0,1-1,-1 0,0 0,0 0,-1-1,1 0,-1-1,-1 1,1-1,-1 0,-1-1,1 1,-1-1,0 0,-1 0,0 0,0 0,-1-1,0 1,1-9,-2 12,-1-1,0 1,0-1,0 1,-1-1,0 1,0-1,0 1,-1 0,0-1,0 1,0 0,-1 0,1 0,-1 1,0-1,-1 1,1-1,-1 1,0 0,0 1,0-1,0 1,-1-1,0 1,1 0,-1 1,0-1,0 1,0 0,-1 0,1 1,0 0,-1 0,1 0,-1 0,1 1,-1 0,1 0,-1 0,1 1,-1 0,1 0,-1 1,1-1,0 1,0 0,0 0,0 1,0-1,0 1,0 0,-1 3,-2 2,1 1,1 0,0 1,0-1,1 1,0 0,1 1,0-1,0 1,1-1,1 1,0 0,0 0,1 1,0-1,1 0,1 0,-1 0,2 0,0 0,0 0,1 0,0 0,1 0,0-1,1 0,0 0,0 0,1-1,0 1,1-1,0-1,1 1,0-1,0-1,0 0,1 0,0 0,1-1,-1 0,1-1,0 0,0-1,1 0,0 0,-1-1,1-1,0 0,0 0,1-1,-1-1,0 0,0 0,0-1,0 0,0-1,0 0,5-3,7-5</inkml:trace>
  <inkml:trace contextRef="#ctx0" brushRef="#br0" timeOffset="1159.927">1567 530,'-2'6,"1"0,-1 0,1 0,0 0,1 1,-1-1,1 0,0 0,1 1,0-1,0 0,0 0,1 0,-1 0,1 0,1 0,-1 0,1-1,0 1,1 0,3 11,111 227,-118-243,0 1,1-1,-1 1,1-1,-1 0,1 1,-1-1,1 0,0 0,0 1,-1-1,1 0,0 0,0 0,0 0,0 0,1 0,-1 0,0-1,0 1,0 0,1-1,-1 1,0-1,1 1,-1-1,0 1,1-1,-1 0,1 0,-1 0,1 0,-1 0,0 0,1 0,-1 0,1 0,-1-1,0 1,1-1,-1 1,0-1,1 1,-1-1,0 0,0 0,1 1,-1-1,0 0,0 0,0 0,0 0,0 0,-1-1,1 1,0 0,0 0,0-1,31-85,36-171,-61 232</inkml:trace>
  <inkml:trace contextRef="#ctx0" brushRef="#br0" timeOffset="1439.909">2172 627,'0'4,"0"14,0 8,-4 3,-2 6,1 0,1-1,5-3,3-2,0-2,4-6,0-6</inkml:trace>
  <inkml:trace contextRef="#ctx0" brushRef="#br0" timeOffset="1707.557">2172 337,'-4'-13,"-6"-3,0 0</inkml:trace>
  <inkml:trace contextRef="#ctx0" brushRef="#br0" timeOffset="2247.532">2438 748,'65'23,"-60"-22,0-1,1 0,-1-1,1 1,-1-1,0 0,0-1,1 1,-1-1,0 0,0 0,0 0,-1-1,1 0,0 0,-1 0,0 0,0-1,0 0,0 0,-1 0,1 0,-1 0,0-1,0 1,-1-1,1 0,-1 0,0 0,0 0,-1 0,0-1,1 1,-2 0,1-1,-1 1,0-1,0 1,0 0,-1-1,1 1,-2 0,1-1,0 1,-2-1,3 3,0 0,-1 0,1 0,-1 0,0 1,0-1,0 0,0 1,-1-1,1 1,-1-1,1 1,-1-1,0 1,0 0,0 0,0 0,0 0,-1 1,1-1,-1 0,1 1,-1 0,1-1,-1 1,0 0,1 0,-1 1,0-1,0 1,0-1,0 1,1 0,-1 0,0 0,0 0,0 1,0-1,0 1,1 0,-1-1,-5 3,1 1,0-1,0 1,1 0,-1 1,1-1,0 1,0 0,0 1,1 0,-1 0,2 0,-1 0,-3 7,2-3,1 1,1 1,-1-1,2 1,0-1,0 1,1 0,0 0,1 0,0 0,1 1,1-1,0 0,0 0,2 0,-1 0,3 5,-3-10,0-1,1 1,0-1,0 1,0-1,1 0,0-1,0 1,0 0,1-1,0 0,0 0,0-1,0 1,1-1,0 0,0-1,0 1,0-1,1 0,-1-1,1 0,0 0,-1 0,1-1,0 0,0 0,0-1,0 1,4-2,9-3,-1-1,0-1,0-1,-1-1,1 0,-2-1,1-1,-1-1,-1 0,0-1,-1-1,0-1,-1 0,0-1,-1 0,-1-1,0 0,-2-1,1 0,1-8,8-3,-13 15,-19 41,10-24,0 0,1 0,0 1,-1-1,2 1,-1-1,1 1,-1-1,1 1,0 0,1-1,-1 1,1-1,0 1,0-1,0 1,1-1,0 0,-1 0,2 0,-1 0,0 0,1 0,-1 0,1-1,0 1,1-1,-1 0,0 0,1 0,0 0,0-1,0 1,0-1,0 0,0 0,0-1,1 1,-1-1,0 0,1 0,-1-1,1 1,0-1,-1 0,1 0,1-1,208-76,-209 77,-1 0,0 0,0 1,0-1,0 1,0 0,0 0,0 0,-1 1,1 0,0-1,-1 1,1 0,-1 1,1-1,-1 1,0-1,0 1,0 0,-1 0,1 0,-1 1,1-1,1 4,35 30,-32-34,-1 0,1 0,-1-1,1 0,0 0,0 0,0-1,0 0,0-1,0 1,0-1,0-1,0 1,0-1,0-1,0 1,-1-1,1 0,0-1,-1 1,1-1,-1-1,0 1,0-1,0 0,-1 0,0-1,1 0,-1 0,0-1,7-6,-1-1,0 0,-1 0,0-1,-1-1,-1 0,-1 0,0 0,0-1,-2 0,0-1,0-1,6-100,-10 86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4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508 446,'21'83,"-42"207,-28 141,30-385,9-40</inkml:trace>
  <inkml:trace contextRef="#ctx0" brushRef="#br0" timeOffset="289.766">72 665,'53'-52,"-1"18,2 2,2 3,0 2,2 3,15-3,-29 9,337-114,-359 126</inkml:trace>
  <inkml:trace contextRef="#ctx0" brushRef="#br0" timeOffset="974.306">798 931,'-4'62,"2"-51,0 1,0-1,1 0,1 1,0-1,1 1,0-1,0 0,1 1,1-1,0 0,0 0,1 0,1-1,-1 1,2-1,1 2,-5-9,1-1,-1-1,0 1,1 0,-1-1,1 1,-1-1,1 0,0 0,-1 0,1 0,0 0,0 0,0-1,0 1,0-1,0 0,0 0,0 0,0-1,-1 1,1-1,0 1,0-1,0 0,0 0,-1 0,1 0,0-1,-1 1,1-1,-1 0,0 1,1-1,-1 0,0 0,0-1,0 1,-1 0,1-1,0 0,64-109,-58 89,-3 13,-1 1,-1-1,0 1,0-1,-1 0,0 0,-1 0,0 0,0 0,-1 0,-1 0,0-4,-3 8,0 6</inkml:trace>
  <inkml:trace contextRef="#ctx0" brushRef="#br0" timeOffset="1374.281">1257 1100,'3'2,"0"0,-1 0,1-1,0 1,0-1,0 0,0 0,0 0,0 0,1-1,-1 1,0-1,0 1,0-1,1 0,-1-1,0 1,0 0,0-1,1 0,-1 0,0 0,0 0,0 0,0-1,-1 1,1-1,0 0,0 1,-1-2,1 1,-1 0,0 0,0-1,73-87,-74 89,1 0,-1 0,1 0,-1 0,0-1,1 1,-1-1,0 1,0-1,0 1,0-1,0 1,0-1,-1 0,1 0,-1 1,1-1,-1 0,1 0,-1 0,0 0,0 1,0-1,0 0,0 0,-1 0,1 0,0 0,-1 1,1-1,-1 0,0 0,0 1,0-1,0 1,0-1,0 1,0-1,0 1,0-1,-1 1,1 0,0 0,-1-1,1 1,-1 0,0 1,1-1,-1 0,0 0,1 1,-1-1,0 1,0-1,0 1,0 0,1 0,-1 0,0 0,0 0,0 0,0 0,0 0,1 1,-1-1,-6 7,0-1,1 1,0 0,0 0,0 1,1 0,1 0,-1 1,1-1,1 1,-1 0,2 0,-1 1,1-1,1 1,0 0,0 0,1 0,0 0,0-5,0 0,0 1,1-1,0 1,0-1,0 1,1-1,0 1,0-1,0 1,1-1,0 0,0 0,0 0,0 0,1 0,0 0,0-1,0 1,1-1,-1 0,1 0,0 0,0 0,1-1,-1 0,1 0,-1 0,1 0,0-1,0 0,0 0,1 0,0 0,3-2,0-1,-1 0,1 0,-1-1,1 0,-1-1,0 0,0 0,0-1,0 1,-1-2,0 1,1-1,-2 0,1-1,-1 0,1 0,1-3,-6 7,19-16</inkml:trace>
  <inkml:trace contextRef="#ctx0" brushRef="#br0" timeOffset="1744.284">1838 786,'-79'62,"76"-62,0 2,0-1,0 0,0 1,0-1,1 1,-1 0,1-1,-1 1,1 1,0-1,0 0,0 0,0 1,0 0,0-1,1 1,-1 0,1-1,0 1,0 0,0 0,0 0,1 0,-1 0,1 1,-1-1,1 0,0 0,0 0,1 0,-1 0,1 0,-1 0,1 0,0 0,0 0,0 0,1 0,-1 0,1-1,-1 1,1 0,0-1,0 0,0 1,0-1,1 0,-1 0,0 0,3 1,32 4,-33-7,-1-1,0 1,1 0,-1 1,1-1,-1 1,0-1,1 1,-1 0,0 0,0 1,0-1,0 0,0 1,0 0,0 0,0 0,-1 0,1 0,-1 1,1-1,-1 1,0-1,0 1,0 0,0 0,-1 0,1 0,-1 0,0 0,0 1,0-1,0 0,0 3,0 0,0 0,-1 0,0 0,0 0,-1 0,1 0,-1-1,0 1,-1 0,0 0,1-1,-2 1,1-1,-1 1,0-1,0 0,0 0,-1 0,1-1,-1 1,-1-1,1 0,0 0,-1 0,0-1,0 1,0-1,0 0,-1-1,1 1,-1-1,1 0,-1-1,0 1,0-1,-19-19,17 4</inkml:trace>
  <inkml:trace contextRef="#ctx0" brushRef="#br0" timeOffset="2524.244">2370 979,'-10'-2,"0"1,0 1,0 0,0 0,0 0,0 2,0-1,0 1,0 0,1 1,-1 1,1-1,-1 1,1 1,1 0,-1 0,1 1,-1 0,2 0,-1 1,1 0,0 0,0 0,1 1,0 0,0 1,-2 6,6-13,1 1,0-1,0 1,1-1,-1 1,0 0,1-1,0 1,-1 0,1 0,0-1,1 1,-1 0,0 0,1-1,-1 1,1 0,0-1,0 1,0-1,0 1,1-1,-1 0,0 1,1-1,0 0,0 0,-1 0,1 0,0 0,1 0,-1-1,0 1,0-1,1 1,-1-1,1 0,-1 0,1 0,0 0,-1-1,1 1,0-1,4 2,1-1,0-1,0 1,0-1,0-1,-1 1,1-1,0 0,0-1,-1 0,1 0,-1-1,0 0,7-4,4-6,0-1,0-1,-2 0,0-1,0-1,-2-1,0 0,-1-1,-1 0,-1-1,0 0,-2-1,0 0,-2 0,0-1,-1 0,-2-1,0 1,-1-1,-1 1,-1-1,-1 0,-2 0,0 1,-1-1,-3-11,5 31,1-1,-1 0,0 1,0-1,0 1,0-1,0 1,-1 0,0-1,0 1,0 0,0 0,0 0,0 0,-1 0,1 1,-1-1,0 1,0 0,0 0,0 0,0 0,0 0,-1 1,1-1,-1 1,1 0,-1 0,1 0,-1 0,0 1,1 0,-1-1,0 1,1 1,-1-1,0 0,1 1,-1 0,1 0,-1 0,1 0,-1 0,1 1,-1 0,0 0,-8 13,1 0,0 0,1 1,1 0,0 1,1 0,1 1,1-1,0 1,1 1,1-1,1 1,1-1,0 1,2 0,0 0,1-1,0 1,2 0,-2-8,1-1,0 1,1-1,0 0,1 0,0 0,1 0,0-1,0 1,1-1,0 0,1-1,0 0,0 0,0 0,1-1,1 0,-1 0,1-1,0-1,0 1,1-1,-1-1,1 0,0 0,1-1,-1 0,1-1,-1 0,1 0,-1-1,1-1,0 0,0 0,9-3,3-2</inkml:trace>
  <inkml:trace contextRef="#ctx0" brushRef="#br0" timeOffset="3434.212">2854 882,'-8'-1,"-1"1,1 0,0 0,0 1,0 0,-1 1,1 0,0 0,1 1,-1-1,0 2,1-1,0 1,0 0,0 1,0 0,0 0,1 0,0 1,0 0,1 0,0 0,0 1,0 0,1 0,0 0,0 0,-2 5,4-9,-1-1,0 1,1-1,0 1,-1 0,1 0,0 0,1 0,-1 0,0 1,1-1,0 1,0-1,0 0,0 1,0 0,1-1,-1 1,1-1,0 1,0 0,1-1,-1 1,1-1,0 1,0-1,0 1,0-1,0 1,1-1,-1 0,1 0,0 0,0 0,0 0,1 0,-1 0,1-1,-1 1,1-1,0 0,0 0,0 0,0 0,0 0,1-1,-1 1,0-1,1 0,-1 0,1 0,0-1,2 1,5-3,-1-1,0-1,-1 0,1 0,-1-1,1 0,-1 0,-1-1,1-1,-1 1,0-1,-1-1,0 1,0-1,3-5,32-31,-41 44,0-1,1 0,-1 0,0 1,0-1,1 1,-1-1,0 1,1 0,-1-1,0 1,1 0,-1 0,1 0,-1 0,0 0,1 0,-1 0,0 1,1-1,-1 0,0 1,1-1,-1 1,0 0,0-1,1 1,-1 0,0 0,0-1,0 1,0 0,0 0,0 0,0 0,-1 1,1-1,0 0,0 0,-1 0,1 1,-1-1,1 0,-1 1,0-1,1 0,-1 1,0-1,0 0,0 1,0-1,0 1,0-1,0 0,-1 1,1-1,0 0,-1 1,1-1,-1 0,0 0,0 2,11 33,-9-34,-1-1,1 1,0 0,0-1,1 1,-1-1,0 0,0 1,1-1,-1 0,1 0,-1 0,1 0,-1 0,1 0,0 0,-1 0,1-1,0 1,0 0,0-1,0 0,-1 1,1-1,0 0,0 0,0 0,0 0,0-1,-1 1,1 0,0-1,0 1,0-1,-1 0,1 0,0 1,-1-1,1 0,0 0,-1-1,1 1,-1 0,0 0,1-1,-1 0,55-72,-56 75,0 0,1 0,-1 0,1 0,-1 0,1 0,0 0,-1 0,1 0,0-1,0 1,0 0,-1 0,1-1,0 1,0 0,0-1,0 1,0-1,0 1,0-1,1 0,-1 1,0-1,0 0,0 0,0 0,0 0,0 0,1 0,-1 0,0 0,0 0,0-1,0 1,0 0,0-1,0 1,0-1,0 1,0-1,0 1,0-1,0 0,0 0,0 1,0-1,-1 0,1 0,0 0,-1 0,1 0,-1 0,1 0,-1 0,1 0,-1 0,1 0,-1-1,0 5,0 0,0 0,0 0,1-1,-1 1,1 0,0 0,0-1,0 1,0 0,0-1,0 1,1-1,-1 0,1 1,0-1,0 0,0 0,0 0,0 0,0 0,0-1,1 1,-1-1,0 1,1-1,0 0,-1 0,1 0,0 0,-1 0,1-1,0 1,0-1,0 0,-1 0,1 0,0 0,0 0,0-1,-1 1,1-1,0 0,0 0,-1 0,1 0,-1 0,1 0,-1-1,1 1,0-2,8-11,-1-1,-1-1,0 0,-1 0,-1 0,0-1,-1 0,-1 0,0-6,9-23,21-33,-33 80,0 0,-1 0,1 0,0 0,-1 0,1 0,-1 0,1 0,-1 1,0-1,1 0,-1 1,0-1,0 1,0 0,0-1,0 1,-1 0,1-1,0 1,-1 0,1 0,-1 0,0 0,0-1,1 1,-1 0,0 0,-1 0,1 1,90 579,-85-563,-1 0,-2 1,0-1,0 1,-2 0,-1 0,0-1,-1 1,-1-1,-1 1,-1-1,-1 0,0-1,-1 1,-1-1,-1-1,-1 1,0-2,-10 13,19-27,0-1,-1 1,1-1,-1 1,1-1,-1 0,1 1,-1-1,0 0,1 0,-1 0,0 0,0 0,0-1,0 1,0-1,0 1,0-1,0 1,0-1,0 0,0 0,0 0,0 0,0-1,0 1,0 0,0-1,0 0,0 1,1-1,-1 0,0 0,0 0,0 0,1 0,-1 0,1 0,-1-1,1 1,-1-1,1 1,0-1,0 0,-1 1,1-1,0 0,1 0,-1 0,0 1,1-1,-1 0,1 0,-1 0,1 0,0 0,0 0,0 0,0 0,0 0,0 0,0 0,1 0,-1 0,1 0,0 0,-1 0,2-1,7-40,1 0,3 1,1 0,2 1,2 1,2 1,1 0,2 2,2 0,1 2,16-15,-23 28,-3 6</inkml:trace>
  <inkml:trace contextRef="#ctx0" brushRef="#br0" timeOffset="13140.906">7959 398,'2'-6,"1"0,0 0,0 0,1 0,-1 0,1 1,1-1,-1 1,1 0,-1 0,1 1,1-1,-1 1,1 1,1-2,-1-1,0 1,0 0,0 0,0 1,1 0,-1 0,1 0,0 1,0 0,1 1,-1-1,1 1,-1 1,1-1,0 1,-1 1,1-1,0 1,0 1,-1-1,1 1,0 1,-1-1,1 1,-1 1,0-1,0 1,2 1,-7 5,0 0,-1-1,0 1,0 0,-1 0,0 0,0 0,-1 0,0 0,-1-1,0 1,0 0,-1-1,0 1,-1-1,0 0,0 0,0 0,-1-1,0 0,-1 0,0 0,6-6,-225 329,223-325,0 0,0 0,0 0,1 0,0 0,0 0,0 1,1-1,0 0,0 1,0-1,0 0,1 1,0-1,0 0,1 0,-1 0,1 0,0 0,0 0,1 0,-1-1,1 1,0-1,1 0,-1 0,1 0,-1 0,1 0,0-1,1 0,-1 0,1 0,-1 0,1-1,0 0,0 0,0 0,0 0,0-1,0 0,0 0,2 0,0 3,1-1,-1 0,1 0,0-1,0 0,0-1,0 1,0-2,1 1,-1-1,0 0,0-1,0 0,1 0,-1 0,0-1,-1-1,1 1,0-1,-1-1,1 1,-1-1,0-1,0 1,-1-1,2-1,183-208,-159 174</inkml:trace>
  <inkml:trace contextRef="#ctx0" brushRef="#br0" timeOffset="13410.9">8878 301,'-40'11,"19"6,0 0,0 1,2 0,0 2,1 0,1 2,2 0,0 0,1 1,1 1,1 1,1-1,1 2,0 5,6-23,1-1,1 1,-1 0,1 0,1 0,-1 0,1 0,1 0,-1 0,1 0,1 0,0 0,0 1,0-1,1 0,0-1,1 1,0 0,0-1,0 1,1-1,0 0,1 0,0-1,0 1,0-1,0 0,1 0,0-1,1 0,-1 0,1 0,0-1,0 0,0 0,1-1,-1 0,1 0,0-1,0 0,7 1,1-3,0-1,0-1,0 0,0-1,0-1,0 0,-1-1,0-1,0 0,0-1,-1-1,0 0,-1-1,0-1,0 0,-1 0,0-1,0-1,-2 0,1 0,-2-1,0-1,0 0,-1 0,-1 0,0-1,-1 0,-1 0,0-1,-1 1,-1-1,1-15,-3 22,-1 0,0 1,-1-1,0 0,-1 0,0 1,0-1,0 0,-1 1,-1 0,1 0,-1 0,-1 0,1 1,-2-1,1 1,-1 0,1 1,-2 0,1 0,-1 0,0 0,0 1,-1 0,1 1,-1 0,0 0,0 0,-1 1,1 1,-1-1,1 1,-1 1,0-1,0 2,1-1,-1 1,0 0,0 1,0 0,0 1,1 0,-1 0,1 0,-1 1,0 1,-78 74,68-50</inkml:trace>
  <inkml:trace contextRef="#ctx0" brushRef="#br0" timeOffset="13760.896">9556 35,'0'1,"0"0,0 0,0 0,1 0,-1 0,1 0,-1 0,1-1,-1 1,1 0,-1 0,1 0,-1-1,1 1,0 0,0-1,-1 1,1 0,0-1,0 1,0-1,0 1,0-1,-1 0,1 1,0-1,0 0,0 0,0 1,0-1,0 0,0 0,0 0,0 0,0-1,0 1,0 0,0 0,0 0,0-1,0 1,0 0,0-1,0 1,0-1,-1 1,1-1,0 0,0 1,-1-1,1 0,0 0,-1 1,1-1,-1 0,1 0,-1 0,1 0,-1 1,1-1,-1 0,0 0,0 0,1-1,3 40,-2 0,-1 0,-2 0,-1 0,-2-1,-9 37,6-31,-23 96,24-125</inkml:trace>
  <inkml:trace contextRef="#ctx0" brushRef="#br0" timeOffset="14180.811">9410 301,'17'-3,"0"0,-1-1,0-1,0-1,0 0,-1-2,1 1,-2-2,1 0,-1 0,2-4,19-10,-1 3,0-2,-2-1,-1-2,0-1,-2-1,3-7,-32 35,0-1,0 1,-1-1,1 1,0-1,0 1,0-1,0 1,-1 0,1-1,0 1,0-1,0 1,0-1,0 1,1-1,-1 1,0-1,0 1,0-1,0 1,1-1,-1 1,0-1,0 1,1-1,-1 1,0-1,1 1,-1-1,0 0,1 1,-1-1,1 0,-1 1,1-1,-1 0,1 0,-1 1,1-1,-1 0,1 0,-1 0,1 0,-1 0,1 0,-1 1,1-1,-1 0,1-1,-15 59,13-55,-5 12,1-1,1 1,0 0,0 0,2 1,0-1,0 0,2 1,0-1,1 1,0-1,1 1,1-1,0 0,2 2,-3-14,1 0,-1 0,1 0,0 0,0-1,0 1,0-1,1 0,-1 1,0-2,1 1,0 0,-1-1,1 1,0-1,0 0,0-1,0 1,0 0,0-1,0 0,0 0,0 0,0-1,0 1,-1-1,1 0,0 0,0 0,0-1,-1 1,1-1,2-2,67-6,-44 29,-18-5</inkml:trace>
  <inkml:trace contextRef="#ctx0" brushRef="#br0" timeOffset="5980.447">4330 1317,'118'-95,"-91"63,-2-2,-1-1,-1 0,-3-2,-1 0,1-6,15-28,286-568,-244 544,-75 97,1 0,-1-1,1 1,-1 0,0 0,1 1,-1-1,0 0,0 1,-1 0,1-1,-1 1,1 0,-1 0,0 0,0-1,0 1,0 0,0 1,-1-1,0 0,1 0,-1 0,0 0,-1 0,1 1,0-1,26 370,67 136,-145-549,11 2,-1 1,-2 3,-2 1,0 2,-2 3,-2 1,0 3,-2 2,0 2,-1 3,-1 2,0 2,-1 2,-51-2,88 12,0 0,0 2,-1 0,1 1,0 0,0 2,1 0,-1 1,1 1,0 0,0 2,1 0,0 0,0 2,1 0,0 0,1 2,-4 4,4 9,7-2</inkml:trace>
  <inkml:trace contextRef="#ctx0" brushRef="#br0" timeOffset="6860.392">5540 834,'18'28,"-13"13,-1 1,-3 0,-1 0,-2 0,-2-1,-2 1,-1-1,-4 7,-29 29,38-78,1 0,-1-1,1 1,-1-1,1 1,0-1,0 0,0 0,0 1,0-1,0 0,0 0,0 0,1 0,-1 0,1 0,0 0,-1 0,1 0,0 0,0 0,0 0,0 0,1 0,-1 0,1 0,-1 0,1 0,-1 0,1 0,0 0,0 0,0 0,0 1,16-56,1 1,3 1,3 1,2 2,2 0,2 2,2 0,3 3,36-39,-63 77,0-2,1 1,0 0,1 0,0 1,0 0,1 0,0 1,0 1,1 0,0 0,0 2,1-1,2 1,-14 5,0 0,1 0,-1 0,0 1,1-1,-1 0,0 1,0-1,0 1,1-1,-1 1,0 0,0 0,0-1,0 1,0 0,0 0,0 0,-1 0,1 0,0 0,0 0,-1 0,1 0,-1 1,1-1,-1 0,1 0,-1 1,0-1,0 0,1 0,-1 1,0-1,0 0,0 1,0-1,-1 0,1 0,0 1,0-1,-1 0,1 0,-1 1,1-1,-1 0,0 1,-22 64,1-24,-2-1,-2-1,-2-1,-1-1,-2-2,-1-1,-2-1,-26 18,32-47,31-17</inkml:trace>
  <inkml:trace contextRef="#ctx0" brushRef="#br0" timeOffset="12080.962">5975 1245,'-2'-5,"0"0,0 0,0 0,1 0,0 0,0 0,0-1,1 1,0 0,0-1,0 1,0 0,1-1,0 1,0 0,1 0,-1 0,1-1,0 2,0-1,1 0,0 0,0 1,0-1,0 1,0 0,1 0,0 0,0 1,0-1,0 1,1 0,-1 0,1 1,-1-1,1 1,4-1,18-22,5-11,-1-1,-2-1,-2-1,-1-2,-2-1,-2-1,-2 0,-2-2,0-7,-6-33,-12 83,0 1,-1-1,1 1,-1 0,1-1,-1 1,1 0,-1-1,0 1,1 0,-1 0,0 0,0 0,0-1,0 1,0 0,0 1,0-1,0 0,-1 0,1 0,0 1,-1-1,1 1,0-1,-1 1,1-1,0 1,-1 0,1-1,-1 1,1 0,-1 0,1 0,0 0,-1 1,1-1,-1 0,1 1,0-1,-1 1,1-1,0 1,-1-1,1 1,0 0,0 0,0 0,-1 0,1-1,0 1,0 1,0-1,1 0,-1 0,0 1,-17 10,2 0,0 2,0 0,1 1,1 0,1 1,0 1,1 0,0 0,2 1,0 1,-5 13,14-30,0 0,0 0,0 0,0 0,1-1,-1 1,0 0,1 1,-1-1,1 0,0 0,0 0,0 0,0 0,0 0,0 0,0 0,1 0,-1 0,1 0,0 0,-1 0,1 0,0 0,0 0,0 0,0-1,0 1,1 0,-1-1,1 1,-1-1,1 1,-1-1,1 0,0 0,-1 0,1 0,0 0,0 0,0 0,0 0,0-1,0 1,0-1,0 0,0 1,2-1,105-11,116-60,-223 70,0 1,0-1,0 0,0 1,0-1,1 1,-1-1,0 1,0 0,0 0,0 0,0 0,1 1,-1-1,0 0,0 1,0 0,0-1,0 1,0 0,0 0,0 0,0 0,-1 0,1 1,0-1,-1 1,1-1,-1 1,1-1,-1 1,0 0,0 0,1-1,-1 1,0 0,-1 0,1 0,0 0,-1 0,1 0,-1 1,1-1,-1 0,0 0,0 0,0 0,0 0,-1 1,1-1,0 0,-1 0,0 0,1 0,-1 0,0 0,0 0,0 0,0 0,0-1,-1 1,1 0,-1 0,-1 0,1 1,0-1,0 1,0 0,0-1,0 1,1 0,-1 0,1 0,0 0,0 0,0 0,0 1,0-1,1 0,-1 0,1 1,0-1,0 0,0 1,1-1,-1 0,1 0,0 1,-1-1,1 0,1 0,-1 0,0 0,1 0,0 0,0 0,0-1,0 1,0-1,0 1,0-1,1 0,0 0,-1 0,1 0,0 0,0-1,0 1,0-1,0 0,2 1,2-1,0 1,0-2,0 1,0-1,0 0,0 0,0-1,0 0,0-1,0 1,0-1,0 0,0-1,-1 0,1 0,-1 0,0-1,0 0,0 0,-1-1,1 1,-1-1,0 0,0-1,-1 1,0-1,0 0,0 0,0 0,2-7,60-121,-66 135,-1-1,1 1,0-1,-1 1,1-1,-1 1,1-1,0 1,0-1,-1 1,1-1,0 1,0-1,0 1,0 0,0-1,-1 1,1-1,0 1,0 0,0-1,1 1,-1-1,0 1,0 0,0-1,0 1,1-1,-1 1,0-1,0 1,1-1,-1 1,0-1,1 1,-1-1,1 1,-1-1,1 1,-1-1,1 0,-1 1,1-1,-1 0,1 0,-1 1,1-1,-1 0,1 0,0 0,-1 1,1-1,-1 0,1 0,0 0,-1 0,1 0,-1 0,1-1,0 1,-1 0,1 0,-1 0,1 0,-1-1,1 1,-1 0,1-1,-1 1,1-1,1 55,-3-48,0 1,0 0,1-1,0 1,0 0,0-1,1 1,0-1,0 1,1-1,0 1,0-1,0 0,1 1,0-1,0-1,1 1,-1 0,1-1,1 0,-1 0,1 0,-1 0,1-1,1 0,-1 0,1 0,-1-1,1 0,0 0,0 0,1 0,-1-1,0 0,1-1,-1 0,1 0,4 0,9-5,-1-1,0-1,0-1,-1-1,1-1,-2 0,1-1,-1-1,-1 0,0-2,-1 0,0 0,-1-2,0 1,-2-2,1 0,-2 0,0-1,-1-1,-1 0,2-7,15-16,-3-1,-1-1,-2-1,-2 0,-2-2,-2 0,-2-1,-2 0,-2-1,-2 0,-1-34,-4 78,0 1,0-1,-1 0,1 1,-1-1,0 0,0 0,0 1,-1-1,1 0,-1 0,0 1,0-1,0 1,-1-1,1 1,-1-1,0 1,0 0,0 0,0 0,0 0,-1 0,0 0,1 1,-1-1,0 1,0 0,0 0,-1 0,1 0,0 0,-1 1,1-1,-1 1,1 0,-1 0,0 0,0 1,1 0,-1-1,0 1,0 0,1 1,-1-1,0 1,1-1,-1 1,0 0,1 1,-1-1,1 1,-4 1,-9 12,1 1,0 0,1 1,1 1,1 0,0 1,2 0,0 1,1 0,1 0,0 1,2 0,1 0,0 1,2 0,0-1,2 1,0 21,-1 65,5 1,5-1,4 0,21 80,0 13,-13-62,-9-155,-10-1</inkml:trace>
  <inkml:trace contextRef="#ctx0" brushRef="#br0" timeOffset="12310.98">6846 11,'-4'-4,"-6"-2,-5 5,0 7,-1 1,5 5,6 4,2-1</inkml:trace>
  <inkml:trace contextRef="#ctx0" brushRef="#br0" timeOffset="17022.623">0 1729,'93'7,"-71"-9,986-110,-72 27,23 18,96-29,553-25,516-56,-1519 127,88 26,-240-4,-417 23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0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73,'0'-1,"0"0,1 1,-1-1,1 0,-1 0,1 0,-1 1,1-1,0 0,-1 1,1-1,0 1,0-1,-1 1,1-1,0 1,0 0,0-1,0 1,-1 0,1-1,0 1,0 0,0 0,0 0,0 0,0 0,0 0,0 0,-1 0,1 0,0 0,0 1,0-1,0 0,0 1,0-1,-1 1,1-1,0 0,0 1,-1 0,1-1,0 1,-1-1,1 1,0 0,-1 0,1-1,-1 1,1 0,-1 0,0 0,1-1,-1 1,0 0,0 0,1 0,-1 0,0 0,2 15,-1 0,0 0,-1 0,-1 0,0 0,-1 0,-1 0,-1-1,0 1,-1-1,0 0,-1 0,-1 0,-3 4,-3 13,10-25,0-4,0 0,1 0,-1 1,1 0,0-1,0 1,0 0,0 0,1 0,0 0,-1 0,1 0,1 1,-1-1,1 0,0 0,0 1,0-1,0 0,1 1,-1-1,1 0,0 0,1 0,-1 0,1 0,0 0,0 0,0 0,0-1,0 1,1-1,0 1,0-1,0 0,0 0,0-1,1 1,-1-1,2 1,15 0,1-2,-1-1,1 0,0-1,-1-2,0 0,1-1,-1-1,-1 0,1-2,-1 0,0-2,-1 0,1-1,-2-1,0 0,0-1,10-10,-14 7,-2 0</inkml:trace>
  <inkml:trace contextRef="#ctx0" brushRef="#br0" timeOffset="296.828">531 1,'-5'3,"0"-1,0 1,0 0,0 1,1-1,-1 1,1 0,0 0,0 1,1-1,-1 1,1 0,0 0,0 0,0 0,1 0,0 1,0-1,0 1,1-1,0 1,0 0,0-1,1 1,0 0,0 2,-5 15,-165 661,150-573,14-90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5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740 45,'1'0,"-1"0,1-1,0 1,0-1,0 1,-1-1,1 0,0 1,-1-1,1 0,-1 1,1-1,0 0,-1 1,0-1,1 0,-1 0,1 0,-1 0,0 1,0-1,1 0,-1 0,0 0,0 0,0 0,0 0,0 0,0 0,0 0,0 1,-1-1,1 0,0 0,-1 0,1 0,0 0,-1 1,1-1,-1 0,1 0,-1 1,1-1,-1 0,0 1,1-1,-1 0,0 1,1-1,-1 1,0-1,0 1,0 0,0-1,1 1,-1 0,0-1,0 1,0 0,0 0,-14-2,0 0,0 1,0 1,0 0,0 1,0 1,0 1,0 0,1 0,-1 1,1 1,0 1,0 0,1 1,-6 0,-438 192,459-199,-1 0,1 0,0 1,0-1,-1 0,1 1,0 0,-1-1,1 1,-1 0,1 0,0 0,-1 0,0 0,1 0,-1 0,0 0,1 1,-1-1,0 0,0 1,0-1,0 1,-1-1,1 1,0 0,0-1,-1 1,1 0,-1-1,0 1,0 0,1 0,-1 0,0-1,0 1,-1 0,1 0,0-1,0 1,-1 0,1-1,-1 1,0 0,1-1,-1 1,0 0,0-1,0 0,0 1,0-1,0 1,-1-1,1 0,0 0,-1 0,1 0,-1 0,1 0,-1 0,1 0,-1-1,0 1,1 0,-1-1,0 0,0 1,-1-1,339 54,-334-54,-1 0,0 0,0 0,0 0,1 0,-1 0,0 0,0 0,0 1,0-1,1 0,-1 1,0-1,0 1,0-1,0 1,0 0,0-1,0 1,0 0,0 0,0 0,-1-1,1 1,0 0,-1 0,1 0,0 0,-1 0,1 1,-1-1,1 0,-1 0,0 0,0 0,1 0,-1 1,0-1,0 0,0 0,0 0,0 1,-1-1,1 0,0 0,0 0,-1 0,1 1,-1-1,1 0,-1 0,1 0,-1 0,0 0,1 0,-1 0,0-1,0 1,0 0,0 0,-62 55,58-53,-59 43,23-19,2 2,1 2,1 1,2 2,-17 22,50-54,0 0,0-1,0 1,0 0,0 0,1 1,-1-1,1 0,0 0,0 1,-1-1,2 1,-1-1,0 1,0-1,1 1,-1 0,1-1,0 1,0 0,0-1,0 1,1 0,-1-1,0 1,1-1,0 1,0-1,0 1,0-1,0 1,0-1,1 0,-1 1,1-1,-1 0,1 0,0 0,0-1,0 1,0 0,0-1,0 1,1-1,-1 1,0-1,1 0,-1 0,1 0,-1-1,3 1,18 4,0-1,0-2,0 0,1-1,-1-2,1 0,-1-2,0 0,18-6,-15 5,248-59,-242 51</inkml:trace>
  <inkml:trace contextRef="#ctx0" brushRef="#br0" timeOffset="269.848">1489 409,'-23'5,"1"1,-1 1,1 1,0 1,1 1,0 1,1 1,0 1,1 1,0 0,1 1,1 1,0 1,1 0,1 1,1 1,1 1,-8 14,-97 148,103-166,2-5</inkml:trace>
  <inkml:trace contextRef="#ctx0" brushRef="#br0" timeOffset="519.867">957 409,'19'3,"0"2,-1 0,0 1,0 1,0 1,-1 0,0 2,0 0,-1 0,-1 2,1 0,-2 0,0 2,-1 0,0 0,-1 1,6 10,31 27,73 61,-103-106</inkml:trace>
  <inkml:trace contextRef="#ctx0" brushRef="#br0" timeOffset="950.523">2046 481,'-144'0,"124"7,1 1,0 1,1 0,0 2,0 0,1 1,1 0,0 2,-9 9,19-17,0 0,0 0,1 0,0 1,0 0,1 0,0 0,0 1,0 0,1-1,0 1,1 0,-1 0,2 1,-1-1,1 0,1 1,-1-1,1 0,1 1,-1-1,2 1,-1-1,1 0,0 1,-1-6,0 0,1-1,-1 1,0 0,1-1,0 1,-1-1,1 0,0 0,0 1,0-1,0 0,1-1,-1 1,1 0,-1-1,1 1,-1-1,1 0,0 0,0 0,-1 0,1 0,0-1,0 1,0-1,0 0,0 0,0 0,0 0,0 0,0-1,0 0,-1 1,1-1,0 0,0 0,0-1,104-53,82-97,-187 150,1 0,-1 0,1 1,0-1,0 1,0-1,0 1,0 0,0 0,0 1,0-1,0 0,1 1,-1 0,0 0,0 0,1 0,-1 0,0 1,0 0,0-1,0 1,0 0,0 0,0 1,0-1,0 1,0-1,0 1,-1 0,1 0,-1 0,0 0,1 1,-1-1,0 1,0-1,0 1,-1 0,1 0,-1-1,1 2,7 7,11 8,-2-2</inkml:trace>
  <inkml:trace contextRef="#ctx0" brushRef="#br0" timeOffset="5059.046">2505 433,'-3'2,"-1"0,1 0,-1 1,1-1,0 1,0 0,0 0,0 0,1 0,-1 1,1-1,0 1,0 0,0-1,0 1,1 0,-1 0,1 0,0 0,1 0,-1 0,0 0,1 1,0-1,0 0,1 4,-5 14,-10 118,14-140,0-1,0 1,0-1,0 1,0 0,1-1,-1 1,0-1,0 1,0 0,1-1,-1 1,0 0,1-1,-1 1,0 0,1 0,-1-1,0 1,1 0,-1 0,0 0,1-1,-1 1,1 0,-1 0,0 0,1 0,-1 0,1 0,-1 0,1 0,-1 0,0 0,1 0,-1 0,1 0,-1 0,0 0,1 0,-1 1,1-1,-1 0,0 0,1 0,-1 1,0-1,1 0,-1 0,0 1,1-1,-1 0,0 1,0-1,1 0,-1 1,0-1,0 1,0-1,1 0,17-43,-17 40,0-1,5-16,0-1,2 2,0-1,1 1,0 0,2 0,0 2,1-1,1 1,1 1,0 0,1 1,1 1,6-4,-21 16,1 1,-1 0,1 0,-1 0,1 0,0 0,-1 0,1 0,0 1,-1-1,1 1,0-1,0 1,0 0,0-1,-1 1,1 0,0 0,0 0,0 1,0-1,0 0,-1 1,1-1,0 1,0-1,-1 1,1 0,0 0,-1 0,1 0,-1 0,1 0,-1 0,0 1,1-1,-1 0,0 1,0-1,0 1,0 0,0-1,0 1,0 0,-1-1,1 1,-1 0,1 0,-1-1,1 3,2 106,-4-89,0-20,0 1,0 0,0 0,0 0,1 0,-1 0,0 0,1 0,0 0,0 0,-1 0,1 1,0-1,1 0,-1 0,0 0,1 0,-1 0,1 0,-1 0,1 0,0 0,0 0,0 0,0-1,0 1,1 0,-1-1,0 1,1-1,-1 1,1-1,-1 1,1-1,0 0,0 0,0 0,-1 0,1 0,0-1,0 1,0 0,0-1,0 1,1-1,-1 0,0 0,0 0,0 0,0 0,0 0,0-1,0 1,0 0,0-1,0 0,0 0,0 1,0-1,0-1,139-135,-18 33,-123 104,1-1,-1 1,1-1,0 1,-1-1,1 1,-1-1,1 1,0-1,0 1,-1 0,1 0,0-1,0 1,-1 0,1 0,0 0,0 0,-1 0,1 0,0 0,0 0,-1 0,1 0,0 0,0 0,0 0,-1 1,1-1,0 0,-1 1,1-1,0 1,-1-1,1 0,0 1,-1 0,1-1,-1 1,1-1,-1 1,1-1,-1 1,0 0,1 0,-1-1,0 1,1 0,-1-1,0 1,0 0,0 0,1-1,-1 1,0 0,0 0,0 0,0-1,0 1,-1 0,1 0,0-1,0 1,-8 60,6-52,0 7,-2-5,1 1,1 0,0 1,1-1,0 0,1 0,0 1,1-1,0 0,1 0,0 0,1 0,1 0,4 10,23-3,-14-18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2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533 487,'-4'3,"1"-1,0 0,0 1,0-1,1 1,-1 0,1 0,-1 0,1 0,0 0,0 0,0 1,1-1,-1 1,1 0,0-1,0 1,0 0,0-1,1 1,-1 0,-4 339,5-284,2 20,-3 0,-4 0,-3-1,-14 54,6-31,15-81</inkml:trace>
  <inkml:trace contextRef="#ctx0" brushRef="#br0" timeOffset="600.916">0 754,'71'-53,"294"-85,-290 111,2 3,1 4,0 3,5 3,-36 5,-27 4</inkml:trace>
  <inkml:trace contextRef="#ctx0" brushRef="#br0" timeOffset="2782.957">1065 487,'-3'-20,"-4"29,-4 34,31 200,-37 290,1-378,17-155,-1 0,1 0,-1 0,1 0,-1 0,1 0,0 0,-1 0,1 0,-1 0,1 1,-1-1,1 0,-1 0,1 0,-1 1,1-1,-1 0,1 1,-1-1,1 0,-1 1,1-1,-1 1,0-1,1 1,-1-1,0 1,1-1,-1 1,0-1,0 1,0-1,1 1,-1-1,0 1,0 0,0-1,0 1,0-1,28-51,-4-2,-12 22,1 1,2 0,0 1,3 1,0 1,2 0,6-5,-25 31,0 0,0 0,0 0,0 0,0 1,0-1,1 0,-1 1,0-1,0 0,1 1,-1 0,0-1,1 1,-1 0,1 0,-1 0,0 0,1 0,-1 0,1 0,-1 0,0 0,1 1,-1-1,0 1,1-1,-1 1,0-1,1 1,-1 0,0-1,0 1,0 0,0 0,0 0,0 0,0 0,0 0,0 0,0 1,-1-1,1 0,0 0,-1 1,1-1,-1 0,0 1,1-1,-1 0,0 1,0-1,0 1,1-1,-2 0,1 1,17 84,-18-77,1 1,1-1,-1 1,2-1,-1 1,1-1,1 1,-1-1,2 0,-1 0,1-1,1 1,0 0,2-4</inkml:trace>
  <inkml:trace contextRef="#ctx0" brushRef="#br0" timeOffset="8700.862">1573 1116,'-2'53,"0"-38,1 1,0-1,1 0,1 0,0 1,1-1,1 0,0 0,1-1,1 1,0-1,6 11,-6-23,0 0,-1 0,2 0,-1 0,0-1,0 0,0 0,1 0,-1-1,0 1,1-1,-1-1,0 1,1-1,-1 0,0 0,1 0,-1-1,0 0,0 0,-1 0,1-1,0 1,-1-1,1 0,-1-1,0 1,0-1,0 0,-1 0,1 0,-1 0,0 0,0-1,16-16,-1-1,-1 0,-1-1,-1-1,-1 0,-1-1,6-19,-22 33,-16 41,16-19,0 0,0-1,2 1,-1 0,1 0,1 0,0 1,0-1,1 0,1 0,0-1,2 6,-4-13,1 1,0 0,1-1,-1 0,1 1,-1-1,1 0,0 0,0 0,1 0,-1 0,1 0,-1-1,1 1,0-1,0 0,0 0,0 0,0 0,0 0,1-1,-1 1,1-1,-1 0,1 0,-1 0,1-1,0 1,-1-1,1 0,0 0,-1 0,1 0,0-1,-1 1,1-1,-1 0,1 0,11-4,-1 0,0-1,0-1,-1 0,0 0,0-2,-1 1,0-2,-1 0,1 0,-2-1,0 0,0-1,-1 0,0 0,-1-1,-1 0,0 0,-1-1,0 0,-1-1,0 1,-2-1,1 1,-2-1,1-13,-3 27,1 0,-1 0,0-1,1 1,-1 0,0-1,0 1,0 0,0 0,-1-1,1 1,0 0,0-1,-1 1,1 0,-1 0,1 0,-1-1,1 1,-1 0,0 0,0 0,1 0,-1 0,0 0,0 0,0 0,0 1,0-1,0 0,0 1,0-1,-1 0,1 1,0-1,0 1,-1 0,1-1,0 1,0 0,-1 0,1 0,0 0,-1 0,1 0,0 0,0 0,-1 0,1 1,0-1,0 1,-1-1,1 1,0-1,0 1,0-1,0 1,0 0,0 0,-57 57,57-56,0 0,-1-1,1 1,0 0,0 0,0 0,0 0,1 0,-1 0,1 0,-1 1,1-1,-1 0,1 0,0 0,0 0,0 1,1-1,-1 0,0 0,1 0,-1 0,1 0,0 1,0-1,0 0,0-1,0 1,0 0,0 0,1 0,-1-1,0 1,1 0,0-1,-1 0,1 1,0-1,0 0,0 0,90 20,-53-16,-36-4,0-1,0 1,0 0,-1 0,1 0,0 1,-1-1,1 1,-1 0,1-1,-1 1,0 0,0 0,0 1,0-1,0 0,0 1,0-1,-1 1,1-1,-1 1,0 0,0 0,0-1,0 1,-1 0,1 0,-1 0,1 0,-1 0,0 0,0 0,0 0,-1 0,0 1,9 46,-7-47,1-1,-1 0,1 1,0-1,-1 0,1 0,1 0,-1 0,0 0,0-1,1 1,-1 0,0-1,1 0,0 0,-1 0,1 0,0 0,-1 0,1-1,0 1,0-1,0 0,0 0,-1 0,1 0,0 0,0-1,0 1,-1-1,1 0,0 0,0 0,-1 0,1 0,0-1,3-4</inkml:trace>
  <inkml:trace contextRef="#ctx0" brushRef="#br0" timeOffset="9294.481">2734 1020,'-2'-2,"1"0,-1 1,0-1,0 1,0-1,0 1,0-1,0 1,0 0,0 0,0 0,0 0,-1 1,1-1,0 1,-1-1,1 1,-1 0,1 0,0 0,-1 0,1 0,-1 0,1 1,0-1,-1 1,1-1,0 1,0 0,-2 1,1-2,-1 1,1 0,0-1,-1 1,1 1,0-1,0 0,0 1,0-1,0 1,0 0,0 0,1 0,-1 1,1-1,-1 0,1 1,0 0,0-1,0 1,0 0,1 0,-1 0,1 0,0 1,-1-1,2 0,-1 0,0 1,1-1,-1 1,1-1,0 0,0 1,0-1,1 1,-1-1,1 0,0 1,0-1,0 0,0 0,1 0,-1 0,1 0,0 0,-1 0,1 0,1 0,-1-1,1 2,37 31,-37-33,1-1,0 1,-1 0,1 0,-1 0,0 1,0-1,1 1,-2 0,1 0,0 0,-1 0,1 0,-1 0,0 1,0-1,0 1,-1 0,1 0,-1-1,0 1,0 0,0 0,0 0,-1 0,0 0,0 0,0 0,0 0,0 0,-1 0,0 0,0 0,0 0,0 0,-1 0,-1 2,-2 0,0-1,0 0,-1 0,0 0,0-1,0 0,0 0,-1 0,0-1,1 0,-1-1,0 1,-1-1,1 0,0-1,-1 0,1 0,0-1,-1 0,1 0,-1 0,1-1,-7-1,-7 1</inkml:trace>
  <inkml:trace contextRef="#ctx0" brushRef="#br0" timeOffset="10106.792">3193 1092,'-7'-1,"1"0,-1 0,0 0,0 1,0 0,0 1,0 0,0 0,1 0,-1 1,0 0,1 0,-1 0,1 1,0 0,0 1,0-1,0 1,0 0,1 0,0 1,0 0,0 0,0 0,1 0,0 1,0 0,1 0,-1 0,1 0,0 0,1 1,0-1,-1 5,3-8,0 1,0-1,0 0,1 0,0 1,0-1,0 0,0 0,0 0,0 0,1 0,-1 0,1-1,0 1,0 0,0-1,0 1,1-1,-1 0,0 0,1 0,0 0,-1 0,1 0,0-1,0 1,0-1,0 0,0 0,0 0,1 0,-1-1,0 1,0-1,1 0,-1 0,0 0,0 0,1-1,-1 1,0-1,0 0,0 0,0 0,1 0,-2 0,1-1,0 0,0 1,0-1,-1 0,1 0,-1 0,1-1,0-1,22-8,-2-2,0 0,0-2,-2 0,0-2,-1 0,0-1,-2-1,0-1,-2-1,0 0,-1-1,-1 0,-2-1,0-1,-2 0,0-1,-2 0,-1 0,-1-1,-1 1,-1-1,-2-1,0-6,-1 29,-1 0,1 0,-1 0,0 0,0 0,-1-1,1 1,-1 0,0 0,-1 1,1-1,-1 0,0 0,0 1,0-1,-1 1,0-1,0 1,0 0,0 0,0 1,-1-1,0 1,0-1,0 1,0 0,0 1,0-1,-1 1,0 0,1 0,-1 0,0 0,0 1,0 0,0 0,0 1,0-1,0 1,0 0,0 0,0 1,0-1,0 1,0 0,0 1,0-1,0 1,1 0,-1 0,0 0,-10 10,0 0,1 1,0 1,1 0,1 1,0 0,1 1,0 0,2 0,0 1,1 1,0 0,1 0,2 0,0 0,0 1,2 0,0 0,1 0,2 1,-1-1,2 1,1-8,1 0,0 0,1 0,0 0,0-1,1 1,1-1,0-1,1 1,0-1,0 0,1 0,0-1,1 0,0-1,0 0,1 0,0-1,0 0,1-1,0 0,0 0,1-1,-1-1,1 0,0-1,0 0,0-1,1 0,-1-1,0 0,1-1,-1 0,0-1,1-1,-1 0,0 0,0-1,0-1,0 0,-1-1,1 0,7-5,49-37,-53 32</inkml:trace>
  <inkml:trace contextRef="#ctx0" brushRef="#br0" timeOffset="11083.131">3847 923,'-116'59,"106"-51,-1-1,1 2,1-1,0 2,0-1,0 1,1 0,1 1,0 0,0 0,1 1,1-1,0 1,0 1,1-1,1 1,0-1,0 7,3-16,0-1,1 1,-1-1,1 1,-1-1,1 0,0 1,0-1,0 0,1 0,-1 0,0 1,1-1,-1-1,1 1,0 0,0 0,0-1,0 1,0 0,0-1,0 0,0 0,0 0,1 0,-1 0,0 0,1 0,-1-1,1 1,-1-1,1 0,-1 1,1-1,-1-1,1 1,-1 0,1 0,1-1,97-32,-82 17,-1 0,0-2,-1 0,-1-1,-1 0,0-1,10-21,18-22,-32 119,-13-51,1 0,0 0,0 0,0 0,1 0,-1 1,1-1,1 0,-1 0,1 0,0 1,0-1,0 0,1 0,0 0,0-1,0 1,0 0,1-1,0 1,0-1,0 0,0 0,1 0,0 0,-1-1,1 0,1 1,-1-1,0-1,1 1,-1-1,1 1,0-1,0-1,0 1,0-1,0 0,0 0,0 0,1-1,3 1,1-5,-1 0,0 0,0 0,0-1,0-1,-1 0,0 0,0 0,0-1,-1 0,0-1,0 1,-1-1,0-1,-1 1,0-1,0 0,0 0,-1 0,-1-1,0 0,2-6,-5 130,1-111,-1-1,1 1,-1 0,1-1,0 1,0-1,0 1,1-1,-1 1,1-1,-1 0,1 0,0 0,-1 0,1 0,0 0,1 0,-1-1,0 1,0-1,1 1,-1-1,0 0,1 0,0 0,-1 0,1 0,-1-1,1 1,0-1,0 0,-1 0,1 0,0 0,-1 0,1 0,0-1,-1 0,1 1,0-1,4-2,0-1,0 1,0-1,0-1,-1 1,0-1,1 0,-2-1,1 1,-1-1,0 0,0-1,0 1,-1-1,0 0,-1 0,1 0,-1-1,-1 1,1-1,-1 1,-1-1,1 0,-1 0,-1-7,44-100,-43 114,0 0,0 0,-1 0,1 0,0 1,0-1,0 0,0 1,0-1,0 0,1 1,-1 0,0-1,0 1,0 0,0-1,1 1,-1 0,0 0,0 0,0 0,1 0,-1 0,0 0,0 1,0-1,0 0,1 1,-1-1,0 1,0-1,0 1,0-1,0 1,0 0,0 0,0-1,0 1,-1 0,1 0,0 0,0 0,-1 0,1 0,-1 0,1 0,-1 0,1 0,-1 1,1-1,-1 0,0 0,0 0,0 0,0 1,27 69,-12-28,-3 0,-1 2,-2 0,-2 0,-2 0,-2 0,-2 1,-2 0,-2-1,-2 0,-2 0,-2 0,-1 0,-3-2,-11 24,14-45,-2 0,0-1,-1-1,-2 0,0-1,-1 0,0-1,-2-1,0-1,-1 0,-1-1,0-1,-19 9,37-23,0 0,1 1,-1-1,0 0,0 0,0 0,0-1,0 1,1 0,-1-1,0 1,0-1,1 0,-1 1,0-1,1 0,-1 0,1 0,-1 0,1 0,-1-1,1 1,0 0,-1-1,1 1,0-1,0 1,0-1,0 0,1 1,-1-1,0 0,1 1,-1-1,1 0,-1 0,1 0,0 1,0-1,0 0,0 0,0 0,0 0,1 0,-1 1,0-1,1 0,0 0,-1 1,1-1,0 0,0 1,0-1,0 1,0-1,0 1,0-1,1 1,-1 0,0-1,1 1,-1 0,1 0,0 0,39-74,4 1,2 2,4 3,3 2,3 2,17-12,50-12,-103 79</inkml:trace>
  <inkml:trace contextRef="#ctx0" brushRef="#br0" timeOffset="13464.014">5515 1261,'45'-41,"52"-98,-6-4,-7-3,-6-4,5-29,-52 88,-43 210,4-64,2 1,4 1,1-1,3 0,2 0,3 0,2-1,3 0,2-1,3 0,4 7,19 5,-203-220,128 117,-1 1,-2 1,-1 3,-2 1,0 2,-2 1,-2 3,0 2,-1 1,-34-9,76 29,0 0,-1 1,1 0,-1-1,1 1,-1 1,0-1,1 1,-1 0,0 0,1 0,-1 1,0-1,1 1,-1 0,0 1,1-1,0 1,-1 0,1 0,0 0,0 0,0 1,0 0,0 0,1 0,-1 0,1 0,0 1,0-1,0 1,1 0,-1 0,1 0,0 1,-4 15</inkml:trace>
  <inkml:trace contextRef="#ctx0" brushRef="#br0" timeOffset="14363.991">6338 1068,'-21'98,"18"194,-8-257,5-56,13-14,2 1,1 0,1 1,2 0,1 0,2 2,1 0,2 0,1-6,-7 14,0 0,1 0,2 1,0 1,1 1,1 0,1 1,6-3,-24 21,0 0,0 0,-1 0,1 0,0 1,0-1,0 0,0 1,0-1,0 0,0 1,0 0,0-1,0 1,0-1,0 1,1 0,-1 0,0 0,0 0,0 0,0 0,0 0,1 0,-1 0,0 0,0 1,0-1,0 0,0 1,0-1,0 1,0-1,0 1,0 0,0-1,0 1,0 0,0 0,-1-1,1 1,0 0,0 0,-1 0,1 0,-1 0,1 0,-1 0,1 0,-1 0,0 0,1 1,-1-1,0 0,0 0,0 0,0 0,0 0,0 1,0-1,0 0,0 0,-1 0,1 0,-1 0,-6 81,3-63,-1 0,0 0,-2 0,0 0,-1-1,-1 0,-1-1,0 0,-6 6,12-17,-1 0,0 0,0-1,0 0,-1 0,0 0,1-1,-2 0,1 0,0 0,-1-1,0 0,1 0,-1-1,-1 0,1 0,0 0,0-1,-1 0,1-1,0 0,-1 0,1 0,0-1,-1 0,-3-2,-11-3</inkml:trace>
  <inkml:trace contextRef="#ctx0" brushRef="#br0" timeOffset="15393.896">6677 1237,'3'3,"0"-1,1 0,-1 0,1 0,0 0,0-1,0 1,0-1,0 0,0 0,0 0,0-1,0 1,0-1,0 0,0-1,0 1,1 0,-1-1,0 0,0 0,0-1,0 1,-1-1,1 1,0-1,-1 0,1-1,-1 1,0-1,1 1,93-92,-86 79,-1-1,0-1,-2 1,0-1,0-1,-2 0,0 1,-1-2,-1 1,-1-1,0 1,-1-17,-2 33,1-1,-1 1,0 0,0-1,0 1,0-1,0 1,-1 0,1-1,-1 1,0 0,1-1,-1 1,0 0,0 0,0 0,-1 0,1 0,-1 0,1 0,-1 0,1 0,-1 1,0-1,0 1,0-1,0 1,0 0,0-1,0 1,0 0,-1 1,1-1,0 0,-1 1,1-1,0 1,-1 0,1-1,-1 1,1 1,0-1,-1 0,1 0,0 1,-1-1,1 1,0 0,-1 0,1 0,0 0,0 0,0 0,0 1,0-1,0 1,0-1,1 1,-3 1,-3 3,1 0,-1 0,1 0,0 1,0 0,1 0,0 1,0-1,1 1,0 0,0 0,1 0,0 1,0-1,1 1,0 0,1 0,0 0,0-1,1 1,0 0,1 0,0 0,0 0,2 8,5-13,-1 0,1 0,-1-1,1 0,0 0,0 0,0-1,1-1,-1 1,0-1,1-1,-1 1,1-1,-1-1,1 0,-1 0,0-1,1 0,-1 0,0-1,0 0,-1 0,1-1,0 0,-1 0,3-3,4 2,1-2,-15 6,1 0,-1 0,1 0,0 0,-1 0,1 1,0-1,0 0,0 0,0 0,0 1,-1-1,1 1,0-1,1 0,-1 1,0 0,0-1,0 1,0 0,0-1,0 1,0 0,1 0,-1 0,0 0,0 0,0 0,0 0,0 1,1-1,-1 0,0 0,0 1,0-1,0 1,0-1,0 1,0 0,0-1,0 1,0 0,-1 0,1-1,0 1,0 0,-1 0,1 0,0 0,-1 0,1 0,-1 0,1 0,-1 0,0 0,1 1,-1-1,0 0,0 0,0 0,0 0,0 0,0 1,0-1,0 0,0 0,-1 0,1 1,-2 9,-4 78,6-87,1-1,-1 1,1 0,-1-1,1 1,-1 0,1-1,0 1,0-1,0 1,0-1,0 1,0-1,0 0,0 1,0-1,1 0,-1 0,1 0,-1 0,0 0,1 0,0 0,-1-1,1 1,0 0,-1-1,1 0,0 1,-1-1,1 0,0 0,0 0,-1 0,1 0,0 0,0 0,-1-1,1 1,0-1,-1 1,1-1,0 0,-1 1,1-1,-1 0,11-4,0 0,-1-1,0-1,0 0,0 0,-1-1,0 0,0 0,-1-1,-1-1,1 0,-1 0,-1 0,0-1,-1 0,2-4,40-55,-25 176,-21-101,1-1,-1 1,1-1,0 0,1 0,-1-1,1 1,-1-1,1 1,0-1,1 0,-1-1,0 1,1-1,-1 0,1 0,0 0,0-1,0 1,0-1,0 0,0-1,0 1,0-1,0 0,0 0,0-1,0 1,0-1,0 0,0-1,0 1,0-1,-1 0,1 0,-1-1,1 1,151-119,-130 97,-2-2,-1 0,-1-1,-1-1,-2-1,-1-1,-1-1,-2 0,0-1,-3-1,0 0,-3 0,0-1,-2-1,-2 1,-1-1,-2 0,-1 0,-2 0,-1 1,-3-11,5 43,0 0,1 0,-1 0,0 0,0 0,0 0,-1 0,1-1,0 1,-1 0,0 0,1 0,-1 0,0 1,0-1,0 0,0 0,0 0,0 1,-1-1,1 0,-1 1,1-1,-1 1,1 0,-1 0,0-1,0 1,1 0,-1 0,0 1,0-1,0 0,0 1,0-1,0 1,0-1,-1 1,1 0,0 0,0 0,0 0,0 1,0-1,0 0,0 1,0 0,0-1,0 1,0 0,0 0,0 0,0 0,1 0,-1 0,0 1,1-1,-1 1,1-1,0 1,-1-1,1 1,0 0,0 0,-1 0,-5 27,0 0,2 1,1 0,2 0,0 0,2-1,2 1,0 0,3 4,0 25,47 717,-63-753,6-29</inkml:trace>
  <inkml:trace contextRef="#ctx0" brushRef="#br0" timeOffset="15662.657">7378 269,'-8'4,"-3"6,-3 5,0 4,7-1,5-4</inkml:trace>
  <inkml:trace contextRef="#ctx0" brushRef="#br0" timeOffset="17254.547">8563 511,'0'-1,"-1"0,1-1,-1 1,1-1,0 0,-1 1,1-1,0 1,0-1,0 1,0-1,0 0,1 1,-1-1,0 1,1-1,-1 1,1-1,0 1,-1-1,1 1,0 0,0-1,0 1,0 0,0 0,0 0,0-1,0 1,0 0,1 1,-1-1,0 0,1 0,-1 0,1 1,-1-1,1 1,0-1,19-10,0 1,0 1,1 1,0 1,1 1,0 1,0 1,0 1,0 1,0 1,0 1,1 1,-1 1,20 5,-39-8,1 1,-1-1,0 1,0 1,1-1,-1 1,0-1,0 1,0 0,0 1,1-1,-2 1,1 0,0 0,0 0,-1 0,1 1,-1-1,1 1,-1 0,0 0,0 0,-1 0,1 1,-1-1,1 1,-1-1,0 1,-1 0,1 0,0 0,-1 0,0 0,0 0,0 1,-1-1,0 0,1 0,-1 1,-1-1,0 4,-10 13,-1 0,0-1,-2-1,-1 0,0-1,-1-1,-1 0,-1-1,-11 8,5-3,-201 195,222-213,1-1,0 0,1 1,-1 0,0-1,1 1,-1 0,1 0,0-1,0 1,0 0,0 0,1 0,-1 1,1-1,0 0,-1 0,1 0,1 0,-1 0,0 0,1 0,0 0,0 0,0 0,0 0,0 0,0 0,1 0,-1-1,1 1,0-1,0 1,0-1,0 1,0-1,1 0,-1 0,1 0,-1-1,1 1,0-1,-1 1,1-1,0 0,0 0,0 0,0 0,0 0,0-1,0 0,0 1,1-1,10 2,1 0,0-1,-1-1,1 0,0-1,-1 0,1-1,0-1,-1 0,0-1,0-1,0 0,-1-1,1 0,-1-1,-1-1,1 0,-1-1,0 0,9-10</inkml:trace>
  <inkml:trace contextRef="#ctx0" brushRef="#br0" timeOffset="17788.621">9289 487,'3'-5,"0"0,0 0,0 0,0 0,1 0,0 0,0 1,0 0,1 0,-1 0,1 0,0 1,0 0,0 0,1 0,5-2,121-38,-129 42,1 1,-1-1,1 1,-1 0,1-1,0 2,-1-1,1 0,0 1,-1-1,1 1,-1 0,1 1,-1-1,0 0,1 1,-1 0,0 0,0 0,0 0,0 0,-1 0,1 1,-1 0,1-1,-1 1,0 0,0 0,0 0,0 0,-1 1,1-1,-1 0,0 1,0-1,0 1,-1 8,0-1,-1 1,-1 0,0-1,0 0,-1 1,-1-1,0 0,0 0,-1-1,-1 1,0-1,0 0,-1-1,0 1,-3 2,-10 18,-171 292,189-320,0-1,0 1,1 0,-1 0,1 0,-1 0,1 0,0 0,0 0,0 0,0 0,0 1,0-1,1 0,-1 1,1-1,0 0,-1 1,1-1,0 1,0-1,1 0,-1 1,0-1,1 0,0 1,-1-1,1 0,0 1,0-1,0 0,0 0,1 0,-1 0,1 0,-1 0,1-1,0 1,-1 0,1-1,0 1,0-1,0 0,0 1,0-1,1 0,-1 0,0-1,0 1,1 0,-1-1,0 1,1-1,-1 0,1 0,-1 0,1 0,11 1,1-1,-1-1,1 0,-1-1,1-1,-1 0,0-1,0 0,0-1,-1-1,0 0,0-1,0 0,-1-1,0 0,0-1,-1-1,0 0,-1 0,9-11,-9 1</inkml:trace>
  <inkml:trace contextRef="#ctx0" brushRef="#br0" timeOffset="18257.24">9822 511,'145'-207,"-139"282,-6-72,0-1,1 1,-1-1,0 1,1-1,-1 1,1-1,0 1,0-1,0 0,0 0,0 1,1-1,-1 0,1 0,-1 0,1 0,0 0,0-1,-1 1,1-1,1 1,-1-1,0 1,0-1,0 0,1 0,-1 0,0 0,1-1,-1 1,1-1,-1 1,1-1,-1 0,1 0,-1 0,1 0,-1-1,1 1,-1 0,1-1,-1 0,1 0,-1 0,0 0,1 0,-1 0,103-74,-78 44,-17 18</inkml:trace>
  <inkml:trace contextRef="#ctx0" brushRef="#br0" timeOffset="18639.981">10402 221,'-40'94,"32"-78,-29 82,37-96,-1 0,1 1,0-1,0 0,0 1,1-1,-1 0,1 0,-1 0,1 1,-1-1,1 0,0 0,0 0,0 0,0 0,1 0,-1-1,0 1,1 0,0 0,-1-1,1 1,0-1,-1 0,1 1,0-1,0 0,0 0,0 0,0 0,1-1,-1 1,0-1,0 1,0-1,1 0,-1 1,0-1,0 0,1-1,-1 1,0 0,13-3,0-1,0 0,-1-1,0 0,0-1,0-1,-1 0,0-1,-1 0,1-1,-1-1,-1 0,0 0,-1-1,0 0,0-1,-1 0,-1-1,0 0,0 0,0-5,-1 6,-2 0,0 1,0-2,-1 1,-1 0,0-1,-1 0,0 0,-1 0,0 0,-1 0,0 1,-1-1,-1 0,0 0,-1 0,0 1,-1-1,0 1,1 9,0 0,0-1,0 1,0 1,-1-1,1 0,-1 1,0 0,1 0,-1 0,0 0,0 1,0-1,0 1,-1 0,1 0,0 1,0-1,-1 1,1 0,0 0,-1 0,1 1,0-1,0 1,-1 0,1 0,0 1,0-1,0 1,0 0,1 0,-1 0,0 1,1-1,-1 1,1 0,0 0,0 0,0 0,1 1,-1-1,1 1,-1 0,1-1,1 1,-1 0,0 0,0 2,-1 1,-1 0,1 0,1 0,-1 0,1 0,1 0,-1 1,1-1,0 0,1 1,0-1,0 1,1-1,0 1,0-1,0 0,1 1,0-1,1 0,-1 0,2 0,-1-1,1 1,-1-1,2 0,-1 0,1 0,0 0,0-1,0 0,3 1,9 9,0-1,2-1,0-1,0 0,1-1,0-2,1 0,0-1,22 5,-19-7</inkml:trace>
  <inkml:trace contextRef="#ctx0" brushRef="#br0" timeOffset="18897.728">9895 633,'-1'1,"1"1,-1 0,1 0,-1 0,1 0,0 0,0 0,0 0,0 0,0 0,0 0,1 0,-1 0,1 0,-1 0,1 0,0 0,0 0,0 0,0-1,0 1,0 0,0-1,0 1,1-1,-1 1,1-1,-1 0,1 1,-1-1,1 0,0 0,0 0,-1 0,1-1,0 1,0 0,1-1,77 27,-5-19,0-3,0-4,0-3,0-3,-1-3,1-4,39-12,-88 17,-4 0</inkml:trace>
  <inkml:trace contextRef="#ctx0" brushRef="#br0" timeOffset="21419.588">290 2156,'182'23,"-7"-23,-1-6,0-9,25-11,-128 17,109-13,1487-159,639 23,2180-77,-4062 224,-248 6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121 605,'-50'98,"-17"71,67-168,-1 0,0 0,1 1,0-1,-1 0,1 1,0-1,0 0,-1 1,1-1,0 0,0 1,1-1,-1 1,0-1,0 0,1 1,-1-1,1 0,-1 0,1 1,-1-1,1 0,0 0,0 0,-1 0,1 1,0-1,0-1,0 1,0 0,0 0,0 0,1 0,-1-1,0 1,0 0,1-1,-1 1,0-1,0 0,1 1,-1-1,1 0,-1 0,0 0,1 0,-1 0,0 0,1 0,-1 0,0-1,1 1,-1-1,0 1,1-1,70-39,-59 31,-1-2,-1 1,0-2,-1 1,0-2,-1 1,0-1,-1 0,0-1,-1 0,-1 0,0-1,-1 0,0 0,-1 0,-1 0,-1-1,0 1,-1-1,0 0,-2 1,0-1,0 0,-2 1,-1-9,-64-30,67 52,0-1,1 0,-1 0,1 1,0-1,0 0,0 0,0 1,0-1,1 0,-1 0,1 1,0-1,0 0,0 1,0-1,0 1,1-1,-1 1,1 0,-1 0,1-1,0 1,0 0,0 0,0 1,2-3,7-12,113-300,-124 314,0 0,0 0,1 0,-1-1,1 1,-1 0,1 0,0 0,0 1,0-1,0 0,0 0,0 0,0 1,1-1,-1 0,0 1,1-1,0 1,-1 0,1 0,0-1,0 1,-1 0,1 0,0 1,0-1,0 0,0 1,0-1,1 1,-1-1,0 1,0 0,0 0,0 0,0 0,0 1,0-1,0 0,0 1,0 0,0-1,0 1,0 0,0 0,0 0,0 0,0 0,-1 1,1-1,0 0,-1 1,0-1,1 1,-1 0,0-1,1 1,-1 1,21 34,-3 0,-1 1,-2 1,-1 1,-2 0,-2 1,-2 0,1 19,8 42,-4 1,-5 0,-5 0,-4 1,-4-1,-5 0,-15 58,17-119,-2 0,-1 0,-3 0,-1-2,-2 1,-2-2,-1-1,-3 0,0-1,-18 19,38-52,0 0,0 0,-1-1,0 1,1-1,-1 1,-1-1,1 0,0 0,-1 0,1-1,-1 1,0-1,0 0,0 0,0 0,0-1,-1 1,1-1,0 0,-1 0,1-1,-1 1,1-1,-1 0,1 0,-1 0,1-1,-1 0,1 0,0 0,-1 0,1 0,0-1,0 0,0 0,0 0,0-1,1 1,-1-1,0 0,1 0,0 0,0 0,0-1,0 1,1-1,-3-2,-1-16,1 1,0-1,2 0,0 0,2 0,0 0,1 0,2 0,0 0,1 0,1 0,2 0,0 1,1 0,1 0,0 1,2 0,6-9,8-20,2 2,3 1,1 1,2 2,2 0,2 3,1 1,42-33,-45 44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319 246,'30'93,"-34"-8,-4 0,-4 0,-3-1,-4-1,-21 54,0-39,26-80</inkml:trace>
  <inkml:trace contextRef="#ctx0" brushRef="#br0" timeOffset="351.241">4 730,'-2'-31,"0"0,2 0,1 0,2 0,1 1,1-1,2 1,1 0,1 1,2 0,0 0,2 1,2 0,0 2,2-1,0 2,2 0,1 2,1 0,10-8,-14 16,1 2,0 0,0 1,1 0,1 2,0 0,0 1,1 2,0 0,0 1,1 1,0 1,0 0,0 2,0 1,0 1,0 1,1 0,-1 2,10 3,-28-5,1 1,-1 0,0 1,0-1,0 1,0 0,-1 0,1 0,-1 0,1 0,-1 1,0 0,-1-1,1 1,-1 0,1 1,-1-1,0 0,-1 1,1-1,-1 1,0-1,0 1,0-1,-1 1,1 0,-1 0,0-1,-1 1,1 0,-1-1,0 1,0 0,-1-1,1 1,-1-1,0 0,0 0,0 1,-1-1,1-1,-1 1,0 0,0-1,0 1,-1-1,-3 3,-347 331,351-333,1-1,-1 0,1 0,0 1,0-1,0 1,1 0,-1 0,1 0,0-1,0 1,0 0,0 0,1 0,0 1,0-1,0 0,0 0,0 0,1 0,0 0,0 0,0 0,0 0,1-1,-1 1,1 0,0-1,0 1,0-1,1 0,-1 1,1-1,0 0,0-1,0 1,0 0,0-1,1 0,-1 0,1 0,0 0,-1 0,1-1,2 1,38 27,-17-13,0 1,-1 2,-1 0,-1 1,-1 2,-1 0,-1 1,17 25,-22-27,-13-21</inkml:trace>
  <inkml:trace contextRef="#ctx0" brushRef="#br0" timeOffset="656.015">778 779,'2'4,"1"0,-1 0,1-1,0 1,0-1,0 1,1-1,-1 0,1 0,0 0,0-1,0 0,0 1,0-1,0-1,1 1,-1 0,0-1,1 0,0 0,-1-1,1 1,-1-1,1 0,0 0,-1 0,1-1,0 0,0 0,126-50,-118 43,0-1,0 0,-1-1,0 0,-1-1,-1 0,1-1,-2 0,0 0,0-1,-1 0,-1-1,0 0,-1 0,3-8,-9 20,1 1,-1-1,1 1,-1-1,0 1,1-1,-1 1,0-1,0 0,0 1,0-1,0 1,-1-1,1 0,0 1,-1-1,1 1,-1-1,0 1,1 0,-1-1,0 1,0 0,0-1,0 1,0 0,0 0,0 0,0 0,-1 0,1 0,0 0,-1 0,1 0,-1 1,1-1,-1 0,1 1,-1 0,1-1,-1 1,1 0,-1-1,1 1,-1 0,0 0,1 1,-1-1,0 0,-76 26,65-17,1 1,1 1,-1 0,2 0,0 2,0-1,1 1,1 0,0 1,0 0,2 0,0 0,0 1,1 0,1 3,1-11,1 1,1-1,-1 1,1-1,0 1,1-1,0 1,0-1,1 1,0-1,0 1,1-1,-1 1,2-1,-1 0,1 0,0 0,1 0,-1-1,1 1,1-1,-1 0,1 0,0 0,1-1,-1 0,1 0,0 0,0-1,0 0,7 3,-1-4,1-1,-1 0,1-1,-1-1,1 0,-1-1,1 0,-1-1,0 0,0-1,1 0,-2-1,1-1,0 1,-1-2,0 0,0 0,-1-1,0 0,0-1,0 0,-1-1,0 0,-1 0,1-2,15-10</inkml:trace>
  <inkml:trace contextRef="#ctx0" brushRef="#br0" timeOffset="945.044">1649 609,'-62'32,"56"-28,1-1,-1 1,1-1,0 1,0 1,0-1,1 1,-1 0,1 0,0 0,1 1,-1-1,1 1,0 0,1 0,-1 0,1 0,0 0,1 1,-1-1,1 1,1-1,-1 1,1-1,0 1,0-1,1 1,0-1,0 1,1-1,0 0,0 1,0-1,1 0,0 0,0-1,0 1,1-1,0 1,0-1,0 0,0 0,1-1,0 0,0 1,0-2,1 1,-1 0,1-1,0 0,0-1,0 1,0-1,1 0,0-1,11-3,1-2,-1 0,-1-1,1 0,-1-2,0 0,0-1,-1-1,0 0,0-2,-1 1,0-2,-1 0,-1 0,0-2,-1 0,0 0,7-11,8-6</inkml:trace>
  <inkml:trace contextRef="#ctx0" brushRef="#br0" timeOffset="1199.217">2181 149,'15'-32,"-23"42,-99 323,-9 84,97-363,16-81,57-89,-33 84</inkml:trace>
  <inkml:trace contextRef="#ctx0" brushRef="#br0" timeOffset="1468.989">2351 439,'-34'13,"0"1,2 2,0 1,0 1,2 2,-10 9,37-28,1 1,0 0,0 0,0 0,1 0,-1 1,0-1,1 0,-1 1,1-1,0 1,0-1,0 1,0 0,0-1,1 1,-1 0,1 0,0 0,0-1,0 1,0 0,0 0,0 0,1-1,0 1,-1 0,1 0,0-1,0 1,0-1,1 1,-1-1,1 1,-1-1,2 2,79 87,-60-70,23-6,-34-22</inkml:trace>
  <inkml:trace contextRef="#ctx0" brushRef="#br0" timeOffset="1996.224">2617 561,'-87'80,"80"-73,0 0,1 0,0 1,1-1,-1 2,2-1,-1 0,1 1,0 0,1 0,0 0,1 0,-1 1,2-1,-1 1,2-1,-1 1,1 0,1-1,-1 1,2-1,-1 1,1-1,1 0,0 2,3-9,0 0,0 0,0 0,1-1,-1 0,0 0,1-1,-1 0,0 0,1-1,-1 1,0-1,1-1,-1 1,0-1,0 0,0 0,0-1,-1 0,1 0,-1 0,0-1,5-3,1 0,0-1,-1 0,1-1,-2 0,1-1,-2 0,1 0,-1 0,-1-1,0-1,0 1,-1-1,-1 0,0-1,0 1,-1-1,-1 0,0 0,-1 0,-1 0,0 0,0-9,-2 19,1 0,-1 0,0 0,0 0,0 0,0 0,0 0,-1 1,1-1,-1 0,0 1,0-1,0 1,0-1,0 1,-1 0,1 0,0 0,-1 0,0 1,1-1,-1 0,0 1,0 0,0 0,0 0,0 0,0 0,0 1,0 0,-1-1,1 1,0 0,0 0,0 1,0-1,0 1,-1-1,1 1,0 0,0 0,0 0,1 1,-1-1,0 1,0-1,1 1,-1 0,-1 2,-18 10</inkml:trace>
  <inkml:trace contextRef="#ctx0" brushRef="#br0" timeOffset="2390.686">2786 803,'100'-129,"-88"115,66-48,-75 64,0 0,-1-1,1 1,-1 0,0 1,0-1,0 0,0 1,0-1,0 1,-1-1,1 1,-1 0,0 0,1-1,-1 1,-1 0,1 0,0 0,-1 0,1 0,-1 1,0-1,0 0,0 0,-1 0,1 0,-1 0,0 0,0 0,0 0,1 13,0-13,0-1,-1 1,1 0,0-1,0 1,0 0,1 0,-1-1,1 1,-1-1,1 1,0 0,0-1,0 1,0-1,0 0,1 1,-1-1,1 0,0 0,-1 0,1 0,0 0,0 0,0-1,1 1,-1-1,0 1,0-1,1 0,-1 0,1 0,-1 0,1 0,0-1,-1 1,1-1,0 1,-1-1,1 0,0 0,-1 0,1-1,0 1,-1-1,1 1,0-1,-1 0,1 0,-1 0,0 0,1-1,-1 1,0 0,0-1,1 0,-1 0,0 1,-1-1,1 0,0 0,-1-1,9-9,-1 0,-1-1,0-1,-1 1,-1-1,0 0,-1-1,0 1,-1-1,-1 0,0 0,0-6,0-1</inkml:trace>
  <inkml:trace contextRef="#ctx0" brushRef="#br0" timeOffset="2644.49">3463 537,'4'4,"2"5,-5 6,-3 4,-4 3,-6 2,-1 1,-2 0,2 0,2 0,0 0,1 0,7-5,3-9,3-7</inkml:trace>
  <inkml:trace contextRef="#ctx0" brushRef="#br0" timeOffset="2792.938">3512 173,'-4'-4,"-2"3,1 5,1 7,1 5,1 4,1-1</inkml:trace>
  <inkml:trace contextRef="#ctx0" brushRef="#br0" timeOffset="3144.768">3584 706,'44'-70,"-44"70,7-12,1 0,0 0,1 1,0 0,1 1,0 0,0 0,1 1,0 0,1 1,6-3,-16 12,1 0,-1 0,1 1,-1-1,0 0,1 1,-1-1,0 1,0 0,0 0,0 0,0 0,-1 0,1 0,0 0,-1 1,0-1,1 1,-1-1,0 1,-1-1,1 1,0-1,-1 1,1 0,-1 0,0-1,0 1,0 1,10 27,-8-29,-1 0,1 0,-1 0,1-1,-1 1,1 0,0 0,0-1,0 1,0-1,0 0,0 0,1 0,-1 0,0 0,0 0,1 0,-1-1,1 1,-1-1,0 0,1 1,-1-1,1 0,-1-1,1 1,-1 0,0-1,1 1,-1-1,1 0,-1 0,0 0,0 0,0 0,0 0,1-1,-1 1,-1-1,1 1,0-1,73-74,-28 17,-36 49</inkml:trace>
  <inkml:trace contextRef="#ctx0" brushRef="#br0" timeOffset="3706.198">4309 415,'-26'-18,"20"19,-1-1,0 1,0 0,0 0,0 1,1 0,-1 0,1 0,-1 1,1 0,0 0,0 1,0 0,1 0,-1 0,1 1,0-1,0 1,1 0,-1 1,1-1,1 1,-1 0,1 0,-1 0,2 1,-1-1,1 0,0 1,0 0,1 0,0-1,0 1,0 0,1 0,0 0,1 0,0 0,0 0,0-1,0 1,1 0,1-1,-1 1,1-1,1 2,2-6,1 0,0 0,-1-1,1 0,0 0,0-1,0 0,0 0,0 0,0-1,0 0,0-1,0 1,-1-1,1 0,0-1,-1 0,0 0,0 0,0-1,0 0,0 0,-1 0,0-1,0 0,4-4,216-167,-223 176,0 1,0-1,0 0,0 1,0-1,-1 1,1 0,0 0,0 0,-1 0,1 0,-1 0,1 0,-1 0,1 0,-1 1,0-1,0 1,1-1,-1 1,0-1,0 1,-1 0,1-1,0 1,0 0,-1 0,1 0,-1 0,0-1,0 1,1 0,-1 0,0 0,0 0,-1 0,1 0,0 0,-1-1,1 1,-1 0,1 0,-1 0,0-1,0 1,0 0,0-1,0 1,0-1,-1 1,0 0,1 3,-82 457,19-271,62-186,-1 0,1 0,-1 0,0 0,-1-1,1 1,-1-1,0 0,0 0,0 0,-1-1,1 1,-1-1,0 0,0 0,0-1,0 1,0-1,-1 0,1-1,-1 1,1-1,-1 0,0-1,1 1,-1-1,0 0,1 0,-1-1,0 0,1 0,-1 0,-1-1,5 1,-1 1,1-1,0 0,0 0,0 0,0 0,0 0,0 0,0 0,1 0,-1-1,0 1,1-1,-1 1,1-1,-1 0,1 0,0 0,0 0,0 1,0-2,0 1,0 0,0 0,1 0,-1 0,1 0,-1-1,1 1,0 0,0 0,0 0,0-1,1 1,-1 0,0 0,1 0,0-1,-1 1,1 0,0 0,0 0,0 0,0 0,1 1,-1-1,0 0,1 0,-1 1,81-81,-24 50,1 4,1 1,1 4,2 2,0 3,61-9,-113 25,24-7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232 212,'0'-1,"0"0,0 0,0 0,0 0,1 0,-1 0,0 0,0-1,1 1,-1 0,1 0,-1 0,1 0,-1 0,1 0,0 1,-1-1,1 0,0 0,0 0,0 1,0-1,0 0,0 1,-1-1,1 0,1 1,-1 0,0-1,0 1,0 0,0-1,0 1,0 0,0 0,0 0,0 0,1 0,-1 0,0 0,0 0,0 0,0 1,0-1,0 0,0 1,0-1,0 1,0-1,0 1,0 0,0-1,0 1,0 0,0 0,-1-1,1 1,0 0,4 11,-1-1,0 1,-1 0,0 0,0 0,-2 1,1-1,-2 0,0 1,0-1,-1 1,0-1,-1 0,-3 9,1 9,-54 435,57-463,0 0,0 0,0 1,0-1,1 0,-1 1,1-1,-1 1,1-1,0 1,0-1,0 0,0 1,1-1,-1 1,1-1,-1 0,1 1,0-1,0 0,0 0,0 1,0-1,0 0,1 0,-1 0,1 0,0-1,-1 1,1 0,0-1,0 1,0-1,0 1,0-1,0 0,0 0,1 0,-1 0,0-1,1 1,-1 0,0-1,1 0,-1 1,1-1,-1 0,1 0,-1-1,0 1,1 0,-1-1,1 0,1 0,20-9,0-1,-1-2,0 0,-1-1,0-1,-2-1,0-1,0-1,0-3,57-46,24-22,-101 89,1-1,-1 0,1 0,-1 1,1-1,0 0,-1 1,1-1,0 1,-1-1,1 1,0-1,0 1,0-1,-1 1,1 0,0-1,0 1,0 0,0 0,0 0,-1 0,1 0,0 0,0 0,0 0,0 0,0 0,0 0,0 0,-1 1,1-1,0 0,0 1,0-1,-1 0,1 1,0-1,0 1,-1 0,1-1,0 1,-1-1,1 1,-1 0,1 0,-1-1,1 1,-1 0,1 0,-1-1,13 59,-3-16,-9-41,0 0,1 0,-1 0,1 0,0 0,-1 0,1 0,0 0,0-1,0 1,0-1,0 0,1 0,-1 1,0-1,1-1,-1 1,0 0,1-1,-1 1,1-1,-1 1,1-1,0 0,-1 0,1-1,-1 1,1 0,-1-1,0 1,1-1,-1 0,1 0,-1 0,0 0,0 0,1-1,-1 1,0-1,0 0,71-76,-66 55,-2 0,-1 0,0-1,-2 1,0-1,-2 0,-1 1,0-1,-2 1,-1-1,-1 1,0 0,-2 0,-1 1,-1 0,0 0,-2 1,-1 1,0-1,-1 2,-1 0,-1 1,-1 0,-1 1,0 1,-1 0,0 1,-1 2,-8-5,8 7,0 1,0 1,-1 1,0 0,0 1,-1 2,0 0,0 1,0 1,0 1,-1 1,1 1,0 0,-1 2,1 1,0 0,0 2,0 0,1 1,-1 1,2 1,-1 1,1 1,0 1,1 0,1 1,-1 1,2 0,0 2,1 0,0 0,-2 6,11-11,1-1,0 1,0 0,1 0,1 1,0-1,0 1,1 0,0 0,1 0,0 0,1 0,0 0,1 0,0 0,1 0,0-1,0 1,2 0,-1-1,1 0,0 0,5 8,16 28</inkml:trace>
  <inkml:trace contextRef="#ctx0" brushRef="#br0" timeOffset="1067.137">1417 600,'-128'-17,"116"17,1 0,-1 1,1 1,0 0,0 1,0 0,0 0,0 1,0 1,1 0,0 0,0 1,0 0,1 1,0 0,0 1,1 0,0 0,0 0,1 1,0 0,-1 3,7-9,0 1,0 0,0-1,0 1,0 0,1-1,0 1,0 0,0 0,0-1,0 1,1 0,0-1,-1 1,1 0,1-1,-1 1,1-1,-1 1,1-1,0 0,0 0,0 0,0 0,1 0,0 0,-1-1,1 1,0-1,0 0,0 1,0-1,1-1,-1 1,0 0,1-1,-1 0,1 0,0 0,-1 0,1 0,0-1,0 0,-1 0,1 0,0 0,0 0,-1-1,1 0,0 0,-1 0,1 0,0-1,17-3,0-2,-1 0,0-2,0 0,-1-1,0-1,-1-1,0 0,-1-2,-1 0,0-1,-1 0,9-12,-24 26,0-1,1 0,-1 1,0-1,1 1,-1-1,1 0,0 1,-1-1,1 1,0 0,0-1,0 1,0 0,0-1,0 1,0 0,1 0,-1 0,0 0,1 0,-1 0,0 0,1 1,-1-1,1 0,-1 1,1-1,0 1,-1 0,1-1,0 1,-1 0,1 0,0 0,-1 0,1 0,-1 1,1-1,0 0,-1 1,1-1,-1 1,1 0,-1-1,1 1,-1 0,1 0,-1 0,0 0,0 0,1 0,-1 0,0 1,0-1,0 0,0 1,0-1,-1 1,1-1,0 1,-1-1,1 1,0 1,2 35,18 80,-20-115,0-1,0 1,0-1,1 0,-1 0,1 0,-1 0,1 0,0 0,0 0,0 0,0-1,0 1,0-1,1 1,-1-1,0 0,1 0,-1 0,1 0,-1-1,1 1,-1-1,1 1,0-1,-1 0,1 0,-1 0,1 0,0 0,-1-1,1 1,-1-1,1 0,-1 0,1 0,-1 0,1 0,-1 0,0-1,1 0,12-8,-1 0,-1-1,0-1,0 0,-1-1,-1 0,0-1,-1 0,-1-1,3-5,5-5,-8 11,-9 15,1-1,-1 1,0-1,1 0,-1 1,1-1,-1 0,1 1,0-1,-1 0,1 0,-1 1,1-1,-1 0,1 0,0 0,-1 0,1 0,-1 0,1 0,0 0,-1 0,1 0,-1 0,1 0,0-1,-1 1,1 0,-1 0,1-1,-1 1,1 0,-1-1,1 1,-1 0,1-1,10 92,-10-90,0 1,-1-1,1 1,0 0,0-1,0 0,0 1,0-1,0 1,0-1,0 0,1 0,-1 0,1 0,-1 0,0 0,1 0,0 0,-1 0,1-1,-1 1,1-1,0 1,0-1,-1 0,1 0,0 1,0-1,-1 0,1-1,0 1,-1 0,1 0,0-1,0 1,-1-1,1 1,-1-1,1 0,0 0,-1 0,1 0,-1 0,0 0,1 0,-1 0,0 0,0-1,0 1,1-1,90-140,-71 99,44-87,-64 130,-1-1,0 1,1-1,-1 1,0-1,1 1,-1-1,1 1,-1 0,1-1,-1 1,1-1,-1 1,1 0,-1 0,1-1,0 1,-1 0,1 0,-1 0,1-1,0 1,-1 0,1 0,0 0,-1 0,1 0,0 0,-1 1,1-1,-1 0,1 0,0 0,-1 0,1 1,-1-1,1 0,-1 1,1-1,-1 0,1 1,-1-1,1 1,-1-1,1 1,-1-1,0 1,1-1,-1 1,0-1,1 1,-1-1,0 1,0 0,1-1,-1 1,0-1,0 1,0 0,0-1,0 1,0 0,0-1,0 1,11 46,-3 350,-48 123,40-508,-1 0,-1 0,1 0,-2 0,0 0,0 0,-1-1,0 1,-1-1,-1 0,1 0,-2-1,0 0,0 0,0 0,-1-1,-1 0,0-1,0 0,0 0,-1-1,0 0,-1-1,0 0,1 0,-7 1,13-6,1-1,-1 0,1 0,-1 0,1 0,0-1,-1 0,1 1,0-1,-1 0,1 0,0-1,0 1,0-1,0 1,0-1,0 0,0 0,1 0,-1-1,1 1,0-1,-1 1,1-1,0 0,0 0,1 0,-1 0,1 0,-1 0,1 0,0-1,0 1,1 0,-1-1,0-1,11-127,9 74,3 1,3 1,1 1,4 1,1 2,3 0,6-3,-15 26,-4 7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08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0,'5'19,"0"0,1-1,1 0,1 0,0-1,2 0,0 0,0-1,2 0,10 12,1-1,1-1,1-1,1-1,1-2,1 0,2-2,0-1,0-2,2-1,18 6,39 9,2-5,2-4,0-3,0-5,2-4,42-3,420-42,-166 1,1 18,177 22,70 63,-409-25,-3 10,-2 10,3 11,-221-73,0-1,1 0,-1 0,0-1,1 0,-1 0,1-1,-1 0,0 0,0-1,1 0,-1 0,0-1,-1 1,1-2,0 1,-1-1,0 0,0 0,0-1,3-3,59-30,25 2,2 5,1 3,1 5,1 4,41 0,-32 8,0 5,0 4,0 5,65 12,117 21,203-5,-279-28,0-10,-1-9,43-15,-242 29,60-6,-1-4,0-2,-1-4,0-3,-2-3,0-2,-2-4,-1-3,-2-2,7-9,-56 32,-1-1,0-1,-2 0,1 0,-2-1,0-1,0 0,-2-1,0 0,-1 0,0 0,-2-1,0-1,-1 1,1-9,1-13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09.7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 0,'-3'2,"0"0,0 0,0 1,0-1,0 1,1 0,-1 0,1 0,0 0,0 0,0 0,0 0,0 1,1-1,0 1,-1-1,1 1,1 0,-1-1,0 5,0-5,-7 23,2-1,1 2,0-1,2 0,1 1,2 0,0 0,2-1,0 1,2-1,2 3,-6-26,1-1,-1 0,1 1,-1-1,1 0,0 0,0 1,0-1,0 0,1 0,-1 0,1-1,-1 1,1 0,-1 0,1-1,0 1,0-1,0 1,0-1,0 0,0 0,0 0,0 0,0 0,1 0,-1-1,0 1,1-1,-1 0,0 1,1-1,-1 0,0 0,1-1,-1 1,0 0,1-1,-1 0,0 1,1-1,-1 0,0 0,0 0,0 0,0-1,1 0,89-74,37-122,-120 321,-8-116,2-1,-1 1,1-1,-1 0,2 0,-1 0,1 0,0-1,0 1,0-1,1 0,0 0,0-1,0 1,0-1,1 0,0-1,0 1,0-1,0 0,0-1,1 1,-1-1,1 0,0-1,-1 0,1 0,0 0,0-1,-1 0,1 0,0-1,0 0,0 0,-1-1,1 0,-1 0,1 0,-1-1,0 1,0-2,0 1,0-1,4-3,0 3,0-1,-1 0,1-1,-1 0,0 0,-1-1,1 0,-1 0,-1-1,1 0,-2-1,1 1,-1-1,0 0,-1-1,0 0,0 0,-1 0,-1 0,1-3,-15-22,0 24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09.9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 0,'-4'8,"-2"7,1 5,1 4,-3 1,-1 0,2 1,5 0,4-1,1 0,3-4,6-7,-1-8,-1-6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10.1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53,'-4'-8,"2"-7,7-1,1 2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2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1,'0'6,"1"129,-5-1,-7 0,-8 19,-12 23,31-175,-1-1,1 1,-1 0,1-1,0 1,0 0,0 0,-1-1,1 1,0 0,0 0,0-1,0 1,0 0,0 0,0-1,0 1,1 0,-1 0,0-1,0 1,1 0,-1 0,0-1,1 1,-1 0,1-1,-1 1,1-1,-1 1,1-1,-1 1,1-1,-1 1,1-1,0 1,-1-1,1 0,0 1,-1-1,1 0,0 0,0 1,-1-1,1 0,0 0,0 0,-1 0,1 0,0 0,0 0,0 0,-1 0,1 0,0-1,-1 1,1 0,0 0,0-1,-1 1,1-1,7-7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21.7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1,'-3'52,"6"697,-3-728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22.6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 21,'-1'-2,"0"1,0-1,0 1,0 0,0-1,0 1,-1 0,1 0,0 0,-1 0,1 0,-1 0,1 0,-1 1,0-1,1 0,-1 1,0-1,1 1,-1 0,0 0,1-1,-1 1,0 0,0 0,1 1,-1-1,0 0,1 1,-1-1,0 1,1-1,-1 1,0 0,1-1,-1 1,1 0,0 0,-1 0,1 1,0-1,-1 0,1 0,0 1,0-1,0 0,0 1,0-1,1 1,-1-1,0 1,1 0,-1-1,1 1,-1 0,1-1,0 1,0 0,0 0,0-1,0 1,0 0,0 0,0-1,1 1,0 1,-18 374,-52-85,68-267,4-25</inkml:trace>
  <inkml:trace contextRef="#ctx0" brushRef="#br0" timeOffset="340.025">401 70,'-97'90,"-101"122,197-211,-1 0,1 0,0 1,0-1,0 0,0 1,0-1,1 1,-1-1,0 1,1-1,-1 1,1-1,-1 1,1 0,0-1,0 1,0 0,0-1,0 1,0 0,0-1,0 1,1 0,-1-1,1 1,-1 0,1-1,0 1,-1-1,1 1,0-1,0 0,0 1,0-1,0 0,1 0,-1 1,0-1,0 0,1 0,0 0,81 22,-22-8,-55-10,0 0,0 1,0-1,-1 1,1 0,-2 1,1-1,0 1,-1 0,-1 0,1 0,-1 1,0-1,-1 1,0-1,0 1,0 0,-1 0,0 0,-1 2,29 88,-13-85,-7-12</inkml:trace>
  <inkml:trace contextRef="#ctx0" brushRef="#br0" timeOffset="819.973">571 698,'38'-27,"122"-227,-146 369,-12-112,-1 0,0-1,1 1,0 0,0-1,0 1,0-1,0 0,0 0,1 0,-1 0,0 0,1 0,0-1,-1 1,1-1,0 0,0 1,0-1,0-1,0 1,0 0,0-1,0 0,0 1,0-1,0 0,1-1,-1 1,0 0,0-1,0 0,0 0,0 0,0 0,-1 0,1-1,0 1,0-1,1-1,4-2,-1 0,0 0,0-1,0 0,-1 0,0 0,0-1,-1 0,0 0,0-1,0 1,-1-1,0 0,0-2,2-12</inkml:trace>
  <inkml:trace contextRef="#ctx0" brushRef="#br0" timeOffset="1119.936">1176 432,'-5'3,"1"0,-1 0,1 0,0 1,0-1,0 1,0 0,1 0,-1 1,1-1,0 1,0 0,1-1,0 1,0 0,0 1,0-1,1 0,-1 0,1 5,-1-6,1 0,-1 1,1-1,0 0,0 1,1-1,-1 1,1-1,0 1,0 0,1-1,-1 1,1-1,0 0,0 1,1-1,-1 0,1 1,0-1,0 0,0 0,1 0,-1-1,1 1,0-1,0 1,0-1,1 0,-1 0,1 0,0-1,-1 1,1-1,0 0,1 0,-1 0,0-1,0 0,1 1,-1-1,1-1,-1 1,1-1,-1 1,1-1,-1-1,4 1,-2-2,0 1,0-1,0 0,0 0,0 0,0-1,-1 0,1 0,-1 0,0-1,0 0,0 0,0 0,-1-1,0 1,1-1,-2 0,1-1,-1 1,1 0,-2-1,1 0,-1 0,1 0,-1 0,-1 0,0 0,1 0,-2 0,1-1,-1 1,0 0,0-1,-1 1,0 0,0-1,0 1,-1 0,0 0,0 0,0 0,-1 1,0-1,0 1,-1-1,1 1,-1 0,0 0,0 1,-1-1,0 1,0 0,0 0,0 0,0 1,-1 0,1 0,-1 0,0 1,0 0,0 0,0 0,-1 1,-87 33,78-18</inkml:trace>
  <inkml:trace contextRef="#ctx0" brushRef="#br0" timeOffset="2059.896">1538 384,'-4'2,"-1"1,1-1,0 1,0 0,0 0,0 0,1 1,-1-1,1 1,0 0,0 0,0 0,0 0,1 0,0 1,0-1,0 1,0 0,1 0,0-1,0 1,0 0,0 0,1 0,-1-1,1 1,0-1,0 1,0-1,1 0,0 1,-1-1,2 1,-1-1,0 0,1 0,0 0,0 0,0 0,0 0,1 0,-1-1,1 1,0-1,0 0,1 0,-1 0,0 0,1 0,0-1,0 0,0 0,0 0,0 0,0 0,0-1,0 0,1 0,-1 0,0 0,1-1,-1 1,1-1,-1 0,1-1,-1 1,1-1,-1 0,0 0,1 0,-1-1,0 1,0-1,0 0,0 0,0-1,1-1,138-97,-140 100,0 1,-1 0,1-1,0 1,0 0,-1 0,1 0,0 1,-1-1,1 1,0-1,-1 1,1 0,0 0,-1 0,0 0,1 0,-1 1,0-1,1 1,-1 0,0 0,0-1,0 1,-1 0,1 1,0-1,-1 0,1 0,0 2,27 22,-24-23,0 0,0-1,0 0,1 0,-1-1,1 1,-1-1,1-1,-1 1,1-1,-1 0,1 0,0 0,-1-1,1 0,-1 0,1 0,-1-1,0 0,1 0,-1 0,0 0,0-1,0 0,-1 0,1-1,-1 1,0-1,0 0,0 0,0 0,-1 0,1-1,-1 0,0 0,-1 1,1-2,-1 1,0 0,0 0,0-1,-1 1,0-1,0 1,-1-3,3-12,-1 9,0 0,0 1,-1-1,-1 0,0 0,0 0,-1 0,-1 0,1 0,-2 0,0 0,0 1,-1-1,0 1,-4-6,-2 5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37.9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36,'-2'2,"0"0,0 0,0 0,0 0,0 1,0-1,1 1,-1-1,1 1,0 0,-1-1,1 1,1 0,-1 0,0 0,1 0,-1 0,1 0,0 0,0 0,0 0,0 0,1 1,-1 1,13 77,-13-81,1 1,-1-1,1 1,-1-1,1 0,0 1,0-1,0 0,0 0,0 1,0-1,0 0,0 0,0 0,0 0,0 0,1-1,-1 1,0 0,1-1,-1 1,1-1,-1 1,1-1,-1 1,1-1,-1 0,1 0,-1 0,1 0,-1 0,1 0,-1 0,1-1,-1 1,1 0,-1-1,1 1,-1-1,1 0,-1 1,0-1,0 0,1 0,-1 0,0 0,0 0,0 0,0 0,1-1,133-181,-134 182,0 0,0 0,0 0,0 0,0 0,0 0,0 0,0 1,0-1,1 0,-1 1,0-1,0 1,1-1,-1 1,0-1,0 1,1 0,-1 0,0 0,1 0,-1 0,0 0,1 0,-1 0,0 1,1-1,-1 0,0 1,1-1,-1 1,0-1,0 1,0 0,0 0,0-1,1 1,-1 0,-1 0,1 0,0 0,0 0,0 0,0 0,-1 0,1 1,0-1,-1 0,1 0,-1 2,22 66,-13-12,-2 0,-3 1,-3-1,-1 1,-4-1,-2 0,-2 0,-3 0,-2-1,-3-1,-2-1,-12 23,-60 39,89-116,0 1,0-1,0 1,0-1,0 1,0-1,0 0,0 0,0 1,0-1,-1 0,1 0,0 0,0 0,0 0,0 0,0-1,0 1,0 0,0-1,-1 1,1 0,0-1,0 1,0-1,1 0,-1 1,0-1,0 0,0 1,0-1,1 0,-1 0,0 0,1 0,-1 0,0 0,1 0,-1 0,1 0,0 0,-1 0,1 0,0 0,0 0,0 0,-1 0,1 0,0-1,0 1,1 0,-1 0,0-63,18-26,4 1,4 1,23-49,14-7,-48 118</inkml:trace>
  <inkml:trace contextRef="#ctx0" brushRef="#br0" timeOffset="319.97">631 60,'-22'7,"-43"102,64-106,-1 1,0 0,1 0,0 0,0 0,0 0,1 0,-1 0,1 0,0 0,0 0,0 0,0 0,1 1,0-1,0 0,0 0,0-1,1 1,0 0,-1 0,1-1,0 1,1-1,-1 1,1-1,-1 0,1 0,0 0,-1-2,-1 1,1-1,-1 0,1 0,-1 0,1 0,0 0,-1 0,1 0,0-1,0 1,-1-1,1 1,0-1,0 0,0 1,0-1,0 0,0 0,0-1,-1 1,1 0,0 0,0-1,0 0,0 1,-1-1,1 0,0 0,-1 1,1-1,0-1,-1 1,1 0,-1 0,0 0,1-1,-1 1,0-1,0 1,0-1,0 0,0 1,0-1,0-1,21-86,-21 85,0 0,-1 0,1 1,-1-1,0 0,0 0,-1 0,1 0,-1 0,1 0,-1 0,-1 1,1-1,0 0,-1 1,0-1,0 1,0-1,0 1,0 0,-1 0,1 0,-1 0,0 1,0-1,0 1,0-1,0 1,-1 0,1 0,-1 1,1-1,-1 1,0-1,1 1,-1 0,0 1,0-1,0 1,0-1,-1 1,-10 9</inkml:trace>
  <inkml:trace contextRef="#ctx0" brushRef="#br0" timeOffset="629.953">993 85,'-8'7,"7"-6,0 0,-1-1,1 1,0 0,0-1,0 1,0 0,0 0,-1 0,2 0,-1 0,0 0,0 1,0-1,0 0,1 0,-1 1,1-1,-1 0,1 1,-1-1,1 0,0 1,0-1,-1 1,1-1,0 1,0-1,0 0,1 1,-1-1,0 1,1-1,-1 0,0 1,1-1,0 0,-1 1,1-1,0 0,0 0,-1 0,1 0,0 1,0-1,0 0,0-1,1 2,8 5,0 0,0-1,1 0,0 0,0-1,0-1,1 0,-1 0,1-1,0-1,0 0,0 0,0-1,1-1,-1 0,7-1,-13 1,1-1,-1 1,1-1,-1 0,1 0,-1-1,0 0,0 0,0-1,0 1,0-1,-1 0,1-1,-1 0,0 0,0 0,0 0,0-1,-1 1,0-1,0 0,0-1,0 1,-1-1,0 0,0 1,-1-1,1-1,-1 1,-1 0,1-2,-14-62,2 54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42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174 702,'0'-3,"-1"0,1 0,-1 0,1 0,-1 0,0 0,0 1,-1-1,1 0,0 1,-1-1,0 1,1-1,-1 1,0 0,0 0,-1-1,1 1,0 1,-1-1,1 0,-1 1,1-1,-1 1,0 0,1 0,-1 0,0 0,0 0,0 1,0-1,0 1,0 0,0 0,0 0,0 0,0 0,0 1,0-1,0 1,1 0,-1 0,0 0,0 0,1 1,-1-1,0 1,1-1,-1 1,1 0,0 0,0 0,0 0,0 0,0 1,0-1,1 1,-1-1,0 1,-3 5,0-1,0 1,1 0,0 0,0 0,1 1,0-1,0 1,1 0,0 0,0 0,1 0,1 0,0 0,0 0,0 0,1 0,1 0,-1 0,1 0,1 0,0-1,0 1,1-1,0 0,0 0,1 0,4 6,-2-13,-1 1,1-1,0 0,0-1,0 1,0-2,0 1,0-1,-1 0,1 0,0 0,0-1,-1 0,1-1,-1 0,0 0,0 0,0 0,0-1,0 0,-1 0,0-1,1 0,-2 0,1 0,-1 0,1-1,-2 1,1-2,23-25,-1-2,-2-1,-1-1,-2-1,-2-1,-1-1,-2 0,3-17,-12 37,-1 0,0-1,-2 0,0 0,-2-1,0 1,-1 0,-1-1,-1 1,-1-1,-1 1,0 0,-2 0,-3-11,7 28,0 1,0-1,0 0,0 1,0-1,0 1,-1-1,1 1,-1 0,0 0,1-1,-1 1,0 0,0 1,-1-1,1 0,0 1,-1-1,1 1,-1-1,1 1,-1 0,1 0,-1 1,0-1,0 0,1 1,-1 0,0-1,0 1,0 0,1 0,-1 1,0-1,0 1,1-1,-1 1,0 0,1 0,-2 1,-82 77,75-60,1 1,0 0,2 0,0 1,2 0,0 1,1-1,1 1,1 0,1 0,1 0,1 1,1-1,1 0,1 0,3 9,-3-17,0 0,1 0,1 0,0-1,1 0,0 0,1 0,1-1,0 0,0 0,1-1,1 0,0-1,0 0,1 0,0-1,1-1,0 0,0-1,1 0,-1 0,2-1,-1-1,1-1,8 3,-9-5,0 1,0-2,0 0,1 0,-1-1,0-1,0 0,0-1,0 0,0-1,-1 0,1-1,-1-1,0 0,0-1,0 0,-1 0,0-2,0 1,0-1,-1-1,-1 0,1 0,-2-1,1 0,-1 0,-1-1,0 0,0-1,-1 1,-1-1,0-1,0 1,-1 0,-1-1,0 0,-1 0,0 0,-1-10,0 22,-1 0,0 0,1 0,-1 0,0 0,0 0,0 0,0-1,0 1,0 0,0 0,-1 0,1 0,0 0,-1 0,1 0,0 0,-1 0,1 0,-1 0,0 0,1 0,-1 0,0 0,1 0,-1 0,0 1,0-1,0 0,0 1,0-1,0 0,0 1,0-1,0 1,0 0,0-1,0 1,0 0,0 0,0 0,-1-1,1 1,0 0,0 1,0-1,0 0,0 0,0 0,-1 1,1-1,0 0,0 1,0-1,0 1,0-1,0 1,0 0,1-1,-1 1,0 0,0 0,0 0,1-1,-1 1,0 1,-53 59,50-55,1 0,0 0,1 0,0 0,0 0,0 1,0-1,1 0,0 1,1 0,-1-1,1 1,0-1,1 1,0-1,0 1,0-1,1 1,0-1,0 0,0 0,1 0,0 0,0 0,1-1,0 1,0-1,0 0,0 0,1 0,0-1,0 0,0 1,0-2,1 1,-1-1,1 0,5 2,-2-1,0-1,0-1,0 0,1 0,-1 0,1-1,-1-1,1 0,-1 0,1-1,-1 0,1 0,-1-1,0-1,1 1,-1-1,-1-1,1 0,0 0,-1-1,0 0,0 0,0-1,-1 0,6-6,336-313,-348 324,0 0,-1-1,1 1,0 0,0-1,0 1,0 0,0 0,1 0,-1 0,0 0,0 0,1 0,-1 1,1-1,-1 0,0 1,1-1,-1 1,1 0,0-1,-1 1,1 0,-1 0,1 0,-1 0,1 0,-1 0,1 0,0 1,-1-1,1 0,-1 1,1-1,-1 1,0 0,1 0,-1-1,0 1,1 0,-1 0,0 0,0 0,0 0,0 1,0-1,0 0,0 0,0 1,0-1,-1 0,1 1,0-1,-1 1,0-1,1 1,-3 1,0 0,0 1,0-1,0 0,0-1,-1 1,0 0,1-1,-1 1,0-1,0 0,0 0,-1 0,1 0,0-1,-1 1,1-1,-1 0,1 0,-1 0,0 0,1-1,-1 0,0 1,1-1,-1 0,0-1,0 1,1-1,-1 0,0 0,-61 9,60-6,1 1,0 0,-1 0,1 0,0 0,1 1,-1-1,1 1,-1 0,1 0,0 1,0-1,1 1,0-1,-1 1,1 0,1 0,-1 0,1 0,0 0,0 0,0 0,1 0,0 0,0 0,0 1,1-1,-1 0,1 0,0 0,1 0,-1 0,1 0,0 0,0-1,1 1,0-1,-1 1,1-1,1 0,-1 0,0 0,1-1,0 1,0-1,0 0,0 0,1 0,-1-1,1 1,0-1,-1 0,1 0,0-1,0 0,0 0,0 0,1 0,0-1,15 2,-1-2,1 0,-1-2,1 0,-1-1,0-1,0-1,0-1,-1-1,1 0,-2-2,1 0,-1-1,0-1,-1 0,-1-1,0-1,0-1,-2 0,1-1,-2-1,1-1,2-35,-11 37,3 42,-8-22,1 0,-1-1,1 1,0-1,0 0,0 1,0-1,1 0,0 1,0-1,0 0,0 0,1-1,0 1,-1 0,1-1,1 0,-1 1,0-1,1 0,0-1,-1 1,1-1,0 0,0 0,0 0,1 0,-1-1,0 1,1-1,-1 0,1 0,-1-1,1 0,-1 0,1 0,0 0,-1 0,1-1,-1 0,2 0,18-10,0 0,-1-1,0-1,-1-2,-1 0,0-1,-1-1,3-4,-5 5,-5 5,-45 44,26-25,0 0,0 1,1-1,0 1,0 0,1 0,1 0,-1 1,1-1,1 1,0 0,0-1,1 1,0 0,1 0,0 0,1 0,0 0,1 7,0-14,-1-1,0 0,0 0,1 0,-1 0,1 0,0-1,-1 1,1 0,0-1,0 1,0-1,0 0,0 0,0 0,1 0,-1 0,0 0,1 0,-1-1,0 1,1-1,-1 0,1 1,-1-1,0 0,1 0,-1-1,1 1,-1-1,0 1,1-1,-1 0,0 1,1-1,-1-1,0 1,1 0,83-50,-58 26,-1-1,-2-2,0 0,-2-2,-1-1,-1 0,-2-1,5-15,-16 34,-1 0,0-1,-1 0,-1 0,0-1,0 1,-2-1,0 0,-1 0,0 0,-1 0,-1-1,0 1,-1 0,-1 0,0 0,-1 0,-1 0,0 0,-1 1,-1 0,0 0,-1 0,-2-2,7 13,0 1,-1 0,1 0,-1-1,0 2,0-1,1 0,-1 1,0-1,-1 1,1 0,0 0,0 0,0 0,-1 0,1 1,0 0,-1 0,1 0,0 0,-1 0,1 0,0 1,-1 0,1 0,0 0,0 0,0 0,0 0,0 1,0 0,0-1,0 1,0 0,1 1,-1-1,1 0,0 1,0-1,0 1,0 0,0-1,-1 3,-67 132,65-124,0-1,1 1,1 0,0 1,1-1,0 0,1 1,1-1,0 1,0-1,2 1,0-1,0 1,1-1,1 0,0 0,1-1,0 1,1-1,0 0,1 0,1-1,0 0,0 0,1-1,0 0,1-1,0 0,0 0,1-1,0 0,1-1,0-1,0 1,0-2,0 0,1 0,0-1,3 0,0-2,-1 0,1-1,0-1,-1 0,1-2,0 1,-1-2,0 0,1-1,-1 0,-1-1,1-1,-1 0,0-1,0-1,-1 0,0-1,0 0,-1-1,0 0,-1-1,0-1,-1 1,0-2,-1 1,0-1,-1-1,0 0,-1 0,-1 0,-1-1,0 0,3-12,-8 23,-1 0,0 0,0 0,0 0,0 0,0 0,-1 0,1 1,-1-1,0 0,0 1,-1 0,1-1,-1 1,1 0,-1 0,0 1,0-1,-1 0,1 1,0 0,-1 0,1 0,-1 0,0 1,0-1,0 1,0 0,1 0,-1 0,-1 1,1-1,0 1,0 0,0 0,0 1,0-1,0 1,0 0,0 0,0 0,1 0,-1 1,0-1,0 1,1 0,-1 0,1 1,0-1,0 1,0 0,0-1,0 1,0 1,1-1,0 0,-1 0,1 1,0 1,-3 3,1 1,0 0,1-1,0 2,0-1,1 0,0 1,0-1,1 1,1-1,-1 1,2-1,-1 1,1 0,1-1,0 0,0 1,1-1,0 0,0 0,1 0,0-1,1 1,0-1,0 0,1 0,0-1,0 1,1-1,0-1,0 1,1-1,-1-1,1 1,0-1,1-1,0 0,-1 0,1 0,0-1,1 0,-1-1,8 1,-7 2,-1-1,1 0,1-1,-1 0,0-1,1 0,0 0,-1-1,1 0,0-1,0-1,-1 1,1-2,0 1,-1-2,0 1,1-1,-1-1,0 0,0 0,-1-1,7-4,3-45,-18 35</inkml:trace>
  <inkml:trace contextRef="#ctx0" brushRef="#br0" timeOffset="279.963">1746 48,'5'4,"4"2,2 4,-2-1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43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218 873,'24'-26,"-2"-1,0 0,-2-2,0 0,-3-1,8-18,42-52,-65 100,1 1,-1-1,0 1,1 0,-1 0,0 0,0 0,0 0,0 0,0 0,0 1,0-1,0 1,-1-1,1 1,0 0,-1 0,0 0,1 0,-1 0,0 0,0 0,0 0,0 0,0 1,-1-1,1 0,-1 1,1-1,-1 0,0 1,0-1,0 0,0 1,-1 0,5 9,-4-6,1 0,0 0,0 0,0-1,1 1,-1 0,1-1,1 1,-1-1,1 1,0-1,0 0,1 0,-1-1,1 1,0-1,1 1,-1-1,1-1,-1 1,1-1,0 1,0-1,1-1,-1 1,1-1,-1 0,1 0,0-1,0 1,0-1,-1-1,1 1,0-1,0 0,0 0,0-1,0 0,3 0,2-5,-1 0,0-1,0 0,-1-1,0 0,0 0,-1-1,0 0,-1 0,1-1,-2 0,0 0,0-1,0 0,-2 0,1 0,-1 0,-1-1,0 0,-1 1,0-1,-1 0,0 0,-1-7,1-2</inkml:trace>
  <inkml:trace contextRef="#ctx0" brushRef="#br0" timeOffset="290.007">1136 461,'-5'6,"0"0,0 0,1 0,0 1,0 0,0-1,1 1,0 1,0-1,1 0,-1 1,2-1,-1 1,1 0,0-1,1 1,0 0,0 0,1-1,0 1,0 0,1-1,0 1,0-1,1 1,-1-1,2 0,-1 0,1 0,0-1,1 1,-1-1,1 0,2 1,0-5,1 0,-1-1,1 0,0 0,0-1,-1 1,1-2,0 1,0-1,-1-1,1 1,-1-1,1 0,-1-1,0 0,1 0,-1-1,-1 0,1 0,-1 0,1-1,-1 0,-1 0,1 0,-1-1,0 0,0 0,0 0,-1-1,0 0,-1 1,1-1,-1-1,-4-1,-1 1,0 0,-1-1,1 1,-2 1,1-1,-1 0,0 1,-1 0,1 0,-2 0,1 0,-1 1,0 0,0 0,0 0,-1 1,0 0,0 0,0 1,-1 0,-4-1,8 3,0 0,0 0,0 0,-1 1,1-1,0 1,-1 0,0 1,1-1,-1 1,1 0,-1 0,1 0,-1 1,1-1,-1 1,1 0,-1 1,1-1,0 1,-1 0,1 0,0 0,0 0,1 1,-1 0,0 0,1 0,-3 3,-6 7</inkml:trace>
  <inkml:trace contextRef="#ctx0" brushRef="#br0" timeOffset="609.961">1742 2,'2'-1,"0"1,-1 0,1-1,0 1,0 0,-1 0,1 0,0 0,0 1,-1-1,1 0,0 1,0-1,-1 1,1-1,-1 1,1 0,0 0,-1 0,1 0,-1 0,0 0,1 0,-1 0,0 0,0 1,0-1,0 1,0-1,0 1,0-1,0 1,0-1,-1 1,1 0,-1-1,1 1,-1 0,0 0,1-1,-1 1,0 0,16 81,2 194,-16-261,0-10,0 1,-1 0,1 0,-2 0,1 0,-1 0,0 0,-1 0,1 0,-1 0,-1 0,1-1,-1 1,-1 0,1-1,-1 1,0-1,0 0,-1 0,-3 5,-7 1</inkml:trace>
  <inkml:trace contextRef="#ctx0" brushRef="#br0" timeOffset="879.963">1403 413,'8'-4,"11"-1,7-5,6-3,7-5,9 1,4-1,6-1,5-1,5-2,2-2,-1 5,-1 4,-4 1,-4 3,-9 3,-12 4</inkml:trace>
  <inkml:trace contextRef="#ctx0" brushRef="#br0" timeOffset="1149.919">0 1211,'6'3,"-1"0,1-1,-1 0,1 0,0-1,-1 1,1-1,0 0,0-1,0 1,0-1,0-1,0 1,0-1,0 0,3-1,6 1,248-34,160-46,-224 41,507-118,-585 125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47.2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106 1,'2'2,"0"0,0 1,0-1,0 1,-1-1,1 1,0-1,-1 1,0 0,0 0,0 0,0 0,0 0,-1 0,1 0,-1 0,0 0,0 0,0 0,0 0,0 0,-1 0,1 0,-1 0,0 1,-76 506,29-281,49-229,0-1,0 0,0 0,0 1,0-1,0 0,0 1,0-1,0 1,0-1,0 1,0 0,0-1,0 1,0 0,1 0,-1 0,0 0,0 0,0 0,0 0,0 0,1 0,-1 1,0-1,0 0,0 1,0-1,0 1,0-1,0 1,0-1,0 1,0 0,0 0,0-1,0 1,-1 0,1 0,0 0,-1 0,1 0,0 0,-1 0,1 0,-1 0,0 0,1 0,-1 0,0 0,0 1,1-1,-1 0,0 0,0 0,0 0,-1 1,1-1,0 0,0 0,-1 0,1 0,0 0,-1 0,0 1,152-170,-161 235,29 79,-18-143,1 1,-1-1,1 1,0-1,0 0,0 0,1 0,-1 0,1 0,0-1,-1 1,1-1,0 0,0 0,1 0,-1 0,0 0,1 0,-1-1,1 0,-1 0,1 0,0 0,0 0,-1-1,1 0,0 0,0 0,-1 0,1 0,0-1,0 0,-1 1,1-1,-1-1,1 1,0-1,2 0,-1-1,1 0,0 0,-1-1,0 1,0-1,0-1,-1 1,1 0,-1-1,0 0,0 0,0 0,-1-1,0 1,0-1,0 0,-1 0,0 0,0 0,-1 0,1 0,-1-1,-1 1,1 0,-1-1,0 1,0 0,-1-1,0 1,0 0,-1 0,1-1,-1 1,-1 1,1-1,-1 0,0 0,0 1,-1 0,1-1,-1 1,0 1,-1-1,1 0,-1 1,0 0,0 0,-15-3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47.5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78,'9'4,"6"2,17-5,12-2,10-6,9 0,5-5,5 1,1-2,1 1,-1-1,-12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1:36.5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8734 497,'-1'36,"-1"-31,0 1,1 0,-1 0,1-1,0 1,1 0,-1 0,1 0,1 0,-1 0,1 0,0 0,0-1,0 1,1 0,0-1,0 1,1-1,-1 1,1-1,1 0,-1 0,0-1,1 1,0-1,0 1,1-1,-1 0,1-1,0 1,0-1,0 0,0 0,0-1,1 1,-1-1,1-1,2 2,6-6,0-1,0 0,0-1,-1 0,0-1,0-1,0 0,-1 0,0-2,0 1,-1-1,0-1,0 0,-2-1,1 0,-1 0,-1-1,0 0,0-1,0-1,7-12,0-1,-1 0,-2-1,-1 0,-1-1,-1-1,-2 1,-1-1,-1 0,-2-1,-1 1,-1-1,-2 1,-1-1,-2-3,5 32,0 0,-1 0,0 0,1-1,-1 1,0 0,0 0,0 0,0-1,-1 1,1 0,-1 0,1 0,-1 0,0 0,1 0,-1 0,0 0,0 0,-1 0,1 0,0 0,-1 1,1-1,-1 0,1 1,-1 0,0-1,0 1,0 0,0 0,1 0,-2 0,1 0,0 0,0 1,0-1,0 1,0-1,0 1,-1 0,1 0,0 0,0 0,0 0,-1 0,1 1,0-1,0 1,0-1,0 1,0 0,0 0,0 0,0 0,0 0,0 1,0-1,-6 16,1 0,1 1,0 0,2 0,0 0,0 0,2 0,0 1,2 0,0-1,0 1,2-1,1 5,66 357,-51-318,-2 1,-4 1,-2 0,-3 0,-3 1,-3 0,-2-1,-4 4,4-51,0-1,-2 0,0 0,0 0,-1 0,-1 0,-1-1,0 0,-1 0,-1-1,0 1,-1-2,-1 1,0-1,-6 6,12-18,-1 1,1 0,0-1,-1 0,1 0,-1 0,1-1,-1 1,1-1,-1 0,1 0,-1-1,0 1,1-1,0 0,-1-1,1 1,0-1,-1 1,1-1,0-1,0 1,0 0,1-1,-1 0,1 0,-1 0,1 0,0-1,0 1,0-1,1 0,-1 1,1-1,0 0,0-1,0 1,1 0,0-1,-1 1,2 0,-1-1,0 0,1 1,0-1,0 1,0-1,0 1,1-1,1-2,1-31,2 0,2 0,2 0,1 1,2 1,1 0,16-29,41-132,-65 173</inkml:trace>
  <inkml:trace contextRef="#ctx0" brushRef="#br0" timeOffset="249.951">8613 37,'-4'-4,"2"-1,3 0</inkml:trace>
  <inkml:trace contextRef="#ctx0" brushRef="#br0" timeOffset="-4232.242">5251 425,'-9'0,"0"0,0 1,0 0,0 0,0 1,0 0,0 1,1-1,0 2,-1-1,1 1,0 1,1 0,-1 0,1 0,0 1,0 0,1 0,-1 0,2 1,-1 0,1 1,0-1,-2 5,2-6,0-1,1 1,-1 0,2 1,-1-1,1 1,-1 0,2-1,-1 1,1 0,0 1,1-1,0 0,0 0,0 1,1-1,0 1,0-1,1 0,0 1,0-1,1 0,0 0,0 0,1 0,0 0,0 0,1-1,-1 1,1-1,1 0,-1 0,1-1,0 1,0-1,1 0,0 0,0-1,0 0,0 0,2 0,5 0,1-1,0 0,0-1,0 0,0-2,0 1,0-2,0 0,0 0,0-2,0 1,-1-2,1 0,7-4,13-2</inkml:trace>
  <inkml:trace contextRef="#ctx0" brushRef="#br0" timeOffset="-3972.258">5589 545,'-84'56,"80"-54,0 2,0-1,1 0,-1 1,1-1,-1 1,1 0,0 0,1 1,-1-1,1 0,0 1,0 0,0-1,0 1,1 0,0 0,0 0,0 0,1 0,0 0,0 0,0 0,0 0,1 0,0 0,0 0,0 0,1 0,-1 0,1-1,0 1,1-1,-1 1,1-1,0 0,0 0,0 0,0 0,1 0,0-1,0 0,0 0,0 0,0 0,0 0,3-2,-1 1,1-1,-1 1,1-2,-1 1,1-1,-1 0,1 0,0-1,-1 0,1 0,-1-1,0 0,1 0,-1 0,0-1,0 1,0-1,0-1,-1 1,0-1,1 0,-1-1,-1 1,1-1,0 0,-1 0,0 0,-1-1,1 1,-1-1,0 0,0 0,-1 0,0 0,0-1,0 1,-1-1,0 1,0-1,0 1,-1-1,0 0,1 0,-1 0,0 0,0 0,0 0,-1 0,0 1,-1-1,1 0,-1 0,0 1,-1-1,0 1,0 0,0 0,-1 0,0 0,0 0,0 1,-1 0,0 0,0 0,0 0,0 1,-1 0,0 0,1 1,-2-1,1 1,0 0,-1 1,-5-2,-39 44,38-21</inkml:trace>
  <inkml:trace contextRef="#ctx0" brushRef="#br0" timeOffset="-3252.247">6072 594,'0'-1,"-1"1,1-1,-1 0,1 1,-1-1,1 1,-1-1,0 1,1-1,-1 1,0 0,1-1,-1 1,0 0,1-1,-1 1,0 0,0 0,0 0,1 0,-1 0,0 0,0 0,1 0,-1 0,0 0,0 0,0 0,1 0,-1 1,0-1,0 0,1 1,-1-1,0 0,1 1,-1-1,0 1,1-1,-1 1,1-1,-1 1,1 0,-1-1,1 1,-1 0,1-1,0 1,-1 0,1-1,0 1,0 0,-1 0,1-1,0 1,-1 3,-1 0,1 0,0 1,0-1,0 0,0 0,1 1,0-1,0 0,0 1,1-1,-1 0,1 0,0 1,0-1,0 0,1 0,-1 0,1 0,0 0,0-1,1 1,-1-1,1 1,0-1,0 0,0 0,0 0,0 0,1 0,-1-1,1 0,-1 0,1 0,0 0,0 0,0-1,0 1,1-1,-1 0,0-1,0 1,1-1,-1 0,0 0,0 0,4-1,2-1,0-2,-1 1,1-1,-1-1,0 0,0 0,0-1,-1 0,1-1,-1 1,-1-2,0 1,0-1,0 0,-1 0,0-1,1-3,33-37,-38 48,0 0,-1 0,1 1,0-1,0 1,-1-1,1 1,0 0,0-1,0 1,-1 0,1 0,0 1,0-1,0 0,0 1,-1-1,1 1,0-1,-1 1,1 0,0 0,-1-1,1 1,-1 0,1 1,-1-1,1 0,-1 0,0 1,0-1,0 0,0 1,0 0,0-1,0 1,0-1,0 1,-1 0,1 0,-1-1,1 1,-1 0,0 0,0-1,0 1,0 0,0 2,15 23,-10-21,0 0,1 0,-1 0,1-1,0 1,1-2,-1 1,1-1,0 0,0 0,0 0,1-1,-1 0,1-1,-1 0,1 0,0-1,0 0,0 0,0 0,0-1,0-1,4 0,-3 0,0 0,-1 0,1-1,-1-1,0 1,1-1,-1-1,0 0,-1 0,1 0,-1-1,0 0,0 0,0-1,-1 0,0 0,0-1,0 1,-1-1,0-1,0 1,-1-1,2-4,61-194,-65 204,-1 0,1 0,-1 0,0 0,0 0,0-1,0 1,0 0,0-1,-1 1,1-1,-1 1,0 0,0-1,0 1,0-1,0 1,0-1,-1 1,1-1,-1 1,1-1,-1 1,0 0,0-1,0 1,0 0,-1 0,1 0,-1 0,1 0,-1 0,0 0,1 1,-1-1,0 0,0 1,0 0,0-1,-1 1,1 0,0 0,0 0,-1 0,1 1,-1-1,1 1,0-1,-1 1,1 0,-1 0,1 0,-1 0,1 0,-1 1,1-1,-3 1,-82 100,85-98,0-1,1 1,-1 0,1 0,0 0,0 0,0 0,0 0,1 0,-1 1,1-1,0 0,0 0,0 0,0 1,0-1,1 0,0 0,-1 0,1 0,0 0,1 0,-1 0,0 0,1 0,0-1,-1 1,1 0,0-1,0 1,1-1,-1 0,0 0,1 0,-1 0,1 0,0-1,0 1,2 0,166 28,-120-27,-48-2,0 0,0-1,-1 1,1 1,0-1,-1 0,1 1,0-1,-1 1,0 0,1-1,-1 1,0 1,0-1,0 0,0 0,0 1,-1-1,1 1,-1-1,0 1,1 0,-1 0,-1-1,1 1,0 0,0 0,-1 0,0 0,0 0,0 0,0 0,0 0,0 0,-1 0,1 0,-2 2,27 79,33-66,-42-21</inkml:trace>
  <inkml:trace contextRef="#ctx0" brushRef="#br0" timeOffset="-2832.329">7500 304,'-2'-2,"0"0,1 0,-1 1,0-1,0 1,0-1,-1 1,1 0,0 0,0 0,-1 0,1 0,0 1,-1-1,1 1,-1-1,1 1,-1 0,1 0,-1 0,1 0,-1 1,1-1,0 1,-1-1,1 1,-1 0,1 0,-1 0,-3 0,1 0,-1 0,1 0,-1 1,1 0,0 0,0 0,0 1,0-1,0 1,0 0,1 1,-1-1,1 1,0 0,0 0,1 0,-1 1,1-1,0 1,0 0,0 0,1 0,-1 0,1 0,1 0,-1 1,1-1,0 1,0-1,0 1,1 0,0-1,0 1,1-1,-1 1,1 0,0-1,1 1,-1-1,1 0,0 0,0 1,1-1,0-1,3 6,4-1,70 86,-78-92,0 0,-1 0,0 1,0-1,0 1,0-1,0 1,-1-1,1 1,-1 0,0-1,0 1,-1-1,1 1,-1 0,1-1,-1 1,0-1,-1 0,1 1,-1-1,1 0,-1 0,0 0,0 0,0 0,0 0,-1 0,1-1,-1 1,0-1,-2 2,-3 4,-1 0,0-1,-1 0,0 0,0-1,-1 0,1-1,-1 0,-1 0,1-2,0 1,-1-1,0-1,0 0,1-1,-1 0,-1-1,-8-4</inkml:trace>
  <inkml:trace contextRef="#ctx0" brushRef="#br0" timeOffset="-2482.334">7573 594,'118'34,"-107"-34,1 0,-1 0,1-1,-1 0,0-1,1 0,-1-1,0 0,-1-1,1 0,0-1,-1 0,0-1,0 0,-1-1,0 1,0-2,0 1,-1-1,0-1,-1 1,0-1,0-1,-1 1,0-1,0 0,-1-1,-1 1,0-1,0 0,-1 0,0 0,-1 0,-1-1,1 1,-2-1,0-1,0 10,0 0,-1-1,0 1,1-1,-1 1,0 0,-1 0,1 0,-1 0,1 0,-1 0,0 0,0 0,0 1,0-1,-1 0,1 1,-1 0,0 0,1 0,-1 0,0 0,0 1,0-1,0 1,-1-1,1 1,0 0,0 1,-1-1,1 1,-1-1,1 1,0 0,-1 0,1 0,-1 1,-1 0,-116 61,110-51,0 1,1 0,0 1,1 0,0 0,1 1,1 0,0 1,1-1,1 1,0 0,1 1,0-1,2 1,-2 12,4-20,-1 1,1-1,1 0,-1 1,2-1,-1 0,1 0,0 0,1 0,-1 0,2 0,-1-1,1 1,0-1,1 0,-1 0,2 0,-1-1,1 0,0 0,0 0,0-1,1 0,0 0,0-1,0 1,0-2,1 1,0-1,3 1,125 0,-106-13</inkml:trace>
  <inkml:trace contextRef="#ctx0" brushRef="#br0" timeOffset="-5490.656">3654 618,'0'4,"-4"6,-2 8,-3 7,-1 2,-3 5,2 2,2-2,2-2,3-1,2-2,2-2,0-5</inkml:trace>
  <inkml:trace contextRef="#ctx0" brushRef="#br0" timeOffset="-5230.678">3629 376,'-4'-29,"-2"-13,-3-9,-5 6,1 5,2 15,3 14,2 14,8 11,2 6,5 5,5 6,0 5,2 2,-1-6</inkml:trace>
  <inkml:trace contextRef="#ctx0" brushRef="#br0" timeOffset="-4972.17">3847 787,'1'-10,"0"-1,1 1,1 0,-1 0,1 0,1 0,0 1,0-1,1 1,0 0,1 0,5-5,-10 11,1 1,-1-1,1 1,0 0,0-1,0 1,0 0,0 0,1 1,-1-1,1 0,-1 1,1-1,0 1,-1 0,1 0,0 0,0 0,0 1,0-1,-1 1,1-1,0 1,0 0,0 0,0 1,0-1,0 0,0 1,0 0,0 0,-1 0,1 0,0 0,0 0,-1 1,1-1,-1 1,0 0,1 0,-1 0,0 0,0 0,2 3,25 28,-26-27,0-1,0 0,1 1,0-1,0 0,1-1,-1 1,1-1,0 0,0 0,0 0,1-1,-1 0,1 0,0 0,0-1,0 0,0 0,0 0,0-1,1 0,-1 0,0-1,1 1,-1-1,1-1,-1 1,0-1,1 0,1-1,5-6,-1 0,0 0,0-1,-1 0,0-1,-1-1,0 0,-1 0,0-1,-1 0,0 0,0-1,-2 0,1 0,-2-1,0 0,-1 0,0 0,-1 0,0-1,-1 1,-1-1,0 1,-2-1,1 0,-2-1,2-4</inkml:trace>
  <inkml:trace contextRef="#ctx0" brushRef="#br0" timeOffset="-7783.682">581 618,'-69'-38,"61"36,0 0,0 1,0 0,0 0,0 1,0 0,0 0,0 1,0 0,0 1,0-1,1 1,-1 1,0 0,1 0,0 0,0 1,0 0,0 0,0 1,1 0,0 0,0 1,0-1,1 1,0 0,0 1,0-1,1 1,0 0,0 0,1 1,0-1,0 1,1-1,0 1,0 0,1 0,0 0,1-5,-1 1,1-1,1 0,-1 1,0-1,1 0,0 1,0-1,0 0,0 0,0 0,0 0,1 0,0 0,0 0,-1 0,2-1,-1 1,0-1,0 1,1-1,-1 0,1 0,0 0,0 0,-1-1,1 1,0-1,1 1,-1-1,0 0,0 0,0-1,1 1,-1-1,0 1,1-1,-1 0,0-1,1 1,-1 0,0-1,1 0,-1 0,0 0,0 0,0 0,0 0,0-1,0 0,0 1,0-1,-1 0,1-1,-1 1,1 0,-1-1,0 1,0-1,0 0,13-31,-13 27,0 1,0-1,0 1,1 0,0 0,0 0,0 0,1 0,0 1,0 0,0 0,1 0,0 0,0 0,0 1,0 0,1 0,3-1,-5 6,-1 0,1 1,-1 0,0 0,0 0,1 0,-1 0,-1 0,1 1,0 0,-1-1,1 1,-1 0,0 0,0 1,0-1,0 0,0 1,-1-1,0 1,1-1,-1 1,-1 0,1 0,0-1,-1 1,0 0,0 0,0-1,0 1,-1 2,3 10,33 345,-36-296,-3 0,-2 0,-3-1,-3 0,-3-1,-4 7,15-56,0-1,-1 0,-1 0,0 0,0-1,-1 0,-1 0,0-1,0 0,-1 0,-8 6,16-16,0 0,0-1,0 1,0 0,0-1,-1 1,1-1,0 1,-1-1,1 0,0 0,-1 1,1-1,0 0,-1 0,1 0,0 0,-1-1,1 1,0 0,0-1,-1 1,1 0,0-1,0 1,-1-1,1 0,0 0,0 1,0-1,0 0,0 0,0 0,0 0,0 0,0 0,1 0,-1 0,0 0,1-1,-1 1,1 0,-1 0,1-1,0 1,-1 0,1-1,0 1,0 0,0-1,-14-70,15-310,3 355,1 7</inkml:trace>
  <inkml:trace contextRef="#ctx0" brushRef="#br0" timeOffset="-7193.718">654 1077,'15'-3,"0"-2,0 0,-1 0,0-1,0-1,0-1,-1 0,0 0,0-1,-1-1,0 0,-1-1,0 0,-1-1,0 0,-1 0,0-1,-1 0,-1-1,0 0,-1 0,0-1,-1 1,0-1,0-7,-1 12,0-1,-1 1,0-1,-1 1,0-1,0 0,-1 0,-1 0,0 0,0 0,-1 0,-1 0,0 1,0-1,-1 0,0 1,-1 0,-1-2,4 10,0 1,1-1,-1 1,0 0,-1-1,1 1,0 0,0 0,0 0,-1 0,1 0,0 0,-1 0,1 0,-1 1,1-1,-1 1,0-1,1 1,-1-1,1 1,-1 0,0 0,1 0,-1 0,0 0,1 0,-1 0,0 1,1-1,-1 0,1 1,-1 0,1-1,-1 1,1 0,-1 0,1-1,-1 1,1 0,0 0,0 1,-1-1,1 0,0 0,0 1,0-1,0 0,1 1,-1-1,0 2,-33 83,35-81,0 0,0 1,0-1,1 0,-1 0,2 0,-1 0,0 0,1-1,0 1,0-1,0 1,1-1,-1 0,1 0,0-1,0 1,0-1,1 0,-1 0,1 0,0-1,0 1,0-1,0 0,0-1,0 1,0-1,1 0,-1 0,0-1,1 0,-1 0,1 0,-1 0,0-1,1 0,-1 0,0 0,0-1,1 0,-3 2,0 1,1-1,-1 1,0 0,0 0,-1 0,1 0,0 0,0 1,0-1,-1 1,1 0,-1 0,1 0,-1 0,0 0,0 1,0-1,0 1,0-1,-1 1,1 0,-1-1,1 1,-1 0,0 0,0 0,-1 0,1 0,0 0,-1 0,0 0,0 1,0-1,0 0,0 0,-1 0,1 0,-1 0,0 0,0 0,0 0,0 0,0 0,3 51,19-10,-14-41</inkml:trace>
  <inkml:trace contextRef="#ctx0" brushRef="#br0" timeOffset="-6730.549">1428 666,'-11'3,"0"1,0 0,0 0,1 1,0 1,0 0,0 0,1 1,0 0,0 0,0 1,1 0,1 1,-1 0,1 0,1 1,0-1,0 1,0 3,4-11,0 0,0 0,0 1,0-1,1 1,-1-1,1 1,0 0,0 0,0-1,0 1,0 0,0 0,1 0,-1 0,1 0,0 0,0 0,0 0,0 0,1 0,-1 0,1 0,0 0,0 0,0 0,0-1,0 1,1 0,-1-1,1 1,0-1,-1 1,1-1,0 0,1 0,-1 0,0 0,1 0,-1 0,1-1,-1 1,1-1,0 0,-1 1,1-1,0 0,0-1,0 1,0-1,0 1,0-1,0 0,0 0,0 0,0 0,0-1,1 0,10-4,0-2,0 0,-1 0,0-2,-1 1,0-2,0 1,-1-2,0 1,5-9,70-56,-84 75,0 1,0-1,0 1,0-1,0 1,0 0,0-1,-1 1,1 0,0 0,0 0,-1 1,1-1,-1 0,1 1,-1-1,0 1,1-1,-1 1,0 0,0-1,0 1,0 0,0 0,-1 0,1-1,0 1,-1 0,1 0,-1 0,0 0,0 0,0 0,0 0,0 0,0 0,0 0,-1 0,1 0,-1 0,0 0,1 0,-1 0,0 0,0 0,-1 0,4 28,-1-28,-1 1,1 0,0 0,0-1,0 1,0-1,1 1,-1-1,1 1,-1-1,1 0,0 1,0-1,0 0,0 0,0-1,1 1,-1 0,1-1,-1 1,1-1,-1 0,1 0,0 0,-1 0,1 0,0-1,0 1,0-1,0 0,-1 0,1 0,0 0,0 0,0-1,0 1,-1-1,1 0,0 0,0 0,-1 0,1 0,-1 0,2-2,111-70,-49 14,-45 40</inkml:trace>
  <inkml:trace contextRef="#ctx0" brushRef="#br0" timeOffset="-6210.559">1936 666,'0'1,"-1"-1,0 1,1-1,-1 1,0-1,0 1,1-1,-1 1,0-1,0 0,0 1,1-1,-1 0,0 0,0 0,0 0,0 0,0 0,0 0,0 0,1 0,-1 0,0 0,0 0,0-1,0 1,0 0,1-1,-1 1,0 0,0-1,1 1,-1-1,0 1,1-1,-1 0,0 1,1-1,-1 0,1 1,-1-1,1 0,-1 0,1 0,0 1,-1-1,1 0,0 0,-1 0,1 0,0 0,0 1,0-1,0-1,-4 7,0 0,0 0,0 1,1-1,0 1,0 0,0 0,1 0,0 0,0 0,0 0,1 1,0-1,0 1,1-1,0 1,0-1,0 1,1-1,0 1,0-1,1 0,0 1,0-1,0 0,1 0,0 0,0-1,0 1,1-1,0 1,0-1,0 0,0-1,1 1,0-1,0 0,0 0,1 0,-1-1,1 0,0 0,0 0,0-1,0 0,0 0,1 0,-1-1,0 0,1-1,-1 1,1-1,-1 0,1 0,1-1,14-9,0 0,0-1,-1-1,-1-1,0-1,-1-1,0-1,-2 0,0-1,0-1,-2-1,0 0,-1-1,-1 0,-1-1,-1-1,-1 0,-1 0,0-1,-2 0,0-6,3 5,-2-1,-1 0,-1 0,-1-1,-1 1,-2-1,0 0,-2 0,-1 0,-1 0,-1 0,-1-2,3 25,1 0,-1-1,0 1,0 0,0 0,-1 0,1 0,-1 0,0 0,0 0,0 0,0 1,0-1,-1 1,1-1,-1 1,1 0,-1 0,0 0,0 0,0 1,0-1,0 1,0 0,-1 0,1 0,0 0,-1 0,1 1,0-1,-1 1,1 0,-1 0,1 0,0 1,-1-1,1 1,-1 0,1 0,0 0,0 0,0 1,0-1,0 1,0 0,0 0,0 0,1 0,-1 0,1 1,-2 0,-10 10,1 1,0 0,1 1,0 1,2 0,0 0,0 1,2 0,0 0,1 1,0 0,2 1,0-1,1 1,1 0,1 0,0 0,2 0,0 1,1-1,1 0,1 0,0 0,2-1,0 1,1-1,1 0,0 0,2-1,0 0,1-1,0 1,1-2,2 1,-5-9,0-1,0 0,0 0,1-1,-1 0,1-1,1 0,-1 0,0-1,1 0,0-1,0 0,0 0,-1-1,1-1,0 0,1 0,-1 0,-1-2,1 1,0-1,0 0,0-1,-1 0,0-1,1 0,-1-1,-1 1,1-2,-1 1,3-4,8-3,-2-1,0-1,0 0,-1-1,-1-1,0-1,-2 0,0-1,0 0,-2-1,0 0,-2-1,0 0,-1-2,-7 22,1-5,0 1,0-1,-1 0,1 1,-1-1,0 0,0 0,0 0,-1 0,0 0,0 0,0 1,-1-1,1 0,-1 0,0 0,-1 0,1 1,-1-1,0 0,-1-1,-2 7,-1 0,1 0,-1 0,1 1,0 0,-1 0,1 0,0 0,1 1,-1 0,0 0,1 0,-1 1,1-1,0 1,0 0,1 0,-4 4,-5 6,0 0,1 1,0 0,1 0,1 1,1 1,0-1,1 1,1 1,0-1,1 1,1 0,1 0,1 0,0 1,1-1,1 1,2 13,0-26,-1 0,1 0,1-1,-1 1,1-1,0 0,0 0,1 0,-1 0,1 0,0-1,0 1,1-1,-1 0,1-1,0 1,0-1,0 0,1 0,-1 0,1-1,-1 0,1 0,0-1,0 1,0-1,0 0,2-1,9 2,0 0,-1-2,1 0,0-1,0-1,-1 0,1-2,-1 1,10-5,2-3</inkml:trace>
  <inkml:trace contextRef="#ctx0" brushRef="#br0" timeOffset="11795.098">412 1706,'-24'265,"15"74,10-330,1 1,-1-1,0 0,-1 1,0-1,-1 1,0-1,0 1,-1-1,0 0,0 0,-1 0,-1 0,0 0,0-1,-3 6,-5-4</inkml:trace>
  <inkml:trace contextRef="#ctx0" brushRef="#br0" timeOffset="12045.125">0 2167,'0'4,"9"1,10 0,6-1,8-1,2-1,3-1,3 0,4-5,1-2,2 1,1-4,-4 0,-2-2,-3 0,-1-2,-7 1</inkml:trace>
  <inkml:trace contextRef="#ctx0" brushRef="#br0" timeOffset="12705.036">896 1996,'-98'84,"78"-70,0 1,2 0,-1 2,2 0,0 1,1 1,1 1,1 0,-4 8,18-26,0 1,-1-1,1 0,0 1,0-1,0 0,0 1,1-1,-1 0,1 1,-1-1,1 0,0 1,0-1,0 0,0 0,0 0,1 0,-1 0,0 0,1 0,0-1,-1 1,1 0,0-1,0 0,0 1,0-1,0 0,0 0,0 0,0 0,1 0,-1 0,0-1,0 1,1-1,-1 0,0 0,1 1,-1-1,1-1,-1 1,0 0,1-1,-1 1,0-1,0 0,1 1,-1-1,0 0,0 0,0-1,0 1,0 0,0-1,0 1,-1-1,1 0,0 1,-1-1,1-1,40-24,-1-1,-2-2,-1-2,-1-1,15-20,-50 53,0 1,0-1,0 0,0 1,0 0,0-1,0 1,0 0,0 0,-1 0,1 0,0 0,0 1,-1-1,1 1,-1-1,1 1,-1-1,0 1,0 0,0-1,0 1,0 0,0 0,0 0,0 0,-1 0,1 0,-1 0,1 0,-1 0,0 0,0 0,0 0,0 0,0 0,-1 0,1 0,0 0,-1 0,0 0,1 0,-2 2,9 30,-6-30,0-1,1 1,-1-1,1 1,0-1,0 0,0 0,0 0,0 0,1 0,-1 0,1-1,0 1,0-1,0 0,0 1,0-1,0-1,1 1,-1 0,1-1,-1 0,1 0,-1 0,1 0,0-1,-1 1,1-1,0 0,0 0,-1 0,1 0,0-1,0 0,-1 0,1 0,2-1,122-74,-101 46,-3-1,0-2,-2 0,-2-2,-1 0,-1-1,-2-1,-2 0,9-39,11-18,49-157,-111 296,10 22,4 2,2 0,4 0,0 65,-16 119,24-251,-1 7,1 0,-2 0,1 0,-2 0,1 0,-1 0,0 0,-1-1,0 1,0-1,-1 0,0 0,-1-1,-4 6,-23-25,27-3</inkml:trace>
  <inkml:trace contextRef="#ctx0" brushRef="#br0" timeOffset="13226.529">1718 1803,'-209'215,"208"-215,-1 1,0 0,1 1,-1-1,1 0,-1 0,1 1,0-1,0 1,-1-1,1 1,0-1,0 1,0 0,1-1,-1 1,0 0,1 0,-1 0,1-1,0 1,-1 0,1 0,0 0,0 0,0 0,0 0,1 0,-1 0,0-1,1 1,-1 0,1 0,0 0,0-1,0 1,0 0,0-1,0 1,0-1,0 1,0-1,1 1,-1-1,1 0,-1 0,1 0,-1 0,1 0,0 0,-1 0,1 0,0-1,0 1,0-1,0 1,-1-1,1 0,0 1,0-1,0 0,0 0,0-1,0 1,0 0,1-1,52-1,-46 1,0 0,0 0,0 1,0 0,0 0,1 1,-1 0,0 1,-1 0,1 1,0-1,-1 2,1-1,-1 1,3 2,-5 0,0 0,0 0,0-1,1 1,-1-1,2-1,-1 0,0 0,1 0,0-1,-1 0,1 0,0-1,1 0,-1 0,0-1,1-1,-1 1,0-1,1 0,-1-1,1 0,-1 0,0-1,0 0,0-1,0 1,0-2,0 1,-1-1,0 0,1 0,-2-1,1 0,0-1,-1 1,0-1,5-6,-8 7,0 1,0-1,0 0,-1 0,0 0,1 0,-2-1,1 1,-1 0,0-1,0 0,0 1,-1-1,0 1,0-1,0 0,-1 1,0-1,0 1,0-1,-1 1,1 0,-1-1,-1 1,1 0,-1 0,0 0,0 1,0-1,-1 1,1 0,-1 0,0 0,-1 0,-1 4,0 1,1 0,-1 1,0-1,1 1,-1 0,1 0,0 1,0 0,0 0,0 0,0 0,0 1,1 0,0 0,0 0,0 0,0 1,1-1,-1 1,1 0,1 0,-1 1,1-1,-1 0,1 1,-1 5,-33 136,36-142,0 0,0 0,0 0,0 0,1 0,0-1,0 1,0 0,1-1,0 1,-1-1,2 1,-1-1,0 0,1 0,0 0,0 0,0 0,0-1,1 1,-1-1,1 0,0 0,0 0,0-1,0 1,1-1,-1 0,2 0,15 4</inkml:trace>
  <inkml:trace contextRef="#ctx0" brushRef="#br0" timeOffset="14146.453">2928 1658,'6'5,"1"1,-1-1,1-1,-1 1,1-1,1-1,-1 1,0-1,1 0,0-1,0 0,0 0,0-1,0 0,0 0,0-1,0 0,0 0,0-1,0 0,0 0,0-1,0 0,-1 0,1-1,0 0,-1-1,2 0,13-7,-1-1,0-1,0-1,-2-1,1-1,-2 0,0-1,11-15,105-142,-127 157,-13 27,-14 31,-194 728,197-720,-2-1,-3 0,-1-2,-2-1,-3-1,-1-1,-2-2,-2 0,-1-3,-33 28,68-67,-1-1,0 1,1 0,-1-1,0 1,0-1,0 1,0 0,0-1,-1 1,1-1,0 1,-1 0,1-1,0 1,-1 0,0 0,1-1,-1 1,0 0,0 0,0 0,1 0,-1 0,0 0,0 0,-1 0,1 0,0 0,0 1,0-1,-1 0,1 1,0-1,0 1,-1-1,1 1,0 0,-1 0,1-1,-1 1,1 0,0 0,-1 0,1 1,-1-1,1 0,0 0,-1 1,1-1,0 1,-1-1,1 1,0 0,0-1,0 1,-1 0,1 0,0 0,0 0,0 0,0 0,1 0,-1 0,0 0,0 0,0 1,98-207,-80 170,1 1,2 0,2 1,0 2,3 0,0 1,2 2,1 1,1 1,2 1,0 2,18-10,-43 30,1 0,-1 0,1 1,0 0,0 0,0 1,0-1,0 2,0-1,1 1,-1 0,0 0,0 1,0 0,0 0,0 1,0 0,0 0,0 1,-1-1,1 2,-1-1,0 1,5 3,78 15,-68-21</inkml:trace>
  <inkml:trace contextRef="#ctx0" brushRef="#br0" timeOffset="14416.438">3799 1996,'-4'9,"-2"6,-3 9,-1 5,2 1,2 0,2-1,1-6</inkml:trace>
  <inkml:trace contextRef="#ctx0" brushRef="#br0" timeOffset="18016.247">3895 1731,'-4'0,"-5"0,-2 4,2 2</inkml:trace>
  <inkml:trace contextRef="#ctx0" brushRef="#br0" timeOffset="19047.906">4137 1900,'-6'3,"0"0,0 0,0 1,0-1,1 1,0 1,-1-1,1 1,1 0,-1 0,1 0,0 1,0-1,0 1,1 0,0 0,-2 5,3-7,-83 189,85-193,1 0,-1 0,0-1,0 1,1 0,-1 0,0 0,1 0,-1 0,0 0,1 0,-1 0,1-1,-1 1,0 0,1 0,-1 1,0-1,1 0,-1 0,0 0,1 0,-1 0,0 0,1 0,-1 0,0 1,1-1,-1 0,0 0,0 0,1 1,-1-1,0 0,0 1,1-1,-1 0,0 0,0 1,0-1,0 0,1 1,-1-1,0 0,0 1,0-1,0 0,0 1,0-1,0 0,23-28,148-237,-171 265,0-1,0 0,0 0,0 0,0 1,1-1,-1 0,0 0,0 0,0 1,1-1,-1 0,0 0,1 1,-1-1,1 0,-1 1,1-1,-1 0,1 1,-1-1,1 1,0-1,-1 1,1-1,0 1,-1-1,1 1,0 0,-1-1,1 1,0 0,0 0,0-1,-1 1,1 0,0 0,0 0,0 0,0 0,-1 0,1 0,0 1,0-1,0 0,-1 0,1 1,0-1,0 0,-1 1,1-1,0 0,-1 1,1-1,0 1,-1 0,1-1,-1 1,1-1,-1 1,1 0,-1-1,1 1,-1 0,0 0,1-1,-1 1,0 0,1 61,-1-51,-2-7,1 0,0 0,0 0,0 0,0 0,1 0,0 0,0 0,0 0,0 0,1 0,-1 0,1 0,0 0,0 0,0 0,1-1,0 1,-1 0,1-1,0 1,1-1,-1 0,1 1,-1-1,1 0,0-1,0 1,0-1,1 1,-1-1,1 0,-1 0,1 0,-1-1,1 1,0-1,0 0,0 0,0 0,0 0,0-1,0 0,0 0,2 0,5-6,-1 0,-1-1,1 0,-1 0,0-1,-1 0,1-1,-2 0,1 0,-1-1,-1 0,0 0,0-1,-1 1,-1-1,1 0,-2-1,1 1,-2-1,0 1,0-1,0-3,-1 10,3-12</inkml:trace>
  <inkml:trace contextRef="#ctx0" brushRef="#br0" timeOffset="19697.854">4766 1900,'-15'2,"0"1,0 1,0 0,0 1,1 0,0 1,0 1,0 0,1 1,0 1,1 0,-1 0,2 1,-1 1,2 0,-7 8,15-18,1 1,-1-1,1 0,-1 1,1-1,-1 1,1 0,0-1,0 1,0 0,0 0,0 0,0 0,0 0,1 0,-1 0,1 0,-1 0,1 0,0 0,0 0,0 1,0-1,0 0,0 0,1 0,-1 0,1 0,-1 0,1 0,0 0,0 0,0 0,0 0,0-1,0 1,1 0,-1-1,0 1,1-1,0 1,-1-1,1 0,0 1,-1-1,1 0,0 0,0 0,0 0,0-1,0 1,0-1,0 1,0-1,0 0,0 1,1-1,-1 0,0 0,0-1,0 1,0 0,0-1,0 1,1-1,17-3,-1-1,-1-1,1-1,-1 0,0-1,0-1,-1-1,-1 0,1-1,-2-1,1-1,-2 0,0 0,0-2,4-6,-18 19,1 1,-1 0,1 0,0 0,-1 0,1 1,0-1,0 0,-1 0,1 0,0 1,0-1,0 0,0 1,0-1,0 1,0-1,0 1,0-1,0 1,1 0,-1-1,0 1,0 0,0 0,0 0,0 0,1 0,-1 0,0 0,0 1,0-1,0 0,0 1,0-1,1 0,-1 1,0 0,0-1,0 1,0-1,-1 1,1 0,0 0,0 0,0-1,-1 1,1 0,0 0,-1 0,1 0,-1 0,1 0,-1 0,1 1,-1-1,0 0,1 0,-1 0,0 0,0 0,0 0,0 1,0-1,0 0,0 0,-1 0,1 1,11 25,-9-23,1 1,0-1,0 0,1 0,-1 0,1 0,0-1,0 0,0 0,0 0,1 0,-1 0,1-1,0 0,-1 0,1 0,0 0,0-1,0 0,1 0,-1-1,0 1,0-1,0 0,0 0,1-1,-1 1,0-1,0-1,0 1,0-1,0 1,0-1,-1-1,1 1,-1-1,1 0,-1 0,0 0,0 0,0-1,0 1,-1-1,0 0,0 0,0-1,2-3,23-27,-1-2,-3-2,-1 0,-1-1,-3-1,-1-1,-2-1,-2 0,-2-1,-1 0,2-36,-18-4,-37 112,28-3,1 1,1 0,1 0,2 1,0 0,2 1,1 0,1 0,2 1,0-1,2 1,1-1,2 1,1-1,1 1,4 16,-4-24,0 1,1-1,1 0,0-1,2 1,1-1,0-1,2 1,0-2,1 0,1 0,0-1,1 0,1-2,1 1,0-2,1 0,15 9,-11-15</inkml:trace>
  <inkml:trace contextRef="#ctx0" brushRef="#br0" timeOffset="21717.738">6024 2045,'76'99,"-62"-92,-1-1,1-1,1 0,-1-1,1 0,0-1,0-1,0-1,0 0,0 0,0-2,0 0,0-1,0 0,0-1,0-1,-1 0,0-1,0-1,0 0,0 0,-1-2,0 0,-1 0,0-1,0-1,-1 0,0 0,0-1,7-11,40-97,-58 115,1 1,0 0,-1-1,0 1,1-1,-2 1,1-1,0 1,-1-1,1 1,-1 0,0-1,0 1,0 0,-1-1,1 1,-1 0,1 0,-1 0,0 0,0 1,-1-1,1 1,-1-1,1 1,-1 0,0 0,0 0,1 0,-1 0,-1 0,1 1,0 0,0 0,-1 0,-1-1,-3 2,0 1,-1-1,1 1,0 1,0-1,0 2,0-1,1 1,-1 0,0 0,1 1,0 0,0 1,0-1,1 1,-1 1,1-1,0 1,1 0,-1 0,1 1,1-1,-1 1,1 1,0-1,1 0,0 1,0 0,0-1,1 1,0 3,0-4,1 0,1 0,0 0,0 1,0-1,0 0,1 0,1 0,-1 0,1 0,0 0,1-1,-1 1,1-1,1 1,-1-1,1 0,0 0,0 0,1-1,0 0,0 0,0 0,1 0,-1-1,1 0,0 0,0 0,1-1,-1 0,1 0,-1-1,1 0,1 0,13 4,0-1,0-2,0 0,1-1,-1-1,0-1,1-1,-1-1,1-1,-1-1,0 0,-1-2,1 0,10-6,267-143,-150 53,-146 103,-1 0,1 0,-1 0,0 0,1 0,-1 0,0 0,0 0,0 0,0 1,0-1,0 0,0 1,0-1,-1 1,1-1,0 1,-1-1,1 1,-1-1,0 1,0 0,1-1,-1 1,0-1,0 1,0 0,-1-1,1 1,0 0,-1-1,1 1,-1-1,1 1,-1-1,0 1,1-1,-1 1,0-1,0 0,0 1,-1-1,0 11,-1-3,0 0,1 0,0 1,1-1,-1 1,2 0,0-1,0 1,0-1,1 1,1 0,0-1,0 0,1 1,0-1,0 0,1 0,0-1,1 1,0-1,0 0,1 0,0-1,0 0,1 0,0 0,0-1,1 0,6 5,-3-5,1-1,-1 0,1-1,0 0,0-1,0 0,0-1,1 0,-1-1,0 0,1-1,-1-1,1 0,-1 0,2-2,7-3</inkml:trace>
  <inkml:trace contextRef="#ctx0" brushRef="#br0" timeOffset="21976.013">7621 1900,'-94'76,"-103"74,109-87,3 3,3 4,-22 29,78-69,8-5</inkml:trace>
  <inkml:trace contextRef="#ctx0" brushRef="#br0" timeOffset="22867.085">8104 2069,'9'-50,"-10"47,1 0,-1-1,0 1,0 0,0 0,0 0,-1 0,1 1,-1-1,0 0,0 0,0 1,0-1,0 1,-1 0,1 0,-1 0,1 0,-1 0,0 0,1 1,-1-1,0 1,0 0,0 0,-1 0,1 0,0 0,0 1,0 0,-1-1,1 1,0 0,0 1,0-1,-1 0,1 1,0 0,0 0,0 0,0 0,0 0,0 1,-2 1,-123 85,63 20,63-105,1 1,-1-1,1 0,0 0,0 1,1-1,-1 0,1 1,-1-1,1 0,0 1,0-1,1 1,-1-1,1 0,-1 1,1-1,0 0,1 1,-1-1,0 0,1 0,0 0,0 0,0 0,0-1,0 1,0-1,1 1,-1-1,1 0,0 0,-1 0,4 2,4-3,0 0,0-1,-1 0,1 0,0-1,0-1,0 1,-1-2,1 1,-1-1,1-1,-1 1,0-2,0 1,-1-1,1 0,-1-1,-1 0,6-6,106-98,-119 110,1-1,0 0,-1 0,1 0,0 1,0-1,-1 0,1 1,0-1,0 0,0 1,0-1,0 1,0 0,0-1,0 1,0 0,0 0,0-1,0 1,0 0,1 0,-1 0,0 0,0 1,0-1,0 0,0 0,0 1,0-1,0 0,0 1,0-1,0 1,0-1,0 1,-1 0,1-1,0 1,0 0,0 0,-1-1,1 1,0 0,-1 0,1 0,-1 0,1 0,-1 0,24 66,-13-32,-7-29,1-1,0 1,1-1,-1-1,1 1,0-1,0 0,0 0,1 0,-1-1,1 0,0-1,0 1,0-1,0-1,0 1,0-1,1 0,-1-1,0 0,0 0,1-1,-1 1,0-2,3 0,-2 2,18-1</inkml:trace>
  <inkml:trace contextRef="#ctx0" brushRef="#br0" timeOffset="23357.056">8516 2239,'69'-47,"-10"-11,95-66,-152 125,0 0,1-1,-1 1,0 0,0 0,1 0,-1 1,0-1,0 1,0-1,0 1,-1 0,1-1,0 1,-1 0,1 0,-1 0,1 0,-1 0,0 1,0-1,0 0,0 1,-1-1,1 0,-1 1,1-1,-1 1,0-1,0 1,0-1,0 1,0-1,-1 1,1-1,-1 0,1 1,-1-1,0 0,0 1,0-1,-1 1,2 15,0-16,0 0,0 1,0-1,0 0,1 0,-1 1,1-1,0 0,-1 0,1 0,0 1,0-1,0 0,1 0,-1 0,0-1,1 1,0 0,-1-1,1 1,0 0,0-1,-1 0,1 1,0-1,0 0,1 0,-1 0,0-1,0 1,0 0,1-1,-1 1,0-1,0 0,1 0,-1 0,0 0,1 0,-1 0,0-1,1 1,-1-1,0 0,1 0,105-40,-105 39,144-60,-144 62,1 1,-1 0,0 1,0-1,0 1,1-1,-2 1,1 0,0 0,0 0,-1 0,1 1,-1-1,1 1,-1 0,0-1,0 1,0 0,-1 0,1 0,-1 0,1 1,-1-1,0 0,0 1,-1-1,1 0,-1 1,0-1,0 1,0-1,0 1,0-1,-1 0,1 1,-1-1,0 1,0-1,16 77,35-63,-30-21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6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683 514,'-22'94,"9"-4,-4 0,-4-2,-4 0,-28 65,50-149,0 0,0 1,0 0,0 0,1-1,0 1,0 0,0 1,1-1,-1 0,1 1,1-1,-1 0,1 1,0-1,0 1,0-1,1 0,0 1,0-1,0 0,1 1,-1-1,1 0,1 0,-1 0,1-1,0 1,0 0,0-1,0 0,1 0,0 0,0 0,0-1,0 1,1-1,-1 0,1 0,0-1,-1 1,1-1,3 1,75-1,0-4,-1-3,77-16,40-2,-122 1,-67 12</inkml:trace>
  <inkml:trace contextRef="#ctx0" brushRef="#br0" timeOffset="989.941">1554 659,'-1'-2,"-2"1,1 0,0 0,0 0,0 0,1 0,-1-1,0 1,0 0,1-1,-1 0,1 1,-1-1,1 0,0 0,0 0,0 0,0 0,0 0,0 0,0 0,1 0,-1 0,1-1,-1 1,1 0,0 0,0-1,0 1,0 0,1 0,-1-1,0 1,1 0,0 0,-1 0,1 0,0 0,0 0,0 0,0 0,1 0,-1 0,0 0,1 1,0-1,0 0,9-9,1 1,0 0,0 1,1 1,0-1,1 2,-1 0,1 1,1 0,-1 1,1 1,0 0,0 1,0 1,1 0,-1 1,0 1,1 0,-1 1,1 1,-1 0,0 1,0 0,0 2,-1 0,13 5,-22-6,0 0,-1 1,0-1,0 1,0 0,0 0,-1 0,1 0,-1 1,-1-1,1 1,-1 0,0 0,0 0,-1 0,1 0,-2 0,1 0,0 0,-1 1,0-1,-1 0,0 0,0 0,0 0,-1 3,-59 153,18-92,-2-2,-3-2,-3-2,-2-3,-20 14,53-53,21-23,0 1,1 0,-1 0,0 0,0 0,1 1,-1-1,0 0,0 0,0 1,1-1,-1 1,0-1,0 1,0-1,0 1,0 0,0-1,0 1,0 0,0 0,0 0,0 0,-1 0,1 0,0 0,-1 0,1 0,0 0,-1 0,0 1,1-1,-1 0,0 0,1 0,-1 1,0-1,0 0,0 0,0 1,0-1,0 0,0 0,-1 1,1-1,0 0,-1 0,1 0,-1 0,1 1,-1-1,0 0,1 0,-1 0,0 0,0 0,0 0,0-1,0 1,1 0,-2 0,1-1,0 1,0 0,-1-1,283-57,22-21,-279 71</inkml:trace>
  <inkml:trace contextRef="#ctx0" brushRef="#br0" timeOffset="1739.906">2570 394,'0'50,"-38"37,-21 93,59-177,0 1,0-1,0 1,1-1,-1 1,1-1,0 0,0 1,0-1,0 0,1 1,-1-1,1 0,0 0,0 0,0-1,0 1,0 0,1-1,-1 1,1-1,0 0,-1 0,1 0,0 0,0 0,0-1,1 1,-1-1,0 0,1 0,-1 0,0 0,1-1,-1 1,1-1,-1 0,1 0,-1 0,1-1,-1 1,3-2,149-33,-49-11,-90 34</inkml:trace>
  <inkml:trace contextRef="#ctx0" brushRef="#br0" timeOffset="2062.459">3078 320,'-2'-1,"1"-1,-1 1,0-1,0 1,1-1,-1 1,0 0,0 0,0 0,0 0,0 0,-1 0,1 1,0-1,0 1,0-1,-1 1,1 0,0 0,-1 0,1 0,0 0,0 1,-1-1,1 1,0-1,0 1,0 0,0 0,0 0,0 0,0 0,0 0,0 1,0-1,1 1,-1-1,0 1,1-1,-1 1,1 0,0 0,-1 0,-44 89,-13 252,52-272,-2-1,-4 0,-3-1,-2-1,-4 0,-23 49,26-76,15-26</inkml:trace>
  <inkml:trace contextRef="#ctx0" brushRef="#br0" timeOffset="4981.471">3561 103,'6'-31,"8"46,127 582,-118-473,-6 0,-5 1,-6 0,-5 7,-1-121,2-5,-1 1,1-1,-2 0,1 1,0-1,-1 0,-1 1,1-1,-1 1,0-1,0 0,-1 0,1 0,-2 1,1-2,-1 1,1 0,-1 0,-1-1,1 0,-1 1,0-2,-1 1,1 0,-1-1,1 0,-1 0,-1 0,1 0,-1-1,1 0,-1 0,0-1,-5 3,-304-8,261 2,-973 28,887-16,-306 24,2 19,-139 48,77-14,475-83,29-3,-1-1,0 0,0 1,0-1,0 0,0-1,0 1,0-1,-1 1,1-1,0 0,0 0,0 0,0 0,-1-1,1 0,0 1,0-1,0 0,0 0,0-1,1 1,-1 0,0-1,0 0,1 0,-1 0,1 0,0 0,-1 0,1-1,0 1,0-1,1 1,-1-1,0 0,1 0,-1-2,-4-220,-18-539,22 426,3 321,-2 11,0 0,0 1,1-1,0 0,0 0,0 0,1 0,0 0,0 1,0-1,1 0,0 1,0-1,0 1,1-1,0 1,0 0,0 0,1 0,0 1,-1-1,2 1,-1 0,0 0,1 1,0-1,0 1,0 0,4-2,641-66,-14 7,-25 12,-254 27,29 6,-97-5,-38 0,-228 19,0 1,0 1,0 1,0 1,1 1,-1 1,0 1,19 4,-26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05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436 121,'-24'412,"-58"-93,75-296,2-3</inkml:trace>
  <inkml:trace contextRef="#ctx0" brushRef="#br0" timeOffset="270.037">0 195,'4'-7,"-1"1,0 0,1 0,0 1,1-1,-1 1,1 0,0 0,0 0,1 1,-1 0,1 0,0 0,0 1,0 0,1 0,-1 0,1 1,-1 0,4 0,35-12,1 2,0 2,0 2,1 2,-1 3,1 1,26 3,65-4,-108-1,-5-1</inkml:trace>
  <inkml:trace contextRef="#ctx0" brushRef="#br0" timeOffset="1264.336">895 0,'19'90,"-17"-6,-4 0,-3-1,-4 1,-4-1,-13 42,12-55,-8 121,24-189,-1-1,1 0,-1 0,1 0,-1-1,1 1,0 0,-1-1,1 1,0-1,0 1,-1-1,1 0,0 0,0 0,0 0,-1 0,1 0,0 0,0 0,-1-1,1 1,0-1,0 1,-1-1,1 0,-1 0,1 0,0 0,-1 0,0 0,1 0,-1 0,0-1,1 1,-1 0,0-1,0 1,0-1,0 1,0-1,-1 0,1 1,0-1,-1 0,1-1,130-206,-130 208,0 0,1 0,-1 0,0 0,0 0,1 1,-1-1,1 0,-1 1,0-1,1 1,-1-1,1 1,0 0,-1-1,1 1,-1 0,1 0,-1 0,1 0,-1 0,1 1,-1-1,1 0,-1 1,1-1,-1 1,1 0,-1-1,1 1,-1 0,0 0,0 0,1 0,-1 0,0 0,0 0,0 0,0 0,0 1,0-1,-1 0,1 1,0-1,-1 1,1-1,0 2,36 69,-2 79,-18-147,-11-11</inkml:trace>
  <inkml:trace contextRef="#ctx0" brushRef="#br0" timeOffset="2680.705">1403 630,'-1'29,"-1"-23,0 0,1 0,-1 0,1 0,1 0,-1 1,1-1,0 0,0 0,1 1,0-1,0 0,0 0,1 0,0 0,0 0,0-1,1 1,0 0,0-1,0 0,1 0,0 0,0 0,0 0,0-1,1 0,0 0,0 0,0 0,0-1,0 0,1 0,0-1,-1 1,1-1,1 0,1-5,0 0,0-1,0 0,-1 0,1-1,-1 0,0 0,0-1,-1 0,0 0,0-1,0 1,-1-1,0 0,0-1,-1 1,0-1,0 0,-1 0,0 0,0-1,-1 1,0 0,0-1,-1-1,9-65,-37 119,24-39,0 0,0 0,1 0,0 0,0 0,0 0,1 1,0-1,0 1,0-1,0 1,1-1,0 1,0 0,1-1,-1 1,1-1,1 1,-1-1,1 1,-1-1,2 0,-1 0,1 0,-1 0,1 0,0-1,1 1,-1-1,1 0,0 0,0 0,1 0,-1-1,1 0,-1 0,1 0,0 0,0-1,0 0,1 0,-1 0,0-1,1 1,3-2,1 0,-1 0,0-1,0 0,0 0,0-1,0 0,0-1,-1 0,1-1,-1 1,0-2,0 1,0-1,0 0,-1-1,0 1,0-2,-1 1,1-1,-1 0,-1 0,1 0,-1-1,-1 0,1 0,-1 0,-1-1,1-1,43-186,-47 195,0 1,0-1,0 0,1 0,-1 0,-1 0,1 0,0 0,0 0,0 0,0 0,-1 0,1 0,0 1,-1-1,1 0,-1 0,1 0,-1 0,1 1,-1-1,1 0,-1 1,0-1,1 0,-1 1,0-1,0 1,0-1,1 1,-1-1,0 1,0 0,0-1,0 1,0 0,0 0,0 0,0-1,1 1,-1 0,0 0,0 1,0-1,0 0,0 0,0 0,0 1,0-1,0 0,0 1,1-1,-1 0,0 1,0-1,0 1,1 0,-1-1,0 1,1 0,-1-1,1 1,-1 0,-44 47,45-43,1 0,-1 0,1 0,1 0,-1 0,1 0,-1 0,1 0,1-1,-1 1,1-1,0 0,0 0,0 0,0 0,1 0,-1-1,1 1,0-1,0 0,0 0,1-1,-1 1,1-1,-1 0,1 0,0 0,0-1,0 0,0 0,0 0,0 0,0-1,0 0,0 0,1 0,24 9,-25-8,-1 1,0 0,1 1,-1-1,0 1,0 0,0 0,-1 0,1 0,-1 1,1-1,-1 1,0 0,-1 0,1 0,-1 1,0-1,0 0,1 4,27 41,-24-47,-1-1,1 1,0-1,0 0,0-1,0 1,0-1,0-1,0 1,0-1,0 0,0 0,0-1,0 0,0 0,-1 0,1 0,-1-1,0 0,0 0,0-1,0 1,0-1,-1 0,1-1,-1 1,0-1,-1 1,1-1,0-3,91-186,-95 193,0-1,0 1,0 0,1-1,-1 1,0 0,1-1,-1 1,1 0,0 0,-1 0,1 0,0-1,0 1,-1 0,1 0,0 0,0 1,0-1,0 0,0 0,1 0,-1 1,0-1,0 1,0-1,1 1,-1-1,0 1,0 0,1-1,-1 1,0 0,1 0,-1 0,0 0,1 0,-1 0,0 1,1-1,-1 0,0 1,1-1,-1 1,0-1,0 1,0-1,0 1,1 0,-1 0,0 0,0-1,0 1,-1 0,1 0,0 0,0 1,0-1,-1 0,1 0,-1 0,1 1,-1-1,1 0,35 84,-36-79,0 0,1 0,-2 0,1 0,-1 0,0 0,0 0,-1 0,1-1,-1 1,0-1,-1 1,0-1,0 0,0 1,0-2,-1 1,1 0,-5 3,-10 17,128-20,-89-6,-4-3</inkml:trace>
  <inkml:trace contextRef="#ctx0" brushRef="#br0" timeOffset="3450.658">2975 581,'-5'-2,"-1"1,0 0,1 1,-1-1,0 1,0 0,1 1,-1-1,0 1,1 1,-1-1,0 1,1-1,0 1,-1 1,1-1,0 1,0 0,0 0,1 1,-1-1,1 1,0 0,0 0,0 1,0-1,1 1,0 0,0 0,0 0,0 0,1 0,0 0,0 1,1-1,-1 2,3-3,-1-1,1 1,0-1,1 1,-1-1,1 1,-1-1,1 0,0 0,0 0,0 0,1 0,-1 0,1-1,0 1,-1-1,1 0,0 1,0-1,1-1,-1 1,0 0,1-1,-1 0,1 1,-1-1,1-1,-1 1,1 0,0-1,-1 0,1 0,0 0,-1 0,1-1,1 0,126-46,-117 35,-1 0,1 0,-2-1,0-1,0 0,-2-1,0 0,0-1,-1 0,-1 0,-1 0,0-1,-2-1,1 1,-2-1,-1 0,0 0,-1 0,-1 0,0 0,-2 0,0 0,-2-12,2 26,0-1,0 0,0 1,-1-1,0 0,0 1,0 0,0-1,-1 1,1 0,-1 0,0 1,0-1,-1 0,1 1,-1 0,1 0,-1 0,0 0,0 1,-1-1,1 1,0 0,-1 0,1 1,-1 0,0-1,1 1,-1 1,0-1,0 1,0 0,1 0,-1 0,0 0,0 1,0 0,1 0,-1 1,0-1,0 1,-5 5,0 1,0 0,1 0,0 1,1 0,0 1,0 0,1 0,1 1,-1-1,2 2,-1-1,2 0,0 1,0 0,1 0,0 0,1 0,0 1,1-1,1 1,0-1,0 0,1 1,1-1,0 0,1 1,0-1,1-1,0 1,1 0,0-1,1 0,0 0,1-1,0 0,1 0,0 0,0-1,1 0,0-1,1 0,6 4,-7-8,0-1,0-1,0 1,0-1,0-1,1 0,-1 0,1-1,-1 0,1 0,-1-1,1-1,-1 1,0-1,0-1,0 0,6-3,6-5</inkml:trace>
  <inkml:trace contextRef="#ctx0" brushRef="#br0" timeOffset="4400.6">3556 460,'-10'-1,"0"1,-1 0,1 1,0 0,0 1,0 0,0 1,0-1,1 2,-1 0,1 0,0 0,0 1,0 1,1 0,0 0,0 0,0 1,1 0,0 1,0-1,-2 6,5-8,0 1,0 0,1 1,0-1,0 1,1-1,0 1,0 0,1 0,-1 0,1 0,1 0,-1 0,1 0,1 0,0 3,-1-7,1 0,0-1,0 1,0 0,0 0,0-1,1 1,-1 0,1-1,-1 0,1 1,0-1,0 0,0 0,0 0,1 0,-1 0,0 0,1-1,-1 1,1-1,0 0,0 0,-1 0,1 0,0 0,0-1,0 1,0-1,0 1,0-1,0 0,-1 0,1-1,0 1,0-1,0 1,0-1,1-1,9-2,0-1,0 0,0-1,-1-1,0 0,0-1,-1 0,0 0,0-1,-1-1,0 0,-1 0,0-1,-1 0,0-1,-1 1,0-2,0 0,2 0,-9 13,0 0,0 1,1-1,-1 0,0 1,0-1,1 0,-1 1,0-1,1 0,-1 0,0 1,1-1,-1 0,0 0,1 1,-1-1,0 0,1 0,-1 0,1 0,-1 0,1 0,-1 0,0 0,1 0,-1 0,1 0,-1 0,0 0,1 0,-1 0,1 0,-1 0,0 0,1 0,-1-1,1 1,-1 0,0 0,1-1,-1 1,0 0,1 0,-1-1,-7 43,5-39,0-1,1 1,0 0,0-1,-1 1,2 0,-1 0,0-1,0 1,1 0,0 0,-1 0,1 0,0 0,1 0,-1 0,0 0,1-1,0 1,-1 0,1 0,0 0,1-1,-1 1,0-1,1 1,-1-1,1 1,0-1,0 0,0 0,0 0,0 0,0 0,1 0,-1 0,1-1,-1 0,1 1,0-1,-1 0,1 0,0 0,0 0,0-1,0 1,-1-1,1 0,0 0,0 0,0 0,0 0,0-1,0 1,0-1,-1 0,1 0,0 0,2-1,9-9,-1 0,0 0,-1-2,0 1,-1-2,0 1,-1-1,-1-1,0 0,3-9,-14 32,-1 1,1 0,1 0,0 0,0 0,1 0,0 0,0 0,1 0,0 0,1 0,0 0,0 0,3 7,-3-13,-1 0,1 0,0 0,0 0,0-1,0 1,1-1,-1 1,1-1,-1 0,1 0,0 0,0 0,0 0,0-1,0 1,0-1,0 0,0 0,1 0,-1-1,0 1,1-1,-1 1,1-1,-1 0,0 0,1-1,-1 1,1-1,-1 0,0 0,0 0,1 0,-1 0,0-1,0 1,0-1,0 0,-1 0,1 0,0 0,-1 0,0-1,1 1,-1-1,0 0,0 0,0 1,-1-1,1 0,-1-1,1 1,-1 0,0 0,0 0,-1-1,90-211,-89 214,-1 0,1 0,0 0,0 0,0 1,0-1,0 0,0 0,0 0,0 1,0-1,0 1,0-1,1 1,-1-1,0 1,0-1,1 1,-1 0,0 0,0 0,1 0,-1 0,0 0,0 0,1 0,-1 0,0 1,0-1,1 0,-1 1,0-1,0 1,0 0,0-1,1 1,-1 0,0 0,0-1,-1 1,1 0,0 0,0 0,0 0,-1 0,1 0,0 0,-1 1,1-1,-1 0,1 0,-1 0,0 1,1-1,-1 0,0 0,0 2,25 80,-24-79,10 42,-2 1,-2-1,-2 1,-2 0,-2 1,-2-1,-2 0,-3 0,-9 38,10-66,-1-1,0 1,-2-1,0 0,-1-1,-1 0,0 0,-1-1,-1-1,-1 1,0-2,-1 0,0-1,-1 0,-1-1,0-1,-15 8,30-17,0-1,0-1,0 1,0 0,0 0,-1 0,1 0,0-1,0 1,-1-1,1 1,0-1,-1 1,1-1,-1 0,1 0,0 1,-1-1,1 0,-1 0,1-1,0 1,-1 0,1 0,-1-1,1 1,0-1,-1 1,1-1,0 1,0-1,-1 0,1 0,0 1,0-1,0 0,0 0,0 0,0 0,0-1,0 1,1 0,-1 0,0 0,1-1,-1 1,1 0,-1-1,1 1,-1 0,1-1,0 1,0-2,22-74,11 23,3 1,2 2,1 1,3 3,3 1,1 2,12-7,-32 29</inkml:trace>
  <inkml:trace contextRef="#ctx0" brushRef="#br0" timeOffset="5475.131">48 1331,'97'-22,"316"10,481-93,230 7,-796 78,-250 15,127-10,1 10,50 10,-141 4,0-6,1-5,71-12,157-54,-253 49,-76 13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285 168,'2'0,"0"1,-1 0,1 0,0 0,-1 1,1-1,-1 0,1 1,-1-1,0 1,0-1,0 1,1 0,-2-1,1 1,0 0,0 0,0 0,-1-1,1 1,-1 0,0 0,1 0,-1 0,0 0,0 0,0 0,0 0,-1 0,1 0,0 0,-1 0,1 0,-1 0,1 0,40 827,-30-702,-14-129,-2-9</inkml:trace>
  <inkml:trace contextRef="#ctx0" brushRef="#br0" timeOffset="429.972">19 240,'-2'-2,"0"0,1 0,-1 0,1 0,-1-1,1 1,0 0,0-1,0 1,0 0,0-1,0 1,1-1,-1 0,1 1,0-1,0 1,0-1,0 0,0 1,1-1,-1 1,1-1,-1 1,1-1,0 1,0-1,0 1,0 0,1 0,-1-1,1 1,-1 0,1 0,0 0,-1 1,2-2,77-59,-49 46,2 3,-1 0,2 2,-1 1,2 2,-1 2,1 0,0 3,0 1,0 1,0 2,0 2,0 1,-1 1,34 11,-60-15,0 0,-1 0,1 1,-1 0,0 1,0 0,0 0,0 0,0 1,0 0,-1 1,0-1,0 1,0 0,-1 0,1 1,-1 0,0 0,-1 0,0 1,0-1,0 1,-1 0,0 0,0 0,-1 1,1-1,-2 0,1 1,-1 0,0-1,-1 1,0 0,0-1,-1 1,1 0,-2-1,1 1,-3 6,-14 12,-2-1,0 0,-2-1,0-2,-2 0,0-1,-1-2,-1 0,-1-2,-15 7,13-5,-197 140,225-157,-1 0,0 0,1 0,-1 0,1 0,-1 0,1 0,0 1,0-1,0 0,0 1,1-1,-1 1,1-1,-1 1,1-1,0 1,0-1,0 1,0-1,1 1,-1-1,0 1,1-1,0 1,0-1,0 1,0-1,0 0,0 0,0 1,1-1,-1 0,1 0,0 0,0-1,-1 1,1 0,0-1,0 1,1-1,103 61,-81-51,289 139,-313-149,0 0,0 0,0 0,1-1,-1 1,0-1,1 1,-1-1,1 1,-1-1,0 0,1 0,-1 0,1 0,-1 0,1 0,-1 0,1 0,-1 0,0-1,1 1,-1-1,1 1,-1-1,0 1,0-1,1 0,-1 0,0 1,0-1,0 0,0 0,0 0,0 0,0-1,0 1,0 0,0 0,0-1,4-11</inkml:trace>
  <inkml:trace contextRef="#ctx0" brushRef="#br0" timeOffset="799.952">1059 917,'8'1,"1"0,0 0,0-1,-1 0,1-1,0 0,-1 0,1-1,-1 0,1-1,-1 0,0 0,0-1,0 0,-1 0,1-1,-1 0,0 0,0 0,-1-1,1 0,-1-1,-1 1,1-1,-1 0,-1-1,1 1,-1-1,0 0,-1 0,0 0,0 0,-1-1,0 1,1-9,-2 12,-1-1,0 1,0-1,0 1,-1-1,0 1,0-1,0 1,-1 0,0-1,0 1,0 0,-1 0,1 0,-1 1,0-1,-1 1,1-1,-1 1,0 0,0 1,0-1,0 1,-1-1,0 1,1 0,-1 1,0-1,0 1,0 0,-1 0,1 1,0 0,-1 0,1 0,-1 0,1 1,-1 0,1 0,-1 0,1 1,-1 0,1 0,-1 1,1-1,0 1,0 0,0 0,0 1,0-1,0 1,0 0,-1 3,-2 2,1 1,1 0,0 1,0-1,1 1,0 0,1 1,0-1,0 1,1-1,1 1,0 0,0 0,1 1,0-1,1 0,1 0,-1 0,2 0,0 0,0 0,1 0,0 0,1 0,0-1,1 0,0 0,0 0,1-1,0 1,1-1,0-1,1 1,0-1,0-1,0 0,1 0,0 0,1-1,-1 0,1-1,0 0,0-1,1 0,0 0,-1-1,1-1,0 0,0 0,1-1,-1-1,0 0,0 0,0-1,0 0,0-1,0 0,5-3,7-5</inkml:trace>
  <inkml:trace contextRef="#ctx0" brushRef="#br0" timeOffset="1159.927">1567 530,'-2'6,"1"0,-1 0,1 0,0 0,1 1,-1-1,1 0,0 0,1 1,0-1,0 0,0 0,1 0,-1 0,1 0,1 0,-1 0,1-1,0 1,1 0,3 11,111 227,-118-243,0 1,1-1,-1 1,1-1,-1 0,1 1,-1-1,1 0,0 0,0 1,-1-1,1 0,0 0,0 0,0 0,0 0,1 0,-1 0,0-1,0 1,0 0,1-1,-1 1,0-1,1 1,-1-1,0 1,1-1,-1 0,1 0,-1 0,1 0,-1 0,0 0,1 0,-1 0,1 0,-1-1,0 1,1-1,-1 1,0-1,1 1,-1-1,0 0,0 0,1 1,-1-1,0 0,0 0,0 0,0 0,0 0,-1-1,1 1,0 0,0 0,0-1,31-85,36-171,-61 232</inkml:trace>
  <inkml:trace contextRef="#ctx0" brushRef="#br0" timeOffset="1439.909">2172 627,'0'4,"0"14,0 8,-4 3,-2 6,1 0,1-1,5-3,3-2,0-2,4-6,0-6</inkml:trace>
  <inkml:trace contextRef="#ctx0" brushRef="#br0" timeOffset="1707.557">2172 337,'-4'-13,"-6"-3,0 0</inkml:trace>
  <inkml:trace contextRef="#ctx0" brushRef="#br0" timeOffset="2247.532">2438 748,'65'23,"-60"-22,0-1,1 0,-1-1,1 1,-1-1,0 0,0-1,1 1,-1-1,0 0,0 0,0 0,-1-1,1 0,0 0,-1 0,0 0,0-1,0 0,0 0,-1 0,1 0,-1 0,0-1,0 1,-1-1,1 0,-1 0,0 0,0 0,-1 0,0-1,1 1,-2 0,1-1,-1 1,0-1,0 1,0 0,-1-1,1 1,-2 0,1-1,0 1,-2-1,3 3,0 0,-1 0,1 0,-1 0,0 1,0-1,0 0,0 1,-1-1,1 1,-1-1,1 1,-1-1,0 1,0 0,0 0,0 0,0 0,-1 1,1-1,-1 0,1 1,-1 0,1-1,-1 1,0 0,1 0,-1 1,0-1,0 1,0-1,0 1,1 0,-1 0,0 0,0 0,0 1,0-1,0 1,1 0,-1-1,-5 3,1 1,0-1,0 1,1 0,-1 1,1-1,0 1,0 0,0 1,1 0,-1 0,2 0,-1 0,-3 7,2-3,1 1,1 1,-1-1,2 1,0-1,0 1,1 0,0 0,1 0,0 0,1 1,1-1,0 0,0 0,2 0,-1 0,3 5,-3-10,0-1,1 1,0-1,0 1,0-1,1 0,0-1,0 1,0 0,1-1,0 0,0 0,0-1,0 1,1-1,0 0,0-1,0 1,0-1,1 0,-1-1,1 0,0 0,-1 0,1-1,0 0,0 0,0-1,0 1,4-2,9-3,-1-1,0-1,0-1,-1-1,1 0,-2-1,1-1,-1-1,-1 0,0-1,-1-1,0-1,-1 0,0-1,-1 0,-1-1,0 0,-2-1,1 0,1-8,8-3,-13 15,-19 41,10-24,0 0,1 0,0 1,-1-1,2 1,-1-1,1 1,-1-1,1 1,0 0,1-1,-1 1,1-1,0 1,0-1,0 1,1-1,0 0,-1 0,2 0,-1 0,0 0,1 0,-1 0,1-1,0 1,1-1,-1 0,0 0,1 0,0 0,0-1,0 1,0-1,0 0,0 0,0-1,1 1,-1-1,0 0,1 0,-1-1,1 1,0-1,-1 0,1 0,1-1,208-76,-209 77,-1 0,0 0,0 1,0-1,0 1,0 0,0 0,0 0,-1 1,1 0,0-1,-1 1,1 0,-1 1,1-1,-1 1,0-1,0 1,0 0,-1 0,1 0,-1 1,1-1,1 4,35 30,-32-34,-1 0,1 0,-1-1,1 0,0 0,0 0,0-1,0 0,0-1,0 1,0-1,0-1,0 1,0-1,0-1,0 1,-1-1,1 0,0-1,-1 1,1-1,-1-1,0 1,0-1,0 0,-1 0,0-1,1 0,-1 0,0-1,7-6,-1-1,0 0,-1 0,0-1,-1-1,-1 0,-1 0,0 0,0-1,-2 0,0-1,0-1,6-100,-10 86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4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508 446,'21'83,"-42"207,-28 141,30-385,9-40</inkml:trace>
  <inkml:trace contextRef="#ctx0" brushRef="#br0" timeOffset="289.766">72 665,'53'-52,"-1"18,2 2,2 3,0 2,2 3,15-3,-29 9,337-114,-359 126</inkml:trace>
  <inkml:trace contextRef="#ctx0" brushRef="#br0" timeOffset="974.306">798 931,'-4'62,"2"-51,0 1,0-1,1 0,1 1,0-1,1 1,0-1,0 0,1 1,1-1,0 0,0 0,1 0,1-1,-1 1,2-1,1 2,-5-9,1-1,-1-1,0 1,1 0,-1-1,1 1,-1-1,1 0,0 0,-1 0,1 0,0 0,0 0,0-1,0 1,0-1,0 0,0 0,0 0,0-1,-1 1,1-1,0 1,0-1,0 0,0 0,-1 0,1 0,0-1,-1 1,1-1,-1 0,0 1,1-1,-1 0,0 0,0-1,0 1,-1 0,1-1,0 0,64-109,-58 89,-3 13,-1 1,-1-1,0 1,0-1,-1 0,0 0,-1 0,0 0,0 0,-1 0,-1 0,0-4,-3 8,0 6</inkml:trace>
  <inkml:trace contextRef="#ctx0" brushRef="#br0" timeOffset="1374.281">1257 1100,'3'2,"0"0,-1 0,1-1,0 1,0-1,0 0,0 0,0 0,0 0,1-1,-1 1,0-1,0 1,0-1,1 0,-1-1,0 1,0 0,0-1,1 0,-1 0,0 0,0 0,0 0,0-1,-1 1,1-1,0 0,0 1,-1-2,1 1,-1 0,0 0,0-1,73-87,-74 89,1 0,-1 0,1 0,-1 0,0-1,1 1,-1-1,0 1,0-1,0 1,0-1,0 1,0-1,-1 0,1 0,-1 1,1-1,-1 0,1 0,-1 0,0 0,0 1,0-1,0 0,0 0,-1 0,1 0,0 0,-1 1,1-1,-1 0,0 0,0 1,0-1,0 1,0-1,0 1,0-1,0 1,0-1,-1 1,1 0,0 0,-1-1,1 1,-1 0,0 1,1-1,-1 0,0 0,1 1,-1-1,0 1,0-1,0 1,0 0,1 0,-1 0,0 0,0 0,0 0,0 0,0 0,1 1,-1-1,-6 7,0-1,1 1,0 0,0 0,0 1,1 0,1 0,-1 1,1-1,1 1,-1 0,2 0,-1 1,1-1,1 1,0 0,0 0,1 0,0 0,0-5,0 0,0 1,1-1,0 1,0-1,0 1,1-1,0 1,0-1,0 1,1-1,0 0,0 0,0 0,0 0,1 0,0 0,0-1,0 1,1-1,-1 0,1 0,0 0,0 0,1-1,-1 0,1 0,-1 0,1 0,0-1,0 0,0 0,1 0,0 0,3-2,0-1,-1 0,1 0,-1-1,1 0,-1-1,0 0,0 0,0-1,0 1,-1-2,0 1,1-1,-2 0,1-1,-1 0,1 0,1-3,-6 7,19-16</inkml:trace>
  <inkml:trace contextRef="#ctx0" brushRef="#br0" timeOffset="1744.284">1838 786,'-79'62,"76"-62,0 2,0-1,0 0,0 1,0-1,1 1,-1 0,1-1,-1 1,1 1,0-1,0 0,0 0,0 1,0 0,0-1,1 1,-1 0,1-1,0 1,0 0,0 0,0 0,1 0,-1 0,1 1,-1-1,1 0,0 0,0 0,1 0,-1 0,1 0,-1 0,1 0,0 0,0 0,0 0,1 0,-1 0,1-1,-1 1,1 0,0-1,0 0,0 1,0-1,1 0,-1 0,0 0,3 1,32 4,-33-7,-1-1,0 1,1 0,-1 1,1-1,-1 1,0-1,1 1,-1 0,0 0,0 1,0-1,0 0,0 1,0 0,0 0,0 0,-1 0,1 0,-1 1,1-1,-1 1,0-1,0 1,0 0,0 0,-1 0,1 0,-1 0,0 0,0 1,0-1,0 0,0 3,0 0,0 0,-1 0,0 0,0 0,-1 0,1 0,-1-1,0 1,-1 0,0 0,1-1,-2 1,1-1,-1 1,0-1,0 0,0 0,-1 0,1-1,-1 1,-1-1,1 0,0 0,-1 0,0-1,0 1,0-1,0 0,-1-1,1 1,-1-1,1 0,-1-1,0 1,0-1,-19-19,17 4</inkml:trace>
  <inkml:trace contextRef="#ctx0" brushRef="#br0" timeOffset="2524.244">2370 979,'-10'-2,"0"1,0 1,0 0,0 0,0 0,0 2,0-1,0 1,0 0,1 1,-1 1,1-1,-1 1,1 1,1 0,-1 0,1 1,-1 0,2 0,-1 1,1 0,0 0,0 0,1 1,0 0,0 1,-2 6,6-13,1 1,0-1,0 1,1-1,-1 1,0 0,1-1,0 1,-1 0,1 0,0-1,1 1,-1 0,0 0,1-1,-1 1,1 0,0-1,0 1,0-1,0 1,1-1,-1 0,0 1,1-1,0 0,0 0,-1 0,1 0,0 0,1 0,-1-1,0 1,0-1,1 1,-1-1,1 0,-1 0,1 0,0 0,-1-1,1 1,0-1,4 2,1-1,0-1,0 1,0-1,0-1,-1 1,1-1,0 0,0-1,-1 0,1 0,-1-1,0 0,7-4,4-6,0-1,0-1,-2 0,0-1,0-1,-2-1,0 0,-1-1,-1 0,-1-1,0 0,-2-1,0 0,-2 0,0-1,-1 0,-2-1,0 1,-1-1,-1 1,-1-1,-1 0,-2 0,0 1,-1-1,-3-11,5 31,1-1,-1 0,0 1,0-1,0 1,0-1,0 1,-1 0,0-1,0 1,0 0,0 0,0 0,0 0,-1 0,1 1,-1-1,0 1,0 0,0 0,0 0,0 0,0 0,-1 1,1-1,-1 1,1 0,-1 0,1 0,-1 0,0 1,1 0,-1-1,0 1,1 1,-1-1,0 0,1 1,-1 0,1 0,-1 0,1 0,-1 0,1 1,-1 0,0 0,-8 13,1 0,0 0,1 1,1 0,0 1,1 0,1 1,1-1,0 1,1 1,1-1,1 1,1-1,0 1,2 0,0 0,1-1,0 1,2 0,-2-8,1-1,0 1,1-1,0 0,1 0,0 0,1 0,0-1,0 1,1-1,0 0,1-1,0 0,0 0,0 0,1-1,1 0,-1 0,1-1,0-1,0 1,1-1,-1-1,1 0,0 0,1-1,-1 0,1-1,-1 0,1 0,-1-1,1-1,0 0,0 0,9-3,3-2</inkml:trace>
  <inkml:trace contextRef="#ctx0" brushRef="#br0" timeOffset="3434.212">2854 882,'-8'-1,"-1"1,1 0,0 0,0 1,0 0,-1 1,1 0,0 0,1 1,-1-1,0 2,1-1,0 1,0 0,0 1,0 0,0 0,1 0,0 1,0 0,1 0,0 0,0 1,0 0,1 0,0 0,0 0,-2 5,4-9,-1-1,0 1,1-1,0 1,-1 0,1 0,0 0,1 0,-1 0,0 1,1-1,0 1,0-1,0 0,0 1,0 0,1-1,-1 1,1-1,0 1,0 0,1-1,-1 1,1-1,0 1,0-1,0 1,0-1,0 1,1-1,-1 0,1 0,0 0,0 0,0 0,1 0,-1 0,1-1,-1 1,1-1,0 0,0 0,0 0,0 0,0 0,1-1,-1 1,0-1,1 0,-1 0,1 0,0-1,2 1,5-3,-1-1,0-1,-1 0,1 0,-1-1,1 0,-1 0,-1-1,1-1,-1 1,0-1,-1-1,0 1,0-1,3-5,32-31,-41 44,0-1,1 0,-1 0,0 1,0-1,1 1,-1-1,0 1,1 0,-1-1,0 1,1 0,-1 0,1 0,-1 0,0 0,1 0,-1 0,0 1,1-1,-1 0,0 1,1-1,-1 1,0 0,0-1,1 1,-1 0,0 0,0-1,0 1,0 0,0 0,0 0,0 0,-1 1,1-1,0 0,0 0,-1 0,1 1,-1-1,1 0,-1 1,0-1,1 0,-1 1,0-1,0 0,0 1,0-1,0 1,0-1,0 0,-1 1,1-1,0 0,-1 1,1-1,-1 0,0 0,0 2,11 33,-9-34,-1-1,1 1,0 0,0-1,1 1,-1-1,0 0,0 1,1-1,-1 0,1 0,-1 0,1 0,-1 0,1 0,0 0,-1 0,1-1,0 1,0 0,0-1,0 0,-1 1,1-1,0 0,0 0,0 0,0 0,0-1,-1 1,1 0,0-1,0 1,0-1,-1 0,1 0,0 1,-1-1,1 0,0 0,-1-1,1 1,-1 0,0 0,1-1,-1 0,55-72,-56 75,0 0,1 0,-1 0,1 0,-1 0,1 0,0 0,-1 0,1 0,0-1,0 1,0 0,-1 0,1-1,0 1,0 0,0-1,0 1,0-1,0 1,0-1,1 0,-1 1,0-1,0 0,0 0,0 0,0 0,0 0,1 0,-1 0,0 0,0 0,0-1,0 1,0 0,0-1,0 1,0-1,0 1,0-1,0 1,0-1,0 0,0 0,0 1,0-1,-1 0,1 0,0 0,-1 0,1 0,-1 0,1 0,-1 0,1 0,-1 0,1 0,-1-1,0 5,0 0,0 0,0 0,1-1,-1 1,1 0,0 0,0-1,0 1,0 0,0-1,0 1,1-1,-1 0,1 1,0-1,0 0,0 0,0 0,0 0,0 0,0-1,1 1,-1-1,0 1,1-1,0 0,-1 0,1 0,0 0,-1 0,1-1,0 1,0-1,0 0,-1 0,1 0,0 0,0 0,0-1,-1 1,1-1,0 0,0 0,-1 0,1 0,-1 0,1 0,-1-1,1 1,0-2,8-11,-1-1,-1-1,0 0,-1 0,-1 0,0-1,-1 0,-1 0,0-6,9-23,21-33,-33 80,0 0,-1 0,1 0,0 0,-1 0,1 0,-1 0,1 0,-1 1,0-1,1 0,-1 1,0-1,0 1,0 0,0-1,0 1,-1 0,1-1,0 1,-1 0,1 0,-1 0,0 0,0-1,1 1,-1 0,0 0,-1 0,1 1,90 579,-85-563,-1 0,-2 1,0-1,0 1,-2 0,-1 0,0-1,-1 1,-1-1,-1 1,-1-1,-1 0,0-1,-1 1,-1-1,-1-1,-1 1,0-2,-10 13,19-27,0-1,-1 1,1-1,-1 1,1-1,-1 0,1 1,-1-1,0 0,1 0,-1 0,0 0,0 0,0-1,0 1,0-1,0 1,0-1,0 1,0-1,0 0,0 0,0 0,0 0,0-1,0 1,0 0,0-1,0 0,0 1,1-1,-1 0,0 0,0 0,0 0,1 0,-1 0,1 0,-1-1,1 1,-1-1,1 1,0-1,0 0,-1 1,1-1,0 0,1 0,-1 0,0 1,1-1,-1 0,1 0,-1 0,1 0,0 0,0 0,0 0,0 0,0 0,0 0,0 0,1 0,-1 0,1 0,0 0,-1 0,2-1,7-40,1 0,3 1,1 0,2 1,2 1,2 1,1 0,2 2,2 0,1 2,16-15,-23 28,-3 6</inkml:trace>
  <inkml:trace contextRef="#ctx0" brushRef="#br0" timeOffset="13140.906">7959 398,'2'-6,"1"0,0 0,0 0,1 0,-1 0,1 1,1-1,-1 1,1 0,-1 0,1 1,1-1,-1 1,1 1,1-2,-1-1,0 1,0 0,0 0,0 1,1 0,-1 0,1 0,0 1,0 0,1 1,-1-1,1 1,-1 1,1-1,0 1,-1 1,1-1,0 1,0 1,-1-1,1 1,0 1,-1-1,1 1,-1 1,0-1,0 1,2 1,-7 5,0 0,-1-1,0 1,0 0,-1 0,0 0,0 0,-1 0,0 0,-1-1,0 1,0 0,-1-1,0 1,-1-1,0 0,0 0,0 0,-1-1,0 0,-1 0,0 0,6-6,-225 329,223-325,0 0,0 0,0 0,1 0,0 0,0 0,0 1,1-1,0 0,0 1,0-1,0 0,1 1,0-1,0 0,1 0,-1 0,1 0,0 0,0 0,1 0,-1-1,1 1,0-1,1 0,-1 0,1 0,-1 0,1 0,0-1,1 0,-1 0,1 0,-1 0,1-1,0 0,0 0,0 0,0 0,0-1,0 0,0 0,2 0,0 3,1-1,-1 0,1 0,0-1,0 0,0-1,0 1,0-2,1 1,-1-1,0 0,0-1,0 0,1 0,-1 0,0-1,-1-1,1 1,0-1,-1-1,1 1,-1-1,0-1,0 1,-1-1,2-1,183-208,-159 174</inkml:trace>
  <inkml:trace contextRef="#ctx0" brushRef="#br0" timeOffset="13410.9">8878 301,'-40'11,"19"6,0 0,0 1,2 0,0 2,1 0,1 2,2 0,0 0,1 1,1 1,1 1,1-1,1 2,0 5,6-23,1-1,1 1,-1 0,1 0,1 0,-1 0,1 0,1 0,-1 0,1 0,1 0,0 0,0 1,0-1,1 0,0-1,1 1,0 0,0-1,0 1,1-1,0 0,1 0,0-1,0 1,0-1,0 0,1 0,0-1,1 0,-1 0,1 0,0-1,0 0,0 0,1-1,-1 0,1 0,0-1,0 0,7 1,1-3,0-1,0-1,0 0,0-1,0-1,0 0,-1-1,0-1,0 0,0-1,-1-1,0 0,-1-1,0-1,0 0,-1 0,0-1,0-1,-2 0,1 0,-2-1,0-1,0 0,-1 0,-1 0,0-1,-1 0,-1 0,0-1,-1 1,-1-1,1-15,-3 22,-1 0,0 1,-1-1,0 0,-1 0,0 1,0-1,0 0,-1 1,-1 0,1 0,-1 0,-1 0,1 1,-2-1,1 1,-1 0,1 1,-2 0,1 0,-1 0,0 0,0 1,-1 0,1 1,-1 0,0 0,0 0,-1 1,1 1,-1-1,1 1,-1 1,0-1,0 2,1-1,-1 1,0 0,0 1,0 0,0 1,1 0,-1 0,1 0,-1 1,0 1,-78 74,68-50</inkml:trace>
  <inkml:trace contextRef="#ctx0" brushRef="#br0" timeOffset="13760.896">9556 35,'0'1,"0"0,0 0,0 0,1 0,-1 0,1 0,-1 0,1-1,-1 1,1 0,-1 0,1 0,-1-1,1 1,0 0,0-1,-1 1,1 0,0-1,0 1,0-1,0 1,0-1,-1 0,1 1,0-1,0 0,0 0,0 1,0-1,0 0,0 0,0 0,0 0,0-1,0 1,0 0,0 0,0 0,0-1,0 1,0 0,0-1,0 1,0-1,-1 1,1-1,0 0,0 1,-1-1,1 0,0 0,-1 1,1-1,-1 0,1 0,-1 0,1 0,-1 1,1-1,-1 0,0 0,0 0,1-1,3 40,-2 0,-1 0,-2 0,-1 0,-2-1,-9 37,6-31,-23 96,24-125</inkml:trace>
  <inkml:trace contextRef="#ctx0" brushRef="#br0" timeOffset="14180.811">9410 301,'17'-3,"0"0,-1-1,0-1,0-1,0 0,-1-2,1 1,-2-2,1 0,-1 0,2-4,19-10,-1 3,0-2,-2-1,-1-2,0-1,-2-1,3-7,-32 35,0-1,0 1,-1-1,1 1,0-1,0 1,0-1,0 1,-1 0,1-1,0 1,0-1,0 1,0-1,0 1,1-1,-1 1,0-1,0 1,0-1,0 1,1-1,-1 1,0-1,0 1,1-1,-1 1,0-1,1 1,-1-1,0 0,1 1,-1-1,1 0,-1 1,1-1,-1 0,1 0,-1 1,1-1,-1 0,1 0,-1 0,1 0,-1 0,1 0,-1 1,1-1,-1 0,1-1,-15 59,13-55,-5 12,1-1,1 1,0 0,0 0,2 1,0-1,0 0,2 1,0-1,1 1,0-1,1 1,1-1,0 0,2 2,-3-14,1 0,-1 0,1 0,0 0,0-1,0 1,0-1,1 0,-1 1,0-2,1 1,0 0,-1-1,1 1,0-1,0 0,0-1,0 1,0 0,0-1,0 0,0 0,0 0,0-1,0 1,-1-1,1 0,0 0,0 0,0-1,-1 1,1-1,2-2,67-6,-44 29,-18-5</inkml:trace>
  <inkml:trace contextRef="#ctx0" brushRef="#br0" timeOffset="5980.447">4330 1317,'118'-95,"-91"63,-2-2,-1-1,-1 0,-3-2,-1 0,1-6,15-28,286-568,-244 544,-75 97,1 0,-1-1,1 1,-1 0,0 0,1 1,-1-1,0 0,0 1,-1 0,1-1,-1 1,1 0,-1 0,0 0,0-1,0 1,0 0,0 1,-1-1,0 0,1 0,-1 0,0 0,-1 0,1 1,0-1,26 370,67 136,-145-549,11 2,-1 1,-2 3,-2 1,0 2,-2 3,-2 1,0 3,-2 2,0 2,-1 3,-1 2,0 2,-1 2,-51-2,88 12,0 0,0 2,-1 0,1 1,0 0,0 2,1 0,-1 1,1 1,0 0,0 2,1 0,0 0,0 2,1 0,0 0,1 2,-4 4,4 9,7-2</inkml:trace>
  <inkml:trace contextRef="#ctx0" brushRef="#br0" timeOffset="6860.392">5540 834,'18'28,"-13"13,-1 1,-3 0,-1 0,-2 0,-2-1,-2 1,-1-1,-4 7,-29 29,38-78,1 0,-1-1,1 1,-1-1,1 1,0-1,0 0,0 0,0 1,0-1,0 0,0 0,0 0,1 0,-1 0,1 0,0 0,-1 0,1 0,0 0,0 0,0 0,0 0,1 0,-1 0,1 0,-1 0,1 0,-1 0,1 0,0 0,0 0,0 0,0 1,16-56,1 1,3 1,3 1,2 2,2 0,2 2,2 0,3 3,36-39,-63 77,0-2,1 1,0 0,1 0,0 1,0 0,1 0,0 1,0 1,1 0,0 0,0 2,1-1,2 1,-14 5,0 0,1 0,-1 0,0 1,1-1,-1 0,0 1,0-1,0 1,1-1,-1 1,0 0,0 0,0-1,0 1,0 0,0 0,0 0,-1 0,1 0,0 0,0 0,-1 0,1 0,-1 1,1-1,-1 0,1 0,-1 1,0-1,0 0,1 0,-1 1,0-1,0 0,0 1,0-1,-1 0,1 0,0 1,0-1,-1 0,1 0,-1 1,1-1,-1 0,0 1,-22 64,1-24,-2-1,-2-1,-2-1,-1-1,-2-2,-1-1,-2-1,-26 18,32-47,31-17</inkml:trace>
  <inkml:trace contextRef="#ctx0" brushRef="#br0" timeOffset="12080.962">5975 1245,'-2'-5,"0"0,0 0,0 0,1 0,0 0,0 0,0-1,1 1,0 0,0-1,0 1,0 0,1-1,0 1,0 0,1 0,-1 0,1-1,0 2,0-1,1 0,0 0,0 1,0-1,0 1,0 0,1 0,0 0,0 1,0-1,0 1,1 0,-1 0,1 1,-1-1,1 1,4-1,18-22,5-11,-1-1,-2-1,-2-1,-1-2,-2-1,-2-1,-2 0,-2-2,0-7,-6-33,-12 83,0 1,-1-1,1 1,-1 0,1-1,-1 1,1 0,-1-1,0 1,1 0,-1 0,0 0,0 0,0-1,0 1,0 0,0 1,0-1,0 0,-1 0,1 0,0 1,-1-1,1 1,0-1,-1 1,1-1,0 1,-1 0,1-1,-1 1,1 0,-1 0,1 0,0 0,-1 1,1-1,-1 0,1 1,0-1,-1 1,1-1,0 1,-1-1,1 1,0 0,0 0,0 0,-1 0,1-1,0 1,0 1,0-1,1 0,-1 0,0 1,-17 10,2 0,0 2,0 0,1 1,1 0,1 1,0 1,1 0,0 0,2 1,0 1,-5 13,14-30,0 0,0 0,0 0,0 0,1-1,-1 1,0 0,1 1,-1-1,1 0,0 0,0 0,0 0,0 0,0 0,0 0,0 0,1 0,-1 0,1 0,0 0,-1 0,1 0,0 0,0 0,0 0,0-1,0 1,1 0,-1-1,1 1,-1-1,1 1,-1-1,1 0,0 0,-1 0,1 0,0 0,0 0,0 0,0 0,0-1,0 1,0-1,0 0,0 1,2-1,105-11,116-60,-223 70,0 1,0-1,0 0,0 1,0-1,1 1,-1-1,0 1,0 0,0 0,0 0,0 0,1 1,-1-1,0 0,0 1,0 0,0-1,0 1,0 0,0 0,0 0,0 0,-1 0,1 1,0-1,-1 1,1-1,-1 1,1-1,-1 1,0 0,0 0,1-1,-1 1,0 0,-1 0,1 0,0 0,-1 0,1 0,-1 1,1-1,-1 0,0 0,0 0,0 0,0 0,-1 1,1-1,0 0,-1 0,0 0,1 0,-1 0,0 0,0 0,0 0,0 0,0-1,-1 1,1 0,-1 0,-1 0,1 1,0-1,0 1,0 0,0-1,0 1,1 0,-1 0,1 0,0 0,0 0,0 0,0 1,0-1,1 0,-1 0,1 1,0-1,0 0,0 1,1-1,-1 0,1 0,0 1,-1-1,1 0,1 0,-1 0,0 0,1 0,0 0,0 0,0-1,0 1,0-1,0 1,0-1,1 0,0 0,-1 0,1 0,0 0,0-1,0 1,0-1,0 0,2 1,2-1,0 1,0-2,0 1,0-1,0 0,0 0,0-1,0 0,0-1,0 1,0-1,0 0,0-1,-1 0,1 0,-1 0,0-1,0 0,0 0,-1-1,1 1,-1-1,0 0,0-1,-1 1,0-1,0 0,0 0,0 0,2-7,60-121,-66 135,-1-1,1 1,0-1,-1 1,1-1,-1 1,1-1,0 1,0-1,-1 1,1-1,0 1,0-1,0 1,0 0,0-1,-1 1,1-1,0 1,0 0,0-1,1 1,-1-1,0 1,0 0,0-1,0 1,1-1,-1 1,0-1,0 1,1-1,-1 1,0-1,1 1,-1-1,1 1,-1-1,1 1,-1-1,1 0,-1 1,1-1,-1 0,1 0,-1 1,1-1,-1 0,1 0,0 0,-1 1,1-1,-1 0,1 0,0 0,-1 0,1 0,-1 0,1-1,0 1,-1 0,1 0,-1 0,1 0,-1-1,1 1,-1 0,1-1,-1 1,1-1,1 55,-3-48,0 1,0 0,1-1,0 1,0 0,0-1,1 1,0-1,0 1,1-1,0 1,0-1,0 0,1 1,0-1,0-1,1 1,-1 0,1-1,1 0,-1 0,1 0,-1 0,1-1,1 0,-1 0,1 0,-1-1,1 0,0 0,0 0,1 0,-1-1,0 0,1-1,-1 0,1 0,4 0,9-5,-1-1,0-1,0-1,-1-1,1-1,-2 0,1-1,-1-1,-1 0,0-2,-1 0,0 0,-1-2,0 1,-2-2,1 0,-2 0,0-1,-1-1,-1 0,2-7,15-16,-3-1,-1-1,-2-1,-2 0,-2-2,-2 0,-2-1,-2 0,-2-1,-2 0,-1-34,-4 78,0 1,0-1,-1 0,1 1,-1-1,0 0,0 0,0 1,-1-1,1 0,-1 0,0 1,0-1,0 1,-1-1,1 1,-1-1,0 1,0 0,0 0,0 0,0 0,-1 0,0 0,1 1,-1-1,0 1,0 0,0 0,-1 0,1 0,0 0,-1 1,1-1,-1 1,1 0,-1 0,0 0,0 1,1 0,-1-1,0 1,0 0,1 1,-1-1,0 1,1-1,-1 1,0 0,1 1,-1-1,1 1,-4 1,-9 12,1 1,0 0,1 1,1 1,1 0,0 1,2 0,0 1,1 0,1 0,0 1,2 0,1 0,0 1,2 0,0-1,2 1,0 21,-1 65,5 1,5-1,4 0,21 80,0 13,-13-62,-9-155,-10-1</inkml:trace>
  <inkml:trace contextRef="#ctx0" brushRef="#br0" timeOffset="12310.98">6846 11,'-4'-4,"-6"-2,-5 5,0 7,-1 1,5 5,6 4,2-1</inkml:trace>
  <inkml:trace contextRef="#ctx0" brushRef="#br0" timeOffset="17022.623">0 1729,'93'7,"-71"-9,986-110,-72 27,23 18,96-29,553-25,516-56,-1519 127,88 26,-240-4,-417 23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0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73,'0'-1,"0"0,1 1,-1-1,1 0,-1 0,1 0,-1 1,1-1,0 0,-1 1,1-1,0 1,0-1,-1 1,1-1,0 1,0 0,0-1,0 1,-1 0,1-1,0 1,0 0,0 0,0 0,0 0,0 0,0 0,0 0,-1 0,1 0,0 0,0 1,0-1,0 0,0 1,0-1,-1 1,1-1,0 0,0 1,-1 0,1-1,0 1,-1-1,1 1,0 0,-1 0,1-1,-1 1,1 0,-1 0,0 0,1-1,-1 1,0 0,0 0,1 0,-1 0,0 0,2 15,-1 0,0 0,-1 0,-1 0,0 0,-1 0,-1 0,-1-1,0 1,-1-1,0 0,-1 0,-1 0,-3 4,-3 13,10-25,0-4,0 0,1 0,-1 1,1 0,0-1,0 1,0 0,0 0,1 0,0 0,-1 0,1 0,1 1,-1-1,1 0,0 0,0 1,0-1,0 0,1 1,-1-1,1 0,0 0,1 0,-1 0,1 0,0 0,0 0,0 0,0-1,0 1,1-1,0 1,0-1,0 0,0 0,0-1,1 1,-1-1,2 1,15 0,1-2,-1-1,1 0,0-1,-1-2,0 0,1-1,-1-1,-1 0,1-2,-1 0,0-2,-1 0,1-1,-2-1,0 0,0-1,10-10,-14 7,-2 0</inkml:trace>
  <inkml:trace contextRef="#ctx0" brushRef="#br0" timeOffset="296.828">531 1,'-5'3,"0"-1,0 1,0 0,0 1,1-1,-1 1,1 0,0 0,0 1,1-1,-1 1,1 0,0 0,0 0,0 0,1 0,0 1,0-1,0 1,1-1,0 1,0 0,0-1,1 1,0 0,0 2,-5 15,-165 661,150-573,14-90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09:5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740 45,'1'0,"-1"0,1-1,0 1,0-1,0 1,-1-1,1 0,0 1,-1-1,1 0,-1 1,1-1,0 0,-1 1,0-1,1 0,-1 0,1 0,-1 0,0 1,0-1,1 0,-1 0,0 0,0 0,0 0,0 0,0 0,0 0,0 0,0 1,-1-1,1 0,0 0,-1 0,1 0,0 0,-1 1,1-1,-1 0,1 0,-1 1,1-1,-1 0,0 1,1-1,-1 0,0 1,1-1,-1 1,0-1,0 1,0 0,0-1,1 1,-1 0,0-1,0 1,0 0,0 0,-14-2,0 0,0 1,0 1,0 0,0 1,0 1,0 1,0 0,1 0,-1 1,1 1,0 1,0 0,1 1,-6 0,-438 192,459-199,-1 0,1 0,0 1,0-1,-1 0,1 1,0 0,-1-1,1 1,-1 0,1 0,0 0,-1 0,0 0,1 0,-1 0,0 0,1 1,-1-1,0 0,0 1,0-1,0 1,-1-1,1 1,0 0,0-1,-1 1,1 0,-1-1,0 1,0 0,1 0,-1 0,0-1,0 1,-1 0,1 0,0-1,0 1,-1 0,1-1,-1 1,0 0,1-1,-1 1,0 0,0-1,0 0,0 1,0-1,0 1,-1-1,1 0,0 0,-1 0,1 0,-1 0,1 0,-1 0,1 0,-1-1,0 1,1 0,-1-1,0 0,0 1,-1-1,339 54,-334-54,-1 0,0 0,0 0,0 0,1 0,-1 0,0 0,0 0,0 1,0-1,1 0,-1 1,0-1,0 1,0-1,0 1,0 0,0-1,0 1,0 0,0 0,0 0,-1-1,1 1,0 0,-1 0,1 0,0 0,-1 0,1 1,-1-1,1 0,-1 0,0 0,0 0,1 0,-1 1,0-1,0 0,0 0,0 0,0 1,-1-1,1 0,0 0,0 0,-1 0,1 1,-1-1,1 0,-1 0,1 0,-1 0,0 0,1 0,-1 0,0-1,0 1,0 0,0 0,-62 55,58-53,-59 43,23-19,2 2,1 2,1 1,2 2,-17 22,50-54,0 0,0-1,0 1,0 0,0 0,1 1,-1-1,1 0,0 0,0 1,-1-1,2 1,-1-1,0 1,0-1,1 1,-1 0,1-1,0 1,0 0,0-1,0 1,1 0,-1-1,0 1,1-1,0 1,0-1,0 1,0-1,0 1,0-1,1 0,-1 1,1-1,-1 0,1 0,0 0,0-1,0 1,0 0,0-1,0 1,1-1,-1 1,0-1,1 0,-1 0,1 0,-1-1,3 1,18 4,0-1,0-2,0 0,1-1,-1-2,1 0,-1-2,0 0,18-6,-15 5,248-59,-242 51</inkml:trace>
  <inkml:trace contextRef="#ctx0" brushRef="#br0" timeOffset="269.848">1489 409,'-23'5,"1"1,-1 1,1 1,0 1,1 1,0 1,1 1,0 1,1 1,0 0,1 1,1 1,0 1,1 0,1 1,1 1,1 1,-8 14,-97 148,103-166,2-5</inkml:trace>
  <inkml:trace contextRef="#ctx0" brushRef="#br0" timeOffset="519.867">957 409,'19'3,"0"2,-1 0,0 1,0 1,0 1,-1 0,0 2,0 0,-1 0,-1 2,1 0,-2 0,0 2,-1 0,0 0,-1 1,6 10,31 27,73 61,-103-106</inkml:trace>
  <inkml:trace contextRef="#ctx0" brushRef="#br0" timeOffset="950.523">2046 481,'-144'0,"124"7,1 1,0 1,1 0,0 2,0 0,1 1,1 0,0 2,-9 9,19-17,0 0,0 0,1 0,0 1,0 0,1 0,0 0,0 1,0 0,1-1,0 1,1 0,-1 0,2 1,-1-1,1 0,1 1,-1-1,1 0,1 1,-1-1,2 1,-1-1,1 0,0 1,-1-6,0 0,1-1,-1 1,0 0,1-1,0 1,-1-1,1 0,0 0,0 1,0-1,0 0,1-1,-1 1,1 0,-1-1,1 1,-1-1,1 0,0 0,0 0,-1 0,1 0,0-1,0 1,0-1,0 0,0 0,0 0,0 0,0 0,0-1,0 0,-1 1,1-1,0 0,0 0,0-1,104-53,82-97,-187 150,1 0,-1 0,1 1,0-1,0 1,0-1,0 1,0 0,0 0,0 1,0-1,0 0,1 1,-1 0,0 0,0 0,1 0,-1 0,0 1,0 0,0-1,0 1,0 0,0 0,0 1,0-1,0 1,0-1,0 1,-1 0,1 0,-1 0,0 0,1 1,-1-1,0 1,0-1,0 1,-1 0,1 0,-1-1,1 2,7 7,11 8,-2-2</inkml:trace>
  <inkml:trace contextRef="#ctx0" brushRef="#br0" timeOffset="5059.046">2505 433,'-3'2,"-1"0,1 0,-1 1,1-1,0 1,0 0,0 0,0 0,1 0,-1 1,1-1,0 1,0 0,0-1,0 1,1 0,-1 0,1 0,0 0,1 0,-1 0,0 0,1 1,0-1,0 0,1 4,-5 14,-10 118,14-140,0-1,0 1,0-1,0 1,0 0,1-1,-1 1,0-1,0 1,0 0,1-1,-1 1,0 0,1-1,-1 1,0 0,1 0,-1-1,0 1,1 0,-1 0,0 0,1-1,-1 1,1 0,-1 0,0 0,1 0,-1 0,1 0,-1 0,1 0,-1 0,0 0,1 0,-1 0,1 0,-1 0,0 0,1 0,-1 1,1-1,-1 0,0 0,1 0,-1 1,0-1,1 0,-1 0,0 1,1-1,-1 0,0 1,0-1,1 0,-1 1,0-1,0 1,0-1,1 0,17-43,-17 40,0-1,5-16,0-1,2 2,0-1,1 1,0 0,2 0,0 2,1-1,1 1,1 1,0 0,1 1,1 1,6-4,-21 16,1 1,-1 0,1 0,-1 0,1 0,0 0,-1 0,1 0,0 1,-1-1,1 1,0-1,0 1,0 0,0-1,-1 1,1 0,0 0,0 0,0 1,0-1,0 0,-1 1,1-1,0 1,0-1,-1 1,1 0,0 0,-1 0,1 0,-1 0,1 0,-1 0,0 1,1-1,-1 0,0 1,0-1,0 1,0 0,0-1,0 1,0 0,-1-1,1 1,-1 0,1 0,-1-1,1 3,2 106,-4-89,0-20,0 1,0 0,0 0,0 0,1 0,-1 0,0 0,1 0,0 0,0 0,-1 0,1 1,0-1,1 0,-1 0,0 0,1 0,-1 0,1 0,-1 0,1 0,0 0,0 0,0 0,0-1,0 1,1 0,-1-1,0 1,1-1,-1 1,1-1,-1 1,1-1,0 0,0 0,0 0,-1 0,1 0,0-1,0 1,0 0,0-1,0 1,1-1,-1 0,0 0,0 0,0 0,0 0,0 0,0-1,0 1,0 0,0-1,0 0,0 0,0 1,0-1,0-1,139-135,-18 33,-123 104,1-1,-1 1,1-1,0 1,-1-1,1 1,-1-1,1 1,0-1,0 1,-1 0,1 0,0-1,0 1,-1 0,1 0,0 0,0 0,-1 0,1 0,0 0,0 0,-1 0,1 0,0 0,0 0,0 0,-1 1,1-1,0 0,-1 1,1-1,0 1,-1-1,1 0,0 1,-1 0,1-1,-1 1,1-1,-1 1,1-1,-1 1,0 0,1 0,-1-1,0 1,1 0,-1-1,0 1,0 0,0 0,1-1,-1 1,0 0,0 0,0 0,0-1,0 1,-1 0,1 0,0-1,0 1,-8 60,6-52,0 7,-2-5,1 1,1 0,0 1,1-1,0 0,1 0,0 1,1-1,0 0,1 0,0 0,1 0,1 0,4 10,23-3,-14-18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5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4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22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533 487,'-4'3,"1"-1,0 0,0 1,0-1,1 1,-1 0,1 0,-1 0,1 0,0 0,0 0,0 1,1-1,-1 1,1 0,0-1,0 1,0 0,0-1,1 1,-1 0,-4 339,5-284,2 20,-3 0,-4 0,-3-1,-14 54,6-31,15-81</inkml:trace>
  <inkml:trace contextRef="#ctx0" brushRef="#br0" timeOffset="600.916">0 754,'71'-53,"294"-85,-290 111,2 3,1 4,0 3,5 3,-36 5,-27 4</inkml:trace>
  <inkml:trace contextRef="#ctx0" brushRef="#br0" timeOffset="2782.957">1065 487,'-3'-20,"-4"29,-4 34,31 200,-37 290,1-378,17-155,-1 0,1 0,-1 0,1 0,-1 0,1 0,0 0,-1 0,1 0,-1 0,1 1,-1-1,1 0,-1 0,1 0,-1 1,1-1,-1 0,1 1,-1-1,1 0,-1 1,1-1,-1 1,0-1,1 1,-1-1,0 1,1-1,-1 1,0-1,0 1,0-1,1 1,-1-1,0 1,0 0,0-1,0 1,0-1,28-51,-4-2,-12 22,1 1,2 0,0 1,3 1,0 1,2 0,6-5,-25 31,0 0,0 0,0 0,0 0,0 1,0-1,1 0,-1 1,0-1,0 0,1 1,-1 0,0-1,1 1,-1 0,1 0,-1 0,0 0,1 0,-1 0,1 0,-1 0,0 0,1 1,-1-1,0 1,1-1,-1 1,0-1,1 1,-1 0,0-1,0 1,0 0,0 0,0 0,0 0,0 0,0 0,0 0,0 1,-1-1,1 0,0 0,-1 1,1-1,-1 0,0 1,1-1,-1 0,0 1,0-1,0 1,1-1,-2 0,1 1,17 84,-18-77,1 1,1-1,-1 1,2-1,-1 1,1-1,1 1,-1-1,2 0,-1 0,1-1,1 1,0 0,2-4</inkml:trace>
  <inkml:trace contextRef="#ctx0" brushRef="#br0" timeOffset="8700.862">1573 1116,'-2'53,"0"-38,1 1,0-1,1 0,1 0,0 1,1-1,1 0,0 0,1-1,1 1,0-1,6 11,-6-23,0 0,-1 0,2 0,-1 0,0-1,0 0,0 0,1 0,-1-1,0 1,1-1,-1-1,0 1,1-1,-1 0,0 0,1 0,-1-1,0 0,0 0,-1 0,1-1,0 1,-1-1,1 0,-1-1,0 1,0-1,0 0,-1 0,1 0,-1 0,0 0,0-1,16-16,-1-1,-1 0,-1-1,-1-1,-1 0,-1-1,6-19,-22 33,-16 41,16-19,0 0,0-1,2 1,-1 0,1 0,1 0,0 1,0-1,1 0,1 0,0-1,2 6,-4-13,1 1,0 0,1-1,-1 0,1 1,-1-1,1 0,0 0,0 0,1 0,-1 0,1 0,-1-1,1 1,0-1,0 0,0 0,0 0,0 0,0 0,1-1,-1 1,1-1,-1 0,1 0,-1 0,1-1,0 1,-1-1,1 0,0 0,-1 0,1 0,0-1,-1 1,1-1,-1 0,1 0,11-4,-1 0,0-1,0-1,-1 0,0 0,0-2,-1 1,0-2,-1 0,1 0,-2-1,0 0,0-1,-1 0,0 0,-1-1,-1 0,0 0,-1-1,0 0,-1-1,0 1,-2-1,1 1,-2-1,1-13,-3 27,1 0,-1 0,0-1,1 1,-1 0,0-1,0 1,0 0,0 0,-1-1,1 1,0 0,0-1,-1 1,1 0,-1 0,1 0,-1-1,1 1,-1 0,0 0,0 0,1 0,-1 0,0 0,0 0,0 0,0 1,0-1,0 0,0 1,0-1,-1 0,1 1,0-1,0 1,-1 0,1-1,0 1,0 0,-1 0,1 0,0 0,-1 0,1 0,0 0,0 0,-1 0,1 1,0-1,0 1,-1-1,1 1,0-1,0 1,0-1,0 1,0 0,0 0,-57 57,57-56,0 0,-1-1,1 1,0 0,0 0,0 0,0 0,1 0,-1 0,1 0,-1 1,1-1,-1 0,1 0,0 0,0 0,0 1,1-1,-1 0,0 0,1 0,-1 0,1 0,0 1,0-1,0 0,0-1,0 1,0 0,0 0,1 0,-1-1,0 1,1 0,0-1,-1 0,1 1,0-1,0 0,0 0,90 20,-53-16,-36-4,0-1,0 1,0 0,-1 0,1 0,0 1,-1-1,1 1,-1 0,1-1,-1 1,0 0,0 0,0 1,0-1,0 0,0 1,0-1,-1 1,1-1,-1 1,0 0,0 0,0-1,0 1,-1 0,1 0,-1 0,1 0,-1 0,0 0,0 0,0 0,-1 0,0 1,9 46,-7-47,1-1,-1 0,1 1,0-1,-1 0,1 0,1 0,-1 0,0 0,0-1,1 1,-1 0,0-1,1 0,0 0,-1 0,1 0,0 0,-1 0,1-1,0 1,0-1,0 0,0 0,-1 0,1 0,0 0,0-1,0 1,-1-1,1 0,0 0,0 0,-1 0,1 0,0-1,3-4</inkml:trace>
  <inkml:trace contextRef="#ctx0" brushRef="#br0" timeOffset="9294.481">2734 1020,'-2'-2,"1"0,-1 1,0-1,0 1,0-1,0 1,0-1,0 1,0 0,0 0,0 0,0 0,-1 1,1-1,0 1,-1-1,1 1,-1 0,1 0,0 0,-1 0,1 0,-1 0,1 1,0-1,-1 1,1-1,0 1,0 0,-2 1,1-2,-1 1,1 0,0-1,-1 1,1 1,0-1,0 0,0 1,0-1,0 1,0 0,0 0,1 0,-1 1,1-1,-1 0,1 1,0 0,0-1,0 1,0 0,1 0,-1 0,1 0,0 1,-1-1,2 0,-1 0,0 1,1-1,-1 1,1-1,0 0,0 1,0-1,1 1,-1-1,1 0,0 1,0-1,0 0,0 0,1 0,-1 0,1 0,0 0,-1 0,1 0,1 0,-1-1,1 2,37 31,-37-33,1-1,0 1,-1 0,1 0,-1 0,0 1,0-1,1 1,-2 0,1 0,0 0,-1 0,1 0,-1 0,0 1,0-1,0 1,-1 0,1 0,-1-1,0 1,0 0,0 0,0 0,-1 0,0 0,0 0,0 0,0 0,0 0,-1 0,0 0,0 0,0 0,0 0,-1 0,-1 2,-2 0,0-1,0 0,-1 0,0 0,0-1,0 0,0 0,-1 0,0-1,1 0,-1-1,0 1,-1-1,1 0,0-1,-1 0,1 0,0-1,-1 0,1 0,-1 0,1-1,-7-1,-7 1</inkml:trace>
  <inkml:trace contextRef="#ctx0" brushRef="#br0" timeOffset="10106.792">3193 1092,'-7'-1,"1"0,-1 0,0 0,0 1,0 0,0 1,0 0,0 0,1 0,-1 1,0 0,1 0,-1 0,1 1,0 0,0 1,0-1,0 1,0 0,1 0,0 1,0 0,0 0,0 0,1 0,0 1,0 0,1 0,-1 0,1 0,0 0,1 1,0-1,-1 5,3-8,0 1,0-1,0 0,1 0,0 1,0-1,0 0,0 0,0 0,0 0,1 0,-1 0,1-1,0 1,0 0,0-1,0 1,1-1,-1 0,0 0,1 0,0 0,-1 0,1 0,0-1,0 1,0-1,0 0,0 0,0 0,1 0,-1-1,0 1,0-1,1 0,-1 0,0 0,0 0,1-1,-1 1,0-1,0 0,0 0,0 0,1 0,-2 0,1-1,0 0,0 1,0-1,-1 0,1 0,-1 0,1-1,0-1,22-8,-2-2,0 0,0-2,-2 0,0-2,-1 0,0-1,-2-1,0-1,-2-1,0 0,-1-1,-1 0,-2-1,0-1,-2 0,0-1,-2 0,-1 0,-1-1,-1 1,-1-1,-2-1,0-6,-1 29,-1 0,1 0,-1 0,0 0,0 0,-1-1,1 1,-1 0,0 0,-1 1,1-1,-1 0,0 0,0 1,0-1,-1 1,0-1,0 1,0 0,0 0,0 1,-1-1,0 1,0-1,0 1,0 0,0 1,0-1,-1 1,0 0,1 0,-1 0,0 0,0 1,0 0,0 0,0 1,0-1,0 1,0 0,0 0,0 1,0-1,0 1,0 0,0 1,0-1,0 1,1 0,-1 0,0 0,-10 10,0 0,1 1,0 1,1 0,1 1,0 0,1 1,0 0,2 0,0 1,1 1,0 0,1 0,2 0,0 0,0 1,2 0,0 0,1 0,2 1,-1-1,2 1,1-8,1 0,0 0,1 0,0 0,0-1,1 1,1-1,0-1,1 1,0-1,0 0,1 0,0-1,1 0,0-1,0 0,1 0,0-1,0 0,1-1,0 0,0 0,1-1,-1-1,1 0,0-1,0 0,0-1,1 0,-1-1,0 0,1-1,-1 0,0-1,1-1,-1 0,0 0,0-1,0-1,0 0,-1-1,1 0,7-5,49-37,-53 32</inkml:trace>
  <inkml:trace contextRef="#ctx0" brushRef="#br0" timeOffset="11083.131">3847 923,'-116'59,"106"-51,-1-1,1 2,1-1,0 2,0-1,0 1,1 0,1 1,0 0,0 0,1 1,1-1,0 1,0 1,1-1,1 1,0-1,0 7,3-16,0-1,1 1,-1-1,1 1,-1-1,1 0,0 1,0-1,0 0,1 0,-1 0,0 1,1-1,-1-1,1 1,0 0,0 0,0-1,0 1,0 0,0-1,0 0,0 0,0 0,1 0,-1 0,0 0,1 0,-1-1,1 1,-1-1,1 0,-1 1,1-1,-1-1,1 1,-1 0,1 0,1-1,97-32,-82 17,-1 0,0-2,-1 0,-1-1,-1 0,0-1,10-21,18-22,-32 119,-13-51,1 0,0 0,0 0,0 0,1 0,-1 1,1-1,1 0,-1 0,1 0,0 1,0-1,0 0,1 0,0 0,0-1,0 1,0 0,1-1,0 1,0-1,0 0,0 0,1 0,0 0,-1-1,1 0,1 1,-1-1,0-1,1 1,-1-1,1 1,0-1,0-1,0 1,0-1,0 0,0 0,0 0,1-1,3 1,1-5,-1 0,0 0,0 0,0-1,0-1,-1 0,0 0,0 0,0-1,-1 0,0-1,0 1,-1-1,0-1,-1 1,0-1,0 0,0 0,-1 0,-1-1,0 0,2-6,-5 130,1-111,-1-1,1 1,-1 0,1-1,0 1,0-1,0 1,1-1,-1 1,1-1,-1 0,1 0,0 0,-1 0,1 0,0 0,1 0,-1-1,0 1,0-1,1 1,-1-1,0 0,1 0,0 0,-1 0,1 0,-1-1,1 1,0-1,0 0,-1 0,1 0,0 0,-1 0,1 0,0-1,-1 0,1 1,0-1,4-2,0-1,0 1,0-1,0-1,-1 1,0-1,1 0,-2-1,1 1,-1-1,0 0,0-1,0 1,-1-1,0 0,-1 0,1 0,-1-1,-1 1,1-1,-1 1,-1-1,1 0,-1 0,-1-7,44-100,-43 114,0 0,0 0,-1 0,1 0,0 1,0-1,0 0,0 1,0-1,0 0,1 1,-1 0,0-1,0 1,0 0,0-1,1 1,-1 0,0 0,0 0,0 0,1 0,-1 0,0 0,0 1,0-1,0 0,1 1,-1-1,0 1,0-1,0 1,0-1,0 1,0 0,0 0,0-1,0 1,-1 0,1 0,0 0,0 0,-1 0,1 0,-1 0,1 0,-1 0,1 0,-1 1,1-1,-1 0,0 0,0 0,0 0,0 1,27 69,-12-28,-3 0,-1 2,-2 0,-2 0,-2 0,-2 0,-2 1,-2 0,-2-1,-2 0,-2 0,-2 0,-1 0,-3-2,-11 24,14-45,-2 0,0-1,-1-1,-2 0,0-1,-1 0,0-1,-2-1,0-1,-1 0,-1-1,0-1,-19 9,37-23,0 0,1 1,-1-1,0 0,0 0,0 0,0-1,0 1,1 0,-1-1,0 1,0-1,1 0,-1 1,0-1,1 0,-1 0,1 0,-1 0,1 0,-1-1,1 1,0 0,-1-1,1 1,0-1,0 1,0-1,0 0,1 1,-1-1,0 0,1 1,-1-1,1 0,-1 0,1 0,0 1,0-1,0 0,0 0,0 0,0 0,1 0,-1 1,0-1,1 0,0 0,-1 1,1-1,0 0,0 1,0-1,0 1,0-1,0 1,0-1,1 1,-1 0,0-1,1 1,-1 0,1 0,0 0,39-74,4 1,2 2,4 3,3 2,3 2,17-12,50-12,-103 79</inkml:trace>
  <inkml:trace contextRef="#ctx0" brushRef="#br0" timeOffset="13464.014">5515 1261,'45'-41,"52"-98,-6-4,-7-3,-6-4,5-29,-52 88,-43 210,4-64,2 1,4 1,1-1,3 0,2 0,3 0,2-1,3 0,2-1,3 0,4 7,19 5,-203-220,128 117,-1 1,-2 1,-1 3,-2 1,0 2,-2 1,-2 3,0 2,-1 1,-34-9,76 29,0 0,-1 1,1 0,-1-1,1 1,-1 1,0-1,1 1,-1 0,0 0,1 0,-1 1,0-1,1 1,-1 0,0 1,1-1,0 1,-1 0,1 0,0 0,0 0,0 1,0 0,0 0,1 0,-1 0,1 0,0 1,0-1,0 1,1 0,-1 0,1 0,0 1,-4 15</inkml:trace>
  <inkml:trace contextRef="#ctx0" brushRef="#br0" timeOffset="14363.991">6338 1068,'-21'98,"18"194,-8-257,5-56,13-14,2 1,1 0,1 1,2 0,1 0,2 2,1 0,2 0,1-6,-7 14,0 0,1 0,2 1,0 1,1 1,1 0,1 1,6-3,-24 21,0 0,0 0,-1 0,1 0,0 1,0-1,0 0,0 1,0-1,0 0,0 1,0 0,0-1,0 1,0-1,0 1,1 0,-1 0,0 0,0 0,0 0,0 0,0 0,1 0,-1 0,0 0,0 1,0-1,0 0,0 1,0-1,0 1,0-1,0 1,0 0,0-1,0 1,0 0,0 0,-1-1,1 1,0 0,0 0,-1 0,1 0,-1 0,1 0,-1 0,1 0,-1 0,0 0,1 1,-1-1,0 0,0 0,0 0,0 0,0 0,0 1,0-1,0 0,0 0,-1 0,1 0,-1 0,-6 81,3-63,-1 0,0 0,-2 0,0 0,-1-1,-1 0,-1-1,0 0,-6 6,12-17,-1 0,0 0,0-1,0 0,-1 0,0 0,1-1,-2 0,1 0,0 0,-1-1,0 0,1 0,-1-1,-1 0,1 0,0 0,0-1,-1 0,1-1,0 0,-1 0,1 0,0-1,-1 0,-3-2,-11-3</inkml:trace>
  <inkml:trace contextRef="#ctx0" brushRef="#br0" timeOffset="15393.896">6677 1237,'3'3,"0"-1,1 0,-1 0,1 0,0 0,0-1,0 1,0-1,0 0,0 0,0 0,0-1,0 1,0-1,0 0,0-1,0 1,1 0,-1-1,0 0,0 0,0-1,0 1,-1-1,1 1,0-1,-1 0,1-1,-1 1,0-1,1 1,93-92,-86 79,-1-1,0-1,-2 1,0-1,0-1,-2 0,0 1,-1-2,-1 1,-1-1,0 1,-1-17,-2 33,1-1,-1 1,0 0,0-1,0 1,0-1,0 1,-1 0,1-1,-1 1,0 0,1-1,-1 1,0 0,0 0,0 0,-1 0,1 0,-1 0,1 0,-1 0,1 0,-1 1,0-1,0 1,0-1,0 1,0 0,0-1,0 1,0 0,-1 1,1-1,0 0,-1 1,1-1,0 1,-1 0,1-1,-1 1,1 1,0-1,-1 0,1 0,0 1,-1-1,1 1,0 0,-1 0,1 0,0 0,0 0,0 0,0 1,0-1,0 1,0-1,1 1,-3 1,-3 3,1 0,-1 0,1 0,0 1,0 0,1 0,0 1,0-1,1 1,0 0,0 0,1 0,0 1,0-1,1 1,0 0,1 0,0 0,0-1,1 1,0 0,1 0,0 0,0 0,2 8,5-13,-1 0,1 0,-1-1,1 0,0 0,0 0,0-1,1-1,-1 1,0-1,1-1,-1 1,1-1,-1-1,1 0,-1 0,0-1,1 0,-1 0,0-1,0 0,-1 0,1-1,0 0,-1 0,3-3,4 2,1-2,-15 6,1 0,-1 0,1 0,0 0,-1 0,1 1,0-1,0 0,0 0,0 0,0 1,-1-1,1 1,0-1,1 0,-1 1,0 0,0-1,0 1,0 0,0-1,0 1,0 0,1 0,-1 0,0 0,0 0,0 0,0 0,0 1,1-1,-1 0,0 0,0 1,0-1,0 1,0-1,0 1,0 0,0-1,0 1,0 0,-1 0,1-1,0 1,0 0,-1 0,1 0,0 0,-1 0,1 0,-1 0,1 0,-1 0,0 0,1 1,-1-1,0 0,0 0,0 0,0 0,0 0,0 1,0-1,0 0,0 0,-1 0,1 1,-2 9,-4 78,6-87,1-1,-1 1,1 0,-1-1,1 1,-1 0,1-1,0 1,0-1,0 1,0-1,0 1,0-1,0 0,0 1,0-1,1 0,-1 0,1 0,-1 0,0 0,1 0,0 0,-1-1,1 1,0 0,-1-1,1 0,0 1,-1-1,1 0,0 0,0 0,-1 0,1 0,0 0,0 0,-1-1,1 1,0-1,-1 1,1-1,0 0,-1 1,1-1,-1 0,11-4,0 0,-1-1,0-1,0 0,0 0,-1-1,0 0,0 0,-1-1,-1-1,1 0,-1 0,-1 0,0-1,-1 0,2-4,40-55,-25 176,-21-101,1-1,-1 1,1-1,0 0,1 0,-1-1,1 1,-1-1,1 1,0-1,1 0,-1-1,0 1,1-1,-1 0,1 0,0 0,0-1,0 1,0-1,0 0,0-1,0 1,0-1,0 0,0 0,0-1,0 1,0-1,0 0,0-1,0 1,0-1,-1 0,1 0,-1-1,1 1,151-119,-130 97,-2-2,-1 0,-1-1,-1-1,-2-1,-1-1,-1-1,-2 0,0-1,-3-1,0 0,-3 0,0-1,-2-1,-2 1,-1-1,-2 0,-1 0,-2 0,-1 1,-3-11,5 43,0 0,1 0,-1 0,0 0,0 0,0 0,-1 0,1-1,0 1,-1 0,0 0,1 0,-1 0,0 1,0-1,0 0,0 0,0 0,0 1,-1-1,1 0,-1 1,1-1,-1 1,1 0,-1 0,0-1,0 1,1 0,-1 0,0 1,0-1,0 0,0 1,0-1,0 1,0-1,-1 1,1 0,0 0,0 0,0 0,0 1,0-1,0 0,0 1,0 0,0-1,0 1,0 0,0 0,0 0,0 0,1 0,-1 0,0 1,1-1,-1 1,1-1,0 1,-1-1,1 1,0 0,0 0,-1 0,-5 27,0 0,2 1,1 0,2 0,0 0,2-1,2 1,0 0,3 4,0 25,47 717,-63-753,6-29</inkml:trace>
  <inkml:trace contextRef="#ctx0" brushRef="#br0" timeOffset="15662.657">7378 269,'-8'4,"-3"6,-3 5,0 4,7-1,5-4</inkml:trace>
  <inkml:trace contextRef="#ctx0" brushRef="#br0" timeOffset="17254.547">8563 511,'0'-1,"-1"0,1-1,-1 1,1-1,0 0,-1 1,1-1,0 1,0-1,0 1,0-1,0 0,1 1,-1-1,0 1,1-1,-1 1,1-1,0 1,-1-1,1 1,0 0,0-1,0 1,0 0,0 0,0 0,0-1,0 1,0 0,1 1,-1-1,0 0,1 0,-1 0,1 1,-1-1,1 1,0-1,19-10,0 1,0 1,1 1,0 1,1 1,0 1,0 1,0 1,0 1,0 1,0 1,1 1,-1 1,20 5,-39-8,1 1,-1-1,0 1,0 1,1-1,-1 1,0-1,0 1,0 0,0 1,1-1,-2 1,1 0,0 0,0 0,-1 0,1 1,-1-1,1 1,-1 0,0 0,0 0,-1 0,1 1,-1-1,1 1,-1-1,0 1,-1 0,1 0,0 0,-1 0,0 0,0 0,0 1,-1-1,0 0,1 0,-1 1,-1-1,0 4,-10 13,-1 0,0-1,-2-1,-1 0,0-1,-1-1,-1 0,-1-1,-11 8,5-3,-201 195,222-213,1-1,0 0,1 1,-1 0,0-1,1 1,-1 0,1 0,0-1,0 1,0 0,0 0,1 0,-1 1,1-1,0 0,-1 0,1 0,1 0,-1 0,0 0,1 0,0 0,0 0,0 0,0 0,0 0,0 0,1 0,-1-1,1 1,0-1,0 1,0-1,0 1,0-1,1 0,-1 0,1 0,-1-1,1 1,0-1,-1 1,1-1,0 0,0 0,0 0,0 0,0 0,0-1,0 0,0 1,1-1,10 2,1 0,0-1,-1-1,1 0,0-1,-1 0,1-1,0-1,-1 0,0-1,0-1,0 0,-1-1,1 0,-1-1,-1-1,1 0,-1-1,0 0,9-10</inkml:trace>
  <inkml:trace contextRef="#ctx0" brushRef="#br0" timeOffset="17788.621">9289 487,'3'-5,"0"0,0 0,0 0,0 0,1 0,0 0,0 1,0 0,1 0,-1 0,1 0,0 1,0 0,0 0,1 0,5-2,121-38,-129 42,1 1,-1-1,1 1,-1 0,1-1,0 2,-1-1,1 0,0 1,-1-1,1 1,-1 0,1 1,-1-1,0 0,1 1,-1 0,0 0,0 0,0 0,0 0,-1 0,1 1,-1 0,1-1,-1 1,0 0,0 0,0 0,0 0,-1 1,1-1,-1 0,0 1,0-1,0 1,-1 8,0-1,-1 1,-1 0,0-1,0 0,-1 1,-1-1,0 0,0 0,-1-1,-1 1,0-1,0 0,-1-1,0 1,-3 2,-10 18,-171 292,189-320,0-1,0 1,1 0,-1 0,1 0,-1 0,1 0,0 0,0 0,0 0,0 0,0 1,0-1,1 0,-1 1,1-1,0 0,-1 1,1-1,0 1,0-1,1 0,-1 1,0-1,1 0,0 1,-1-1,1 0,0 1,0-1,0 0,0 0,1 0,-1 0,1 0,-1 0,1-1,0 1,-1 0,1-1,0 1,0-1,0 0,0 1,0-1,1 0,-1 0,0-1,0 1,1 0,-1-1,0 1,1-1,-1 0,1 0,-1 0,1 0,11 1,1-1,-1-1,1 0,-1-1,1-1,-1 0,0-1,0 0,0-1,-1-1,0 0,0-1,0 0,-1-1,0 0,0-1,-1-1,0 0,-1 0,9-11,-9 1</inkml:trace>
  <inkml:trace contextRef="#ctx0" brushRef="#br0" timeOffset="18257.24">9822 511,'145'-207,"-139"282,-6-72,0-1,1 1,-1-1,0 1,1-1,-1 1,1-1,0 1,0-1,0 0,0 0,0 1,1-1,-1 0,1 0,-1 0,1 0,0 0,0-1,-1 1,1-1,1 1,-1-1,0 1,0-1,0 0,1 0,-1 0,0 0,1-1,-1 1,1-1,-1 1,1-1,-1 0,1 0,-1 0,1 0,-1-1,1 1,-1 0,1-1,-1 0,1 0,-1 0,0 0,1 0,-1 0,103-74,-78 44,-17 18</inkml:trace>
  <inkml:trace contextRef="#ctx0" brushRef="#br0" timeOffset="18639.981">10402 221,'-40'94,"32"-78,-29 82,37-96,-1 0,1 1,0-1,0 0,0 1,1-1,-1 0,1 0,-1 0,1 1,-1-1,1 0,0 0,0 0,0 0,0 0,1 0,-1-1,0 1,1 0,0 0,-1-1,1 1,0-1,-1 0,1 1,0-1,0 0,0 0,0 0,0 0,1-1,-1 1,0-1,0 1,0-1,1 0,-1 1,0-1,0 0,1-1,-1 1,0 0,13-3,0-1,0 0,-1-1,0 0,0-1,0-1,-1 0,0-1,-1 0,1-1,-1-1,-1 0,0 0,-1-1,0 0,0-1,-1 0,-1-1,0 0,0 0,0-5,-1 6,-2 0,0 1,0-2,-1 1,-1 0,0-1,-1 0,0 0,-1 0,0 0,-1 0,0 1,-1-1,-1 0,0 0,-1 0,0 1,-1-1,0 1,1 9,0 0,0-1,0 1,0 1,-1-1,1 0,-1 1,0 0,1 0,-1 0,0 0,0 1,0-1,0 1,-1 0,1 0,0 1,0-1,-1 1,1 0,0 0,-1 0,1 1,0-1,0 1,-1 0,1 0,0 1,0-1,0 1,0 0,1 0,-1 0,0 1,1-1,-1 1,1 0,0 0,0 0,0 0,1 1,-1-1,1 1,-1 0,1-1,1 1,-1 0,0 0,0 2,-1 1,-1 0,1 0,1 0,-1 0,1 0,1 0,-1 1,1-1,0 0,1 1,0-1,0 1,1-1,0 1,0-1,0 0,1 1,0-1,1 0,-1 0,2 0,-1-1,1 1,-1-1,2 0,-1 0,1 0,0 0,0-1,0 0,3 1,9 9,0-1,2-1,0-1,0 0,1-1,0-2,1 0,0-1,22 5,-19-7</inkml:trace>
  <inkml:trace contextRef="#ctx0" brushRef="#br0" timeOffset="18897.728">9895 633,'-1'1,"1"1,-1 0,1 0,-1 0,1 0,0 0,0 0,0 0,0 0,0 0,0 0,1 0,-1 0,1 0,-1 0,1 0,0 0,0 0,0 0,0-1,0 1,0 0,0-1,0 1,1-1,-1 1,1-1,-1 0,1 1,-1-1,1 0,0 0,0 0,-1 0,1-1,0 1,0 0,1-1,77 27,-5-19,0-3,0-4,0-3,0-3,-1-3,1-4,39-12,-88 17,-4 0</inkml:trace>
  <inkml:trace contextRef="#ctx0" brushRef="#br0" timeOffset="21419.588">290 2156,'182'23,"-7"-23,-1-6,0-9,25-11,-128 17,109-13,1487-159,639 23,2180-77,-4062 224,-248 6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4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8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121 605,'-50'98,"-17"71,67-168,-1 0,0 0,1 1,0-1,-1 0,1 1,0-1,0 0,-1 1,1-1,0 0,0 1,1-1,-1 1,0-1,0 0,1 1,-1-1,1 0,-1 0,1 1,-1-1,1 0,0 0,0 0,-1 0,1 1,0-1,0-1,0 1,0 0,0 0,0 0,1 0,-1-1,0 1,0 0,1-1,-1 1,0-1,0 0,1 1,-1-1,1 0,-1 0,0 0,1 0,-1 0,0 0,1 0,-1 0,0-1,1 1,-1-1,0 1,1-1,70-39,-59 31,-1-2,-1 1,0-2,-1 1,0-2,-1 1,0-1,-1 0,0-1,-1 0,-1 0,0-1,-1 0,0 0,-1 0,-1 0,-1-1,0 1,-1-1,0 0,-2 1,0-1,0 0,-2 1,-1-9,-64-30,67 52,0-1,1 0,-1 0,1 1,0-1,0 0,0 0,0 1,0-1,1 0,-1 0,1 1,0-1,0 0,0 1,0-1,0 1,1-1,-1 1,1 0,-1 0,1-1,0 1,0 0,0 0,0 1,2-3,7-12,113-300,-124 314,0 0,0 0,1 0,-1-1,1 1,-1 0,1 0,0 0,0 1,0-1,0 0,0 0,0 0,0 1,1-1,-1 0,0 1,1-1,0 1,-1 0,1 0,0-1,0 1,-1 0,1 0,0 1,0-1,0 0,0 1,0-1,1 1,-1-1,0 1,0 0,0 0,0 0,0 0,0 1,0-1,0 0,0 1,0 0,0-1,0 1,0 0,0 0,0 0,0 0,0 0,-1 1,1-1,0 0,-1 1,0-1,1 1,-1 0,0-1,1 1,-1 1,21 34,-3 0,-1 1,-2 1,-1 1,-2 0,-2 1,-2 0,1 19,8 42,-4 1,-5 0,-5 0,-4 1,-4-1,-5 0,-15 58,17-119,-2 0,-1 0,-3 0,-1-2,-2 1,-2-2,-1-1,-3 0,0-1,-18 19,38-52,0 0,0 0,-1-1,0 1,1-1,-1 1,-1-1,1 0,0 0,-1 0,1-1,-1 1,0-1,0 0,0 0,0 0,0-1,-1 1,1-1,0 0,-1 0,1-1,-1 1,1-1,-1 0,1 0,-1 0,1-1,-1 0,1 0,0 0,-1 0,1 0,0-1,0 0,0 0,0 0,0-1,1 1,-1-1,0 0,1 0,0 0,0 0,0-1,0 1,1-1,-3-2,-1-16,1 1,0-1,2 0,0 0,2 0,0 0,1 0,2 0,0 0,1 0,1 0,2 0,0 1,1 0,1 0,0 1,2 0,6-9,8-20,2 2,3 1,1 1,2 2,2 0,2 3,1 1,42-33,-45 44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8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319 246,'30'93,"-34"-8,-4 0,-4 0,-3-1,-4-1,-21 54,0-39,26-80</inkml:trace>
  <inkml:trace contextRef="#ctx0" brushRef="#br0" timeOffset="351.241">4 730,'-2'-31,"0"0,2 0,1 0,2 0,1 1,1-1,2 1,1 0,1 1,2 0,0 0,2 1,2 0,0 2,2-1,0 2,2 0,1 2,1 0,10-8,-14 16,1 2,0 0,0 1,1 0,1 2,0 0,0 1,1 2,0 0,0 1,1 1,0 1,0 0,0 2,0 1,0 1,0 1,1 0,-1 2,10 3,-28-5,1 1,-1 0,0 1,0-1,0 1,0 0,-1 0,1 0,-1 0,1 0,-1 1,0 0,-1-1,1 1,-1 0,1 1,-1-1,0 0,-1 1,1-1,-1 1,0-1,0 1,0-1,-1 1,1 0,-1 0,0-1,-1 1,1 0,-1-1,0 1,0 0,-1-1,1 1,-1-1,0 0,0 0,0 1,-1-1,1-1,-1 1,0 0,0-1,0 1,-1-1,-3 3,-347 331,351-333,1-1,-1 0,1 0,0 1,0-1,0 1,1 0,-1 0,1 0,0-1,0 1,0 0,0 0,1 0,0 1,0-1,0 0,0 0,0 0,1 0,0 0,0 0,0 0,0 0,1-1,-1 1,1 0,0-1,0 1,0-1,1 0,-1 1,1-1,0 0,0-1,0 1,0 0,0-1,1 0,-1 0,1 0,0 0,-1 0,1-1,2 1,38 27,-17-13,0 1,-1 2,-1 0,-1 1,-1 2,-1 0,-1 1,17 25,-22-27,-13-21</inkml:trace>
  <inkml:trace contextRef="#ctx0" brushRef="#br0" timeOffset="656.015">778 779,'2'4,"1"0,-1 0,1-1,0 1,0-1,0 1,1-1,-1 0,1 0,0 0,0-1,0 0,0 1,0-1,0-1,1 1,-1 0,0-1,1 0,0 0,-1-1,1 1,-1-1,1 0,0 0,-1 0,1-1,0 0,0 0,126-50,-118 43,0-1,0 0,-1-1,0 0,-1-1,-1 0,1-1,-2 0,0 0,0-1,-1 0,-1-1,0 0,-1 0,3-8,-9 20,1 1,-1-1,1 1,-1-1,0 1,1-1,-1 1,0-1,0 0,0 1,0-1,0 1,-1-1,1 0,0 1,-1-1,1 1,-1-1,0 1,1 0,-1-1,0 1,0 0,0-1,0 1,0 0,0 0,0 0,0 0,-1 0,1 0,0 0,-1 0,1 0,-1 1,1-1,-1 0,1 1,-1 0,1-1,-1 1,1 0,-1-1,1 1,-1 0,0 0,1 1,-1-1,0 0,-76 26,65-17,1 1,1 1,-1 0,2 0,0 2,0-1,1 1,1 0,0 1,0 0,2 0,0 0,0 1,1 0,1 3,1-11,1 1,1-1,-1 1,1-1,0 1,1-1,0 1,0-1,1 1,0-1,0 1,1-1,-1 1,2-1,-1 0,1 0,0 0,1 0,-1-1,1 1,1-1,-1 0,1 0,0 0,1-1,-1 0,1 0,0 0,0-1,0 0,7 3,-1-4,1-1,-1 0,1-1,-1-1,1 0,-1-1,1 0,-1-1,0 0,0-1,1 0,-2-1,1-1,0 1,-1-2,0 0,0 0,-1-1,0 0,0-1,0 0,-1-1,0 0,-1 0,1-2,15-10</inkml:trace>
  <inkml:trace contextRef="#ctx0" brushRef="#br0" timeOffset="945.044">1649 609,'-62'32,"56"-28,1-1,-1 1,1-1,0 1,0 1,0-1,1 1,-1 0,1 0,0 0,1 1,-1-1,1 1,0 0,1 0,-1 0,1 0,0 0,1 1,-1-1,1 1,1-1,-1 1,1-1,0 1,0-1,1 1,0-1,0 1,1-1,0 0,0 1,0-1,1 0,0 0,0-1,0 1,1-1,0 1,0-1,0 0,0 0,1-1,0 0,0 1,0-2,1 1,-1 0,1-1,0 0,0-1,0 1,0-1,1 0,0-1,11-3,1-2,-1 0,-1-1,1 0,-1-2,0 0,0-1,-1-1,0 0,0-2,-1 1,0-2,-1 0,-1 0,0-2,-1 0,0 0,7-11,8-6</inkml:trace>
  <inkml:trace contextRef="#ctx0" brushRef="#br0" timeOffset="1199.217">2181 149,'15'-32,"-23"42,-99 323,-9 84,97-363,16-81,57-89,-33 84</inkml:trace>
  <inkml:trace contextRef="#ctx0" brushRef="#br0" timeOffset="1468.989">2351 439,'-34'13,"0"1,2 2,0 1,0 1,2 2,-10 9,37-28,1 1,0 0,0 0,0 0,1 0,-1 1,0-1,1 0,-1 1,1-1,0 1,0-1,0 1,0 0,0-1,1 1,-1 0,1 0,0 0,0-1,0 1,0 0,0 0,0 0,1-1,0 1,-1 0,1 0,0-1,0 1,0-1,1 1,-1-1,1 1,-1-1,2 2,79 87,-60-70,23-6,-34-22</inkml:trace>
  <inkml:trace contextRef="#ctx0" brushRef="#br0" timeOffset="1996.224">2617 561,'-87'80,"80"-73,0 0,1 0,0 1,1-1,-1 2,2-1,-1 0,1 1,0 0,1 0,0 0,1 0,-1 1,2-1,-1 1,2-1,-1 1,1 0,1-1,-1 1,2-1,-1 1,1-1,1 0,0 2,3-9,0 0,0 0,0 0,1-1,-1 0,0 0,1-1,-1 0,0 0,1-1,-1 1,0-1,1-1,-1 1,0-1,0 0,0 0,0-1,-1 0,1 0,-1 0,0-1,5-3,1 0,0-1,-1 0,1-1,-2 0,1-1,-2 0,1 0,-1 0,-1-1,0-1,0 1,-1-1,-1 0,0-1,0 1,-1-1,-1 0,0 0,-1 0,-1 0,0 0,0-9,-2 19,1 0,-1 0,0 0,0 0,0 0,0 0,0 0,-1 1,1-1,-1 0,0 1,0-1,0 1,0-1,0 1,-1 0,1 0,0 0,-1 0,0 1,1-1,-1 0,0 1,0 0,0 0,0 0,0 0,0 0,0 1,0 0,-1-1,1 1,0 0,0 0,0 1,0-1,0 1,-1-1,1 1,0 0,0 0,0 0,1 1,-1-1,0 1,0-1,1 1,-1 0,-1 2,-18 10</inkml:trace>
  <inkml:trace contextRef="#ctx0" brushRef="#br0" timeOffset="2390.686">2786 803,'100'-129,"-88"115,66-48,-75 64,0 0,-1-1,1 1,-1 0,0 1,0-1,0 0,0 1,0-1,0 1,-1-1,1 1,-1 0,0 0,1-1,-1 1,-1 0,1 0,0 0,-1 0,1 0,-1 1,0-1,0 0,0 0,-1 0,1 0,-1 0,0 0,0 0,0 0,1 13,0-13,0-1,-1 1,1 0,0-1,0 1,0 0,1 0,-1-1,1 1,-1-1,1 1,0 0,0-1,0 1,0-1,0 0,1 1,-1-1,1 0,0 0,-1 0,1 0,0 0,0 0,0-1,1 1,-1-1,0 1,0-1,1 0,-1 0,1 0,-1 0,1 0,0-1,-1 1,1-1,0 1,-1-1,1 0,0 0,-1 0,1-1,0 1,-1-1,1 1,0-1,-1 0,1 0,-1 0,0 0,1-1,-1 1,0 0,0-1,1 0,-1 0,0 1,-1-1,1 0,0 0,-1-1,9-9,-1 0,-1-1,0-1,-1 1,-1-1,0 0,-1-1,0 1,-1-1,-1 0,0 0,0-6,0-1</inkml:trace>
  <inkml:trace contextRef="#ctx0" brushRef="#br0" timeOffset="2644.49">3463 537,'4'4,"2"5,-5 6,-3 4,-4 3,-6 2,-1 1,-2 0,2 0,2 0,0 0,1 0,7-5,3-9,3-7</inkml:trace>
  <inkml:trace contextRef="#ctx0" brushRef="#br0" timeOffset="2792.938">3512 173,'-4'-4,"-2"3,1 5,1 7,1 5,1 4,1-1</inkml:trace>
  <inkml:trace contextRef="#ctx0" brushRef="#br0" timeOffset="3144.768">3584 706,'44'-70,"-44"70,7-12,1 0,0 0,1 1,0 0,1 1,0 0,0 0,1 1,0 0,1 1,6-3,-16 12,1 0,-1 0,1 1,-1-1,0 0,1 1,-1-1,0 1,0 0,0 0,0 0,0 0,-1 0,1 0,0 0,-1 1,0-1,1 1,-1-1,0 1,-1-1,1 1,0-1,-1 1,1 0,-1 0,0-1,0 1,0 1,10 27,-8-29,-1 0,1 0,-1 0,1-1,-1 1,1 0,0 0,0-1,0 1,0-1,0 0,0 0,1 0,-1 0,0 0,0 0,1 0,-1-1,1 1,-1-1,0 0,1 1,-1-1,1 0,-1-1,1 1,-1 0,0-1,1 1,-1-1,1 0,-1 0,0 0,0 0,0 0,0 0,1-1,-1 1,-1-1,1 1,0-1,73-74,-28 17,-36 49</inkml:trace>
  <inkml:trace contextRef="#ctx0" brushRef="#br0" timeOffset="3706.198">4309 415,'-26'-18,"20"19,-1-1,0 1,0 0,0 0,0 1,1 0,-1 0,1 0,-1 1,1 0,0 0,0 1,0 0,1 0,-1 0,1 1,0-1,0 1,1 0,-1 1,1-1,1 1,-1 0,1 0,-1 0,2 1,-1-1,1 0,0 1,0 0,1 0,0-1,0 1,0 0,1 0,0 0,1 0,0 0,0 0,0-1,0 1,1 0,1-1,-1 1,1-1,1 2,2-6,1 0,0 0,-1-1,1 0,0 0,0-1,0 0,0 0,0 0,0-1,0 0,0-1,0 1,-1-1,1 0,0-1,-1 0,0 0,0 0,0-1,0 0,0 0,-1 0,0-1,0 0,4-4,216-167,-223 176,0 1,0-1,0 0,0 1,0-1,-1 1,1 0,0 0,0 0,-1 0,1 0,-1 0,1 0,-1 0,1 0,-1 1,0-1,0 1,1-1,-1 1,0-1,0 1,-1 0,1-1,0 1,0 0,-1 0,1 0,-1 0,0-1,0 1,1 0,-1 0,0 0,0 0,-1 0,1 0,0 0,-1-1,1 1,-1 0,1 0,-1 0,0-1,0 1,0 0,0-1,0 1,0-1,-1 1,0 0,1 3,-82 457,19-271,62-186,-1 0,1 0,-1 0,0 0,-1-1,1 1,-1-1,0 0,0 0,0 0,-1-1,1 1,-1-1,0 0,0 0,0-1,0 1,0-1,-1 0,1-1,-1 1,1-1,-1 0,0-1,1 1,-1-1,0 0,1 0,-1-1,0 0,1 0,-1 0,-1-1,5 1,-1 1,1-1,0 0,0 0,0 0,0 0,0 0,0 0,0 0,1 0,-1-1,0 1,1-1,-1 1,1-1,-1 0,1 0,0 0,0 0,0 1,0-2,0 1,0 0,0 0,1 0,-1 0,1 0,-1-1,1 1,0 0,0 0,0 0,0-1,1 1,-1 0,0 0,1 0,0-1,-1 1,1 0,0 0,0 0,0 0,0 0,1 1,-1-1,0 0,1 0,-1 1,81-81,-24 50,1 4,1 1,1 4,2 2,0 3,61-9,-113 25,24-7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0:4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232 212,'0'-1,"0"0,0 0,0 0,0 0,1 0,-1 0,0 0,0-1,1 1,-1 0,1 0,-1 0,1 0,-1 0,1 0,0 1,-1-1,1 0,0 0,0 0,0 1,0-1,0 0,0 1,-1-1,1 0,1 1,-1 0,0-1,0 1,0 0,0-1,0 1,0 0,0 0,0 0,0 0,1 0,-1 0,0 0,0 0,0 0,0 1,0-1,0 0,0 1,0-1,0 1,0-1,0 1,0 0,0-1,0 1,0 0,0 0,-1-1,1 1,0 0,4 11,-1-1,0 1,-1 0,0 0,0 0,-2 1,1-1,-2 0,0 1,0-1,-1 1,0-1,-1 0,-3 9,1 9,-54 435,57-463,0 0,0 0,0 1,0-1,1 0,-1 1,1-1,-1 1,1-1,0 1,0-1,0 0,0 1,1-1,-1 1,1-1,-1 0,1 1,0-1,0 0,0 0,0 1,0-1,0 0,1 0,-1 0,1 0,0-1,-1 1,1 0,0-1,0 1,0-1,0 1,0-1,0 0,0 0,1 0,-1 0,0-1,1 1,-1 0,0-1,1 0,-1 1,1-1,-1 0,1 0,-1-1,0 1,1 0,-1-1,1 0,1 0,20-9,0-1,-1-2,0 0,-1-1,0-1,-2-1,0-1,0-1,0-3,57-46,24-22,-101 89,1-1,-1 0,1 0,-1 1,1-1,0 0,-1 1,1-1,0 1,-1-1,1 1,0-1,0 1,0-1,-1 1,1 0,0-1,0 1,0 0,0 0,0 0,-1 0,1 0,0 0,0 0,0 0,0 0,0 0,0 0,0 0,-1 1,1-1,0 0,0 1,0-1,-1 0,1 1,0-1,0 1,-1 0,1-1,0 1,-1-1,1 1,-1 0,1 0,-1-1,1 1,-1 0,1 0,-1-1,13 59,-3-16,-9-41,0 0,1 0,-1 0,1 0,0 0,-1 0,1 0,0 0,0-1,0 1,0-1,0 0,1 0,-1 1,0-1,1-1,-1 1,0 0,1-1,-1 1,1-1,-1 1,1-1,0 0,-1 0,1-1,-1 1,1 0,-1-1,0 1,1-1,-1 0,1 0,-1 0,0 0,0 0,1-1,-1 1,0-1,0 0,71-76,-66 55,-2 0,-1 0,0-1,-2 1,0-1,-2 0,-1 1,0-1,-2 1,-1-1,-1 1,0 0,-2 0,-1 1,-1 0,0 0,-2 1,-1 1,0-1,-1 2,-1 0,-1 1,-1 0,-1 1,0 1,-1 0,0 1,-1 2,-8-5,8 7,0 1,0 1,-1 1,0 0,0 1,-1 2,0 0,0 1,0 1,0 1,-1 1,1 1,0 0,-1 2,1 1,0 0,0 2,0 0,1 1,-1 1,2 1,-1 1,1 1,0 1,1 0,1 1,-1 1,2 0,0 2,1 0,0 0,-2 6,11-11,1-1,0 1,0 0,1 0,1 1,0-1,0 1,1 0,0 0,1 0,0 0,1 0,0 0,1 0,0 0,1 0,0-1,0 1,2 0,-1-1,1 0,0 0,5 8,16 28</inkml:trace>
  <inkml:trace contextRef="#ctx0" brushRef="#br0" timeOffset="1067.137">1417 600,'-128'-17,"116"17,1 0,-1 1,1 1,0 0,0 1,0 0,0 0,0 1,0 1,1 0,0 0,0 1,0 0,1 1,0 0,0 1,1 0,0 0,0 0,1 1,0 0,-1 3,7-9,0 1,0 0,0-1,0 1,0 0,1-1,0 1,0 0,0 0,0-1,0 1,1 0,0-1,-1 1,1 0,1-1,-1 1,1-1,-1 1,1-1,0 0,0 0,0 0,0 0,1 0,0 0,-1-1,1 1,0-1,0 0,0 1,0-1,1-1,-1 1,0 0,1-1,-1 0,1 0,0 0,-1 0,1 0,0-1,0 0,-1 0,1 0,0 0,0 0,-1-1,1 0,0 0,-1 0,1 0,0-1,17-3,0-2,-1 0,0-2,0 0,-1-1,0-1,-1-1,0 0,-1-2,-1 0,0-1,-1 0,9-12,-24 26,0-1,1 0,-1 1,0-1,1 1,-1-1,1 0,0 1,-1-1,1 1,0 0,0-1,0 1,0 0,0-1,0 1,0 0,1 0,-1 0,0 0,1 0,-1 0,0 0,1 1,-1-1,1 0,-1 1,1-1,0 1,-1 0,1-1,0 1,-1 0,1 0,0 0,-1 0,1 0,-1 1,1-1,0 0,-1 1,1-1,-1 1,1 0,-1-1,1 1,-1 0,1 0,-1 0,0 0,0 0,1 0,-1 0,0 1,0-1,0 0,0 1,0-1,-1 1,1-1,0 1,-1-1,1 1,0 1,2 35,18 80,-20-115,0-1,0 1,0-1,1 0,-1 0,1 0,-1 0,1 0,0 0,0 0,0 0,0-1,0 1,0-1,1 1,-1-1,0 0,1 0,-1 0,1 0,-1-1,1 1,-1-1,1 1,0-1,-1 0,1 0,-1 0,1 0,0 0,-1-1,1 1,-1-1,1 0,-1 0,1 0,-1 0,1 0,-1 0,0-1,1 0,12-8,-1 0,-1-1,0-1,0 0,-1-1,-1 0,0-1,-1 0,-1-1,3-5,5-5,-8 11,-9 15,1-1,-1 1,0-1,1 0,-1 1,1-1,-1 0,1 1,0-1,-1 0,1 0,-1 1,1-1,-1 0,1 0,0 0,-1 0,1 0,-1 0,1 0,0 0,-1 0,1 0,-1 0,1 0,0-1,-1 1,1 0,-1 0,1-1,-1 1,1 0,-1-1,1 1,-1 0,1-1,10 92,-10-90,0 1,-1-1,1 1,0 0,0-1,0 0,0 1,0-1,0 1,0-1,0 0,1 0,-1 0,1 0,-1 0,0 0,1 0,0 0,-1 0,1-1,-1 1,1-1,0 1,0-1,-1 0,1 0,0 1,0-1,-1 0,1-1,0 1,-1 0,1 0,0-1,0 1,-1-1,1 1,-1-1,1 0,0 0,-1 0,1 0,-1 0,0 0,1 0,-1 0,0 0,0-1,0 1,1-1,90-140,-71 99,44-87,-64 130,-1-1,0 1,1-1,-1 1,0-1,1 1,-1-1,1 1,-1 0,1-1,-1 1,1-1,-1 1,1 0,-1 0,1-1,0 1,-1 0,1 0,-1 0,1-1,0 1,-1 0,1 0,0 0,-1 0,1 0,0 0,-1 1,1-1,-1 0,1 0,0 0,-1 0,1 1,-1-1,1 0,-1 1,1-1,-1 0,1 1,-1-1,1 1,-1-1,1 1,-1-1,0 1,1-1,-1 1,0-1,1 1,-1-1,0 1,0 0,1-1,-1 1,0-1,0 1,0 0,0-1,0 1,0 0,0-1,0 1,11 46,-3 350,-48 123,40-508,-1 0,-1 0,1 0,-2 0,0 0,0 0,-1-1,0 1,-1-1,-1 0,1 0,-2-1,0 0,0 0,0 0,-1-1,-1 0,0-1,0 0,0 0,-1-1,0 0,-1-1,0 0,1 0,-7 1,13-6,1-1,-1 0,1 0,-1 0,1 0,0-1,-1 0,1 1,0-1,-1 0,1 0,0-1,0 1,0-1,0 1,0-1,0 0,0 0,1 0,-1-1,1 1,0-1,-1 1,1-1,0 0,0 0,1 0,-1 0,1 0,-1 0,1 0,0-1,0 1,1 0,-1-1,0-1,11-127,9 74,3 1,3 1,1 1,4 1,1 2,3 0,6-3,-15 26,-4 7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3:13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73 227,'2'1,"0"1,0-1,0 1,0-1,1 1,-1-1,0 0,1 0,-1 0,0 0,1-1,-1 1,1-1,-1 1,1-1,0 0,-1 0,1 0,-1 0,1-1,-1 1,1 0,-1-1,1 0,-1 0,1 0,-1 0,1 0,1 0,32-9,-1-1,0-2,-1-1,-1-2,0-1,-1-2,-1-1,-1-1,-1-2,4-5,5-14,-61 54,-57 174,64-134,-159 614,92-316,63-278,11-113,4 21</inkml:trace>
  <inkml:trace contextRef="#ctx0" brushRef="#br0" timeOffset="399.954">0 855,'168'-75,"-19"-19,-146 94,0 0,0 0,-1 1,1-1,0 1,0 0,0 0,0 0,-1 0,1 0,0 1,-1-1,1 1,-1 0,0-1,1 1,-1 0,0 1,0-1,0 0,0 0,-1 1,1-1,-1 1,0 0,1-1,-1 1,0 0,0 0,-1 0,1 0,-1 0,1 0,-1 0,0 0,0-1,0 1,-1 0,1 0,-1 0,1 0,-1 0,0 0,-1 1,4 18,34 85,-28-101</inkml:trace>
  <inkml:trace contextRef="#ctx0" brushRef="#br0" timeOffset="821.684">630 734,'14'70,"-46"44,33-114,-1-1,0 1,0-1,1 1,-1-1,0 0,0 1,0-1,0 1,0-1,1 1,-1-1,0 1,0-1,-1 1,1-1,0 0,0 1,0-1,0 1,0-1,-1 1,1-1,0 1,0-1,-1 1,1-1,0 1,-1-1,1 1,0 0,-1-1,1 1,-1 0,1-1,-1 1,1 0,-1-1,1 1,-1 0,1 0,-1 0,1-1,-1 1,1 0,-1 0,1 0,-1 0,0 0,1 0,-1 0,1 0,-1 0,1 0,-1 1,1-1,-1 0,1 0,-1 0,1 1,-1-1,1 0,-1 1,1-1,-1 0,7-47,2 25,0 1,1 0,1 1,1 0,1 0,1 1,0 1,1 0,1 1,1 1,1 0,0 1,1 1,0 0,6-2,10 14,-45 45,3-23</inkml:trace>
  <inkml:trace contextRef="#ctx0" brushRef="#br0" timeOffset="1131.666">1041 613,'-81'105,"79"-102,0 1,0-1,0 1,1-1,0 1,0 0,0 0,0 0,0-1,1 1,0 0,0 0,0 0,0 0,0 0,1 0,0 0,0 0,0-1,0 1,1 0,-1-1,1 1,0-1,0 1,0-1,1 0,-1 0,1 0,-1 0,1 0,2 1,-2-2,0 1,0-1,0 1,1-1,-1 0,1 0,-1 0,1-1,0 1,-1-1,1 0,0 0,0 0,0-1,0 1,0-1,0 0,0 0,0-1,0 1,0-1,0 0,0 0,0 0,0 0,-1-1,1 1,0-1,-1 0,0 0,1 0,-1-1,0 1,0-1,0 0,0 0,-1 0,1 0,-1 0,0-1,0 1,0-1,0 1,-1-1,1 0,-1 1,0-1,0 0,0-2,-1 0,-1 1,0 0,0-1,0 1,-1 0,1 0,-1 0,-1 0,1 0,-1 0,0 1,0-1,0 1,0 0,-1 0,0 0,1 0,-2 0,1 1,0 0,-1 0,1 0,-1 1,0-1,0 1,0 0,-3-1,-14 2</inkml:trace>
  <inkml:trace contextRef="#ctx0" brushRef="#br0" timeOffset="1601.656">1210 855,'169'-184,"-164"180,-4 2,-1 1,1-1,0 1,0-1,-1 1,1 0,0-1,1 1,-1 0,0 0,0-1,0 1,1 0,-1 0,1 1,-1-1,1 0,-1 0,1 1,-1-1,1 1,-1-1,1 1,0 0,-1-1,1 1,0 0,-1 0,1 0,0 0,-1 1,1-1,0 0,-1 1,1-1,0 1,-1-1,1 1,-1 0,1 0,-1 0,0 0,1 0,-1 0,0 0,0 0,0 0,1 1,-1-1,-1 0,1 1,-1 1,0 0,1 0,-1 0,0 0,1 0,0 0,-1 0,1 0,0-1,1 1,-1 0,0 0,1-1,0 1,-1-1,1 0,0 1,0-1,0 0,1 0,-1 0,0 0,1-1,-1 1,1-1,0 1,0-1,-1 0,1 0,0 0,0 0,0-1,0 1,0-1,0 0,0 0,0 0,0 0,0 0,0-1,0 1,0-1,0 0,0 0,44-10,-41 8,0 0,0 0,0 1,1 0,-1 0,0 1,1 0,0 0,-1 0,1 1,0 0,-1 0,1 0,-1 1,1 0,-1 1,1-1,-1 1,0 1,1-1,-1 1,0 0,-1 0,1 1,-1-1,1 1,-1 1,0-1,2 3,4 11,-1-2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6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2:4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581 605,'-22'127,"5"317,-16-116,32-307</inkml:trace>
  <inkml:trace contextRef="#ctx0" brushRef="#br0" timeOffset="341.404">0 798,'24'-19,"1"1,1 1,1 1,0 1,1 2,22-8,8-5,443-144,-254 90,-219 70</inkml:trace>
  <inkml:trace contextRef="#ctx0" brushRef="#br0" timeOffset="1358.387">1016 484,'-4'7,"0"1,1 0,0 0,0 0,0 0,1 0,1 1,-1-1,1 1,1-1,-1 1,2 0,-1-1,1 5,0 10,11 281,-24 137,13-439,-1 1,0-1,1 0,-1 0,1 0,-1 0,1 0,0-1,0 1,0 0,0 0,1 0,-1-1,0 1,1-1,-1 1,1-1,-1 1,1-1,0 0,-1 0,1 0,0 0,0 0,0 0,0 0,0-1,0 1,0-1,0 1,0-1,0 0,0 0,0 0,0 0,0 0,0 0,0-1,1 1,-1-1,0 1,-1-1,1 0,0 0,0 0,0 0,0 0,-1 0,1 0,0-1,-1 1,1-1,-1 1,0-1,1 1,-1-1,0 0,0 0,0 1,0-1,0 0,-1 0,1 0,0 0,-1 0,1-2,141-268,-142 272,0 1,0-1,0 1,1 0,-1-1,0 1,1-1,-1 1,1-1,-1 1,0-1,1 1,-1-1,1 0,-1 1,1-1,-1 0,1 1,0-1,-1 0,1 1,-1-1,1 0,0 0,-1 0,1 0,0 0,-1 0,1 0,0 0,-1 0,1 0,-1 0,1 0,0 0,-1 0,1 0,0-1,-1 1,1 0,-1-1,1 1,-1 0,1-1,-1 1,1 0,-1-1,1 1,-1-1,1 1,-1-1,0 1,1-1,-1 0,0 1,1-1,-1 1,0-1,0 0,0 1,4 70,-4-53,-1-7,1 0,1 0,0 0,1-1,-1 1,2 0,-1-1,2 1,-1-1,1 0,0 0,1 0,0 0,1-1,0 0,0 0,0-1,1 0,7 6,-5-8</inkml:trace>
  <inkml:trace contextRef="#ctx0" brushRef="#br0" timeOffset="2347.257">1525 1088,'-19'51,"20"69,-1-117,0-1,0 1,0 0,1-1,-1 1,1 0,0-1,0 1,0 0,0-1,0 0,0 1,1-1,-1 0,1 1,0-1,0 0,0 0,0 0,0-1,0 1,0 0,0-1,1 1,-1-1,0 0,1 0,0 0,-1 0,1 0,-1-1,1 1,0-1,0 0,-1 1,1-1,0 0,-1-1,1 1,0 0,1-1,6-5,-1-1,1 0,-1 0,0 0,-1-1,0-1,0 0,-1 0,0 0,-1-1,0 0,0 0,-1 0,0-1,-1 0,3-9,13-60,-41 106,18-20,0 0,0 1,1-1,0 1,1 0,-1 0,1-1,1 1,-1 0,1 0,0 0,1 0,0 0,0 0,0 0,1-1,0 1,0 0,1-1,-1 0,2 1,-1-1,1 0,-1-1,2 1,-1-1,1 0,-1 0,1 0,1 0,-1-1,1 0,-1 0,1 0,1-1,-1 0,4 1,-1-6,1-1,-1 1,1-2,-1 0,0 0,-1 0,1-1,-1 0,0-1,0 0,0 0,-1-1,0 0,0 0,-1 0,0-1,0 0,-1 0,0-1,1-2,5-6,-1 0,-1 0,0-1,-1-1,-1 1,0-1,-2 0,0-1,-2 1,2-14,-6 32,1-1,-1 0,1 0,-1 0,0 0,0 1,1-1,-1 0,-1 1,1-1,0 1,0-1,0 1,-1-1,1 1,-1 0,1 0,-1 0,0 0,1 0,-1 0,0 0,0 0,1 1,-1-1,0 1,0-1,0 1,0 0,0 0,0 0,0 0,0 0,0 0,1 0,-1 1,0-1,0 1,0-1,0 1,1 0,-1 0,0 0,0 0,1 0,-1 0,1 0,-1 0,1 1,0-1,-1 1,1-1,0 1,0-1,0 1,0 0,0-1,0 1,1 0,-1 0,0-1,1 1,0 0,-1 2,-1-2,-1 0,1 0,0 0,-1 1,1-1,1 1,-1-1,0 1,0 0,1-1,0 1,-1 0,1 0,0 0,1 0,-1 0,0 0,1 0,0 1,0-1,0 0,0 0,0 0,0 0,1 0,0 1,-1-1,1 0,1 0,-1-1,0 1,1 0,-1 0,1-1,0 1,0 0,0-1,0 0,0 1,0-1,1 0,-1 0,1-1,-1 1,1 0,0-1,0 0,0 1,1-1,156-5,-157 7,0 0,1 0,-1 0,-1 0,1 1,0-1,-1 1,0 0,0-1,0 1,0 0,0 0,-1 0,0 1,0-1,0 0,0 0,-1 1,0-1,1 0,-2 1,1-1,0 0,-1 1,0-1,0 0,0 0,3 50,6-33,2-4</inkml:trace>
  <inkml:trace contextRef="#ctx0" brushRef="#br0" timeOffset="2747.231">2565 919,'-60'22,"52"-20,0-1,0 2,0-1,1 1,-1 1,1-1,-1 1,1 0,0 1,1 0,-1 0,1 0,0 1,0 0,-4 5,10-7,0 0,0 0,1 0,-1 0,1 0,0-1,-1 1,2 0,-1 0,0-1,1 1,0-1,0 1,0-1,0 0,0 0,1 0,-1 0,1 0,0 0,0-1,0 1,0-1,1 0,-1 0,0 0,1-1,0 1,-1-1,1 1,3-1,19 15,-24-13,0-1,1 0,-1 1,0-1,0 1,0-1,0 1,-1 0,1 0,-1 0,1 0,-1 0,0 0,0 0,-1 0,1 1,-1-1,1 0,-1 0,0 1,0-1,0 0,-1 0,1 1,-1-1,0 0,0 0,0 0,0 0,-1 0,1 0,-1 0,0 0,1-1,-1 1,0 0,-1-1,1 0,0 1,-1-1,-1 1,-2 3,1-1,0 0,-1 0,0 0,-1 0,1-1,-1 0,1-1,-1 1,0-1,0-1,-1 1,1-1,0-1,-1 1,1-1,-1 0,0-1,-8-3</inkml:trace>
  <inkml:trace contextRef="#ctx0" brushRef="#br0" timeOffset="3621.033">2903 991,'-1'-1,"0"-1,0 1,0-1,-1 1,1 0,0 0,-1 0,1 0,-1 0,1 0,-1 0,0 0,1 1,-1-1,0 0,0 1,1 0,-1-1,0 1,0 0,1 0,-1 0,0 0,0 0,0 0,1 1,-1-1,0 0,0 1,1 0,-1-1,0 1,1 0,-1 0,1 0,-2 1,-7 4,1 0,-1 1,1 0,1 1,-1 0,2 0,-1 1,1 0,0 0,0 1,2 0,-1 0,-1 6,4-12,1 1,-1 0,1 0,1 0,-1 0,1 0,0 0,0 0,0 1,1-1,0 0,0 0,0 1,1-1,-1 0,1 0,1 1,-1-1,1 0,0 0,0 0,0-1,1 1,-1 0,1-1,0 0,1 0,-1 0,4 4,2-5,1 0,-1-1,1 0,-1-1,1 0,0 0,-1-1,1 0,0 0,0-2,-1 1,1-1,-1 0,1-1,-1 0,0 0,0-1,0-1,-1 1,0-1,1-1,-2 1,1-2,-1 1,0-1,0 0,3-5,7-2,0-2,-1 0,-1-1,-1 0,-1-1,0-1,-1 0,-1 0,-1-1,-1-1,0 0,-2 0,0-1,-2 0,0 0,-1 0,-2 0,0-1,-1 1,-1-1,-2 1,0-1,-1 1,-1 0,-1 0,-3-6,6 24,1 0,-1 0,0 0,-1 0,1 0,-1 0,1 0,-1 1,0 0,0-1,-1 1,1 0,-1 0,1 1,-1-1,0 1,0 0,0 0,0 0,-1 0,1 1,0 0,-1 0,1 0,-1 0,1 1,-1-1,1 1,-1 0,1 1,-1-1,1 1,-1 0,1 0,-1 0,1 1,0-1,0 1,0 0,0 1,0-1,0 0,0 1,1 0,-1 0,-7 9,-1-1,2 2,0 0,0 0,1 1,1 0,0 0,1 1,0 0,2 0,0 1,0-1,1 1,1 0,1 1,0-1,1 0,1 0,1 1,0-1,1 0,0 1,2-1,0-1,0 1,2-1,0 1,1 0,-3-1,0 0,2 0,-1-1,2 0,-1 0,2 0,0-1,1 0,0-1,1 0,0 0,1-1,0 0,1-1,0 0,10 5,-1-5</inkml:trace>
  <inkml:trace contextRef="#ctx0" brushRef="#br0" timeOffset="4670.969">3436 895,'-9'0,"1"0,-1 1,1 0,-1 1,1-1,0 2,0-1,0 1,0 0,0 1,1 0,-1 0,1 0,0 1,0 0,1 1,0 0,0 0,0 0,0 0,1 1,0 0,1 0,-1 1,1-1,1 1,-1 0,2 0,-1 0,1 0,0 0,0 0,1 1,0-1,1 1,0-1,0 1,1 1,0-8,0 1,0 0,0-1,0 1,0-1,0 0,1 1,-1-1,1 0,0 0,0 0,-1 0,1 0,1 0,-1 0,0-1,0 1,1-1,-1 0,0 0,1 1,-1-2,1 1,0 0,-1 0,1-1,0 1,-1-1,1 0,0 0,0 0,-1 0,1-1,0 1,-1-1,1 1,0-1,-1 0,1 0,-1 0,1 0,-1-1,1 0,91-79,-26-20,-78 218,9-115,1 1,0 0,0 0,0-1,0 1,0 0,1 0,-1-1,1 1,0 0,0-1,-1 1,2-1,-1 1,0-1,1 0,-1 1,1-1,-1 0,1 0,0 0,0 0,0 0,0 0,0-1,1 1,-1-1,1 0,-1 1,0-1,1 0,0 0,-1-1,1 1,0 0,-1-1,1 0,0 1,0-1,-1 0,1-1,0 1,0 0,-1-1,1 1,0-1,-1 0,1 0,-1 0,1 0,-1-1,0 1,1-1,-1 1,0-1,0 0,0 0,0 0,0 0,0 0,-1 0,52-101,-52 103,1 0,-1 0,0 0,1 0,-1 0,0 0,1 1,-1-1,0 1,1-1,-1 1,0-1,0 1,0 0,1-1,-1 1,0 0,0 0,0 0,0 0,0 0,-1 0,1 0,0 0,0 1,-1-1,1 0,-1 0,1 1,-1-1,1 0,-1 1,0-1,0 0,1 1,-1-1,0 0,0 1,0-1,-1 1,1-1,0 0,0 1,-1-1,1 0,-1 1,3 6,26 103,-25-112,0 0,-1 0,1 0,-1 0,1-1,-1 1,0 0,1-1,-1 0,0 0,0 1,0-1,0 0,-1-1,1 1,-1 0,1 0,-1-1,0 1,1-1,-1 1,0-1,-1 0,1 1,0-1,-1 0,0 1,1-1,-1 0,0 0,-1-2,2 1,71-195,-72 199,0 1,1 0,-1-1,1 1,-1 0,1-1,-1 1,1-1,-1 1,1-1,-1 1,1-1,0 0,-1 1,1-1,0 0,-1 1,1-1,0 0,0 0,-1 0,1 0,0 1,0-1,-1 0,1 0,0 0,0-1,-1 1,1 0,0 0,-1 0,1 0,0-1,0 1,-1 0,1-1,-1 1,1 0,0-1,-1 1,1-1,-1 1,1-1,-1 0,1 1,-1-1,1 1,-1-1,0 0,1 1,-1-1,0 0,1 1,-1-1,0 0,0 0,0 1,0-1,0 0,0 0,17 71,-16-61,8 65,-3 0,-3 0,-3 1,-5 15,-19 150,23-233,1 5,-1 1,-1-1,0 1,0-1,-1 1,-1-1,0 0,-1-1,0 1,-1-1,-3 4,9-14,-1 0,0 0,1-1,-1 1,0 0,0-1,1 1,-1-1,0 1,0-1,0 1,0-1,0 1,0-1,0 0,0 0,0 1,0-1,0 0,0 0,0 0,0 0,0 0,0 0,0-1,0 1,0 0,0 0,0-1,0 1,0-1,0 1,0-1,1 1,-1-1,0 1,0-1,0 0,1 1,-1-1,0 0,1 0,-1 0,1 1,-1-1,1 0,-1 0,1 0,-1 0,1 0,0 0,0 0,0 0,-1 0,1 0,0 0,0 0,0-1,-8-62,16 24,2-1,1 1,2 1,2 0,2 1,1 0,2 2,1 0,2 1,1 2,2 0,8-5,-13 16</inkml:trace>
  <inkml:trace contextRef="#ctx0" brushRef="#br0" timeOffset="5660.877">4790 1136,'100'-188,"117"-250,-159 362,-56 74,-1 1,1 0,0 0,-1 0,1 0,0 1,0-1,-1 0,1 1,0-1,0 1,0 0,0 0,0-1,0 1,0 0,-1 1,1-1,0 0,0 0,0 1,0-1,0 1,-1 0,1 0,0-1,0 1,-1 0,1 0,-1 0,1 1,-1-1,1 0,-1 1,0-1,0 1,1-1,-1 1,0-1,0 1,-1 0,1 0,0-1,-1 1,1 0,0 1,54 210,-41-128,76 228,-89-313,0 1,0 0,0 0,0-1,0 1,0 0,-1 0,1 0,0 0,0 0,-1 0,1 0,-1 0,1 0,-1 0,1 0,-1 0,1 0,-1 1,0-1,0 0,0 0,0 0,0 1,0-1,0 0,0 0,0 0,0 0,-1 1,1-1,0 0,-1 0,1 0,-1 0,0 0,1 0,-1 0,0 0,1 0,-1 0,0 0,0 0,0-1,0 1,0 0,0 0,0-1,0 1,0-1,0 1,0-1,0 0,0 1,-1-1,1 0,0 0,0 0,0 1,-1-1,1-1,0 1,0 0,0 0,-1 0,1-1,0 1,0 0,-180-89,121 56,-1 3,-2 3,0 2,-16-1,15 22,47 11</inkml:trace>
  <inkml:trace contextRef="#ctx0" brushRef="#br0" timeOffset="6500.842">5637 991,'-5'9,"1"-1,0 1,1 0,0 0,0 1,1-1,0 0,1 1,0 0,0-1,1 1,1-1,-1 1,2 4,-1 11,-10 137,0-205,16 2,2 0,2 1,2 1,2 0,1 0,1 2,3 0,11-15,87-82,-117 133,0 0,-1 0,1 0,0 0,0 0,-1 0,1 1,0-1,0 0,0 1,0-1,0 1,0-1,0 1,0-1,0 1,0-1,0 1,1 0,-1 0,0 0,0 0,0 0,0 0,0 0,1 0,-1 0,0 0,0 1,0-1,0 0,0 1,0-1,0 1,0-1,0 1,0-1,0 1,0 0,0 0,0-1,-1 1,1 0,0 0,0 0,-1 0,1 0,-1 0,1 0,-1 0,1 0,-1 0,0 0,1 0,-1 0,0 0,0 1,0-1,0 0,0 0,0 0,0 0,0 0,-1 2,-6 77,4-63,-1 0,0-1,-1 1,0-1,-2 0,0 0,0-1,-2 0,0-1,0 1,-2-2,1 1,-4 1,13-15,-1 1,0 0,0 0,0-1,0 1,1-1,-1 0,0 1,0-1,0 0,0 0,0 0,0-1,0 1,0 0,0-1,1 1,-1-1,0 1,0-1,0 0,1 0,-1 0,0 0,1 0,-1 0,1 0,0-1,-1 1,1-1,0 1,-1-1,1 1,0-1,0 1,0-1,-7-11</inkml:trace>
  <inkml:trace contextRef="#ctx0" brushRef="#br0" timeOffset="8121.022">5976 1064,'12'-2,"-1"-2,0 1,0-1,0-1,-1 0,1-1,-1 0,-1 0,1-1,-1 0,0-1,-1 0,1 0,-2-1,1 0,-1 0,-1-1,1 0,-2 0,1 0,-2-1,1-1,-3 10,0 0,0-1,0 1,-1-1,1 1,-1-1,1 0,-1 1,0-1,0 0,0 0,-1 0,1 0,-1 0,1 1,-1-1,0 0,0 0,-1 0,1 0,0 0,-1 0,0 0,0 0,0 0,0 0,0 1,0-1,-1 1,1-1,-1 1,0-1,0 1,1 0,-2-1,1 1,0 0,0 1,-1-1,1 0,-1 1,1-1,-1 1,0 0,0 0,1 0,-1 0,0 0,0 1,0-1,0 1,0 0,0 0,0 0,0 0,-3 1,-46 59,51-58,1-1,-1 0,1 0,-1 1,1-1,-1 1,1-1,0 0,-1 1,1-1,0 1,0-1,0 1,0-1,1 0,-1 1,0-1,0 1,1-1,-1 0,1 1,-1-1,1 0,0 1,0-1,-1 0,1 0,0 0,0 0,0 0,0 0,0 0,0 0,1 0,-1 0,0 0,0-1,1 1,-1-1,0 1,1-1,-1 1,0-1,1 0,-1 1,1-1,-1 0,1 0,-1 0,0 0,2-1,126-36,-126 38,0 0,0-1,0 1,0 1,-1-1,1 0,-1 1,1-1,-1 1,1 0,-1 0,0 0,0 0,0 0,0 0,0 0,0 1,-1-1,1 1,-1 0,1-1,-1 1,0 0,0 0,0-1,-1 1,1 0,-1 0,0 0,1 0,-1 0,0 0,-1 0,1 0,-1 0,1 0,-1 0,0 0,0-1,0 2,3 37,0-38,0 1,0-1,0 0,0 0,1 0,-1 0,1 0,-1 0,1-1,0 1,0-1,1 0,-1 0,0 0,1 0,-1 0,1-1,0 0,-1 1,1-2,0 1,0 0,-1-1,1 1,0-1,0 0,0 0,0-1,0 1,-1-1,1 0,0 0,0 0,-1-1,1 1,-1-1,1 0,-1 0,0 0,0 0,0 0,0-1,0 1,0-1,0 0,-1 0,0 0,1 0,-1-1,-1 1,1-1,0 1,-1-1,1 1,-1-1,0 0,-1 0,1 1,55-131,-45 190,-11-52,0 0,0 0,0 0,1-1,-1 1,1 0,0 0,0-1,0 1,1-1,-1 1,1-1,0 1,0-1,0 0,0 0,1 0,-1 0,1 0,0-1,0 1,0-1,0 0,0 0,0 0,1 0,-1 0,1-1,-1 0,1 1,-1-1,1-1,0 1,0 0,-1-1,1 0,0 0,0 0,0 0,-1-1,1 1,0-1,0 0,-1 0,1 0,-1-1,1 1,-1-1,1 0,-1 0,3-2,122-157,-106 122,-3 0,0-2,-3 0,-2-1,-1 0,0-8,-4 21,-1 0,-1-1,-1 0,-2 0,-1 0,-1 0,-2 0,-1-1,-2-11,2 39,1 1,-1 0,1 0,-1 0,0 0,0 0,0 0,0 0,0 0,0 0,0 0,-1 1,1-1,-1 0,1 1,-1-1,0 1,1 0,-1 0,0-1,0 1,0 0,0 1,0-1,0 0,0 0,-1 1,1-1,0 1,0 0,0 0,0 0,-1 0,1 0,0 0,0 1,0-1,-1 1,1-1,0 1,0 0,0 0,0 0,0 0,0 0,1 0,-1 0,0 1,0-1,1 1,-1-1,1 1,0 0,-1-1,1 1,0 0,0 0,0 0,0 0,0 0,0 0,1 0,-1 0,1 1,0-1,-1 0,1 0,-26 56,3 0,2 2,3 0,2 1,3 1,3 0,3 2,4-42,1 1,1-1,1 0,0 1,2-1,1 0,1 0,2 7,-4-23,0 1,0 0,0-1,1 1,0-1,1 0,-1 0,1 0,0 0,0-1,1 0,0 1,0-2,0 1,0-1,1 1,0-1,0-1,0 1,0-1,0 0,1-1,-1 1,1-1,0-1,0 1,0-1,1 0,-4-1,0 1,0 1,1-1,-1-1,0 1,1-1,-1 1,1-1,-1 0,1-1,-1 1,1-1,-1 0,0 0,1-1,-1 1,0-1,0 0,0 0,0 0,0 0,0-1,-1 0,1 1,-1-2,1 0,-3-6</inkml:trace>
  <inkml:trace contextRef="#ctx0" brushRef="#br0" timeOffset="8371.025">6532 265,'-4'-4,"-6"-1,-5 0,1 5,1 6,8 3,9 4,8-1,5-1,1-4</inkml:trace>
  <inkml:trace contextRef="#ctx0" brushRef="#br0" timeOffset="10061.45">7548 460,'10'-47,"7"33,1 1,0 1,0 0,1 2,1 0,0 1,0 1,1 1,0 0,1 2,9-5,-16 5,-8 1,-1 1,1 0,0 0,0 1,0 0,0 0,0 1,0 0,0 0,1 1,-1 0,0 0,1 1,-1-1,0 2,0-1,0 1,0 0,0 0,2 2,-7 1,-1 0,1 0,-1 1,-1-1,1 0,-1 1,1-1,-1 0,-1 1,1-1,-1 0,0 0,0 1,-1-1,0 0,0 0,0 0,0 0,-1-1,1 1,-1-1,-1 1,1-1,0 0,-4 3,5-4,-112 158,68-102,4 1,2 3,3 1,2 2,4 1,28-63,1 0,-1 0,1 0,0 1,0-1,1 1,-1-1,1 1,0 0,0-1,1 1,-1 0,1 0,0-1,1 1,-1 0,1 0,0-1,0 1,0 0,1-1,-1 1,1-1,0 1,0-1,1 0,0 0,-1 0,1 0,0-1,1 1,-1-1,1 0,-1 0,1 0,0 0,0-1,1 1,-1-1,0 0,1 0,-1-1,4 2,21 0,1-1,-1 0,0-3,0 0,1-2,-1-1,0-1,-1-2,0-1,16-6,-37 12,-2 1,1 1,-1-1,0 0,0 0,0-1,0 0,0 1,0-2,0 1,0 0,-1-1,1 0,-1 0,0-1,0 1,0-1,0 0,-1 1,0-2,1 1,-1 0,-1-1,1 1,-1-1,0 0,0 0,0 0,0 0,0-5,-2-9</inkml:trace>
  <inkml:trace contextRef="#ctx0" brushRef="#br0" timeOffset="10561.417">8830 387,'-7'-11,"-1"2,1-1,-2 1,1 1,-1-1,-1 1,1 1,-1 0,-1 0,1 1,-1 0,0 1,-1 1,1-1,-1 2,-2-1,2 3,1 0,-1 1,0 0,1 1,-1 0,1 1,-1 0,1 1,0 0,0 1,0 0,1 1,-1 0,1 1,0 0,1 0,-1 1,1 0,0 1,1 0,-7 9,9-12,1 1,0 0,0 0,1 0,-1 1,1-1,1 1,-1 0,1 0,1 0,-1 1,1-1,0 1,1 0,0-1,0 1,1 0,0 0,0-1,0 1,1 0,1-1,-1 1,1 0,0-1,1 0,0 1,0-1,1 0,-1-1,2 1,3 4,-3-5,0-1,0 0,1 0,0 0,0-1,0 0,1 0,-1 0,1-1,0 0,0 0,0-1,0 0,0 0,1-1,-1 0,0 0,1-1,-1 0,1 0,-1 0,1-1,-1-1,0 1,0-1,1 0,-1-1,5-2,11-4,-1-1,0 0,-1-2,0-1,-1 0,0-2,-1 0,5-6,66-78,-244 488,145-369,-9 16,3 1,0 0,3 2,1-1,1 1,0 15,9-31</inkml:trace>
  <inkml:trace contextRef="#ctx0" brushRef="#br0" timeOffset="10871.432">9434 48,'-14'13,"1"-1,0 2,0 0,1 1,1 0,1 0,0 1,1 1,0-1,2 2,0-1,0 4,-28 261,13-183,14-87</inkml:trace>
  <inkml:trace contextRef="#ctx0" brushRef="#br0" timeOffset="11411.397">9096 291,'4'0,"6"0,5 0,4 0,7 0,3 0,1 0,0 0,-2 0,-1-5,-1 0,-1-1,-5-2,-1-1,-1-2,2-4,-3-3,-4 2</inkml:trace>
  <inkml:trace contextRef="#ctx0" brushRef="#br0" timeOffset="11681.381">9605 0,'-67'66,"59"-52,-9 10,2 1,1 1,1 1,1 0,1 0,2 1,0 0,2 1,2 0,0 0,0 29,5-56,0 1,0 0,0 0,0-1,1 1,-1 0,1-1,0 1,0 0,0-1,0 1,0-1,0 1,1-1,-1 0,1 1,0-1,0 0,0 0,0 0,0 0,0-1,0 1,0-1,1 1,-1-1,1 0,-1 1,1-1,-1-1,1 1,0 0,0-1,-1 1,1-1,0 0,0 0,-1 0,1 0,0 0,0-1,2 0,111-37,-102 31,-13 5,0 0,1 0,-1 1,1-1,-1 0,1 1,-1 0,1-1,0 1,0 0,0 0,0 0,-1 0,1 0,1 0,-1 1,0-1,0 1,0-1,0 1,0 0,0 0,1 0,-1 0,0 0,0 1,0-1,0 0,0 1,0 0,0-1,0 1,0 0,0 0,0 0,0 0,0 1,-1-1,1 0,0 1,-1-1,1 1,-1 0,0-1,1 1,-1 1,6 39,-3-21</inkml:trace>
  <inkml:trace contextRef="#ctx0" brushRef="#br0" timeOffset="12621.295">9024 798,'12'0,"25"-4,31-6,16-4,6-5,4-3,-1-2,-5 3,-4 1,-17 4</inkml:trace>
  <inkml:trace contextRef="#ctx0" brushRef="#br0" timeOffset="14031.205">73 1983,'335'-14,"308"-5,347-53,581-8,134 6,-52-54,-587-3,410-64,-1299 176,-22 1</inkml:trace>
  <inkml:trace contextRef="#ctx0" brushRef="#br0" timeOffset="33985.162">3266 2637,'48'-5,"-1"-1,0-3,-1-1,0-3,-1-1,0-3,38-20,68-22,22 10,-171 49,-1-1,1 1,-1 0,1 0,-1 0,1 0,-1 0,1 1,-1-1,1 0,-1 1,0-1,1 1,-1-1,1 1,-1 0,0-1,1 1,-1 0,0 0,0 0,0 0,0 0,0 0,0 0,0 1,0-1,0 0,0 0,-1 1,1-1,-1 1,1-1,-1 0,1 1,-1-1,0 1,0-1,1 1,-1-1,0 1,0-1,-1 1,1-1,0 2,-26 73,19-60,-72 176,-206 555,261-673,18-70</inkml:trace>
  <inkml:trace contextRef="#ctx0" brushRef="#br0" timeOffset="34185.188">3314 3168,'5'0,"8"0,8-4,7-1,8 0,6-4,7 1,5-3,1-4,-1 1,-1-1,-2 2,-1-2,-4 3,-7 2,-5 0,-5 1,-7 2</inkml:trace>
  <inkml:trace contextRef="#ctx0" brushRef="#br0" timeOffset="34635.141">4573 2588,'-4'0,"-6"4,0 6,4 1,9 2,2 0</inkml:trace>
  <inkml:trace contextRef="#ctx0" brushRef="#br0" timeOffset="34835.125">4500 3072,'0'4,"4"2,6-1,1-5,-2-2</inkml:trace>
  <inkml:trace contextRef="#ctx0" brushRef="#br0" timeOffset="35635.077">4911 2516,'0'-4,"-1"1,1-1,0 1,0 0,0-1,1 1,-1-1,1 1,0 0,0-1,0 1,0 0,1 0,-1 0,1 0,0 0,0 0,0 0,0 1,0-1,1 1,-1-1,1 1,0 0,0 0,-1 0,1 1,0-1,0 0,1 1,-1 0,0 0,0 0,1 0,-1 1,1-1,0 1,18-8,1 1,0 1,0 1,0 1,1 1,-1 1,1 1,0 1,-1 1,11 3,-30-4,0 0,-1 1,1 0,0 0,-1 0,1 0,-1 0,0 1,1-1,-1 1,0 0,0 0,0 0,0 0,0 1,0-1,-1 1,1 0,-1 0,0 0,0 0,0 0,0 0,0 0,-1 1,1-1,-1 1,0-1,0 1,0-1,-1 1,1 0,-1-1,0 1,0 0,0-1,-1 1,1 0,-1-1,0 1,0 0,0-1,0 1,-1-1,1 0,-1 1,0-1,0 0,0 0,-1 0,1-1,-1 2,-3 7,2-7,0 0,0 0,0 0,1 1,-1 0,1-1,0 1,1 0,-1 1,1-1,0 0,0 1,1 0,-1-1,1 1,1 0,-1-1,1 1,0 0,0 0,1-1,-1 1,1 0,1-1,-1 1,1-1,0 1,0-1,0 0,1 1,0-1,0-1,0 1,1 0,-1-1,1 0,0 1,1-2,2 3,198 90,-203-95,-1 0,1 1,-1-1,0 1,1 0,-1-1,0 1,0 0,0 0,0 0,0 0,-1 0,1 0,0 0,-1 0,0 0,1 0,-1 0,0 0,0 0,0 0,0 0,-1 1,1-1,-1 0,1 0,-1 0,1 0,-1 0,0-1,0 1,0 0,0 0,-1 0,1-1,0 1,-1-1,1 1,-1-1,1 1,-1-1,0 0,0 0,-84 64,75-58,-239 124,238-133,16-6</inkml:trace>
  <inkml:trace contextRef="#ctx0" brushRef="#br0" timeOffset="35945.049">5927 2540,'-103'51,"92"-44,0 1,0 0,1 0,0 1,0 0,1 1,1 0,-1 0,1 1,1 0,0 1,1-1,0 1,1 1,0-1,1 1,0-1,1 1,1 1,0-1,0 0,2 0,-1 1,2-1,0 0,1 4,1-11,0-1,1 1,0-1,0 0,0 0,0 0,1 0,0-1,0 0,0 0,1 0,-1-1,1 1,0-2,0 1,0 0,0-1,1 0,-1-1,1 1,-1-1,1-1,-1 1,1-1,-1 0,1 0,5-2,5 1,1-1,-1-1,0 0,0-1,0-1,0-1,-1 0,0-2,15-8,-18 8,0-2,-1 1,0-2,-1 0,0 0,-1-1,0 0,-1-1,-1 0,0 0,0-1,-1 0,2-7,-7 16,0-1,0 0,0-1,-1 1,1 0,-2 0,1-1,-1 1,0 0,0-1,0 1,-1 0,0 0,0-1,-1 1,0 0,0 0,0 0,-1 1,0-1,0 0,0 1,-1 0,0 0,0 0,0 0,0 1,-1-1,0 1,0 0,0 1,0-1,-5-2,0 2,0-1,0 1,0 1,-1-1,1 2,-1 0,0 0,1 1,-1 0,0 0,0 2,0-1,0 1,1 1,-1 0,0 0,-1 2,-20 7</inkml:trace>
  <inkml:trace contextRef="#ctx0" brushRef="#br0" timeOffset="36884.971">6605 3048,'65'-70,"-20"-6,-4-2,-2-1,25-81,-36 89,15-31,-41 102,0 1,0-1,1 1,-1 0,0-1,0 1,0 0,-1 0,1 1,0-1,0 0,-1 1,1-1,0 1,-1-1,0 1,1 0,-1-1,0 1,0 0,0 0,0 0,0 0,0 0,-1 0,1 0,-1 0,1 1,1 1,22 42,-2 1,-2 0,-2 2,-3 0,-1 1,-3 0,3 36,-13-83,-1-1,0 1,0 0,0 0,0 0,0 0,-1-1,1 1,-1 0,0 0,1-1,-1 1,-1 0,1-1,0 1,-1-1,1 0,-1 1,0-1,1 0,-1 0,0 0,0 0,-1 0,1-1,0 1,-1 0,1-1,-1 0,1 0,-1 0,0 0,1 0,-1 0,0-1,0 1,1-1,-1 0,0 0,0 0,0 0,1 0,-1 0,0-1,0 0,0 1,1-1,-1 0,-1-1,-26-8,1 0,1-2,0-1,1-1,0-2,1 0,1-2,-12-11,-50-32,75 47,22 19</inkml:trace>
  <inkml:trace contextRef="#ctx0" brushRef="#br0" timeOffset="37454.961">7257 2878,'-1'1,"-1"1,1-1,-1 0,1 1,-1-1,0 0,1 0,-1 0,0-1,0 1,0 0,0-1,0 1,0-1,0 1,0-1,0 0,0 0,0 0,0 0,0 0,0-1,0 1,1-1,-1 1,0-1,0 0,0 1,0-1,0 0,1 0,-1 0,0-1,1 1,-1 0,1-1,-1 1,1-1,0 1,0-1,0 1,0-1,0 0,0 0,0 0,0 1,1-1,-1 0,1 0,-1 0,1 0,0 0,-1 0,1 0,0 0,1 0,-1 0,0 0,1 0,-1 0,1 0,116-177,94-99,-211 278,0 1,-1 0,1 0,0-1,0 1,0 0,0 0,0-1,1 1,-1 0,0 0,0-1,0 1,1 0,-1-1,0 1,1 0,-1-1,0 1,1 0,-1-1,1 1,-1-1,1 1,-1-1,1 1,0-1,-1 1,1-1,-1 0,1 1,0-1,-1 0,1 0,0 1,0-1,-1 0,1 0,0 0,0 0,-1 0,1 0,0 0,0 0,-1 0,1 0,0 0,-1-1,1 1,0 0,-1 0,1-1,0 1,-1 0,1-1,0 1,-1-1,1 1,-1-1,1 1,-1-1,1 1,-1-1,1 0,-1 0,-6 75,5-64,6 126,-5-132,0 0,1 0,-1 0,1 0,0 0,0-1,1 1,-1 0,1-1,0 1,0-1,0 1,0-1,0 0,1 0,0 0,-1 0,1 0,0-1,1 1,-1-1,0 0,0 0,1 0,0 0,-1-1,1 1,0-1,0 0,-1 0,1 0,2-1,6-4,0 0,0-1,-1 0,0-1,1-1,-2 1,1-2,-1 1,0-2,-1 1,0-1,0-1,-1 0,0 0,-1 0,1-3,-5 9,8-12,1 0,0 0,1 1,1 0,1 1,0 1,0 0,1 1,1 1,0 0,0 2,1 0,0 1,15-5,-27 16,-1-1,1 1,0 0,-1 1,0-1,1 1,-1 0,-1 1,1-1,-1 1,0 0,0 0,0 0,0 0,-1 1,0 0,0-1,-1 1,0 0,0 0,0 1,-1-1,1 0,-1 0,-1 1,0-1,1 1,-2-1,1 0,-1 4,2 49,-3-51,1 0,0 1,1-1,0 1,0-1,0 1,1-1,1 1,-1-1,1 0,1 1,0-1,0 0,0-1,1 1,0-1,1 1,0-1,0 0,0-1,1 1,3 2,6-2</inkml:trace>
  <inkml:trace contextRef="#ctx0" brushRef="#br0" timeOffset="38194.888">9701 2104,'-24'138,"26"-93,2-1,2 1,2-2,2 1,2-1,1 0,2-2,3 1,9 14,-20-21,-11-26</inkml:trace>
  <inkml:trace contextRef="#ctx0" brushRef="#br0" timeOffset="38464.891">9508 2468,'4'0,"5"0,2-5,2 0,4-1,3 2,2 1,1 1,1 1,1-4,4 0,1 0,4 1,-4 1</inkml:trace>
  <inkml:trace contextRef="#ctx0" brushRef="#br0" timeOffset="38634.88">10185 2347,'-8'3,"-1"0,1 1,0 0,0 1,1 0,-1 0,1 1,0 0,1 0,-1 0,1 1,1 0,-1 0,1 1,0-1,1 1,0 0,0 0,0 1,1-1,1 1,-1 0,2 0,-1 0,0 7,6-11,0-1,1 0,-1 0,1 0,-1-1,1 0,0 1,1-2,-1 1,0-1,1 0,0 0,-1 0,1-1,0 0,0 0,0 0,-1-1,1 0,0 0,0 0,0-1,0 0,0 0,-1 0,1-1,0 0,2-1,101-58,-107 60,0-1,0 0,0 1,0-1,-1 0,1 0,-1 0,1 0,-1-1,0 1,0 0,0 0,0-1,0 1,0-1,-1 1,1-1,-1 1,1-1,-1 1,0-1,0 1,0-1,-1 1,1-1,-1 1,1-1,-1 1,0-1,0 1,0 0,0-1,0 1,-1 0,1 0,-1 0,1 0,-1 0,0 0,1 0,-1 1,0-1,0 1,-1-1,1 1,-1-1,-6-3,-1-1,0 2,0-1,0 1,-1 1,0 0,1 0,-1 1,0 0,0 1,0 1,0-1,0 2,-1-1,1 2,0 0,1 0,-6 2,-2 2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12T20:13:0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5254 630,'26'19,"-19"-17,1 1,-1-1,1-1,-1 1,1-1,-1 0,1-1,0 0,-1 0,1-1,0 0,-1 0,1 0,-1-1,0-1,1 1,-1-1,0 0,0-1,-1 1,1-1,-1-1,0 1,0-1,0 0,-1-1,1 1,-1-1,-1 0,1 0,-1-1,0 1,0-1,-1 0,0 0,0 0,-1-1,0 1,0-1,0-2,-2 7,-1 0,1 0,0 0,-1-1,0 1,1 0,-1 0,0 0,-1 0,1 0,-1 0,1 1,-1-1,0 0,0 1,0-1,0 1,0 0,-1-1,1 1,-1 0,1 1,-1-1,0 0,0 1,1-1,-1 1,0 0,-1 0,1 0,0 1,0-1,0 1,0-1,-1 1,0 0,-113 27,111-23,0-1,0 1,0 0,0 0,1 0,0 1,0 0,0 0,0 0,1 1,0-1,0 1,0 0,1 1,0-1,0 0,1 1,-1 0,1-1,1 1,-1 0,1 0,1 0,-1 0,1 0,0 0,1 0,0 0,0 0,0 0,1 0,0-1,0 1,1 0,0-1,0 0,0 0,1 0,0 0,0 0,1-1,1 3,3-2,0 1,0-1,1-1,-1 0,1 0,0-1,0 0,1-1,-1 0,1 0,0-1,0-1,0 0,0 0,-1-1,1-1,0 1,0-2,0 0,0 0,-1-1,1 0,-1-1,0 0,0 0,0-1,-1-1,1 0,4-4,4-6,-3 1</inkml:trace>
  <inkml:trace contextRef="#ctx0" brushRef="#br0" timeOffset="389.972">6004 461,'-4'4,"-1"5,-5 10,-4 6,-4 2,-3 5,-2 1,-1 0,-1-3,0 3,0-1,0-1,1-7,3-2,3-6,3-1,5-3</inkml:trace>
  <inkml:trace contextRef="#ctx0" brushRef="#br0" timeOffset="689.954">5738 461,'8'0,"0"0,0 1,1 0,-1 0,0 1,0 0,-1 0,1 1,0 0,-1 1,1 0,-1 0,0 0,-1 1,1 0,-1 0,0 0,0 1,0 0,-1 1,0-1,0 1,-1 0,1 0,-2 0,1 1,-1-1,0 1,-1 0,1 0,-2 0,1 0,-1 1,5 23,-5-21,1 0,0-1,0 1,1-1,0 1,1-1,0 0,1-1,0 1,0-1,1 0,0 0,7 8,-1-8</inkml:trace>
  <inkml:trace contextRef="#ctx0" brushRef="#br0" timeOffset="1660.502">6439 509,'1'-1,"0"0,-1 1,1-1,-1 0,1 0,-1 1,1-1,-1 0,1 0,-1 0,0 0,0 1,1-1,-1 0,0 0,0 0,0 0,0 0,0 0,0 0,0 0,0 0,-1 0,1 1,0-1,0 0,-1 0,1 0,0 0,-1 0,1 1,-1-1,0 0,1 0,-1 1,1-1,-1 0,0 1,0-1,1 1,-1-1,0 1,0-1,0 1,1 0,-1-1,0 1,0 0,0 0,0-1,0 1,0 0,0 0,0 0,-53-11,44 13,1 1,-1 0,0 1,1 0,0 0,0 1,0 0,0 0,1 1,0 1,0-1,1 1,0 0,0 1,0 0,1 0,0 0,1 1,-1 1,4-7,1-1,-1 1,1-1,0 1,0-1,-1 1,2 0,-1 0,0-1,0 1,1 0,0 0,-1 0,1 0,0 0,1-1,-1 1,0 0,1 0,0 0,-1 0,1-1,0 1,1 0,-1-1,0 1,1-1,-1 1,1-1,0 0,0 0,0 1,0-1,0-1,0 1,1 0,-1 0,0-1,1 0,0 1,-1-1,1 0,0 0,-1 0,1-1,0 1,0-1,0 1,0-1,0 0,-1 0,1 0,0-1,0 1,0-1,0 1,-1-1,1 0,0 0,6-1,-1-1,1 1,-1-2,0 1,0-1,0 0,0-1,0 0,-1 0,0-1,0 0,-1 0,0-1,1 0,20-18,-25 24,1 1,-1 0,0 0,1-1,-1 2,1-1,-1 0,0 0,0 1,1-1,-1 1,0 0,0-1,1 1,-1 0,0 0,0 1,0-1,0 0,0 1,-1-1,1 1,0 0,-1-1,1 1,-1 0,0 0,1 0,-1 0,0 0,0 0,0 1,0-1,-1 0,1 0,-1 1,1-1,-1 0,0 1,0-1,0 0,0 1,0-1,-1 0,14 29,-9-25,0 0,1 0,0-1,0 0,0 0,0 0,1 0,0-1,0 0,0 0,1 0,-1-1,1 0,-1 0,1-1,0 0,0 0,1-1,3 1,9 0</inkml:trace>
  <inkml:trace contextRef="#ctx0" brushRef="#br0" timeOffset="2160.457">6730 703,'47'-28,"139"-139,-185 165,1 0,-1 1,1-1,-1 1,1 0,0-1,-1 1,1 0,0 0,0 0,0 1,0-1,0 0,0 1,0-1,0 1,0-1,0 1,1 0,-1 0,0 0,0 0,0 1,0-1,0 0,0 1,0-1,0 1,0 0,0 0,0 0,0 0,0 0,-1 0,1 0,0 1,-1-1,1 1,-1-1,1 1,-1-1,0 1,0 0,0 0,0 0,0 0,0 0,0-1,-1 1,1 1,0-1,-1 0,0 0,0 0,1 0,-1 0,-1 0,1 0,0 0,0 1,-1-1,0 1,1 0,-1-1,1 1,-1 0,1-1,0 1,0 0,0-1,1 1,-1 0,1-1,-1 1,1-1,0 1,0-1,0 1,0-1,0 1,1-1,-1 0,1 0,0 0,-1 0,1 0,0 0,0 0,0 0,0-1,1 1,-1-1,0 0,1 1,-1-1,1 0,-1 0,1-1,-1 1,1-1,-1 1,1-1,0 0,-1 0,1 0,0 0,-1 0,1-1,0 1,-1-1,1 1,-1-1,1 0,-1 0,1-1,0 1,207-139,-209 139,0 0,0 0,0 0,0 0,1 0,-1 0,0 1,0-1,1 0,-1 1,0-1,1 1,-1 0,1-1,-1 1,1 0,-1 0,1 0,-1 0,0 0,1 0,-1 0,1 0,-1 1,1-1,-1 0,0 1,1-1,-1 1,0 0,1-1,-1 1,0 0,0 0,0 0,1 0,-1 0,0 0,-1 0,1 0,0 1,0-1,0 0,0 1,15 74,-11-38,49 49,-36-77</inkml:trace>
  <inkml:trace contextRef="#ctx0" brushRef="#br0" timeOffset="-8400.685">996 316,'1'-20,"167"-98,-140 103,18-12,1 2,1 2,1 3,1 1,0 3,2 2,13-1,-62 14,0 0,0 1,1-1,-1 1,0 0,1 0,-1 0,1 0,-1 0,0 1,1-1,-1 1,0 0,0 0,1 0,-1 1,0-1,0 1,-1 0,1 0,0 0,0 0,-1 0,1 0,-1 1,0-1,0 1,0 0,0-1,0 1,0 0,-1 0,0 0,1 0,-1 1,0-1,0 0,-1 0,1 1,-1-1,0 1,0-1,0 0,0 1,0-1,-1 0,1 1,-1-1,0 0,-1 3,-87 387,88-349,2 0,3 0,1 0,2 0,2-1,1 0,3-1,1 0,3-1,13 25,-31-41,-33-38,18 5,-17-6,0 1,-1 2,-1 1,0 2,0 1,-1 2,1 2,-1 1,0 1,0 2,-13 3,-46 15,1 4,1 3,2 5,0 4,3 4,1 3,2 5,2 3,2 3,-16 19,-124 107,197-143,50-29,-2-16</inkml:trace>
  <inkml:trace contextRef="#ctx0" brushRef="#br0" timeOffset="-8010.689">875 582,'132'-22,"555"-24,-327-36,-359 81,1 0,-1 0,0 0,0 1,0-1,1 0,-1 1,0-1,1 1,-1-1,1 1,-1 0,0 0,1-1,-1 1,1 0,-1 0,1 1,-1-1,1 0,-1 0,0 1,1-1,-1 1,0-1,1 1,-1-1,0 1,1 0,-1 0,0-1,0 1,0 0,0 0,0 0,0 1,0-1,0 0,0 0,-1 0,1 1,0-1,-1 0,1 1,-1-1,1 0,-1 1,0-1,0 1,1-1,-1 1,0-1,0 0,-1 1,1-1,0 1,0-1,-1 1,1-1,0 0,-1 1,0-1,1 0,-1 1,0-1,0 0,1 0,-1 0,-1 1,-1 6,-3 1,0 1,0 0,1 0,1 0,0 0,0 1,1-1,1 1,-1 0,2 0,-1 0,2 0,-1 0,2 0,-1 0,1 0,1 0,0 0,1 0,0-1,0 1,1-1,1 0,0 0,0 0,1 0,1 1,7-4,-3-6</inkml:trace>
  <inkml:trace contextRef="#ctx0" brushRef="#br0" timeOffset="-7571.382">2471 751,'0'4,"0"6,0 9,-4 5,-1 3,0 6,1 0,1-1,1-1,1-3,0-1,1-6</inkml:trace>
  <inkml:trace contextRef="#ctx0" brushRef="#br0" timeOffset="-7309.871">2593 268,'-4'-13,"-6"-3,-1 4,2 9,2 9,6 7,4 6,1 0</inkml:trace>
  <inkml:trace contextRef="#ctx0" brushRef="#br0" timeOffset="-6989.882">2738 896,'-1'0,"0"0,1 0,-1 0,0 0,1 0,-1 0,0-1,1 1,-1 0,0 0,1-1,-1 1,1 0,-1-1,0 1,1-1,-1 1,1 0,-1-1,1 0,-1 1,1-1,0 1,-1-1,1 1,0-1,-1 0,1 1,0-1,0 0,0 1,-1-1,1 0,0 1,0-1,0 0,0 1,0-1,0 0,1 0,-1 1,0-1,0 0,0 1,1-1,-1 1,0-1,0 0,1 1,-1-1,1 1,-1-1,1 1,-1-1,1 1,-1-1,1 1,-1-1,1 1,-1 0,1-1,0 1,-1 0,1-1,-1 1,2 0,131-158,-132 155,0 0,0 1,0-1,0 1,1-1,-1 1,1-1,0 1,0 0,0 0,0 0,0 0,0 0,0 0,1 1,-1-1,1 1,-1-1,1 1,-1 0,1 0,0 0,0 1,-1-1,1 1,0-1,0 1,0 0,0 0,0 0,-1 0,1 1,0-1,0 1,0 0,-1 0,1 0,0 0,-1 0,1 0,-1 1,1-1,-1 1,0 0,1 0,-1 0,0 0,0 0,-1 0,1 0,0 1,-1-1,1 1,0 1,3 9,-5-9,0 0,0-1,1 1,-1 0,1 0,0-1,0 1,0 0,0-1,1 1,-1-1,1 1,0-1,0 0,0 0,0 0,1 0,-1 0,1 0,0-1,0 1,0-1,0 0,0 0,0 0,1 0,-1-1,1 1,-1-1,1 0,0 0,-1 0,1 0,0-1,0 0,-1 0,1 0,0 0,0 0,0-1,-1 1,1-1,0 0,-1 0,1-1,-1 1,4-2,113-167,-110 159</inkml:trace>
  <inkml:trace contextRef="#ctx0" brushRef="#br0" timeOffset="-6399.957">3537 533,'-71'44,"64"-41,0 0,1 1,-1 0,1 0,-1 0,1 1,0 0,1 0,-1 1,1-1,0 1,1 0,-1 1,1-1,0 1,1 0,0 0,0 0,0 0,1 0,0 1,0-1,1 1,0 0,0-1,1 1,0 0,2-5,-1-1,1 0,0 0,0 0,0 0,0 0,0 0,1 0,-1-1,1 1,-1-1,1 0,-1 0,1 1,0-2,-1 1,1 0,0-1,0 1,0-1,-1 0,1 0,0 0,0 0,0 0,0-1,0 1,-1-1,1 0,0 0,-1 0,1 0,0 0,-1 0,1-1,83-58,-20-15,-42 130,-22-49,1-1,0 1,0-1,0 1,1-1,0 0,0-1,0 1,0-1,1 0,0 0,-1 0,1 0,1-1,-1 0,1 0,-1 0,1-1,0 0,0 0,0 0,0-1,0 0,0 0,0 0,0-1,1 0,-1 0,1-1,10 0,0 0,0-2,0 0,0-1,0 0,-1-1,0-1,0-1,0 0,1-2,-1 0,1-1,-1-1,-1-1,0 0,0 0,-1-2,-1 1,0-2,-1 0,-1 0,0-1,-1-1,-1 0,0 0,-2-1,0 0,-1 0,0 0,-2-1,0 0,-1 0,-1 0,0-15,-1 24,-1 0,0 0,-1 0,0-1,-1 1,0 0,0 0,-1 1,0-1,-1 1,0-1,0 1,-1 0,0 0,-1 1,0 0,0 0,-1 0,0 1,0-1,-1 2,0-1,0 1,-1 1,1-1,-1 1,0 1,-2-1,8 4,1 0,0 0,-1 1,1-1,-1 1,1 0,-1-1,1 1,-1 0,1 0,-1 1,1-1,-1 0,1 1,-1 0,1-1,-1 1,1 0,0 0,0 1,-1-1,1 0,0 1,0-1,0 1,1 0,-1-1,0 1,0 0,1 0,0 0,-1 0,1 1,0-1,0 0,0 1,0-1,0 0,1 1,-1-1,0 2,13 104,21-35,2-1,4-2,3-1,2-3,4-1,23 22,-63-76,-1-1,2-1,-1 1,1-1,1-1,-1 0,1 0,1-1,-1 0,1-1,1 0,-1-1,1 0,0 0,7 0,1-3</inkml:trace>
  <inkml:trace contextRef="#ctx0" brushRef="#br0" timeOffset="15950.653">1165 1815,'-2'-6,"-1"0,0 0,-1 0,1 0,-1 1,0-1,0 1,-1 0,0 0,1 0,-2 1,1 0,0 0,-1 0,0 1,-3-2,-5-1,1 0,-2 0,1 2,0-1,-1 2,0 0,0 1,0 0,0 2,0-1,0 2,0 0,0 1,1 0,-1 1,-4 2,10-3,-1 1,1 0,0 0,0 0,0 2,1-1,-1 1,1 0,0 1,1-1,-1 2,1-1,0 1,1 0,0 0,0 1,0 0,1 0,0 1,1-1,0 1,0 0,1 0,0 0,-1 8,3-12,0 1,1 0,-1 0,1 0,1 0,-1 0,1 0,0 0,0-1,1 1,-1 0,1-1,1 1,-1-1,1 0,0 1,0-1,1-1,-1 1,1 0,0-1,0 0,1 0,-1 0,1 0,0-1,0 0,0 0,0 0,0-1,5 2,3 1,1 0,-1-1,1-1,0 0,0-1,0-1,0 0,0-1,0 0,0-1,0-1,13-3,-8 2,-1-1,0-1,0-1,0-1,-1 0,0-1,0-1,-1 0,0-2,-1 0,0 0,0-1,-1-1,-1-1,-1 0,0 0,0-1,-1-1,3-8,-10 13,-12 26,-14 31,-132 443,84-269,70-219,0 0,0 0,0 0,0 0,0 0,0 0,0-1,0 1,0 0,0 0,0 0,1 0,-1 0,0-1,0 1,1 0,-1 0,1 0,-1-1,1 1,-1 0,1-1,-1 1,1 0,0-1,-1 1,1-1,0 1,0-1,-1 1,1-1,0 1,0-1,0 0,0 0,-1 1,1-1,0 0,0 0,0 0,0 0,0 0,0 0,-1 0,1 0,0 0,0-1,0 1,0 0,0 0,-1-1,1 1,0-1,0 1,0 0,-1-1,1 0,0 1,-1-1,1 1,-1-1,1 0,0 1,-1-1,1-1,12-10</inkml:trace>
  <inkml:trace contextRef="#ctx0" brushRef="#br0" timeOffset="16280.691">1529 1839,'4'0,"-3"4,-1 6,-1 5,4 4,1 3,0-2</inkml:trace>
  <inkml:trace contextRef="#ctx0" brushRef="#br0" timeOffset="16550.637">1553 2179,'-4'4,"-2"5,-3 2,-5 2,1 4,5-2,10-3,7-3,3-4</inkml:trace>
  <inkml:trace contextRef="#ctx0" brushRef="#br0" timeOffset="17222.394">1891 1791,'0'-5,"1"1,0-1,0 1,1-1,-1 1,1-1,0 1,0 0,1 0,-1 0,1 0,-1 0,1 1,1-1,-1 1,0 0,1 0,0 0,-1 0,1 1,0-1,1 1,-1 0,0 0,0 1,1-1,0 1,127-27,-127 27,-2 0,-1 0,0 0,1 0,-1 0,1 0,-1 1,1-1,-1 1,1 0,0-1,-1 1,1 0,-1 1,1-1,-1 0,1 1,0-1,-1 1,0 0,1 0,-1 0,1 0,-1 0,0 1,0-1,0 1,0-1,0 1,0 0,0 0,0 0,-1 0,1 0,-1 0,1 0,-1 0,0 1,0-1,0 0,0 1,0-1,-1 1,1-1,-1 1,0 0,0-1,-5 16,-2-1,0 1,-1-2,-1 1,-1-1,0-1,-1 1,0-2,-2 0,-1 2,-20 25,-22 27,35-45,0 2,1 0,2 2,1 0,1 1,1 0,-1 6,15-31,0 0,-1 0,1 1,1-1,-1 1,0-1,1 1,0-1,0 1,0 0,0-1,1 1,-1-1,1 1,0-1,0 1,0-1,0 0,1 0,-1 1,1-1,0 0,0 0,0 0,0-1,1 1,-1 0,1-1,-1 0,1 1,0-1,0 0,0 0,0-1,0 1,1-1,-1 0,0 1,1-1,-1-1,1 1,2 0,152 5,-138-9,0-2,0 0,0-1,-1-1,0 0,0-2,-1 0,0-1,-1-1,0-1,-1 0,7-7,-2-1</inkml:trace>
  <inkml:trace contextRef="#ctx0" brushRef="#br0" timeOffset="17532.395">2883 1694,'-162'118,"147"-107,1 0,0 2,1-1,0 2,1 0,0 0,1 1,1 1,1 0,0 0,1 0,1 1,0 1,1-1,1 1,1 0,0 0,2 0,-1 18,3-31,1-1,1 1,-1-1,0 1,1-1,0 0,0 0,1 0,-1 0,1 0,-1 0,1-1,0 1,1-1,-1 0,0 0,1 0,0-1,0 1,0-1,0 0,0 0,0 0,1 0,-1-1,0 1,1-1,-1-1,1 1,0-1,-1 1,1-1,-1 0,1-1,0 1,-1-1,1 0,1-1,11-1,0 0,-1-2,1 0,-1-1,0-1,-1 0,1-1,-1 0,10-10,-17 13,-2-2,1 1,0-1,-1 0,-1 0,1-1,-1 0,0 0,-1 0,0-1,0 1,-1-1,0 0,-1 0,0 0,0 0,-1 0,0 0,0-1,-1 1,0 0,-1-1,0 1,-1 0,0 0,0 0,-1 0,0 0,0 0,-1 1,0 0,-1-1,0 2,0-1,-1 0,0 1,0 0,-1 1,1-1,-1 1,-1 0,1 1,-1 0,0 0,0 1,-1 0,1 0,-1 1,0 0,0 1,0-1,0 2,-5-1,-14 4</inkml:trace>
  <inkml:trace contextRef="#ctx0" brushRef="#br0" timeOffset="19002.318">3513 2203,'121'-144,"152"-222,-273 366,1-1,-1 0,0 0,0 0,0 0,1 0,-1 0,0 0,1 1,-1-1,1 0,-1 0,1 0,0 1,-1-1,1 0,0 1,-1-1,1 0,0 1,0-1,-1 1,1 0,0-1,0 1,0-1,0 1,0 0,0 0,0 0,-1-1,1 1,0 0,0 0,0 0,0 0,0 1,0-1,0 0,0 0,0 0,0 1,0-1,-1 1,1-1,0 0,0 1,0-1,-1 1,1 0,0-1,-1 1,1 0,0-1,-1 1,1 0,-1 0,1 0,-1-1,1 1,-1 0,0 0,1 0,-1 0,0 0,0 0,21 74,-18-59,110 311,-112-327,0 1,-1 0,1 0,0 0,0 0,0 0,-1 0,1 0,0 0,-1 0,1 0,-1 0,0 1,1-1,-1 0,0 0,0 0,1 1,-1-1,0 0,0 0,0 1,-1-1,1 0,0 0,0 0,-1 1,1-1,-1 0,1 0,-1 0,1 0,-1 0,0 0,1 0,-1 0,0 0,0 0,0 0,0 0,0-1,0 1,0 0,0-1,0 1,0 0,0-1,0 1,0-1,0 0,-1 1,1-1,0 0,0 0,-1 0,1 0,0 0,0 0,0 0,-1 0,1-1,0 1,0 0,0-1,-1 1,1-1,-81-31,-139-142,205 154,5 2</inkml:trace>
  <inkml:trace contextRef="#ctx0" brushRef="#br0" timeOffset="19642.255">4358 2203,'-4'-2,"0"0,0 1,1-2,-1 1,0 0,1-1,-1 1,1-1,0 0,0 0,0 0,0 0,1-1,-1 1,1-1,0 0,0 0,0 0,1 0,-1 0,1 0,0 0,0 0,0 0,1-1,-1 1,1 0,0-1,0 1,1 0,-1 0,1-1,0 0,10-25,1 0,1 1,1 1,2 0,0 0,2 2,1 0,2 1,0 2,7-6,7-12,-30 35,-5 4,1 0,-1-1,1 1,0 0,0 0,0-1,0 1,0 0,0 0,1 0,-1 0,1 0,-1 1,1-1,0 0,-1 1,1-1,0 1,0-1,0 1,0 0,1 0,-1 0,0 0,0 1,1-1,-1 0,0 1,1 0,-1-1,0 1,1 0,-1 0,0 0,1 1,-1-1,1 0,-1 1,0 0,0 0,1-1,-1 1,0 0,0 1,0-1,0 0,0 1,0-1,0 1,-1-1,1 1,0 0,-1 0,0 0,1 0,20 80,-23-75,1-1,0 1,1-1,0 0,0 1,0-1,0 0,1 1,0-1,1 0,-1 0,1-1,0 1,1 0,-1-1,1 0,0 0,1 0,-1 0,1-1,0 0,0 0,0 0,0 0,1-1,0 0,4 2,1-6,1 0,0-1,-1-1,0 0,1 0,-1-1,0-1,-1 0,1 0,-1-1,0 0,0-1,-1 0,0 0,7-9,212-218,-228 233,0 0,0 0,0 0,1 0,-1 1,0-1,1 0,-1 0,0 0,1 1,-1-1,1 0,-1 1,1-1,-1 0,1 1,0-1,-1 1,1-1,0 1,-1-1,1 1,0-1,0 1,-1 0,1-1,0 1,0 0,0 0,0-1,-1 1,1 0,0 0,0 0,0 0,0 0,0 0,-1 1,1-1,0 0,0 0,0 1,-1-1,1 0,0 1,0-1,-1 1,1-1,0 1,-1-1,1 1,0-1,-1 1,1 0,-1-1,1 1,-1 0,1-1,-1 1,1 0,-1 0,0 0,0-1,1 1,-1 0,0 0,0 0,4 67,-4-58,24 182,-22-185,0 1,0-1,1 1,0-1,0 0,1 0,0-1,0 1,1-1,-1 0,1 0,1 0,-1-1,1 1,0-2,0 1,1 0,-1-1,1 0,0-1,0 0,0 0,4 1,7-1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59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1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59">2061 340,'43'-5,"39"-6,4-2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5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4/12/2021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5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4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.xml"/><Relationship Id="rId21" Type="http://schemas.openxmlformats.org/officeDocument/2006/relationships/image" Target="../media/image3210.png"/><Relationship Id="rId42" Type="http://schemas.openxmlformats.org/officeDocument/2006/relationships/customXml" Target="../ink/ink147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160.xml"/><Relationship Id="rId16" Type="http://schemas.openxmlformats.org/officeDocument/2006/relationships/customXml" Target="../ink/ink134.xml"/><Relationship Id="rId11" Type="http://schemas.openxmlformats.org/officeDocument/2006/relationships/image" Target="../media/image2710.png"/><Relationship Id="rId24" Type="http://schemas.openxmlformats.org/officeDocument/2006/relationships/customXml" Target="../ink/ink138.xml"/><Relationship Id="rId32" Type="http://schemas.openxmlformats.org/officeDocument/2006/relationships/customXml" Target="../ink/ink142.xml"/><Relationship Id="rId37" Type="http://schemas.openxmlformats.org/officeDocument/2006/relationships/image" Target="../media/image40.png"/><Relationship Id="rId40" Type="http://schemas.openxmlformats.org/officeDocument/2006/relationships/customXml" Target="../ink/ink146.xml"/><Relationship Id="rId45" Type="http://schemas.openxmlformats.org/officeDocument/2006/relationships/image" Target="../media/image44.png"/><Relationship Id="rId53" Type="http://schemas.openxmlformats.org/officeDocument/2006/relationships/image" Target="../media/image48.png"/><Relationship Id="rId58" Type="http://schemas.openxmlformats.org/officeDocument/2006/relationships/customXml" Target="../ink/ink155.xml"/><Relationship Id="rId66" Type="http://schemas.openxmlformats.org/officeDocument/2006/relationships/customXml" Target="../ink/ink159.xml"/><Relationship Id="rId74" Type="http://schemas.openxmlformats.org/officeDocument/2006/relationships/customXml" Target="../ink/ink163.xml"/><Relationship Id="rId5" Type="http://schemas.openxmlformats.org/officeDocument/2006/relationships/image" Target="../media/image2410.png"/><Relationship Id="rId61" Type="http://schemas.openxmlformats.org/officeDocument/2006/relationships/image" Target="../media/image52.png"/><Relationship Id="rId19" Type="http://schemas.openxmlformats.org/officeDocument/2006/relationships/image" Target="../media/image3110.png"/><Relationship Id="rId14" Type="http://schemas.openxmlformats.org/officeDocument/2006/relationships/customXml" Target="../ink/ink133.xml"/><Relationship Id="rId22" Type="http://schemas.openxmlformats.org/officeDocument/2006/relationships/customXml" Target="../ink/ink137.xml"/><Relationship Id="rId27" Type="http://schemas.openxmlformats.org/officeDocument/2006/relationships/image" Target="../media/image3510.png"/><Relationship Id="rId30" Type="http://schemas.openxmlformats.org/officeDocument/2006/relationships/customXml" Target="../ink/ink141.xml"/><Relationship Id="rId35" Type="http://schemas.openxmlformats.org/officeDocument/2006/relationships/image" Target="../media/image39.png"/><Relationship Id="rId43" Type="http://schemas.openxmlformats.org/officeDocument/2006/relationships/image" Target="../media/image43.png"/><Relationship Id="rId48" Type="http://schemas.openxmlformats.org/officeDocument/2006/relationships/customXml" Target="../ink/ink150.xml"/><Relationship Id="rId56" Type="http://schemas.openxmlformats.org/officeDocument/2006/relationships/customXml" Target="../ink/ink154.xml"/><Relationship Id="rId64" Type="http://schemas.openxmlformats.org/officeDocument/2006/relationships/customXml" Target="../ink/ink158.xml"/><Relationship Id="rId69" Type="http://schemas.openxmlformats.org/officeDocument/2006/relationships/image" Target="../media/image56.png"/><Relationship Id="rId77" Type="http://schemas.openxmlformats.org/officeDocument/2006/relationships/image" Target="../media/image60.png"/><Relationship Id="rId8" Type="http://schemas.openxmlformats.org/officeDocument/2006/relationships/customXml" Target="../ink/ink130.xml"/><Relationship Id="rId51" Type="http://schemas.openxmlformats.org/officeDocument/2006/relationships/image" Target="../media/image47.png"/><Relationship Id="rId72" Type="http://schemas.openxmlformats.org/officeDocument/2006/relationships/customXml" Target="../ink/ink162.xml"/><Relationship Id="rId3" Type="http://schemas.openxmlformats.org/officeDocument/2006/relationships/image" Target="../media/image2310.png"/><Relationship Id="rId12" Type="http://schemas.openxmlformats.org/officeDocument/2006/relationships/customXml" Target="../ink/ink132.xml"/><Relationship Id="rId17" Type="http://schemas.openxmlformats.org/officeDocument/2006/relationships/image" Target="../media/image3010.png"/><Relationship Id="rId25" Type="http://schemas.openxmlformats.org/officeDocument/2006/relationships/image" Target="../media/image3410.png"/><Relationship Id="rId33" Type="http://schemas.openxmlformats.org/officeDocument/2006/relationships/image" Target="../media/image38.png"/><Relationship Id="rId38" Type="http://schemas.openxmlformats.org/officeDocument/2006/relationships/customXml" Target="../ink/ink145.xml"/><Relationship Id="rId46" Type="http://schemas.openxmlformats.org/officeDocument/2006/relationships/customXml" Target="../ink/ink149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20" Type="http://schemas.openxmlformats.org/officeDocument/2006/relationships/customXml" Target="../ink/ink136.xml"/><Relationship Id="rId41" Type="http://schemas.openxmlformats.org/officeDocument/2006/relationships/image" Target="../media/image42.png"/><Relationship Id="rId54" Type="http://schemas.openxmlformats.org/officeDocument/2006/relationships/customXml" Target="../ink/ink153.xml"/><Relationship Id="rId62" Type="http://schemas.openxmlformats.org/officeDocument/2006/relationships/customXml" Target="../ink/ink157.xml"/><Relationship Id="rId70" Type="http://schemas.openxmlformats.org/officeDocument/2006/relationships/customXml" Target="../ink/ink161.xml"/><Relationship Id="rId75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.xml"/><Relationship Id="rId15" Type="http://schemas.openxmlformats.org/officeDocument/2006/relationships/image" Target="../media/image2910.png"/><Relationship Id="rId23" Type="http://schemas.openxmlformats.org/officeDocument/2006/relationships/image" Target="../media/image3310.png"/><Relationship Id="rId28" Type="http://schemas.openxmlformats.org/officeDocument/2006/relationships/customXml" Target="../ink/ink140.xml"/><Relationship Id="rId36" Type="http://schemas.openxmlformats.org/officeDocument/2006/relationships/customXml" Target="../ink/ink144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31.xml"/><Relationship Id="rId31" Type="http://schemas.openxmlformats.org/officeDocument/2006/relationships/image" Target="../media/image3710.png"/><Relationship Id="rId44" Type="http://schemas.openxmlformats.org/officeDocument/2006/relationships/customXml" Target="../ink/ink148.xml"/><Relationship Id="rId52" Type="http://schemas.openxmlformats.org/officeDocument/2006/relationships/customXml" Target="../ink/ink152.xml"/><Relationship Id="rId60" Type="http://schemas.openxmlformats.org/officeDocument/2006/relationships/customXml" Target="../ink/ink156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4" Type="http://schemas.openxmlformats.org/officeDocument/2006/relationships/customXml" Target="../ink/ink128.xml"/><Relationship Id="rId9" Type="http://schemas.openxmlformats.org/officeDocument/2006/relationships/image" Target="../media/image2610.png"/><Relationship Id="rId13" Type="http://schemas.openxmlformats.org/officeDocument/2006/relationships/image" Target="../media/image2810.png"/><Relationship Id="rId18" Type="http://schemas.openxmlformats.org/officeDocument/2006/relationships/customXml" Target="../ink/ink135.xml"/><Relationship Id="rId39" Type="http://schemas.openxmlformats.org/officeDocument/2006/relationships/image" Target="../media/image41.png"/><Relationship Id="rId34" Type="http://schemas.openxmlformats.org/officeDocument/2006/relationships/customXml" Target="../ink/ink143.xml"/><Relationship Id="rId50" Type="http://schemas.openxmlformats.org/officeDocument/2006/relationships/customXml" Target="../ink/ink151.xml"/><Relationship Id="rId55" Type="http://schemas.openxmlformats.org/officeDocument/2006/relationships/image" Target="../media/image49.png"/><Relationship Id="rId76" Type="http://schemas.openxmlformats.org/officeDocument/2006/relationships/customXml" Target="../ink/ink164.xml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2" Type="http://schemas.openxmlformats.org/officeDocument/2006/relationships/customXml" Target="../ink/ink127.xml"/><Relationship Id="rId29" Type="http://schemas.openxmlformats.org/officeDocument/2006/relationships/image" Target="../media/image3610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14.xml"/><Relationship Id="rId21" Type="http://schemas.openxmlformats.org/officeDocument/2006/relationships/image" Target="../media/image618.png"/><Relationship Id="rId42" Type="http://schemas.openxmlformats.org/officeDocument/2006/relationships/customXml" Target="../ink/ink5422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435.xml"/><Relationship Id="rId84" Type="http://schemas.openxmlformats.org/officeDocument/2006/relationships/customXml" Target="../ink/ink5443.xml"/><Relationship Id="rId89" Type="http://schemas.openxmlformats.org/officeDocument/2006/relationships/image" Target="../media/image650.png"/><Relationship Id="rId16" Type="http://schemas.openxmlformats.org/officeDocument/2006/relationships/customXml" Target="../ink/ink5409.xml"/><Relationship Id="rId11" Type="http://schemas.openxmlformats.org/officeDocument/2006/relationships/image" Target="../media/image613.png"/><Relationship Id="rId32" Type="http://schemas.openxmlformats.org/officeDocument/2006/relationships/customXml" Target="../ink/ink5417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430.xml"/><Relationship Id="rId74" Type="http://schemas.openxmlformats.org/officeDocument/2006/relationships/customXml" Target="../ink/ink5438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90" Type="http://schemas.openxmlformats.org/officeDocument/2006/relationships/customXml" Target="../ink/ink5446.xml"/><Relationship Id="rId14" Type="http://schemas.openxmlformats.org/officeDocument/2006/relationships/customXml" Target="../ink/ink5408.xml"/><Relationship Id="rId22" Type="http://schemas.openxmlformats.org/officeDocument/2006/relationships/customXml" Target="../ink/ink5412.xml"/><Relationship Id="rId27" Type="http://schemas.openxmlformats.org/officeDocument/2006/relationships/image" Target="../media/image621.png"/><Relationship Id="rId30" Type="http://schemas.openxmlformats.org/officeDocument/2006/relationships/customXml" Target="../ink/ink5416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425.xml"/><Relationship Id="rId56" Type="http://schemas.openxmlformats.org/officeDocument/2006/relationships/customXml" Target="../ink/ink5429.xml"/><Relationship Id="rId64" Type="http://schemas.openxmlformats.org/officeDocument/2006/relationships/customXml" Target="../ink/ink5433.xml"/><Relationship Id="rId69" Type="http://schemas.openxmlformats.org/officeDocument/2006/relationships/image" Target="../media/image641.png"/><Relationship Id="rId77" Type="http://schemas.openxmlformats.org/officeDocument/2006/relationships/image" Target="../media/image645.png"/><Relationship Id="rId8" Type="http://schemas.openxmlformats.org/officeDocument/2006/relationships/customXml" Target="../ink/ink5405.xml"/><Relationship Id="rId51" Type="http://schemas.openxmlformats.org/officeDocument/2006/relationships/image" Target="../media/image633.png"/><Relationship Id="rId72" Type="http://schemas.openxmlformats.org/officeDocument/2006/relationships/customXml" Target="../ink/ink5437.xml"/><Relationship Id="rId80" Type="http://schemas.openxmlformats.org/officeDocument/2006/relationships/customXml" Target="../ink/ink5441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407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420.xml"/><Relationship Id="rId46" Type="http://schemas.openxmlformats.org/officeDocument/2006/relationships/customXml" Target="../ink/ink5424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411.xml"/><Relationship Id="rId41" Type="http://schemas.openxmlformats.org/officeDocument/2006/relationships/image" Target="../media/image628.png"/><Relationship Id="rId54" Type="http://schemas.openxmlformats.org/officeDocument/2006/relationships/customXml" Target="../ink/ink5428.xml"/><Relationship Id="rId62" Type="http://schemas.openxmlformats.org/officeDocument/2006/relationships/customXml" Target="../ink/ink5432.xml"/><Relationship Id="rId70" Type="http://schemas.openxmlformats.org/officeDocument/2006/relationships/customXml" Target="../ink/ink5436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445.xml"/><Relationship Id="rId91" Type="http://schemas.openxmlformats.org/officeDocument/2006/relationships/image" Target="../media/image6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04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415.xml"/><Relationship Id="rId36" Type="http://schemas.openxmlformats.org/officeDocument/2006/relationships/customXml" Target="../ink/ink5419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406.xml"/><Relationship Id="rId31" Type="http://schemas.openxmlformats.org/officeDocument/2006/relationships/image" Target="../media/image623.png"/><Relationship Id="rId44" Type="http://schemas.openxmlformats.org/officeDocument/2006/relationships/customXml" Target="../ink/ink5423.xml"/><Relationship Id="rId52" Type="http://schemas.openxmlformats.org/officeDocument/2006/relationships/customXml" Target="../ink/ink5427.xml"/><Relationship Id="rId60" Type="http://schemas.openxmlformats.org/officeDocument/2006/relationships/customXml" Target="../ink/ink5431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440.xml"/><Relationship Id="rId81" Type="http://schemas.openxmlformats.org/officeDocument/2006/relationships/image" Target="../media/image67.png"/><Relationship Id="rId86" Type="http://schemas.openxmlformats.org/officeDocument/2006/relationships/customXml" Target="../ink/ink5444.xml"/><Relationship Id="rId4" Type="http://schemas.openxmlformats.org/officeDocument/2006/relationships/customXml" Target="../ink/ink5403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410.xml"/><Relationship Id="rId39" Type="http://schemas.openxmlformats.org/officeDocument/2006/relationships/image" Target="../media/image627.png"/><Relationship Id="rId34" Type="http://schemas.openxmlformats.org/officeDocument/2006/relationships/customXml" Target="../ink/ink5418.xml"/><Relationship Id="rId50" Type="http://schemas.openxmlformats.org/officeDocument/2006/relationships/customXml" Target="../ink/ink5426.xml"/><Relationship Id="rId55" Type="http://schemas.openxmlformats.org/officeDocument/2006/relationships/image" Target="../media/image635.png"/><Relationship Id="rId76" Type="http://schemas.openxmlformats.org/officeDocument/2006/relationships/customXml" Target="../ink/ink5439.xml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2" Type="http://schemas.openxmlformats.org/officeDocument/2006/relationships/customXml" Target="../ink/ink5402.xml"/><Relationship Id="rId29" Type="http://schemas.openxmlformats.org/officeDocument/2006/relationships/image" Target="../media/image622.png"/><Relationship Id="rId24" Type="http://schemas.openxmlformats.org/officeDocument/2006/relationships/customXml" Target="../ink/ink5413.xml"/><Relationship Id="rId40" Type="http://schemas.openxmlformats.org/officeDocument/2006/relationships/customXml" Target="../ink/ink5421.xml"/><Relationship Id="rId45" Type="http://schemas.openxmlformats.org/officeDocument/2006/relationships/image" Target="../media/image630.png"/><Relationship Id="rId66" Type="http://schemas.openxmlformats.org/officeDocument/2006/relationships/customXml" Target="../ink/ink5434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442.xml"/><Relationship Id="rId19" Type="http://schemas.openxmlformats.org/officeDocument/2006/relationships/image" Target="../media/image617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59.xml"/><Relationship Id="rId21" Type="http://schemas.openxmlformats.org/officeDocument/2006/relationships/image" Target="../media/image618.png"/><Relationship Id="rId42" Type="http://schemas.openxmlformats.org/officeDocument/2006/relationships/customXml" Target="../ink/ink5467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480.xml"/><Relationship Id="rId84" Type="http://schemas.openxmlformats.org/officeDocument/2006/relationships/customXml" Target="../ink/ink5488.xml"/><Relationship Id="rId89" Type="http://schemas.openxmlformats.org/officeDocument/2006/relationships/image" Target="../media/image650.png"/><Relationship Id="rId16" Type="http://schemas.openxmlformats.org/officeDocument/2006/relationships/customXml" Target="../ink/ink5454.xml"/><Relationship Id="rId11" Type="http://schemas.openxmlformats.org/officeDocument/2006/relationships/image" Target="../media/image613.png"/><Relationship Id="rId32" Type="http://schemas.openxmlformats.org/officeDocument/2006/relationships/customXml" Target="../ink/ink5462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475.xml"/><Relationship Id="rId74" Type="http://schemas.openxmlformats.org/officeDocument/2006/relationships/customXml" Target="../ink/ink5483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90" Type="http://schemas.openxmlformats.org/officeDocument/2006/relationships/customXml" Target="../ink/ink5491.xml"/><Relationship Id="rId95" Type="http://schemas.openxmlformats.org/officeDocument/2006/relationships/image" Target="../media/image653.png"/><Relationship Id="rId22" Type="http://schemas.openxmlformats.org/officeDocument/2006/relationships/customXml" Target="../ink/ink5457.xml"/><Relationship Id="rId27" Type="http://schemas.openxmlformats.org/officeDocument/2006/relationships/image" Target="../media/image621.png"/><Relationship Id="rId43" Type="http://schemas.openxmlformats.org/officeDocument/2006/relationships/image" Target="../media/image629.png"/><Relationship Id="rId48" Type="http://schemas.openxmlformats.org/officeDocument/2006/relationships/customXml" Target="../ink/ink5470.xml"/><Relationship Id="rId64" Type="http://schemas.openxmlformats.org/officeDocument/2006/relationships/customXml" Target="../ink/ink5478.xml"/><Relationship Id="rId69" Type="http://schemas.openxmlformats.org/officeDocument/2006/relationships/image" Target="../media/image641.png"/><Relationship Id="rId80" Type="http://schemas.openxmlformats.org/officeDocument/2006/relationships/customXml" Target="../ink/ink5486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452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465.xml"/><Relationship Id="rId46" Type="http://schemas.openxmlformats.org/officeDocument/2006/relationships/customXml" Target="../ink/ink5469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456.xml"/><Relationship Id="rId41" Type="http://schemas.openxmlformats.org/officeDocument/2006/relationships/image" Target="../media/image628.png"/><Relationship Id="rId54" Type="http://schemas.openxmlformats.org/officeDocument/2006/relationships/customXml" Target="../ink/ink5473.xml"/><Relationship Id="rId62" Type="http://schemas.openxmlformats.org/officeDocument/2006/relationships/customXml" Target="../ink/ink5477.xml"/><Relationship Id="rId70" Type="http://schemas.openxmlformats.org/officeDocument/2006/relationships/customXml" Target="../ink/ink5481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490.xml"/><Relationship Id="rId91" Type="http://schemas.openxmlformats.org/officeDocument/2006/relationships/image" Target="../media/image651.png"/><Relationship Id="rId96" Type="http://schemas.openxmlformats.org/officeDocument/2006/relationships/customXml" Target="../ink/ink54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9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460.xml"/><Relationship Id="rId36" Type="http://schemas.openxmlformats.org/officeDocument/2006/relationships/customXml" Target="../ink/ink5464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451.xml"/><Relationship Id="rId31" Type="http://schemas.openxmlformats.org/officeDocument/2006/relationships/image" Target="../media/image623.png"/><Relationship Id="rId44" Type="http://schemas.openxmlformats.org/officeDocument/2006/relationships/customXml" Target="../ink/ink5468.xml"/><Relationship Id="rId52" Type="http://schemas.openxmlformats.org/officeDocument/2006/relationships/customXml" Target="../ink/ink5472.xml"/><Relationship Id="rId60" Type="http://schemas.openxmlformats.org/officeDocument/2006/relationships/customXml" Target="../ink/ink5476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485.xml"/><Relationship Id="rId81" Type="http://schemas.openxmlformats.org/officeDocument/2006/relationships/image" Target="../media/image67.png"/><Relationship Id="rId86" Type="http://schemas.openxmlformats.org/officeDocument/2006/relationships/customXml" Target="../ink/ink5489.xml"/><Relationship Id="rId94" Type="http://schemas.openxmlformats.org/officeDocument/2006/relationships/customXml" Target="../ink/ink5493.xml"/><Relationship Id="rId4" Type="http://schemas.openxmlformats.org/officeDocument/2006/relationships/customXml" Target="../ink/ink5448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455.xml"/><Relationship Id="rId39" Type="http://schemas.openxmlformats.org/officeDocument/2006/relationships/image" Target="../media/image627.png"/><Relationship Id="rId34" Type="http://schemas.openxmlformats.org/officeDocument/2006/relationships/customXml" Target="../ink/ink5463.xml"/><Relationship Id="rId50" Type="http://schemas.openxmlformats.org/officeDocument/2006/relationships/customXml" Target="../ink/ink5471.xml"/><Relationship Id="rId55" Type="http://schemas.openxmlformats.org/officeDocument/2006/relationships/image" Target="../media/image635.png"/><Relationship Id="rId76" Type="http://schemas.openxmlformats.org/officeDocument/2006/relationships/customXml" Target="../ink/ink5484.xml"/><Relationship Id="rId97" Type="http://schemas.openxmlformats.org/officeDocument/2006/relationships/image" Target="../media/image654.png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92" Type="http://schemas.openxmlformats.org/officeDocument/2006/relationships/customXml" Target="../ink/ink5492.xml"/><Relationship Id="rId2" Type="http://schemas.openxmlformats.org/officeDocument/2006/relationships/customXml" Target="../ink/ink5447.xml"/><Relationship Id="rId29" Type="http://schemas.openxmlformats.org/officeDocument/2006/relationships/image" Target="../media/image622.png"/><Relationship Id="rId24" Type="http://schemas.openxmlformats.org/officeDocument/2006/relationships/customXml" Target="../ink/ink5458.xml"/><Relationship Id="rId40" Type="http://schemas.openxmlformats.org/officeDocument/2006/relationships/customXml" Target="../ink/ink5466.xml"/><Relationship Id="rId45" Type="http://schemas.openxmlformats.org/officeDocument/2006/relationships/image" Target="../media/image630.png"/><Relationship Id="rId66" Type="http://schemas.openxmlformats.org/officeDocument/2006/relationships/customXml" Target="../ink/ink5479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487.xml"/><Relationship Id="rId19" Type="http://schemas.openxmlformats.org/officeDocument/2006/relationships/image" Target="../media/image617.png"/><Relationship Id="rId14" Type="http://schemas.openxmlformats.org/officeDocument/2006/relationships/customXml" Target="../ink/ink5453.xml"/><Relationship Id="rId30" Type="http://schemas.openxmlformats.org/officeDocument/2006/relationships/customXml" Target="../ink/ink5461.xml"/><Relationship Id="rId35" Type="http://schemas.openxmlformats.org/officeDocument/2006/relationships/image" Target="../media/image625.png"/><Relationship Id="rId56" Type="http://schemas.openxmlformats.org/officeDocument/2006/relationships/customXml" Target="../ink/ink5474.xml"/><Relationship Id="rId77" Type="http://schemas.openxmlformats.org/officeDocument/2006/relationships/image" Target="../media/image645.png"/><Relationship Id="rId8" Type="http://schemas.openxmlformats.org/officeDocument/2006/relationships/customXml" Target="../ink/ink5450.xml"/><Relationship Id="rId51" Type="http://schemas.openxmlformats.org/officeDocument/2006/relationships/image" Target="../media/image633.png"/><Relationship Id="rId72" Type="http://schemas.openxmlformats.org/officeDocument/2006/relationships/customXml" Target="../ink/ink5482.xml"/><Relationship Id="rId93" Type="http://schemas.openxmlformats.org/officeDocument/2006/relationships/image" Target="../media/image652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07.xml"/><Relationship Id="rId21" Type="http://schemas.openxmlformats.org/officeDocument/2006/relationships/image" Target="../media/image618.png"/><Relationship Id="rId42" Type="http://schemas.openxmlformats.org/officeDocument/2006/relationships/customXml" Target="../ink/ink5515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528.xml"/><Relationship Id="rId84" Type="http://schemas.openxmlformats.org/officeDocument/2006/relationships/customXml" Target="../ink/ink5536.xml"/><Relationship Id="rId89" Type="http://schemas.openxmlformats.org/officeDocument/2006/relationships/image" Target="../media/image650.png"/><Relationship Id="rId16" Type="http://schemas.openxmlformats.org/officeDocument/2006/relationships/customXml" Target="../ink/ink5502.xml"/><Relationship Id="rId11" Type="http://schemas.openxmlformats.org/officeDocument/2006/relationships/image" Target="../media/image613.png"/><Relationship Id="rId32" Type="http://schemas.openxmlformats.org/officeDocument/2006/relationships/customXml" Target="../ink/ink5510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523.xml"/><Relationship Id="rId74" Type="http://schemas.openxmlformats.org/officeDocument/2006/relationships/customXml" Target="../ink/ink5531.xml"/><Relationship Id="rId79" Type="http://schemas.openxmlformats.org/officeDocument/2006/relationships/image" Target="../media/image646.png"/><Relationship Id="rId102" Type="http://schemas.openxmlformats.org/officeDocument/2006/relationships/customXml" Target="../ink/ink5545.xml"/><Relationship Id="rId5" Type="http://schemas.openxmlformats.org/officeDocument/2006/relationships/image" Target="../media/image610.png"/><Relationship Id="rId90" Type="http://schemas.openxmlformats.org/officeDocument/2006/relationships/customXml" Target="../ink/ink5539.xml"/><Relationship Id="rId95" Type="http://schemas.openxmlformats.org/officeDocument/2006/relationships/image" Target="../media/image653.png"/><Relationship Id="rId22" Type="http://schemas.openxmlformats.org/officeDocument/2006/relationships/customXml" Target="../ink/ink5505.xml"/><Relationship Id="rId27" Type="http://schemas.openxmlformats.org/officeDocument/2006/relationships/image" Target="../media/image621.png"/><Relationship Id="rId43" Type="http://schemas.openxmlformats.org/officeDocument/2006/relationships/image" Target="../media/image629.png"/><Relationship Id="rId48" Type="http://schemas.openxmlformats.org/officeDocument/2006/relationships/customXml" Target="../ink/ink5518.xml"/><Relationship Id="rId64" Type="http://schemas.openxmlformats.org/officeDocument/2006/relationships/customXml" Target="../ink/ink5526.xml"/><Relationship Id="rId69" Type="http://schemas.openxmlformats.org/officeDocument/2006/relationships/image" Target="../media/image641.png"/><Relationship Id="rId80" Type="http://schemas.openxmlformats.org/officeDocument/2006/relationships/customXml" Target="../ink/ink5534.xml"/><Relationship Id="rId85" Type="http://schemas.openxmlformats.org/officeDocument/2006/relationships/image" Target="../media/image648.png"/><Relationship Id="rId12" Type="http://schemas.openxmlformats.org/officeDocument/2006/relationships/customXml" Target="../ink/ink5500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513.xml"/><Relationship Id="rId46" Type="http://schemas.openxmlformats.org/officeDocument/2006/relationships/customXml" Target="../ink/ink5517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103" Type="http://schemas.openxmlformats.org/officeDocument/2006/relationships/image" Target="../media/image657.png"/><Relationship Id="rId20" Type="http://schemas.openxmlformats.org/officeDocument/2006/relationships/customXml" Target="../ink/ink5504.xml"/><Relationship Id="rId41" Type="http://schemas.openxmlformats.org/officeDocument/2006/relationships/image" Target="../media/image628.png"/><Relationship Id="rId54" Type="http://schemas.openxmlformats.org/officeDocument/2006/relationships/customXml" Target="../ink/ink5521.xml"/><Relationship Id="rId62" Type="http://schemas.openxmlformats.org/officeDocument/2006/relationships/customXml" Target="../ink/ink5525.xml"/><Relationship Id="rId70" Type="http://schemas.openxmlformats.org/officeDocument/2006/relationships/customXml" Target="../ink/ink5529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538.xml"/><Relationship Id="rId91" Type="http://schemas.openxmlformats.org/officeDocument/2006/relationships/image" Target="../media/image651.png"/><Relationship Id="rId96" Type="http://schemas.openxmlformats.org/officeDocument/2006/relationships/customXml" Target="../ink/ink55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7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508.xml"/><Relationship Id="rId36" Type="http://schemas.openxmlformats.org/officeDocument/2006/relationships/customXml" Target="../ink/ink5512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499.xml"/><Relationship Id="rId31" Type="http://schemas.openxmlformats.org/officeDocument/2006/relationships/image" Target="../media/image623.png"/><Relationship Id="rId44" Type="http://schemas.openxmlformats.org/officeDocument/2006/relationships/customXml" Target="../ink/ink5516.xml"/><Relationship Id="rId52" Type="http://schemas.openxmlformats.org/officeDocument/2006/relationships/customXml" Target="../ink/ink5520.xml"/><Relationship Id="rId60" Type="http://schemas.openxmlformats.org/officeDocument/2006/relationships/customXml" Target="../ink/ink5524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533.xml"/><Relationship Id="rId81" Type="http://schemas.openxmlformats.org/officeDocument/2006/relationships/image" Target="../media/image67.png"/><Relationship Id="rId86" Type="http://schemas.openxmlformats.org/officeDocument/2006/relationships/customXml" Target="../ink/ink5537.xml"/><Relationship Id="rId94" Type="http://schemas.openxmlformats.org/officeDocument/2006/relationships/customXml" Target="../ink/ink5541.xml"/><Relationship Id="rId99" Type="http://schemas.openxmlformats.org/officeDocument/2006/relationships/image" Target="../media/image655.png"/><Relationship Id="rId101" Type="http://schemas.openxmlformats.org/officeDocument/2006/relationships/image" Target="../media/image656.png"/><Relationship Id="rId4" Type="http://schemas.openxmlformats.org/officeDocument/2006/relationships/customXml" Target="../ink/ink5496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503.xml"/><Relationship Id="rId39" Type="http://schemas.openxmlformats.org/officeDocument/2006/relationships/image" Target="../media/image627.png"/><Relationship Id="rId34" Type="http://schemas.openxmlformats.org/officeDocument/2006/relationships/customXml" Target="../ink/ink5511.xml"/><Relationship Id="rId50" Type="http://schemas.openxmlformats.org/officeDocument/2006/relationships/customXml" Target="../ink/ink5519.xml"/><Relationship Id="rId55" Type="http://schemas.openxmlformats.org/officeDocument/2006/relationships/image" Target="../media/image635.png"/><Relationship Id="rId76" Type="http://schemas.openxmlformats.org/officeDocument/2006/relationships/customXml" Target="../ink/ink5532.xml"/><Relationship Id="rId97" Type="http://schemas.openxmlformats.org/officeDocument/2006/relationships/image" Target="../media/image654.png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92" Type="http://schemas.openxmlformats.org/officeDocument/2006/relationships/customXml" Target="../ink/ink5540.xml"/><Relationship Id="rId2" Type="http://schemas.openxmlformats.org/officeDocument/2006/relationships/customXml" Target="../ink/ink5495.xml"/><Relationship Id="rId29" Type="http://schemas.openxmlformats.org/officeDocument/2006/relationships/image" Target="../media/image622.png"/><Relationship Id="rId24" Type="http://schemas.openxmlformats.org/officeDocument/2006/relationships/customXml" Target="../ink/ink5506.xml"/><Relationship Id="rId40" Type="http://schemas.openxmlformats.org/officeDocument/2006/relationships/customXml" Target="../ink/ink5514.xml"/><Relationship Id="rId45" Type="http://schemas.openxmlformats.org/officeDocument/2006/relationships/image" Target="../media/image630.png"/><Relationship Id="rId66" Type="http://schemas.openxmlformats.org/officeDocument/2006/relationships/customXml" Target="../ink/ink5527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535.xml"/><Relationship Id="rId19" Type="http://schemas.openxmlformats.org/officeDocument/2006/relationships/image" Target="../media/image617.png"/><Relationship Id="rId14" Type="http://schemas.openxmlformats.org/officeDocument/2006/relationships/customXml" Target="../ink/ink5501.xml"/><Relationship Id="rId30" Type="http://schemas.openxmlformats.org/officeDocument/2006/relationships/customXml" Target="../ink/ink5509.xml"/><Relationship Id="rId35" Type="http://schemas.openxmlformats.org/officeDocument/2006/relationships/image" Target="../media/image625.png"/><Relationship Id="rId56" Type="http://schemas.openxmlformats.org/officeDocument/2006/relationships/customXml" Target="../ink/ink5522.xml"/><Relationship Id="rId77" Type="http://schemas.openxmlformats.org/officeDocument/2006/relationships/image" Target="../media/image645.png"/><Relationship Id="rId100" Type="http://schemas.openxmlformats.org/officeDocument/2006/relationships/customXml" Target="../ink/ink5544.xml"/><Relationship Id="rId8" Type="http://schemas.openxmlformats.org/officeDocument/2006/relationships/customXml" Target="../ink/ink5498.xml"/><Relationship Id="rId51" Type="http://schemas.openxmlformats.org/officeDocument/2006/relationships/image" Target="../media/image633.png"/><Relationship Id="rId72" Type="http://schemas.openxmlformats.org/officeDocument/2006/relationships/customXml" Target="../ink/ink5530.xml"/><Relationship Id="rId93" Type="http://schemas.openxmlformats.org/officeDocument/2006/relationships/image" Target="../media/image652.png"/><Relationship Id="rId98" Type="http://schemas.openxmlformats.org/officeDocument/2006/relationships/customXml" Target="../ink/ink5543.xml"/><Relationship Id="rId3" Type="http://schemas.openxmlformats.org/officeDocument/2006/relationships/image" Target="../media/image609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8.png"/><Relationship Id="rId2" Type="http://schemas.openxmlformats.org/officeDocument/2006/relationships/customXml" Target="../ink/ink5546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8.png"/><Relationship Id="rId7" Type="http://schemas.openxmlformats.org/officeDocument/2006/relationships/image" Target="../media/image660.png"/><Relationship Id="rId2" Type="http://schemas.openxmlformats.org/officeDocument/2006/relationships/customXml" Target="../ink/ink55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9.xml"/><Relationship Id="rId5" Type="http://schemas.openxmlformats.org/officeDocument/2006/relationships/image" Target="../media/image659.png"/><Relationship Id="rId4" Type="http://schemas.openxmlformats.org/officeDocument/2006/relationships/customXml" Target="../ink/ink5548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53.xml"/><Relationship Id="rId13" Type="http://schemas.openxmlformats.org/officeDocument/2006/relationships/image" Target="../media/image663.png"/><Relationship Id="rId18" Type="http://schemas.openxmlformats.org/officeDocument/2006/relationships/customXml" Target="../ink/ink5558.xml"/><Relationship Id="rId3" Type="http://schemas.openxmlformats.org/officeDocument/2006/relationships/image" Target="../media/image658.png"/><Relationship Id="rId21" Type="http://schemas.openxmlformats.org/officeDocument/2006/relationships/image" Target="../media/image667.png"/><Relationship Id="rId7" Type="http://schemas.openxmlformats.org/officeDocument/2006/relationships/image" Target="../media/image660.png"/><Relationship Id="rId12" Type="http://schemas.openxmlformats.org/officeDocument/2006/relationships/customXml" Target="../ink/ink5555.xml"/><Relationship Id="rId17" Type="http://schemas.openxmlformats.org/officeDocument/2006/relationships/image" Target="../media/image665.png"/><Relationship Id="rId2" Type="http://schemas.openxmlformats.org/officeDocument/2006/relationships/customXml" Target="../ink/ink5550.xml"/><Relationship Id="rId16" Type="http://schemas.openxmlformats.org/officeDocument/2006/relationships/customXml" Target="../ink/ink5557.xml"/><Relationship Id="rId20" Type="http://schemas.openxmlformats.org/officeDocument/2006/relationships/customXml" Target="../ink/ink55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2.xml"/><Relationship Id="rId11" Type="http://schemas.openxmlformats.org/officeDocument/2006/relationships/image" Target="../media/image662.png"/><Relationship Id="rId5" Type="http://schemas.openxmlformats.org/officeDocument/2006/relationships/image" Target="../media/image659.png"/><Relationship Id="rId15" Type="http://schemas.openxmlformats.org/officeDocument/2006/relationships/image" Target="../media/image664.png"/><Relationship Id="rId10" Type="http://schemas.openxmlformats.org/officeDocument/2006/relationships/customXml" Target="../ink/ink5554.xml"/><Relationship Id="rId19" Type="http://schemas.openxmlformats.org/officeDocument/2006/relationships/image" Target="../media/image666.png"/><Relationship Id="rId4" Type="http://schemas.openxmlformats.org/officeDocument/2006/relationships/customXml" Target="../ink/ink5551.xml"/><Relationship Id="rId9" Type="http://schemas.openxmlformats.org/officeDocument/2006/relationships/image" Target="../media/image661.png"/><Relationship Id="rId14" Type="http://schemas.openxmlformats.org/officeDocument/2006/relationships/customXml" Target="../ink/ink5556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3.png"/><Relationship Id="rId18" Type="http://schemas.openxmlformats.org/officeDocument/2006/relationships/customXml" Target="../ink/ink5568.xml"/><Relationship Id="rId26" Type="http://schemas.openxmlformats.org/officeDocument/2006/relationships/customXml" Target="../ink/ink5572.xml"/><Relationship Id="rId39" Type="http://schemas.openxmlformats.org/officeDocument/2006/relationships/image" Target="../media/image676.png"/><Relationship Id="rId21" Type="http://schemas.openxmlformats.org/officeDocument/2006/relationships/image" Target="../media/image667.png"/><Relationship Id="rId34" Type="http://schemas.openxmlformats.org/officeDocument/2006/relationships/customXml" Target="../ink/ink5576.xml"/><Relationship Id="rId42" Type="http://schemas.openxmlformats.org/officeDocument/2006/relationships/customXml" Target="../ink/ink5580.xml"/><Relationship Id="rId7" Type="http://schemas.openxmlformats.org/officeDocument/2006/relationships/image" Target="../media/image660.png"/><Relationship Id="rId2" Type="http://schemas.openxmlformats.org/officeDocument/2006/relationships/customXml" Target="../ink/ink5560.xml"/><Relationship Id="rId16" Type="http://schemas.openxmlformats.org/officeDocument/2006/relationships/customXml" Target="../ink/ink5567.xml"/><Relationship Id="rId20" Type="http://schemas.openxmlformats.org/officeDocument/2006/relationships/customXml" Target="../ink/ink5569.xml"/><Relationship Id="rId29" Type="http://schemas.openxmlformats.org/officeDocument/2006/relationships/image" Target="../media/image671.png"/><Relationship Id="rId41" Type="http://schemas.openxmlformats.org/officeDocument/2006/relationships/image" Target="../media/image6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2.xml"/><Relationship Id="rId11" Type="http://schemas.openxmlformats.org/officeDocument/2006/relationships/image" Target="../media/image662.png"/><Relationship Id="rId24" Type="http://schemas.openxmlformats.org/officeDocument/2006/relationships/customXml" Target="../ink/ink5571.xml"/><Relationship Id="rId32" Type="http://schemas.openxmlformats.org/officeDocument/2006/relationships/customXml" Target="../ink/ink5575.xml"/><Relationship Id="rId37" Type="http://schemas.openxmlformats.org/officeDocument/2006/relationships/image" Target="../media/image675.png"/><Relationship Id="rId40" Type="http://schemas.openxmlformats.org/officeDocument/2006/relationships/customXml" Target="../ink/ink5579.xml"/><Relationship Id="rId5" Type="http://schemas.openxmlformats.org/officeDocument/2006/relationships/image" Target="../media/image659.png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573.xml"/><Relationship Id="rId36" Type="http://schemas.openxmlformats.org/officeDocument/2006/relationships/customXml" Target="../ink/ink5577.xml"/><Relationship Id="rId10" Type="http://schemas.openxmlformats.org/officeDocument/2006/relationships/customXml" Target="../ink/ink5564.xml"/><Relationship Id="rId19" Type="http://schemas.openxmlformats.org/officeDocument/2006/relationships/image" Target="../media/image666.png"/><Relationship Id="rId31" Type="http://schemas.openxmlformats.org/officeDocument/2006/relationships/image" Target="../media/image672.png"/><Relationship Id="rId4" Type="http://schemas.openxmlformats.org/officeDocument/2006/relationships/customXml" Target="../ink/ink5561.xml"/><Relationship Id="rId9" Type="http://schemas.openxmlformats.org/officeDocument/2006/relationships/image" Target="../media/image661.png"/><Relationship Id="rId14" Type="http://schemas.openxmlformats.org/officeDocument/2006/relationships/customXml" Target="../ink/ink5566.xml"/><Relationship Id="rId22" Type="http://schemas.openxmlformats.org/officeDocument/2006/relationships/customXml" Target="../ink/ink5570.xml"/><Relationship Id="rId27" Type="http://schemas.openxmlformats.org/officeDocument/2006/relationships/image" Target="../media/image670.png"/><Relationship Id="rId30" Type="http://schemas.openxmlformats.org/officeDocument/2006/relationships/customXml" Target="../ink/ink5574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8" Type="http://schemas.openxmlformats.org/officeDocument/2006/relationships/customXml" Target="../ink/ink5563.xml"/><Relationship Id="rId3" Type="http://schemas.openxmlformats.org/officeDocument/2006/relationships/image" Target="../media/image658.png"/><Relationship Id="rId12" Type="http://schemas.openxmlformats.org/officeDocument/2006/relationships/customXml" Target="../ink/ink5565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578.xml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3.png"/><Relationship Id="rId18" Type="http://schemas.openxmlformats.org/officeDocument/2006/relationships/customXml" Target="../ink/ink5589.xml"/><Relationship Id="rId26" Type="http://schemas.openxmlformats.org/officeDocument/2006/relationships/customXml" Target="../ink/ink5593.xml"/><Relationship Id="rId39" Type="http://schemas.openxmlformats.org/officeDocument/2006/relationships/image" Target="../media/image676.png"/><Relationship Id="rId21" Type="http://schemas.openxmlformats.org/officeDocument/2006/relationships/image" Target="../media/image667.png"/><Relationship Id="rId34" Type="http://schemas.openxmlformats.org/officeDocument/2006/relationships/customXml" Target="../ink/ink5597.xml"/><Relationship Id="rId42" Type="http://schemas.openxmlformats.org/officeDocument/2006/relationships/customXml" Target="../ink/ink5601.xml"/><Relationship Id="rId47" Type="http://schemas.openxmlformats.org/officeDocument/2006/relationships/image" Target="../media/image680.png"/><Relationship Id="rId50" Type="http://schemas.openxmlformats.org/officeDocument/2006/relationships/customXml" Target="../ink/ink5605.xml"/><Relationship Id="rId55" Type="http://schemas.openxmlformats.org/officeDocument/2006/relationships/image" Target="../media/image684.png"/><Relationship Id="rId7" Type="http://schemas.openxmlformats.org/officeDocument/2006/relationships/image" Target="../media/image660.png"/><Relationship Id="rId2" Type="http://schemas.openxmlformats.org/officeDocument/2006/relationships/customXml" Target="../ink/ink5581.xml"/><Relationship Id="rId16" Type="http://schemas.openxmlformats.org/officeDocument/2006/relationships/customXml" Target="../ink/ink5588.xml"/><Relationship Id="rId29" Type="http://schemas.openxmlformats.org/officeDocument/2006/relationships/image" Target="../media/image671.png"/><Relationship Id="rId11" Type="http://schemas.openxmlformats.org/officeDocument/2006/relationships/image" Target="../media/image662.png"/><Relationship Id="rId24" Type="http://schemas.openxmlformats.org/officeDocument/2006/relationships/customXml" Target="../ink/ink5592.xml"/><Relationship Id="rId32" Type="http://schemas.openxmlformats.org/officeDocument/2006/relationships/customXml" Target="../ink/ink5596.xml"/><Relationship Id="rId37" Type="http://schemas.openxmlformats.org/officeDocument/2006/relationships/image" Target="../media/image675.png"/><Relationship Id="rId40" Type="http://schemas.openxmlformats.org/officeDocument/2006/relationships/customXml" Target="../ink/ink5600.xml"/><Relationship Id="rId45" Type="http://schemas.openxmlformats.org/officeDocument/2006/relationships/image" Target="../media/image679.png"/><Relationship Id="rId53" Type="http://schemas.openxmlformats.org/officeDocument/2006/relationships/image" Target="../media/image683.png"/><Relationship Id="rId5" Type="http://schemas.openxmlformats.org/officeDocument/2006/relationships/image" Target="../media/image659.png"/><Relationship Id="rId10" Type="http://schemas.openxmlformats.org/officeDocument/2006/relationships/customXml" Target="../ink/ink5585.xml"/><Relationship Id="rId19" Type="http://schemas.openxmlformats.org/officeDocument/2006/relationships/image" Target="../media/image666.png"/><Relationship Id="rId31" Type="http://schemas.openxmlformats.org/officeDocument/2006/relationships/image" Target="../media/image672.png"/><Relationship Id="rId44" Type="http://schemas.openxmlformats.org/officeDocument/2006/relationships/customXml" Target="../ink/ink5602.xml"/><Relationship Id="rId52" Type="http://schemas.openxmlformats.org/officeDocument/2006/relationships/customXml" Target="../ink/ink5606.xml"/><Relationship Id="rId4" Type="http://schemas.openxmlformats.org/officeDocument/2006/relationships/customXml" Target="../ink/ink5582.xml"/><Relationship Id="rId9" Type="http://schemas.openxmlformats.org/officeDocument/2006/relationships/image" Target="../media/image661.png"/><Relationship Id="rId14" Type="http://schemas.openxmlformats.org/officeDocument/2006/relationships/customXml" Target="../ink/ink5587.xml"/><Relationship Id="rId22" Type="http://schemas.openxmlformats.org/officeDocument/2006/relationships/customXml" Target="../ink/ink5591.xml"/><Relationship Id="rId27" Type="http://schemas.openxmlformats.org/officeDocument/2006/relationships/image" Target="../media/image670.png"/><Relationship Id="rId30" Type="http://schemas.openxmlformats.org/officeDocument/2006/relationships/customXml" Target="../ink/ink5595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48" Type="http://schemas.openxmlformats.org/officeDocument/2006/relationships/customXml" Target="../ink/ink5604.xml"/><Relationship Id="rId8" Type="http://schemas.openxmlformats.org/officeDocument/2006/relationships/customXml" Target="../ink/ink5584.xml"/><Relationship Id="rId51" Type="http://schemas.openxmlformats.org/officeDocument/2006/relationships/image" Target="../media/image682.png"/><Relationship Id="rId3" Type="http://schemas.openxmlformats.org/officeDocument/2006/relationships/image" Target="../media/image658.png"/><Relationship Id="rId12" Type="http://schemas.openxmlformats.org/officeDocument/2006/relationships/customXml" Target="../ink/ink5586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599.xml"/><Relationship Id="rId46" Type="http://schemas.openxmlformats.org/officeDocument/2006/relationships/customXml" Target="../ink/ink5603.xml"/><Relationship Id="rId20" Type="http://schemas.openxmlformats.org/officeDocument/2006/relationships/customXml" Target="../ink/ink5590.xml"/><Relationship Id="rId41" Type="http://schemas.openxmlformats.org/officeDocument/2006/relationships/image" Target="../media/image677.png"/><Relationship Id="rId54" Type="http://schemas.openxmlformats.org/officeDocument/2006/relationships/customXml" Target="../ink/ink56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83.xml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594.xml"/><Relationship Id="rId36" Type="http://schemas.openxmlformats.org/officeDocument/2006/relationships/customXml" Target="../ink/ink5598.xml"/><Relationship Id="rId49" Type="http://schemas.openxmlformats.org/officeDocument/2006/relationships/image" Target="../media/image681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20.xml"/><Relationship Id="rId21" Type="http://schemas.openxmlformats.org/officeDocument/2006/relationships/image" Target="../media/image667.png"/><Relationship Id="rId34" Type="http://schemas.openxmlformats.org/officeDocument/2006/relationships/customXml" Target="../ink/ink5624.xml"/><Relationship Id="rId42" Type="http://schemas.openxmlformats.org/officeDocument/2006/relationships/customXml" Target="../ink/ink5628.xml"/><Relationship Id="rId47" Type="http://schemas.openxmlformats.org/officeDocument/2006/relationships/image" Target="../media/image680.png"/><Relationship Id="rId50" Type="http://schemas.openxmlformats.org/officeDocument/2006/relationships/customXml" Target="../ink/ink5632.xml"/><Relationship Id="rId55" Type="http://schemas.openxmlformats.org/officeDocument/2006/relationships/image" Target="../media/image684.png"/><Relationship Id="rId63" Type="http://schemas.openxmlformats.org/officeDocument/2006/relationships/image" Target="../media/image688.png"/><Relationship Id="rId7" Type="http://schemas.openxmlformats.org/officeDocument/2006/relationships/image" Target="../media/image660.png"/><Relationship Id="rId2" Type="http://schemas.openxmlformats.org/officeDocument/2006/relationships/customXml" Target="../ink/ink5608.xml"/><Relationship Id="rId16" Type="http://schemas.openxmlformats.org/officeDocument/2006/relationships/customXml" Target="../ink/ink5615.xml"/><Relationship Id="rId29" Type="http://schemas.openxmlformats.org/officeDocument/2006/relationships/image" Target="../media/image671.png"/><Relationship Id="rId11" Type="http://schemas.openxmlformats.org/officeDocument/2006/relationships/image" Target="../media/image662.png"/><Relationship Id="rId24" Type="http://schemas.openxmlformats.org/officeDocument/2006/relationships/customXml" Target="../ink/ink5619.xml"/><Relationship Id="rId32" Type="http://schemas.openxmlformats.org/officeDocument/2006/relationships/customXml" Target="../ink/ink5623.xml"/><Relationship Id="rId37" Type="http://schemas.openxmlformats.org/officeDocument/2006/relationships/image" Target="../media/image675.png"/><Relationship Id="rId40" Type="http://schemas.openxmlformats.org/officeDocument/2006/relationships/customXml" Target="../ink/ink5627.xml"/><Relationship Id="rId45" Type="http://schemas.openxmlformats.org/officeDocument/2006/relationships/image" Target="../media/image679.png"/><Relationship Id="rId53" Type="http://schemas.openxmlformats.org/officeDocument/2006/relationships/image" Target="../media/image683.png"/><Relationship Id="rId58" Type="http://schemas.openxmlformats.org/officeDocument/2006/relationships/customXml" Target="../ink/ink5636.xml"/><Relationship Id="rId5" Type="http://schemas.openxmlformats.org/officeDocument/2006/relationships/image" Target="../media/image659.png"/><Relationship Id="rId61" Type="http://schemas.openxmlformats.org/officeDocument/2006/relationships/image" Target="../media/image687.png"/><Relationship Id="rId19" Type="http://schemas.openxmlformats.org/officeDocument/2006/relationships/image" Target="../media/image666.png"/><Relationship Id="rId14" Type="http://schemas.openxmlformats.org/officeDocument/2006/relationships/customXml" Target="../ink/ink5614.xml"/><Relationship Id="rId22" Type="http://schemas.openxmlformats.org/officeDocument/2006/relationships/customXml" Target="../ink/ink5618.xml"/><Relationship Id="rId27" Type="http://schemas.openxmlformats.org/officeDocument/2006/relationships/image" Target="../media/image670.png"/><Relationship Id="rId30" Type="http://schemas.openxmlformats.org/officeDocument/2006/relationships/customXml" Target="../ink/ink5622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48" Type="http://schemas.openxmlformats.org/officeDocument/2006/relationships/customXml" Target="../ink/ink5631.xml"/><Relationship Id="rId56" Type="http://schemas.openxmlformats.org/officeDocument/2006/relationships/customXml" Target="../ink/ink5635.xml"/><Relationship Id="rId64" Type="http://schemas.openxmlformats.org/officeDocument/2006/relationships/customXml" Target="../ink/ink5639.xml"/><Relationship Id="rId8" Type="http://schemas.openxmlformats.org/officeDocument/2006/relationships/customXml" Target="../ink/ink5611.xml"/><Relationship Id="rId51" Type="http://schemas.openxmlformats.org/officeDocument/2006/relationships/image" Target="../media/image682.png"/><Relationship Id="rId3" Type="http://schemas.openxmlformats.org/officeDocument/2006/relationships/image" Target="../media/image658.png"/><Relationship Id="rId12" Type="http://schemas.openxmlformats.org/officeDocument/2006/relationships/customXml" Target="../ink/ink5613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626.xml"/><Relationship Id="rId46" Type="http://schemas.openxmlformats.org/officeDocument/2006/relationships/customXml" Target="../ink/ink5630.xml"/><Relationship Id="rId59" Type="http://schemas.openxmlformats.org/officeDocument/2006/relationships/image" Target="../media/image686.png"/><Relationship Id="rId20" Type="http://schemas.openxmlformats.org/officeDocument/2006/relationships/customXml" Target="../ink/ink5617.xml"/><Relationship Id="rId41" Type="http://schemas.openxmlformats.org/officeDocument/2006/relationships/image" Target="../media/image677.png"/><Relationship Id="rId54" Type="http://schemas.openxmlformats.org/officeDocument/2006/relationships/customXml" Target="../ink/ink5634.xml"/><Relationship Id="rId62" Type="http://schemas.openxmlformats.org/officeDocument/2006/relationships/customXml" Target="../ink/ink56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10.xml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621.xml"/><Relationship Id="rId36" Type="http://schemas.openxmlformats.org/officeDocument/2006/relationships/customXml" Target="../ink/ink5625.xml"/><Relationship Id="rId49" Type="http://schemas.openxmlformats.org/officeDocument/2006/relationships/image" Target="../media/image681.png"/><Relationship Id="rId57" Type="http://schemas.openxmlformats.org/officeDocument/2006/relationships/image" Target="../media/image685.png"/><Relationship Id="rId10" Type="http://schemas.openxmlformats.org/officeDocument/2006/relationships/customXml" Target="../ink/ink5612.xml"/><Relationship Id="rId31" Type="http://schemas.openxmlformats.org/officeDocument/2006/relationships/image" Target="../media/image672.png"/><Relationship Id="rId44" Type="http://schemas.openxmlformats.org/officeDocument/2006/relationships/customXml" Target="../ink/ink5629.xml"/><Relationship Id="rId52" Type="http://schemas.openxmlformats.org/officeDocument/2006/relationships/customXml" Target="../ink/ink5633.xml"/><Relationship Id="rId60" Type="http://schemas.openxmlformats.org/officeDocument/2006/relationships/customXml" Target="../ink/ink5637.xml"/><Relationship Id="rId65" Type="http://schemas.openxmlformats.org/officeDocument/2006/relationships/image" Target="../media/image689.png"/><Relationship Id="rId4" Type="http://schemas.openxmlformats.org/officeDocument/2006/relationships/customXml" Target="../ink/ink5609.xml"/><Relationship Id="rId9" Type="http://schemas.openxmlformats.org/officeDocument/2006/relationships/image" Target="../media/image661.png"/><Relationship Id="rId13" Type="http://schemas.openxmlformats.org/officeDocument/2006/relationships/image" Target="../media/image663.png"/><Relationship Id="rId18" Type="http://schemas.openxmlformats.org/officeDocument/2006/relationships/customXml" Target="../ink/ink5616.xml"/><Relationship Id="rId39" Type="http://schemas.openxmlformats.org/officeDocument/2006/relationships/image" Target="../media/image676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0.png"/><Relationship Id="rId2" Type="http://schemas.openxmlformats.org/officeDocument/2006/relationships/customXml" Target="../ink/ink564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.xml"/><Relationship Id="rId21" Type="http://schemas.openxmlformats.org/officeDocument/2006/relationships/image" Target="../media/image3210.png"/><Relationship Id="rId42" Type="http://schemas.openxmlformats.org/officeDocument/2006/relationships/customXml" Target="../ink/ink185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198.xml"/><Relationship Id="rId84" Type="http://schemas.openxmlformats.org/officeDocument/2006/relationships/customXml" Target="../ink/ink206.xml"/><Relationship Id="rId89" Type="http://schemas.openxmlformats.org/officeDocument/2006/relationships/image" Target="../media/image66.png"/><Relationship Id="rId16" Type="http://schemas.openxmlformats.org/officeDocument/2006/relationships/customXml" Target="../ink/ink172.xml"/><Relationship Id="rId11" Type="http://schemas.openxmlformats.org/officeDocument/2006/relationships/image" Target="../media/image2710.png"/><Relationship Id="rId32" Type="http://schemas.openxmlformats.org/officeDocument/2006/relationships/customXml" Target="../ink/ink180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193.xml"/><Relationship Id="rId74" Type="http://schemas.openxmlformats.org/officeDocument/2006/relationships/customXml" Target="../ink/ink201.xml"/><Relationship Id="rId79" Type="http://schemas.openxmlformats.org/officeDocument/2006/relationships/image" Target="../media/image61.png"/><Relationship Id="rId102" Type="http://schemas.openxmlformats.org/officeDocument/2006/relationships/customXml" Target="../ink/ink215.xml"/><Relationship Id="rId5" Type="http://schemas.openxmlformats.org/officeDocument/2006/relationships/image" Target="../media/image2410.png"/><Relationship Id="rId90" Type="http://schemas.openxmlformats.org/officeDocument/2006/relationships/customXml" Target="../ink/ink209.xml"/><Relationship Id="rId95" Type="http://schemas.openxmlformats.org/officeDocument/2006/relationships/image" Target="../media/image69.png"/><Relationship Id="rId22" Type="http://schemas.openxmlformats.org/officeDocument/2006/relationships/customXml" Target="../ink/ink175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188.xml"/><Relationship Id="rId64" Type="http://schemas.openxmlformats.org/officeDocument/2006/relationships/customXml" Target="../ink/ink196.xml"/><Relationship Id="rId69" Type="http://schemas.openxmlformats.org/officeDocument/2006/relationships/image" Target="../media/image56.png"/><Relationship Id="rId80" Type="http://schemas.openxmlformats.org/officeDocument/2006/relationships/customXml" Target="../ink/ink204.xml"/><Relationship Id="rId85" Type="http://schemas.openxmlformats.org/officeDocument/2006/relationships/image" Target="../media/image64.png"/><Relationship Id="rId12" Type="http://schemas.openxmlformats.org/officeDocument/2006/relationships/customXml" Target="../ink/ink170.xml"/><Relationship Id="rId17" Type="http://schemas.openxmlformats.org/officeDocument/2006/relationships/image" Target="../media/image3010.png"/><Relationship Id="rId25" Type="http://schemas.openxmlformats.org/officeDocument/2006/relationships/image" Target="../media/image3410.png"/><Relationship Id="rId33" Type="http://schemas.openxmlformats.org/officeDocument/2006/relationships/image" Target="../media/image38.png"/><Relationship Id="rId38" Type="http://schemas.openxmlformats.org/officeDocument/2006/relationships/customXml" Target="../ink/ink183.xml"/><Relationship Id="rId46" Type="http://schemas.openxmlformats.org/officeDocument/2006/relationships/customXml" Target="../ink/ink187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103" Type="http://schemas.openxmlformats.org/officeDocument/2006/relationships/image" Target="../media/image73.png"/><Relationship Id="rId20" Type="http://schemas.openxmlformats.org/officeDocument/2006/relationships/customXml" Target="../ink/ink174.xml"/><Relationship Id="rId41" Type="http://schemas.openxmlformats.org/officeDocument/2006/relationships/image" Target="../media/image42.png"/><Relationship Id="rId54" Type="http://schemas.openxmlformats.org/officeDocument/2006/relationships/customXml" Target="../ink/ink191.xml"/><Relationship Id="rId62" Type="http://schemas.openxmlformats.org/officeDocument/2006/relationships/customXml" Target="../ink/ink195.xml"/><Relationship Id="rId70" Type="http://schemas.openxmlformats.org/officeDocument/2006/relationships/customXml" Target="../ink/ink199.xml"/><Relationship Id="rId75" Type="http://schemas.openxmlformats.org/officeDocument/2006/relationships/image" Target="../media/image59.png"/><Relationship Id="rId83" Type="http://schemas.openxmlformats.org/officeDocument/2006/relationships/image" Target="../media/image63.png"/><Relationship Id="rId88" Type="http://schemas.openxmlformats.org/officeDocument/2006/relationships/customXml" Target="../ink/ink208.xml"/><Relationship Id="rId91" Type="http://schemas.openxmlformats.org/officeDocument/2006/relationships/image" Target="../media/image67.png"/><Relationship Id="rId96" Type="http://schemas.openxmlformats.org/officeDocument/2006/relationships/customXml" Target="../ink/ink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.xml"/><Relationship Id="rId15" Type="http://schemas.openxmlformats.org/officeDocument/2006/relationships/image" Target="../media/image2910.png"/><Relationship Id="rId23" Type="http://schemas.openxmlformats.org/officeDocument/2006/relationships/image" Target="../media/image3310.png"/><Relationship Id="rId28" Type="http://schemas.openxmlformats.org/officeDocument/2006/relationships/customXml" Target="../ink/ink178.xml"/><Relationship Id="rId36" Type="http://schemas.openxmlformats.org/officeDocument/2006/relationships/customXml" Target="../ink/ink182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69.xml"/><Relationship Id="rId31" Type="http://schemas.openxmlformats.org/officeDocument/2006/relationships/image" Target="../media/image3710.png"/><Relationship Id="rId44" Type="http://schemas.openxmlformats.org/officeDocument/2006/relationships/customXml" Target="../ink/ink186.xml"/><Relationship Id="rId52" Type="http://schemas.openxmlformats.org/officeDocument/2006/relationships/customXml" Target="../ink/ink190.xml"/><Relationship Id="rId60" Type="http://schemas.openxmlformats.org/officeDocument/2006/relationships/customXml" Target="../ink/ink194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203.xml"/><Relationship Id="rId81" Type="http://schemas.openxmlformats.org/officeDocument/2006/relationships/image" Target="../media/image62.png"/><Relationship Id="rId86" Type="http://schemas.openxmlformats.org/officeDocument/2006/relationships/customXml" Target="../ink/ink207.xml"/><Relationship Id="rId94" Type="http://schemas.openxmlformats.org/officeDocument/2006/relationships/customXml" Target="../ink/ink211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166.xml"/><Relationship Id="rId9" Type="http://schemas.openxmlformats.org/officeDocument/2006/relationships/image" Target="../media/image2610.png"/><Relationship Id="rId13" Type="http://schemas.openxmlformats.org/officeDocument/2006/relationships/image" Target="../media/image2810.png"/><Relationship Id="rId18" Type="http://schemas.openxmlformats.org/officeDocument/2006/relationships/customXml" Target="../ink/ink173.xml"/><Relationship Id="rId39" Type="http://schemas.openxmlformats.org/officeDocument/2006/relationships/image" Target="../media/image41.png"/><Relationship Id="rId34" Type="http://schemas.openxmlformats.org/officeDocument/2006/relationships/customXml" Target="../ink/ink181.xml"/><Relationship Id="rId50" Type="http://schemas.openxmlformats.org/officeDocument/2006/relationships/customXml" Target="../ink/ink189.xml"/><Relationship Id="rId55" Type="http://schemas.openxmlformats.org/officeDocument/2006/relationships/image" Target="../media/image49.png"/><Relationship Id="rId76" Type="http://schemas.openxmlformats.org/officeDocument/2006/relationships/customXml" Target="../ink/ink202.xml"/><Relationship Id="rId97" Type="http://schemas.openxmlformats.org/officeDocument/2006/relationships/image" Target="../media/image70.png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210.xml"/><Relationship Id="rId2" Type="http://schemas.openxmlformats.org/officeDocument/2006/relationships/customXml" Target="../ink/ink165.xml"/><Relationship Id="rId29" Type="http://schemas.openxmlformats.org/officeDocument/2006/relationships/image" Target="../media/image3610.png"/><Relationship Id="rId24" Type="http://schemas.openxmlformats.org/officeDocument/2006/relationships/customXml" Target="../ink/ink176.xml"/><Relationship Id="rId40" Type="http://schemas.openxmlformats.org/officeDocument/2006/relationships/customXml" Target="../ink/ink184.xml"/><Relationship Id="rId45" Type="http://schemas.openxmlformats.org/officeDocument/2006/relationships/image" Target="../media/image44.png"/><Relationship Id="rId66" Type="http://schemas.openxmlformats.org/officeDocument/2006/relationships/customXml" Target="../ink/ink197.xml"/><Relationship Id="rId87" Type="http://schemas.openxmlformats.org/officeDocument/2006/relationships/image" Target="../media/image65.png"/><Relationship Id="rId61" Type="http://schemas.openxmlformats.org/officeDocument/2006/relationships/image" Target="../media/image52.png"/><Relationship Id="rId82" Type="http://schemas.openxmlformats.org/officeDocument/2006/relationships/customXml" Target="../ink/ink205.xml"/><Relationship Id="rId19" Type="http://schemas.openxmlformats.org/officeDocument/2006/relationships/image" Target="../media/image3110.png"/><Relationship Id="rId14" Type="http://schemas.openxmlformats.org/officeDocument/2006/relationships/customXml" Target="../ink/ink171.xml"/><Relationship Id="rId30" Type="http://schemas.openxmlformats.org/officeDocument/2006/relationships/customXml" Target="../ink/ink179.xml"/><Relationship Id="rId35" Type="http://schemas.openxmlformats.org/officeDocument/2006/relationships/image" Target="../media/image39.png"/><Relationship Id="rId56" Type="http://schemas.openxmlformats.org/officeDocument/2006/relationships/customXml" Target="../ink/ink192.xml"/><Relationship Id="rId77" Type="http://schemas.openxmlformats.org/officeDocument/2006/relationships/image" Target="../media/image60.png"/><Relationship Id="rId100" Type="http://schemas.openxmlformats.org/officeDocument/2006/relationships/customXml" Target="../ink/ink214.xml"/><Relationship Id="rId8" Type="http://schemas.openxmlformats.org/officeDocument/2006/relationships/customXml" Target="../ink/ink168.xml"/><Relationship Id="rId51" Type="http://schemas.openxmlformats.org/officeDocument/2006/relationships/image" Target="../media/image47.png"/><Relationship Id="rId72" Type="http://schemas.openxmlformats.org/officeDocument/2006/relationships/customXml" Target="../ink/ink200.xml"/><Relationship Id="rId93" Type="http://schemas.openxmlformats.org/officeDocument/2006/relationships/image" Target="../media/image68.png"/><Relationship Id="rId98" Type="http://schemas.openxmlformats.org/officeDocument/2006/relationships/customXml" Target="../ink/ink213.xml"/><Relationship Id="rId3" Type="http://schemas.openxmlformats.org/officeDocument/2006/relationships/image" Target="../media/image2310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44.xml"/><Relationship Id="rId3" Type="http://schemas.openxmlformats.org/officeDocument/2006/relationships/image" Target="../media/image690.png"/><Relationship Id="rId7" Type="http://schemas.openxmlformats.org/officeDocument/2006/relationships/image" Target="../media/image692.png"/><Relationship Id="rId2" Type="http://schemas.openxmlformats.org/officeDocument/2006/relationships/customXml" Target="../ink/ink56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3.xml"/><Relationship Id="rId5" Type="http://schemas.openxmlformats.org/officeDocument/2006/relationships/image" Target="../media/image691.png"/><Relationship Id="rId4" Type="http://schemas.openxmlformats.org/officeDocument/2006/relationships/customXml" Target="../ink/ink5642.xml"/><Relationship Id="rId9" Type="http://schemas.openxmlformats.org/officeDocument/2006/relationships/image" Target="../media/image693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48.xml"/><Relationship Id="rId13" Type="http://schemas.openxmlformats.org/officeDocument/2006/relationships/image" Target="../media/image695.png"/><Relationship Id="rId18" Type="http://schemas.openxmlformats.org/officeDocument/2006/relationships/customXml" Target="../ink/ink5653.xml"/><Relationship Id="rId3" Type="http://schemas.openxmlformats.org/officeDocument/2006/relationships/image" Target="../media/image690.png"/><Relationship Id="rId7" Type="http://schemas.openxmlformats.org/officeDocument/2006/relationships/image" Target="../media/image692.png"/><Relationship Id="rId12" Type="http://schemas.openxmlformats.org/officeDocument/2006/relationships/customXml" Target="../ink/ink5650.xml"/><Relationship Id="rId17" Type="http://schemas.openxmlformats.org/officeDocument/2006/relationships/image" Target="../media/image697.png"/><Relationship Id="rId2" Type="http://schemas.openxmlformats.org/officeDocument/2006/relationships/customXml" Target="../ink/ink5645.xml"/><Relationship Id="rId16" Type="http://schemas.openxmlformats.org/officeDocument/2006/relationships/customXml" Target="../ink/ink56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7.xml"/><Relationship Id="rId11" Type="http://schemas.openxmlformats.org/officeDocument/2006/relationships/image" Target="../media/image694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10" Type="http://schemas.openxmlformats.org/officeDocument/2006/relationships/customXml" Target="../ink/ink5649.xml"/><Relationship Id="rId19" Type="http://schemas.openxmlformats.org/officeDocument/2006/relationships/image" Target="../media/image698.png"/><Relationship Id="rId4" Type="http://schemas.openxmlformats.org/officeDocument/2006/relationships/customXml" Target="../ink/ink5646.xml"/><Relationship Id="rId9" Type="http://schemas.openxmlformats.org/officeDocument/2006/relationships/image" Target="../media/image693.png"/><Relationship Id="rId14" Type="http://schemas.openxmlformats.org/officeDocument/2006/relationships/customXml" Target="../ink/ink5651.xml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62.xml"/><Relationship Id="rId26" Type="http://schemas.openxmlformats.org/officeDocument/2006/relationships/customXml" Target="../ink/ink5666.xml"/><Relationship Id="rId3" Type="http://schemas.openxmlformats.org/officeDocument/2006/relationships/image" Target="../media/image690.png"/><Relationship Id="rId21" Type="http://schemas.openxmlformats.org/officeDocument/2006/relationships/image" Target="../media/image699.png"/><Relationship Id="rId7" Type="http://schemas.openxmlformats.org/officeDocument/2006/relationships/image" Target="../media/image692.png"/><Relationship Id="rId12" Type="http://schemas.openxmlformats.org/officeDocument/2006/relationships/customXml" Target="../ink/ink5659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2" Type="http://schemas.openxmlformats.org/officeDocument/2006/relationships/customXml" Target="../ink/ink5654.xml"/><Relationship Id="rId16" Type="http://schemas.openxmlformats.org/officeDocument/2006/relationships/customXml" Target="../ink/ink5661.xml"/><Relationship Id="rId20" Type="http://schemas.openxmlformats.org/officeDocument/2006/relationships/customXml" Target="../ink/ink5663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6.xml"/><Relationship Id="rId11" Type="http://schemas.openxmlformats.org/officeDocument/2006/relationships/image" Target="../media/image694.png"/><Relationship Id="rId24" Type="http://schemas.openxmlformats.org/officeDocument/2006/relationships/customXml" Target="../ink/ink5665.xml"/><Relationship Id="rId32" Type="http://schemas.openxmlformats.org/officeDocument/2006/relationships/customXml" Target="../ink/ink5669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667.xml"/><Relationship Id="rId10" Type="http://schemas.openxmlformats.org/officeDocument/2006/relationships/customXml" Target="../ink/ink5658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55.xml"/><Relationship Id="rId9" Type="http://schemas.openxmlformats.org/officeDocument/2006/relationships/image" Target="../media/image693.png"/><Relationship Id="rId14" Type="http://schemas.openxmlformats.org/officeDocument/2006/relationships/customXml" Target="../ink/ink5660.xml"/><Relationship Id="rId22" Type="http://schemas.openxmlformats.org/officeDocument/2006/relationships/customXml" Target="../ink/ink5664.xml"/><Relationship Id="rId27" Type="http://schemas.openxmlformats.org/officeDocument/2006/relationships/image" Target="../media/image702.png"/><Relationship Id="rId30" Type="http://schemas.openxmlformats.org/officeDocument/2006/relationships/customXml" Target="../ink/ink5668.xml"/><Relationship Id="rId8" Type="http://schemas.openxmlformats.org/officeDocument/2006/relationships/customXml" Target="../ink/ink5657.xml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78.xml"/><Relationship Id="rId26" Type="http://schemas.openxmlformats.org/officeDocument/2006/relationships/customXml" Target="../ink/ink5682.xml"/><Relationship Id="rId3" Type="http://schemas.openxmlformats.org/officeDocument/2006/relationships/image" Target="../media/image690.png"/><Relationship Id="rId21" Type="http://schemas.openxmlformats.org/officeDocument/2006/relationships/image" Target="../media/image699.png"/><Relationship Id="rId34" Type="http://schemas.openxmlformats.org/officeDocument/2006/relationships/customXml" Target="../ink/ink5686.xml"/><Relationship Id="rId7" Type="http://schemas.openxmlformats.org/officeDocument/2006/relationships/image" Target="../media/image692.png"/><Relationship Id="rId12" Type="http://schemas.openxmlformats.org/officeDocument/2006/relationships/customXml" Target="../ink/ink5675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2" Type="http://schemas.openxmlformats.org/officeDocument/2006/relationships/customXml" Target="../ink/ink5670.xml"/><Relationship Id="rId16" Type="http://schemas.openxmlformats.org/officeDocument/2006/relationships/customXml" Target="../ink/ink5677.xml"/><Relationship Id="rId20" Type="http://schemas.openxmlformats.org/officeDocument/2006/relationships/customXml" Target="../ink/ink5679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2.xml"/><Relationship Id="rId11" Type="http://schemas.openxmlformats.org/officeDocument/2006/relationships/image" Target="../media/image694.png"/><Relationship Id="rId24" Type="http://schemas.openxmlformats.org/officeDocument/2006/relationships/customXml" Target="../ink/ink5681.xml"/><Relationship Id="rId32" Type="http://schemas.openxmlformats.org/officeDocument/2006/relationships/customXml" Target="../ink/ink5685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683.xml"/><Relationship Id="rId10" Type="http://schemas.openxmlformats.org/officeDocument/2006/relationships/customXml" Target="../ink/ink5674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71.xml"/><Relationship Id="rId9" Type="http://schemas.openxmlformats.org/officeDocument/2006/relationships/image" Target="../media/image693.png"/><Relationship Id="rId14" Type="http://schemas.openxmlformats.org/officeDocument/2006/relationships/customXml" Target="../ink/ink5676.xml"/><Relationship Id="rId22" Type="http://schemas.openxmlformats.org/officeDocument/2006/relationships/customXml" Target="../ink/ink5680.xml"/><Relationship Id="rId27" Type="http://schemas.openxmlformats.org/officeDocument/2006/relationships/image" Target="../media/image702.png"/><Relationship Id="rId30" Type="http://schemas.openxmlformats.org/officeDocument/2006/relationships/customXml" Target="../ink/ink5684.xml"/><Relationship Id="rId35" Type="http://schemas.openxmlformats.org/officeDocument/2006/relationships/image" Target="../media/image706.png"/><Relationship Id="rId8" Type="http://schemas.openxmlformats.org/officeDocument/2006/relationships/customXml" Target="../ink/ink5673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95.xml"/><Relationship Id="rId26" Type="http://schemas.openxmlformats.org/officeDocument/2006/relationships/customXml" Target="../ink/ink5699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703.xml"/><Relationship Id="rId42" Type="http://schemas.openxmlformats.org/officeDocument/2006/relationships/customXml" Target="../ink/ink5707.xml"/><Relationship Id="rId7" Type="http://schemas.openxmlformats.org/officeDocument/2006/relationships/image" Target="../media/image692.png"/><Relationship Id="rId2" Type="http://schemas.openxmlformats.org/officeDocument/2006/relationships/customXml" Target="../ink/ink5687.xml"/><Relationship Id="rId16" Type="http://schemas.openxmlformats.org/officeDocument/2006/relationships/customXml" Target="../ink/ink5694.xml"/><Relationship Id="rId20" Type="http://schemas.openxmlformats.org/officeDocument/2006/relationships/customXml" Target="../ink/ink5696.xml"/><Relationship Id="rId29" Type="http://schemas.openxmlformats.org/officeDocument/2006/relationships/image" Target="../media/image703.png"/><Relationship Id="rId41" Type="http://schemas.openxmlformats.org/officeDocument/2006/relationships/image" Target="../media/image7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9.xml"/><Relationship Id="rId11" Type="http://schemas.openxmlformats.org/officeDocument/2006/relationships/image" Target="../media/image694.png"/><Relationship Id="rId24" Type="http://schemas.openxmlformats.org/officeDocument/2006/relationships/customXml" Target="../ink/ink5698.xml"/><Relationship Id="rId32" Type="http://schemas.openxmlformats.org/officeDocument/2006/relationships/customXml" Target="../ink/ink5702.xml"/><Relationship Id="rId37" Type="http://schemas.openxmlformats.org/officeDocument/2006/relationships/image" Target="../media/image707.png"/><Relationship Id="rId40" Type="http://schemas.openxmlformats.org/officeDocument/2006/relationships/customXml" Target="../ink/ink5706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700.xml"/><Relationship Id="rId36" Type="http://schemas.openxmlformats.org/officeDocument/2006/relationships/customXml" Target="../ink/ink5704.xml"/><Relationship Id="rId10" Type="http://schemas.openxmlformats.org/officeDocument/2006/relationships/customXml" Target="../ink/ink5691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88.xml"/><Relationship Id="rId9" Type="http://schemas.openxmlformats.org/officeDocument/2006/relationships/image" Target="../media/image693.png"/><Relationship Id="rId14" Type="http://schemas.openxmlformats.org/officeDocument/2006/relationships/customXml" Target="../ink/ink5693.xml"/><Relationship Id="rId22" Type="http://schemas.openxmlformats.org/officeDocument/2006/relationships/customXml" Target="../ink/ink5697.xml"/><Relationship Id="rId27" Type="http://schemas.openxmlformats.org/officeDocument/2006/relationships/image" Target="../media/image702.png"/><Relationship Id="rId30" Type="http://schemas.openxmlformats.org/officeDocument/2006/relationships/customXml" Target="../ink/ink5701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690.xml"/><Relationship Id="rId3" Type="http://schemas.openxmlformats.org/officeDocument/2006/relationships/image" Target="../media/image690.png"/><Relationship Id="rId12" Type="http://schemas.openxmlformats.org/officeDocument/2006/relationships/customXml" Target="../ink/ink5692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705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716.xml"/><Relationship Id="rId26" Type="http://schemas.openxmlformats.org/officeDocument/2006/relationships/customXml" Target="../ink/ink5720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724.xml"/><Relationship Id="rId42" Type="http://schemas.openxmlformats.org/officeDocument/2006/relationships/customXml" Target="../ink/ink5728.xml"/><Relationship Id="rId7" Type="http://schemas.openxmlformats.org/officeDocument/2006/relationships/image" Target="../media/image692.png"/><Relationship Id="rId2" Type="http://schemas.openxmlformats.org/officeDocument/2006/relationships/customXml" Target="../ink/ink5708.xml"/><Relationship Id="rId16" Type="http://schemas.openxmlformats.org/officeDocument/2006/relationships/customXml" Target="../ink/ink5715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0.xml"/><Relationship Id="rId11" Type="http://schemas.openxmlformats.org/officeDocument/2006/relationships/image" Target="../media/image694.png"/><Relationship Id="rId24" Type="http://schemas.openxmlformats.org/officeDocument/2006/relationships/customXml" Target="../ink/ink5719.xml"/><Relationship Id="rId32" Type="http://schemas.openxmlformats.org/officeDocument/2006/relationships/customXml" Target="../ink/ink5723.xml"/><Relationship Id="rId37" Type="http://schemas.openxmlformats.org/officeDocument/2006/relationships/image" Target="../media/image707.png"/><Relationship Id="rId40" Type="http://schemas.openxmlformats.org/officeDocument/2006/relationships/customXml" Target="../ink/ink5727.xml"/><Relationship Id="rId45" Type="http://schemas.openxmlformats.org/officeDocument/2006/relationships/image" Target="../media/image711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721.xml"/><Relationship Id="rId36" Type="http://schemas.openxmlformats.org/officeDocument/2006/relationships/customXml" Target="../ink/ink5725.xml"/><Relationship Id="rId10" Type="http://schemas.openxmlformats.org/officeDocument/2006/relationships/customXml" Target="../ink/ink5712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4" Type="http://schemas.openxmlformats.org/officeDocument/2006/relationships/customXml" Target="../ink/ink5729.xml"/><Relationship Id="rId4" Type="http://schemas.openxmlformats.org/officeDocument/2006/relationships/customXml" Target="../ink/ink5709.xml"/><Relationship Id="rId9" Type="http://schemas.openxmlformats.org/officeDocument/2006/relationships/image" Target="../media/image693.png"/><Relationship Id="rId14" Type="http://schemas.openxmlformats.org/officeDocument/2006/relationships/customXml" Target="../ink/ink5714.xml"/><Relationship Id="rId22" Type="http://schemas.openxmlformats.org/officeDocument/2006/relationships/customXml" Target="../ink/ink5718.xml"/><Relationship Id="rId27" Type="http://schemas.openxmlformats.org/officeDocument/2006/relationships/image" Target="../media/image702.png"/><Relationship Id="rId30" Type="http://schemas.openxmlformats.org/officeDocument/2006/relationships/customXml" Target="../ink/ink5722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711.xml"/><Relationship Id="rId3" Type="http://schemas.openxmlformats.org/officeDocument/2006/relationships/image" Target="../media/image690.png"/><Relationship Id="rId12" Type="http://schemas.openxmlformats.org/officeDocument/2006/relationships/customXml" Target="../ink/ink5713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726.xml"/><Relationship Id="rId20" Type="http://schemas.openxmlformats.org/officeDocument/2006/relationships/customXml" Target="../ink/ink5717.xml"/><Relationship Id="rId41" Type="http://schemas.openxmlformats.org/officeDocument/2006/relationships/image" Target="../media/image709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738.xml"/><Relationship Id="rId26" Type="http://schemas.openxmlformats.org/officeDocument/2006/relationships/customXml" Target="../ink/ink5742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746.xml"/><Relationship Id="rId42" Type="http://schemas.openxmlformats.org/officeDocument/2006/relationships/customXml" Target="../ink/ink5750.xml"/><Relationship Id="rId47" Type="http://schemas.openxmlformats.org/officeDocument/2006/relationships/image" Target="../media/image712.png"/><Relationship Id="rId7" Type="http://schemas.openxmlformats.org/officeDocument/2006/relationships/image" Target="../media/image692.png"/><Relationship Id="rId2" Type="http://schemas.openxmlformats.org/officeDocument/2006/relationships/customXml" Target="../ink/ink5730.xml"/><Relationship Id="rId16" Type="http://schemas.openxmlformats.org/officeDocument/2006/relationships/customXml" Target="../ink/ink5737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2.xml"/><Relationship Id="rId11" Type="http://schemas.openxmlformats.org/officeDocument/2006/relationships/image" Target="../media/image694.png"/><Relationship Id="rId24" Type="http://schemas.openxmlformats.org/officeDocument/2006/relationships/customXml" Target="../ink/ink5741.xml"/><Relationship Id="rId32" Type="http://schemas.openxmlformats.org/officeDocument/2006/relationships/customXml" Target="../ink/ink5745.xml"/><Relationship Id="rId37" Type="http://schemas.openxmlformats.org/officeDocument/2006/relationships/image" Target="../media/image707.png"/><Relationship Id="rId40" Type="http://schemas.openxmlformats.org/officeDocument/2006/relationships/customXml" Target="../ink/ink5749.xml"/><Relationship Id="rId45" Type="http://schemas.openxmlformats.org/officeDocument/2006/relationships/image" Target="../media/image711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743.xml"/><Relationship Id="rId36" Type="http://schemas.openxmlformats.org/officeDocument/2006/relationships/customXml" Target="../ink/ink5747.xml"/><Relationship Id="rId10" Type="http://schemas.openxmlformats.org/officeDocument/2006/relationships/customXml" Target="../ink/ink5734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4" Type="http://schemas.openxmlformats.org/officeDocument/2006/relationships/customXml" Target="../ink/ink5751.xml"/><Relationship Id="rId4" Type="http://schemas.openxmlformats.org/officeDocument/2006/relationships/customXml" Target="../ink/ink5731.xml"/><Relationship Id="rId9" Type="http://schemas.openxmlformats.org/officeDocument/2006/relationships/image" Target="../media/image693.png"/><Relationship Id="rId14" Type="http://schemas.openxmlformats.org/officeDocument/2006/relationships/customXml" Target="../ink/ink5736.xml"/><Relationship Id="rId22" Type="http://schemas.openxmlformats.org/officeDocument/2006/relationships/customXml" Target="../ink/ink5740.xml"/><Relationship Id="rId27" Type="http://schemas.openxmlformats.org/officeDocument/2006/relationships/image" Target="../media/image702.png"/><Relationship Id="rId30" Type="http://schemas.openxmlformats.org/officeDocument/2006/relationships/customXml" Target="../ink/ink5744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733.xml"/><Relationship Id="rId3" Type="http://schemas.openxmlformats.org/officeDocument/2006/relationships/image" Target="../media/image690.png"/><Relationship Id="rId12" Type="http://schemas.openxmlformats.org/officeDocument/2006/relationships/customXml" Target="../ink/ink5735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748.xml"/><Relationship Id="rId46" Type="http://schemas.openxmlformats.org/officeDocument/2006/relationships/customXml" Target="../ink/ink5752.xml"/><Relationship Id="rId20" Type="http://schemas.openxmlformats.org/officeDocument/2006/relationships/customXml" Target="../ink/ink5739.xml"/><Relationship Id="rId41" Type="http://schemas.openxmlformats.org/officeDocument/2006/relationships/image" Target="../media/image709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53.xml"/><Relationship Id="rId2" Type="http://schemas.openxmlformats.org/officeDocument/2006/relationships/image" Target="../media/image71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50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54.xml"/><Relationship Id="rId2" Type="http://schemas.openxmlformats.org/officeDocument/2006/relationships/image" Target="../media/image7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70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55.xml"/><Relationship Id="rId2" Type="http://schemas.openxmlformats.org/officeDocument/2006/relationships/image" Target="../media/image71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90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.xml"/><Relationship Id="rId21" Type="http://schemas.openxmlformats.org/officeDocument/2006/relationships/image" Target="../media/image3210.png"/><Relationship Id="rId42" Type="http://schemas.openxmlformats.org/officeDocument/2006/relationships/customXml" Target="../ink/ink236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249.xml"/><Relationship Id="rId84" Type="http://schemas.openxmlformats.org/officeDocument/2006/relationships/customXml" Target="../ink/ink257.xml"/><Relationship Id="rId89" Type="http://schemas.openxmlformats.org/officeDocument/2006/relationships/image" Target="../media/image66.png"/><Relationship Id="rId16" Type="http://schemas.openxmlformats.org/officeDocument/2006/relationships/customXml" Target="../ink/ink223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231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44.xml"/><Relationship Id="rId74" Type="http://schemas.openxmlformats.org/officeDocument/2006/relationships/customXml" Target="../ink/ink252.xml"/><Relationship Id="rId79" Type="http://schemas.openxmlformats.org/officeDocument/2006/relationships/image" Target="../media/image61.png"/><Relationship Id="rId102" Type="http://schemas.openxmlformats.org/officeDocument/2006/relationships/customXml" Target="../ink/ink266.xml"/><Relationship Id="rId5" Type="http://schemas.openxmlformats.org/officeDocument/2006/relationships/image" Target="../media/image2410.png"/><Relationship Id="rId90" Type="http://schemas.openxmlformats.org/officeDocument/2006/relationships/customXml" Target="../ink/ink260.xml"/><Relationship Id="rId95" Type="http://schemas.openxmlformats.org/officeDocument/2006/relationships/image" Target="../media/image69.png"/><Relationship Id="rId22" Type="http://schemas.openxmlformats.org/officeDocument/2006/relationships/customXml" Target="../ink/ink226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239.xml"/><Relationship Id="rId64" Type="http://schemas.openxmlformats.org/officeDocument/2006/relationships/customXml" Target="../ink/ink247.xml"/><Relationship Id="rId69" Type="http://schemas.openxmlformats.org/officeDocument/2006/relationships/image" Target="../media/image56.png"/><Relationship Id="rId80" Type="http://schemas.openxmlformats.org/officeDocument/2006/relationships/customXml" Target="../ink/ink255.xml"/><Relationship Id="rId85" Type="http://schemas.openxmlformats.org/officeDocument/2006/relationships/image" Target="../media/image64.png"/><Relationship Id="rId12" Type="http://schemas.openxmlformats.org/officeDocument/2006/relationships/customXml" Target="../ink/ink221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234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20" Type="http://schemas.openxmlformats.org/officeDocument/2006/relationships/customXml" Target="../ink/ink225.xml"/><Relationship Id="rId41" Type="http://schemas.openxmlformats.org/officeDocument/2006/relationships/image" Target="../media/image42.png"/><Relationship Id="rId54" Type="http://schemas.openxmlformats.org/officeDocument/2006/relationships/customXml" Target="../ink/ink242.xml"/><Relationship Id="rId62" Type="http://schemas.openxmlformats.org/officeDocument/2006/relationships/customXml" Target="../ink/ink246.xml"/><Relationship Id="rId70" Type="http://schemas.openxmlformats.org/officeDocument/2006/relationships/customXml" Target="../ink/ink250.xml"/><Relationship Id="rId75" Type="http://schemas.openxmlformats.org/officeDocument/2006/relationships/image" Target="../media/image59.png"/><Relationship Id="rId83" Type="http://schemas.openxmlformats.org/officeDocument/2006/relationships/image" Target="../media/image63.png"/><Relationship Id="rId88" Type="http://schemas.openxmlformats.org/officeDocument/2006/relationships/customXml" Target="../ink/ink259.xml"/><Relationship Id="rId91" Type="http://schemas.openxmlformats.org/officeDocument/2006/relationships/image" Target="../media/image67.png"/><Relationship Id="rId96" Type="http://schemas.openxmlformats.org/officeDocument/2006/relationships/customXml" Target="../ink/ink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.xml"/><Relationship Id="rId15" Type="http://schemas.openxmlformats.org/officeDocument/2006/relationships/image" Target="../media/image2910.png"/><Relationship Id="rId23" Type="http://schemas.openxmlformats.org/officeDocument/2006/relationships/image" Target="../media/image3310.png"/><Relationship Id="rId28" Type="http://schemas.openxmlformats.org/officeDocument/2006/relationships/customXml" Target="../ink/ink229.xml"/><Relationship Id="rId36" Type="http://schemas.openxmlformats.org/officeDocument/2006/relationships/customXml" Target="../ink/ink233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6" Type="http://schemas.openxmlformats.org/officeDocument/2006/relationships/customXml" Target="../ink/ink268.xml"/><Relationship Id="rId10" Type="http://schemas.openxmlformats.org/officeDocument/2006/relationships/customXml" Target="../ink/ink220.xml"/><Relationship Id="rId31" Type="http://schemas.openxmlformats.org/officeDocument/2006/relationships/image" Target="../media/image3710.png"/><Relationship Id="rId44" Type="http://schemas.openxmlformats.org/officeDocument/2006/relationships/customXml" Target="../ink/ink237.xml"/><Relationship Id="rId52" Type="http://schemas.openxmlformats.org/officeDocument/2006/relationships/customXml" Target="../ink/ink241.xml"/><Relationship Id="rId60" Type="http://schemas.openxmlformats.org/officeDocument/2006/relationships/customXml" Target="../ink/ink245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254.xml"/><Relationship Id="rId81" Type="http://schemas.openxmlformats.org/officeDocument/2006/relationships/image" Target="../media/image62.png"/><Relationship Id="rId86" Type="http://schemas.openxmlformats.org/officeDocument/2006/relationships/customXml" Target="../ink/ink258.xml"/><Relationship Id="rId94" Type="http://schemas.openxmlformats.org/officeDocument/2006/relationships/customXml" Target="../ink/ink26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217.xml"/><Relationship Id="rId9" Type="http://schemas.openxmlformats.org/officeDocument/2006/relationships/image" Target="../media/image2610.png"/><Relationship Id="rId13" Type="http://schemas.openxmlformats.org/officeDocument/2006/relationships/image" Target="../media/image2810.png"/><Relationship Id="rId18" Type="http://schemas.openxmlformats.org/officeDocument/2006/relationships/customXml" Target="../ink/ink224.xml"/><Relationship Id="rId39" Type="http://schemas.openxmlformats.org/officeDocument/2006/relationships/image" Target="../media/image41.png"/><Relationship Id="rId34" Type="http://schemas.openxmlformats.org/officeDocument/2006/relationships/customXml" Target="../ink/ink232.xml"/><Relationship Id="rId50" Type="http://schemas.openxmlformats.org/officeDocument/2006/relationships/customXml" Target="../ink/ink240.xml"/><Relationship Id="rId55" Type="http://schemas.openxmlformats.org/officeDocument/2006/relationships/image" Target="../media/image49.png"/><Relationship Id="rId76" Type="http://schemas.openxmlformats.org/officeDocument/2006/relationships/customXml" Target="../ink/ink253.xml"/><Relationship Id="rId97" Type="http://schemas.openxmlformats.org/officeDocument/2006/relationships/image" Target="../media/image70.png"/><Relationship Id="rId104" Type="http://schemas.openxmlformats.org/officeDocument/2006/relationships/customXml" Target="../ink/ink267.xml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261.xml"/><Relationship Id="rId2" Type="http://schemas.openxmlformats.org/officeDocument/2006/relationships/customXml" Target="../ink/ink216.xml"/><Relationship Id="rId29" Type="http://schemas.openxmlformats.org/officeDocument/2006/relationships/image" Target="../media/image3610.png"/><Relationship Id="rId24" Type="http://schemas.openxmlformats.org/officeDocument/2006/relationships/customXml" Target="../ink/ink227.xml"/><Relationship Id="rId40" Type="http://schemas.openxmlformats.org/officeDocument/2006/relationships/customXml" Target="../ink/ink235.xml"/><Relationship Id="rId45" Type="http://schemas.openxmlformats.org/officeDocument/2006/relationships/image" Target="../media/image44.png"/><Relationship Id="rId66" Type="http://schemas.openxmlformats.org/officeDocument/2006/relationships/customXml" Target="../ink/ink248.xml"/><Relationship Id="rId87" Type="http://schemas.openxmlformats.org/officeDocument/2006/relationships/image" Target="../media/image65.png"/><Relationship Id="rId61" Type="http://schemas.openxmlformats.org/officeDocument/2006/relationships/image" Target="../media/image52.png"/><Relationship Id="rId82" Type="http://schemas.openxmlformats.org/officeDocument/2006/relationships/customXml" Target="../ink/ink256.xml"/><Relationship Id="rId19" Type="http://schemas.openxmlformats.org/officeDocument/2006/relationships/image" Target="../media/image3110.png"/><Relationship Id="rId14" Type="http://schemas.openxmlformats.org/officeDocument/2006/relationships/customXml" Target="../ink/ink222.xml"/><Relationship Id="rId30" Type="http://schemas.openxmlformats.org/officeDocument/2006/relationships/customXml" Target="../ink/ink230.xml"/><Relationship Id="rId35" Type="http://schemas.openxmlformats.org/officeDocument/2006/relationships/image" Target="../media/image39.png"/><Relationship Id="rId56" Type="http://schemas.openxmlformats.org/officeDocument/2006/relationships/customXml" Target="../ink/ink243.xml"/><Relationship Id="rId77" Type="http://schemas.openxmlformats.org/officeDocument/2006/relationships/image" Target="../media/image60.png"/><Relationship Id="rId100" Type="http://schemas.openxmlformats.org/officeDocument/2006/relationships/customXml" Target="../ink/ink265.xml"/><Relationship Id="rId105" Type="http://schemas.openxmlformats.org/officeDocument/2006/relationships/image" Target="../media/image74.png"/><Relationship Id="rId8" Type="http://schemas.openxmlformats.org/officeDocument/2006/relationships/customXml" Target="../ink/ink219.xml"/><Relationship Id="rId51" Type="http://schemas.openxmlformats.org/officeDocument/2006/relationships/image" Target="../media/image47.png"/><Relationship Id="rId72" Type="http://schemas.openxmlformats.org/officeDocument/2006/relationships/customXml" Target="../ink/ink251.xml"/><Relationship Id="rId93" Type="http://schemas.openxmlformats.org/officeDocument/2006/relationships/image" Target="../media/image68.png"/><Relationship Id="rId98" Type="http://schemas.openxmlformats.org/officeDocument/2006/relationships/customXml" Target="../ink/ink264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238.xml"/><Relationship Id="rId67" Type="http://schemas.openxmlformats.org/officeDocument/2006/relationships/image" Target="../media/image55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1.png"/><Relationship Id="rId18" Type="http://schemas.openxmlformats.org/officeDocument/2006/relationships/customXml" Target="../ink/ink5764.xml"/><Relationship Id="rId26" Type="http://schemas.openxmlformats.org/officeDocument/2006/relationships/customXml" Target="../ink/ink5768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5772.xml"/><Relationship Id="rId42" Type="http://schemas.openxmlformats.org/officeDocument/2006/relationships/customXml" Target="../ink/ink5776.xml"/><Relationship Id="rId47" Type="http://schemas.openxmlformats.org/officeDocument/2006/relationships/image" Target="../media/image738.png"/><Relationship Id="rId7" Type="http://schemas.openxmlformats.org/officeDocument/2006/relationships/image" Target="../media/image718.png"/><Relationship Id="rId2" Type="http://schemas.openxmlformats.org/officeDocument/2006/relationships/customXml" Target="../ink/ink5756.xml"/><Relationship Id="rId16" Type="http://schemas.openxmlformats.org/officeDocument/2006/relationships/customXml" Target="../ink/ink5763.xml"/><Relationship Id="rId29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8.xml"/><Relationship Id="rId11" Type="http://schemas.openxmlformats.org/officeDocument/2006/relationships/image" Target="../media/image720.png"/><Relationship Id="rId24" Type="http://schemas.openxmlformats.org/officeDocument/2006/relationships/customXml" Target="../ink/ink5767.xml"/><Relationship Id="rId32" Type="http://schemas.openxmlformats.org/officeDocument/2006/relationships/customXml" Target="../ink/ink5771.xml"/><Relationship Id="rId37" Type="http://schemas.openxmlformats.org/officeDocument/2006/relationships/image" Target="../media/image733.png"/><Relationship Id="rId40" Type="http://schemas.openxmlformats.org/officeDocument/2006/relationships/customXml" Target="../ink/ink5775.xml"/><Relationship Id="rId45" Type="http://schemas.openxmlformats.org/officeDocument/2006/relationships/image" Target="../media/image737.png"/><Relationship Id="rId5" Type="http://schemas.openxmlformats.org/officeDocument/2006/relationships/image" Target="../media/image717.png"/><Relationship Id="rId15" Type="http://schemas.openxmlformats.org/officeDocument/2006/relationships/image" Target="../media/image722.png"/><Relationship Id="rId23" Type="http://schemas.openxmlformats.org/officeDocument/2006/relationships/image" Target="../media/image726.png"/><Relationship Id="rId28" Type="http://schemas.openxmlformats.org/officeDocument/2006/relationships/customXml" Target="../ink/ink5769.xml"/><Relationship Id="rId36" Type="http://schemas.openxmlformats.org/officeDocument/2006/relationships/customXml" Target="../ink/ink5773.xml"/><Relationship Id="rId10" Type="http://schemas.openxmlformats.org/officeDocument/2006/relationships/customXml" Target="../ink/ink5760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4" Type="http://schemas.openxmlformats.org/officeDocument/2006/relationships/customXml" Target="../ink/ink5777.xml"/><Relationship Id="rId4" Type="http://schemas.openxmlformats.org/officeDocument/2006/relationships/customXml" Target="../ink/ink5757.xml"/><Relationship Id="rId9" Type="http://schemas.openxmlformats.org/officeDocument/2006/relationships/image" Target="../media/image719.png"/><Relationship Id="rId14" Type="http://schemas.openxmlformats.org/officeDocument/2006/relationships/customXml" Target="../ink/ink5762.xml"/><Relationship Id="rId22" Type="http://schemas.openxmlformats.org/officeDocument/2006/relationships/customXml" Target="../ink/ink5766.xml"/><Relationship Id="rId27" Type="http://schemas.openxmlformats.org/officeDocument/2006/relationships/image" Target="../media/image728.png"/><Relationship Id="rId30" Type="http://schemas.openxmlformats.org/officeDocument/2006/relationships/customXml" Target="../ink/ink5770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8" Type="http://schemas.openxmlformats.org/officeDocument/2006/relationships/customXml" Target="../ink/ink5759.xml"/><Relationship Id="rId3" Type="http://schemas.openxmlformats.org/officeDocument/2006/relationships/image" Target="../media/image716.png"/><Relationship Id="rId12" Type="http://schemas.openxmlformats.org/officeDocument/2006/relationships/customXml" Target="../ink/ink5761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5774.xml"/><Relationship Id="rId46" Type="http://schemas.openxmlformats.org/officeDocument/2006/relationships/customXml" Target="../ink/ink5778.xml"/><Relationship Id="rId20" Type="http://schemas.openxmlformats.org/officeDocument/2006/relationships/customXml" Target="../ink/ink5765.xml"/><Relationship Id="rId41" Type="http://schemas.openxmlformats.org/officeDocument/2006/relationships/image" Target="../media/image735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1.xml"/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289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302.xml"/><Relationship Id="rId84" Type="http://schemas.openxmlformats.org/officeDocument/2006/relationships/customXml" Target="../ink/ink310.xml"/><Relationship Id="rId89" Type="http://schemas.openxmlformats.org/officeDocument/2006/relationships/image" Target="../media/image66.png"/><Relationship Id="rId112" Type="http://schemas.openxmlformats.org/officeDocument/2006/relationships/customXml" Target="../ink/ink324.xml"/><Relationship Id="rId16" Type="http://schemas.openxmlformats.org/officeDocument/2006/relationships/customXml" Target="../ink/ink276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284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97.xml"/><Relationship Id="rId74" Type="http://schemas.openxmlformats.org/officeDocument/2006/relationships/customXml" Target="../ink/ink305.xml"/><Relationship Id="rId79" Type="http://schemas.openxmlformats.org/officeDocument/2006/relationships/image" Target="../media/image61.png"/><Relationship Id="rId102" Type="http://schemas.openxmlformats.org/officeDocument/2006/relationships/customXml" Target="../ink/ink319.xml"/><Relationship Id="rId5" Type="http://schemas.openxmlformats.org/officeDocument/2006/relationships/image" Target="../media/image2410.png"/><Relationship Id="rId90" Type="http://schemas.openxmlformats.org/officeDocument/2006/relationships/customXml" Target="../ink/ink313.xml"/><Relationship Id="rId95" Type="http://schemas.openxmlformats.org/officeDocument/2006/relationships/image" Target="../media/image69.png"/><Relationship Id="rId22" Type="http://schemas.openxmlformats.org/officeDocument/2006/relationships/customXml" Target="../ink/ink279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292.xml"/><Relationship Id="rId64" Type="http://schemas.openxmlformats.org/officeDocument/2006/relationships/customXml" Target="../ink/ink30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327.xml"/><Relationship Id="rId80" Type="http://schemas.openxmlformats.org/officeDocument/2006/relationships/customXml" Target="../ink/ink308.xml"/><Relationship Id="rId85" Type="http://schemas.openxmlformats.org/officeDocument/2006/relationships/image" Target="../media/image64.png"/><Relationship Id="rId12" Type="http://schemas.openxmlformats.org/officeDocument/2006/relationships/customXml" Target="../ink/ink274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28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322.xml"/><Relationship Id="rId54" Type="http://schemas.openxmlformats.org/officeDocument/2006/relationships/customXml" Target="../ink/ink295.xml"/><Relationship Id="rId70" Type="http://schemas.openxmlformats.org/officeDocument/2006/relationships/customXml" Target="../ink/ink303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3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.xml"/><Relationship Id="rId23" Type="http://schemas.openxmlformats.org/officeDocument/2006/relationships/image" Target="../media/image3310.png"/><Relationship Id="rId28" Type="http://schemas.openxmlformats.org/officeDocument/2006/relationships/customXml" Target="../ink/ink282.xml"/><Relationship Id="rId49" Type="http://schemas.openxmlformats.org/officeDocument/2006/relationships/image" Target="../media/image46.png"/><Relationship Id="rId114" Type="http://schemas.openxmlformats.org/officeDocument/2006/relationships/customXml" Target="../ink/ink325.xml"/><Relationship Id="rId119" Type="http://schemas.openxmlformats.org/officeDocument/2006/relationships/image" Target="../media/image81.png"/><Relationship Id="rId10" Type="http://schemas.openxmlformats.org/officeDocument/2006/relationships/customXml" Target="../ink/ink273.xml"/><Relationship Id="rId31" Type="http://schemas.openxmlformats.org/officeDocument/2006/relationships/image" Target="../media/image3710.png"/><Relationship Id="rId44" Type="http://schemas.openxmlformats.org/officeDocument/2006/relationships/customXml" Target="../ink/ink290.xml"/><Relationship Id="rId52" Type="http://schemas.openxmlformats.org/officeDocument/2006/relationships/customXml" Target="../ink/ink294.xml"/><Relationship Id="rId60" Type="http://schemas.openxmlformats.org/officeDocument/2006/relationships/customXml" Target="../ink/ink298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307.xml"/><Relationship Id="rId81" Type="http://schemas.openxmlformats.org/officeDocument/2006/relationships/image" Target="../media/image62.png"/><Relationship Id="rId86" Type="http://schemas.openxmlformats.org/officeDocument/2006/relationships/customXml" Target="../ink/ink311.xml"/><Relationship Id="rId94" Type="http://schemas.openxmlformats.org/officeDocument/2006/relationships/customXml" Target="../ink/ink31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270.xml"/><Relationship Id="rId9" Type="http://schemas.openxmlformats.org/officeDocument/2006/relationships/image" Target="../media/image2610.png"/><Relationship Id="rId13" Type="http://schemas.openxmlformats.org/officeDocument/2006/relationships/image" Target="../media/image2810.png"/><Relationship Id="rId18" Type="http://schemas.openxmlformats.org/officeDocument/2006/relationships/customXml" Target="../ink/ink277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285.xml"/><Relationship Id="rId50" Type="http://schemas.openxmlformats.org/officeDocument/2006/relationships/customXml" Target="../ink/ink293.xml"/><Relationship Id="rId55" Type="http://schemas.openxmlformats.org/officeDocument/2006/relationships/image" Target="../media/image49.png"/><Relationship Id="rId76" Type="http://schemas.openxmlformats.org/officeDocument/2006/relationships/customXml" Target="../ink/ink306.xml"/><Relationship Id="rId97" Type="http://schemas.openxmlformats.org/officeDocument/2006/relationships/image" Target="../media/image70.png"/><Relationship Id="rId104" Type="http://schemas.openxmlformats.org/officeDocument/2006/relationships/customXml" Target="../ink/ink320.xml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314.xml"/><Relationship Id="rId2" Type="http://schemas.openxmlformats.org/officeDocument/2006/relationships/customXml" Target="../ink/ink269.xml"/><Relationship Id="rId29" Type="http://schemas.openxmlformats.org/officeDocument/2006/relationships/image" Target="../media/image3610.png"/><Relationship Id="rId24" Type="http://schemas.openxmlformats.org/officeDocument/2006/relationships/customXml" Target="../ink/ink280.xml"/><Relationship Id="rId40" Type="http://schemas.openxmlformats.org/officeDocument/2006/relationships/customXml" Target="../ink/ink288.xml"/><Relationship Id="rId45" Type="http://schemas.openxmlformats.org/officeDocument/2006/relationships/image" Target="../media/image44.png"/><Relationship Id="rId66" Type="http://schemas.openxmlformats.org/officeDocument/2006/relationships/customXml" Target="../ink/ink301.xml"/><Relationship Id="rId87" Type="http://schemas.openxmlformats.org/officeDocument/2006/relationships/image" Target="../media/image65.png"/><Relationship Id="rId110" Type="http://schemas.openxmlformats.org/officeDocument/2006/relationships/customXml" Target="../ink/ink323.xml"/><Relationship Id="rId115" Type="http://schemas.openxmlformats.org/officeDocument/2006/relationships/image" Target="../media/image79.png"/><Relationship Id="rId61" Type="http://schemas.openxmlformats.org/officeDocument/2006/relationships/image" Target="../media/image52.png"/><Relationship Id="rId82" Type="http://schemas.openxmlformats.org/officeDocument/2006/relationships/customXml" Target="../ink/ink309.xml"/><Relationship Id="rId19" Type="http://schemas.openxmlformats.org/officeDocument/2006/relationships/image" Target="../media/image3110.png"/><Relationship Id="rId14" Type="http://schemas.openxmlformats.org/officeDocument/2006/relationships/customXml" Target="../ink/ink275.xml"/><Relationship Id="rId30" Type="http://schemas.openxmlformats.org/officeDocument/2006/relationships/customXml" Target="../ink/ink283.xml"/><Relationship Id="rId35" Type="http://schemas.openxmlformats.org/officeDocument/2006/relationships/image" Target="../media/image39.png"/><Relationship Id="rId56" Type="http://schemas.openxmlformats.org/officeDocument/2006/relationships/customXml" Target="../ink/ink296.xml"/><Relationship Id="rId77" Type="http://schemas.openxmlformats.org/officeDocument/2006/relationships/image" Target="../media/image60.png"/><Relationship Id="rId100" Type="http://schemas.openxmlformats.org/officeDocument/2006/relationships/customXml" Target="../ink/ink318.xml"/><Relationship Id="rId105" Type="http://schemas.openxmlformats.org/officeDocument/2006/relationships/image" Target="../media/image74.png"/><Relationship Id="rId8" Type="http://schemas.openxmlformats.org/officeDocument/2006/relationships/customXml" Target="../ink/ink272.xml"/><Relationship Id="rId51" Type="http://schemas.openxmlformats.org/officeDocument/2006/relationships/image" Target="../media/image47.png"/><Relationship Id="rId72" Type="http://schemas.openxmlformats.org/officeDocument/2006/relationships/customXml" Target="../ink/ink304.xml"/><Relationship Id="rId93" Type="http://schemas.openxmlformats.org/officeDocument/2006/relationships/image" Target="../media/image68.png"/><Relationship Id="rId98" Type="http://schemas.openxmlformats.org/officeDocument/2006/relationships/customXml" Target="../ink/ink317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291.xml"/><Relationship Id="rId67" Type="http://schemas.openxmlformats.org/officeDocument/2006/relationships/image" Target="../media/image55.png"/><Relationship Id="rId116" Type="http://schemas.openxmlformats.org/officeDocument/2006/relationships/customXml" Target="../ink/ink326.xml"/><Relationship Id="rId20" Type="http://schemas.openxmlformats.org/officeDocument/2006/relationships/customXml" Target="../ink/ink278.xml"/><Relationship Id="rId41" Type="http://schemas.openxmlformats.org/officeDocument/2006/relationships/image" Target="../media/image42.png"/><Relationship Id="rId62" Type="http://schemas.openxmlformats.org/officeDocument/2006/relationships/customXml" Target="../ink/ink299.xml"/><Relationship Id="rId83" Type="http://schemas.openxmlformats.org/officeDocument/2006/relationships/image" Target="../media/image63.png"/><Relationship Id="rId88" Type="http://schemas.openxmlformats.org/officeDocument/2006/relationships/customXml" Target="../ink/ink312.xml"/><Relationship Id="rId111" Type="http://schemas.openxmlformats.org/officeDocument/2006/relationships/image" Target="../media/image77.png"/><Relationship Id="rId15" Type="http://schemas.openxmlformats.org/officeDocument/2006/relationships/image" Target="../media/image2910.png"/><Relationship Id="rId36" Type="http://schemas.openxmlformats.org/officeDocument/2006/relationships/customXml" Target="../ink/ink286.xml"/><Relationship Id="rId57" Type="http://schemas.openxmlformats.org/officeDocument/2006/relationships/image" Target="../media/image50.png"/><Relationship Id="rId106" Type="http://schemas.openxmlformats.org/officeDocument/2006/relationships/customXml" Target="../ink/ink321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348.xml"/><Relationship Id="rId63" Type="http://schemas.openxmlformats.org/officeDocument/2006/relationships/image" Target="../media/image53.png"/><Relationship Id="rId84" Type="http://schemas.openxmlformats.org/officeDocument/2006/relationships/customXml" Target="../ink/ink369.xml"/><Relationship Id="rId138" Type="http://schemas.openxmlformats.org/officeDocument/2006/relationships/customXml" Target="../ink/ink396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343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356.xml"/><Relationship Id="rId74" Type="http://schemas.openxmlformats.org/officeDocument/2006/relationships/customXml" Target="../ink/ink364.xml"/><Relationship Id="rId79" Type="http://schemas.openxmlformats.org/officeDocument/2006/relationships/image" Target="../media/image61.png"/><Relationship Id="rId102" Type="http://schemas.openxmlformats.org/officeDocument/2006/relationships/customXml" Target="../ink/ink378.xml"/><Relationship Id="rId123" Type="http://schemas.openxmlformats.org/officeDocument/2006/relationships/image" Target="../media/image83.png"/><Relationship Id="rId128" Type="http://schemas.openxmlformats.org/officeDocument/2006/relationships/customXml" Target="../ink/ink391.xml"/><Relationship Id="rId5" Type="http://schemas.openxmlformats.org/officeDocument/2006/relationships/image" Target="../media/image2410.png"/><Relationship Id="rId90" Type="http://schemas.openxmlformats.org/officeDocument/2006/relationships/customXml" Target="../ink/ink372.xml"/><Relationship Id="rId95" Type="http://schemas.openxmlformats.org/officeDocument/2006/relationships/image" Target="../media/image69.png"/><Relationship Id="rId22" Type="http://schemas.openxmlformats.org/officeDocument/2006/relationships/customXml" Target="../ink/ink338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351.xml"/><Relationship Id="rId64" Type="http://schemas.openxmlformats.org/officeDocument/2006/relationships/customXml" Target="../ink/ink359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386.xml"/><Relationship Id="rId134" Type="http://schemas.openxmlformats.org/officeDocument/2006/relationships/customXml" Target="../ink/ink394.xml"/><Relationship Id="rId139" Type="http://schemas.openxmlformats.org/officeDocument/2006/relationships/image" Target="../media/image91.png"/><Relationship Id="rId80" Type="http://schemas.openxmlformats.org/officeDocument/2006/relationships/customXml" Target="../ink/ink367.xml"/><Relationship Id="rId85" Type="http://schemas.openxmlformats.org/officeDocument/2006/relationships/image" Target="../media/image64.png"/><Relationship Id="rId12" Type="http://schemas.openxmlformats.org/officeDocument/2006/relationships/customXml" Target="../ink/ink333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34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381.xml"/><Relationship Id="rId124" Type="http://schemas.openxmlformats.org/officeDocument/2006/relationships/customXml" Target="../ink/ink389.xml"/><Relationship Id="rId129" Type="http://schemas.openxmlformats.org/officeDocument/2006/relationships/image" Target="../media/image86.png"/><Relationship Id="rId54" Type="http://schemas.openxmlformats.org/officeDocument/2006/relationships/customXml" Target="../ink/ink354.xml"/><Relationship Id="rId70" Type="http://schemas.openxmlformats.org/officeDocument/2006/relationships/customXml" Target="../ink/ink362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375.xml"/><Relationship Id="rId140" Type="http://schemas.openxmlformats.org/officeDocument/2006/relationships/customXml" Target="../ink/ink3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.xml"/><Relationship Id="rId23" Type="http://schemas.openxmlformats.org/officeDocument/2006/relationships/image" Target="../media/image3310.png"/><Relationship Id="rId28" Type="http://schemas.openxmlformats.org/officeDocument/2006/relationships/customXml" Target="../ink/ink341.xml"/><Relationship Id="rId49" Type="http://schemas.openxmlformats.org/officeDocument/2006/relationships/image" Target="../media/image46.png"/><Relationship Id="rId114" Type="http://schemas.openxmlformats.org/officeDocument/2006/relationships/customXml" Target="../ink/ink384.xml"/><Relationship Id="rId119" Type="http://schemas.openxmlformats.org/officeDocument/2006/relationships/image" Target="../media/image81.png"/><Relationship Id="rId44" Type="http://schemas.openxmlformats.org/officeDocument/2006/relationships/customXml" Target="../ink/ink349.xml"/><Relationship Id="rId60" Type="http://schemas.openxmlformats.org/officeDocument/2006/relationships/customXml" Target="../ink/ink357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370.xml"/><Relationship Id="rId130" Type="http://schemas.openxmlformats.org/officeDocument/2006/relationships/customXml" Target="../ink/ink392.xml"/><Relationship Id="rId135" Type="http://schemas.openxmlformats.org/officeDocument/2006/relationships/image" Target="../media/image89.png"/><Relationship Id="rId13" Type="http://schemas.openxmlformats.org/officeDocument/2006/relationships/image" Target="../media/image2810.png"/><Relationship Id="rId18" Type="http://schemas.openxmlformats.org/officeDocument/2006/relationships/customXml" Target="../ink/ink336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344.xml"/><Relationship Id="rId50" Type="http://schemas.openxmlformats.org/officeDocument/2006/relationships/customXml" Target="../ink/ink352.xml"/><Relationship Id="rId55" Type="http://schemas.openxmlformats.org/officeDocument/2006/relationships/image" Target="../media/image49.png"/><Relationship Id="rId76" Type="http://schemas.openxmlformats.org/officeDocument/2006/relationships/customXml" Target="../ink/ink365.xml"/><Relationship Id="rId97" Type="http://schemas.openxmlformats.org/officeDocument/2006/relationships/image" Target="../media/image70.png"/><Relationship Id="rId104" Type="http://schemas.openxmlformats.org/officeDocument/2006/relationships/customXml" Target="../ink/ink379.xml"/><Relationship Id="rId120" Type="http://schemas.openxmlformats.org/officeDocument/2006/relationships/customXml" Target="../ink/ink387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373.xml"/><Relationship Id="rId2" Type="http://schemas.openxmlformats.org/officeDocument/2006/relationships/customXml" Target="../ink/ink328.xml"/><Relationship Id="rId29" Type="http://schemas.openxmlformats.org/officeDocument/2006/relationships/image" Target="../media/image3610.png"/><Relationship Id="rId24" Type="http://schemas.openxmlformats.org/officeDocument/2006/relationships/customXml" Target="../ink/ink339.xml"/><Relationship Id="rId40" Type="http://schemas.openxmlformats.org/officeDocument/2006/relationships/customXml" Target="../ink/ink347.xml"/><Relationship Id="rId45" Type="http://schemas.openxmlformats.org/officeDocument/2006/relationships/image" Target="../media/image44.png"/><Relationship Id="rId66" Type="http://schemas.openxmlformats.org/officeDocument/2006/relationships/customXml" Target="../ink/ink360.xml"/><Relationship Id="rId87" Type="http://schemas.openxmlformats.org/officeDocument/2006/relationships/image" Target="../media/image65.png"/><Relationship Id="rId110" Type="http://schemas.openxmlformats.org/officeDocument/2006/relationships/customXml" Target="../ink/ink382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395.xml"/><Relationship Id="rId61" Type="http://schemas.openxmlformats.org/officeDocument/2006/relationships/image" Target="../media/image52.png"/><Relationship Id="rId82" Type="http://schemas.openxmlformats.org/officeDocument/2006/relationships/customXml" Target="../ink/ink368.xml"/><Relationship Id="rId19" Type="http://schemas.openxmlformats.org/officeDocument/2006/relationships/image" Target="../media/image3110.png"/><Relationship Id="rId14" Type="http://schemas.openxmlformats.org/officeDocument/2006/relationships/customXml" Target="../ink/ink334.xml"/><Relationship Id="rId30" Type="http://schemas.openxmlformats.org/officeDocument/2006/relationships/customXml" Target="../ink/ink342.xml"/><Relationship Id="rId35" Type="http://schemas.openxmlformats.org/officeDocument/2006/relationships/image" Target="../media/image39.png"/><Relationship Id="rId56" Type="http://schemas.openxmlformats.org/officeDocument/2006/relationships/customXml" Target="../ink/ink355.xml"/><Relationship Id="rId77" Type="http://schemas.openxmlformats.org/officeDocument/2006/relationships/image" Target="../media/image60.png"/><Relationship Id="rId100" Type="http://schemas.openxmlformats.org/officeDocument/2006/relationships/customXml" Target="../ink/ink377.xml"/><Relationship Id="rId105" Type="http://schemas.openxmlformats.org/officeDocument/2006/relationships/image" Target="../media/image74.png"/><Relationship Id="rId126" Type="http://schemas.openxmlformats.org/officeDocument/2006/relationships/customXml" Target="../ink/ink390.xml"/><Relationship Id="rId8" Type="http://schemas.openxmlformats.org/officeDocument/2006/relationships/customXml" Target="../ink/ink331.xml"/><Relationship Id="rId51" Type="http://schemas.openxmlformats.org/officeDocument/2006/relationships/image" Target="../media/image47.png"/><Relationship Id="rId72" Type="http://schemas.openxmlformats.org/officeDocument/2006/relationships/customXml" Target="../ink/ink363.xml"/><Relationship Id="rId93" Type="http://schemas.openxmlformats.org/officeDocument/2006/relationships/image" Target="../media/image68.png"/><Relationship Id="rId98" Type="http://schemas.openxmlformats.org/officeDocument/2006/relationships/customXml" Target="../ink/ink376.xml"/><Relationship Id="rId121" Type="http://schemas.openxmlformats.org/officeDocument/2006/relationships/image" Target="../media/image82.png"/><Relationship Id="rId142" Type="http://schemas.openxmlformats.org/officeDocument/2006/relationships/customXml" Target="../ink/ink398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350.xml"/><Relationship Id="rId67" Type="http://schemas.openxmlformats.org/officeDocument/2006/relationships/image" Target="../media/image55.png"/><Relationship Id="rId116" Type="http://schemas.openxmlformats.org/officeDocument/2006/relationships/customXml" Target="../ink/ink385.xml"/><Relationship Id="rId137" Type="http://schemas.openxmlformats.org/officeDocument/2006/relationships/image" Target="../media/image90.png"/><Relationship Id="rId20" Type="http://schemas.openxmlformats.org/officeDocument/2006/relationships/customXml" Target="../ink/ink337.xml"/><Relationship Id="rId41" Type="http://schemas.openxmlformats.org/officeDocument/2006/relationships/image" Target="../media/image42.png"/><Relationship Id="rId62" Type="http://schemas.openxmlformats.org/officeDocument/2006/relationships/customXml" Target="../ink/ink358.xml"/><Relationship Id="rId83" Type="http://schemas.openxmlformats.org/officeDocument/2006/relationships/image" Target="../media/image63.png"/><Relationship Id="rId88" Type="http://schemas.openxmlformats.org/officeDocument/2006/relationships/customXml" Target="../ink/ink371.xml"/><Relationship Id="rId111" Type="http://schemas.openxmlformats.org/officeDocument/2006/relationships/image" Target="../media/image77.png"/><Relationship Id="rId132" Type="http://schemas.openxmlformats.org/officeDocument/2006/relationships/customXml" Target="../ink/ink393.xml"/><Relationship Id="rId15" Type="http://schemas.openxmlformats.org/officeDocument/2006/relationships/image" Target="../media/image2910.png"/><Relationship Id="rId36" Type="http://schemas.openxmlformats.org/officeDocument/2006/relationships/customXml" Target="../ink/ink345.xml"/><Relationship Id="rId57" Type="http://schemas.openxmlformats.org/officeDocument/2006/relationships/image" Target="../media/image50.png"/><Relationship Id="rId106" Type="http://schemas.openxmlformats.org/officeDocument/2006/relationships/customXml" Target="../ink/ink380.xml"/><Relationship Id="rId127" Type="http://schemas.openxmlformats.org/officeDocument/2006/relationships/image" Target="../media/image85.png"/><Relationship Id="rId10" Type="http://schemas.openxmlformats.org/officeDocument/2006/relationships/customXml" Target="../ink/ink332.xml"/><Relationship Id="rId31" Type="http://schemas.openxmlformats.org/officeDocument/2006/relationships/image" Target="../media/image3710.png"/><Relationship Id="rId52" Type="http://schemas.openxmlformats.org/officeDocument/2006/relationships/customXml" Target="../ink/ink353.xml"/><Relationship Id="rId73" Type="http://schemas.openxmlformats.org/officeDocument/2006/relationships/image" Target="../media/image58.png"/><Relationship Id="rId78" Type="http://schemas.openxmlformats.org/officeDocument/2006/relationships/customXml" Target="../ink/ink366.xml"/><Relationship Id="rId94" Type="http://schemas.openxmlformats.org/officeDocument/2006/relationships/customXml" Target="../ink/ink37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388.xml"/><Relationship Id="rId143" Type="http://schemas.openxmlformats.org/officeDocument/2006/relationships/image" Target="../media/image93.png"/><Relationship Id="rId4" Type="http://schemas.openxmlformats.org/officeDocument/2006/relationships/customXml" Target="../ink/ink329.xml"/><Relationship Id="rId9" Type="http://schemas.openxmlformats.org/officeDocument/2006/relationships/image" Target="../media/image2610.png"/><Relationship Id="rId26" Type="http://schemas.openxmlformats.org/officeDocument/2006/relationships/customXml" Target="../ink/ink340.xml"/><Relationship Id="rId47" Type="http://schemas.openxmlformats.org/officeDocument/2006/relationships/image" Target="../media/image45.png"/><Relationship Id="rId68" Type="http://schemas.openxmlformats.org/officeDocument/2006/relationships/customXml" Target="../ink/ink361.xml"/><Relationship Id="rId89" Type="http://schemas.openxmlformats.org/officeDocument/2006/relationships/image" Target="../media/image66.png"/><Relationship Id="rId112" Type="http://schemas.openxmlformats.org/officeDocument/2006/relationships/customXml" Target="../ink/ink383.xml"/><Relationship Id="rId133" Type="http://schemas.openxmlformats.org/officeDocument/2006/relationships/image" Target="../media/image88.png"/><Relationship Id="rId16" Type="http://schemas.openxmlformats.org/officeDocument/2006/relationships/customXml" Target="../ink/ink335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419.xml"/><Relationship Id="rId63" Type="http://schemas.openxmlformats.org/officeDocument/2006/relationships/image" Target="../media/image53.png"/><Relationship Id="rId84" Type="http://schemas.openxmlformats.org/officeDocument/2006/relationships/customXml" Target="../ink/ink440.xml"/><Relationship Id="rId138" Type="http://schemas.openxmlformats.org/officeDocument/2006/relationships/customXml" Target="../ink/ink467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414.xml"/><Relationship Id="rId53" Type="http://schemas.openxmlformats.org/officeDocument/2006/relationships/image" Target="../media/image48.png"/><Relationship Id="rId74" Type="http://schemas.openxmlformats.org/officeDocument/2006/relationships/customXml" Target="../ink/ink435.xml"/><Relationship Id="rId128" Type="http://schemas.openxmlformats.org/officeDocument/2006/relationships/customXml" Target="../ink/ink462.xml"/><Relationship Id="rId5" Type="http://schemas.openxmlformats.org/officeDocument/2006/relationships/image" Target="../media/image2410.png"/><Relationship Id="rId90" Type="http://schemas.openxmlformats.org/officeDocument/2006/relationships/customXml" Target="../ink/ink443.xml"/><Relationship Id="rId95" Type="http://schemas.openxmlformats.org/officeDocument/2006/relationships/image" Target="../media/image69.png"/><Relationship Id="rId22" Type="http://schemas.openxmlformats.org/officeDocument/2006/relationships/customXml" Target="../ink/ink409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422.xml"/><Relationship Id="rId64" Type="http://schemas.openxmlformats.org/officeDocument/2006/relationships/customXml" Target="../ink/ink43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457.xml"/><Relationship Id="rId134" Type="http://schemas.openxmlformats.org/officeDocument/2006/relationships/customXml" Target="../ink/ink465.xml"/><Relationship Id="rId139" Type="http://schemas.openxmlformats.org/officeDocument/2006/relationships/image" Target="../media/image91.png"/><Relationship Id="rId80" Type="http://schemas.openxmlformats.org/officeDocument/2006/relationships/customXml" Target="../ink/ink438.xml"/><Relationship Id="rId85" Type="http://schemas.openxmlformats.org/officeDocument/2006/relationships/image" Target="../media/image64.png"/><Relationship Id="rId12" Type="http://schemas.openxmlformats.org/officeDocument/2006/relationships/customXml" Target="../ink/ink404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41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452.xml"/><Relationship Id="rId124" Type="http://schemas.openxmlformats.org/officeDocument/2006/relationships/customXml" Target="../ink/ink460.xml"/><Relationship Id="rId129" Type="http://schemas.openxmlformats.org/officeDocument/2006/relationships/image" Target="../media/image86.png"/><Relationship Id="rId54" Type="http://schemas.openxmlformats.org/officeDocument/2006/relationships/customXml" Target="../ink/ink425.xml"/><Relationship Id="rId70" Type="http://schemas.openxmlformats.org/officeDocument/2006/relationships/customXml" Target="../ink/ink433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446.xml"/><Relationship Id="rId140" Type="http://schemas.openxmlformats.org/officeDocument/2006/relationships/customXml" Target="../ink/ink468.xml"/><Relationship Id="rId14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.xml"/><Relationship Id="rId23" Type="http://schemas.openxmlformats.org/officeDocument/2006/relationships/image" Target="../media/image3310.png"/><Relationship Id="rId28" Type="http://schemas.openxmlformats.org/officeDocument/2006/relationships/customXml" Target="../ink/ink412.xml"/><Relationship Id="rId49" Type="http://schemas.openxmlformats.org/officeDocument/2006/relationships/image" Target="../media/image46.png"/><Relationship Id="rId114" Type="http://schemas.openxmlformats.org/officeDocument/2006/relationships/customXml" Target="../ink/ink455.xml"/><Relationship Id="rId119" Type="http://schemas.openxmlformats.org/officeDocument/2006/relationships/image" Target="../media/image81.png"/><Relationship Id="rId44" Type="http://schemas.openxmlformats.org/officeDocument/2006/relationships/customXml" Target="../ink/ink420.xml"/><Relationship Id="rId60" Type="http://schemas.openxmlformats.org/officeDocument/2006/relationships/customXml" Target="../ink/ink428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441.xml"/><Relationship Id="rId130" Type="http://schemas.openxmlformats.org/officeDocument/2006/relationships/customXml" Target="../ink/ink463.xml"/><Relationship Id="rId135" Type="http://schemas.openxmlformats.org/officeDocument/2006/relationships/image" Target="../media/image89.png"/><Relationship Id="rId13" Type="http://schemas.openxmlformats.org/officeDocument/2006/relationships/image" Target="../media/image2810.png"/><Relationship Id="rId18" Type="http://schemas.openxmlformats.org/officeDocument/2006/relationships/customXml" Target="../ink/ink407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415.xml"/><Relationship Id="rId50" Type="http://schemas.openxmlformats.org/officeDocument/2006/relationships/customXml" Target="../ink/ink423.xml"/><Relationship Id="rId55" Type="http://schemas.openxmlformats.org/officeDocument/2006/relationships/image" Target="../media/image49.png"/><Relationship Id="rId76" Type="http://schemas.openxmlformats.org/officeDocument/2006/relationships/customXml" Target="../ink/ink436.xml"/><Relationship Id="rId97" Type="http://schemas.openxmlformats.org/officeDocument/2006/relationships/image" Target="../media/image70.png"/><Relationship Id="rId104" Type="http://schemas.openxmlformats.org/officeDocument/2006/relationships/customXml" Target="../ink/ink450.xml"/><Relationship Id="rId120" Type="http://schemas.openxmlformats.org/officeDocument/2006/relationships/customXml" Target="../ink/ink458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444.xml"/><Relationship Id="rId2" Type="http://schemas.openxmlformats.org/officeDocument/2006/relationships/customXml" Target="../ink/ink399.xml"/><Relationship Id="rId29" Type="http://schemas.openxmlformats.org/officeDocument/2006/relationships/image" Target="../media/image3610.png"/><Relationship Id="rId24" Type="http://schemas.openxmlformats.org/officeDocument/2006/relationships/customXml" Target="../ink/ink410.xml"/><Relationship Id="rId40" Type="http://schemas.openxmlformats.org/officeDocument/2006/relationships/customXml" Target="../ink/ink418.xml"/><Relationship Id="rId45" Type="http://schemas.openxmlformats.org/officeDocument/2006/relationships/image" Target="../media/image44.png"/><Relationship Id="rId66" Type="http://schemas.openxmlformats.org/officeDocument/2006/relationships/customXml" Target="../ink/ink431.xml"/><Relationship Id="rId87" Type="http://schemas.openxmlformats.org/officeDocument/2006/relationships/image" Target="../media/image65.png"/><Relationship Id="rId110" Type="http://schemas.openxmlformats.org/officeDocument/2006/relationships/customXml" Target="../ink/ink453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466.xml"/><Relationship Id="rId61" Type="http://schemas.openxmlformats.org/officeDocument/2006/relationships/image" Target="../media/image52.png"/><Relationship Id="rId82" Type="http://schemas.openxmlformats.org/officeDocument/2006/relationships/customXml" Target="../ink/ink439.xml"/><Relationship Id="rId19" Type="http://schemas.openxmlformats.org/officeDocument/2006/relationships/image" Target="../media/image3110.png"/><Relationship Id="rId14" Type="http://schemas.openxmlformats.org/officeDocument/2006/relationships/customXml" Target="../ink/ink405.xml"/><Relationship Id="rId30" Type="http://schemas.openxmlformats.org/officeDocument/2006/relationships/customXml" Target="../ink/ink413.xml"/><Relationship Id="rId35" Type="http://schemas.openxmlformats.org/officeDocument/2006/relationships/image" Target="../media/image39.png"/><Relationship Id="rId56" Type="http://schemas.openxmlformats.org/officeDocument/2006/relationships/customXml" Target="../ink/ink426.xml"/><Relationship Id="rId77" Type="http://schemas.openxmlformats.org/officeDocument/2006/relationships/image" Target="../media/image60.png"/><Relationship Id="rId100" Type="http://schemas.openxmlformats.org/officeDocument/2006/relationships/customXml" Target="../ink/ink448.xml"/><Relationship Id="rId105" Type="http://schemas.openxmlformats.org/officeDocument/2006/relationships/image" Target="../media/image74.png"/><Relationship Id="rId126" Type="http://schemas.openxmlformats.org/officeDocument/2006/relationships/customXml" Target="../ink/ink461.xml"/><Relationship Id="rId8" Type="http://schemas.openxmlformats.org/officeDocument/2006/relationships/customXml" Target="../ink/ink402.xml"/><Relationship Id="rId51" Type="http://schemas.openxmlformats.org/officeDocument/2006/relationships/image" Target="../media/image47.png"/><Relationship Id="rId72" Type="http://schemas.openxmlformats.org/officeDocument/2006/relationships/customXml" Target="../ink/ink434.xml"/><Relationship Id="rId93" Type="http://schemas.openxmlformats.org/officeDocument/2006/relationships/image" Target="../media/image68.png"/><Relationship Id="rId98" Type="http://schemas.openxmlformats.org/officeDocument/2006/relationships/customXml" Target="../ink/ink447.xml"/><Relationship Id="rId121" Type="http://schemas.openxmlformats.org/officeDocument/2006/relationships/image" Target="../media/image82.png"/><Relationship Id="rId142" Type="http://schemas.openxmlformats.org/officeDocument/2006/relationships/customXml" Target="../ink/ink469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421.xml"/><Relationship Id="rId67" Type="http://schemas.openxmlformats.org/officeDocument/2006/relationships/image" Target="../media/image55.png"/><Relationship Id="rId116" Type="http://schemas.openxmlformats.org/officeDocument/2006/relationships/customXml" Target="../ink/ink456.xml"/><Relationship Id="rId137" Type="http://schemas.openxmlformats.org/officeDocument/2006/relationships/image" Target="../media/image90.png"/><Relationship Id="rId20" Type="http://schemas.openxmlformats.org/officeDocument/2006/relationships/customXml" Target="../ink/ink408.xml"/><Relationship Id="rId41" Type="http://schemas.openxmlformats.org/officeDocument/2006/relationships/image" Target="../media/image42.png"/><Relationship Id="rId62" Type="http://schemas.openxmlformats.org/officeDocument/2006/relationships/customXml" Target="../ink/ink429.xml"/><Relationship Id="rId83" Type="http://schemas.openxmlformats.org/officeDocument/2006/relationships/image" Target="../media/image63.png"/><Relationship Id="rId88" Type="http://schemas.openxmlformats.org/officeDocument/2006/relationships/customXml" Target="../ink/ink442.xml"/><Relationship Id="rId111" Type="http://schemas.openxmlformats.org/officeDocument/2006/relationships/image" Target="../media/image77.png"/><Relationship Id="rId132" Type="http://schemas.openxmlformats.org/officeDocument/2006/relationships/customXml" Target="../ink/ink464.xml"/><Relationship Id="rId15" Type="http://schemas.openxmlformats.org/officeDocument/2006/relationships/image" Target="../media/image2910.png"/><Relationship Id="rId36" Type="http://schemas.openxmlformats.org/officeDocument/2006/relationships/customXml" Target="../ink/ink416.xml"/><Relationship Id="rId57" Type="http://schemas.openxmlformats.org/officeDocument/2006/relationships/image" Target="../media/image50.png"/><Relationship Id="rId106" Type="http://schemas.openxmlformats.org/officeDocument/2006/relationships/customXml" Target="../ink/ink451.xml"/><Relationship Id="rId127" Type="http://schemas.openxmlformats.org/officeDocument/2006/relationships/image" Target="../media/image85.png"/><Relationship Id="rId10" Type="http://schemas.openxmlformats.org/officeDocument/2006/relationships/customXml" Target="../ink/ink403.xml"/><Relationship Id="rId31" Type="http://schemas.openxmlformats.org/officeDocument/2006/relationships/image" Target="../media/image3710.png"/><Relationship Id="rId52" Type="http://schemas.openxmlformats.org/officeDocument/2006/relationships/customXml" Target="../ink/ink424.xml"/><Relationship Id="rId73" Type="http://schemas.openxmlformats.org/officeDocument/2006/relationships/image" Target="../media/image58.png"/><Relationship Id="rId78" Type="http://schemas.openxmlformats.org/officeDocument/2006/relationships/customXml" Target="../ink/ink437.xml"/><Relationship Id="rId94" Type="http://schemas.openxmlformats.org/officeDocument/2006/relationships/customXml" Target="../ink/ink44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459.xml"/><Relationship Id="rId143" Type="http://schemas.openxmlformats.org/officeDocument/2006/relationships/image" Target="../media/image93.png"/><Relationship Id="rId4" Type="http://schemas.openxmlformats.org/officeDocument/2006/relationships/customXml" Target="../ink/ink400.xml"/><Relationship Id="rId9" Type="http://schemas.openxmlformats.org/officeDocument/2006/relationships/image" Target="../media/image2610.png"/><Relationship Id="rId26" Type="http://schemas.openxmlformats.org/officeDocument/2006/relationships/customXml" Target="../ink/ink411.xml"/><Relationship Id="rId47" Type="http://schemas.openxmlformats.org/officeDocument/2006/relationships/image" Target="../media/image45.png"/><Relationship Id="rId68" Type="http://schemas.openxmlformats.org/officeDocument/2006/relationships/customXml" Target="../ink/ink432.xml"/><Relationship Id="rId89" Type="http://schemas.openxmlformats.org/officeDocument/2006/relationships/image" Target="../media/image66.png"/><Relationship Id="rId112" Type="http://schemas.openxmlformats.org/officeDocument/2006/relationships/customXml" Target="../ink/ink454.xml"/><Relationship Id="rId133" Type="http://schemas.openxmlformats.org/officeDocument/2006/relationships/image" Target="../media/image88.png"/><Relationship Id="rId16" Type="http://schemas.openxmlformats.org/officeDocument/2006/relationships/customXml" Target="../ink/ink406.xml"/><Relationship Id="rId37" Type="http://schemas.openxmlformats.org/officeDocument/2006/relationships/image" Target="../media/image40.png"/><Relationship Id="rId58" Type="http://schemas.openxmlformats.org/officeDocument/2006/relationships/customXml" Target="../ink/ink427.xml"/><Relationship Id="rId79" Type="http://schemas.openxmlformats.org/officeDocument/2006/relationships/image" Target="../media/image61.png"/><Relationship Id="rId102" Type="http://schemas.openxmlformats.org/officeDocument/2006/relationships/customXml" Target="../ink/ink449.xml"/><Relationship Id="rId123" Type="http://schemas.openxmlformats.org/officeDocument/2006/relationships/image" Target="../media/image83.png"/><Relationship Id="rId144" Type="http://schemas.openxmlformats.org/officeDocument/2006/relationships/customXml" Target="../ink/ink470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491.xml"/><Relationship Id="rId63" Type="http://schemas.openxmlformats.org/officeDocument/2006/relationships/image" Target="../media/image53.png"/><Relationship Id="rId84" Type="http://schemas.openxmlformats.org/officeDocument/2006/relationships/customXml" Target="../ink/ink512.xml"/><Relationship Id="rId138" Type="http://schemas.openxmlformats.org/officeDocument/2006/relationships/customXml" Target="../ink/ink539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486.xml"/><Relationship Id="rId53" Type="http://schemas.openxmlformats.org/officeDocument/2006/relationships/image" Target="../media/image48.png"/><Relationship Id="rId74" Type="http://schemas.openxmlformats.org/officeDocument/2006/relationships/customXml" Target="../ink/ink507.xml"/><Relationship Id="rId128" Type="http://schemas.openxmlformats.org/officeDocument/2006/relationships/customXml" Target="../ink/ink534.xml"/><Relationship Id="rId149" Type="http://schemas.openxmlformats.org/officeDocument/2006/relationships/image" Target="../media/image96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22" Type="http://schemas.openxmlformats.org/officeDocument/2006/relationships/customXml" Target="../ink/ink481.xml"/><Relationship Id="rId27" Type="http://schemas.openxmlformats.org/officeDocument/2006/relationships/image" Target="../media/image3510.png"/><Relationship Id="rId43" Type="http://schemas.openxmlformats.org/officeDocument/2006/relationships/image" Target="../media/image43.png"/><Relationship Id="rId48" Type="http://schemas.openxmlformats.org/officeDocument/2006/relationships/customXml" Target="../ink/ink494.xml"/><Relationship Id="rId64" Type="http://schemas.openxmlformats.org/officeDocument/2006/relationships/customXml" Target="../ink/ink502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529.xml"/><Relationship Id="rId134" Type="http://schemas.openxmlformats.org/officeDocument/2006/relationships/customXml" Target="../ink/ink537.xml"/><Relationship Id="rId139" Type="http://schemas.openxmlformats.org/officeDocument/2006/relationships/image" Target="../media/image91.png"/><Relationship Id="rId80" Type="http://schemas.openxmlformats.org/officeDocument/2006/relationships/customXml" Target="../ink/ink510.xml"/><Relationship Id="rId85" Type="http://schemas.openxmlformats.org/officeDocument/2006/relationships/image" Target="../media/image64.png"/><Relationship Id="rId150" Type="http://schemas.openxmlformats.org/officeDocument/2006/relationships/customXml" Target="../ink/ink545.xml"/><Relationship Id="rId12" Type="http://schemas.openxmlformats.org/officeDocument/2006/relationships/customXml" Target="../ink/ink476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48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524.xml"/><Relationship Id="rId124" Type="http://schemas.openxmlformats.org/officeDocument/2006/relationships/customXml" Target="../ink/ink532.xml"/><Relationship Id="rId129" Type="http://schemas.openxmlformats.org/officeDocument/2006/relationships/image" Target="../media/image86.png"/><Relationship Id="rId54" Type="http://schemas.openxmlformats.org/officeDocument/2006/relationships/customXml" Target="../ink/ink497.xml"/><Relationship Id="rId70" Type="http://schemas.openxmlformats.org/officeDocument/2006/relationships/customXml" Target="../ink/ink505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518.xml"/><Relationship Id="rId140" Type="http://schemas.openxmlformats.org/officeDocument/2006/relationships/customXml" Target="../ink/ink540.xml"/><Relationship Id="rId14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3.xml"/><Relationship Id="rId23" Type="http://schemas.openxmlformats.org/officeDocument/2006/relationships/image" Target="../media/image3310.png"/><Relationship Id="rId28" Type="http://schemas.openxmlformats.org/officeDocument/2006/relationships/customXml" Target="../ink/ink484.xml"/><Relationship Id="rId49" Type="http://schemas.openxmlformats.org/officeDocument/2006/relationships/image" Target="../media/image46.png"/><Relationship Id="rId114" Type="http://schemas.openxmlformats.org/officeDocument/2006/relationships/customXml" Target="../ink/ink527.xml"/><Relationship Id="rId119" Type="http://schemas.openxmlformats.org/officeDocument/2006/relationships/image" Target="../media/image81.png"/><Relationship Id="rId44" Type="http://schemas.openxmlformats.org/officeDocument/2006/relationships/customXml" Target="../ink/ink492.xml"/><Relationship Id="rId60" Type="http://schemas.openxmlformats.org/officeDocument/2006/relationships/customXml" Target="../ink/ink500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513.xml"/><Relationship Id="rId130" Type="http://schemas.openxmlformats.org/officeDocument/2006/relationships/customXml" Target="../ink/ink535.xml"/><Relationship Id="rId135" Type="http://schemas.openxmlformats.org/officeDocument/2006/relationships/image" Target="../media/image89.png"/><Relationship Id="rId151" Type="http://schemas.openxmlformats.org/officeDocument/2006/relationships/image" Target="../media/image97.png"/><Relationship Id="rId13" Type="http://schemas.openxmlformats.org/officeDocument/2006/relationships/image" Target="../media/image2810.png"/><Relationship Id="rId18" Type="http://schemas.openxmlformats.org/officeDocument/2006/relationships/customXml" Target="../ink/ink479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487.xml"/><Relationship Id="rId50" Type="http://schemas.openxmlformats.org/officeDocument/2006/relationships/customXml" Target="../ink/ink495.xml"/><Relationship Id="rId55" Type="http://schemas.openxmlformats.org/officeDocument/2006/relationships/image" Target="../media/image49.png"/><Relationship Id="rId76" Type="http://schemas.openxmlformats.org/officeDocument/2006/relationships/customXml" Target="../ink/ink508.xml"/><Relationship Id="rId97" Type="http://schemas.openxmlformats.org/officeDocument/2006/relationships/image" Target="../media/image70.png"/><Relationship Id="rId104" Type="http://schemas.openxmlformats.org/officeDocument/2006/relationships/customXml" Target="../ink/ink522.xml"/><Relationship Id="rId120" Type="http://schemas.openxmlformats.org/officeDocument/2006/relationships/customXml" Target="../ink/ink530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543.xml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516.xml"/><Relationship Id="rId2" Type="http://schemas.openxmlformats.org/officeDocument/2006/relationships/customXml" Target="../ink/ink471.xml"/><Relationship Id="rId29" Type="http://schemas.openxmlformats.org/officeDocument/2006/relationships/image" Target="../media/image3610.png"/><Relationship Id="rId24" Type="http://schemas.openxmlformats.org/officeDocument/2006/relationships/customXml" Target="../ink/ink482.xml"/><Relationship Id="rId40" Type="http://schemas.openxmlformats.org/officeDocument/2006/relationships/customXml" Target="../ink/ink490.xml"/><Relationship Id="rId45" Type="http://schemas.openxmlformats.org/officeDocument/2006/relationships/image" Target="../media/image44.png"/><Relationship Id="rId66" Type="http://schemas.openxmlformats.org/officeDocument/2006/relationships/customXml" Target="../ink/ink503.xml"/><Relationship Id="rId87" Type="http://schemas.openxmlformats.org/officeDocument/2006/relationships/image" Target="../media/image65.png"/><Relationship Id="rId110" Type="http://schemas.openxmlformats.org/officeDocument/2006/relationships/customXml" Target="../ink/ink525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538.xml"/><Relationship Id="rId61" Type="http://schemas.openxmlformats.org/officeDocument/2006/relationships/image" Target="../media/image52.png"/><Relationship Id="rId82" Type="http://schemas.openxmlformats.org/officeDocument/2006/relationships/customXml" Target="../ink/ink511.xml"/><Relationship Id="rId152" Type="http://schemas.openxmlformats.org/officeDocument/2006/relationships/customXml" Target="../ink/ink546.xml"/><Relationship Id="rId19" Type="http://schemas.openxmlformats.org/officeDocument/2006/relationships/image" Target="../media/image3110.png"/><Relationship Id="rId14" Type="http://schemas.openxmlformats.org/officeDocument/2006/relationships/customXml" Target="../ink/ink477.xml"/><Relationship Id="rId30" Type="http://schemas.openxmlformats.org/officeDocument/2006/relationships/customXml" Target="../ink/ink485.xml"/><Relationship Id="rId35" Type="http://schemas.openxmlformats.org/officeDocument/2006/relationships/image" Target="../media/image39.png"/><Relationship Id="rId56" Type="http://schemas.openxmlformats.org/officeDocument/2006/relationships/customXml" Target="../ink/ink498.xml"/><Relationship Id="rId77" Type="http://schemas.openxmlformats.org/officeDocument/2006/relationships/image" Target="../media/image60.png"/><Relationship Id="rId100" Type="http://schemas.openxmlformats.org/officeDocument/2006/relationships/customXml" Target="../ink/ink520.xml"/><Relationship Id="rId105" Type="http://schemas.openxmlformats.org/officeDocument/2006/relationships/image" Target="../media/image74.png"/><Relationship Id="rId126" Type="http://schemas.openxmlformats.org/officeDocument/2006/relationships/customXml" Target="../ink/ink533.xml"/><Relationship Id="rId147" Type="http://schemas.openxmlformats.org/officeDocument/2006/relationships/image" Target="../media/image95.png"/><Relationship Id="rId8" Type="http://schemas.openxmlformats.org/officeDocument/2006/relationships/customXml" Target="../ink/ink474.xml"/><Relationship Id="rId51" Type="http://schemas.openxmlformats.org/officeDocument/2006/relationships/image" Target="../media/image47.png"/><Relationship Id="rId72" Type="http://schemas.openxmlformats.org/officeDocument/2006/relationships/customXml" Target="../ink/ink506.xml"/><Relationship Id="rId93" Type="http://schemas.openxmlformats.org/officeDocument/2006/relationships/image" Target="../media/image68.png"/><Relationship Id="rId98" Type="http://schemas.openxmlformats.org/officeDocument/2006/relationships/customXml" Target="../ink/ink519.xml"/><Relationship Id="rId121" Type="http://schemas.openxmlformats.org/officeDocument/2006/relationships/image" Target="../media/image82.png"/><Relationship Id="rId142" Type="http://schemas.openxmlformats.org/officeDocument/2006/relationships/customXml" Target="../ink/ink541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493.xml"/><Relationship Id="rId67" Type="http://schemas.openxmlformats.org/officeDocument/2006/relationships/image" Target="../media/image55.png"/><Relationship Id="rId116" Type="http://schemas.openxmlformats.org/officeDocument/2006/relationships/customXml" Target="../ink/ink528.xml"/><Relationship Id="rId137" Type="http://schemas.openxmlformats.org/officeDocument/2006/relationships/image" Target="../media/image90.png"/><Relationship Id="rId20" Type="http://schemas.openxmlformats.org/officeDocument/2006/relationships/customXml" Target="../ink/ink480.xml"/><Relationship Id="rId41" Type="http://schemas.openxmlformats.org/officeDocument/2006/relationships/image" Target="../media/image42.png"/><Relationship Id="rId62" Type="http://schemas.openxmlformats.org/officeDocument/2006/relationships/customXml" Target="../ink/ink501.xml"/><Relationship Id="rId83" Type="http://schemas.openxmlformats.org/officeDocument/2006/relationships/image" Target="../media/image63.png"/><Relationship Id="rId88" Type="http://schemas.openxmlformats.org/officeDocument/2006/relationships/customXml" Target="../ink/ink514.xml"/><Relationship Id="rId111" Type="http://schemas.openxmlformats.org/officeDocument/2006/relationships/image" Target="../media/image77.png"/><Relationship Id="rId132" Type="http://schemas.openxmlformats.org/officeDocument/2006/relationships/customXml" Target="../ink/ink536.xml"/><Relationship Id="rId153" Type="http://schemas.openxmlformats.org/officeDocument/2006/relationships/image" Target="../media/image98.png"/><Relationship Id="rId15" Type="http://schemas.openxmlformats.org/officeDocument/2006/relationships/image" Target="../media/image2910.png"/><Relationship Id="rId36" Type="http://schemas.openxmlformats.org/officeDocument/2006/relationships/customXml" Target="../ink/ink488.xml"/><Relationship Id="rId57" Type="http://schemas.openxmlformats.org/officeDocument/2006/relationships/image" Target="../media/image50.png"/><Relationship Id="rId106" Type="http://schemas.openxmlformats.org/officeDocument/2006/relationships/customXml" Target="../ink/ink523.xml"/><Relationship Id="rId127" Type="http://schemas.openxmlformats.org/officeDocument/2006/relationships/image" Target="../media/image85.png"/><Relationship Id="rId10" Type="http://schemas.openxmlformats.org/officeDocument/2006/relationships/customXml" Target="../ink/ink475.xml"/><Relationship Id="rId31" Type="http://schemas.openxmlformats.org/officeDocument/2006/relationships/image" Target="../media/image3710.png"/><Relationship Id="rId52" Type="http://schemas.openxmlformats.org/officeDocument/2006/relationships/customXml" Target="../ink/ink496.xml"/><Relationship Id="rId73" Type="http://schemas.openxmlformats.org/officeDocument/2006/relationships/image" Target="../media/image58.png"/><Relationship Id="rId78" Type="http://schemas.openxmlformats.org/officeDocument/2006/relationships/customXml" Target="../ink/ink509.xml"/><Relationship Id="rId94" Type="http://schemas.openxmlformats.org/officeDocument/2006/relationships/customXml" Target="../ink/ink517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531.xml"/><Relationship Id="rId143" Type="http://schemas.openxmlformats.org/officeDocument/2006/relationships/image" Target="../media/image93.png"/><Relationship Id="rId148" Type="http://schemas.openxmlformats.org/officeDocument/2006/relationships/customXml" Target="../ink/ink544.xml"/><Relationship Id="rId4" Type="http://schemas.openxmlformats.org/officeDocument/2006/relationships/customXml" Target="../ink/ink472.xml"/><Relationship Id="rId9" Type="http://schemas.openxmlformats.org/officeDocument/2006/relationships/image" Target="../media/image2610.png"/><Relationship Id="rId26" Type="http://schemas.openxmlformats.org/officeDocument/2006/relationships/customXml" Target="../ink/ink483.xml"/><Relationship Id="rId47" Type="http://schemas.openxmlformats.org/officeDocument/2006/relationships/image" Target="../media/image45.png"/><Relationship Id="rId68" Type="http://schemas.openxmlformats.org/officeDocument/2006/relationships/customXml" Target="../ink/ink504.xml"/><Relationship Id="rId89" Type="http://schemas.openxmlformats.org/officeDocument/2006/relationships/image" Target="../media/image66.png"/><Relationship Id="rId112" Type="http://schemas.openxmlformats.org/officeDocument/2006/relationships/customXml" Target="../ink/ink526.xml"/><Relationship Id="rId133" Type="http://schemas.openxmlformats.org/officeDocument/2006/relationships/image" Target="../media/image88.png"/><Relationship Id="rId16" Type="http://schemas.openxmlformats.org/officeDocument/2006/relationships/customXml" Target="../ink/ink478.xml"/><Relationship Id="rId37" Type="http://schemas.openxmlformats.org/officeDocument/2006/relationships/image" Target="../media/image40.png"/><Relationship Id="rId58" Type="http://schemas.openxmlformats.org/officeDocument/2006/relationships/customXml" Target="../ink/ink499.xml"/><Relationship Id="rId79" Type="http://schemas.openxmlformats.org/officeDocument/2006/relationships/image" Target="../media/image61.png"/><Relationship Id="rId102" Type="http://schemas.openxmlformats.org/officeDocument/2006/relationships/customXml" Target="../ink/ink521.xml"/><Relationship Id="rId123" Type="http://schemas.openxmlformats.org/officeDocument/2006/relationships/image" Target="../media/image83.png"/><Relationship Id="rId144" Type="http://schemas.openxmlformats.org/officeDocument/2006/relationships/customXml" Target="../ink/ink542.xml"/><Relationship Id="rId90" Type="http://schemas.openxmlformats.org/officeDocument/2006/relationships/customXml" Target="../ink/ink515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567.xml"/><Relationship Id="rId63" Type="http://schemas.openxmlformats.org/officeDocument/2006/relationships/image" Target="../media/image53.png"/><Relationship Id="rId84" Type="http://schemas.openxmlformats.org/officeDocument/2006/relationships/customXml" Target="../ink/ink588.xml"/><Relationship Id="rId138" Type="http://schemas.openxmlformats.org/officeDocument/2006/relationships/customXml" Target="../ink/ink615.xml"/><Relationship Id="rId159" Type="http://schemas.openxmlformats.org/officeDocument/2006/relationships/customXml" Target="../ink/ink626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562.xml"/><Relationship Id="rId53" Type="http://schemas.openxmlformats.org/officeDocument/2006/relationships/image" Target="../media/image48.png"/><Relationship Id="rId74" Type="http://schemas.openxmlformats.org/officeDocument/2006/relationships/customXml" Target="../ink/ink583.xml"/><Relationship Id="rId128" Type="http://schemas.openxmlformats.org/officeDocument/2006/relationships/customXml" Target="../ink/ink610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2" Type="http://schemas.openxmlformats.org/officeDocument/2006/relationships/customXml" Target="../ink/ink557.xml"/><Relationship Id="rId43" Type="http://schemas.openxmlformats.org/officeDocument/2006/relationships/image" Target="../media/image43.png"/><Relationship Id="rId64" Type="http://schemas.openxmlformats.org/officeDocument/2006/relationships/customXml" Target="../ink/ink578.xml"/><Relationship Id="rId118" Type="http://schemas.openxmlformats.org/officeDocument/2006/relationships/customXml" Target="../ink/ink605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621.xml"/><Relationship Id="rId12" Type="http://schemas.openxmlformats.org/officeDocument/2006/relationships/customXml" Target="../ink/ink552.xml"/><Relationship Id="rId17" Type="http://schemas.openxmlformats.org/officeDocument/2006/relationships/image" Target="../media/image3010.png"/><Relationship Id="rId33" Type="http://schemas.openxmlformats.org/officeDocument/2006/relationships/image" Target="../media/image38.png"/><Relationship Id="rId38" Type="http://schemas.openxmlformats.org/officeDocument/2006/relationships/customXml" Target="../ink/ink56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600.xml"/><Relationship Id="rId124" Type="http://schemas.openxmlformats.org/officeDocument/2006/relationships/customXml" Target="../ink/ink608.xml"/><Relationship Id="rId129" Type="http://schemas.openxmlformats.org/officeDocument/2006/relationships/image" Target="../media/image86.png"/><Relationship Id="rId54" Type="http://schemas.openxmlformats.org/officeDocument/2006/relationships/customXml" Target="../ink/ink573.xml"/><Relationship Id="rId70" Type="http://schemas.openxmlformats.org/officeDocument/2006/relationships/customXml" Target="../ink/ink581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594.xml"/><Relationship Id="rId140" Type="http://schemas.openxmlformats.org/officeDocument/2006/relationships/customXml" Target="../ink/ink616.xml"/><Relationship Id="rId145" Type="http://schemas.openxmlformats.org/officeDocument/2006/relationships/image" Target="../media/image95.png"/><Relationship Id="rId161" Type="http://schemas.openxmlformats.org/officeDocument/2006/relationships/customXml" Target="../ink/ink627.xml"/><Relationship Id="rId166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.xml"/><Relationship Id="rId23" Type="http://schemas.openxmlformats.org/officeDocument/2006/relationships/image" Target="../media/image3310.png"/><Relationship Id="rId28" Type="http://schemas.openxmlformats.org/officeDocument/2006/relationships/customXml" Target="../ink/ink560.xml"/><Relationship Id="rId49" Type="http://schemas.openxmlformats.org/officeDocument/2006/relationships/image" Target="../media/image46.png"/><Relationship Id="rId114" Type="http://schemas.openxmlformats.org/officeDocument/2006/relationships/customXml" Target="../ink/ink603.xml"/><Relationship Id="rId119" Type="http://schemas.openxmlformats.org/officeDocument/2006/relationships/image" Target="../media/image81.png"/><Relationship Id="rId44" Type="http://schemas.openxmlformats.org/officeDocument/2006/relationships/customXml" Target="../ink/ink568.xml"/><Relationship Id="rId60" Type="http://schemas.openxmlformats.org/officeDocument/2006/relationships/customXml" Target="../ink/ink576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589.xml"/><Relationship Id="rId130" Type="http://schemas.openxmlformats.org/officeDocument/2006/relationships/customXml" Target="../ink/ink611.xml"/><Relationship Id="rId135" Type="http://schemas.openxmlformats.org/officeDocument/2006/relationships/image" Target="../media/image89.png"/><Relationship Id="rId151" Type="http://schemas.openxmlformats.org/officeDocument/2006/relationships/image" Target="../media/image98.png"/><Relationship Id="rId156" Type="http://schemas.openxmlformats.org/officeDocument/2006/relationships/image" Target="../media/image100.png"/><Relationship Id="rId13" Type="http://schemas.openxmlformats.org/officeDocument/2006/relationships/image" Target="../media/image2810.png"/><Relationship Id="rId18" Type="http://schemas.openxmlformats.org/officeDocument/2006/relationships/customXml" Target="../ink/ink555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563.xml"/><Relationship Id="rId50" Type="http://schemas.openxmlformats.org/officeDocument/2006/relationships/customXml" Target="../ink/ink571.xml"/><Relationship Id="rId55" Type="http://schemas.openxmlformats.org/officeDocument/2006/relationships/image" Target="../media/image49.png"/><Relationship Id="rId76" Type="http://schemas.openxmlformats.org/officeDocument/2006/relationships/customXml" Target="../ink/ink584.xml"/><Relationship Id="rId97" Type="http://schemas.openxmlformats.org/officeDocument/2006/relationships/image" Target="../media/image70.png"/><Relationship Id="rId104" Type="http://schemas.openxmlformats.org/officeDocument/2006/relationships/customXml" Target="../ink/ink598.xml"/><Relationship Id="rId120" Type="http://schemas.openxmlformats.org/officeDocument/2006/relationships/customXml" Target="../ink/ink606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619.xml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592.xml"/><Relationship Id="rId162" Type="http://schemas.openxmlformats.org/officeDocument/2006/relationships/image" Target="../media/image103.png"/><Relationship Id="rId2" Type="http://schemas.openxmlformats.org/officeDocument/2006/relationships/customXml" Target="../ink/ink547.xml"/><Relationship Id="rId29" Type="http://schemas.openxmlformats.org/officeDocument/2006/relationships/image" Target="../media/image3610.png"/><Relationship Id="rId24" Type="http://schemas.openxmlformats.org/officeDocument/2006/relationships/customXml" Target="../ink/ink558.xml"/><Relationship Id="rId40" Type="http://schemas.openxmlformats.org/officeDocument/2006/relationships/customXml" Target="../ink/ink566.xml"/><Relationship Id="rId45" Type="http://schemas.openxmlformats.org/officeDocument/2006/relationships/image" Target="../media/image44.png"/><Relationship Id="rId66" Type="http://schemas.openxmlformats.org/officeDocument/2006/relationships/customXml" Target="../ink/ink579.xml"/><Relationship Id="rId87" Type="http://schemas.openxmlformats.org/officeDocument/2006/relationships/image" Target="../media/image65.png"/><Relationship Id="rId110" Type="http://schemas.openxmlformats.org/officeDocument/2006/relationships/customXml" Target="../ink/ink601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614.xml"/><Relationship Id="rId157" Type="http://schemas.openxmlformats.org/officeDocument/2006/relationships/customXml" Target="../ink/ink625.xml"/><Relationship Id="rId61" Type="http://schemas.openxmlformats.org/officeDocument/2006/relationships/image" Target="../media/image52.png"/><Relationship Id="rId82" Type="http://schemas.openxmlformats.org/officeDocument/2006/relationships/customXml" Target="../ink/ink587.xml"/><Relationship Id="rId152" Type="http://schemas.openxmlformats.org/officeDocument/2006/relationships/customXml" Target="../ink/ink622.xml"/><Relationship Id="rId19" Type="http://schemas.openxmlformats.org/officeDocument/2006/relationships/image" Target="../media/image3110.png"/><Relationship Id="rId14" Type="http://schemas.openxmlformats.org/officeDocument/2006/relationships/customXml" Target="../ink/ink553.xml"/><Relationship Id="rId30" Type="http://schemas.openxmlformats.org/officeDocument/2006/relationships/customXml" Target="../ink/ink561.xml"/><Relationship Id="rId35" Type="http://schemas.openxmlformats.org/officeDocument/2006/relationships/image" Target="../media/image39.png"/><Relationship Id="rId56" Type="http://schemas.openxmlformats.org/officeDocument/2006/relationships/customXml" Target="../ink/ink574.xml"/><Relationship Id="rId77" Type="http://schemas.openxmlformats.org/officeDocument/2006/relationships/image" Target="../media/image60.png"/><Relationship Id="rId100" Type="http://schemas.openxmlformats.org/officeDocument/2006/relationships/customXml" Target="../ink/ink596.xml"/><Relationship Id="rId105" Type="http://schemas.openxmlformats.org/officeDocument/2006/relationships/image" Target="../media/image74.png"/><Relationship Id="rId126" Type="http://schemas.openxmlformats.org/officeDocument/2006/relationships/customXml" Target="../ink/ink609.xml"/><Relationship Id="rId147" Type="http://schemas.openxmlformats.org/officeDocument/2006/relationships/image" Target="../media/image96.png"/><Relationship Id="rId8" Type="http://schemas.openxmlformats.org/officeDocument/2006/relationships/customXml" Target="../ink/ink550.xml"/><Relationship Id="rId51" Type="http://schemas.openxmlformats.org/officeDocument/2006/relationships/image" Target="../media/image47.png"/><Relationship Id="rId72" Type="http://schemas.openxmlformats.org/officeDocument/2006/relationships/customXml" Target="../ink/ink582.xml"/><Relationship Id="rId93" Type="http://schemas.openxmlformats.org/officeDocument/2006/relationships/image" Target="../media/image68.png"/><Relationship Id="rId98" Type="http://schemas.openxmlformats.org/officeDocument/2006/relationships/customXml" Target="../ink/ink595.xml"/><Relationship Id="rId121" Type="http://schemas.openxmlformats.org/officeDocument/2006/relationships/image" Target="../media/image82.png"/><Relationship Id="rId142" Type="http://schemas.openxmlformats.org/officeDocument/2006/relationships/customXml" Target="../ink/ink617.xml"/><Relationship Id="rId163" Type="http://schemas.openxmlformats.org/officeDocument/2006/relationships/customXml" Target="../ink/ink628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569.xml"/><Relationship Id="rId67" Type="http://schemas.openxmlformats.org/officeDocument/2006/relationships/image" Target="../media/image55.png"/><Relationship Id="rId116" Type="http://schemas.openxmlformats.org/officeDocument/2006/relationships/customXml" Target="../ink/ink604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556.xml"/><Relationship Id="rId41" Type="http://schemas.openxmlformats.org/officeDocument/2006/relationships/image" Target="../media/image42.png"/><Relationship Id="rId62" Type="http://schemas.openxmlformats.org/officeDocument/2006/relationships/customXml" Target="../ink/ink577.xml"/><Relationship Id="rId83" Type="http://schemas.openxmlformats.org/officeDocument/2006/relationships/image" Target="../media/image63.png"/><Relationship Id="rId88" Type="http://schemas.openxmlformats.org/officeDocument/2006/relationships/customXml" Target="../ink/ink590.xml"/><Relationship Id="rId111" Type="http://schemas.openxmlformats.org/officeDocument/2006/relationships/image" Target="../media/image77.png"/><Relationship Id="rId132" Type="http://schemas.openxmlformats.org/officeDocument/2006/relationships/customXml" Target="../ink/ink612.xml"/><Relationship Id="rId153" Type="http://schemas.openxmlformats.org/officeDocument/2006/relationships/image" Target="../media/image99.png"/><Relationship Id="rId15" Type="http://schemas.openxmlformats.org/officeDocument/2006/relationships/image" Target="../media/image2910.png"/><Relationship Id="rId36" Type="http://schemas.openxmlformats.org/officeDocument/2006/relationships/customXml" Target="../ink/ink564.xml"/><Relationship Id="rId57" Type="http://schemas.openxmlformats.org/officeDocument/2006/relationships/image" Target="../media/image50.png"/><Relationship Id="rId106" Type="http://schemas.openxmlformats.org/officeDocument/2006/relationships/customXml" Target="../ink/ink599.xml"/><Relationship Id="rId127" Type="http://schemas.openxmlformats.org/officeDocument/2006/relationships/image" Target="../media/image85.png"/><Relationship Id="rId10" Type="http://schemas.openxmlformats.org/officeDocument/2006/relationships/customXml" Target="../ink/ink551.xml"/><Relationship Id="rId31" Type="http://schemas.openxmlformats.org/officeDocument/2006/relationships/image" Target="../media/image3710.png"/><Relationship Id="rId52" Type="http://schemas.openxmlformats.org/officeDocument/2006/relationships/customXml" Target="../ink/ink572.xml"/><Relationship Id="rId73" Type="http://schemas.openxmlformats.org/officeDocument/2006/relationships/image" Target="../media/image58.png"/><Relationship Id="rId78" Type="http://schemas.openxmlformats.org/officeDocument/2006/relationships/customXml" Target="../ink/ink585.xml"/><Relationship Id="rId94" Type="http://schemas.openxmlformats.org/officeDocument/2006/relationships/customXml" Target="../ink/ink593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607.xml"/><Relationship Id="rId143" Type="http://schemas.openxmlformats.org/officeDocument/2006/relationships/image" Target="../media/image93.png"/><Relationship Id="rId148" Type="http://schemas.openxmlformats.org/officeDocument/2006/relationships/customXml" Target="../ink/ink620.xml"/><Relationship Id="rId164" Type="http://schemas.openxmlformats.org/officeDocument/2006/relationships/image" Target="../media/image104.png"/><Relationship Id="rId4" Type="http://schemas.openxmlformats.org/officeDocument/2006/relationships/customXml" Target="../ink/ink548.xml"/><Relationship Id="rId9" Type="http://schemas.openxmlformats.org/officeDocument/2006/relationships/image" Target="../media/image2610.png"/><Relationship Id="rId26" Type="http://schemas.openxmlformats.org/officeDocument/2006/relationships/customXml" Target="../ink/ink559.xml"/><Relationship Id="rId47" Type="http://schemas.openxmlformats.org/officeDocument/2006/relationships/image" Target="../media/image45.png"/><Relationship Id="rId68" Type="http://schemas.openxmlformats.org/officeDocument/2006/relationships/customXml" Target="../ink/ink580.xml"/><Relationship Id="rId89" Type="http://schemas.openxmlformats.org/officeDocument/2006/relationships/image" Target="../media/image66.png"/><Relationship Id="rId112" Type="http://schemas.openxmlformats.org/officeDocument/2006/relationships/customXml" Target="../ink/ink602.xml"/><Relationship Id="rId133" Type="http://schemas.openxmlformats.org/officeDocument/2006/relationships/image" Target="../media/image88.png"/><Relationship Id="rId154" Type="http://schemas.openxmlformats.org/officeDocument/2006/relationships/customXml" Target="../ink/ink623.xml"/><Relationship Id="rId16" Type="http://schemas.openxmlformats.org/officeDocument/2006/relationships/customXml" Target="../ink/ink554.xml"/><Relationship Id="rId37" Type="http://schemas.openxmlformats.org/officeDocument/2006/relationships/image" Target="../media/image40.png"/><Relationship Id="rId58" Type="http://schemas.openxmlformats.org/officeDocument/2006/relationships/customXml" Target="../ink/ink575.xml"/><Relationship Id="rId79" Type="http://schemas.openxmlformats.org/officeDocument/2006/relationships/image" Target="../media/image61.png"/><Relationship Id="rId102" Type="http://schemas.openxmlformats.org/officeDocument/2006/relationships/customXml" Target="../ink/ink597.xml"/><Relationship Id="rId123" Type="http://schemas.openxmlformats.org/officeDocument/2006/relationships/image" Target="../media/image83.png"/><Relationship Id="rId144" Type="http://schemas.openxmlformats.org/officeDocument/2006/relationships/customXml" Target="../ink/ink618.xml"/><Relationship Id="rId90" Type="http://schemas.openxmlformats.org/officeDocument/2006/relationships/customXml" Target="../ink/ink591.xml"/><Relationship Id="rId165" Type="http://schemas.openxmlformats.org/officeDocument/2006/relationships/customXml" Target="../ink/ink629.xml"/><Relationship Id="rId27" Type="http://schemas.openxmlformats.org/officeDocument/2006/relationships/image" Target="../media/image3510.png"/><Relationship Id="rId48" Type="http://schemas.openxmlformats.org/officeDocument/2006/relationships/customXml" Target="../ink/ink57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613.xml"/><Relationship Id="rId80" Type="http://schemas.openxmlformats.org/officeDocument/2006/relationships/customXml" Target="../ink/ink586.xml"/><Relationship Id="rId155" Type="http://schemas.openxmlformats.org/officeDocument/2006/relationships/customXml" Target="../ink/ink624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650.xml"/><Relationship Id="rId63" Type="http://schemas.openxmlformats.org/officeDocument/2006/relationships/image" Target="../media/image53.png"/><Relationship Id="rId84" Type="http://schemas.openxmlformats.org/officeDocument/2006/relationships/customXml" Target="../ink/ink671.xml"/><Relationship Id="rId138" Type="http://schemas.openxmlformats.org/officeDocument/2006/relationships/customXml" Target="../ink/ink698.xml"/><Relationship Id="rId159" Type="http://schemas.openxmlformats.org/officeDocument/2006/relationships/customXml" Target="../ink/ink709.xml"/><Relationship Id="rId170" Type="http://schemas.openxmlformats.org/officeDocument/2006/relationships/image" Target="../media/image107.png"/><Relationship Id="rId191" Type="http://schemas.openxmlformats.org/officeDocument/2006/relationships/customXml" Target="../ink/ink725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645.xml"/><Relationship Id="rId53" Type="http://schemas.openxmlformats.org/officeDocument/2006/relationships/image" Target="../media/image48.png"/><Relationship Id="rId74" Type="http://schemas.openxmlformats.org/officeDocument/2006/relationships/customXml" Target="../ink/ink666.xml"/><Relationship Id="rId128" Type="http://schemas.openxmlformats.org/officeDocument/2006/relationships/customXml" Target="../ink/ink693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720.xml"/><Relationship Id="rId22" Type="http://schemas.openxmlformats.org/officeDocument/2006/relationships/customXml" Target="../ink/ink640.xml"/><Relationship Id="rId43" Type="http://schemas.openxmlformats.org/officeDocument/2006/relationships/image" Target="../media/image43.png"/><Relationship Id="rId64" Type="http://schemas.openxmlformats.org/officeDocument/2006/relationships/customXml" Target="../ink/ink661.xml"/><Relationship Id="rId118" Type="http://schemas.openxmlformats.org/officeDocument/2006/relationships/customXml" Target="../ink/ink688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704.xml"/><Relationship Id="rId171" Type="http://schemas.openxmlformats.org/officeDocument/2006/relationships/customXml" Target="../ink/ink715.xml"/><Relationship Id="rId192" Type="http://schemas.openxmlformats.org/officeDocument/2006/relationships/image" Target="../media/image118.png"/><Relationship Id="rId12" Type="http://schemas.openxmlformats.org/officeDocument/2006/relationships/customXml" Target="../ink/ink635.xml"/><Relationship Id="rId33" Type="http://schemas.openxmlformats.org/officeDocument/2006/relationships/image" Target="../media/image38.png"/><Relationship Id="rId108" Type="http://schemas.openxmlformats.org/officeDocument/2006/relationships/customXml" Target="../ink/ink683.xml"/><Relationship Id="rId129" Type="http://schemas.openxmlformats.org/officeDocument/2006/relationships/image" Target="../media/image86.png"/><Relationship Id="rId54" Type="http://schemas.openxmlformats.org/officeDocument/2006/relationships/customXml" Target="../ink/ink656.xml"/><Relationship Id="rId75" Type="http://schemas.openxmlformats.org/officeDocument/2006/relationships/image" Target="../media/image59.png"/><Relationship Id="rId96" Type="http://schemas.openxmlformats.org/officeDocument/2006/relationships/customXml" Target="../ink/ink677.xml"/><Relationship Id="rId140" Type="http://schemas.openxmlformats.org/officeDocument/2006/relationships/customXml" Target="../ink/ink699.xml"/><Relationship Id="rId161" Type="http://schemas.openxmlformats.org/officeDocument/2006/relationships/customXml" Target="../ink/ink710.xml"/><Relationship Id="rId182" Type="http://schemas.openxmlformats.org/officeDocument/2006/relationships/image" Target="../media/image113.png"/><Relationship Id="rId6" Type="http://schemas.openxmlformats.org/officeDocument/2006/relationships/customXml" Target="../ink/ink632.xml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651.xml"/><Relationship Id="rId65" Type="http://schemas.openxmlformats.org/officeDocument/2006/relationships/image" Target="../media/image54.png"/><Relationship Id="rId86" Type="http://schemas.openxmlformats.org/officeDocument/2006/relationships/customXml" Target="../ink/ink672.xml"/><Relationship Id="rId130" Type="http://schemas.openxmlformats.org/officeDocument/2006/relationships/customXml" Target="../ink/ink694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726.xml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646.xml"/><Relationship Id="rId55" Type="http://schemas.openxmlformats.org/officeDocument/2006/relationships/image" Target="../media/image49.png"/><Relationship Id="rId76" Type="http://schemas.openxmlformats.org/officeDocument/2006/relationships/customXml" Target="../ink/ink667.xml"/><Relationship Id="rId97" Type="http://schemas.openxmlformats.org/officeDocument/2006/relationships/image" Target="../media/image70.png"/><Relationship Id="rId120" Type="http://schemas.openxmlformats.org/officeDocument/2006/relationships/customXml" Target="../ink/ink689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71" Type="http://schemas.openxmlformats.org/officeDocument/2006/relationships/image" Target="../media/image57.png"/><Relationship Id="rId92" Type="http://schemas.openxmlformats.org/officeDocument/2006/relationships/customXml" Target="../ink/ink675.xml"/><Relationship Id="rId162" Type="http://schemas.openxmlformats.org/officeDocument/2006/relationships/image" Target="../media/image103.png"/><Relationship Id="rId183" Type="http://schemas.openxmlformats.org/officeDocument/2006/relationships/customXml" Target="../ink/ink721.xml"/><Relationship Id="rId2" Type="http://schemas.openxmlformats.org/officeDocument/2006/relationships/customXml" Target="../ink/ink630.xml"/><Relationship Id="rId29" Type="http://schemas.openxmlformats.org/officeDocument/2006/relationships/image" Target="../media/image3610.png"/><Relationship Id="rId24" Type="http://schemas.openxmlformats.org/officeDocument/2006/relationships/customXml" Target="../ink/ink641.xml"/><Relationship Id="rId40" Type="http://schemas.openxmlformats.org/officeDocument/2006/relationships/customXml" Target="../ink/ink649.xml"/><Relationship Id="rId45" Type="http://schemas.openxmlformats.org/officeDocument/2006/relationships/image" Target="../media/image44.png"/><Relationship Id="rId66" Type="http://schemas.openxmlformats.org/officeDocument/2006/relationships/customXml" Target="../ink/ink662.xml"/><Relationship Id="rId87" Type="http://schemas.openxmlformats.org/officeDocument/2006/relationships/image" Target="../media/image65.png"/><Relationship Id="rId110" Type="http://schemas.openxmlformats.org/officeDocument/2006/relationships/customXml" Target="../ink/ink684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697.xml"/><Relationship Id="rId157" Type="http://schemas.openxmlformats.org/officeDocument/2006/relationships/customXml" Target="../ink/ink708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670.xml"/><Relationship Id="rId152" Type="http://schemas.openxmlformats.org/officeDocument/2006/relationships/customXml" Target="../ink/ink705.xml"/><Relationship Id="rId173" Type="http://schemas.openxmlformats.org/officeDocument/2006/relationships/customXml" Target="../ink/ink716.xml"/><Relationship Id="rId194" Type="http://schemas.openxmlformats.org/officeDocument/2006/relationships/image" Target="../media/image119.png"/><Relationship Id="rId19" Type="http://schemas.openxmlformats.org/officeDocument/2006/relationships/image" Target="../media/image3110.png"/><Relationship Id="rId14" Type="http://schemas.openxmlformats.org/officeDocument/2006/relationships/customXml" Target="../ink/ink636.xml"/><Relationship Id="rId30" Type="http://schemas.openxmlformats.org/officeDocument/2006/relationships/customXml" Target="../ink/ink644.xml"/><Relationship Id="rId35" Type="http://schemas.openxmlformats.org/officeDocument/2006/relationships/image" Target="../media/image39.png"/><Relationship Id="rId56" Type="http://schemas.openxmlformats.org/officeDocument/2006/relationships/customXml" Target="../ink/ink657.xml"/><Relationship Id="rId77" Type="http://schemas.openxmlformats.org/officeDocument/2006/relationships/image" Target="../media/image60.png"/><Relationship Id="rId100" Type="http://schemas.openxmlformats.org/officeDocument/2006/relationships/customXml" Target="../ink/ink679.xml"/><Relationship Id="rId105" Type="http://schemas.openxmlformats.org/officeDocument/2006/relationships/image" Target="../media/image74.png"/><Relationship Id="rId126" Type="http://schemas.openxmlformats.org/officeDocument/2006/relationships/customXml" Target="../ink/ink692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8" Type="http://schemas.openxmlformats.org/officeDocument/2006/relationships/customXml" Target="../ink/ink633.xml"/><Relationship Id="rId51" Type="http://schemas.openxmlformats.org/officeDocument/2006/relationships/image" Target="../media/image47.png"/><Relationship Id="rId72" Type="http://schemas.openxmlformats.org/officeDocument/2006/relationships/customXml" Target="../ink/ink665.xml"/><Relationship Id="rId93" Type="http://schemas.openxmlformats.org/officeDocument/2006/relationships/image" Target="../media/image68.png"/><Relationship Id="rId98" Type="http://schemas.openxmlformats.org/officeDocument/2006/relationships/customXml" Target="../ink/ink678.xml"/><Relationship Id="rId121" Type="http://schemas.openxmlformats.org/officeDocument/2006/relationships/image" Target="../media/image82.png"/><Relationship Id="rId142" Type="http://schemas.openxmlformats.org/officeDocument/2006/relationships/customXml" Target="../ink/ink700.xml"/><Relationship Id="rId163" Type="http://schemas.openxmlformats.org/officeDocument/2006/relationships/customXml" Target="../ink/ink711.xml"/><Relationship Id="rId184" Type="http://schemas.openxmlformats.org/officeDocument/2006/relationships/image" Target="../media/image114.png"/><Relationship Id="rId189" Type="http://schemas.openxmlformats.org/officeDocument/2006/relationships/customXml" Target="../ink/ink724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652.xml"/><Relationship Id="rId67" Type="http://schemas.openxmlformats.org/officeDocument/2006/relationships/image" Target="../media/image55.png"/><Relationship Id="rId116" Type="http://schemas.openxmlformats.org/officeDocument/2006/relationships/customXml" Target="../ink/ink687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639.xml"/><Relationship Id="rId41" Type="http://schemas.openxmlformats.org/officeDocument/2006/relationships/image" Target="../media/image42.png"/><Relationship Id="rId62" Type="http://schemas.openxmlformats.org/officeDocument/2006/relationships/customXml" Target="../ink/ink660.xml"/><Relationship Id="rId83" Type="http://schemas.openxmlformats.org/officeDocument/2006/relationships/image" Target="../media/image63.png"/><Relationship Id="rId88" Type="http://schemas.openxmlformats.org/officeDocument/2006/relationships/customXml" Target="../ink/ink673.xml"/><Relationship Id="rId111" Type="http://schemas.openxmlformats.org/officeDocument/2006/relationships/image" Target="../media/image77.png"/><Relationship Id="rId132" Type="http://schemas.openxmlformats.org/officeDocument/2006/relationships/customXml" Target="../ink/ink695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719.xml"/><Relationship Id="rId195" Type="http://schemas.openxmlformats.org/officeDocument/2006/relationships/customXml" Target="../ink/ink727.xml"/><Relationship Id="rId190" Type="http://schemas.openxmlformats.org/officeDocument/2006/relationships/image" Target="../media/image117.png"/><Relationship Id="rId15" Type="http://schemas.openxmlformats.org/officeDocument/2006/relationships/image" Target="../media/image2910.png"/><Relationship Id="rId36" Type="http://schemas.openxmlformats.org/officeDocument/2006/relationships/customXml" Target="../ink/ink647.xml"/><Relationship Id="rId57" Type="http://schemas.openxmlformats.org/officeDocument/2006/relationships/image" Target="../media/image50.png"/><Relationship Id="rId106" Type="http://schemas.openxmlformats.org/officeDocument/2006/relationships/customXml" Target="../ink/ink682.xml"/><Relationship Id="rId127" Type="http://schemas.openxmlformats.org/officeDocument/2006/relationships/image" Target="../media/image85.png"/><Relationship Id="rId10" Type="http://schemas.openxmlformats.org/officeDocument/2006/relationships/customXml" Target="../ink/ink634.xml"/><Relationship Id="rId31" Type="http://schemas.openxmlformats.org/officeDocument/2006/relationships/image" Target="../media/image3710.png"/><Relationship Id="rId52" Type="http://schemas.openxmlformats.org/officeDocument/2006/relationships/customXml" Target="../ink/ink655.xml"/><Relationship Id="rId73" Type="http://schemas.openxmlformats.org/officeDocument/2006/relationships/image" Target="../media/image58.png"/><Relationship Id="rId78" Type="http://schemas.openxmlformats.org/officeDocument/2006/relationships/customXml" Target="../ink/ink668.xml"/><Relationship Id="rId94" Type="http://schemas.openxmlformats.org/officeDocument/2006/relationships/customXml" Target="../ink/ink67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690.xml"/><Relationship Id="rId143" Type="http://schemas.openxmlformats.org/officeDocument/2006/relationships/image" Target="../media/image93.png"/><Relationship Id="rId148" Type="http://schemas.openxmlformats.org/officeDocument/2006/relationships/customXml" Target="../ink/ink703.xml"/><Relationship Id="rId164" Type="http://schemas.openxmlformats.org/officeDocument/2006/relationships/image" Target="../media/image104.png"/><Relationship Id="rId169" Type="http://schemas.openxmlformats.org/officeDocument/2006/relationships/customXml" Target="../ink/ink714.xml"/><Relationship Id="rId185" Type="http://schemas.openxmlformats.org/officeDocument/2006/relationships/customXml" Target="../ink/ink722.xml"/><Relationship Id="rId4" Type="http://schemas.openxmlformats.org/officeDocument/2006/relationships/customXml" Target="../ink/ink631.xml"/><Relationship Id="rId9" Type="http://schemas.openxmlformats.org/officeDocument/2006/relationships/image" Target="../media/image2610.png"/><Relationship Id="rId180" Type="http://schemas.openxmlformats.org/officeDocument/2006/relationships/image" Target="../media/image112.png"/><Relationship Id="rId26" Type="http://schemas.openxmlformats.org/officeDocument/2006/relationships/customXml" Target="../ink/ink642.xml"/><Relationship Id="rId47" Type="http://schemas.openxmlformats.org/officeDocument/2006/relationships/image" Target="../media/image45.png"/><Relationship Id="rId68" Type="http://schemas.openxmlformats.org/officeDocument/2006/relationships/customXml" Target="../ink/ink663.xml"/><Relationship Id="rId89" Type="http://schemas.openxmlformats.org/officeDocument/2006/relationships/image" Target="../media/image66.png"/><Relationship Id="rId112" Type="http://schemas.openxmlformats.org/officeDocument/2006/relationships/customXml" Target="../ink/ink685.xml"/><Relationship Id="rId133" Type="http://schemas.openxmlformats.org/officeDocument/2006/relationships/image" Target="../media/image88.png"/><Relationship Id="rId154" Type="http://schemas.openxmlformats.org/officeDocument/2006/relationships/customXml" Target="../ink/ink706.xml"/><Relationship Id="rId175" Type="http://schemas.openxmlformats.org/officeDocument/2006/relationships/customXml" Target="../ink/ink717.xml"/><Relationship Id="rId196" Type="http://schemas.openxmlformats.org/officeDocument/2006/relationships/image" Target="../media/image120.png"/><Relationship Id="rId16" Type="http://schemas.openxmlformats.org/officeDocument/2006/relationships/customXml" Target="../ink/ink637.xml"/><Relationship Id="rId37" Type="http://schemas.openxmlformats.org/officeDocument/2006/relationships/image" Target="../media/image40.png"/><Relationship Id="rId58" Type="http://schemas.openxmlformats.org/officeDocument/2006/relationships/customXml" Target="../ink/ink658.xml"/><Relationship Id="rId79" Type="http://schemas.openxmlformats.org/officeDocument/2006/relationships/image" Target="../media/image61.png"/><Relationship Id="rId102" Type="http://schemas.openxmlformats.org/officeDocument/2006/relationships/customXml" Target="../ink/ink680.xml"/><Relationship Id="rId123" Type="http://schemas.openxmlformats.org/officeDocument/2006/relationships/image" Target="../media/image83.png"/><Relationship Id="rId144" Type="http://schemas.openxmlformats.org/officeDocument/2006/relationships/customXml" Target="../ink/ink701.xml"/><Relationship Id="rId90" Type="http://schemas.openxmlformats.org/officeDocument/2006/relationships/customXml" Target="../ink/ink674.xml"/><Relationship Id="rId165" Type="http://schemas.openxmlformats.org/officeDocument/2006/relationships/customXml" Target="../ink/ink712.xml"/><Relationship Id="rId186" Type="http://schemas.openxmlformats.org/officeDocument/2006/relationships/image" Target="../media/image115.png"/><Relationship Id="rId27" Type="http://schemas.openxmlformats.org/officeDocument/2006/relationships/image" Target="../media/image3510.png"/><Relationship Id="rId48" Type="http://schemas.openxmlformats.org/officeDocument/2006/relationships/customXml" Target="../ink/ink65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696.xml"/><Relationship Id="rId80" Type="http://schemas.openxmlformats.org/officeDocument/2006/relationships/customXml" Target="../ink/ink669.xml"/><Relationship Id="rId155" Type="http://schemas.openxmlformats.org/officeDocument/2006/relationships/customXml" Target="../ink/ink707.xml"/><Relationship Id="rId176" Type="http://schemas.openxmlformats.org/officeDocument/2006/relationships/image" Target="../media/image110.png"/><Relationship Id="rId197" Type="http://schemas.openxmlformats.org/officeDocument/2006/relationships/customXml" Target="../ink/ink728.xml"/><Relationship Id="rId17" Type="http://schemas.openxmlformats.org/officeDocument/2006/relationships/image" Target="../media/image3010.png"/><Relationship Id="rId38" Type="http://schemas.openxmlformats.org/officeDocument/2006/relationships/customXml" Target="../ink/ink64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691.xml"/><Relationship Id="rId70" Type="http://schemas.openxmlformats.org/officeDocument/2006/relationships/customXml" Target="../ink/ink664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72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43.xml"/><Relationship Id="rId49" Type="http://schemas.openxmlformats.org/officeDocument/2006/relationships/image" Target="../media/image46.png"/><Relationship Id="rId114" Type="http://schemas.openxmlformats.org/officeDocument/2006/relationships/customXml" Target="../ink/ink686.xml"/><Relationship Id="rId60" Type="http://schemas.openxmlformats.org/officeDocument/2006/relationships/customXml" Target="../ink/ink659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718.xml"/><Relationship Id="rId198" Type="http://schemas.openxmlformats.org/officeDocument/2006/relationships/image" Target="../media/image121.png"/><Relationship Id="rId18" Type="http://schemas.openxmlformats.org/officeDocument/2006/relationships/customXml" Target="../ink/ink638.xml"/><Relationship Id="rId39" Type="http://schemas.openxmlformats.org/officeDocument/2006/relationships/image" Target="../media/image41.png"/><Relationship Id="rId50" Type="http://schemas.openxmlformats.org/officeDocument/2006/relationships/customXml" Target="../ink/ink654.xml"/><Relationship Id="rId104" Type="http://schemas.openxmlformats.org/officeDocument/2006/relationships/customXml" Target="../ink/ink681.xml"/><Relationship Id="rId125" Type="http://schemas.openxmlformats.org/officeDocument/2006/relationships/image" Target="../media/image84.png"/><Relationship Id="rId146" Type="http://schemas.openxmlformats.org/officeDocument/2006/relationships/customXml" Target="../ink/ink702.xml"/><Relationship Id="rId167" Type="http://schemas.openxmlformats.org/officeDocument/2006/relationships/customXml" Target="../ink/ink713.xml"/><Relationship Id="rId188" Type="http://schemas.openxmlformats.org/officeDocument/2006/relationships/image" Target="../media/image116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749.xml"/><Relationship Id="rId63" Type="http://schemas.openxmlformats.org/officeDocument/2006/relationships/image" Target="../media/image53.png"/><Relationship Id="rId84" Type="http://schemas.openxmlformats.org/officeDocument/2006/relationships/customXml" Target="../ink/ink770.xml"/><Relationship Id="rId138" Type="http://schemas.openxmlformats.org/officeDocument/2006/relationships/customXml" Target="../ink/ink797.xml"/><Relationship Id="rId159" Type="http://schemas.openxmlformats.org/officeDocument/2006/relationships/customXml" Target="../ink/ink808.xml"/><Relationship Id="rId170" Type="http://schemas.openxmlformats.org/officeDocument/2006/relationships/image" Target="../media/image107.png"/><Relationship Id="rId191" Type="http://schemas.openxmlformats.org/officeDocument/2006/relationships/customXml" Target="../ink/ink824.xml"/><Relationship Id="rId205" Type="http://schemas.openxmlformats.org/officeDocument/2006/relationships/customXml" Target="../ink/ink831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744.xml"/><Relationship Id="rId53" Type="http://schemas.openxmlformats.org/officeDocument/2006/relationships/image" Target="../media/image48.png"/><Relationship Id="rId74" Type="http://schemas.openxmlformats.org/officeDocument/2006/relationships/customXml" Target="../ink/ink765.xml"/><Relationship Id="rId128" Type="http://schemas.openxmlformats.org/officeDocument/2006/relationships/customXml" Target="../ink/ink792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819.xml"/><Relationship Id="rId22" Type="http://schemas.openxmlformats.org/officeDocument/2006/relationships/customXml" Target="../ink/ink739.xml"/><Relationship Id="rId43" Type="http://schemas.openxmlformats.org/officeDocument/2006/relationships/image" Target="../media/image43.png"/><Relationship Id="rId64" Type="http://schemas.openxmlformats.org/officeDocument/2006/relationships/customXml" Target="../ink/ink760.xml"/><Relationship Id="rId118" Type="http://schemas.openxmlformats.org/officeDocument/2006/relationships/customXml" Target="../ink/ink787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803.xml"/><Relationship Id="rId171" Type="http://schemas.openxmlformats.org/officeDocument/2006/relationships/customXml" Target="../ink/ink814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12" Type="http://schemas.openxmlformats.org/officeDocument/2006/relationships/customXml" Target="../ink/ink734.xml"/><Relationship Id="rId33" Type="http://schemas.openxmlformats.org/officeDocument/2006/relationships/image" Target="../media/image38.png"/><Relationship Id="rId108" Type="http://schemas.openxmlformats.org/officeDocument/2006/relationships/customXml" Target="../ink/ink782.xml"/><Relationship Id="rId129" Type="http://schemas.openxmlformats.org/officeDocument/2006/relationships/image" Target="../media/image86.png"/><Relationship Id="rId54" Type="http://schemas.openxmlformats.org/officeDocument/2006/relationships/customXml" Target="../ink/ink755.xml"/><Relationship Id="rId75" Type="http://schemas.openxmlformats.org/officeDocument/2006/relationships/image" Target="../media/image59.png"/><Relationship Id="rId96" Type="http://schemas.openxmlformats.org/officeDocument/2006/relationships/customXml" Target="../ink/ink776.xml"/><Relationship Id="rId140" Type="http://schemas.openxmlformats.org/officeDocument/2006/relationships/customXml" Target="../ink/ink798.xml"/><Relationship Id="rId161" Type="http://schemas.openxmlformats.org/officeDocument/2006/relationships/customXml" Target="../ink/ink809.xml"/><Relationship Id="rId182" Type="http://schemas.openxmlformats.org/officeDocument/2006/relationships/image" Target="../media/image113.png"/><Relationship Id="rId6" Type="http://schemas.openxmlformats.org/officeDocument/2006/relationships/customXml" Target="../ink/ink731.xml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750.xml"/><Relationship Id="rId65" Type="http://schemas.openxmlformats.org/officeDocument/2006/relationships/image" Target="../media/image54.png"/><Relationship Id="rId86" Type="http://schemas.openxmlformats.org/officeDocument/2006/relationships/customXml" Target="../ink/ink771.xml"/><Relationship Id="rId130" Type="http://schemas.openxmlformats.org/officeDocument/2006/relationships/customXml" Target="../ink/ink793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825.xml"/><Relationship Id="rId207" Type="http://schemas.openxmlformats.org/officeDocument/2006/relationships/customXml" Target="../ink/ink832.xml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745.xml"/><Relationship Id="rId55" Type="http://schemas.openxmlformats.org/officeDocument/2006/relationships/image" Target="../media/image49.png"/><Relationship Id="rId76" Type="http://schemas.openxmlformats.org/officeDocument/2006/relationships/customXml" Target="../ink/ink766.xml"/><Relationship Id="rId97" Type="http://schemas.openxmlformats.org/officeDocument/2006/relationships/image" Target="../media/image70.png"/><Relationship Id="rId120" Type="http://schemas.openxmlformats.org/officeDocument/2006/relationships/customXml" Target="../ink/ink788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820.xml"/><Relationship Id="rId24" Type="http://schemas.openxmlformats.org/officeDocument/2006/relationships/customXml" Target="../ink/ink740.xml"/><Relationship Id="rId45" Type="http://schemas.openxmlformats.org/officeDocument/2006/relationships/image" Target="../media/image44.png"/><Relationship Id="rId66" Type="http://schemas.openxmlformats.org/officeDocument/2006/relationships/customXml" Target="../ink/ink761.xml"/><Relationship Id="rId87" Type="http://schemas.openxmlformats.org/officeDocument/2006/relationships/image" Target="../media/image65.png"/><Relationship Id="rId110" Type="http://schemas.openxmlformats.org/officeDocument/2006/relationships/customXml" Target="../ink/ink783.xml"/><Relationship Id="rId131" Type="http://schemas.openxmlformats.org/officeDocument/2006/relationships/image" Target="../media/image87.png"/><Relationship Id="rId61" Type="http://schemas.openxmlformats.org/officeDocument/2006/relationships/image" Target="../media/image52.png"/><Relationship Id="rId82" Type="http://schemas.openxmlformats.org/officeDocument/2006/relationships/customXml" Target="../ink/ink769.xml"/><Relationship Id="rId152" Type="http://schemas.openxmlformats.org/officeDocument/2006/relationships/customXml" Target="../ink/ink804.xml"/><Relationship Id="rId173" Type="http://schemas.openxmlformats.org/officeDocument/2006/relationships/customXml" Target="../ink/ink815.xml"/><Relationship Id="rId194" Type="http://schemas.openxmlformats.org/officeDocument/2006/relationships/image" Target="../media/image119.png"/><Relationship Id="rId199" Type="http://schemas.openxmlformats.org/officeDocument/2006/relationships/customXml" Target="../ink/ink828.xml"/><Relationship Id="rId203" Type="http://schemas.openxmlformats.org/officeDocument/2006/relationships/customXml" Target="../ink/ink830.xml"/><Relationship Id="rId208" Type="http://schemas.openxmlformats.org/officeDocument/2006/relationships/image" Target="../media/image126.png"/><Relationship Id="rId19" Type="http://schemas.openxmlformats.org/officeDocument/2006/relationships/image" Target="../media/image3110.png"/><Relationship Id="rId14" Type="http://schemas.openxmlformats.org/officeDocument/2006/relationships/customXml" Target="../ink/ink735.xml"/><Relationship Id="rId30" Type="http://schemas.openxmlformats.org/officeDocument/2006/relationships/customXml" Target="../ink/ink743.xml"/><Relationship Id="rId35" Type="http://schemas.openxmlformats.org/officeDocument/2006/relationships/image" Target="../media/image39.png"/><Relationship Id="rId56" Type="http://schemas.openxmlformats.org/officeDocument/2006/relationships/customXml" Target="../ink/ink756.xml"/><Relationship Id="rId77" Type="http://schemas.openxmlformats.org/officeDocument/2006/relationships/image" Target="../media/image60.png"/><Relationship Id="rId100" Type="http://schemas.openxmlformats.org/officeDocument/2006/relationships/customXml" Target="../ink/ink778.xml"/><Relationship Id="rId105" Type="http://schemas.openxmlformats.org/officeDocument/2006/relationships/image" Target="../media/image74.png"/><Relationship Id="rId126" Type="http://schemas.openxmlformats.org/officeDocument/2006/relationships/customXml" Target="../ink/ink791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8" Type="http://schemas.openxmlformats.org/officeDocument/2006/relationships/customXml" Target="../ink/ink732.xml"/><Relationship Id="rId51" Type="http://schemas.openxmlformats.org/officeDocument/2006/relationships/image" Target="../media/image47.png"/><Relationship Id="rId72" Type="http://schemas.openxmlformats.org/officeDocument/2006/relationships/customXml" Target="../ink/ink764.xml"/><Relationship Id="rId93" Type="http://schemas.openxmlformats.org/officeDocument/2006/relationships/image" Target="../media/image68.png"/><Relationship Id="rId98" Type="http://schemas.openxmlformats.org/officeDocument/2006/relationships/customXml" Target="../ink/ink777.xml"/><Relationship Id="rId121" Type="http://schemas.openxmlformats.org/officeDocument/2006/relationships/image" Target="../media/image82.png"/><Relationship Id="rId142" Type="http://schemas.openxmlformats.org/officeDocument/2006/relationships/customXml" Target="../ink/ink799.xml"/><Relationship Id="rId163" Type="http://schemas.openxmlformats.org/officeDocument/2006/relationships/customXml" Target="../ink/ink810.xml"/><Relationship Id="rId184" Type="http://schemas.openxmlformats.org/officeDocument/2006/relationships/image" Target="../media/image114.png"/><Relationship Id="rId189" Type="http://schemas.openxmlformats.org/officeDocument/2006/relationships/customXml" Target="../ink/ink823.xml"/><Relationship Id="rId3" Type="http://schemas.openxmlformats.org/officeDocument/2006/relationships/image" Target="../media/image2310.png"/><Relationship Id="rId25" Type="http://schemas.openxmlformats.org/officeDocument/2006/relationships/image" Target="../media/image3410.png"/><Relationship Id="rId46" Type="http://schemas.openxmlformats.org/officeDocument/2006/relationships/customXml" Target="../ink/ink751.xml"/><Relationship Id="rId67" Type="http://schemas.openxmlformats.org/officeDocument/2006/relationships/image" Target="../media/image55.png"/><Relationship Id="rId116" Type="http://schemas.openxmlformats.org/officeDocument/2006/relationships/customXml" Target="../ink/ink786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738.xml"/><Relationship Id="rId41" Type="http://schemas.openxmlformats.org/officeDocument/2006/relationships/image" Target="../media/image42.png"/><Relationship Id="rId62" Type="http://schemas.openxmlformats.org/officeDocument/2006/relationships/customXml" Target="../ink/ink759.xml"/><Relationship Id="rId83" Type="http://schemas.openxmlformats.org/officeDocument/2006/relationships/image" Target="../media/image63.png"/><Relationship Id="rId88" Type="http://schemas.openxmlformats.org/officeDocument/2006/relationships/customXml" Target="../ink/ink772.xml"/><Relationship Id="rId111" Type="http://schemas.openxmlformats.org/officeDocument/2006/relationships/image" Target="../media/image77.png"/><Relationship Id="rId132" Type="http://schemas.openxmlformats.org/officeDocument/2006/relationships/customXml" Target="../ink/ink794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818.xml"/><Relationship Id="rId195" Type="http://schemas.openxmlformats.org/officeDocument/2006/relationships/customXml" Target="../ink/ink826.xml"/><Relationship Id="rId209" Type="http://schemas.openxmlformats.org/officeDocument/2006/relationships/customXml" Target="../ink/ink833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15" Type="http://schemas.openxmlformats.org/officeDocument/2006/relationships/image" Target="../media/image2910.png"/><Relationship Id="rId36" Type="http://schemas.openxmlformats.org/officeDocument/2006/relationships/customXml" Target="../ink/ink746.xml"/><Relationship Id="rId57" Type="http://schemas.openxmlformats.org/officeDocument/2006/relationships/image" Target="../media/image50.png"/><Relationship Id="rId106" Type="http://schemas.openxmlformats.org/officeDocument/2006/relationships/customXml" Target="../ink/ink781.xml"/><Relationship Id="rId127" Type="http://schemas.openxmlformats.org/officeDocument/2006/relationships/image" Target="../media/image85.png"/><Relationship Id="rId10" Type="http://schemas.openxmlformats.org/officeDocument/2006/relationships/customXml" Target="../ink/ink733.xml"/><Relationship Id="rId31" Type="http://schemas.openxmlformats.org/officeDocument/2006/relationships/image" Target="../media/image3710.png"/><Relationship Id="rId52" Type="http://schemas.openxmlformats.org/officeDocument/2006/relationships/customXml" Target="../ink/ink754.xml"/><Relationship Id="rId73" Type="http://schemas.openxmlformats.org/officeDocument/2006/relationships/image" Target="../media/image58.png"/><Relationship Id="rId78" Type="http://schemas.openxmlformats.org/officeDocument/2006/relationships/customXml" Target="../ink/ink767.xml"/><Relationship Id="rId94" Type="http://schemas.openxmlformats.org/officeDocument/2006/relationships/customXml" Target="../ink/ink77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789.xml"/><Relationship Id="rId143" Type="http://schemas.openxmlformats.org/officeDocument/2006/relationships/image" Target="../media/image93.png"/><Relationship Id="rId148" Type="http://schemas.openxmlformats.org/officeDocument/2006/relationships/customXml" Target="../ink/ink802.xml"/><Relationship Id="rId164" Type="http://schemas.openxmlformats.org/officeDocument/2006/relationships/image" Target="../media/image104.png"/><Relationship Id="rId169" Type="http://schemas.openxmlformats.org/officeDocument/2006/relationships/customXml" Target="../ink/ink813.xml"/><Relationship Id="rId185" Type="http://schemas.openxmlformats.org/officeDocument/2006/relationships/customXml" Target="../ink/ink821.xml"/><Relationship Id="rId4" Type="http://schemas.openxmlformats.org/officeDocument/2006/relationships/customXml" Target="../ink/ink730.xml"/><Relationship Id="rId9" Type="http://schemas.openxmlformats.org/officeDocument/2006/relationships/image" Target="../media/image2610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6" Type="http://schemas.openxmlformats.org/officeDocument/2006/relationships/customXml" Target="../ink/ink741.xml"/><Relationship Id="rId47" Type="http://schemas.openxmlformats.org/officeDocument/2006/relationships/image" Target="../media/image45.png"/><Relationship Id="rId68" Type="http://schemas.openxmlformats.org/officeDocument/2006/relationships/customXml" Target="../ink/ink762.xml"/><Relationship Id="rId89" Type="http://schemas.openxmlformats.org/officeDocument/2006/relationships/image" Target="../media/image66.png"/><Relationship Id="rId112" Type="http://schemas.openxmlformats.org/officeDocument/2006/relationships/customXml" Target="../ink/ink784.xml"/><Relationship Id="rId133" Type="http://schemas.openxmlformats.org/officeDocument/2006/relationships/image" Target="../media/image88.png"/><Relationship Id="rId154" Type="http://schemas.openxmlformats.org/officeDocument/2006/relationships/customXml" Target="../ink/ink805.xml"/><Relationship Id="rId175" Type="http://schemas.openxmlformats.org/officeDocument/2006/relationships/customXml" Target="../ink/ink816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736.xml"/><Relationship Id="rId37" Type="http://schemas.openxmlformats.org/officeDocument/2006/relationships/image" Target="../media/image40.png"/><Relationship Id="rId58" Type="http://schemas.openxmlformats.org/officeDocument/2006/relationships/customXml" Target="../ink/ink757.xml"/><Relationship Id="rId79" Type="http://schemas.openxmlformats.org/officeDocument/2006/relationships/image" Target="../media/image61.png"/><Relationship Id="rId102" Type="http://schemas.openxmlformats.org/officeDocument/2006/relationships/customXml" Target="../ink/ink779.xml"/><Relationship Id="rId123" Type="http://schemas.openxmlformats.org/officeDocument/2006/relationships/image" Target="../media/image83.png"/><Relationship Id="rId144" Type="http://schemas.openxmlformats.org/officeDocument/2006/relationships/customXml" Target="../ink/ink800.xml"/><Relationship Id="rId90" Type="http://schemas.openxmlformats.org/officeDocument/2006/relationships/customXml" Target="../ink/ink773.xml"/><Relationship Id="rId165" Type="http://schemas.openxmlformats.org/officeDocument/2006/relationships/customXml" Target="../ink/ink811.xml"/><Relationship Id="rId186" Type="http://schemas.openxmlformats.org/officeDocument/2006/relationships/image" Target="../media/image115.png"/><Relationship Id="rId211" Type="http://schemas.openxmlformats.org/officeDocument/2006/relationships/customXml" Target="../ink/ink834.xml"/><Relationship Id="rId27" Type="http://schemas.openxmlformats.org/officeDocument/2006/relationships/image" Target="../media/image3510.png"/><Relationship Id="rId48" Type="http://schemas.openxmlformats.org/officeDocument/2006/relationships/customXml" Target="../ink/ink752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795.xml"/><Relationship Id="rId80" Type="http://schemas.openxmlformats.org/officeDocument/2006/relationships/customXml" Target="../ink/ink768.xml"/><Relationship Id="rId155" Type="http://schemas.openxmlformats.org/officeDocument/2006/relationships/customXml" Target="../ink/ink806.xml"/><Relationship Id="rId176" Type="http://schemas.openxmlformats.org/officeDocument/2006/relationships/image" Target="../media/image110.png"/><Relationship Id="rId197" Type="http://schemas.openxmlformats.org/officeDocument/2006/relationships/customXml" Target="../ink/ink827.xml"/><Relationship Id="rId201" Type="http://schemas.openxmlformats.org/officeDocument/2006/relationships/customXml" Target="../ink/ink829.xml"/><Relationship Id="rId17" Type="http://schemas.openxmlformats.org/officeDocument/2006/relationships/image" Target="../media/image3010.png"/><Relationship Id="rId38" Type="http://schemas.openxmlformats.org/officeDocument/2006/relationships/customXml" Target="../ink/ink74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790.xml"/><Relationship Id="rId70" Type="http://schemas.openxmlformats.org/officeDocument/2006/relationships/customXml" Target="../ink/ink763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82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8" Type="http://schemas.openxmlformats.org/officeDocument/2006/relationships/customXml" Target="../ink/ink742.xml"/><Relationship Id="rId49" Type="http://schemas.openxmlformats.org/officeDocument/2006/relationships/image" Target="../media/image46.png"/><Relationship Id="rId114" Type="http://schemas.openxmlformats.org/officeDocument/2006/relationships/customXml" Target="../ink/ink785.xml"/><Relationship Id="rId60" Type="http://schemas.openxmlformats.org/officeDocument/2006/relationships/customXml" Target="../ink/ink758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817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18" Type="http://schemas.openxmlformats.org/officeDocument/2006/relationships/customXml" Target="../ink/ink737.xml"/><Relationship Id="rId39" Type="http://schemas.openxmlformats.org/officeDocument/2006/relationships/image" Target="../media/image41.png"/><Relationship Id="rId50" Type="http://schemas.openxmlformats.org/officeDocument/2006/relationships/customXml" Target="../ink/ink753.xml"/><Relationship Id="rId104" Type="http://schemas.openxmlformats.org/officeDocument/2006/relationships/customXml" Target="../ink/ink780.xml"/><Relationship Id="rId125" Type="http://schemas.openxmlformats.org/officeDocument/2006/relationships/image" Target="../media/image84.png"/><Relationship Id="rId146" Type="http://schemas.openxmlformats.org/officeDocument/2006/relationships/customXml" Target="../ink/ink801.xml"/><Relationship Id="rId167" Type="http://schemas.openxmlformats.org/officeDocument/2006/relationships/customXml" Target="../ink/ink812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774.xml"/><Relationship Id="rId2" Type="http://schemas.openxmlformats.org/officeDocument/2006/relationships/customXml" Target="../ink/ink729.xml"/><Relationship Id="rId29" Type="http://schemas.openxmlformats.org/officeDocument/2006/relationships/image" Target="../media/image3610.png"/><Relationship Id="rId40" Type="http://schemas.openxmlformats.org/officeDocument/2006/relationships/customXml" Target="../ink/ink748.xml"/><Relationship Id="rId115" Type="http://schemas.openxmlformats.org/officeDocument/2006/relationships/image" Target="../media/image79.png"/><Relationship Id="rId136" Type="http://schemas.openxmlformats.org/officeDocument/2006/relationships/customXml" Target="../ink/ink796.xml"/><Relationship Id="rId157" Type="http://schemas.openxmlformats.org/officeDocument/2006/relationships/customXml" Target="../ink/ink807.xml"/><Relationship Id="rId178" Type="http://schemas.openxmlformats.org/officeDocument/2006/relationships/image" Target="../media/image11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0.xml"/><Relationship Id="rId17" Type="http://schemas.openxmlformats.org/officeDocument/2006/relationships/image" Target="../media/image9.png"/><Relationship Id="rId2" Type="http://schemas.openxmlformats.org/officeDocument/2006/relationships/customXml" Target="../ink/ink6.xml"/><Relationship Id="rId16" Type="http://schemas.openxmlformats.org/officeDocument/2006/relationships/customXml" Target="../ink/ink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9.xml"/><Relationship Id="rId9" Type="http://schemas.openxmlformats.org/officeDocument/2006/relationships/image" Target="../media/image6.png"/><Relationship Id="rId14" Type="http://schemas.openxmlformats.org/officeDocument/2006/relationships/customXml" Target="../ink/ink11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855.xml"/><Relationship Id="rId63" Type="http://schemas.openxmlformats.org/officeDocument/2006/relationships/image" Target="../media/image53.png"/><Relationship Id="rId84" Type="http://schemas.openxmlformats.org/officeDocument/2006/relationships/customXml" Target="../ink/ink876.xml"/><Relationship Id="rId138" Type="http://schemas.openxmlformats.org/officeDocument/2006/relationships/customXml" Target="../ink/ink903.xml"/><Relationship Id="rId159" Type="http://schemas.openxmlformats.org/officeDocument/2006/relationships/customXml" Target="../ink/ink914.xml"/><Relationship Id="rId170" Type="http://schemas.openxmlformats.org/officeDocument/2006/relationships/image" Target="../media/image107.png"/><Relationship Id="rId191" Type="http://schemas.openxmlformats.org/officeDocument/2006/relationships/customXml" Target="../ink/ink930.xml"/><Relationship Id="rId205" Type="http://schemas.openxmlformats.org/officeDocument/2006/relationships/customXml" Target="../ink/ink937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850.xml"/><Relationship Id="rId53" Type="http://schemas.openxmlformats.org/officeDocument/2006/relationships/image" Target="../media/image48.png"/><Relationship Id="rId74" Type="http://schemas.openxmlformats.org/officeDocument/2006/relationships/customXml" Target="../ink/ink871.xml"/><Relationship Id="rId128" Type="http://schemas.openxmlformats.org/officeDocument/2006/relationships/customXml" Target="../ink/ink898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925.xml"/><Relationship Id="rId216" Type="http://schemas.openxmlformats.org/officeDocument/2006/relationships/image" Target="../media/image130.png"/><Relationship Id="rId22" Type="http://schemas.openxmlformats.org/officeDocument/2006/relationships/customXml" Target="../ink/ink845.xml"/><Relationship Id="rId43" Type="http://schemas.openxmlformats.org/officeDocument/2006/relationships/image" Target="../media/image43.png"/><Relationship Id="rId64" Type="http://schemas.openxmlformats.org/officeDocument/2006/relationships/customXml" Target="../ink/ink866.xml"/><Relationship Id="rId118" Type="http://schemas.openxmlformats.org/officeDocument/2006/relationships/customXml" Target="../ink/ink893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909.xml"/><Relationship Id="rId171" Type="http://schemas.openxmlformats.org/officeDocument/2006/relationships/customXml" Target="../ink/ink920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12" Type="http://schemas.openxmlformats.org/officeDocument/2006/relationships/customXml" Target="../ink/ink840.xml"/><Relationship Id="rId33" Type="http://schemas.openxmlformats.org/officeDocument/2006/relationships/image" Target="../media/image38.png"/><Relationship Id="rId108" Type="http://schemas.openxmlformats.org/officeDocument/2006/relationships/customXml" Target="../ink/ink888.xml"/><Relationship Id="rId129" Type="http://schemas.openxmlformats.org/officeDocument/2006/relationships/image" Target="../media/image86.png"/><Relationship Id="rId54" Type="http://schemas.openxmlformats.org/officeDocument/2006/relationships/customXml" Target="../ink/ink861.xml"/><Relationship Id="rId75" Type="http://schemas.openxmlformats.org/officeDocument/2006/relationships/image" Target="../media/image59.png"/><Relationship Id="rId96" Type="http://schemas.openxmlformats.org/officeDocument/2006/relationships/customXml" Target="../ink/ink882.xml"/><Relationship Id="rId140" Type="http://schemas.openxmlformats.org/officeDocument/2006/relationships/customXml" Target="../ink/ink904.xml"/><Relationship Id="rId161" Type="http://schemas.openxmlformats.org/officeDocument/2006/relationships/customXml" Target="../ink/ink915.xml"/><Relationship Id="rId182" Type="http://schemas.openxmlformats.org/officeDocument/2006/relationships/image" Target="../media/image113.png"/><Relationship Id="rId217" Type="http://schemas.openxmlformats.org/officeDocument/2006/relationships/customXml" Target="../ink/ink943.xml"/><Relationship Id="rId6" Type="http://schemas.openxmlformats.org/officeDocument/2006/relationships/customXml" Target="../ink/ink837.xml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856.xml"/><Relationship Id="rId65" Type="http://schemas.openxmlformats.org/officeDocument/2006/relationships/image" Target="../media/image54.png"/><Relationship Id="rId86" Type="http://schemas.openxmlformats.org/officeDocument/2006/relationships/customXml" Target="../ink/ink877.xml"/><Relationship Id="rId130" Type="http://schemas.openxmlformats.org/officeDocument/2006/relationships/customXml" Target="../ink/ink899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931.xml"/><Relationship Id="rId207" Type="http://schemas.openxmlformats.org/officeDocument/2006/relationships/customXml" Target="../ink/ink938.xml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851.xml"/><Relationship Id="rId55" Type="http://schemas.openxmlformats.org/officeDocument/2006/relationships/image" Target="../media/image49.png"/><Relationship Id="rId76" Type="http://schemas.openxmlformats.org/officeDocument/2006/relationships/customXml" Target="../ink/ink872.xml"/><Relationship Id="rId97" Type="http://schemas.openxmlformats.org/officeDocument/2006/relationships/image" Target="../media/image70.png"/><Relationship Id="rId120" Type="http://schemas.openxmlformats.org/officeDocument/2006/relationships/customXml" Target="../ink/ink894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926.xml"/><Relationship Id="rId218" Type="http://schemas.openxmlformats.org/officeDocument/2006/relationships/image" Target="../media/image131.png"/><Relationship Id="rId24" Type="http://schemas.openxmlformats.org/officeDocument/2006/relationships/customXml" Target="../ink/ink846.xml"/><Relationship Id="rId45" Type="http://schemas.openxmlformats.org/officeDocument/2006/relationships/image" Target="../media/image44.png"/><Relationship Id="rId66" Type="http://schemas.openxmlformats.org/officeDocument/2006/relationships/customXml" Target="../ink/ink867.xml"/><Relationship Id="rId87" Type="http://schemas.openxmlformats.org/officeDocument/2006/relationships/image" Target="../media/image65.png"/><Relationship Id="rId110" Type="http://schemas.openxmlformats.org/officeDocument/2006/relationships/customXml" Target="../ink/ink889.xml"/><Relationship Id="rId131" Type="http://schemas.openxmlformats.org/officeDocument/2006/relationships/image" Target="../media/image87.png"/><Relationship Id="rId152" Type="http://schemas.openxmlformats.org/officeDocument/2006/relationships/customXml" Target="../ink/ink910.xml"/><Relationship Id="rId173" Type="http://schemas.openxmlformats.org/officeDocument/2006/relationships/customXml" Target="../ink/ink921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14" Type="http://schemas.openxmlformats.org/officeDocument/2006/relationships/customXml" Target="../ink/ink841.xml"/><Relationship Id="rId35" Type="http://schemas.openxmlformats.org/officeDocument/2006/relationships/image" Target="../media/image39.png"/><Relationship Id="rId56" Type="http://schemas.openxmlformats.org/officeDocument/2006/relationships/customXml" Target="../ink/ink862.xml"/><Relationship Id="rId77" Type="http://schemas.openxmlformats.org/officeDocument/2006/relationships/image" Target="../media/image60.png"/><Relationship Id="rId100" Type="http://schemas.openxmlformats.org/officeDocument/2006/relationships/customXml" Target="../ink/ink884.xml"/><Relationship Id="rId8" Type="http://schemas.openxmlformats.org/officeDocument/2006/relationships/customXml" Target="../ink/ink838.xml"/><Relationship Id="rId98" Type="http://schemas.openxmlformats.org/officeDocument/2006/relationships/customXml" Target="../ink/ink883.xml"/><Relationship Id="rId121" Type="http://schemas.openxmlformats.org/officeDocument/2006/relationships/image" Target="../media/image82.png"/><Relationship Id="rId142" Type="http://schemas.openxmlformats.org/officeDocument/2006/relationships/customXml" Target="../ink/ink905.xml"/><Relationship Id="rId163" Type="http://schemas.openxmlformats.org/officeDocument/2006/relationships/customXml" Target="../ink/ink916.xml"/><Relationship Id="rId184" Type="http://schemas.openxmlformats.org/officeDocument/2006/relationships/image" Target="../media/image114.png"/><Relationship Id="rId219" Type="http://schemas.openxmlformats.org/officeDocument/2006/relationships/customXml" Target="../ink/ink944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5" Type="http://schemas.openxmlformats.org/officeDocument/2006/relationships/image" Target="../media/image3410.png"/><Relationship Id="rId46" Type="http://schemas.openxmlformats.org/officeDocument/2006/relationships/customXml" Target="../ink/ink857.xml"/><Relationship Id="rId67" Type="http://schemas.openxmlformats.org/officeDocument/2006/relationships/image" Target="../media/image55.png"/><Relationship Id="rId116" Type="http://schemas.openxmlformats.org/officeDocument/2006/relationships/customXml" Target="../ink/ink892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844.xml"/><Relationship Id="rId41" Type="http://schemas.openxmlformats.org/officeDocument/2006/relationships/image" Target="../media/image42.png"/><Relationship Id="rId62" Type="http://schemas.openxmlformats.org/officeDocument/2006/relationships/customXml" Target="../ink/ink865.xml"/><Relationship Id="rId83" Type="http://schemas.openxmlformats.org/officeDocument/2006/relationships/image" Target="../media/image63.png"/><Relationship Id="rId88" Type="http://schemas.openxmlformats.org/officeDocument/2006/relationships/customXml" Target="../ink/ink878.xml"/><Relationship Id="rId111" Type="http://schemas.openxmlformats.org/officeDocument/2006/relationships/image" Target="../media/image77.png"/><Relationship Id="rId132" Type="http://schemas.openxmlformats.org/officeDocument/2006/relationships/customXml" Target="../ink/ink900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924.xml"/><Relationship Id="rId195" Type="http://schemas.openxmlformats.org/officeDocument/2006/relationships/customXml" Target="../ink/ink932.xml"/><Relationship Id="rId209" Type="http://schemas.openxmlformats.org/officeDocument/2006/relationships/customXml" Target="../ink/ink939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0" Type="http://schemas.openxmlformats.org/officeDocument/2006/relationships/customXml" Target="../ink/ink945.xml"/><Relationship Id="rId225" Type="http://schemas.openxmlformats.org/officeDocument/2006/relationships/image" Target="../media/image134.png"/><Relationship Id="rId15" Type="http://schemas.openxmlformats.org/officeDocument/2006/relationships/image" Target="../media/image2910.png"/><Relationship Id="rId36" Type="http://schemas.openxmlformats.org/officeDocument/2006/relationships/customXml" Target="../ink/ink852.xml"/><Relationship Id="rId57" Type="http://schemas.openxmlformats.org/officeDocument/2006/relationships/image" Target="../media/image50.png"/><Relationship Id="rId106" Type="http://schemas.openxmlformats.org/officeDocument/2006/relationships/customXml" Target="../ink/ink887.xml"/><Relationship Id="rId127" Type="http://schemas.openxmlformats.org/officeDocument/2006/relationships/image" Target="../media/image85.png"/><Relationship Id="rId10" Type="http://schemas.openxmlformats.org/officeDocument/2006/relationships/customXml" Target="../ink/ink839.xml"/><Relationship Id="rId31" Type="http://schemas.openxmlformats.org/officeDocument/2006/relationships/image" Target="../media/image3710.png"/><Relationship Id="rId52" Type="http://schemas.openxmlformats.org/officeDocument/2006/relationships/customXml" Target="../ink/ink860.xml"/><Relationship Id="rId73" Type="http://schemas.openxmlformats.org/officeDocument/2006/relationships/image" Target="../media/image58.png"/><Relationship Id="rId78" Type="http://schemas.openxmlformats.org/officeDocument/2006/relationships/customXml" Target="../ink/ink873.xml"/><Relationship Id="rId94" Type="http://schemas.openxmlformats.org/officeDocument/2006/relationships/customXml" Target="../ink/ink881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895.xml"/><Relationship Id="rId143" Type="http://schemas.openxmlformats.org/officeDocument/2006/relationships/image" Target="../media/image93.png"/><Relationship Id="rId148" Type="http://schemas.openxmlformats.org/officeDocument/2006/relationships/customXml" Target="../ink/ink908.xml"/><Relationship Id="rId164" Type="http://schemas.openxmlformats.org/officeDocument/2006/relationships/image" Target="../media/image104.png"/><Relationship Id="rId169" Type="http://schemas.openxmlformats.org/officeDocument/2006/relationships/customXml" Target="../ink/ink919.xml"/><Relationship Id="rId185" Type="http://schemas.openxmlformats.org/officeDocument/2006/relationships/customXml" Target="../ink/ink927.xml"/><Relationship Id="rId4" Type="http://schemas.openxmlformats.org/officeDocument/2006/relationships/customXml" Target="../ink/ink836.xml"/><Relationship Id="rId9" Type="http://schemas.openxmlformats.org/officeDocument/2006/relationships/image" Target="../media/image2610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15" Type="http://schemas.openxmlformats.org/officeDocument/2006/relationships/customXml" Target="../ink/ink942.xml"/><Relationship Id="rId26" Type="http://schemas.openxmlformats.org/officeDocument/2006/relationships/customXml" Target="../ink/ink847.xml"/><Relationship Id="rId47" Type="http://schemas.openxmlformats.org/officeDocument/2006/relationships/image" Target="../media/image45.png"/><Relationship Id="rId68" Type="http://schemas.openxmlformats.org/officeDocument/2006/relationships/customXml" Target="../ink/ink868.xml"/><Relationship Id="rId89" Type="http://schemas.openxmlformats.org/officeDocument/2006/relationships/image" Target="../media/image66.png"/><Relationship Id="rId112" Type="http://schemas.openxmlformats.org/officeDocument/2006/relationships/customXml" Target="../ink/ink890.xml"/><Relationship Id="rId133" Type="http://schemas.openxmlformats.org/officeDocument/2006/relationships/image" Target="../media/image88.png"/><Relationship Id="rId154" Type="http://schemas.openxmlformats.org/officeDocument/2006/relationships/customXml" Target="../ink/ink911.xml"/><Relationship Id="rId175" Type="http://schemas.openxmlformats.org/officeDocument/2006/relationships/customXml" Target="../ink/ink922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842.xml"/><Relationship Id="rId221" Type="http://schemas.openxmlformats.org/officeDocument/2006/relationships/image" Target="../media/image132.png"/><Relationship Id="rId37" Type="http://schemas.openxmlformats.org/officeDocument/2006/relationships/image" Target="../media/image40.png"/><Relationship Id="rId58" Type="http://schemas.openxmlformats.org/officeDocument/2006/relationships/customXml" Target="../ink/ink863.xml"/><Relationship Id="rId79" Type="http://schemas.openxmlformats.org/officeDocument/2006/relationships/image" Target="../media/image61.png"/><Relationship Id="rId102" Type="http://schemas.openxmlformats.org/officeDocument/2006/relationships/customXml" Target="../ink/ink885.xml"/><Relationship Id="rId123" Type="http://schemas.openxmlformats.org/officeDocument/2006/relationships/image" Target="../media/image83.png"/><Relationship Id="rId144" Type="http://schemas.openxmlformats.org/officeDocument/2006/relationships/customXml" Target="../ink/ink906.xml"/><Relationship Id="rId90" Type="http://schemas.openxmlformats.org/officeDocument/2006/relationships/customXml" Target="../ink/ink879.xml"/><Relationship Id="rId165" Type="http://schemas.openxmlformats.org/officeDocument/2006/relationships/customXml" Target="../ink/ink917.xml"/><Relationship Id="rId186" Type="http://schemas.openxmlformats.org/officeDocument/2006/relationships/image" Target="../media/image115.png"/><Relationship Id="rId211" Type="http://schemas.openxmlformats.org/officeDocument/2006/relationships/customXml" Target="../ink/ink940.xml"/><Relationship Id="rId27" Type="http://schemas.openxmlformats.org/officeDocument/2006/relationships/image" Target="../media/image3510.png"/><Relationship Id="rId48" Type="http://schemas.openxmlformats.org/officeDocument/2006/relationships/customXml" Target="../ink/ink858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901.xml"/><Relationship Id="rId80" Type="http://schemas.openxmlformats.org/officeDocument/2006/relationships/customXml" Target="../ink/ink874.xml"/><Relationship Id="rId155" Type="http://schemas.openxmlformats.org/officeDocument/2006/relationships/customXml" Target="../ink/ink912.xml"/><Relationship Id="rId176" Type="http://schemas.openxmlformats.org/officeDocument/2006/relationships/image" Target="../media/image110.png"/><Relationship Id="rId197" Type="http://schemas.openxmlformats.org/officeDocument/2006/relationships/customXml" Target="../ink/ink933.xml"/><Relationship Id="rId201" Type="http://schemas.openxmlformats.org/officeDocument/2006/relationships/customXml" Target="../ink/ink935.xml"/><Relationship Id="rId222" Type="http://schemas.openxmlformats.org/officeDocument/2006/relationships/customXml" Target="../ink/ink946.xml"/><Relationship Id="rId17" Type="http://schemas.openxmlformats.org/officeDocument/2006/relationships/image" Target="../media/image3010.png"/><Relationship Id="rId38" Type="http://schemas.openxmlformats.org/officeDocument/2006/relationships/customXml" Target="../ink/ink853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896.xml"/><Relationship Id="rId70" Type="http://schemas.openxmlformats.org/officeDocument/2006/relationships/customXml" Target="../ink/ink869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92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8" Type="http://schemas.openxmlformats.org/officeDocument/2006/relationships/customXml" Target="../ink/ink848.xml"/><Relationship Id="rId49" Type="http://schemas.openxmlformats.org/officeDocument/2006/relationships/image" Target="../media/image46.png"/><Relationship Id="rId114" Type="http://schemas.openxmlformats.org/officeDocument/2006/relationships/customXml" Target="../ink/ink891.xml"/><Relationship Id="rId60" Type="http://schemas.openxmlformats.org/officeDocument/2006/relationships/customXml" Target="../ink/ink864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923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18" Type="http://schemas.openxmlformats.org/officeDocument/2006/relationships/customXml" Target="../ink/ink843.xml"/><Relationship Id="rId39" Type="http://schemas.openxmlformats.org/officeDocument/2006/relationships/image" Target="../media/image41.png"/><Relationship Id="rId50" Type="http://schemas.openxmlformats.org/officeDocument/2006/relationships/customXml" Target="../ink/ink859.xml"/><Relationship Id="rId104" Type="http://schemas.openxmlformats.org/officeDocument/2006/relationships/customXml" Target="../ink/ink886.xml"/><Relationship Id="rId125" Type="http://schemas.openxmlformats.org/officeDocument/2006/relationships/image" Target="../media/image84.png"/><Relationship Id="rId146" Type="http://schemas.openxmlformats.org/officeDocument/2006/relationships/customXml" Target="../ink/ink907.xml"/><Relationship Id="rId167" Type="http://schemas.openxmlformats.org/officeDocument/2006/relationships/customXml" Target="../ink/ink918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880.xml"/><Relationship Id="rId213" Type="http://schemas.openxmlformats.org/officeDocument/2006/relationships/customXml" Target="../ink/ink941.xml"/><Relationship Id="rId2" Type="http://schemas.openxmlformats.org/officeDocument/2006/relationships/customXml" Target="../ink/ink835.xml"/><Relationship Id="rId29" Type="http://schemas.openxmlformats.org/officeDocument/2006/relationships/image" Target="../media/image3610.png"/><Relationship Id="rId40" Type="http://schemas.openxmlformats.org/officeDocument/2006/relationships/customXml" Target="../ink/ink854.xml"/><Relationship Id="rId115" Type="http://schemas.openxmlformats.org/officeDocument/2006/relationships/image" Target="../media/image79.png"/><Relationship Id="rId136" Type="http://schemas.openxmlformats.org/officeDocument/2006/relationships/customXml" Target="../ink/ink902.xml"/><Relationship Id="rId157" Type="http://schemas.openxmlformats.org/officeDocument/2006/relationships/customXml" Target="../ink/ink913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875.xml"/><Relationship Id="rId199" Type="http://schemas.openxmlformats.org/officeDocument/2006/relationships/customXml" Target="../ink/ink934.xml"/><Relationship Id="rId203" Type="http://schemas.openxmlformats.org/officeDocument/2006/relationships/customXml" Target="../ink/ink936.xml"/><Relationship Id="rId19" Type="http://schemas.openxmlformats.org/officeDocument/2006/relationships/image" Target="../media/image3110.png"/><Relationship Id="rId224" Type="http://schemas.openxmlformats.org/officeDocument/2006/relationships/customXml" Target="../ink/ink947.xml"/><Relationship Id="rId30" Type="http://schemas.openxmlformats.org/officeDocument/2006/relationships/customXml" Target="../ink/ink849.xml"/><Relationship Id="rId105" Type="http://schemas.openxmlformats.org/officeDocument/2006/relationships/image" Target="../media/image74.png"/><Relationship Id="rId126" Type="http://schemas.openxmlformats.org/officeDocument/2006/relationships/customXml" Target="../ink/ink897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870.xml"/><Relationship Id="rId93" Type="http://schemas.openxmlformats.org/officeDocument/2006/relationships/image" Target="../media/image68.png"/><Relationship Id="rId189" Type="http://schemas.openxmlformats.org/officeDocument/2006/relationships/customXml" Target="../ink/ink929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968.xml"/><Relationship Id="rId63" Type="http://schemas.openxmlformats.org/officeDocument/2006/relationships/image" Target="../media/image53.png"/><Relationship Id="rId84" Type="http://schemas.openxmlformats.org/officeDocument/2006/relationships/customXml" Target="../ink/ink989.xml"/><Relationship Id="rId138" Type="http://schemas.openxmlformats.org/officeDocument/2006/relationships/customXml" Target="../ink/ink1016.xml"/><Relationship Id="rId159" Type="http://schemas.openxmlformats.org/officeDocument/2006/relationships/customXml" Target="../ink/ink1027.xml"/><Relationship Id="rId170" Type="http://schemas.openxmlformats.org/officeDocument/2006/relationships/image" Target="../media/image107.png"/><Relationship Id="rId191" Type="http://schemas.openxmlformats.org/officeDocument/2006/relationships/customXml" Target="../ink/ink1043.xml"/><Relationship Id="rId205" Type="http://schemas.openxmlformats.org/officeDocument/2006/relationships/customXml" Target="../ink/ink1050.xml"/><Relationship Id="rId226" Type="http://schemas.openxmlformats.org/officeDocument/2006/relationships/customXml" Target="../ink/ink1061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963.xml"/><Relationship Id="rId53" Type="http://schemas.openxmlformats.org/officeDocument/2006/relationships/image" Target="../media/image48.png"/><Relationship Id="rId74" Type="http://schemas.openxmlformats.org/officeDocument/2006/relationships/customXml" Target="../ink/ink984.xml"/><Relationship Id="rId128" Type="http://schemas.openxmlformats.org/officeDocument/2006/relationships/customXml" Target="../ink/ink1011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038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2" Type="http://schemas.openxmlformats.org/officeDocument/2006/relationships/customXml" Target="../ink/ink958.xml"/><Relationship Id="rId43" Type="http://schemas.openxmlformats.org/officeDocument/2006/relationships/image" Target="../media/image43.png"/><Relationship Id="rId64" Type="http://schemas.openxmlformats.org/officeDocument/2006/relationships/customXml" Target="../ink/ink979.xml"/><Relationship Id="rId118" Type="http://schemas.openxmlformats.org/officeDocument/2006/relationships/customXml" Target="../ink/ink1006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022.xml"/><Relationship Id="rId171" Type="http://schemas.openxmlformats.org/officeDocument/2006/relationships/customXml" Target="../ink/ink1033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12" Type="http://schemas.openxmlformats.org/officeDocument/2006/relationships/customXml" Target="../ink/ink953.xml"/><Relationship Id="rId33" Type="http://schemas.openxmlformats.org/officeDocument/2006/relationships/image" Target="../media/image38.png"/><Relationship Id="rId108" Type="http://schemas.openxmlformats.org/officeDocument/2006/relationships/customXml" Target="../ink/ink1001.xml"/><Relationship Id="rId129" Type="http://schemas.openxmlformats.org/officeDocument/2006/relationships/image" Target="../media/image86.png"/><Relationship Id="rId54" Type="http://schemas.openxmlformats.org/officeDocument/2006/relationships/customXml" Target="../ink/ink974.xml"/><Relationship Id="rId75" Type="http://schemas.openxmlformats.org/officeDocument/2006/relationships/image" Target="../media/image59.png"/><Relationship Id="rId96" Type="http://schemas.openxmlformats.org/officeDocument/2006/relationships/customXml" Target="../ink/ink995.xml"/><Relationship Id="rId140" Type="http://schemas.openxmlformats.org/officeDocument/2006/relationships/customXml" Target="../ink/ink1017.xml"/><Relationship Id="rId161" Type="http://schemas.openxmlformats.org/officeDocument/2006/relationships/customXml" Target="../ink/ink1028.xml"/><Relationship Id="rId182" Type="http://schemas.openxmlformats.org/officeDocument/2006/relationships/image" Target="../media/image113.png"/><Relationship Id="rId217" Type="http://schemas.openxmlformats.org/officeDocument/2006/relationships/customXml" Target="../ink/ink1056.xml"/><Relationship Id="rId6" Type="http://schemas.openxmlformats.org/officeDocument/2006/relationships/customXml" Target="../ink/ink950.xml"/><Relationship Id="rId238" Type="http://schemas.openxmlformats.org/officeDocument/2006/relationships/customXml" Target="../ink/ink1067.xml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969.xml"/><Relationship Id="rId65" Type="http://schemas.openxmlformats.org/officeDocument/2006/relationships/image" Target="../media/image54.png"/><Relationship Id="rId86" Type="http://schemas.openxmlformats.org/officeDocument/2006/relationships/customXml" Target="../ink/ink990.xml"/><Relationship Id="rId130" Type="http://schemas.openxmlformats.org/officeDocument/2006/relationships/customXml" Target="../ink/ink1012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044.xml"/><Relationship Id="rId207" Type="http://schemas.openxmlformats.org/officeDocument/2006/relationships/customXml" Target="../ink/ink1051.xml"/><Relationship Id="rId228" Type="http://schemas.openxmlformats.org/officeDocument/2006/relationships/customXml" Target="../ink/ink1062.xml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964.xml"/><Relationship Id="rId55" Type="http://schemas.openxmlformats.org/officeDocument/2006/relationships/image" Target="../media/image49.png"/><Relationship Id="rId76" Type="http://schemas.openxmlformats.org/officeDocument/2006/relationships/customXml" Target="../ink/ink985.xml"/><Relationship Id="rId97" Type="http://schemas.openxmlformats.org/officeDocument/2006/relationships/image" Target="../media/image70.png"/><Relationship Id="rId120" Type="http://schemas.openxmlformats.org/officeDocument/2006/relationships/customXml" Target="../ink/ink1007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039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4" Type="http://schemas.openxmlformats.org/officeDocument/2006/relationships/customXml" Target="../ink/ink959.xml"/><Relationship Id="rId45" Type="http://schemas.openxmlformats.org/officeDocument/2006/relationships/image" Target="../media/image44.png"/><Relationship Id="rId66" Type="http://schemas.openxmlformats.org/officeDocument/2006/relationships/customXml" Target="../ink/ink980.xml"/><Relationship Id="rId87" Type="http://schemas.openxmlformats.org/officeDocument/2006/relationships/image" Target="../media/image65.png"/><Relationship Id="rId110" Type="http://schemas.openxmlformats.org/officeDocument/2006/relationships/customXml" Target="../ink/ink1002.xml"/><Relationship Id="rId131" Type="http://schemas.openxmlformats.org/officeDocument/2006/relationships/image" Target="../media/image87.png"/><Relationship Id="rId152" Type="http://schemas.openxmlformats.org/officeDocument/2006/relationships/customXml" Target="../ink/ink1023.xml"/><Relationship Id="rId173" Type="http://schemas.openxmlformats.org/officeDocument/2006/relationships/customXml" Target="../ink/ink1034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068.xml"/><Relationship Id="rId14" Type="http://schemas.openxmlformats.org/officeDocument/2006/relationships/customXml" Target="../ink/ink954.xml"/><Relationship Id="rId35" Type="http://schemas.openxmlformats.org/officeDocument/2006/relationships/image" Target="../media/image39.png"/><Relationship Id="rId56" Type="http://schemas.openxmlformats.org/officeDocument/2006/relationships/customXml" Target="../ink/ink975.xml"/><Relationship Id="rId77" Type="http://schemas.openxmlformats.org/officeDocument/2006/relationships/image" Target="../media/image60.png"/><Relationship Id="rId100" Type="http://schemas.openxmlformats.org/officeDocument/2006/relationships/customXml" Target="../ink/ink997.xml"/><Relationship Id="rId8" Type="http://schemas.openxmlformats.org/officeDocument/2006/relationships/customXml" Target="../ink/ink951.xml"/><Relationship Id="rId98" Type="http://schemas.openxmlformats.org/officeDocument/2006/relationships/customXml" Target="../ink/ink996.xml"/><Relationship Id="rId121" Type="http://schemas.openxmlformats.org/officeDocument/2006/relationships/image" Target="../media/image82.png"/><Relationship Id="rId142" Type="http://schemas.openxmlformats.org/officeDocument/2006/relationships/customXml" Target="../ink/ink1018.xml"/><Relationship Id="rId163" Type="http://schemas.openxmlformats.org/officeDocument/2006/relationships/customXml" Target="../ink/ink1029.xml"/><Relationship Id="rId184" Type="http://schemas.openxmlformats.org/officeDocument/2006/relationships/image" Target="../media/image114.png"/><Relationship Id="rId219" Type="http://schemas.openxmlformats.org/officeDocument/2006/relationships/customXml" Target="../ink/ink1057.xml"/><Relationship Id="rId230" Type="http://schemas.openxmlformats.org/officeDocument/2006/relationships/customXml" Target="../ink/ink1063.xml"/><Relationship Id="rId25" Type="http://schemas.openxmlformats.org/officeDocument/2006/relationships/image" Target="../media/image3410.png"/><Relationship Id="rId46" Type="http://schemas.openxmlformats.org/officeDocument/2006/relationships/customXml" Target="../ink/ink970.xml"/><Relationship Id="rId67" Type="http://schemas.openxmlformats.org/officeDocument/2006/relationships/image" Target="../media/image55.png"/><Relationship Id="rId88" Type="http://schemas.openxmlformats.org/officeDocument/2006/relationships/customXml" Target="../ink/ink991.xml"/><Relationship Id="rId111" Type="http://schemas.openxmlformats.org/officeDocument/2006/relationships/image" Target="../media/image77.png"/><Relationship Id="rId132" Type="http://schemas.openxmlformats.org/officeDocument/2006/relationships/customXml" Target="../ink/ink1013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045.xml"/><Relationship Id="rId209" Type="http://schemas.openxmlformats.org/officeDocument/2006/relationships/customXml" Target="../ink/ink1052.xml"/><Relationship Id="rId220" Type="http://schemas.openxmlformats.org/officeDocument/2006/relationships/customXml" Target="../ink/ink1058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965.xml"/><Relationship Id="rId57" Type="http://schemas.openxmlformats.org/officeDocument/2006/relationships/image" Target="../media/image50.png"/><Relationship Id="rId106" Type="http://schemas.openxmlformats.org/officeDocument/2006/relationships/customXml" Target="../ink/ink1000.xml"/><Relationship Id="rId127" Type="http://schemas.openxmlformats.org/officeDocument/2006/relationships/image" Target="../media/image85.png"/><Relationship Id="rId10" Type="http://schemas.openxmlformats.org/officeDocument/2006/relationships/customXml" Target="../ink/ink952.xml"/><Relationship Id="rId31" Type="http://schemas.openxmlformats.org/officeDocument/2006/relationships/image" Target="../media/image3710.png"/><Relationship Id="rId52" Type="http://schemas.openxmlformats.org/officeDocument/2006/relationships/customXml" Target="../ink/ink973.xml"/><Relationship Id="rId73" Type="http://schemas.openxmlformats.org/officeDocument/2006/relationships/image" Target="../media/image58.png"/><Relationship Id="rId78" Type="http://schemas.openxmlformats.org/officeDocument/2006/relationships/customXml" Target="../ink/ink986.xml"/><Relationship Id="rId94" Type="http://schemas.openxmlformats.org/officeDocument/2006/relationships/customXml" Target="../ink/ink99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008.xml"/><Relationship Id="rId143" Type="http://schemas.openxmlformats.org/officeDocument/2006/relationships/image" Target="../media/image93.png"/><Relationship Id="rId148" Type="http://schemas.openxmlformats.org/officeDocument/2006/relationships/customXml" Target="../ink/ink1021.xml"/><Relationship Id="rId164" Type="http://schemas.openxmlformats.org/officeDocument/2006/relationships/image" Target="../media/image104.png"/><Relationship Id="rId169" Type="http://schemas.openxmlformats.org/officeDocument/2006/relationships/customXml" Target="../ink/ink1032.xml"/><Relationship Id="rId185" Type="http://schemas.openxmlformats.org/officeDocument/2006/relationships/customXml" Target="../ink/ink1040.xml"/><Relationship Id="rId4" Type="http://schemas.openxmlformats.org/officeDocument/2006/relationships/customXml" Target="../ink/ink949.xml"/><Relationship Id="rId9" Type="http://schemas.openxmlformats.org/officeDocument/2006/relationships/image" Target="../media/image2610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15" Type="http://schemas.openxmlformats.org/officeDocument/2006/relationships/customXml" Target="../ink/ink1055.xml"/><Relationship Id="rId236" Type="http://schemas.openxmlformats.org/officeDocument/2006/relationships/customXml" Target="../ink/ink1066.xml"/><Relationship Id="rId26" Type="http://schemas.openxmlformats.org/officeDocument/2006/relationships/customXml" Target="../ink/ink960.xml"/><Relationship Id="rId231" Type="http://schemas.openxmlformats.org/officeDocument/2006/relationships/image" Target="../media/image137.png"/><Relationship Id="rId47" Type="http://schemas.openxmlformats.org/officeDocument/2006/relationships/image" Target="../media/image45.png"/><Relationship Id="rId68" Type="http://schemas.openxmlformats.org/officeDocument/2006/relationships/customXml" Target="../ink/ink981.xml"/><Relationship Id="rId89" Type="http://schemas.openxmlformats.org/officeDocument/2006/relationships/image" Target="../media/image66.png"/><Relationship Id="rId112" Type="http://schemas.openxmlformats.org/officeDocument/2006/relationships/customXml" Target="../ink/ink1003.xml"/><Relationship Id="rId133" Type="http://schemas.openxmlformats.org/officeDocument/2006/relationships/image" Target="../media/image88.png"/><Relationship Id="rId154" Type="http://schemas.openxmlformats.org/officeDocument/2006/relationships/customXml" Target="../ink/ink1024.xml"/><Relationship Id="rId175" Type="http://schemas.openxmlformats.org/officeDocument/2006/relationships/customXml" Target="../ink/ink1035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955.xml"/><Relationship Id="rId221" Type="http://schemas.openxmlformats.org/officeDocument/2006/relationships/image" Target="../media/image132.png"/><Relationship Id="rId37" Type="http://schemas.openxmlformats.org/officeDocument/2006/relationships/image" Target="../media/image40.png"/><Relationship Id="rId58" Type="http://schemas.openxmlformats.org/officeDocument/2006/relationships/customXml" Target="../ink/ink976.xml"/><Relationship Id="rId79" Type="http://schemas.openxmlformats.org/officeDocument/2006/relationships/image" Target="../media/image61.png"/><Relationship Id="rId102" Type="http://schemas.openxmlformats.org/officeDocument/2006/relationships/customXml" Target="../ink/ink998.xml"/><Relationship Id="rId123" Type="http://schemas.openxmlformats.org/officeDocument/2006/relationships/image" Target="../media/image83.png"/><Relationship Id="rId144" Type="http://schemas.openxmlformats.org/officeDocument/2006/relationships/customXml" Target="../ink/ink1019.xml"/><Relationship Id="rId90" Type="http://schemas.openxmlformats.org/officeDocument/2006/relationships/customXml" Target="../ink/ink992.xml"/><Relationship Id="rId165" Type="http://schemas.openxmlformats.org/officeDocument/2006/relationships/customXml" Target="../ink/ink1030.xml"/><Relationship Id="rId186" Type="http://schemas.openxmlformats.org/officeDocument/2006/relationships/image" Target="../media/image115.png"/><Relationship Id="rId211" Type="http://schemas.openxmlformats.org/officeDocument/2006/relationships/customXml" Target="../ink/ink1053.xml"/><Relationship Id="rId232" Type="http://schemas.openxmlformats.org/officeDocument/2006/relationships/customXml" Target="../ink/ink1064.xml"/><Relationship Id="rId27" Type="http://schemas.openxmlformats.org/officeDocument/2006/relationships/image" Target="../media/image3510.png"/><Relationship Id="rId48" Type="http://schemas.openxmlformats.org/officeDocument/2006/relationships/customXml" Target="../ink/ink97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014.xml"/><Relationship Id="rId80" Type="http://schemas.openxmlformats.org/officeDocument/2006/relationships/customXml" Target="../ink/ink987.xml"/><Relationship Id="rId155" Type="http://schemas.openxmlformats.org/officeDocument/2006/relationships/customXml" Target="../ink/ink1025.xml"/><Relationship Id="rId176" Type="http://schemas.openxmlformats.org/officeDocument/2006/relationships/image" Target="../media/image110.png"/><Relationship Id="rId197" Type="http://schemas.openxmlformats.org/officeDocument/2006/relationships/customXml" Target="../ink/ink1046.xml"/><Relationship Id="rId201" Type="http://schemas.openxmlformats.org/officeDocument/2006/relationships/customXml" Target="../ink/ink1048.xml"/><Relationship Id="rId222" Type="http://schemas.openxmlformats.org/officeDocument/2006/relationships/customXml" Target="../ink/ink1059.xml"/><Relationship Id="rId17" Type="http://schemas.openxmlformats.org/officeDocument/2006/relationships/image" Target="../media/image3010.png"/><Relationship Id="rId38" Type="http://schemas.openxmlformats.org/officeDocument/2006/relationships/customXml" Target="../ink/ink96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009.xml"/><Relationship Id="rId70" Type="http://schemas.openxmlformats.org/officeDocument/2006/relationships/customXml" Target="../ink/ink982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04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8" Type="http://schemas.openxmlformats.org/officeDocument/2006/relationships/customXml" Target="../ink/ink961.xml"/><Relationship Id="rId49" Type="http://schemas.openxmlformats.org/officeDocument/2006/relationships/image" Target="../media/image46.png"/><Relationship Id="rId114" Type="http://schemas.openxmlformats.org/officeDocument/2006/relationships/customXml" Target="../ink/ink1004.xml"/><Relationship Id="rId60" Type="http://schemas.openxmlformats.org/officeDocument/2006/relationships/customXml" Target="../ink/ink977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036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18" Type="http://schemas.openxmlformats.org/officeDocument/2006/relationships/customXml" Target="../ink/ink956.xml"/><Relationship Id="rId39" Type="http://schemas.openxmlformats.org/officeDocument/2006/relationships/image" Target="../media/image41.png"/><Relationship Id="rId50" Type="http://schemas.openxmlformats.org/officeDocument/2006/relationships/customXml" Target="../ink/ink972.xml"/><Relationship Id="rId104" Type="http://schemas.openxmlformats.org/officeDocument/2006/relationships/customXml" Target="../ink/ink999.xml"/><Relationship Id="rId125" Type="http://schemas.openxmlformats.org/officeDocument/2006/relationships/image" Target="../media/image84.png"/><Relationship Id="rId146" Type="http://schemas.openxmlformats.org/officeDocument/2006/relationships/customXml" Target="../ink/ink1020.xml"/><Relationship Id="rId167" Type="http://schemas.openxmlformats.org/officeDocument/2006/relationships/customXml" Target="../ink/ink1031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993.xml"/><Relationship Id="rId213" Type="http://schemas.openxmlformats.org/officeDocument/2006/relationships/customXml" Target="../ink/ink1054.xml"/><Relationship Id="rId234" Type="http://schemas.openxmlformats.org/officeDocument/2006/relationships/customXml" Target="../ink/ink1065.xml"/><Relationship Id="rId2" Type="http://schemas.openxmlformats.org/officeDocument/2006/relationships/customXml" Target="../ink/ink948.xml"/><Relationship Id="rId29" Type="http://schemas.openxmlformats.org/officeDocument/2006/relationships/image" Target="../media/image3610.png"/><Relationship Id="rId40" Type="http://schemas.openxmlformats.org/officeDocument/2006/relationships/customXml" Target="../ink/ink967.xml"/><Relationship Id="rId115" Type="http://schemas.openxmlformats.org/officeDocument/2006/relationships/image" Target="../media/image79.png"/><Relationship Id="rId136" Type="http://schemas.openxmlformats.org/officeDocument/2006/relationships/customXml" Target="../ink/ink1015.xml"/><Relationship Id="rId157" Type="http://schemas.openxmlformats.org/officeDocument/2006/relationships/customXml" Target="../ink/ink1026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988.xml"/><Relationship Id="rId199" Type="http://schemas.openxmlformats.org/officeDocument/2006/relationships/customXml" Target="../ink/ink1047.xml"/><Relationship Id="rId203" Type="http://schemas.openxmlformats.org/officeDocument/2006/relationships/customXml" Target="../ink/ink1049.xml"/><Relationship Id="rId19" Type="http://schemas.openxmlformats.org/officeDocument/2006/relationships/image" Target="../media/image3110.png"/><Relationship Id="rId224" Type="http://schemas.openxmlformats.org/officeDocument/2006/relationships/customXml" Target="../ink/ink1060.xml"/><Relationship Id="rId30" Type="http://schemas.openxmlformats.org/officeDocument/2006/relationships/customXml" Target="../ink/ink962.xml"/><Relationship Id="rId105" Type="http://schemas.openxmlformats.org/officeDocument/2006/relationships/image" Target="../media/image74.png"/><Relationship Id="rId126" Type="http://schemas.openxmlformats.org/officeDocument/2006/relationships/customXml" Target="../ink/ink1010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983.xml"/><Relationship Id="rId93" Type="http://schemas.openxmlformats.org/officeDocument/2006/relationships/image" Target="../media/image68.png"/><Relationship Id="rId189" Type="http://schemas.openxmlformats.org/officeDocument/2006/relationships/customXml" Target="../ink/ink1042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116" Type="http://schemas.openxmlformats.org/officeDocument/2006/relationships/customXml" Target="../ink/ink1005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957.xml"/><Relationship Id="rId41" Type="http://schemas.openxmlformats.org/officeDocument/2006/relationships/image" Target="../media/image42.png"/><Relationship Id="rId62" Type="http://schemas.openxmlformats.org/officeDocument/2006/relationships/customXml" Target="../ink/ink978.xml"/><Relationship Id="rId83" Type="http://schemas.openxmlformats.org/officeDocument/2006/relationships/image" Target="../media/image63.png"/><Relationship Id="rId179" Type="http://schemas.openxmlformats.org/officeDocument/2006/relationships/customXml" Target="../ink/ink1037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1089.xml"/><Relationship Id="rId63" Type="http://schemas.openxmlformats.org/officeDocument/2006/relationships/image" Target="../media/image53.png"/><Relationship Id="rId84" Type="http://schemas.openxmlformats.org/officeDocument/2006/relationships/customXml" Target="../ink/ink1110.xml"/><Relationship Id="rId138" Type="http://schemas.openxmlformats.org/officeDocument/2006/relationships/customXml" Target="../ink/ink1137.xml"/><Relationship Id="rId159" Type="http://schemas.openxmlformats.org/officeDocument/2006/relationships/customXml" Target="../ink/ink1148.xml"/><Relationship Id="rId170" Type="http://schemas.openxmlformats.org/officeDocument/2006/relationships/image" Target="../media/image107.png"/><Relationship Id="rId191" Type="http://schemas.openxmlformats.org/officeDocument/2006/relationships/customXml" Target="../ink/ink1164.xml"/><Relationship Id="rId205" Type="http://schemas.openxmlformats.org/officeDocument/2006/relationships/customXml" Target="../ink/ink1171.xml"/><Relationship Id="rId226" Type="http://schemas.openxmlformats.org/officeDocument/2006/relationships/customXml" Target="../ink/ink1182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1084.xml"/><Relationship Id="rId53" Type="http://schemas.openxmlformats.org/officeDocument/2006/relationships/image" Target="../media/image48.png"/><Relationship Id="rId74" Type="http://schemas.openxmlformats.org/officeDocument/2006/relationships/customXml" Target="../ink/ink1105.xml"/><Relationship Id="rId128" Type="http://schemas.openxmlformats.org/officeDocument/2006/relationships/customXml" Target="../ink/ink1132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159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2" Type="http://schemas.openxmlformats.org/officeDocument/2006/relationships/customXml" Target="../ink/ink1079.xml"/><Relationship Id="rId43" Type="http://schemas.openxmlformats.org/officeDocument/2006/relationships/image" Target="../media/image43.png"/><Relationship Id="rId64" Type="http://schemas.openxmlformats.org/officeDocument/2006/relationships/customXml" Target="../ink/ink1100.xml"/><Relationship Id="rId118" Type="http://schemas.openxmlformats.org/officeDocument/2006/relationships/customXml" Target="../ink/ink1127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143.xml"/><Relationship Id="rId171" Type="http://schemas.openxmlformats.org/officeDocument/2006/relationships/customXml" Target="../ink/ink1154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193.xml"/><Relationship Id="rId12" Type="http://schemas.openxmlformats.org/officeDocument/2006/relationships/customXml" Target="../ink/ink1074.xml"/><Relationship Id="rId33" Type="http://schemas.openxmlformats.org/officeDocument/2006/relationships/image" Target="../media/image38.png"/><Relationship Id="rId108" Type="http://schemas.openxmlformats.org/officeDocument/2006/relationships/customXml" Target="../ink/ink1122.xml"/><Relationship Id="rId129" Type="http://schemas.openxmlformats.org/officeDocument/2006/relationships/image" Target="../media/image86.png"/><Relationship Id="rId54" Type="http://schemas.openxmlformats.org/officeDocument/2006/relationships/customXml" Target="../ink/ink1095.xml"/><Relationship Id="rId75" Type="http://schemas.openxmlformats.org/officeDocument/2006/relationships/image" Target="../media/image59.png"/><Relationship Id="rId96" Type="http://schemas.openxmlformats.org/officeDocument/2006/relationships/customXml" Target="../ink/ink1116.xml"/><Relationship Id="rId140" Type="http://schemas.openxmlformats.org/officeDocument/2006/relationships/customXml" Target="../ink/ink1138.xml"/><Relationship Id="rId161" Type="http://schemas.openxmlformats.org/officeDocument/2006/relationships/customXml" Target="../ink/ink1149.xml"/><Relationship Id="rId182" Type="http://schemas.openxmlformats.org/officeDocument/2006/relationships/image" Target="../media/image113.png"/><Relationship Id="rId217" Type="http://schemas.openxmlformats.org/officeDocument/2006/relationships/customXml" Target="../ink/ink1177.xml"/><Relationship Id="rId6" Type="http://schemas.openxmlformats.org/officeDocument/2006/relationships/customXml" Target="../ink/ink1071.xml"/><Relationship Id="rId238" Type="http://schemas.openxmlformats.org/officeDocument/2006/relationships/customXml" Target="../ink/ink1188.xml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1090.xml"/><Relationship Id="rId65" Type="http://schemas.openxmlformats.org/officeDocument/2006/relationships/image" Target="../media/image54.png"/><Relationship Id="rId86" Type="http://schemas.openxmlformats.org/officeDocument/2006/relationships/customXml" Target="../ink/ink1111.xml"/><Relationship Id="rId130" Type="http://schemas.openxmlformats.org/officeDocument/2006/relationships/customXml" Target="../ink/ink1133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165.xml"/><Relationship Id="rId207" Type="http://schemas.openxmlformats.org/officeDocument/2006/relationships/customXml" Target="../ink/ink1172.xml"/><Relationship Id="rId228" Type="http://schemas.openxmlformats.org/officeDocument/2006/relationships/customXml" Target="../ink/ink1183.xml"/><Relationship Id="rId249" Type="http://schemas.openxmlformats.org/officeDocument/2006/relationships/image" Target="../media/image146.png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1085.xml"/><Relationship Id="rId55" Type="http://schemas.openxmlformats.org/officeDocument/2006/relationships/image" Target="../media/image49.png"/><Relationship Id="rId76" Type="http://schemas.openxmlformats.org/officeDocument/2006/relationships/customXml" Target="../ink/ink1106.xml"/><Relationship Id="rId97" Type="http://schemas.openxmlformats.org/officeDocument/2006/relationships/image" Target="../media/image70.png"/><Relationship Id="rId120" Type="http://schemas.openxmlformats.org/officeDocument/2006/relationships/customXml" Target="../ink/ink1128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160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194.xml"/><Relationship Id="rId24" Type="http://schemas.openxmlformats.org/officeDocument/2006/relationships/customXml" Target="../ink/ink1080.xml"/><Relationship Id="rId45" Type="http://schemas.openxmlformats.org/officeDocument/2006/relationships/image" Target="../media/image44.png"/><Relationship Id="rId66" Type="http://schemas.openxmlformats.org/officeDocument/2006/relationships/customXml" Target="../ink/ink1101.xml"/><Relationship Id="rId87" Type="http://schemas.openxmlformats.org/officeDocument/2006/relationships/image" Target="../media/image65.png"/><Relationship Id="rId110" Type="http://schemas.openxmlformats.org/officeDocument/2006/relationships/customXml" Target="../ink/ink1123.xml"/><Relationship Id="rId131" Type="http://schemas.openxmlformats.org/officeDocument/2006/relationships/image" Target="../media/image87.png"/><Relationship Id="rId152" Type="http://schemas.openxmlformats.org/officeDocument/2006/relationships/customXml" Target="../ink/ink1144.xml"/><Relationship Id="rId173" Type="http://schemas.openxmlformats.org/officeDocument/2006/relationships/customXml" Target="../ink/ink1155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189.xml"/><Relationship Id="rId14" Type="http://schemas.openxmlformats.org/officeDocument/2006/relationships/customXml" Target="../ink/ink1075.xml"/><Relationship Id="rId35" Type="http://schemas.openxmlformats.org/officeDocument/2006/relationships/image" Target="../media/image39.png"/><Relationship Id="rId56" Type="http://schemas.openxmlformats.org/officeDocument/2006/relationships/customXml" Target="../ink/ink1096.xml"/><Relationship Id="rId77" Type="http://schemas.openxmlformats.org/officeDocument/2006/relationships/image" Target="../media/image60.png"/><Relationship Id="rId100" Type="http://schemas.openxmlformats.org/officeDocument/2006/relationships/customXml" Target="../ink/ink1118.xml"/><Relationship Id="rId8" Type="http://schemas.openxmlformats.org/officeDocument/2006/relationships/customXml" Target="../ink/ink1072.xml"/><Relationship Id="rId98" Type="http://schemas.openxmlformats.org/officeDocument/2006/relationships/customXml" Target="../ink/ink1117.xml"/><Relationship Id="rId121" Type="http://schemas.openxmlformats.org/officeDocument/2006/relationships/image" Target="../media/image82.png"/><Relationship Id="rId142" Type="http://schemas.openxmlformats.org/officeDocument/2006/relationships/customXml" Target="../ink/ink1139.xml"/><Relationship Id="rId163" Type="http://schemas.openxmlformats.org/officeDocument/2006/relationships/customXml" Target="../ink/ink1150.xml"/><Relationship Id="rId184" Type="http://schemas.openxmlformats.org/officeDocument/2006/relationships/image" Target="../media/image114.png"/><Relationship Id="rId219" Type="http://schemas.openxmlformats.org/officeDocument/2006/relationships/customXml" Target="../ink/ink1178.xml"/><Relationship Id="rId230" Type="http://schemas.openxmlformats.org/officeDocument/2006/relationships/customXml" Target="../ink/ink1184.xml"/><Relationship Id="rId251" Type="http://schemas.openxmlformats.org/officeDocument/2006/relationships/image" Target="../media/image147.png"/><Relationship Id="rId25" Type="http://schemas.openxmlformats.org/officeDocument/2006/relationships/image" Target="../media/image3410.png"/><Relationship Id="rId46" Type="http://schemas.openxmlformats.org/officeDocument/2006/relationships/customXml" Target="../ink/ink1091.xml"/><Relationship Id="rId67" Type="http://schemas.openxmlformats.org/officeDocument/2006/relationships/image" Target="../media/image55.png"/><Relationship Id="rId88" Type="http://schemas.openxmlformats.org/officeDocument/2006/relationships/customXml" Target="../ink/ink1112.xml"/><Relationship Id="rId111" Type="http://schemas.openxmlformats.org/officeDocument/2006/relationships/image" Target="../media/image77.png"/><Relationship Id="rId132" Type="http://schemas.openxmlformats.org/officeDocument/2006/relationships/customXml" Target="../ink/ink1134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166.xml"/><Relationship Id="rId209" Type="http://schemas.openxmlformats.org/officeDocument/2006/relationships/customXml" Target="../ink/ink1173.xml"/><Relationship Id="rId220" Type="http://schemas.openxmlformats.org/officeDocument/2006/relationships/customXml" Target="../ink/ink1179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1086.xml"/><Relationship Id="rId57" Type="http://schemas.openxmlformats.org/officeDocument/2006/relationships/image" Target="../media/image50.png"/><Relationship Id="rId78" Type="http://schemas.openxmlformats.org/officeDocument/2006/relationships/customXml" Target="../ink/ink1107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129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161.xml"/><Relationship Id="rId9" Type="http://schemas.openxmlformats.org/officeDocument/2006/relationships/image" Target="../media/image2610.png"/><Relationship Id="rId210" Type="http://schemas.openxmlformats.org/officeDocument/2006/relationships/image" Target="../media/image127.png"/><Relationship Id="rId26" Type="http://schemas.openxmlformats.org/officeDocument/2006/relationships/customXml" Target="../ink/ink1081.xml"/><Relationship Id="rId231" Type="http://schemas.openxmlformats.org/officeDocument/2006/relationships/image" Target="../media/image137.png"/><Relationship Id="rId252" Type="http://schemas.openxmlformats.org/officeDocument/2006/relationships/customXml" Target="../ink/ink1195.xml"/><Relationship Id="rId47" Type="http://schemas.openxmlformats.org/officeDocument/2006/relationships/image" Target="../media/image45.png"/><Relationship Id="rId68" Type="http://schemas.openxmlformats.org/officeDocument/2006/relationships/customXml" Target="../ink/ink1102.xml"/><Relationship Id="rId89" Type="http://schemas.openxmlformats.org/officeDocument/2006/relationships/image" Target="../media/image66.png"/><Relationship Id="rId112" Type="http://schemas.openxmlformats.org/officeDocument/2006/relationships/customXml" Target="../ink/ink1124.xml"/><Relationship Id="rId133" Type="http://schemas.openxmlformats.org/officeDocument/2006/relationships/image" Target="../media/image88.png"/><Relationship Id="rId154" Type="http://schemas.openxmlformats.org/officeDocument/2006/relationships/customXml" Target="../ink/ink1145.xml"/><Relationship Id="rId175" Type="http://schemas.openxmlformats.org/officeDocument/2006/relationships/customXml" Target="../ink/ink1156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076.xml"/><Relationship Id="rId221" Type="http://schemas.openxmlformats.org/officeDocument/2006/relationships/image" Target="../media/image132.png"/><Relationship Id="rId242" Type="http://schemas.openxmlformats.org/officeDocument/2006/relationships/customXml" Target="../ink/ink1190.xml"/><Relationship Id="rId37" Type="http://schemas.openxmlformats.org/officeDocument/2006/relationships/image" Target="../media/image40.png"/><Relationship Id="rId58" Type="http://schemas.openxmlformats.org/officeDocument/2006/relationships/customXml" Target="../ink/ink1097.xml"/><Relationship Id="rId79" Type="http://schemas.openxmlformats.org/officeDocument/2006/relationships/image" Target="../media/image61.png"/><Relationship Id="rId102" Type="http://schemas.openxmlformats.org/officeDocument/2006/relationships/customXml" Target="../ink/ink1119.xml"/><Relationship Id="rId123" Type="http://schemas.openxmlformats.org/officeDocument/2006/relationships/image" Target="../media/image83.png"/><Relationship Id="rId144" Type="http://schemas.openxmlformats.org/officeDocument/2006/relationships/customXml" Target="../ink/ink1140.xml"/><Relationship Id="rId90" Type="http://schemas.openxmlformats.org/officeDocument/2006/relationships/customXml" Target="../ink/ink1113.xml"/><Relationship Id="rId165" Type="http://schemas.openxmlformats.org/officeDocument/2006/relationships/customXml" Target="../ink/ink1151.xml"/><Relationship Id="rId186" Type="http://schemas.openxmlformats.org/officeDocument/2006/relationships/image" Target="../media/image115.png"/><Relationship Id="rId211" Type="http://schemas.openxmlformats.org/officeDocument/2006/relationships/customXml" Target="../ink/ink1174.xml"/><Relationship Id="rId232" Type="http://schemas.openxmlformats.org/officeDocument/2006/relationships/customXml" Target="../ink/ink1185.xml"/><Relationship Id="rId253" Type="http://schemas.openxmlformats.org/officeDocument/2006/relationships/image" Target="../media/image148.png"/><Relationship Id="rId27" Type="http://schemas.openxmlformats.org/officeDocument/2006/relationships/image" Target="../media/image3510.png"/><Relationship Id="rId48" Type="http://schemas.openxmlformats.org/officeDocument/2006/relationships/customXml" Target="../ink/ink1092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135.xml"/><Relationship Id="rId80" Type="http://schemas.openxmlformats.org/officeDocument/2006/relationships/customXml" Target="../ink/ink1108.xml"/><Relationship Id="rId155" Type="http://schemas.openxmlformats.org/officeDocument/2006/relationships/customXml" Target="../ink/ink1146.xml"/><Relationship Id="rId176" Type="http://schemas.openxmlformats.org/officeDocument/2006/relationships/image" Target="../media/image110.png"/><Relationship Id="rId197" Type="http://schemas.openxmlformats.org/officeDocument/2006/relationships/customXml" Target="../ink/ink1167.xml"/><Relationship Id="rId201" Type="http://schemas.openxmlformats.org/officeDocument/2006/relationships/customXml" Target="../ink/ink1169.xml"/><Relationship Id="rId222" Type="http://schemas.openxmlformats.org/officeDocument/2006/relationships/customXml" Target="../ink/ink1180.xml"/><Relationship Id="rId243" Type="http://schemas.openxmlformats.org/officeDocument/2006/relationships/image" Target="../media/image143.png"/><Relationship Id="rId17" Type="http://schemas.openxmlformats.org/officeDocument/2006/relationships/image" Target="../media/image3010.png"/><Relationship Id="rId38" Type="http://schemas.openxmlformats.org/officeDocument/2006/relationships/customXml" Target="../ink/ink108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130.xml"/><Relationship Id="rId70" Type="http://schemas.openxmlformats.org/officeDocument/2006/relationships/customXml" Target="../ink/ink1103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16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196.xml"/><Relationship Id="rId28" Type="http://schemas.openxmlformats.org/officeDocument/2006/relationships/customXml" Target="../ink/ink1082.xml"/><Relationship Id="rId49" Type="http://schemas.openxmlformats.org/officeDocument/2006/relationships/image" Target="../media/image46.png"/><Relationship Id="rId114" Type="http://schemas.openxmlformats.org/officeDocument/2006/relationships/customXml" Target="../ink/ink1125.xml"/><Relationship Id="rId60" Type="http://schemas.openxmlformats.org/officeDocument/2006/relationships/customXml" Target="../ink/ink1098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157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191.xml"/><Relationship Id="rId18" Type="http://schemas.openxmlformats.org/officeDocument/2006/relationships/customXml" Target="../ink/ink1077.xml"/><Relationship Id="rId39" Type="http://schemas.openxmlformats.org/officeDocument/2006/relationships/image" Target="../media/image41.png"/><Relationship Id="rId50" Type="http://schemas.openxmlformats.org/officeDocument/2006/relationships/customXml" Target="../ink/ink1093.xml"/><Relationship Id="rId104" Type="http://schemas.openxmlformats.org/officeDocument/2006/relationships/customXml" Target="../ink/ink1120.xml"/><Relationship Id="rId125" Type="http://schemas.openxmlformats.org/officeDocument/2006/relationships/image" Target="../media/image84.png"/><Relationship Id="rId146" Type="http://schemas.openxmlformats.org/officeDocument/2006/relationships/customXml" Target="../ink/ink1141.xml"/><Relationship Id="rId167" Type="http://schemas.openxmlformats.org/officeDocument/2006/relationships/customXml" Target="../ink/ink1152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114.xml"/><Relationship Id="rId213" Type="http://schemas.openxmlformats.org/officeDocument/2006/relationships/customXml" Target="../ink/ink1175.xml"/><Relationship Id="rId234" Type="http://schemas.openxmlformats.org/officeDocument/2006/relationships/customXml" Target="../ink/ink1186.xml"/><Relationship Id="rId2" Type="http://schemas.openxmlformats.org/officeDocument/2006/relationships/customXml" Target="../ink/ink1069.xml"/><Relationship Id="rId29" Type="http://schemas.openxmlformats.org/officeDocument/2006/relationships/image" Target="../media/image3610.png"/><Relationship Id="rId255" Type="http://schemas.openxmlformats.org/officeDocument/2006/relationships/image" Target="../media/image149.png"/><Relationship Id="rId40" Type="http://schemas.openxmlformats.org/officeDocument/2006/relationships/customXml" Target="../ink/ink1088.xml"/><Relationship Id="rId115" Type="http://schemas.openxmlformats.org/officeDocument/2006/relationships/image" Target="../media/image79.png"/><Relationship Id="rId136" Type="http://schemas.openxmlformats.org/officeDocument/2006/relationships/customXml" Target="../ink/ink1136.xml"/><Relationship Id="rId157" Type="http://schemas.openxmlformats.org/officeDocument/2006/relationships/customXml" Target="../ink/ink1147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109.xml"/><Relationship Id="rId199" Type="http://schemas.openxmlformats.org/officeDocument/2006/relationships/customXml" Target="../ink/ink1168.xml"/><Relationship Id="rId203" Type="http://schemas.openxmlformats.org/officeDocument/2006/relationships/customXml" Target="../ink/ink1170.xml"/><Relationship Id="rId19" Type="http://schemas.openxmlformats.org/officeDocument/2006/relationships/image" Target="../media/image3110.png"/><Relationship Id="rId224" Type="http://schemas.openxmlformats.org/officeDocument/2006/relationships/customXml" Target="../ink/ink1181.xml"/><Relationship Id="rId245" Type="http://schemas.openxmlformats.org/officeDocument/2006/relationships/image" Target="../media/image144.png"/><Relationship Id="rId30" Type="http://schemas.openxmlformats.org/officeDocument/2006/relationships/customXml" Target="../ink/ink1083.xml"/><Relationship Id="rId105" Type="http://schemas.openxmlformats.org/officeDocument/2006/relationships/image" Target="../media/image74.png"/><Relationship Id="rId126" Type="http://schemas.openxmlformats.org/officeDocument/2006/relationships/customXml" Target="../ink/ink1131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104.xml"/><Relationship Id="rId93" Type="http://schemas.openxmlformats.org/officeDocument/2006/relationships/image" Target="../media/image68.png"/><Relationship Id="rId189" Type="http://schemas.openxmlformats.org/officeDocument/2006/relationships/customXml" Target="../ink/ink1163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116" Type="http://schemas.openxmlformats.org/officeDocument/2006/relationships/customXml" Target="../ink/ink1126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078.xml"/><Relationship Id="rId41" Type="http://schemas.openxmlformats.org/officeDocument/2006/relationships/image" Target="../media/image42.png"/><Relationship Id="rId62" Type="http://schemas.openxmlformats.org/officeDocument/2006/relationships/customXml" Target="../ink/ink1099.xml"/><Relationship Id="rId83" Type="http://schemas.openxmlformats.org/officeDocument/2006/relationships/image" Target="../media/image63.png"/><Relationship Id="rId179" Type="http://schemas.openxmlformats.org/officeDocument/2006/relationships/customXml" Target="../ink/ink1158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192.xml"/><Relationship Id="rId106" Type="http://schemas.openxmlformats.org/officeDocument/2006/relationships/customXml" Target="../ink/ink1121.xml"/><Relationship Id="rId127" Type="http://schemas.openxmlformats.org/officeDocument/2006/relationships/image" Target="../media/image85.png"/><Relationship Id="rId10" Type="http://schemas.openxmlformats.org/officeDocument/2006/relationships/customXml" Target="../ink/ink1073.xml"/><Relationship Id="rId31" Type="http://schemas.openxmlformats.org/officeDocument/2006/relationships/image" Target="../media/image3710.png"/><Relationship Id="rId52" Type="http://schemas.openxmlformats.org/officeDocument/2006/relationships/customXml" Target="../ink/ink1094.xml"/><Relationship Id="rId73" Type="http://schemas.openxmlformats.org/officeDocument/2006/relationships/image" Target="../media/image58.png"/><Relationship Id="rId94" Type="http://schemas.openxmlformats.org/officeDocument/2006/relationships/customXml" Target="../ink/ink1115.xml"/><Relationship Id="rId148" Type="http://schemas.openxmlformats.org/officeDocument/2006/relationships/customXml" Target="../ink/ink1142.xml"/><Relationship Id="rId169" Type="http://schemas.openxmlformats.org/officeDocument/2006/relationships/customXml" Target="../ink/ink1153.xml"/><Relationship Id="rId4" Type="http://schemas.openxmlformats.org/officeDocument/2006/relationships/customXml" Target="../ink/ink1070.xml"/><Relationship Id="rId180" Type="http://schemas.openxmlformats.org/officeDocument/2006/relationships/image" Target="../media/image112.png"/><Relationship Id="rId215" Type="http://schemas.openxmlformats.org/officeDocument/2006/relationships/customXml" Target="../ink/ink1176.xml"/><Relationship Id="rId236" Type="http://schemas.openxmlformats.org/officeDocument/2006/relationships/customXml" Target="../ink/ink1187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42" Type="http://schemas.openxmlformats.org/officeDocument/2006/relationships/customXml" Target="../ink/ink1217.xml"/><Relationship Id="rId63" Type="http://schemas.openxmlformats.org/officeDocument/2006/relationships/image" Target="../media/image53.png"/><Relationship Id="rId84" Type="http://schemas.openxmlformats.org/officeDocument/2006/relationships/customXml" Target="../ink/ink1238.xml"/><Relationship Id="rId138" Type="http://schemas.openxmlformats.org/officeDocument/2006/relationships/customXml" Target="../ink/ink1265.xml"/><Relationship Id="rId159" Type="http://schemas.openxmlformats.org/officeDocument/2006/relationships/customXml" Target="../ink/ink1276.xml"/><Relationship Id="rId170" Type="http://schemas.openxmlformats.org/officeDocument/2006/relationships/image" Target="../media/image107.png"/><Relationship Id="rId191" Type="http://schemas.openxmlformats.org/officeDocument/2006/relationships/customXml" Target="../ink/ink1292.xml"/><Relationship Id="rId205" Type="http://schemas.openxmlformats.org/officeDocument/2006/relationships/customXml" Target="../ink/ink1299.xml"/><Relationship Id="rId226" Type="http://schemas.openxmlformats.org/officeDocument/2006/relationships/customXml" Target="../ink/ink1310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1212.xml"/><Relationship Id="rId53" Type="http://schemas.openxmlformats.org/officeDocument/2006/relationships/image" Target="../media/image48.png"/><Relationship Id="rId74" Type="http://schemas.openxmlformats.org/officeDocument/2006/relationships/customXml" Target="../ink/ink1233.xml"/><Relationship Id="rId128" Type="http://schemas.openxmlformats.org/officeDocument/2006/relationships/customXml" Target="../ink/ink1260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287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58" Type="http://schemas.openxmlformats.org/officeDocument/2006/relationships/customXml" Target="../ink/ink1326.xml"/><Relationship Id="rId22" Type="http://schemas.openxmlformats.org/officeDocument/2006/relationships/customXml" Target="../ink/ink1207.xml"/><Relationship Id="rId43" Type="http://schemas.openxmlformats.org/officeDocument/2006/relationships/image" Target="../media/image43.png"/><Relationship Id="rId64" Type="http://schemas.openxmlformats.org/officeDocument/2006/relationships/customXml" Target="../ink/ink1228.xml"/><Relationship Id="rId118" Type="http://schemas.openxmlformats.org/officeDocument/2006/relationships/customXml" Target="../ink/ink1255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271.xml"/><Relationship Id="rId171" Type="http://schemas.openxmlformats.org/officeDocument/2006/relationships/customXml" Target="../ink/ink1282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321.xml"/><Relationship Id="rId12" Type="http://schemas.openxmlformats.org/officeDocument/2006/relationships/customXml" Target="../ink/ink1202.xml"/><Relationship Id="rId33" Type="http://schemas.openxmlformats.org/officeDocument/2006/relationships/image" Target="../media/image38.png"/><Relationship Id="rId108" Type="http://schemas.openxmlformats.org/officeDocument/2006/relationships/customXml" Target="../ink/ink1250.xml"/><Relationship Id="rId129" Type="http://schemas.openxmlformats.org/officeDocument/2006/relationships/image" Target="../media/image86.png"/><Relationship Id="rId54" Type="http://schemas.openxmlformats.org/officeDocument/2006/relationships/customXml" Target="../ink/ink1223.xml"/><Relationship Id="rId75" Type="http://schemas.openxmlformats.org/officeDocument/2006/relationships/image" Target="../media/image59.png"/><Relationship Id="rId96" Type="http://schemas.openxmlformats.org/officeDocument/2006/relationships/customXml" Target="../ink/ink1244.xml"/><Relationship Id="rId140" Type="http://schemas.openxmlformats.org/officeDocument/2006/relationships/customXml" Target="../ink/ink1266.xml"/><Relationship Id="rId161" Type="http://schemas.openxmlformats.org/officeDocument/2006/relationships/customXml" Target="../ink/ink1277.xml"/><Relationship Id="rId182" Type="http://schemas.openxmlformats.org/officeDocument/2006/relationships/image" Target="../media/image113.png"/><Relationship Id="rId217" Type="http://schemas.openxmlformats.org/officeDocument/2006/relationships/customXml" Target="../ink/ink1305.xml"/><Relationship Id="rId6" Type="http://schemas.openxmlformats.org/officeDocument/2006/relationships/customXml" Target="../ink/ink1199.xml"/><Relationship Id="rId238" Type="http://schemas.openxmlformats.org/officeDocument/2006/relationships/customXml" Target="../ink/ink1316.xml"/><Relationship Id="rId259" Type="http://schemas.openxmlformats.org/officeDocument/2006/relationships/image" Target="../media/image149.png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1218.xml"/><Relationship Id="rId65" Type="http://schemas.openxmlformats.org/officeDocument/2006/relationships/image" Target="../media/image54.png"/><Relationship Id="rId86" Type="http://schemas.openxmlformats.org/officeDocument/2006/relationships/customXml" Target="../ink/ink1239.xml"/><Relationship Id="rId130" Type="http://schemas.openxmlformats.org/officeDocument/2006/relationships/customXml" Target="../ink/ink1261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293.xml"/><Relationship Id="rId207" Type="http://schemas.openxmlformats.org/officeDocument/2006/relationships/customXml" Target="../ink/ink1300.xml"/><Relationship Id="rId228" Type="http://schemas.openxmlformats.org/officeDocument/2006/relationships/customXml" Target="../ink/ink1311.xml"/><Relationship Id="rId249" Type="http://schemas.openxmlformats.org/officeDocument/2006/relationships/image" Target="../media/image146.png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34" Type="http://schemas.openxmlformats.org/officeDocument/2006/relationships/customXml" Target="../ink/ink1213.xml"/><Relationship Id="rId55" Type="http://schemas.openxmlformats.org/officeDocument/2006/relationships/image" Target="../media/image49.png"/><Relationship Id="rId76" Type="http://schemas.openxmlformats.org/officeDocument/2006/relationships/customXml" Target="../ink/ink1234.xml"/><Relationship Id="rId97" Type="http://schemas.openxmlformats.org/officeDocument/2006/relationships/image" Target="../media/image70.png"/><Relationship Id="rId120" Type="http://schemas.openxmlformats.org/officeDocument/2006/relationships/customXml" Target="../ink/ink1256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288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322.xml"/><Relationship Id="rId24" Type="http://schemas.openxmlformats.org/officeDocument/2006/relationships/customXml" Target="../ink/ink1208.xml"/><Relationship Id="rId45" Type="http://schemas.openxmlformats.org/officeDocument/2006/relationships/image" Target="../media/image44.png"/><Relationship Id="rId66" Type="http://schemas.openxmlformats.org/officeDocument/2006/relationships/customXml" Target="../ink/ink1229.xml"/><Relationship Id="rId87" Type="http://schemas.openxmlformats.org/officeDocument/2006/relationships/image" Target="../media/image65.png"/><Relationship Id="rId110" Type="http://schemas.openxmlformats.org/officeDocument/2006/relationships/customXml" Target="../ink/ink1251.xml"/><Relationship Id="rId131" Type="http://schemas.openxmlformats.org/officeDocument/2006/relationships/image" Target="../media/image87.png"/><Relationship Id="rId152" Type="http://schemas.openxmlformats.org/officeDocument/2006/relationships/customXml" Target="../ink/ink1272.xml"/><Relationship Id="rId173" Type="http://schemas.openxmlformats.org/officeDocument/2006/relationships/customXml" Target="../ink/ink1283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317.xml"/><Relationship Id="rId14" Type="http://schemas.openxmlformats.org/officeDocument/2006/relationships/customXml" Target="../ink/ink1203.xml"/><Relationship Id="rId35" Type="http://schemas.openxmlformats.org/officeDocument/2006/relationships/image" Target="../media/image39.png"/><Relationship Id="rId56" Type="http://schemas.openxmlformats.org/officeDocument/2006/relationships/customXml" Target="../ink/ink1224.xml"/><Relationship Id="rId77" Type="http://schemas.openxmlformats.org/officeDocument/2006/relationships/image" Target="../media/image60.png"/><Relationship Id="rId100" Type="http://schemas.openxmlformats.org/officeDocument/2006/relationships/customXml" Target="../ink/ink1246.xml"/><Relationship Id="rId8" Type="http://schemas.openxmlformats.org/officeDocument/2006/relationships/customXml" Target="../ink/ink1200.xml"/><Relationship Id="rId98" Type="http://schemas.openxmlformats.org/officeDocument/2006/relationships/customXml" Target="../ink/ink1245.xml"/><Relationship Id="rId121" Type="http://schemas.openxmlformats.org/officeDocument/2006/relationships/image" Target="../media/image82.png"/><Relationship Id="rId142" Type="http://schemas.openxmlformats.org/officeDocument/2006/relationships/customXml" Target="../ink/ink1267.xml"/><Relationship Id="rId163" Type="http://schemas.openxmlformats.org/officeDocument/2006/relationships/customXml" Target="../ink/ink1278.xml"/><Relationship Id="rId184" Type="http://schemas.openxmlformats.org/officeDocument/2006/relationships/image" Target="../media/image114.png"/><Relationship Id="rId219" Type="http://schemas.openxmlformats.org/officeDocument/2006/relationships/customXml" Target="../ink/ink1306.xml"/><Relationship Id="rId230" Type="http://schemas.openxmlformats.org/officeDocument/2006/relationships/customXml" Target="../ink/ink1312.xml"/><Relationship Id="rId251" Type="http://schemas.openxmlformats.org/officeDocument/2006/relationships/image" Target="../media/image147.png"/><Relationship Id="rId25" Type="http://schemas.openxmlformats.org/officeDocument/2006/relationships/image" Target="../media/image3410.png"/><Relationship Id="rId46" Type="http://schemas.openxmlformats.org/officeDocument/2006/relationships/customXml" Target="../ink/ink1219.xml"/><Relationship Id="rId67" Type="http://schemas.openxmlformats.org/officeDocument/2006/relationships/image" Target="../media/image55.png"/><Relationship Id="rId88" Type="http://schemas.openxmlformats.org/officeDocument/2006/relationships/customXml" Target="../ink/ink1240.xml"/><Relationship Id="rId111" Type="http://schemas.openxmlformats.org/officeDocument/2006/relationships/image" Target="../media/image77.png"/><Relationship Id="rId132" Type="http://schemas.openxmlformats.org/officeDocument/2006/relationships/customXml" Target="../ink/ink1262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294.xml"/><Relationship Id="rId209" Type="http://schemas.openxmlformats.org/officeDocument/2006/relationships/customXml" Target="../ink/ink1301.xml"/><Relationship Id="rId220" Type="http://schemas.openxmlformats.org/officeDocument/2006/relationships/customXml" Target="../ink/ink1307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1214.xml"/><Relationship Id="rId57" Type="http://schemas.openxmlformats.org/officeDocument/2006/relationships/image" Target="../media/image50.png"/><Relationship Id="rId78" Type="http://schemas.openxmlformats.org/officeDocument/2006/relationships/customXml" Target="../ink/ink123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257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289.xml"/><Relationship Id="rId9" Type="http://schemas.openxmlformats.org/officeDocument/2006/relationships/image" Target="../media/image2610.png"/><Relationship Id="rId210" Type="http://schemas.openxmlformats.org/officeDocument/2006/relationships/image" Target="../media/image127.png"/><Relationship Id="rId26" Type="http://schemas.openxmlformats.org/officeDocument/2006/relationships/customXml" Target="../ink/ink1209.xml"/><Relationship Id="rId231" Type="http://schemas.openxmlformats.org/officeDocument/2006/relationships/image" Target="../media/image137.png"/><Relationship Id="rId252" Type="http://schemas.openxmlformats.org/officeDocument/2006/relationships/customXml" Target="../ink/ink1323.xml"/><Relationship Id="rId47" Type="http://schemas.openxmlformats.org/officeDocument/2006/relationships/image" Target="../media/image45.png"/><Relationship Id="rId68" Type="http://schemas.openxmlformats.org/officeDocument/2006/relationships/customXml" Target="../ink/ink1230.xml"/><Relationship Id="rId89" Type="http://schemas.openxmlformats.org/officeDocument/2006/relationships/image" Target="../media/image66.png"/><Relationship Id="rId112" Type="http://schemas.openxmlformats.org/officeDocument/2006/relationships/customXml" Target="../ink/ink1252.xml"/><Relationship Id="rId133" Type="http://schemas.openxmlformats.org/officeDocument/2006/relationships/image" Target="../media/image88.png"/><Relationship Id="rId154" Type="http://schemas.openxmlformats.org/officeDocument/2006/relationships/customXml" Target="../ink/ink1273.xml"/><Relationship Id="rId175" Type="http://schemas.openxmlformats.org/officeDocument/2006/relationships/customXml" Target="../ink/ink1284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204.xml"/><Relationship Id="rId221" Type="http://schemas.openxmlformats.org/officeDocument/2006/relationships/image" Target="../media/image132.png"/><Relationship Id="rId242" Type="http://schemas.openxmlformats.org/officeDocument/2006/relationships/customXml" Target="../ink/ink1318.xml"/><Relationship Id="rId37" Type="http://schemas.openxmlformats.org/officeDocument/2006/relationships/image" Target="../media/image40.png"/><Relationship Id="rId58" Type="http://schemas.openxmlformats.org/officeDocument/2006/relationships/customXml" Target="../ink/ink1225.xml"/><Relationship Id="rId79" Type="http://schemas.openxmlformats.org/officeDocument/2006/relationships/image" Target="../media/image61.png"/><Relationship Id="rId102" Type="http://schemas.openxmlformats.org/officeDocument/2006/relationships/customXml" Target="../ink/ink1247.xml"/><Relationship Id="rId123" Type="http://schemas.openxmlformats.org/officeDocument/2006/relationships/image" Target="../media/image83.png"/><Relationship Id="rId144" Type="http://schemas.openxmlformats.org/officeDocument/2006/relationships/customXml" Target="../ink/ink1268.xml"/><Relationship Id="rId90" Type="http://schemas.openxmlformats.org/officeDocument/2006/relationships/customXml" Target="../ink/ink1241.xml"/><Relationship Id="rId165" Type="http://schemas.openxmlformats.org/officeDocument/2006/relationships/customXml" Target="../ink/ink1279.xml"/><Relationship Id="rId186" Type="http://schemas.openxmlformats.org/officeDocument/2006/relationships/image" Target="../media/image115.png"/><Relationship Id="rId211" Type="http://schemas.openxmlformats.org/officeDocument/2006/relationships/customXml" Target="../ink/ink1302.xml"/><Relationship Id="rId232" Type="http://schemas.openxmlformats.org/officeDocument/2006/relationships/customXml" Target="../ink/ink1313.xml"/><Relationship Id="rId253" Type="http://schemas.openxmlformats.org/officeDocument/2006/relationships/image" Target="../media/image148.png"/><Relationship Id="rId27" Type="http://schemas.openxmlformats.org/officeDocument/2006/relationships/image" Target="../media/image3510.png"/><Relationship Id="rId48" Type="http://schemas.openxmlformats.org/officeDocument/2006/relationships/customXml" Target="../ink/ink122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263.xml"/><Relationship Id="rId80" Type="http://schemas.openxmlformats.org/officeDocument/2006/relationships/customXml" Target="../ink/ink1236.xml"/><Relationship Id="rId155" Type="http://schemas.openxmlformats.org/officeDocument/2006/relationships/customXml" Target="../ink/ink1274.xml"/><Relationship Id="rId176" Type="http://schemas.openxmlformats.org/officeDocument/2006/relationships/image" Target="../media/image110.png"/><Relationship Id="rId197" Type="http://schemas.openxmlformats.org/officeDocument/2006/relationships/customXml" Target="../ink/ink1295.xml"/><Relationship Id="rId201" Type="http://schemas.openxmlformats.org/officeDocument/2006/relationships/customXml" Target="../ink/ink1297.xml"/><Relationship Id="rId222" Type="http://schemas.openxmlformats.org/officeDocument/2006/relationships/customXml" Target="../ink/ink1308.xml"/><Relationship Id="rId243" Type="http://schemas.openxmlformats.org/officeDocument/2006/relationships/image" Target="../media/image143.png"/><Relationship Id="rId17" Type="http://schemas.openxmlformats.org/officeDocument/2006/relationships/image" Target="../media/image3010.png"/><Relationship Id="rId38" Type="http://schemas.openxmlformats.org/officeDocument/2006/relationships/customXml" Target="../ink/ink121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258.xml"/><Relationship Id="rId70" Type="http://schemas.openxmlformats.org/officeDocument/2006/relationships/customXml" Target="../ink/ink1231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29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324.xml"/><Relationship Id="rId28" Type="http://schemas.openxmlformats.org/officeDocument/2006/relationships/customXml" Target="../ink/ink1210.xml"/><Relationship Id="rId49" Type="http://schemas.openxmlformats.org/officeDocument/2006/relationships/image" Target="../media/image46.png"/><Relationship Id="rId114" Type="http://schemas.openxmlformats.org/officeDocument/2006/relationships/customXml" Target="../ink/ink1253.xml"/><Relationship Id="rId60" Type="http://schemas.openxmlformats.org/officeDocument/2006/relationships/customXml" Target="../ink/ink1226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285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319.xml"/><Relationship Id="rId18" Type="http://schemas.openxmlformats.org/officeDocument/2006/relationships/customXml" Target="../ink/ink1205.xml"/><Relationship Id="rId39" Type="http://schemas.openxmlformats.org/officeDocument/2006/relationships/image" Target="../media/image41.png"/><Relationship Id="rId50" Type="http://schemas.openxmlformats.org/officeDocument/2006/relationships/customXml" Target="../ink/ink1221.xml"/><Relationship Id="rId104" Type="http://schemas.openxmlformats.org/officeDocument/2006/relationships/customXml" Target="../ink/ink1248.xml"/><Relationship Id="rId125" Type="http://schemas.openxmlformats.org/officeDocument/2006/relationships/image" Target="../media/image84.png"/><Relationship Id="rId146" Type="http://schemas.openxmlformats.org/officeDocument/2006/relationships/customXml" Target="../ink/ink1269.xml"/><Relationship Id="rId167" Type="http://schemas.openxmlformats.org/officeDocument/2006/relationships/customXml" Target="../ink/ink1280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242.xml"/><Relationship Id="rId213" Type="http://schemas.openxmlformats.org/officeDocument/2006/relationships/customXml" Target="../ink/ink1303.xml"/><Relationship Id="rId234" Type="http://schemas.openxmlformats.org/officeDocument/2006/relationships/customXml" Target="../ink/ink1314.xml"/><Relationship Id="rId2" Type="http://schemas.openxmlformats.org/officeDocument/2006/relationships/customXml" Target="../ink/ink1197.xml"/><Relationship Id="rId29" Type="http://schemas.openxmlformats.org/officeDocument/2006/relationships/image" Target="../media/image3610.png"/><Relationship Id="rId255" Type="http://schemas.openxmlformats.org/officeDocument/2006/relationships/image" Target="../media/image150.png"/><Relationship Id="rId40" Type="http://schemas.openxmlformats.org/officeDocument/2006/relationships/customXml" Target="../ink/ink1216.xml"/><Relationship Id="rId115" Type="http://schemas.openxmlformats.org/officeDocument/2006/relationships/image" Target="../media/image79.png"/><Relationship Id="rId136" Type="http://schemas.openxmlformats.org/officeDocument/2006/relationships/customXml" Target="../ink/ink1264.xml"/><Relationship Id="rId157" Type="http://schemas.openxmlformats.org/officeDocument/2006/relationships/customXml" Target="../ink/ink1275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237.xml"/><Relationship Id="rId199" Type="http://schemas.openxmlformats.org/officeDocument/2006/relationships/customXml" Target="../ink/ink1296.xml"/><Relationship Id="rId203" Type="http://schemas.openxmlformats.org/officeDocument/2006/relationships/customXml" Target="../ink/ink1298.xml"/><Relationship Id="rId19" Type="http://schemas.openxmlformats.org/officeDocument/2006/relationships/image" Target="../media/image3110.png"/><Relationship Id="rId224" Type="http://schemas.openxmlformats.org/officeDocument/2006/relationships/customXml" Target="../ink/ink1309.xml"/><Relationship Id="rId245" Type="http://schemas.openxmlformats.org/officeDocument/2006/relationships/image" Target="../media/image144.png"/><Relationship Id="rId30" Type="http://schemas.openxmlformats.org/officeDocument/2006/relationships/customXml" Target="../ink/ink1211.xml"/><Relationship Id="rId105" Type="http://schemas.openxmlformats.org/officeDocument/2006/relationships/image" Target="../media/image74.png"/><Relationship Id="rId126" Type="http://schemas.openxmlformats.org/officeDocument/2006/relationships/customXml" Target="../ink/ink1259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232.xml"/><Relationship Id="rId93" Type="http://schemas.openxmlformats.org/officeDocument/2006/relationships/image" Target="../media/image68.png"/><Relationship Id="rId189" Type="http://schemas.openxmlformats.org/officeDocument/2006/relationships/customXml" Target="../ink/ink1291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325.xml"/><Relationship Id="rId116" Type="http://schemas.openxmlformats.org/officeDocument/2006/relationships/customXml" Target="../ink/ink1254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206.xml"/><Relationship Id="rId41" Type="http://schemas.openxmlformats.org/officeDocument/2006/relationships/image" Target="../media/image42.png"/><Relationship Id="rId62" Type="http://schemas.openxmlformats.org/officeDocument/2006/relationships/customXml" Target="../ink/ink1227.xml"/><Relationship Id="rId83" Type="http://schemas.openxmlformats.org/officeDocument/2006/relationships/image" Target="../media/image63.png"/><Relationship Id="rId179" Type="http://schemas.openxmlformats.org/officeDocument/2006/relationships/customXml" Target="../ink/ink1286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320.xml"/><Relationship Id="rId106" Type="http://schemas.openxmlformats.org/officeDocument/2006/relationships/customXml" Target="../ink/ink1249.xml"/><Relationship Id="rId127" Type="http://schemas.openxmlformats.org/officeDocument/2006/relationships/image" Target="../media/image85.png"/><Relationship Id="rId10" Type="http://schemas.openxmlformats.org/officeDocument/2006/relationships/customXml" Target="../ink/ink1201.xml"/><Relationship Id="rId31" Type="http://schemas.openxmlformats.org/officeDocument/2006/relationships/image" Target="../media/image3710.png"/><Relationship Id="rId52" Type="http://schemas.openxmlformats.org/officeDocument/2006/relationships/customXml" Target="../ink/ink1222.xml"/><Relationship Id="rId73" Type="http://schemas.openxmlformats.org/officeDocument/2006/relationships/image" Target="../media/image58.png"/><Relationship Id="rId94" Type="http://schemas.openxmlformats.org/officeDocument/2006/relationships/customXml" Target="../ink/ink1243.xml"/><Relationship Id="rId148" Type="http://schemas.openxmlformats.org/officeDocument/2006/relationships/customXml" Target="../ink/ink1270.xml"/><Relationship Id="rId169" Type="http://schemas.openxmlformats.org/officeDocument/2006/relationships/customXml" Target="../ink/ink1281.xml"/><Relationship Id="rId4" Type="http://schemas.openxmlformats.org/officeDocument/2006/relationships/customXml" Target="../ink/ink1198.xml"/><Relationship Id="rId180" Type="http://schemas.openxmlformats.org/officeDocument/2006/relationships/image" Target="../media/image112.png"/><Relationship Id="rId215" Type="http://schemas.openxmlformats.org/officeDocument/2006/relationships/customXml" Target="../ink/ink1304.xml"/><Relationship Id="rId236" Type="http://schemas.openxmlformats.org/officeDocument/2006/relationships/customXml" Target="../ink/ink1315.xml"/><Relationship Id="rId257" Type="http://schemas.openxmlformats.org/officeDocument/2006/relationships/image" Target="../media/image151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63" Type="http://schemas.openxmlformats.org/officeDocument/2006/relationships/image" Target="../media/image53.png"/><Relationship Id="rId159" Type="http://schemas.openxmlformats.org/officeDocument/2006/relationships/customXml" Target="../ink/ink1406.xml"/><Relationship Id="rId170" Type="http://schemas.openxmlformats.org/officeDocument/2006/relationships/image" Target="../media/image107.png"/><Relationship Id="rId226" Type="http://schemas.openxmlformats.org/officeDocument/2006/relationships/customXml" Target="../ink/ink1440.xml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32" Type="http://schemas.openxmlformats.org/officeDocument/2006/relationships/customXml" Target="../ink/ink1342.xml"/><Relationship Id="rId53" Type="http://schemas.openxmlformats.org/officeDocument/2006/relationships/image" Target="../media/image48.png"/><Relationship Id="rId74" Type="http://schemas.openxmlformats.org/officeDocument/2006/relationships/customXml" Target="../ink/ink1363.xml"/><Relationship Id="rId128" Type="http://schemas.openxmlformats.org/officeDocument/2006/relationships/customXml" Target="../ink/ink1390.xml"/><Relationship Id="rId149" Type="http://schemas.openxmlformats.org/officeDocument/2006/relationships/image" Target="../media/image97.png"/><Relationship Id="rId5" Type="http://schemas.openxmlformats.org/officeDocument/2006/relationships/image" Target="../media/image2410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417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58" Type="http://schemas.openxmlformats.org/officeDocument/2006/relationships/customXml" Target="../ink/ink1456.xml"/><Relationship Id="rId22" Type="http://schemas.openxmlformats.org/officeDocument/2006/relationships/customXml" Target="../ink/ink1337.xml"/><Relationship Id="rId43" Type="http://schemas.openxmlformats.org/officeDocument/2006/relationships/image" Target="../media/image43.png"/><Relationship Id="rId64" Type="http://schemas.openxmlformats.org/officeDocument/2006/relationships/customXml" Target="../ink/ink1358.xml"/><Relationship Id="rId118" Type="http://schemas.openxmlformats.org/officeDocument/2006/relationships/customXml" Target="../ink/ink1385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401.xml"/><Relationship Id="rId171" Type="http://schemas.openxmlformats.org/officeDocument/2006/relationships/customXml" Target="../ink/ink1412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451.xml"/><Relationship Id="rId12" Type="http://schemas.openxmlformats.org/officeDocument/2006/relationships/customXml" Target="../ink/ink1332.xml"/><Relationship Id="rId33" Type="http://schemas.openxmlformats.org/officeDocument/2006/relationships/image" Target="../media/image38.png"/><Relationship Id="rId108" Type="http://schemas.openxmlformats.org/officeDocument/2006/relationships/customXml" Target="../ink/ink1380.xml"/><Relationship Id="rId129" Type="http://schemas.openxmlformats.org/officeDocument/2006/relationships/image" Target="../media/image86.png"/><Relationship Id="rId54" Type="http://schemas.openxmlformats.org/officeDocument/2006/relationships/customXml" Target="../ink/ink1353.xml"/><Relationship Id="rId75" Type="http://schemas.openxmlformats.org/officeDocument/2006/relationships/image" Target="../media/image59.png"/><Relationship Id="rId96" Type="http://schemas.openxmlformats.org/officeDocument/2006/relationships/customXml" Target="../ink/ink1374.xml"/><Relationship Id="rId140" Type="http://schemas.openxmlformats.org/officeDocument/2006/relationships/customXml" Target="../ink/ink1396.xml"/><Relationship Id="rId161" Type="http://schemas.openxmlformats.org/officeDocument/2006/relationships/customXml" Target="../ink/ink1407.xml"/><Relationship Id="rId182" Type="http://schemas.openxmlformats.org/officeDocument/2006/relationships/image" Target="../media/image113.png"/><Relationship Id="rId217" Type="http://schemas.openxmlformats.org/officeDocument/2006/relationships/customXml" Target="../ink/ink1435.xml"/><Relationship Id="rId6" Type="http://schemas.openxmlformats.org/officeDocument/2006/relationships/customXml" Target="../ink/ink1329.xml"/><Relationship Id="rId238" Type="http://schemas.openxmlformats.org/officeDocument/2006/relationships/customXml" Target="../ink/ink1446.xml"/><Relationship Id="rId259" Type="http://schemas.openxmlformats.org/officeDocument/2006/relationships/image" Target="../media/image152.png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44" Type="http://schemas.openxmlformats.org/officeDocument/2006/relationships/customXml" Target="../ink/ink1348.xml"/><Relationship Id="rId65" Type="http://schemas.openxmlformats.org/officeDocument/2006/relationships/image" Target="../media/image54.png"/><Relationship Id="rId86" Type="http://schemas.openxmlformats.org/officeDocument/2006/relationships/customXml" Target="../ink/ink1369.xml"/><Relationship Id="rId130" Type="http://schemas.openxmlformats.org/officeDocument/2006/relationships/customXml" Target="../ink/ink1391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423.xml"/><Relationship Id="rId207" Type="http://schemas.openxmlformats.org/officeDocument/2006/relationships/customXml" Target="../ink/ink1430.xml"/><Relationship Id="rId228" Type="http://schemas.openxmlformats.org/officeDocument/2006/relationships/customXml" Target="../ink/ink1441.xml"/><Relationship Id="rId249" Type="http://schemas.openxmlformats.org/officeDocument/2006/relationships/image" Target="../media/image146.png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260" Type="http://schemas.openxmlformats.org/officeDocument/2006/relationships/customXml" Target="../ink/ink1457.xml"/><Relationship Id="rId34" Type="http://schemas.openxmlformats.org/officeDocument/2006/relationships/customXml" Target="../ink/ink1343.xml"/><Relationship Id="rId55" Type="http://schemas.openxmlformats.org/officeDocument/2006/relationships/image" Target="../media/image49.png"/><Relationship Id="rId76" Type="http://schemas.openxmlformats.org/officeDocument/2006/relationships/customXml" Target="../ink/ink1364.xml"/><Relationship Id="rId97" Type="http://schemas.openxmlformats.org/officeDocument/2006/relationships/image" Target="../media/image70.png"/><Relationship Id="rId120" Type="http://schemas.openxmlformats.org/officeDocument/2006/relationships/customXml" Target="../ink/ink1386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418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452.xml"/><Relationship Id="rId24" Type="http://schemas.openxmlformats.org/officeDocument/2006/relationships/customXml" Target="../ink/ink1338.xml"/><Relationship Id="rId45" Type="http://schemas.openxmlformats.org/officeDocument/2006/relationships/image" Target="../media/image44.png"/><Relationship Id="rId66" Type="http://schemas.openxmlformats.org/officeDocument/2006/relationships/customXml" Target="../ink/ink1359.xml"/><Relationship Id="rId87" Type="http://schemas.openxmlformats.org/officeDocument/2006/relationships/image" Target="../media/image65.png"/><Relationship Id="rId110" Type="http://schemas.openxmlformats.org/officeDocument/2006/relationships/customXml" Target="../ink/ink1381.xml"/><Relationship Id="rId131" Type="http://schemas.openxmlformats.org/officeDocument/2006/relationships/image" Target="../media/image87.png"/><Relationship Id="rId152" Type="http://schemas.openxmlformats.org/officeDocument/2006/relationships/customXml" Target="../ink/ink1402.xml"/><Relationship Id="rId173" Type="http://schemas.openxmlformats.org/officeDocument/2006/relationships/customXml" Target="../ink/ink1413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447.xml"/><Relationship Id="rId261" Type="http://schemas.openxmlformats.org/officeDocument/2006/relationships/image" Target="../media/image149.png"/><Relationship Id="rId14" Type="http://schemas.openxmlformats.org/officeDocument/2006/relationships/customXml" Target="../ink/ink1333.xml"/><Relationship Id="rId35" Type="http://schemas.openxmlformats.org/officeDocument/2006/relationships/image" Target="../media/image39.png"/><Relationship Id="rId56" Type="http://schemas.openxmlformats.org/officeDocument/2006/relationships/customXml" Target="../ink/ink1354.xml"/><Relationship Id="rId77" Type="http://schemas.openxmlformats.org/officeDocument/2006/relationships/image" Target="../media/image60.png"/><Relationship Id="rId100" Type="http://schemas.openxmlformats.org/officeDocument/2006/relationships/customXml" Target="../ink/ink1376.xml"/><Relationship Id="rId8" Type="http://schemas.openxmlformats.org/officeDocument/2006/relationships/customXml" Target="../ink/ink1330.xml"/><Relationship Id="rId98" Type="http://schemas.openxmlformats.org/officeDocument/2006/relationships/customXml" Target="../ink/ink1375.xml"/><Relationship Id="rId121" Type="http://schemas.openxmlformats.org/officeDocument/2006/relationships/image" Target="../media/image82.png"/><Relationship Id="rId142" Type="http://schemas.openxmlformats.org/officeDocument/2006/relationships/customXml" Target="../ink/ink1397.xml"/><Relationship Id="rId163" Type="http://schemas.openxmlformats.org/officeDocument/2006/relationships/customXml" Target="../ink/ink1408.xml"/><Relationship Id="rId184" Type="http://schemas.openxmlformats.org/officeDocument/2006/relationships/image" Target="../media/image114.png"/><Relationship Id="rId219" Type="http://schemas.openxmlformats.org/officeDocument/2006/relationships/customXml" Target="../ink/ink1436.xml"/><Relationship Id="rId230" Type="http://schemas.openxmlformats.org/officeDocument/2006/relationships/customXml" Target="../ink/ink1442.xml"/><Relationship Id="rId251" Type="http://schemas.openxmlformats.org/officeDocument/2006/relationships/image" Target="../media/image147.png"/><Relationship Id="rId25" Type="http://schemas.openxmlformats.org/officeDocument/2006/relationships/image" Target="../media/image3410.png"/><Relationship Id="rId46" Type="http://schemas.openxmlformats.org/officeDocument/2006/relationships/customXml" Target="../ink/ink1349.xml"/><Relationship Id="rId67" Type="http://schemas.openxmlformats.org/officeDocument/2006/relationships/image" Target="../media/image55.png"/><Relationship Id="rId88" Type="http://schemas.openxmlformats.org/officeDocument/2006/relationships/customXml" Target="../ink/ink1370.xml"/><Relationship Id="rId111" Type="http://schemas.openxmlformats.org/officeDocument/2006/relationships/image" Target="../media/image77.png"/><Relationship Id="rId132" Type="http://schemas.openxmlformats.org/officeDocument/2006/relationships/customXml" Target="../ink/ink1392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424.xml"/><Relationship Id="rId209" Type="http://schemas.openxmlformats.org/officeDocument/2006/relationships/customXml" Target="../ink/ink1431.xml"/><Relationship Id="rId220" Type="http://schemas.openxmlformats.org/officeDocument/2006/relationships/customXml" Target="../ink/ink1437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1344.xml"/><Relationship Id="rId57" Type="http://schemas.openxmlformats.org/officeDocument/2006/relationships/image" Target="../media/image50.png"/><Relationship Id="rId262" Type="http://schemas.openxmlformats.org/officeDocument/2006/relationships/customXml" Target="../ink/ink1458.xml"/><Relationship Id="rId78" Type="http://schemas.openxmlformats.org/officeDocument/2006/relationships/customXml" Target="../ink/ink136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387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419.xml"/><Relationship Id="rId9" Type="http://schemas.openxmlformats.org/officeDocument/2006/relationships/image" Target="../media/image2610.png"/><Relationship Id="rId210" Type="http://schemas.openxmlformats.org/officeDocument/2006/relationships/image" Target="../media/image127.png"/><Relationship Id="rId26" Type="http://schemas.openxmlformats.org/officeDocument/2006/relationships/customXml" Target="../ink/ink1339.xml"/><Relationship Id="rId231" Type="http://schemas.openxmlformats.org/officeDocument/2006/relationships/image" Target="../media/image137.png"/><Relationship Id="rId252" Type="http://schemas.openxmlformats.org/officeDocument/2006/relationships/customXml" Target="../ink/ink1453.xml"/><Relationship Id="rId47" Type="http://schemas.openxmlformats.org/officeDocument/2006/relationships/image" Target="../media/image45.png"/><Relationship Id="rId68" Type="http://schemas.openxmlformats.org/officeDocument/2006/relationships/customXml" Target="../ink/ink1360.xml"/><Relationship Id="rId89" Type="http://schemas.openxmlformats.org/officeDocument/2006/relationships/image" Target="../media/image66.png"/><Relationship Id="rId112" Type="http://schemas.openxmlformats.org/officeDocument/2006/relationships/customXml" Target="../ink/ink1382.xml"/><Relationship Id="rId133" Type="http://schemas.openxmlformats.org/officeDocument/2006/relationships/image" Target="../media/image88.png"/><Relationship Id="rId154" Type="http://schemas.openxmlformats.org/officeDocument/2006/relationships/customXml" Target="../ink/ink1403.xml"/><Relationship Id="rId175" Type="http://schemas.openxmlformats.org/officeDocument/2006/relationships/customXml" Target="../ink/ink1414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334.xml"/><Relationship Id="rId221" Type="http://schemas.openxmlformats.org/officeDocument/2006/relationships/image" Target="../media/image132.png"/><Relationship Id="rId242" Type="http://schemas.openxmlformats.org/officeDocument/2006/relationships/customXml" Target="../ink/ink1448.xml"/><Relationship Id="rId263" Type="http://schemas.openxmlformats.org/officeDocument/2006/relationships/image" Target="../media/image153.png"/><Relationship Id="rId37" Type="http://schemas.openxmlformats.org/officeDocument/2006/relationships/image" Target="../media/image40.png"/><Relationship Id="rId58" Type="http://schemas.openxmlformats.org/officeDocument/2006/relationships/customXml" Target="../ink/ink1355.xml"/><Relationship Id="rId79" Type="http://schemas.openxmlformats.org/officeDocument/2006/relationships/image" Target="../media/image61.png"/><Relationship Id="rId102" Type="http://schemas.openxmlformats.org/officeDocument/2006/relationships/customXml" Target="../ink/ink1377.xml"/><Relationship Id="rId123" Type="http://schemas.openxmlformats.org/officeDocument/2006/relationships/image" Target="../media/image83.png"/><Relationship Id="rId144" Type="http://schemas.openxmlformats.org/officeDocument/2006/relationships/customXml" Target="../ink/ink1398.xml"/><Relationship Id="rId90" Type="http://schemas.openxmlformats.org/officeDocument/2006/relationships/customXml" Target="../ink/ink1371.xml"/><Relationship Id="rId165" Type="http://schemas.openxmlformats.org/officeDocument/2006/relationships/customXml" Target="../ink/ink1409.xml"/><Relationship Id="rId186" Type="http://schemas.openxmlformats.org/officeDocument/2006/relationships/image" Target="../media/image115.png"/><Relationship Id="rId211" Type="http://schemas.openxmlformats.org/officeDocument/2006/relationships/customXml" Target="../ink/ink1432.xml"/><Relationship Id="rId232" Type="http://schemas.openxmlformats.org/officeDocument/2006/relationships/customXml" Target="../ink/ink1443.xml"/><Relationship Id="rId253" Type="http://schemas.openxmlformats.org/officeDocument/2006/relationships/image" Target="../media/image148.png"/><Relationship Id="rId27" Type="http://schemas.openxmlformats.org/officeDocument/2006/relationships/image" Target="../media/image3510.png"/><Relationship Id="rId48" Type="http://schemas.openxmlformats.org/officeDocument/2006/relationships/customXml" Target="../ink/ink135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393.xml"/><Relationship Id="rId80" Type="http://schemas.openxmlformats.org/officeDocument/2006/relationships/customXml" Target="../ink/ink1366.xml"/><Relationship Id="rId155" Type="http://schemas.openxmlformats.org/officeDocument/2006/relationships/customXml" Target="../ink/ink1404.xml"/><Relationship Id="rId176" Type="http://schemas.openxmlformats.org/officeDocument/2006/relationships/image" Target="../media/image110.png"/><Relationship Id="rId197" Type="http://schemas.openxmlformats.org/officeDocument/2006/relationships/customXml" Target="../ink/ink1425.xml"/><Relationship Id="rId201" Type="http://schemas.openxmlformats.org/officeDocument/2006/relationships/customXml" Target="../ink/ink1427.xml"/><Relationship Id="rId222" Type="http://schemas.openxmlformats.org/officeDocument/2006/relationships/customXml" Target="../ink/ink1438.xml"/><Relationship Id="rId243" Type="http://schemas.openxmlformats.org/officeDocument/2006/relationships/image" Target="../media/image143.png"/><Relationship Id="rId264" Type="http://schemas.openxmlformats.org/officeDocument/2006/relationships/customXml" Target="../ink/ink1459.xml"/><Relationship Id="rId17" Type="http://schemas.openxmlformats.org/officeDocument/2006/relationships/image" Target="../media/image3010.png"/><Relationship Id="rId38" Type="http://schemas.openxmlformats.org/officeDocument/2006/relationships/customXml" Target="../ink/ink134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388.xml"/><Relationship Id="rId70" Type="http://schemas.openxmlformats.org/officeDocument/2006/relationships/customXml" Target="../ink/ink1361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42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454.xml"/><Relationship Id="rId28" Type="http://schemas.openxmlformats.org/officeDocument/2006/relationships/customXml" Target="../ink/ink1340.xml"/><Relationship Id="rId49" Type="http://schemas.openxmlformats.org/officeDocument/2006/relationships/image" Target="../media/image46.png"/><Relationship Id="rId114" Type="http://schemas.openxmlformats.org/officeDocument/2006/relationships/customXml" Target="../ink/ink1383.xml"/><Relationship Id="rId60" Type="http://schemas.openxmlformats.org/officeDocument/2006/relationships/customXml" Target="../ink/ink1356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415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449.xml"/><Relationship Id="rId18" Type="http://schemas.openxmlformats.org/officeDocument/2006/relationships/customXml" Target="../ink/ink1335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50" Type="http://schemas.openxmlformats.org/officeDocument/2006/relationships/customXml" Target="../ink/ink1351.xml"/><Relationship Id="rId104" Type="http://schemas.openxmlformats.org/officeDocument/2006/relationships/customXml" Target="../ink/ink1378.xml"/><Relationship Id="rId125" Type="http://schemas.openxmlformats.org/officeDocument/2006/relationships/image" Target="../media/image84.png"/><Relationship Id="rId146" Type="http://schemas.openxmlformats.org/officeDocument/2006/relationships/customXml" Target="../ink/ink1399.xml"/><Relationship Id="rId167" Type="http://schemas.openxmlformats.org/officeDocument/2006/relationships/customXml" Target="../ink/ink1410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372.xml"/><Relationship Id="rId213" Type="http://schemas.openxmlformats.org/officeDocument/2006/relationships/customXml" Target="../ink/ink1433.xml"/><Relationship Id="rId234" Type="http://schemas.openxmlformats.org/officeDocument/2006/relationships/customXml" Target="../ink/ink1444.xml"/><Relationship Id="rId2" Type="http://schemas.openxmlformats.org/officeDocument/2006/relationships/customXml" Target="../ink/ink1327.xml"/><Relationship Id="rId29" Type="http://schemas.openxmlformats.org/officeDocument/2006/relationships/image" Target="../media/image3610.png"/><Relationship Id="rId255" Type="http://schemas.openxmlformats.org/officeDocument/2006/relationships/image" Target="../media/image150.png"/><Relationship Id="rId40" Type="http://schemas.openxmlformats.org/officeDocument/2006/relationships/customXml" Target="../ink/ink1346.xml"/><Relationship Id="rId115" Type="http://schemas.openxmlformats.org/officeDocument/2006/relationships/image" Target="../media/image79.png"/><Relationship Id="rId136" Type="http://schemas.openxmlformats.org/officeDocument/2006/relationships/customXml" Target="../ink/ink1394.xml"/><Relationship Id="rId157" Type="http://schemas.openxmlformats.org/officeDocument/2006/relationships/customXml" Target="../ink/ink1405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367.xml"/><Relationship Id="rId199" Type="http://schemas.openxmlformats.org/officeDocument/2006/relationships/customXml" Target="../ink/ink1426.xml"/><Relationship Id="rId203" Type="http://schemas.openxmlformats.org/officeDocument/2006/relationships/customXml" Target="../ink/ink1428.xml"/><Relationship Id="rId19" Type="http://schemas.openxmlformats.org/officeDocument/2006/relationships/image" Target="../media/image3110.png"/><Relationship Id="rId224" Type="http://schemas.openxmlformats.org/officeDocument/2006/relationships/customXml" Target="../ink/ink1439.xml"/><Relationship Id="rId245" Type="http://schemas.openxmlformats.org/officeDocument/2006/relationships/image" Target="../media/image144.png"/><Relationship Id="rId30" Type="http://schemas.openxmlformats.org/officeDocument/2006/relationships/customXml" Target="../ink/ink1341.xml"/><Relationship Id="rId105" Type="http://schemas.openxmlformats.org/officeDocument/2006/relationships/image" Target="../media/image74.png"/><Relationship Id="rId126" Type="http://schemas.openxmlformats.org/officeDocument/2006/relationships/customXml" Target="../ink/ink1389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362.xml"/><Relationship Id="rId93" Type="http://schemas.openxmlformats.org/officeDocument/2006/relationships/image" Target="../media/image68.png"/><Relationship Id="rId189" Type="http://schemas.openxmlformats.org/officeDocument/2006/relationships/customXml" Target="../ink/ink1421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455.xml"/><Relationship Id="rId116" Type="http://schemas.openxmlformats.org/officeDocument/2006/relationships/customXml" Target="../ink/ink1384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336.xml"/><Relationship Id="rId41" Type="http://schemas.openxmlformats.org/officeDocument/2006/relationships/image" Target="../media/image42.png"/><Relationship Id="rId62" Type="http://schemas.openxmlformats.org/officeDocument/2006/relationships/customXml" Target="../ink/ink1357.xml"/><Relationship Id="rId83" Type="http://schemas.openxmlformats.org/officeDocument/2006/relationships/image" Target="../media/image63.png"/><Relationship Id="rId179" Type="http://schemas.openxmlformats.org/officeDocument/2006/relationships/customXml" Target="../ink/ink1416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450.xml"/><Relationship Id="rId106" Type="http://schemas.openxmlformats.org/officeDocument/2006/relationships/customXml" Target="../ink/ink1379.xml"/><Relationship Id="rId127" Type="http://schemas.openxmlformats.org/officeDocument/2006/relationships/image" Target="../media/image85.png"/><Relationship Id="rId10" Type="http://schemas.openxmlformats.org/officeDocument/2006/relationships/customXml" Target="../ink/ink1331.xml"/><Relationship Id="rId31" Type="http://schemas.openxmlformats.org/officeDocument/2006/relationships/image" Target="../media/image3710.png"/><Relationship Id="rId52" Type="http://schemas.openxmlformats.org/officeDocument/2006/relationships/customXml" Target="../ink/ink1352.xml"/><Relationship Id="rId73" Type="http://schemas.openxmlformats.org/officeDocument/2006/relationships/image" Target="../media/image58.png"/><Relationship Id="rId94" Type="http://schemas.openxmlformats.org/officeDocument/2006/relationships/customXml" Target="../ink/ink1373.xml"/><Relationship Id="rId148" Type="http://schemas.openxmlformats.org/officeDocument/2006/relationships/customXml" Target="../ink/ink1400.xml"/><Relationship Id="rId169" Type="http://schemas.openxmlformats.org/officeDocument/2006/relationships/customXml" Target="../ink/ink1411.xml"/><Relationship Id="rId4" Type="http://schemas.openxmlformats.org/officeDocument/2006/relationships/customXml" Target="../ink/ink1328.xml"/><Relationship Id="rId180" Type="http://schemas.openxmlformats.org/officeDocument/2006/relationships/image" Target="../media/image112.png"/><Relationship Id="rId215" Type="http://schemas.openxmlformats.org/officeDocument/2006/relationships/customXml" Target="../ink/ink1434.xml"/><Relationship Id="rId236" Type="http://schemas.openxmlformats.org/officeDocument/2006/relationships/customXml" Target="../ink/ink1445.xml"/><Relationship Id="rId257" Type="http://schemas.openxmlformats.org/officeDocument/2006/relationships/image" Target="../media/image151.png"/><Relationship Id="rId42" Type="http://schemas.openxmlformats.org/officeDocument/2006/relationships/customXml" Target="../ink/ink1347.xml"/><Relationship Id="rId84" Type="http://schemas.openxmlformats.org/officeDocument/2006/relationships/customXml" Target="../ink/ink1368.xml"/><Relationship Id="rId138" Type="http://schemas.openxmlformats.org/officeDocument/2006/relationships/customXml" Target="../ink/ink1395.xml"/><Relationship Id="rId191" Type="http://schemas.openxmlformats.org/officeDocument/2006/relationships/customXml" Target="../ink/ink1422.xml"/><Relationship Id="rId205" Type="http://schemas.openxmlformats.org/officeDocument/2006/relationships/customXml" Target="../ink/ink1429.xml"/><Relationship Id="rId247" Type="http://schemas.openxmlformats.org/officeDocument/2006/relationships/image" Target="../media/image145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63" Type="http://schemas.openxmlformats.org/officeDocument/2006/relationships/image" Target="../media/image53.png"/><Relationship Id="rId159" Type="http://schemas.openxmlformats.org/officeDocument/2006/relationships/customXml" Target="../ink/ink1539.xml"/><Relationship Id="rId170" Type="http://schemas.openxmlformats.org/officeDocument/2006/relationships/image" Target="../media/image107.png"/><Relationship Id="rId226" Type="http://schemas.openxmlformats.org/officeDocument/2006/relationships/customXml" Target="../ink/ink1573.xml"/><Relationship Id="rId268" Type="http://schemas.openxmlformats.org/officeDocument/2006/relationships/customXml" Target="../ink/ink1594.xml"/><Relationship Id="rId32" Type="http://schemas.openxmlformats.org/officeDocument/2006/relationships/customXml" Target="../ink/ink1475.xml"/><Relationship Id="rId74" Type="http://schemas.openxmlformats.org/officeDocument/2006/relationships/customXml" Target="../ink/ink1496.xml"/><Relationship Id="rId128" Type="http://schemas.openxmlformats.org/officeDocument/2006/relationships/customXml" Target="../ink/ink1523.xml"/><Relationship Id="rId5" Type="http://schemas.openxmlformats.org/officeDocument/2006/relationships/image" Target="../media/image2410.png"/><Relationship Id="rId181" Type="http://schemas.openxmlformats.org/officeDocument/2006/relationships/customXml" Target="../ink/ink1550.xml"/><Relationship Id="rId237" Type="http://schemas.openxmlformats.org/officeDocument/2006/relationships/image" Target="../media/image140.png"/><Relationship Id="rId258" Type="http://schemas.openxmlformats.org/officeDocument/2006/relationships/customXml" Target="../ink/ink1589.xml"/><Relationship Id="rId279" Type="http://schemas.openxmlformats.org/officeDocument/2006/relationships/image" Target="../media/image161.png"/><Relationship Id="rId22" Type="http://schemas.openxmlformats.org/officeDocument/2006/relationships/customXml" Target="../ink/ink1470.xml"/><Relationship Id="rId43" Type="http://schemas.openxmlformats.org/officeDocument/2006/relationships/image" Target="../media/image43.png"/><Relationship Id="rId64" Type="http://schemas.openxmlformats.org/officeDocument/2006/relationships/customXml" Target="../ink/ink1491.xml"/><Relationship Id="rId118" Type="http://schemas.openxmlformats.org/officeDocument/2006/relationships/customXml" Target="../ink/ink1518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534.xml"/><Relationship Id="rId171" Type="http://schemas.openxmlformats.org/officeDocument/2006/relationships/customXml" Target="../ink/ink1545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584.xml"/><Relationship Id="rId269" Type="http://schemas.openxmlformats.org/officeDocument/2006/relationships/image" Target="../media/image156.png"/><Relationship Id="rId12" Type="http://schemas.openxmlformats.org/officeDocument/2006/relationships/customXml" Target="../ink/ink1465.xml"/><Relationship Id="rId33" Type="http://schemas.openxmlformats.org/officeDocument/2006/relationships/image" Target="../media/image38.png"/><Relationship Id="rId108" Type="http://schemas.openxmlformats.org/officeDocument/2006/relationships/customXml" Target="../ink/ink1513.xml"/><Relationship Id="rId129" Type="http://schemas.openxmlformats.org/officeDocument/2006/relationships/image" Target="../media/image86.png"/><Relationship Id="rId54" Type="http://schemas.openxmlformats.org/officeDocument/2006/relationships/customXml" Target="../ink/ink1486.xml"/><Relationship Id="rId75" Type="http://schemas.openxmlformats.org/officeDocument/2006/relationships/image" Target="../media/image59.png"/><Relationship Id="rId96" Type="http://schemas.openxmlformats.org/officeDocument/2006/relationships/customXml" Target="../ink/ink1507.xml"/><Relationship Id="rId140" Type="http://schemas.openxmlformats.org/officeDocument/2006/relationships/customXml" Target="../ink/ink1529.xml"/><Relationship Id="rId161" Type="http://schemas.openxmlformats.org/officeDocument/2006/relationships/customXml" Target="../ink/ink1540.xml"/><Relationship Id="rId182" Type="http://schemas.openxmlformats.org/officeDocument/2006/relationships/image" Target="../media/image113.png"/><Relationship Id="rId217" Type="http://schemas.openxmlformats.org/officeDocument/2006/relationships/customXml" Target="../ink/ink1568.xml"/><Relationship Id="rId6" Type="http://schemas.openxmlformats.org/officeDocument/2006/relationships/customXml" Target="../ink/ink1462.xml"/><Relationship Id="rId238" Type="http://schemas.openxmlformats.org/officeDocument/2006/relationships/customXml" Target="../ink/ink1579.xml"/><Relationship Id="rId259" Type="http://schemas.openxmlformats.org/officeDocument/2006/relationships/image" Target="../media/image152.png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270" Type="http://schemas.openxmlformats.org/officeDocument/2006/relationships/customXml" Target="../ink/ink1595.xml"/><Relationship Id="rId44" Type="http://schemas.openxmlformats.org/officeDocument/2006/relationships/customXml" Target="../ink/ink1481.xml"/><Relationship Id="rId65" Type="http://schemas.openxmlformats.org/officeDocument/2006/relationships/image" Target="../media/image54.png"/><Relationship Id="rId86" Type="http://schemas.openxmlformats.org/officeDocument/2006/relationships/customXml" Target="../ink/ink1502.xml"/><Relationship Id="rId130" Type="http://schemas.openxmlformats.org/officeDocument/2006/relationships/customXml" Target="../ink/ink1524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556.xml"/><Relationship Id="rId207" Type="http://schemas.openxmlformats.org/officeDocument/2006/relationships/customXml" Target="../ink/ink1563.xml"/><Relationship Id="rId228" Type="http://schemas.openxmlformats.org/officeDocument/2006/relationships/customXml" Target="../ink/ink1574.xml"/><Relationship Id="rId249" Type="http://schemas.openxmlformats.org/officeDocument/2006/relationships/image" Target="../media/image146.png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260" Type="http://schemas.openxmlformats.org/officeDocument/2006/relationships/customXml" Target="../ink/ink1590.xml"/><Relationship Id="rId34" Type="http://schemas.openxmlformats.org/officeDocument/2006/relationships/customXml" Target="../ink/ink1476.xml"/><Relationship Id="rId55" Type="http://schemas.openxmlformats.org/officeDocument/2006/relationships/image" Target="../media/image49.png"/><Relationship Id="rId76" Type="http://schemas.openxmlformats.org/officeDocument/2006/relationships/customXml" Target="../ink/ink1497.xml"/><Relationship Id="rId97" Type="http://schemas.openxmlformats.org/officeDocument/2006/relationships/image" Target="../media/image70.png"/><Relationship Id="rId120" Type="http://schemas.openxmlformats.org/officeDocument/2006/relationships/customXml" Target="../ink/ink1519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551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585.xml"/><Relationship Id="rId271" Type="http://schemas.openxmlformats.org/officeDocument/2006/relationships/image" Target="../media/image157.png"/><Relationship Id="rId24" Type="http://schemas.openxmlformats.org/officeDocument/2006/relationships/customXml" Target="../ink/ink1471.xml"/><Relationship Id="rId45" Type="http://schemas.openxmlformats.org/officeDocument/2006/relationships/image" Target="../media/image44.png"/><Relationship Id="rId66" Type="http://schemas.openxmlformats.org/officeDocument/2006/relationships/customXml" Target="../ink/ink1492.xml"/><Relationship Id="rId87" Type="http://schemas.openxmlformats.org/officeDocument/2006/relationships/image" Target="../media/image65.png"/><Relationship Id="rId110" Type="http://schemas.openxmlformats.org/officeDocument/2006/relationships/customXml" Target="../ink/ink1514.xml"/><Relationship Id="rId131" Type="http://schemas.openxmlformats.org/officeDocument/2006/relationships/image" Target="../media/image87.png"/><Relationship Id="rId152" Type="http://schemas.openxmlformats.org/officeDocument/2006/relationships/customXml" Target="../ink/ink1535.xml"/><Relationship Id="rId173" Type="http://schemas.openxmlformats.org/officeDocument/2006/relationships/customXml" Target="../ink/ink1546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580.xml"/><Relationship Id="rId261" Type="http://schemas.openxmlformats.org/officeDocument/2006/relationships/image" Target="../media/image149.png"/><Relationship Id="rId14" Type="http://schemas.openxmlformats.org/officeDocument/2006/relationships/customXml" Target="../ink/ink1466.xml"/><Relationship Id="rId35" Type="http://schemas.openxmlformats.org/officeDocument/2006/relationships/image" Target="../media/image39.png"/><Relationship Id="rId56" Type="http://schemas.openxmlformats.org/officeDocument/2006/relationships/customXml" Target="../ink/ink1487.xml"/><Relationship Id="rId77" Type="http://schemas.openxmlformats.org/officeDocument/2006/relationships/image" Target="../media/image60.png"/><Relationship Id="rId100" Type="http://schemas.openxmlformats.org/officeDocument/2006/relationships/customXml" Target="../ink/ink1509.xml"/><Relationship Id="rId8" Type="http://schemas.openxmlformats.org/officeDocument/2006/relationships/customXml" Target="../ink/ink1463.xml"/><Relationship Id="rId98" Type="http://schemas.openxmlformats.org/officeDocument/2006/relationships/customXml" Target="../ink/ink1508.xml"/><Relationship Id="rId121" Type="http://schemas.openxmlformats.org/officeDocument/2006/relationships/image" Target="../media/image82.png"/><Relationship Id="rId142" Type="http://schemas.openxmlformats.org/officeDocument/2006/relationships/customXml" Target="../ink/ink1530.xml"/><Relationship Id="rId163" Type="http://schemas.openxmlformats.org/officeDocument/2006/relationships/customXml" Target="../ink/ink1541.xml"/><Relationship Id="rId184" Type="http://schemas.openxmlformats.org/officeDocument/2006/relationships/image" Target="../media/image114.png"/><Relationship Id="rId219" Type="http://schemas.openxmlformats.org/officeDocument/2006/relationships/customXml" Target="../ink/ink1569.xml"/><Relationship Id="rId230" Type="http://schemas.openxmlformats.org/officeDocument/2006/relationships/customXml" Target="../ink/ink1575.xml"/><Relationship Id="rId251" Type="http://schemas.openxmlformats.org/officeDocument/2006/relationships/image" Target="../media/image147.png"/><Relationship Id="rId25" Type="http://schemas.openxmlformats.org/officeDocument/2006/relationships/image" Target="../media/image3410.png"/><Relationship Id="rId46" Type="http://schemas.openxmlformats.org/officeDocument/2006/relationships/customXml" Target="../ink/ink1482.xml"/><Relationship Id="rId67" Type="http://schemas.openxmlformats.org/officeDocument/2006/relationships/image" Target="../media/image55.png"/><Relationship Id="rId272" Type="http://schemas.openxmlformats.org/officeDocument/2006/relationships/customXml" Target="../ink/ink1596.xml"/><Relationship Id="rId88" Type="http://schemas.openxmlformats.org/officeDocument/2006/relationships/customXml" Target="../ink/ink1503.xml"/><Relationship Id="rId111" Type="http://schemas.openxmlformats.org/officeDocument/2006/relationships/image" Target="../media/image77.png"/><Relationship Id="rId132" Type="http://schemas.openxmlformats.org/officeDocument/2006/relationships/customXml" Target="../ink/ink1525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557.xml"/><Relationship Id="rId209" Type="http://schemas.openxmlformats.org/officeDocument/2006/relationships/customXml" Target="../ink/ink1564.xml"/><Relationship Id="rId220" Type="http://schemas.openxmlformats.org/officeDocument/2006/relationships/customXml" Target="../ink/ink1570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1477.xml"/><Relationship Id="rId57" Type="http://schemas.openxmlformats.org/officeDocument/2006/relationships/image" Target="../media/image50.png"/><Relationship Id="rId262" Type="http://schemas.openxmlformats.org/officeDocument/2006/relationships/customXml" Target="../ink/ink1591.xml"/><Relationship Id="rId78" Type="http://schemas.openxmlformats.org/officeDocument/2006/relationships/customXml" Target="../ink/ink149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520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552.xml"/><Relationship Id="rId9" Type="http://schemas.openxmlformats.org/officeDocument/2006/relationships/image" Target="../media/image2610.png"/><Relationship Id="rId210" Type="http://schemas.openxmlformats.org/officeDocument/2006/relationships/image" Target="../media/image127.png"/><Relationship Id="rId26" Type="http://schemas.openxmlformats.org/officeDocument/2006/relationships/customXml" Target="../ink/ink1472.xml"/><Relationship Id="rId231" Type="http://schemas.openxmlformats.org/officeDocument/2006/relationships/image" Target="../media/image137.png"/><Relationship Id="rId252" Type="http://schemas.openxmlformats.org/officeDocument/2006/relationships/customXml" Target="../ink/ink1586.xml"/><Relationship Id="rId273" Type="http://schemas.openxmlformats.org/officeDocument/2006/relationships/image" Target="../media/image158.png"/><Relationship Id="rId47" Type="http://schemas.openxmlformats.org/officeDocument/2006/relationships/image" Target="../media/image45.png"/><Relationship Id="rId68" Type="http://schemas.openxmlformats.org/officeDocument/2006/relationships/customXml" Target="../ink/ink1493.xml"/><Relationship Id="rId89" Type="http://schemas.openxmlformats.org/officeDocument/2006/relationships/image" Target="../media/image66.png"/><Relationship Id="rId112" Type="http://schemas.openxmlformats.org/officeDocument/2006/relationships/customXml" Target="../ink/ink1515.xml"/><Relationship Id="rId133" Type="http://schemas.openxmlformats.org/officeDocument/2006/relationships/image" Target="../media/image88.png"/><Relationship Id="rId154" Type="http://schemas.openxmlformats.org/officeDocument/2006/relationships/customXml" Target="../ink/ink1536.xml"/><Relationship Id="rId175" Type="http://schemas.openxmlformats.org/officeDocument/2006/relationships/customXml" Target="../ink/ink1547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467.xml"/><Relationship Id="rId221" Type="http://schemas.openxmlformats.org/officeDocument/2006/relationships/image" Target="../media/image132.png"/><Relationship Id="rId242" Type="http://schemas.openxmlformats.org/officeDocument/2006/relationships/customXml" Target="../ink/ink1581.xml"/><Relationship Id="rId263" Type="http://schemas.openxmlformats.org/officeDocument/2006/relationships/image" Target="../media/image153.png"/><Relationship Id="rId37" Type="http://schemas.openxmlformats.org/officeDocument/2006/relationships/image" Target="../media/image40.png"/><Relationship Id="rId58" Type="http://schemas.openxmlformats.org/officeDocument/2006/relationships/customXml" Target="../ink/ink1488.xml"/><Relationship Id="rId79" Type="http://schemas.openxmlformats.org/officeDocument/2006/relationships/image" Target="../media/image61.png"/><Relationship Id="rId102" Type="http://schemas.openxmlformats.org/officeDocument/2006/relationships/customXml" Target="../ink/ink1510.xml"/><Relationship Id="rId123" Type="http://schemas.openxmlformats.org/officeDocument/2006/relationships/image" Target="../media/image83.png"/><Relationship Id="rId144" Type="http://schemas.openxmlformats.org/officeDocument/2006/relationships/customXml" Target="../ink/ink1531.xml"/><Relationship Id="rId90" Type="http://schemas.openxmlformats.org/officeDocument/2006/relationships/customXml" Target="../ink/ink1504.xml"/><Relationship Id="rId165" Type="http://schemas.openxmlformats.org/officeDocument/2006/relationships/customXml" Target="../ink/ink1542.xml"/><Relationship Id="rId186" Type="http://schemas.openxmlformats.org/officeDocument/2006/relationships/image" Target="../media/image115.png"/><Relationship Id="rId211" Type="http://schemas.openxmlformats.org/officeDocument/2006/relationships/customXml" Target="../ink/ink1565.xml"/><Relationship Id="rId232" Type="http://schemas.openxmlformats.org/officeDocument/2006/relationships/customXml" Target="../ink/ink1576.xml"/><Relationship Id="rId253" Type="http://schemas.openxmlformats.org/officeDocument/2006/relationships/image" Target="../media/image148.png"/><Relationship Id="rId274" Type="http://schemas.openxmlformats.org/officeDocument/2006/relationships/customXml" Target="../ink/ink1597.xml"/><Relationship Id="rId27" Type="http://schemas.openxmlformats.org/officeDocument/2006/relationships/image" Target="../media/image3510.png"/><Relationship Id="rId48" Type="http://schemas.openxmlformats.org/officeDocument/2006/relationships/customXml" Target="../ink/ink148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526.xml"/><Relationship Id="rId80" Type="http://schemas.openxmlformats.org/officeDocument/2006/relationships/customXml" Target="../ink/ink1499.xml"/><Relationship Id="rId155" Type="http://schemas.openxmlformats.org/officeDocument/2006/relationships/customXml" Target="../ink/ink1537.xml"/><Relationship Id="rId176" Type="http://schemas.openxmlformats.org/officeDocument/2006/relationships/image" Target="../media/image110.png"/><Relationship Id="rId197" Type="http://schemas.openxmlformats.org/officeDocument/2006/relationships/customXml" Target="../ink/ink1558.xml"/><Relationship Id="rId201" Type="http://schemas.openxmlformats.org/officeDocument/2006/relationships/customXml" Target="../ink/ink1560.xml"/><Relationship Id="rId222" Type="http://schemas.openxmlformats.org/officeDocument/2006/relationships/customXml" Target="../ink/ink1571.xml"/><Relationship Id="rId243" Type="http://schemas.openxmlformats.org/officeDocument/2006/relationships/image" Target="../media/image143.png"/><Relationship Id="rId264" Type="http://schemas.openxmlformats.org/officeDocument/2006/relationships/customXml" Target="../ink/ink1592.xml"/><Relationship Id="rId17" Type="http://schemas.openxmlformats.org/officeDocument/2006/relationships/image" Target="../media/image3010.png"/><Relationship Id="rId38" Type="http://schemas.openxmlformats.org/officeDocument/2006/relationships/customXml" Target="../ink/ink147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521.xml"/><Relationship Id="rId70" Type="http://schemas.openxmlformats.org/officeDocument/2006/relationships/customXml" Target="../ink/ink1494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55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587.xml"/><Relationship Id="rId28" Type="http://schemas.openxmlformats.org/officeDocument/2006/relationships/customXml" Target="../ink/ink1473.xml"/><Relationship Id="rId49" Type="http://schemas.openxmlformats.org/officeDocument/2006/relationships/image" Target="../media/image46.png"/><Relationship Id="rId114" Type="http://schemas.openxmlformats.org/officeDocument/2006/relationships/customXml" Target="../ink/ink1516.xml"/><Relationship Id="rId275" Type="http://schemas.openxmlformats.org/officeDocument/2006/relationships/image" Target="../media/image159.png"/><Relationship Id="rId60" Type="http://schemas.openxmlformats.org/officeDocument/2006/relationships/customXml" Target="../ink/ink1489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548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582.xml"/><Relationship Id="rId18" Type="http://schemas.openxmlformats.org/officeDocument/2006/relationships/customXml" Target="../ink/ink1468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50" Type="http://schemas.openxmlformats.org/officeDocument/2006/relationships/customXml" Target="../ink/ink1484.xml"/><Relationship Id="rId104" Type="http://schemas.openxmlformats.org/officeDocument/2006/relationships/customXml" Target="../ink/ink1511.xml"/><Relationship Id="rId125" Type="http://schemas.openxmlformats.org/officeDocument/2006/relationships/image" Target="../media/image84.png"/><Relationship Id="rId146" Type="http://schemas.openxmlformats.org/officeDocument/2006/relationships/customXml" Target="../ink/ink1532.xml"/><Relationship Id="rId167" Type="http://schemas.openxmlformats.org/officeDocument/2006/relationships/customXml" Target="../ink/ink1543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505.xml"/><Relationship Id="rId213" Type="http://schemas.openxmlformats.org/officeDocument/2006/relationships/customXml" Target="../ink/ink1566.xml"/><Relationship Id="rId234" Type="http://schemas.openxmlformats.org/officeDocument/2006/relationships/customXml" Target="../ink/ink1577.xml"/><Relationship Id="rId2" Type="http://schemas.openxmlformats.org/officeDocument/2006/relationships/customXml" Target="../ink/ink1460.xml"/><Relationship Id="rId29" Type="http://schemas.openxmlformats.org/officeDocument/2006/relationships/image" Target="../media/image3610.png"/><Relationship Id="rId255" Type="http://schemas.openxmlformats.org/officeDocument/2006/relationships/image" Target="../media/image150.png"/><Relationship Id="rId276" Type="http://schemas.openxmlformats.org/officeDocument/2006/relationships/customXml" Target="../ink/ink1598.xml"/><Relationship Id="rId40" Type="http://schemas.openxmlformats.org/officeDocument/2006/relationships/customXml" Target="../ink/ink1479.xml"/><Relationship Id="rId115" Type="http://schemas.openxmlformats.org/officeDocument/2006/relationships/image" Target="../media/image79.png"/><Relationship Id="rId136" Type="http://schemas.openxmlformats.org/officeDocument/2006/relationships/customXml" Target="../ink/ink1527.xml"/><Relationship Id="rId157" Type="http://schemas.openxmlformats.org/officeDocument/2006/relationships/customXml" Target="../ink/ink1538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500.xml"/><Relationship Id="rId199" Type="http://schemas.openxmlformats.org/officeDocument/2006/relationships/customXml" Target="../ink/ink1559.xml"/><Relationship Id="rId203" Type="http://schemas.openxmlformats.org/officeDocument/2006/relationships/customXml" Target="../ink/ink1561.xml"/><Relationship Id="rId19" Type="http://schemas.openxmlformats.org/officeDocument/2006/relationships/image" Target="../media/image3110.png"/><Relationship Id="rId224" Type="http://schemas.openxmlformats.org/officeDocument/2006/relationships/customXml" Target="../ink/ink1572.xml"/><Relationship Id="rId245" Type="http://schemas.openxmlformats.org/officeDocument/2006/relationships/image" Target="../media/image144.png"/><Relationship Id="rId266" Type="http://schemas.openxmlformats.org/officeDocument/2006/relationships/customXml" Target="../ink/ink1593.xml"/><Relationship Id="rId30" Type="http://schemas.openxmlformats.org/officeDocument/2006/relationships/customXml" Target="../ink/ink1474.xml"/><Relationship Id="rId105" Type="http://schemas.openxmlformats.org/officeDocument/2006/relationships/image" Target="../media/image74.png"/><Relationship Id="rId126" Type="http://schemas.openxmlformats.org/officeDocument/2006/relationships/customXml" Target="../ink/ink1522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495.xml"/><Relationship Id="rId93" Type="http://schemas.openxmlformats.org/officeDocument/2006/relationships/image" Target="../media/image68.png"/><Relationship Id="rId189" Type="http://schemas.openxmlformats.org/officeDocument/2006/relationships/customXml" Target="../ink/ink1554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588.xml"/><Relationship Id="rId277" Type="http://schemas.openxmlformats.org/officeDocument/2006/relationships/image" Target="../media/image160.png"/><Relationship Id="rId116" Type="http://schemas.openxmlformats.org/officeDocument/2006/relationships/customXml" Target="../ink/ink1517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469.xml"/><Relationship Id="rId41" Type="http://schemas.openxmlformats.org/officeDocument/2006/relationships/image" Target="../media/image42.png"/><Relationship Id="rId62" Type="http://schemas.openxmlformats.org/officeDocument/2006/relationships/customXml" Target="../ink/ink1490.xml"/><Relationship Id="rId83" Type="http://schemas.openxmlformats.org/officeDocument/2006/relationships/image" Target="../media/image63.png"/><Relationship Id="rId179" Type="http://schemas.openxmlformats.org/officeDocument/2006/relationships/customXml" Target="../ink/ink1549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583.xml"/><Relationship Id="rId267" Type="http://schemas.openxmlformats.org/officeDocument/2006/relationships/image" Target="../media/image155.png"/><Relationship Id="rId106" Type="http://schemas.openxmlformats.org/officeDocument/2006/relationships/customXml" Target="../ink/ink1512.xml"/><Relationship Id="rId127" Type="http://schemas.openxmlformats.org/officeDocument/2006/relationships/image" Target="../media/image85.png"/><Relationship Id="rId10" Type="http://schemas.openxmlformats.org/officeDocument/2006/relationships/customXml" Target="../ink/ink1464.xml"/><Relationship Id="rId31" Type="http://schemas.openxmlformats.org/officeDocument/2006/relationships/image" Target="../media/image3710.png"/><Relationship Id="rId52" Type="http://schemas.openxmlformats.org/officeDocument/2006/relationships/customXml" Target="../ink/ink1485.xml"/><Relationship Id="rId73" Type="http://schemas.openxmlformats.org/officeDocument/2006/relationships/image" Target="../media/image58.png"/><Relationship Id="rId94" Type="http://schemas.openxmlformats.org/officeDocument/2006/relationships/customXml" Target="../ink/ink1506.xml"/><Relationship Id="rId148" Type="http://schemas.openxmlformats.org/officeDocument/2006/relationships/customXml" Target="../ink/ink1533.xml"/><Relationship Id="rId169" Type="http://schemas.openxmlformats.org/officeDocument/2006/relationships/customXml" Target="../ink/ink1544.xml"/><Relationship Id="rId4" Type="http://schemas.openxmlformats.org/officeDocument/2006/relationships/customXml" Target="../ink/ink1461.xml"/><Relationship Id="rId180" Type="http://schemas.openxmlformats.org/officeDocument/2006/relationships/image" Target="../media/image112.png"/><Relationship Id="rId215" Type="http://schemas.openxmlformats.org/officeDocument/2006/relationships/customXml" Target="../ink/ink1567.xml"/><Relationship Id="rId236" Type="http://schemas.openxmlformats.org/officeDocument/2006/relationships/customXml" Target="../ink/ink1578.xml"/><Relationship Id="rId257" Type="http://schemas.openxmlformats.org/officeDocument/2006/relationships/image" Target="../media/image151.png"/><Relationship Id="rId278" Type="http://schemas.openxmlformats.org/officeDocument/2006/relationships/customXml" Target="../ink/ink1599.xml"/><Relationship Id="rId42" Type="http://schemas.openxmlformats.org/officeDocument/2006/relationships/customXml" Target="../ink/ink1480.xml"/><Relationship Id="rId84" Type="http://schemas.openxmlformats.org/officeDocument/2006/relationships/customXml" Target="../ink/ink1501.xml"/><Relationship Id="rId138" Type="http://schemas.openxmlformats.org/officeDocument/2006/relationships/customXml" Target="../ink/ink1528.xml"/><Relationship Id="rId191" Type="http://schemas.openxmlformats.org/officeDocument/2006/relationships/customXml" Target="../ink/ink1555.xml"/><Relationship Id="rId205" Type="http://schemas.openxmlformats.org/officeDocument/2006/relationships/customXml" Target="../ink/ink1562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10.png"/><Relationship Id="rId53" Type="http://schemas.openxmlformats.org/officeDocument/2006/relationships/image" Target="../media/image48.png"/><Relationship Id="rId149" Type="http://schemas.openxmlformats.org/officeDocument/2006/relationships/image" Target="../media/image97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16" Type="http://schemas.openxmlformats.org/officeDocument/2006/relationships/image" Target="../media/image130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10.png"/><Relationship Id="rId63" Type="http://schemas.openxmlformats.org/officeDocument/2006/relationships/image" Target="../media/image53.png"/><Relationship Id="rId159" Type="http://schemas.openxmlformats.org/officeDocument/2006/relationships/customXml" Target="../ink/ink1679.xml"/><Relationship Id="rId170" Type="http://schemas.openxmlformats.org/officeDocument/2006/relationships/image" Target="../media/image107.png"/><Relationship Id="rId226" Type="http://schemas.openxmlformats.org/officeDocument/2006/relationships/customXml" Target="../ink/ink1713.xml"/><Relationship Id="rId268" Type="http://schemas.openxmlformats.org/officeDocument/2006/relationships/customXml" Target="../ink/ink1734.xml"/><Relationship Id="rId32" Type="http://schemas.openxmlformats.org/officeDocument/2006/relationships/customXml" Target="../ink/ink1615.xml"/><Relationship Id="rId74" Type="http://schemas.openxmlformats.org/officeDocument/2006/relationships/customXml" Target="../ink/ink1636.xml"/><Relationship Id="rId128" Type="http://schemas.openxmlformats.org/officeDocument/2006/relationships/customXml" Target="../ink/ink1663.xml"/><Relationship Id="rId5" Type="http://schemas.openxmlformats.org/officeDocument/2006/relationships/image" Target="../media/image2410.png"/><Relationship Id="rId181" Type="http://schemas.openxmlformats.org/officeDocument/2006/relationships/customXml" Target="../ink/ink1690.xml"/><Relationship Id="rId237" Type="http://schemas.openxmlformats.org/officeDocument/2006/relationships/image" Target="../media/image140.png"/><Relationship Id="rId279" Type="http://schemas.openxmlformats.org/officeDocument/2006/relationships/image" Target="../media/image161.png"/><Relationship Id="rId43" Type="http://schemas.openxmlformats.org/officeDocument/2006/relationships/image" Target="../media/image43.png"/><Relationship Id="rId139" Type="http://schemas.openxmlformats.org/officeDocument/2006/relationships/image" Target="../media/image91.png"/><Relationship Id="rId290" Type="http://schemas.openxmlformats.org/officeDocument/2006/relationships/customXml" Target="../ink/ink1745.xml"/><Relationship Id="rId85" Type="http://schemas.openxmlformats.org/officeDocument/2006/relationships/image" Target="../media/image64.png"/><Relationship Id="rId150" Type="http://schemas.openxmlformats.org/officeDocument/2006/relationships/customXml" Target="../ink/ink1674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48" Type="http://schemas.openxmlformats.org/officeDocument/2006/relationships/customXml" Target="../ink/ink1724.xml"/><Relationship Id="rId12" Type="http://schemas.openxmlformats.org/officeDocument/2006/relationships/customXml" Target="../ink/ink1605.xml"/><Relationship Id="rId33" Type="http://schemas.openxmlformats.org/officeDocument/2006/relationships/image" Target="../media/image38.png"/><Relationship Id="rId108" Type="http://schemas.openxmlformats.org/officeDocument/2006/relationships/customXml" Target="../ink/ink1653.xml"/><Relationship Id="rId129" Type="http://schemas.openxmlformats.org/officeDocument/2006/relationships/image" Target="../media/image86.png"/><Relationship Id="rId280" Type="http://schemas.openxmlformats.org/officeDocument/2006/relationships/customXml" Target="../ink/ink1740.xml"/><Relationship Id="rId54" Type="http://schemas.openxmlformats.org/officeDocument/2006/relationships/customXml" Target="../ink/ink1626.xml"/><Relationship Id="rId75" Type="http://schemas.openxmlformats.org/officeDocument/2006/relationships/image" Target="../media/image59.png"/><Relationship Id="rId96" Type="http://schemas.openxmlformats.org/officeDocument/2006/relationships/customXml" Target="../ink/ink1647.xml"/><Relationship Id="rId140" Type="http://schemas.openxmlformats.org/officeDocument/2006/relationships/customXml" Target="../ink/ink1669.xml"/><Relationship Id="rId161" Type="http://schemas.openxmlformats.org/officeDocument/2006/relationships/customXml" Target="../ink/ink1680.xml"/><Relationship Id="rId182" Type="http://schemas.openxmlformats.org/officeDocument/2006/relationships/image" Target="../media/image113.png"/><Relationship Id="rId217" Type="http://schemas.openxmlformats.org/officeDocument/2006/relationships/customXml" Target="../ink/ink1708.xml"/><Relationship Id="rId6" Type="http://schemas.openxmlformats.org/officeDocument/2006/relationships/customXml" Target="../ink/ink1602.xml"/><Relationship Id="rId238" Type="http://schemas.openxmlformats.org/officeDocument/2006/relationships/customXml" Target="../ink/ink1719.xml"/><Relationship Id="rId259" Type="http://schemas.openxmlformats.org/officeDocument/2006/relationships/image" Target="../media/image152.png"/><Relationship Id="rId23" Type="http://schemas.openxmlformats.org/officeDocument/2006/relationships/image" Target="../media/image3310.png"/><Relationship Id="rId119" Type="http://schemas.openxmlformats.org/officeDocument/2006/relationships/image" Target="../media/image81.png"/><Relationship Id="rId270" Type="http://schemas.openxmlformats.org/officeDocument/2006/relationships/customXml" Target="../ink/ink1735.xml"/><Relationship Id="rId291" Type="http://schemas.openxmlformats.org/officeDocument/2006/relationships/image" Target="../media/image167.png"/><Relationship Id="rId44" Type="http://schemas.openxmlformats.org/officeDocument/2006/relationships/customXml" Target="../ink/ink1621.xml"/><Relationship Id="rId65" Type="http://schemas.openxmlformats.org/officeDocument/2006/relationships/image" Target="../media/image54.png"/><Relationship Id="rId86" Type="http://schemas.openxmlformats.org/officeDocument/2006/relationships/customXml" Target="../ink/ink1642.xml"/><Relationship Id="rId130" Type="http://schemas.openxmlformats.org/officeDocument/2006/relationships/customXml" Target="../ink/ink1664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696.xml"/><Relationship Id="rId207" Type="http://schemas.openxmlformats.org/officeDocument/2006/relationships/customXml" Target="../ink/ink1703.xml"/><Relationship Id="rId228" Type="http://schemas.openxmlformats.org/officeDocument/2006/relationships/customXml" Target="../ink/ink1714.xml"/><Relationship Id="rId249" Type="http://schemas.openxmlformats.org/officeDocument/2006/relationships/image" Target="../media/image146.png"/><Relationship Id="rId13" Type="http://schemas.openxmlformats.org/officeDocument/2006/relationships/image" Target="../media/image2810.png"/><Relationship Id="rId109" Type="http://schemas.openxmlformats.org/officeDocument/2006/relationships/image" Target="../media/image76.png"/><Relationship Id="rId260" Type="http://schemas.openxmlformats.org/officeDocument/2006/relationships/customXml" Target="../ink/ink1730.xml"/><Relationship Id="rId281" Type="http://schemas.openxmlformats.org/officeDocument/2006/relationships/image" Target="../media/image162.png"/><Relationship Id="rId34" Type="http://schemas.openxmlformats.org/officeDocument/2006/relationships/customXml" Target="../ink/ink1616.xml"/><Relationship Id="rId55" Type="http://schemas.openxmlformats.org/officeDocument/2006/relationships/image" Target="../media/image49.png"/><Relationship Id="rId76" Type="http://schemas.openxmlformats.org/officeDocument/2006/relationships/customXml" Target="../ink/ink1637.xml"/><Relationship Id="rId97" Type="http://schemas.openxmlformats.org/officeDocument/2006/relationships/image" Target="../media/image70.png"/><Relationship Id="rId120" Type="http://schemas.openxmlformats.org/officeDocument/2006/relationships/customXml" Target="../ink/ink1659.xml"/><Relationship Id="rId141" Type="http://schemas.openxmlformats.org/officeDocument/2006/relationships/image" Target="../media/image92.png"/><Relationship Id="rId7" Type="http://schemas.openxmlformats.org/officeDocument/2006/relationships/image" Target="../media/image2510.png"/><Relationship Id="rId162" Type="http://schemas.openxmlformats.org/officeDocument/2006/relationships/image" Target="../media/image103.png"/><Relationship Id="rId183" Type="http://schemas.openxmlformats.org/officeDocument/2006/relationships/customXml" Target="../ink/ink1691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725.xml"/><Relationship Id="rId271" Type="http://schemas.openxmlformats.org/officeDocument/2006/relationships/image" Target="../media/image157.png"/><Relationship Id="rId292" Type="http://schemas.openxmlformats.org/officeDocument/2006/relationships/customXml" Target="../ink/ink1746.xml"/><Relationship Id="rId24" Type="http://schemas.openxmlformats.org/officeDocument/2006/relationships/customXml" Target="../ink/ink1611.xml"/><Relationship Id="rId45" Type="http://schemas.openxmlformats.org/officeDocument/2006/relationships/image" Target="../media/image44.png"/><Relationship Id="rId66" Type="http://schemas.openxmlformats.org/officeDocument/2006/relationships/customXml" Target="../ink/ink1632.xml"/><Relationship Id="rId87" Type="http://schemas.openxmlformats.org/officeDocument/2006/relationships/image" Target="../media/image65.png"/><Relationship Id="rId110" Type="http://schemas.openxmlformats.org/officeDocument/2006/relationships/customXml" Target="../ink/ink1654.xml"/><Relationship Id="rId131" Type="http://schemas.openxmlformats.org/officeDocument/2006/relationships/image" Target="../media/image87.png"/><Relationship Id="rId152" Type="http://schemas.openxmlformats.org/officeDocument/2006/relationships/customXml" Target="../ink/ink1675.xml"/><Relationship Id="rId173" Type="http://schemas.openxmlformats.org/officeDocument/2006/relationships/customXml" Target="../ink/ink1686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720.xml"/><Relationship Id="rId261" Type="http://schemas.openxmlformats.org/officeDocument/2006/relationships/image" Target="../media/image149.png"/><Relationship Id="rId14" Type="http://schemas.openxmlformats.org/officeDocument/2006/relationships/customXml" Target="../ink/ink1606.xml"/><Relationship Id="rId35" Type="http://schemas.openxmlformats.org/officeDocument/2006/relationships/image" Target="../media/image39.png"/><Relationship Id="rId56" Type="http://schemas.openxmlformats.org/officeDocument/2006/relationships/customXml" Target="../ink/ink1627.xml"/><Relationship Id="rId77" Type="http://schemas.openxmlformats.org/officeDocument/2006/relationships/image" Target="../media/image60.png"/><Relationship Id="rId100" Type="http://schemas.openxmlformats.org/officeDocument/2006/relationships/customXml" Target="../ink/ink1649.xml"/><Relationship Id="rId282" Type="http://schemas.openxmlformats.org/officeDocument/2006/relationships/customXml" Target="../ink/ink1741.xml"/><Relationship Id="rId8" Type="http://schemas.openxmlformats.org/officeDocument/2006/relationships/customXml" Target="../ink/ink1603.xml"/><Relationship Id="rId98" Type="http://schemas.openxmlformats.org/officeDocument/2006/relationships/customXml" Target="../ink/ink1648.xml"/><Relationship Id="rId121" Type="http://schemas.openxmlformats.org/officeDocument/2006/relationships/image" Target="../media/image82.png"/><Relationship Id="rId142" Type="http://schemas.openxmlformats.org/officeDocument/2006/relationships/customXml" Target="../ink/ink1670.xml"/><Relationship Id="rId163" Type="http://schemas.openxmlformats.org/officeDocument/2006/relationships/customXml" Target="../ink/ink1681.xml"/><Relationship Id="rId184" Type="http://schemas.openxmlformats.org/officeDocument/2006/relationships/image" Target="../media/image114.png"/><Relationship Id="rId219" Type="http://schemas.openxmlformats.org/officeDocument/2006/relationships/customXml" Target="../ink/ink1709.xml"/><Relationship Id="rId230" Type="http://schemas.openxmlformats.org/officeDocument/2006/relationships/customXml" Target="../ink/ink1715.xml"/><Relationship Id="rId251" Type="http://schemas.openxmlformats.org/officeDocument/2006/relationships/image" Target="../media/image147.png"/><Relationship Id="rId25" Type="http://schemas.openxmlformats.org/officeDocument/2006/relationships/image" Target="../media/image3410.png"/><Relationship Id="rId46" Type="http://schemas.openxmlformats.org/officeDocument/2006/relationships/customXml" Target="../ink/ink1622.xml"/><Relationship Id="rId67" Type="http://schemas.openxmlformats.org/officeDocument/2006/relationships/image" Target="../media/image55.png"/><Relationship Id="rId272" Type="http://schemas.openxmlformats.org/officeDocument/2006/relationships/customXml" Target="../ink/ink1736.xml"/><Relationship Id="rId293" Type="http://schemas.openxmlformats.org/officeDocument/2006/relationships/image" Target="../media/image168.png"/><Relationship Id="rId88" Type="http://schemas.openxmlformats.org/officeDocument/2006/relationships/customXml" Target="../ink/ink1643.xml"/><Relationship Id="rId111" Type="http://schemas.openxmlformats.org/officeDocument/2006/relationships/image" Target="../media/image77.png"/><Relationship Id="rId132" Type="http://schemas.openxmlformats.org/officeDocument/2006/relationships/customXml" Target="../ink/ink1665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697.xml"/><Relationship Id="rId209" Type="http://schemas.openxmlformats.org/officeDocument/2006/relationships/customXml" Target="../ink/ink1704.xml"/><Relationship Id="rId220" Type="http://schemas.openxmlformats.org/officeDocument/2006/relationships/customXml" Target="../ink/ink1710.xml"/><Relationship Id="rId241" Type="http://schemas.openxmlformats.org/officeDocument/2006/relationships/image" Target="../media/image142.png"/><Relationship Id="rId15" Type="http://schemas.openxmlformats.org/officeDocument/2006/relationships/image" Target="../media/image2910.png"/><Relationship Id="rId36" Type="http://schemas.openxmlformats.org/officeDocument/2006/relationships/customXml" Target="../ink/ink1617.xml"/><Relationship Id="rId57" Type="http://schemas.openxmlformats.org/officeDocument/2006/relationships/image" Target="../media/image50.png"/><Relationship Id="rId262" Type="http://schemas.openxmlformats.org/officeDocument/2006/relationships/customXml" Target="../ink/ink1731.xml"/><Relationship Id="rId283" Type="http://schemas.openxmlformats.org/officeDocument/2006/relationships/image" Target="../media/image163.png"/><Relationship Id="rId78" Type="http://schemas.openxmlformats.org/officeDocument/2006/relationships/customXml" Target="../ink/ink163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660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692.xml"/><Relationship Id="rId9" Type="http://schemas.openxmlformats.org/officeDocument/2006/relationships/image" Target="../media/image2610.png"/><Relationship Id="rId210" Type="http://schemas.openxmlformats.org/officeDocument/2006/relationships/image" Target="../media/image127.png"/><Relationship Id="rId26" Type="http://schemas.openxmlformats.org/officeDocument/2006/relationships/customXml" Target="../ink/ink1612.xml"/><Relationship Id="rId231" Type="http://schemas.openxmlformats.org/officeDocument/2006/relationships/image" Target="../media/image137.png"/><Relationship Id="rId252" Type="http://schemas.openxmlformats.org/officeDocument/2006/relationships/customXml" Target="../ink/ink1726.xml"/><Relationship Id="rId273" Type="http://schemas.openxmlformats.org/officeDocument/2006/relationships/image" Target="../media/image158.png"/><Relationship Id="rId47" Type="http://schemas.openxmlformats.org/officeDocument/2006/relationships/image" Target="../media/image45.png"/><Relationship Id="rId68" Type="http://schemas.openxmlformats.org/officeDocument/2006/relationships/customXml" Target="../ink/ink1633.xml"/><Relationship Id="rId89" Type="http://schemas.openxmlformats.org/officeDocument/2006/relationships/image" Target="../media/image66.png"/><Relationship Id="rId112" Type="http://schemas.openxmlformats.org/officeDocument/2006/relationships/customXml" Target="../ink/ink1655.xml"/><Relationship Id="rId133" Type="http://schemas.openxmlformats.org/officeDocument/2006/relationships/image" Target="../media/image88.png"/><Relationship Id="rId154" Type="http://schemas.openxmlformats.org/officeDocument/2006/relationships/customXml" Target="../ink/ink1676.xml"/><Relationship Id="rId175" Type="http://schemas.openxmlformats.org/officeDocument/2006/relationships/customXml" Target="../ink/ink1687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607.xml"/><Relationship Id="rId221" Type="http://schemas.openxmlformats.org/officeDocument/2006/relationships/image" Target="../media/image132.png"/><Relationship Id="rId242" Type="http://schemas.openxmlformats.org/officeDocument/2006/relationships/customXml" Target="../ink/ink1721.xml"/><Relationship Id="rId263" Type="http://schemas.openxmlformats.org/officeDocument/2006/relationships/image" Target="../media/image153.png"/><Relationship Id="rId284" Type="http://schemas.openxmlformats.org/officeDocument/2006/relationships/customXml" Target="../ink/ink1742.xml"/><Relationship Id="rId37" Type="http://schemas.openxmlformats.org/officeDocument/2006/relationships/image" Target="../media/image40.png"/><Relationship Id="rId58" Type="http://schemas.openxmlformats.org/officeDocument/2006/relationships/customXml" Target="../ink/ink1628.xml"/><Relationship Id="rId79" Type="http://schemas.openxmlformats.org/officeDocument/2006/relationships/image" Target="../media/image61.png"/><Relationship Id="rId102" Type="http://schemas.openxmlformats.org/officeDocument/2006/relationships/customXml" Target="../ink/ink1650.xml"/><Relationship Id="rId123" Type="http://schemas.openxmlformats.org/officeDocument/2006/relationships/image" Target="../media/image83.png"/><Relationship Id="rId144" Type="http://schemas.openxmlformats.org/officeDocument/2006/relationships/customXml" Target="../ink/ink1671.xml"/><Relationship Id="rId90" Type="http://schemas.openxmlformats.org/officeDocument/2006/relationships/customXml" Target="../ink/ink1644.xml"/><Relationship Id="rId165" Type="http://schemas.openxmlformats.org/officeDocument/2006/relationships/customXml" Target="../ink/ink1682.xml"/><Relationship Id="rId186" Type="http://schemas.openxmlformats.org/officeDocument/2006/relationships/image" Target="../media/image115.png"/><Relationship Id="rId211" Type="http://schemas.openxmlformats.org/officeDocument/2006/relationships/customXml" Target="../ink/ink1705.xml"/><Relationship Id="rId232" Type="http://schemas.openxmlformats.org/officeDocument/2006/relationships/customXml" Target="../ink/ink1716.xml"/><Relationship Id="rId253" Type="http://schemas.openxmlformats.org/officeDocument/2006/relationships/image" Target="../media/image148.png"/><Relationship Id="rId274" Type="http://schemas.openxmlformats.org/officeDocument/2006/relationships/customXml" Target="../ink/ink1737.xml"/><Relationship Id="rId27" Type="http://schemas.openxmlformats.org/officeDocument/2006/relationships/image" Target="../media/image3510.png"/><Relationship Id="rId48" Type="http://schemas.openxmlformats.org/officeDocument/2006/relationships/customXml" Target="../ink/ink162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666.xml"/><Relationship Id="rId80" Type="http://schemas.openxmlformats.org/officeDocument/2006/relationships/customXml" Target="../ink/ink1639.xml"/><Relationship Id="rId155" Type="http://schemas.openxmlformats.org/officeDocument/2006/relationships/customXml" Target="../ink/ink1677.xml"/><Relationship Id="rId176" Type="http://schemas.openxmlformats.org/officeDocument/2006/relationships/image" Target="../media/image110.png"/><Relationship Id="rId197" Type="http://schemas.openxmlformats.org/officeDocument/2006/relationships/customXml" Target="../ink/ink1698.xml"/><Relationship Id="rId201" Type="http://schemas.openxmlformats.org/officeDocument/2006/relationships/customXml" Target="../ink/ink1700.xml"/><Relationship Id="rId222" Type="http://schemas.openxmlformats.org/officeDocument/2006/relationships/customXml" Target="../ink/ink1711.xml"/><Relationship Id="rId243" Type="http://schemas.openxmlformats.org/officeDocument/2006/relationships/image" Target="../media/image143.png"/><Relationship Id="rId264" Type="http://schemas.openxmlformats.org/officeDocument/2006/relationships/customXml" Target="../ink/ink1732.xml"/><Relationship Id="rId285" Type="http://schemas.openxmlformats.org/officeDocument/2006/relationships/image" Target="../media/image164.png"/><Relationship Id="rId17" Type="http://schemas.openxmlformats.org/officeDocument/2006/relationships/image" Target="../media/image3010.png"/><Relationship Id="rId38" Type="http://schemas.openxmlformats.org/officeDocument/2006/relationships/customXml" Target="../ink/ink161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661.xml"/><Relationship Id="rId70" Type="http://schemas.openxmlformats.org/officeDocument/2006/relationships/customXml" Target="../ink/ink1634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69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727.xml"/><Relationship Id="rId28" Type="http://schemas.openxmlformats.org/officeDocument/2006/relationships/customXml" Target="../ink/ink1613.xml"/><Relationship Id="rId49" Type="http://schemas.openxmlformats.org/officeDocument/2006/relationships/image" Target="../media/image46.png"/><Relationship Id="rId114" Type="http://schemas.openxmlformats.org/officeDocument/2006/relationships/customXml" Target="../ink/ink1656.xml"/><Relationship Id="rId275" Type="http://schemas.openxmlformats.org/officeDocument/2006/relationships/image" Target="../media/image159.png"/><Relationship Id="rId60" Type="http://schemas.openxmlformats.org/officeDocument/2006/relationships/customXml" Target="../ink/ink1629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688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722.xml"/><Relationship Id="rId18" Type="http://schemas.openxmlformats.org/officeDocument/2006/relationships/customXml" Target="../ink/ink1608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286" Type="http://schemas.openxmlformats.org/officeDocument/2006/relationships/customXml" Target="../ink/ink1743.xml"/><Relationship Id="rId50" Type="http://schemas.openxmlformats.org/officeDocument/2006/relationships/customXml" Target="../ink/ink1624.xml"/><Relationship Id="rId104" Type="http://schemas.openxmlformats.org/officeDocument/2006/relationships/customXml" Target="../ink/ink1651.xml"/><Relationship Id="rId125" Type="http://schemas.openxmlformats.org/officeDocument/2006/relationships/image" Target="../media/image84.png"/><Relationship Id="rId146" Type="http://schemas.openxmlformats.org/officeDocument/2006/relationships/customXml" Target="../ink/ink1672.xml"/><Relationship Id="rId167" Type="http://schemas.openxmlformats.org/officeDocument/2006/relationships/customXml" Target="../ink/ink1683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645.xml"/><Relationship Id="rId213" Type="http://schemas.openxmlformats.org/officeDocument/2006/relationships/customXml" Target="../ink/ink1706.xml"/><Relationship Id="rId234" Type="http://schemas.openxmlformats.org/officeDocument/2006/relationships/customXml" Target="../ink/ink1717.xml"/><Relationship Id="rId2" Type="http://schemas.openxmlformats.org/officeDocument/2006/relationships/customXml" Target="../ink/ink1600.xml"/><Relationship Id="rId29" Type="http://schemas.openxmlformats.org/officeDocument/2006/relationships/image" Target="../media/image3610.png"/><Relationship Id="rId255" Type="http://schemas.openxmlformats.org/officeDocument/2006/relationships/image" Target="../media/image150.png"/><Relationship Id="rId276" Type="http://schemas.openxmlformats.org/officeDocument/2006/relationships/customXml" Target="../ink/ink1738.xml"/><Relationship Id="rId40" Type="http://schemas.openxmlformats.org/officeDocument/2006/relationships/customXml" Target="../ink/ink1619.xml"/><Relationship Id="rId115" Type="http://schemas.openxmlformats.org/officeDocument/2006/relationships/image" Target="../media/image79.png"/><Relationship Id="rId136" Type="http://schemas.openxmlformats.org/officeDocument/2006/relationships/customXml" Target="../ink/ink1667.xml"/><Relationship Id="rId157" Type="http://schemas.openxmlformats.org/officeDocument/2006/relationships/customXml" Target="../ink/ink1678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640.xml"/><Relationship Id="rId199" Type="http://schemas.openxmlformats.org/officeDocument/2006/relationships/customXml" Target="../ink/ink1699.xml"/><Relationship Id="rId203" Type="http://schemas.openxmlformats.org/officeDocument/2006/relationships/customXml" Target="../ink/ink1701.xml"/><Relationship Id="rId19" Type="http://schemas.openxmlformats.org/officeDocument/2006/relationships/image" Target="../media/image3110.png"/><Relationship Id="rId224" Type="http://schemas.openxmlformats.org/officeDocument/2006/relationships/customXml" Target="../ink/ink1712.xml"/><Relationship Id="rId245" Type="http://schemas.openxmlformats.org/officeDocument/2006/relationships/image" Target="../media/image144.png"/><Relationship Id="rId266" Type="http://schemas.openxmlformats.org/officeDocument/2006/relationships/customXml" Target="../ink/ink1733.xml"/><Relationship Id="rId287" Type="http://schemas.openxmlformats.org/officeDocument/2006/relationships/image" Target="../media/image165.png"/><Relationship Id="rId30" Type="http://schemas.openxmlformats.org/officeDocument/2006/relationships/customXml" Target="../ink/ink1614.xml"/><Relationship Id="rId105" Type="http://schemas.openxmlformats.org/officeDocument/2006/relationships/image" Target="../media/image74.png"/><Relationship Id="rId126" Type="http://schemas.openxmlformats.org/officeDocument/2006/relationships/customXml" Target="../ink/ink1662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635.xml"/><Relationship Id="rId93" Type="http://schemas.openxmlformats.org/officeDocument/2006/relationships/image" Target="../media/image68.png"/><Relationship Id="rId189" Type="http://schemas.openxmlformats.org/officeDocument/2006/relationships/customXml" Target="../ink/ink1694.xml"/><Relationship Id="rId3" Type="http://schemas.openxmlformats.org/officeDocument/2006/relationships/image" Target="../media/image2310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728.xml"/><Relationship Id="rId277" Type="http://schemas.openxmlformats.org/officeDocument/2006/relationships/image" Target="../media/image160.png"/><Relationship Id="rId116" Type="http://schemas.openxmlformats.org/officeDocument/2006/relationships/customXml" Target="../ink/ink1657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609.xml"/><Relationship Id="rId41" Type="http://schemas.openxmlformats.org/officeDocument/2006/relationships/image" Target="../media/image42.png"/><Relationship Id="rId62" Type="http://schemas.openxmlformats.org/officeDocument/2006/relationships/customXml" Target="../ink/ink1630.xml"/><Relationship Id="rId83" Type="http://schemas.openxmlformats.org/officeDocument/2006/relationships/image" Target="../media/image63.png"/><Relationship Id="rId179" Type="http://schemas.openxmlformats.org/officeDocument/2006/relationships/customXml" Target="../ink/ink1689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723.xml"/><Relationship Id="rId267" Type="http://schemas.openxmlformats.org/officeDocument/2006/relationships/image" Target="../media/image155.png"/><Relationship Id="rId288" Type="http://schemas.openxmlformats.org/officeDocument/2006/relationships/customXml" Target="../ink/ink1744.xml"/><Relationship Id="rId106" Type="http://schemas.openxmlformats.org/officeDocument/2006/relationships/customXml" Target="../ink/ink1652.xml"/><Relationship Id="rId127" Type="http://schemas.openxmlformats.org/officeDocument/2006/relationships/image" Target="../media/image85.png"/><Relationship Id="rId10" Type="http://schemas.openxmlformats.org/officeDocument/2006/relationships/customXml" Target="../ink/ink1604.xml"/><Relationship Id="rId31" Type="http://schemas.openxmlformats.org/officeDocument/2006/relationships/image" Target="../media/image3710.png"/><Relationship Id="rId52" Type="http://schemas.openxmlformats.org/officeDocument/2006/relationships/customXml" Target="../ink/ink1625.xml"/><Relationship Id="rId73" Type="http://schemas.openxmlformats.org/officeDocument/2006/relationships/image" Target="../media/image58.png"/><Relationship Id="rId94" Type="http://schemas.openxmlformats.org/officeDocument/2006/relationships/customXml" Target="../ink/ink1646.xml"/><Relationship Id="rId148" Type="http://schemas.openxmlformats.org/officeDocument/2006/relationships/customXml" Target="../ink/ink1673.xml"/><Relationship Id="rId169" Type="http://schemas.openxmlformats.org/officeDocument/2006/relationships/customXml" Target="../ink/ink1684.xml"/><Relationship Id="rId4" Type="http://schemas.openxmlformats.org/officeDocument/2006/relationships/customXml" Target="../ink/ink1601.xml"/><Relationship Id="rId180" Type="http://schemas.openxmlformats.org/officeDocument/2006/relationships/image" Target="../media/image112.png"/><Relationship Id="rId215" Type="http://schemas.openxmlformats.org/officeDocument/2006/relationships/customXml" Target="../ink/ink1707.xml"/><Relationship Id="rId236" Type="http://schemas.openxmlformats.org/officeDocument/2006/relationships/customXml" Target="../ink/ink1718.xml"/><Relationship Id="rId257" Type="http://schemas.openxmlformats.org/officeDocument/2006/relationships/image" Target="../media/image151.png"/><Relationship Id="rId278" Type="http://schemas.openxmlformats.org/officeDocument/2006/relationships/customXml" Target="../ink/ink1739.xml"/><Relationship Id="rId42" Type="http://schemas.openxmlformats.org/officeDocument/2006/relationships/customXml" Target="../ink/ink1620.xml"/><Relationship Id="rId84" Type="http://schemas.openxmlformats.org/officeDocument/2006/relationships/customXml" Target="../ink/ink1641.xml"/><Relationship Id="rId138" Type="http://schemas.openxmlformats.org/officeDocument/2006/relationships/customXml" Target="../ink/ink1668.xml"/><Relationship Id="rId191" Type="http://schemas.openxmlformats.org/officeDocument/2006/relationships/customXml" Target="../ink/ink1695.xml"/><Relationship Id="rId205" Type="http://schemas.openxmlformats.org/officeDocument/2006/relationships/customXml" Target="../ink/ink1702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289" Type="http://schemas.openxmlformats.org/officeDocument/2006/relationships/image" Target="../media/image166.png"/><Relationship Id="rId11" Type="http://schemas.openxmlformats.org/officeDocument/2006/relationships/image" Target="../media/image2710.png"/><Relationship Id="rId53" Type="http://schemas.openxmlformats.org/officeDocument/2006/relationships/image" Target="../media/image48.png"/><Relationship Id="rId149" Type="http://schemas.openxmlformats.org/officeDocument/2006/relationships/image" Target="../media/image97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16" Type="http://schemas.openxmlformats.org/officeDocument/2006/relationships/image" Target="../media/image130.png"/><Relationship Id="rId258" Type="http://schemas.openxmlformats.org/officeDocument/2006/relationships/customXml" Target="../ink/ink1729.xml"/><Relationship Id="rId22" Type="http://schemas.openxmlformats.org/officeDocument/2006/relationships/customXml" Target="../ink/ink1610.xml"/><Relationship Id="rId64" Type="http://schemas.openxmlformats.org/officeDocument/2006/relationships/customXml" Target="../ink/ink1631.xml"/><Relationship Id="rId118" Type="http://schemas.openxmlformats.org/officeDocument/2006/relationships/customXml" Target="../ink/ink1658.xml"/><Relationship Id="rId171" Type="http://schemas.openxmlformats.org/officeDocument/2006/relationships/customXml" Target="../ink/ink1685.xml"/><Relationship Id="rId227" Type="http://schemas.openxmlformats.org/officeDocument/2006/relationships/image" Target="../media/image135.png"/><Relationship Id="rId269" Type="http://schemas.openxmlformats.org/officeDocument/2006/relationships/image" Target="../media/image15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customXml" Target="../ink/ink174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51.xml"/><Relationship Id="rId13" Type="http://schemas.openxmlformats.org/officeDocument/2006/relationships/image" Target="../media/image174.png"/><Relationship Id="rId18" Type="http://schemas.openxmlformats.org/officeDocument/2006/relationships/customXml" Target="../ink/ink1756.xml"/><Relationship Id="rId3" Type="http://schemas.openxmlformats.org/officeDocument/2006/relationships/image" Target="../media/image169.png"/><Relationship Id="rId21" Type="http://schemas.openxmlformats.org/officeDocument/2006/relationships/image" Target="../media/image178.png"/><Relationship Id="rId7" Type="http://schemas.openxmlformats.org/officeDocument/2006/relationships/image" Target="../media/image171.png"/><Relationship Id="rId12" Type="http://schemas.openxmlformats.org/officeDocument/2006/relationships/customXml" Target="../ink/ink1753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2" Type="http://schemas.openxmlformats.org/officeDocument/2006/relationships/customXml" Target="../ink/ink1748.xml"/><Relationship Id="rId16" Type="http://schemas.openxmlformats.org/officeDocument/2006/relationships/customXml" Target="../ink/ink1755.xml"/><Relationship Id="rId20" Type="http://schemas.openxmlformats.org/officeDocument/2006/relationships/customXml" Target="../ink/ink17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0.xml"/><Relationship Id="rId11" Type="http://schemas.openxmlformats.org/officeDocument/2006/relationships/image" Target="../media/image173.png"/><Relationship Id="rId24" Type="http://schemas.openxmlformats.org/officeDocument/2006/relationships/customXml" Target="../ink/ink1759.xml"/><Relationship Id="rId5" Type="http://schemas.openxmlformats.org/officeDocument/2006/relationships/image" Target="../media/image170.png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10" Type="http://schemas.openxmlformats.org/officeDocument/2006/relationships/customXml" Target="../ink/ink1752.xml"/><Relationship Id="rId19" Type="http://schemas.openxmlformats.org/officeDocument/2006/relationships/image" Target="../media/image177.png"/><Relationship Id="rId4" Type="http://schemas.openxmlformats.org/officeDocument/2006/relationships/customXml" Target="../ink/ink1749.xml"/><Relationship Id="rId9" Type="http://schemas.openxmlformats.org/officeDocument/2006/relationships/image" Target="../media/image172.png"/><Relationship Id="rId14" Type="http://schemas.openxmlformats.org/officeDocument/2006/relationships/customXml" Target="../ink/ink1754.xml"/><Relationship Id="rId22" Type="http://schemas.openxmlformats.org/officeDocument/2006/relationships/customXml" Target="../ink/ink1758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4.png"/><Relationship Id="rId18" Type="http://schemas.openxmlformats.org/officeDocument/2006/relationships/customXml" Target="../ink/ink1768.xml"/><Relationship Id="rId26" Type="http://schemas.openxmlformats.org/officeDocument/2006/relationships/customXml" Target="../ink/ink1772.xml"/><Relationship Id="rId21" Type="http://schemas.openxmlformats.org/officeDocument/2006/relationships/image" Target="../media/image178.png"/><Relationship Id="rId34" Type="http://schemas.openxmlformats.org/officeDocument/2006/relationships/customXml" Target="../ink/ink1776.xml"/><Relationship Id="rId7" Type="http://schemas.openxmlformats.org/officeDocument/2006/relationships/image" Target="../media/image171.png"/><Relationship Id="rId12" Type="http://schemas.openxmlformats.org/officeDocument/2006/relationships/customXml" Target="../ink/ink1765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2" Type="http://schemas.openxmlformats.org/officeDocument/2006/relationships/customXml" Target="../ink/ink1760.xml"/><Relationship Id="rId16" Type="http://schemas.openxmlformats.org/officeDocument/2006/relationships/customXml" Target="../ink/ink1767.xml"/><Relationship Id="rId20" Type="http://schemas.openxmlformats.org/officeDocument/2006/relationships/customXml" Target="../ink/ink1769.xml"/><Relationship Id="rId29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2.xml"/><Relationship Id="rId11" Type="http://schemas.openxmlformats.org/officeDocument/2006/relationships/image" Target="../media/image173.png"/><Relationship Id="rId24" Type="http://schemas.openxmlformats.org/officeDocument/2006/relationships/customXml" Target="../ink/ink1771.xml"/><Relationship Id="rId32" Type="http://schemas.openxmlformats.org/officeDocument/2006/relationships/customXml" Target="../ink/ink1775.xml"/><Relationship Id="rId37" Type="http://schemas.openxmlformats.org/officeDocument/2006/relationships/image" Target="../media/image99.png"/><Relationship Id="rId5" Type="http://schemas.openxmlformats.org/officeDocument/2006/relationships/image" Target="../media/image170.png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773.xml"/><Relationship Id="rId36" Type="http://schemas.openxmlformats.org/officeDocument/2006/relationships/customXml" Target="../ink/ink1777.xml"/><Relationship Id="rId10" Type="http://schemas.openxmlformats.org/officeDocument/2006/relationships/customXml" Target="../ink/ink1764.xml"/><Relationship Id="rId19" Type="http://schemas.openxmlformats.org/officeDocument/2006/relationships/image" Target="../media/image177.png"/><Relationship Id="rId31" Type="http://schemas.openxmlformats.org/officeDocument/2006/relationships/image" Target="../media/image183.png"/><Relationship Id="rId4" Type="http://schemas.openxmlformats.org/officeDocument/2006/relationships/customXml" Target="../ink/ink1761.xml"/><Relationship Id="rId9" Type="http://schemas.openxmlformats.org/officeDocument/2006/relationships/image" Target="../media/image172.png"/><Relationship Id="rId14" Type="http://schemas.openxmlformats.org/officeDocument/2006/relationships/customXml" Target="../ink/ink1766.xml"/><Relationship Id="rId22" Type="http://schemas.openxmlformats.org/officeDocument/2006/relationships/customXml" Target="../ink/ink1770.xml"/><Relationship Id="rId27" Type="http://schemas.openxmlformats.org/officeDocument/2006/relationships/image" Target="../media/image181.png"/><Relationship Id="rId30" Type="http://schemas.openxmlformats.org/officeDocument/2006/relationships/customXml" Target="../ink/ink1774.xml"/><Relationship Id="rId35" Type="http://schemas.openxmlformats.org/officeDocument/2006/relationships/image" Target="../media/image185.png"/><Relationship Id="rId8" Type="http://schemas.openxmlformats.org/officeDocument/2006/relationships/customXml" Target="../ink/ink1763.xml"/><Relationship Id="rId3" Type="http://schemas.openxmlformats.org/officeDocument/2006/relationships/image" Target="../media/image16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.xml"/><Relationship Id="rId13" Type="http://schemas.openxmlformats.org/officeDocument/2006/relationships/image" Target="../media/image3.png"/><Relationship Id="rId18" Type="http://schemas.openxmlformats.org/officeDocument/2006/relationships/customXml" Target="../ink/ink20.xml"/><Relationship Id="rId7" Type="http://schemas.openxmlformats.org/officeDocument/2006/relationships/image" Target="../media/image5.png"/><Relationship Id="rId12" Type="http://schemas.openxmlformats.org/officeDocument/2006/relationships/customXml" Target="../ink/ink17.xml"/><Relationship Id="rId17" Type="http://schemas.openxmlformats.org/officeDocument/2006/relationships/image" Target="../media/image11.png"/><Relationship Id="rId2" Type="http://schemas.openxmlformats.org/officeDocument/2006/relationships/customXml" Target="../ink/ink13.xml"/><Relationship Id="rId16" Type="http://schemas.openxmlformats.org/officeDocument/2006/relationships/customXml" Target="../ink/ink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10" Type="http://schemas.openxmlformats.org/officeDocument/2006/relationships/customXml" Target="../ink/ink16.xml"/><Relationship Id="rId19" Type="http://schemas.openxmlformats.org/officeDocument/2006/relationships/image" Target="../media/image12.png"/><Relationship Id="rId9" Type="http://schemas.openxmlformats.org/officeDocument/2006/relationships/image" Target="../media/image6.png"/><Relationship Id="rId14" Type="http://schemas.openxmlformats.org/officeDocument/2006/relationships/customXml" Target="../ink/ink18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90.xml"/><Relationship Id="rId21" Type="http://schemas.openxmlformats.org/officeDocument/2006/relationships/image" Target="../media/image178.png"/><Relationship Id="rId34" Type="http://schemas.openxmlformats.org/officeDocument/2006/relationships/customXml" Target="../ink/ink1794.xml"/><Relationship Id="rId42" Type="http://schemas.openxmlformats.org/officeDocument/2006/relationships/customXml" Target="../ink/ink1798.xml"/><Relationship Id="rId47" Type="http://schemas.openxmlformats.org/officeDocument/2006/relationships/image" Target="../media/image67.png"/><Relationship Id="rId50" Type="http://schemas.openxmlformats.org/officeDocument/2006/relationships/customXml" Target="../ink/ink1802.xml"/><Relationship Id="rId55" Type="http://schemas.openxmlformats.org/officeDocument/2006/relationships/image" Target="../media/image193.png"/><Relationship Id="rId63" Type="http://schemas.openxmlformats.org/officeDocument/2006/relationships/image" Target="../media/image197.png"/><Relationship Id="rId7" Type="http://schemas.openxmlformats.org/officeDocument/2006/relationships/image" Target="../media/image171.png"/><Relationship Id="rId2" Type="http://schemas.openxmlformats.org/officeDocument/2006/relationships/customXml" Target="../ink/ink1778.xml"/><Relationship Id="rId16" Type="http://schemas.openxmlformats.org/officeDocument/2006/relationships/customXml" Target="../ink/ink1785.xml"/><Relationship Id="rId29" Type="http://schemas.openxmlformats.org/officeDocument/2006/relationships/image" Target="../media/image182.png"/><Relationship Id="rId11" Type="http://schemas.openxmlformats.org/officeDocument/2006/relationships/image" Target="../media/image173.png"/><Relationship Id="rId24" Type="http://schemas.openxmlformats.org/officeDocument/2006/relationships/customXml" Target="../ink/ink1789.xml"/><Relationship Id="rId32" Type="http://schemas.openxmlformats.org/officeDocument/2006/relationships/customXml" Target="../ink/ink1793.xml"/><Relationship Id="rId37" Type="http://schemas.openxmlformats.org/officeDocument/2006/relationships/image" Target="../media/image99.png"/><Relationship Id="rId40" Type="http://schemas.openxmlformats.org/officeDocument/2006/relationships/customXml" Target="../ink/ink1797.xml"/><Relationship Id="rId45" Type="http://schemas.openxmlformats.org/officeDocument/2006/relationships/image" Target="../media/image189.png"/><Relationship Id="rId53" Type="http://schemas.openxmlformats.org/officeDocument/2006/relationships/image" Target="../media/image192.png"/><Relationship Id="rId58" Type="http://schemas.openxmlformats.org/officeDocument/2006/relationships/customXml" Target="../ink/ink1806.xml"/><Relationship Id="rId66" Type="http://schemas.openxmlformats.org/officeDocument/2006/relationships/customXml" Target="../ink/ink1810.xml"/><Relationship Id="rId5" Type="http://schemas.openxmlformats.org/officeDocument/2006/relationships/image" Target="../media/image170.png"/><Relationship Id="rId61" Type="http://schemas.openxmlformats.org/officeDocument/2006/relationships/image" Target="../media/image196.png"/><Relationship Id="rId19" Type="http://schemas.openxmlformats.org/officeDocument/2006/relationships/image" Target="../media/image177.png"/><Relationship Id="rId14" Type="http://schemas.openxmlformats.org/officeDocument/2006/relationships/customXml" Target="../ink/ink1784.xml"/><Relationship Id="rId22" Type="http://schemas.openxmlformats.org/officeDocument/2006/relationships/customXml" Target="../ink/ink1788.xml"/><Relationship Id="rId27" Type="http://schemas.openxmlformats.org/officeDocument/2006/relationships/image" Target="../media/image181.png"/><Relationship Id="rId30" Type="http://schemas.openxmlformats.org/officeDocument/2006/relationships/customXml" Target="../ink/ink1792.xml"/><Relationship Id="rId35" Type="http://schemas.openxmlformats.org/officeDocument/2006/relationships/image" Target="../media/image185.png"/><Relationship Id="rId43" Type="http://schemas.openxmlformats.org/officeDocument/2006/relationships/image" Target="../media/image188.png"/><Relationship Id="rId48" Type="http://schemas.openxmlformats.org/officeDocument/2006/relationships/customXml" Target="../ink/ink1801.xml"/><Relationship Id="rId56" Type="http://schemas.openxmlformats.org/officeDocument/2006/relationships/customXml" Target="../ink/ink1805.xml"/><Relationship Id="rId64" Type="http://schemas.openxmlformats.org/officeDocument/2006/relationships/customXml" Target="../ink/ink1809.xml"/><Relationship Id="rId8" Type="http://schemas.openxmlformats.org/officeDocument/2006/relationships/customXml" Target="../ink/ink1781.xml"/><Relationship Id="rId51" Type="http://schemas.openxmlformats.org/officeDocument/2006/relationships/image" Target="../media/image191.png"/><Relationship Id="rId3" Type="http://schemas.openxmlformats.org/officeDocument/2006/relationships/image" Target="../media/image169.png"/><Relationship Id="rId12" Type="http://schemas.openxmlformats.org/officeDocument/2006/relationships/customXml" Target="../ink/ink1783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796.xml"/><Relationship Id="rId46" Type="http://schemas.openxmlformats.org/officeDocument/2006/relationships/customXml" Target="../ink/ink1800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20" Type="http://schemas.openxmlformats.org/officeDocument/2006/relationships/customXml" Target="../ink/ink1787.xml"/><Relationship Id="rId41" Type="http://schemas.openxmlformats.org/officeDocument/2006/relationships/image" Target="../media/image187.png"/><Relationship Id="rId54" Type="http://schemas.openxmlformats.org/officeDocument/2006/relationships/customXml" Target="../ink/ink1804.xml"/><Relationship Id="rId62" Type="http://schemas.openxmlformats.org/officeDocument/2006/relationships/customXml" Target="../ink/ink18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0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791.xml"/><Relationship Id="rId36" Type="http://schemas.openxmlformats.org/officeDocument/2006/relationships/customXml" Target="../ink/ink1795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782.xml"/><Relationship Id="rId31" Type="http://schemas.openxmlformats.org/officeDocument/2006/relationships/image" Target="../media/image183.png"/><Relationship Id="rId44" Type="http://schemas.openxmlformats.org/officeDocument/2006/relationships/customXml" Target="../ink/ink1799.xml"/><Relationship Id="rId52" Type="http://schemas.openxmlformats.org/officeDocument/2006/relationships/customXml" Target="../ink/ink1803.xml"/><Relationship Id="rId60" Type="http://schemas.openxmlformats.org/officeDocument/2006/relationships/customXml" Target="../ink/ink1807.xml"/><Relationship Id="rId65" Type="http://schemas.openxmlformats.org/officeDocument/2006/relationships/image" Target="../media/image198.png"/><Relationship Id="rId4" Type="http://schemas.openxmlformats.org/officeDocument/2006/relationships/customXml" Target="../ink/ink1779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786.xml"/><Relationship Id="rId39" Type="http://schemas.openxmlformats.org/officeDocument/2006/relationships/image" Target="../media/image186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23.xml"/><Relationship Id="rId21" Type="http://schemas.openxmlformats.org/officeDocument/2006/relationships/image" Target="../media/image178.png"/><Relationship Id="rId42" Type="http://schemas.openxmlformats.org/officeDocument/2006/relationships/customXml" Target="../ink/ink1831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844.xml"/><Relationship Id="rId84" Type="http://schemas.openxmlformats.org/officeDocument/2006/relationships/customXml" Target="../ink/ink1852.xml"/><Relationship Id="rId16" Type="http://schemas.openxmlformats.org/officeDocument/2006/relationships/customXml" Target="../ink/ink1818.xml"/><Relationship Id="rId11" Type="http://schemas.openxmlformats.org/officeDocument/2006/relationships/image" Target="../media/image173.png"/><Relationship Id="rId32" Type="http://schemas.openxmlformats.org/officeDocument/2006/relationships/customXml" Target="../ink/ink1826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839.xml"/><Relationship Id="rId74" Type="http://schemas.openxmlformats.org/officeDocument/2006/relationships/customXml" Target="../ink/ink1847.xml"/><Relationship Id="rId79" Type="http://schemas.openxmlformats.org/officeDocument/2006/relationships/image" Target="../media/image205.png"/><Relationship Id="rId5" Type="http://schemas.openxmlformats.org/officeDocument/2006/relationships/image" Target="../media/image170.png"/><Relationship Id="rId61" Type="http://schemas.openxmlformats.org/officeDocument/2006/relationships/image" Target="../media/image196.png"/><Relationship Id="rId82" Type="http://schemas.openxmlformats.org/officeDocument/2006/relationships/customXml" Target="../ink/ink1851.xml"/><Relationship Id="rId19" Type="http://schemas.openxmlformats.org/officeDocument/2006/relationships/image" Target="../media/image177.png"/><Relationship Id="rId14" Type="http://schemas.openxmlformats.org/officeDocument/2006/relationships/customXml" Target="../ink/ink1817.xml"/><Relationship Id="rId22" Type="http://schemas.openxmlformats.org/officeDocument/2006/relationships/customXml" Target="../ink/ink1821.xml"/><Relationship Id="rId27" Type="http://schemas.openxmlformats.org/officeDocument/2006/relationships/image" Target="../media/image181.png"/><Relationship Id="rId30" Type="http://schemas.openxmlformats.org/officeDocument/2006/relationships/customXml" Target="../ink/ink1825.xml"/><Relationship Id="rId35" Type="http://schemas.openxmlformats.org/officeDocument/2006/relationships/image" Target="../media/image185.png"/><Relationship Id="rId43" Type="http://schemas.openxmlformats.org/officeDocument/2006/relationships/image" Target="../media/image188.png"/><Relationship Id="rId48" Type="http://schemas.openxmlformats.org/officeDocument/2006/relationships/customXml" Target="../ink/ink1834.xml"/><Relationship Id="rId56" Type="http://schemas.openxmlformats.org/officeDocument/2006/relationships/customXml" Target="../ink/ink1838.xml"/><Relationship Id="rId64" Type="http://schemas.openxmlformats.org/officeDocument/2006/relationships/customXml" Target="../ink/ink1842.xml"/><Relationship Id="rId69" Type="http://schemas.openxmlformats.org/officeDocument/2006/relationships/image" Target="../media/image200.png"/><Relationship Id="rId77" Type="http://schemas.openxmlformats.org/officeDocument/2006/relationships/image" Target="../media/image204.png"/><Relationship Id="rId8" Type="http://schemas.openxmlformats.org/officeDocument/2006/relationships/customXml" Target="../ink/ink1814.xml"/><Relationship Id="rId51" Type="http://schemas.openxmlformats.org/officeDocument/2006/relationships/image" Target="../media/image191.png"/><Relationship Id="rId72" Type="http://schemas.openxmlformats.org/officeDocument/2006/relationships/customXml" Target="../ink/ink1846.xml"/><Relationship Id="rId80" Type="http://schemas.openxmlformats.org/officeDocument/2006/relationships/customXml" Target="../ink/ink1850.xml"/><Relationship Id="rId3" Type="http://schemas.openxmlformats.org/officeDocument/2006/relationships/image" Target="../media/image169.png"/><Relationship Id="rId12" Type="http://schemas.openxmlformats.org/officeDocument/2006/relationships/customXml" Target="../ink/ink1816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829.xml"/><Relationship Id="rId46" Type="http://schemas.openxmlformats.org/officeDocument/2006/relationships/customXml" Target="../ink/ink1833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20" Type="http://schemas.openxmlformats.org/officeDocument/2006/relationships/customXml" Target="../ink/ink1820.xml"/><Relationship Id="rId41" Type="http://schemas.openxmlformats.org/officeDocument/2006/relationships/image" Target="../media/image187.png"/><Relationship Id="rId54" Type="http://schemas.openxmlformats.org/officeDocument/2006/relationships/customXml" Target="../ink/ink1837.xml"/><Relationship Id="rId62" Type="http://schemas.openxmlformats.org/officeDocument/2006/relationships/customXml" Target="../ink/ink1841.xml"/><Relationship Id="rId70" Type="http://schemas.openxmlformats.org/officeDocument/2006/relationships/customXml" Target="../ink/ink1845.xml"/><Relationship Id="rId75" Type="http://schemas.openxmlformats.org/officeDocument/2006/relationships/image" Target="../media/image203.png"/><Relationship Id="rId83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3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824.xml"/><Relationship Id="rId36" Type="http://schemas.openxmlformats.org/officeDocument/2006/relationships/customXml" Target="../ink/ink1828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815.xml"/><Relationship Id="rId31" Type="http://schemas.openxmlformats.org/officeDocument/2006/relationships/image" Target="../media/image183.png"/><Relationship Id="rId44" Type="http://schemas.openxmlformats.org/officeDocument/2006/relationships/customXml" Target="../ink/ink1832.xml"/><Relationship Id="rId52" Type="http://schemas.openxmlformats.org/officeDocument/2006/relationships/customXml" Target="../ink/ink1836.xml"/><Relationship Id="rId60" Type="http://schemas.openxmlformats.org/officeDocument/2006/relationships/customXml" Target="../ink/ink1840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849.xml"/><Relationship Id="rId81" Type="http://schemas.openxmlformats.org/officeDocument/2006/relationships/image" Target="../media/image206.png"/><Relationship Id="rId4" Type="http://schemas.openxmlformats.org/officeDocument/2006/relationships/customXml" Target="../ink/ink1812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819.xml"/><Relationship Id="rId39" Type="http://schemas.openxmlformats.org/officeDocument/2006/relationships/image" Target="../media/image186.png"/><Relationship Id="rId34" Type="http://schemas.openxmlformats.org/officeDocument/2006/relationships/customXml" Target="../ink/ink1827.xml"/><Relationship Id="rId50" Type="http://schemas.openxmlformats.org/officeDocument/2006/relationships/customXml" Target="../ink/ink1835.xml"/><Relationship Id="rId55" Type="http://schemas.openxmlformats.org/officeDocument/2006/relationships/image" Target="../media/image193.png"/><Relationship Id="rId76" Type="http://schemas.openxmlformats.org/officeDocument/2006/relationships/customXml" Target="../ink/ink1848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2" Type="http://schemas.openxmlformats.org/officeDocument/2006/relationships/customXml" Target="../ink/ink1811.xml"/><Relationship Id="rId29" Type="http://schemas.openxmlformats.org/officeDocument/2006/relationships/image" Target="../media/image182.png"/><Relationship Id="rId24" Type="http://schemas.openxmlformats.org/officeDocument/2006/relationships/customXml" Target="../ink/ink1822.xml"/><Relationship Id="rId40" Type="http://schemas.openxmlformats.org/officeDocument/2006/relationships/customXml" Target="../ink/ink1830.xml"/><Relationship Id="rId45" Type="http://schemas.openxmlformats.org/officeDocument/2006/relationships/image" Target="../media/image189.png"/><Relationship Id="rId66" Type="http://schemas.openxmlformats.org/officeDocument/2006/relationships/customXml" Target="../ink/ink1843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65.xml"/><Relationship Id="rId21" Type="http://schemas.openxmlformats.org/officeDocument/2006/relationships/image" Target="../media/image178.png"/><Relationship Id="rId42" Type="http://schemas.openxmlformats.org/officeDocument/2006/relationships/customXml" Target="../ink/ink1873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886.xml"/><Relationship Id="rId84" Type="http://schemas.openxmlformats.org/officeDocument/2006/relationships/customXml" Target="../ink/ink1894.xml"/><Relationship Id="rId89" Type="http://schemas.openxmlformats.org/officeDocument/2006/relationships/image" Target="../media/image209.png"/><Relationship Id="rId16" Type="http://schemas.openxmlformats.org/officeDocument/2006/relationships/customXml" Target="../ink/ink1860.xml"/><Relationship Id="rId11" Type="http://schemas.openxmlformats.org/officeDocument/2006/relationships/image" Target="../media/image173.png"/><Relationship Id="rId32" Type="http://schemas.openxmlformats.org/officeDocument/2006/relationships/customXml" Target="../ink/ink1868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881.xml"/><Relationship Id="rId74" Type="http://schemas.openxmlformats.org/officeDocument/2006/relationships/customXml" Target="../ink/ink1889.xml"/><Relationship Id="rId79" Type="http://schemas.openxmlformats.org/officeDocument/2006/relationships/image" Target="../media/image205.png"/><Relationship Id="rId102" Type="http://schemas.openxmlformats.org/officeDocument/2006/relationships/customXml" Target="../ink/ink1904.xml"/><Relationship Id="rId5" Type="http://schemas.openxmlformats.org/officeDocument/2006/relationships/image" Target="../media/image170.png"/><Relationship Id="rId90" Type="http://schemas.openxmlformats.org/officeDocument/2006/relationships/customXml" Target="../ink/ink1898.xml"/><Relationship Id="rId95" Type="http://schemas.openxmlformats.org/officeDocument/2006/relationships/image" Target="../media/image212.png"/><Relationship Id="rId22" Type="http://schemas.openxmlformats.org/officeDocument/2006/relationships/customXml" Target="../ink/ink1863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876.xml"/><Relationship Id="rId64" Type="http://schemas.openxmlformats.org/officeDocument/2006/relationships/customXml" Target="../ink/ink1884.xml"/><Relationship Id="rId69" Type="http://schemas.openxmlformats.org/officeDocument/2006/relationships/image" Target="../media/image200.png"/><Relationship Id="rId80" Type="http://schemas.openxmlformats.org/officeDocument/2006/relationships/customXml" Target="../ink/ink1892.xml"/><Relationship Id="rId85" Type="http://schemas.openxmlformats.org/officeDocument/2006/relationships/customXml" Target="../ink/ink1895.xml"/><Relationship Id="rId12" Type="http://schemas.openxmlformats.org/officeDocument/2006/relationships/customXml" Target="../ink/ink1858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871.xml"/><Relationship Id="rId46" Type="http://schemas.openxmlformats.org/officeDocument/2006/relationships/customXml" Target="../ink/ink1875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103" Type="http://schemas.openxmlformats.org/officeDocument/2006/relationships/image" Target="../media/image216.png"/><Relationship Id="rId20" Type="http://schemas.openxmlformats.org/officeDocument/2006/relationships/customXml" Target="../ink/ink1862.xml"/><Relationship Id="rId41" Type="http://schemas.openxmlformats.org/officeDocument/2006/relationships/image" Target="../media/image187.png"/><Relationship Id="rId54" Type="http://schemas.openxmlformats.org/officeDocument/2006/relationships/customXml" Target="../ink/ink1879.xml"/><Relationship Id="rId62" Type="http://schemas.openxmlformats.org/officeDocument/2006/relationships/customXml" Target="../ink/ink1883.xml"/><Relationship Id="rId70" Type="http://schemas.openxmlformats.org/officeDocument/2006/relationships/customXml" Target="../ink/ink1887.xml"/><Relationship Id="rId75" Type="http://schemas.openxmlformats.org/officeDocument/2006/relationships/image" Target="../media/image203.png"/><Relationship Id="rId83" Type="http://schemas.openxmlformats.org/officeDocument/2006/relationships/image" Target="../media/image207.png"/><Relationship Id="rId88" Type="http://schemas.openxmlformats.org/officeDocument/2006/relationships/customXml" Target="../ink/ink1897.xml"/><Relationship Id="rId91" Type="http://schemas.openxmlformats.org/officeDocument/2006/relationships/image" Target="../media/image210.png"/><Relationship Id="rId96" Type="http://schemas.openxmlformats.org/officeDocument/2006/relationships/customXml" Target="../ink/ink19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5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866.xml"/><Relationship Id="rId36" Type="http://schemas.openxmlformats.org/officeDocument/2006/relationships/customXml" Target="../ink/ink1870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857.xml"/><Relationship Id="rId31" Type="http://schemas.openxmlformats.org/officeDocument/2006/relationships/image" Target="../media/image183.png"/><Relationship Id="rId44" Type="http://schemas.openxmlformats.org/officeDocument/2006/relationships/customXml" Target="../ink/ink1874.xml"/><Relationship Id="rId52" Type="http://schemas.openxmlformats.org/officeDocument/2006/relationships/customXml" Target="../ink/ink1878.xml"/><Relationship Id="rId60" Type="http://schemas.openxmlformats.org/officeDocument/2006/relationships/customXml" Target="../ink/ink1882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891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1900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854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861.xml"/><Relationship Id="rId39" Type="http://schemas.openxmlformats.org/officeDocument/2006/relationships/image" Target="../media/image186.png"/><Relationship Id="rId34" Type="http://schemas.openxmlformats.org/officeDocument/2006/relationships/customXml" Target="../ink/ink1869.xml"/><Relationship Id="rId50" Type="http://schemas.openxmlformats.org/officeDocument/2006/relationships/customXml" Target="../ink/ink1877.xml"/><Relationship Id="rId55" Type="http://schemas.openxmlformats.org/officeDocument/2006/relationships/image" Target="../media/image193.png"/><Relationship Id="rId76" Type="http://schemas.openxmlformats.org/officeDocument/2006/relationships/customXml" Target="../ink/ink1890.xml"/><Relationship Id="rId97" Type="http://schemas.openxmlformats.org/officeDocument/2006/relationships/image" Target="../media/image213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1899.xml"/><Relationship Id="rId2" Type="http://schemas.openxmlformats.org/officeDocument/2006/relationships/customXml" Target="../ink/ink1853.xml"/><Relationship Id="rId29" Type="http://schemas.openxmlformats.org/officeDocument/2006/relationships/image" Target="../media/image182.png"/><Relationship Id="rId24" Type="http://schemas.openxmlformats.org/officeDocument/2006/relationships/customXml" Target="../ink/ink1864.xml"/><Relationship Id="rId40" Type="http://schemas.openxmlformats.org/officeDocument/2006/relationships/customXml" Target="../ink/ink1872.xml"/><Relationship Id="rId45" Type="http://schemas.openxmlformats.org/officeDocument/2006/relationships/image" Target="../media/image189.png"/><Relationship Id="rId66" Type="http://schemas.openxmlformats.org/officeDocument/2006/relationships/customXml" Target="../ink/ink1885.xml"/><Relationship Id="rId87" Type="http://schemas.openxmlformats.org/officeDocument/2006/relationships/customXml" Target="../ink/ink1896.xml"/><Relationship Id="rId61" Type="http://schemas.openxmlformats.org/officeDocument/2006/relationships/image" Target="../media/image196.png"/><Relationship Id="rId82" Type="http://schemas.openxmlformats.org/officeDocument/2006/relationships/customXml" Target="../ink/ink1893.xml"/><Relationship Id="rId19" Type="http://schemas.openxmlformats.org/officeDocument/2006/relationships/image" Target="../media/image177.png"/><Relationship Id="rId14" Type="http://schemas.openxmlformats.org/officeDocument/2006/relationships/customXml" Target="../ink/ink1859.xml"/><Relationship Id="rId30" Type="http://schemas.openxmlformats.org/officeDocument/2006/relationships/customXml" Target="../ink/ink1867.xml"/><Relationship Id="rId35" Type="http://schemas.openxmlformats.org/officeDocument/2006/relationships/image" Target="../media/image185.png"/><Relationship Id="rId56" Type="http://schemas.openxmlformats.org/officeDocument/2006/relationships/customXml" Target="../ink/ink1880.xml"/><Relationship Id="rId77" Type="http://schemas.openxmlformats.org/officeDocument/2006/relationships/image" Target="../media/image204.png"/><Relationship Id="rId100" Type="http://schemas.openxmlformats.org/officeDocument/2006/relationships/customXml" Target="../ink/ink1903.xml"/><Relationship Id="rId8" Type="http://schemas.openxmlformats.org/officeDocument/2006/relationships/customXml" Target="../ink/ink1856.xml"/><Relationship Id="rId51" Type="http://schemas.openxmlformats.org/officeDocument/2006/relationships/image" Target="../media/image191.png"/><Relationship Id="rId72" Type="http://schemas.openxmlformats.org/officeDocument/2006/relationships/customXml" Target="../ink/ink1888.xml"/><Relationship Id="rId93" Type="http://schemas.openxmlformats.org/officeDocument/2006/relationships/image" Target="../media/image211.png"/><Relationship Id="rId98" Type="http://schemas.openxmlformats.org/officeDocument/2006/relationships/customXml" Target="../ink/ink1902.xml"/><Relationship Id="rId3" Type="http://schemas.openxmlformats.org/officeDocument/2006/relationships/image" Target="../media/image169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17.xml"/><Relationship Id="rId21" Type="http://schemas.openxmlformats.org/officeDocument/2006/relationships/image" Target="../media/image178.png"/><Relationship Id="rId42" Type="http://schemas.openxmlformats.org/officeDocument/2006/relationships/customXml" Target="../ink/ink1925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938.xml"/><Relationship Id="rId84" Type="http://schemas.openxmlformats.org/officeDocument/2006/relationships/customXml" Target="../ink/ink1946.xml"/><Relationship Id="rId89" Type="http://schemas.openxmlformats.org/officeDocument/2006/relationships/image" Target="../media/image209.png"/><Relationship Id="rId112" Type="http://schemas.openxmlformats.org/officeDocument/2006/relationships/customXml" Target="../ink/ink1961.xml"/><Relationship Id="rId16" Type="http://schemas.openxmlformats.org/officeDocument/2006/relationships/customXml" Target="../ink/ink1912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1920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933.xml"/><Relationship Id="rId74" Type="http://schemas.openxmlformats.org/officeDocument/2006/relationships/customXml" Target="../ink/ink1941.xml"/><Relationship Id="rId79" Type="http://schemas.openxmlformats.org/officeDocument/2006/relationships/image" Target="../media/image205.png"/><Relationship Id="rId102" Type="http://schemas.openxmlformats.org/officeDocument/2006/relationships/customXml" Target="../ink/ink1956.xml"/><Relationship Id="rId5" Type="http://schemas.openxmlformats.org/officeDocument/2006/relationships/image" Target="../media/image170.png"/><Relationship Id="rId90" Type="http://schemas.openxmlformats.org/officeDocument/2006/relationships/customXml" Target="../ink/ink1950.xml"/><Relationship Id="rId95" Type="http://schemas.openxmlformats.org/officeDocument/2006/relationships/image" Target="../media/image212.png"/><Relationship Id="rId22" Type="http://schemas.openxmlformats.org/officeDocument/2006/relationships/customXml" Target="../ink/ink1915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928.xml"/><Relationship Id="rId64" Type="http://schemas.openxmlformats.org/officeDocument/2006/relationships/customXml" Target="../ink/ink1936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80" Type="http://schemas.openxmlformats.org/officeDocument/2006/relationships/customXml" Target="../ink/ink1944.xml"/><Relationship Id="rId85" Type="http://schemas.openxmlformats.org/officeDocument/2006/relationships/customXml" Target="../ink/ink1947.xml"/><Relationship Id="rId12" Type="http://schemas.openxmlformats.org/officeDocument/2006/relationships/customXml" Target="../ink/ink1910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1923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1959.xml"/><Relationship Id="rId54" Type="http://schemas.openxmlformats.org/officeDocument/2006/relationships/customXml" Target="../ink/ink1931.xml"/><Relationship Id="rId70" Type="http://schemas.openxmlformats.org/officeDocument/2006/relationships/customXml" Target="../ink/ink1939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19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7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918.xml"/><Relationship Id="rId36" Type="http://schemas.openxmlformats.org/officeDocument/2006/relationships/customXml" Target="../ink/ink1922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6" Type="http://schemas.openxmlformats.org/officeDocument/2006/relationships/customXml" Target="../ink/ink1958.xml"/><Relationship Id="rId10" Type="http://schemas.openxmlformats.org/officeDocument/2006/relationships/customXml" Target="../ink/ink1909.xml"/><Relationship Id="rId31" Type="http://schemas.openxmlformats.org/officeDocument/2006/relationships/image" Target="../media/image183.png"/><Relationship Id="rId44" Type="http://schemas.openxmlformats.org/officeDocument/2006/relationships/customXml" Target="../ink/ink1926.xml"/><Relationship Id="rId52" Type="http://schemas.openxmlformats.org/officeDocument/2006/relationships/customXml" Target="../ink/ink1930.xml"/><Relationship Id="rId60" Type="http://schemas.openxmlformats.org/officeDocument/2006/relationships/customXml" Target="../ink/ink1934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943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1952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906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913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1921.xml"/><Relationship Id="rId50" Type="http://schemas.openxmlformats.org/officeDocument/2006/relationships/customXml" Target="../ink/ink1929.xml"/><Relationship Id="rId55" Type="http://schemas.openxmlformats.org/officeDocument/2006/relationships/image" Target="../media/image193.png"/><Relationship Id="rId76" Type="http://schemas.openxmlformats.org/officeDocument/2006/relationships/customXml" Target="../ink/ink1942.xml"/><Relationship Id="rId97" Type="http://schemas.openxmlformats.org/officeDocument/2006/relationships/image" Target="../media/image213.png"/><Relationship Id="rId104" Type="http://schemas.openxmlformats.org/officeDocument/2006/relationships/customXml" Target="../ink/ink1957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1951.xml"/><Relationship Id="rId2" Type="http://schemas.openxmlformats.org/officeDocument/2006/relationships/customXml" Target="../ink/ink1905.xml"/><Relationship Id="rId29" Type="http://schemas.openxmlformats.org/officeDocument/2006/relationships/image" Target="../media/image182.png"/><Relationship Id="rId24" Type="http://schemas.openxmlformats.org/officeDocument/2006/relationships/customXml" Target="../ink/ink1916.xml"/><Relationship Id="rId40" Type="http://schemas.openxmlformats.org/officeDocument/2006/relationships/customXml" Target="../ink/ink1924.xml"/><Relationship Id="rId45" Type="http://schemas.openxmlformats.org/officeDocument/2006/relationships/image" Target="../media/image189.png"/><Relationship Id="rId66" Type="http://schemas.openxmlformats.org/officeDocument/2006/relationships/customXml" Target="../ink/ink1937.xml"/><Relationship Id="rId87" Type="http://schemas.openxmlformats.org/officeDocument/2006/relationships/customXml" Target="../ink/ink1948.xml"/><Relationship Id="rId110" Type="http://schemas.openxmlformats.org/officeDocument/2006/relationships/customXml" Target="../ink/ink1960.xml"/><Relationship Id="rId61" Type="http://schemas.openxmlformats.org/officeDocument/2006/relationships/image" Target="../media/image196.png"/><Relationship Id="rId82" Type="http://schemas.openxmlformats.org/officeDocument/2006/relationships/customXml" Target="../ink/ink1945.xml"/><Relationship Id="rId19" Type="http://schemas.openxmlformats.org/officeDocument/2006/relationships/image" Target="../media/image177.png"/><Relationship Id="rId14" Type="http://schemas.openxmlformats.org/officeDocument/2006/relationships/customXml" Target="../ink/ink1911.xml"/><Relationship Id="rId30" Type="http://schemas.openxmlformats.org/officeDocument/2006/relationships/customXml" Target="../ink/ink1919.xml"/><Relationship Id="rId35" Type="http://schemas.openxmlformats.org/officeDocument/2006/relationships/image" Target="../media/image185.png"/><Relationship Id="rId56" Type="http://schemas.openxmlformats.org/officeDocument/2006/relationships/customXml" Target="../ink/ink1932.xml"/><Relationship Id="rId77" Type="http://schemas.openxmlformats.org/officeDocument/2006/relationships/image" Target="../media/image204.png"/><Relationship Id="rId100" Type="http://schemas.openxmlformats.org/officeDocument/2006/relationships/customXml" Target="../ink/ink1955.xml"/><Relationship Id="rId105" Type="http://schemas.openxmlformats.org/officeDocument/2006/relationships/image" Target="../media/image217.png"/><Relationship Id="rId8" Type="http://schemas.openxmlformats.org/officeDocument/2006/relationships/customXml" Target="../ink/ink1908.xml"/><Relationship Id="rId51" Type="http://schemas.openxmlformats.org/officeDocument/2006/relationships/image" Target="../media/image191.png"/><Relationship Id="rId72" Type="http://schemas.openxmlformats.org/officeDocument/2006/relationships/customXml" Target="../ink/ink1940.xml"/><Relationship Id="rId93" Type="http://schemas.openxmlformats.org/officeDocument/2006/relationships/image" Target="../media/image211.png"/><Relationship Id="rId98" Type="http://schemas.openxmlformats.org/officeDocument/2006/relationships/customXml" Target="../ink/ink1954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1927.xml"/><Relationship Id="rId67" Type="http://schemas.openxmlformats.org/officeDocument/2006/relationships/image" Target="../media/image199.png"/><Relationship Id="rId20" Type="http://schemas.openxmlformats.org/officeDocument/2006/relationships/customXml" Target="../ink/ink1914.xml"/><Relationship Id="rId41" Type="http://schemas.openxmlformats.org/officeDocument/2006/relationships/image" Target="../media/image187.png"/><Relationship Id="rId62" Type="http://schemas.openxmlformats.org/officeDocument/2006/relationships/customXml" Target="../ink/ink1935.xml"/><Relationship Id="rId83" Type="http://schemas.openxmlformats.org/officeDocument/2006/relationships/image" Target="../media/image207.png"/><Relationship Id="rId88" Type="http://schemas.openxmlformats.org/officeDocument/2006/relationships/customXml" Target="../ink/ink1949.xml"/><Relationship Id="rId111" Type="http://schemas.openxmlformats.org/officeDocument/2006/relationships/image" Target="../media/image220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4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1982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995.xml"/><Relationship Id="rId84" Type="http://schemas.openxmlformats.org/officeDocument/2006/relationships/customXml" Target="../ink/ink2003.xml"/><Relationship Id="rId89" Type="http://schemas.openxmlformats.org/officeDocument/2006/relationships/image" Target="../media/image209.png"/><Relationship Id="rId112" Type="http://schemas.openxmlformats.org/officeDocument/2006/relationships/customXml" Target="../ink/ink2018.xml"/><Relationship Id="rId16" Type="http://schemas.openxmlformats.org/officeDocument/2006/relationships/customXml" Target="../ink/ink1969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1977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990.xml"/><Relationship Id="rId74" Type="http://schemas.openxmlformats.org/officeDocument/2006/relationships/customXml" Target="../ink/ink1998.xml"/><Relationship Id="rId79" Type="http://schemas.openxmlformats.org/officeDocument/2006/relationships/image" Target="../media/image205.png"/><Relationship Id="rId102" Type="http://schemas.openxmlformats.org/officeDocument/2006/relationships/customXml" Target="../ink/ink2013.xml"/><Relationship Id="rId5" Type="http://schemas.openxmlformats.org/officeDocument/2006/relationships/image" Target="../media/image170.png"/><Relationship Id="rId90" Type="http://schemas.openxmlformats.org/officeDocument/2006/relationships/customXml" Target="../ink/ink2007.xml"/><Relationship Id="rId95" Type="http://schemas.openxmlformats.org/officeDocument/2006/relationships/image" Target="../media/image212.png"/><Relationship Id="rId22" Type="http://schemas.openxmlformats.org/officeDocument/2006/relationships/customXml" Target="../ink/ink1972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985.xml"/><Relationship Id="rId64" Type="http://schemas.openxmlformats.org/officeDocument/2006/relationships/customXml" Target="../ink/ink1993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80" Type="http://schemas.openxmlformats.org/officeDocument/2006/relationships/customXml" Target="../ink/ink2001.xml"/><Relationship Id="rId85" Type="http://schemas.openxmlformats.org/officeDocument/2006/relationships/customXml" Target="../ink/ink2004.xml"/><Relationship Id="rId12" Type="http://schemas.openxmlformats.org/officeDocument/2006/relationships/customXml" Target="../ink/ink1967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1980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016.xml"/><Relationship Id="rId54" Type="http://schemas.openxmlformats.org/officeDocument/2006/relationships/customXml" Target="../ink/ink1988.xml"/><Relationship Id="rId70" Type="http://schemas.openxmlformats.org/officeDocument/2006/relationships/customXml" Target="../ink/ink1996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0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4.xml"/><Relationship Id="rId23" Type="http://schemas.openxmlformats.org/officeDocument/2006/relationships/image" Target="../media/image179.png"/><Relationship Id="rId28" Type="http://schemas.openxmlformats.org/officeDocument/2006/relationships/customXml" Target="../ink/ink1975.xml"/><Relationship Id="rId49" Type="http://schemas.openxmlformats.org/officeDocument/2006/relationships/image" Target="../media/image190.png"/><Relationship Id="rId114" Type="http://schemas.openxmlformats.org/officeDocument/2006/relationships/customXml" Target="../ink/ink2019.xml"/><Relationship Id="rId10" Type="http://schemas.openxmlformats.org/officeDocument/2006/relationships/customXml" Target="../ink/ink1966.xml"/><Relationship Id="rId31" Type="http://schemas.openxmlformats.org/officeDocument/2006/relationships/image" Target="../media/image183.png"/><Relationship Id="rId44" Type="http://schemas.openxmlformats.org/officeDocument/2006/relationships/customXml" Target="../ink/ink1983.xml"/><Relationship Id="rId52" Type="http://schemas.openxmlformats.org/officeDocument/2006/relationships/customXml" Target="../ink/ink1987.xml"/><Relationship Id="rId60" Type="http://schemas.openxmlformats.org/officeDocument/2006/relationships/customXml" Target="../ink/ink1991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2000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2009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963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970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1978.xml"/><Relationship Id="rId50" Type="http://schemas.openxmlformats.org/officeDocument/2006/relationships/customXml" Target="../ink/ink1986.xml"/><Relationship Id="rId55" Type="http://schemas.openxmlformats.org/officeDocument/2006/relationships/image" Target="../media/image193.png"/><Relationship Id="rId76" Type="http://schemas.openxmlformats.org/officeDocument/2006/relationships/customXml" Target="../ink/ink1999.xml"/><Relationship Id="rId97" Type="http://schemas.openxmlformats.org/officeDocument/2006/relationships/image" Target="../media/image213.png"/><Relationship Id="rId104" Type="http://schemas.openxmlformats.org/officeDocument/2006/relationships/customXml" Target="../ink/ink2014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008.xml"/><Relationship Id="rId2" Type="http://schemas.openxmlformats.org/officeDocument/2006/relationships/customXml" Target="../ink/ink1962.xml"/><Relationship Id="rId29" Type="http://schemas.openxmlformats.org/officeDocument/2006/relationships/image" Target="../media/image182.png"/><Relationship Id="rId24" Type="http://schemas.openxmlformats.org/officeDocument/2006/relationships/customXml" Target="../ink/ink1973.xml"/><Relationship Id="rId40" Type="http://schemas.openxmlformats.org/officeDocument/2006/relationships/customXml" Target="../ink/ink1981.xml"/><Relationship Id="rId45" Type="http://schemas.openxmlformats.org/officeDocument/2006/relationships/image" Target="../media/image189.png"/><Relationship Id="rId66" Type="http://schemas.openxmlformats.org/officeDocument/2006/relationships/customXml" Target="../ink/ink1994.xml"/><Relationship Id="rId87" Type="http://schemas.openxmlformats.org/officeDocument/2006/relationships/customXml" Target="../ink/ink2005.xml"/><Relationship Id="rId110" Type="http://schemas.openxmlformats.org/officeDocument/2006/relationships/customXml" Target="../ink/ink2017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2002.xml"/><Relationship Id="rId19" Type="http://schemas.openxmlformats.org/officeDocument/2006/relationships/image" Target="../media/image177.png"/><Relationship Id="rId14" Type="http://schemas.openxmlformats.org/officeDocument/2006/relationships/customXml" Target="../ink/ink1968.xml"/><Relationship Id="rId30" Type="http://schemas.openxmlformats.org/officeDocument/2006/relationships/customXml" Target="../ink/ink1976.xml"/><Relationship Id="rId35" Type="http://schemas.openxmlformats.org/officeDocument/2006/relationships/image" Target="../media/image185.png"/><Relationship Id="rId56" Type="http://schemas.openxmlformats.org/officeDocument/2006/relationships/customXml" Target="../ink/ink1989.xml"/><Relationship Id="rId77" Type="http://schemas.openxmlformats.org/officeDocument/2006/relationships/image" Target="../media/image204.png"/><Relationship Id="rId100" Type="http://schemas.openxmlformats.org/officeDocument/2006/relationships/customXml" Target="../ink/ink2012.xml"/><Relationship Id="rId105" Type="http://schemas.openxmlformats.org/officeDocument/2006/relationships/image" Target="../media/image217.png"/><Relationship Id="rId8" Type="http://schemas.openxmlformats.org/officeDocument/2006/relationships/customXml" Target="../ink/ink1965.xml"/><Relationship Id="rId51" Type="http://schemas.openxmlformats.org/officeDocument/2006/relationships/image" Target="../media/image191.png"/><Relationship Id="rId72" Type="http://schemas.openxmlformats.org/officeDocument/2006/relationships/customXml" Target="../ink/ink1997.xml"/><Relationship Id="rId93" Type="http://schemas.openxmlformats.org/officeDocument/2006/relationships/image" Target="../media/image211.png"/><Relationship Id="rId98" Type="http://schemas.openxmlformats.org/officeDocument/2006/relationships/customXml" Target="../ink/ink2011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1984.xml"/><Relationship Id="rId67" Type="http://schemas.openxmlformats.org/officeDocument/2006/relationships/image" Target="../media/image199.png"/><Relationship Id="rId116" Type="http://schemas.openxmlformats.org/officeDocument/2006/relationships/customXml" Target="../ink/ink2020.xml"/><Relationship Id="rId20" Type="http://schemas.openxmlformats.org/officeDocument/2006/relationships/customXml" Target="../ink/ink1971.xml"/><Relationship Id="rId41" Type="http://schemas.openxmlformats.org/officeDocument/2006/relationships/image" Target="../media/image187.png"/><Relationship Id="rId62" Type="http://schemas.openxmlformats.org/officeDocument/2006/relationships/customXml" Target="../ink/ink1992.xml"/><Relationship Id="rId83" Type="http://schemas.openxmlformats.org/officeDocument/2006/relationships/image" Target="../media/image207.png"/><Relationship Id="rId88" Type="http://schemas.openxmlformats.org/officeDocument/2006/relationships/customXml" Target="../ink/ink2006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1979.xml"/><Relationship Id="rId57" Type="http://schemas.openxmlformats.org/officeDocument/2006/relationships/image" Target="../media/image194.png"/><Relationship Id="rId106" Type="http://schemas.openxmlformats.org/officeDocument/2006/relationships/customXml" Target="../ink/ink2015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3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041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2054.xml"/><Relationship Id="rId84" Type="http://schemas.openxmlformats.org/officeDocument/2006/relationships/customXml" Target="../ink/ink2062.xml"/><Relationship Id="rId89" Type="http://schemas.openxmlformats.org/officeDocument/2006/relationships/image" Target="../media/image209.png"/><Relationship Id="rId112" Type="http://schemas.openxmlformats.org/officeDocument/2006/relationships/customXml" Target="../ink/ink2077.xml"/><Relationship Id="rId16" Type="http://schemas.openxmlformats.org/officeDocument/2006/relationships/customXml" Target="../ink/ink2028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036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049.xml"/><Relationship Id="rId74" Type="http://schemas.openxmlformats.org/officeDocument/2006/relationships/customXml" Target="../ink/ink2057.xml"/><Relationship Id="rId79" Type="http://schemas.openxmlformats.org/officeDocument/2006/relationships/image" Target="../media/image205.png"/><Relationship Id="rId102" Type="http://schemas.openxmlformats.org/officeDocument/2006/relationships/customXml" Target="../ink/ink2072.xml"/><Relationship Id="rId5" Type="http://schemas.openxmlformats.org/officeDocument/2006/relationships/image" Target="../media/image170.png"/><Relationship Id="rId90" Type="http://schemas.openxmlformats.org/officeDocument/2006/relationships/customXml" Target="../ink/ink2066.xml"/><Relationship Id="rId95" Type="http://schemas.openxmlformats.org/officeDocument/2006/relationships/image" Target="../media/image212.png"/><Relationship Id="rId22" Type="http://schemas.openxmlformats.org/officeDocument/2006/relationships/customXml" Target="../ink/ink2031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044.xml"/><Relationship Id="rId64" Type="http://schemas.openxmlformats.org/officeDocument/2006/relationships/customXml" Target="../ink/ink2052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080.xml"/><Relationship Id="rId80" Type="http://schemas.openxmlformats.org/officeDocument/2006/relationships/customXml" Target="../ink/ink2060.xml"/><Relationship Id="rId85" Type="http://schemas.openxmlformats.org/officeDocument/2006/relationships/customXml" Target="../ink/ink2063.xml"/><Relationship Id="rId12" Type="http://schemas.openxmlformats.org/officeDocument/2006/relationships/customXml" Target="../ink/ink2026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039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075.xml"/><Relationship Id="rId54" Type="http://schemas.openxmlformats.org/officeDocument/2006/relationships/customXml" Target="../ink/ink2047.xml"/><Relationship Id="rId70" Type="http://schemas.openxmlformats.org/officeDocument/2006/relationships/customXml" Target="../ink/ink2055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0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3.xml"/><Relationship Id="rId23" Type="http://schemas.openxmlformats.org/officeDocument/2006/relationships/image" Target="../media/image179.png"/><Relationship Id="rId28" Type="http://schemas.openxmlformats.org/officeDocument/2006/relationships/customXml" Target="../ink/ink2034.xml"/><Relationship Id="rId49" Type="http://schemas.openxmlformats.org/officeDocument/2006/relationships/image" Target="../media/image190.png"/><Relationship Id="rId114" Type="http://schemas.openxmlformats.org/officeDocument/2006/relationships/customXml" Target="../ink/ink2078.xml"/><Relationship Id="rId119" Type="http://schemas.openxmlformats.org/officeDocument/2006/relationships/image" Target="../media/image224.png"/><Relationship Id="rId44" Type="http://schemas.openxmlformats.org/officeDocument/2006/relationships/customXml" Target="../ink/ink2042.xml"/><Relationship Id="rId60" Type="http://schemas.openxmlformats.org/officeDocument/2006/relationships/customXml" Target="../ink/ink2050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4" Type="http://schemas.openxmlformats.org/officeDocument/2006/relationships/customXml" Target="../ink/ink2022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2029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037.xml"/><Relationship Id="rId50" Type="http://schemas.openxmlformats.org/officeDocument/2006/relationships/customXml" Target="../ink/ink2045.xml"/><Relationship Id="rId55" Type="http://schemas.openxmlformats.org/officeDocument/2006/relationships/image" Target="../media/image193.png"/><Relationship Id="rId76" Type="http://schemas.openxmlformats.org/officeDocument/2006/relationships/customXml" Target="../ink/ink2058.xml"/><Relationship Id="rId97" Type="http://schemas.openxmlformats.org/officeDocument/2006/relationships/image" Target="../media/image213.png"/><Relationship Id="rId104" Type="http://schemas.openxmlformats.org/officeDocument/2006/relationships/customXml" Target="../ink/ink2073.xml"/><Relationship Id="rId120" Type="http://schemas.openxmlformats.org/officeDocument/2006/relationships/customXml" Target="../ink/ink2081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067.xml"/><Relationship Id="rId2" Type="http://schemas.openxmlformats.org/officeDocument/2006/relationships/customXml" Target="../ink/ink2021.xml"/><Relationship Id="rId29" Type="http://schemas.openxmlformats.org/officeDocument/2006/relationships/image" Target="../media/image182.png"/><Relationship Id="rId24" Type="http://schemas.openxmlformats.org/officeDocument/2006/relationships/customXml" Target="../ink/ink2032.xml"/><Relationship Id="rId40" Type="http://schemas.openxmlformats.org/officeDocument/2006/relationships/customXml" Target="../ink/ink2040.xml"/><Relationship Id="rId45" Type="http://schemas.openxmlformats.org/officeDocument/2006/relationships/image" Target="../media/image189.png"/><Relationship Id="rId66" Type="http://schemas.openxmlformats.org/officeDocument/2006/relationships/customXml" Target="../ink/ink2053.xml"/><Relationship Id="rId87" Type="http://schemas.openxmlformats.org/officeDocument/2006/relationships/customXml" Target="../ink/ink2064.xml"/><Relationship Id="rId110" Type="http://schemas.openxmlformats.org/officeDocument/2006/relationships/customXml" Target="../ink/ink2076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2061.xml"/><Relationship Id="rId19" Type="http://schemas.openxmlformats.org/officeDocument/2006/relationships/image" Target="../media/image177.png"/><Relationship Id="rId14" Type="http://schemas.openxmlformats.org/officeDocument/2006/relationships/customXml" Target="../ink/ink2027.xml"/><Relationship Id="rId30" Type="http://schemas.openxmlformats.org/officeDocument/2006/relationships/customXml" Target="../ink/ink2035.xml"/><Relationship Id="rId35" Type="http://schemas.openxmlformats.org/officeDocument/2006/relationships/image" Target="../media/image185.png"/><Relationship Id="rId56" Type="http://schemas.openxmlformats.org/officeDocument/2006/relationships/customXml" Target="../ink/ink2048.xml"/><Relationship Id="rId77" Type="http://schemas.openxmlformats.org/officeDocument/2006/relationships/image" Target="../media/image204.png"/><Relationship Id="rId100" Type="http://schemas.openxmlformats.org/officeDocument/2006/relationships/customXml" Target="../ink/ink2071.xml"/><Relationship Id="rId105" Type="http://schemas.openxmlformats.org/officeDocument/2006/relationships/image" Target="../media/image217.png"/><Relationship Id="rId8" Type="http://schemas.openxmlformats.org/officeDocument/2006/relationships/customXml" Target="../ink/ink2024.xml"/><Relationship Id="rId51" Type="http://schemas.openxmlformats.org/officeDocument/2006/relationships/image" Target="../media/image191.png"/><Relationship Id="rId72" Type="http://schemas.openxmlformats.org/officeDocument/2006/relationships/customXml" Target="../ink/ink2056.xml"/><Relationship Id="rId93" Type="http://schemas.openxmlformats.org/officeDocument/2006/relationships/image" Target="../media/image211.png"/><Relationship Id="rId98" Type="http://schemas.openxmlformats.org/officeDocument/2006/relationships/customXml" Target="../ink/ink2070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043.xml"/><Relationship Id="rId67" Type="http://schemas.openxmlformats.org/officeDocument/2006/relationships/image" Target="../media/image199.png"/><Relationship Id="rId116" Type="http://schemas.openxmlformats.org/officeDocument/2006/relationships/customXml" Target="../ink/ink2079.xml"/><Relationship Id="rId20" Type="http://schemas.openxmlformats.org/officeDocument/2006/relationships/customXml" Target="../ink/ink2030.xml"/><Relationship Id="rId41" Type="http://schemas.openxmlformats.org/officeDocument/2006/relationships/image" Target="../media/image187.png"/><Relationship Id="rId62" Type="http://schemas.openxmlformats.org/officeDocument/2006/relationships/customXml" Target="../ink/ink2051.xml"/><Relationship Id="rId83" Type="http://schemas.openxmlformats.org/officeDocument/2006/relationships/image" Target="../media/image207.png"/><Relationship Id="rId88" Type="http://schemas.openxmlformats.org/officeDocument/2006/relationships/customXml" Target="../ink/ink2065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2038.xml"/><Relationship Id="rId57" Type="http://schemas.openxmlformats.org/officeDocument/2006/relationships/image" Target="../media/image194.png"/><Relationship Id="rId106" Type="http://schemas.openxmlformats.org/officeDocument/2006/relationships/customXml" Target="../ink/ink2074.xml"/><Relationship Id="rId10" Type="http://schemas.openxmlformats.org/officeDocument/2006/relationships/customXml" Target="../ink/ink2025.xml"/><Relationship Id="rId31" Type="http://schemas.openxmlformats.org/officeDocument/2006/relationships/image" Target="../media/image183.png"/><Relationship Id="rId52" Type="http://schemas.openxmlformats.org/officeDocument/2006/relationships/customXml" Target="../ink/ink2046.xml"/><Relationship Id="rId73" Type="http://schemas.openxmlformats.org/officeDocument/2006/relationships/image" Target="../media/image202.png"/><Relationship Id="rId78" Type="http://schemas.openxmlformats.org/officeDocument/2006/relationships/customXml" Target="../ink/ink2059.xml"/><Relationship Id="rId94" Type="http://schemas.openxmlformats.org/officeDocument/2006/relationships/customXml" Target="../ink/ink2068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94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102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2115.xml"/><Relationship Id="rId84" Type="http://schemas.openxmlformats.org/officeDocument/2006/relationships/customXml" Target="../ink/ink2123.xml"/><Relationship Id="rId89" Type="http://schemas.openxmlformats.org/officeDocument/2006/relationships/image" Target="../media/image209.png"/><Relationship Id="rId112" Type="http://schemas.openxmlformats.org/officeDocument/2006/relationships/customXml" Target="../ink/ink2138.xml"/><Relationship Id="rId16" Type="http://schemas.openxmlformats.org/officeDocument/2006/relationships/customXml" Target="../ink/ink2089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097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110.xml"/><Relationship Id="rId74" Type="http://schemas.openxmlformats.org/officeDocument/2006/relationships/customXml" Target="../ink/ink2118.xml"/><Relationship Id="rId79" Type="http://schemas.openxmlformats.org/officeDocument/2006/relationships/image" Target="../media/image205.png"/><Relationship Id="rId102" Type="http://schemas.openxmlformats.org/officeDocument/2006/relationships/customXml" Target="../ink/ink2133.xml"/><Relationship Id="rId123" Type="http://schemas.openxmlformats.org/officeDocument/2006/relationships/image" Target="../media/image226.png"/><Relationship Id="rId5" Type="http://schemas.openxmlformats.org/officeDocument/2006/relationships/image" Target="../media/image170.png"/><Relationship Id="rId90" Type="http://schemas.openxmlformats.org/officeDocument/2006/relationships/customXml" Target="../ink/ink2127.xml"/><Relationship Id="rId95" Type="http://schemas.openxmlformats.org/officeDocument/2006/relationships/image" Target="../media/image212.png"/><Relationship Id="rId22" Type="http://schemas.openxmlformats.org/officeDocument/2006/relationships/customXml" Target="../ink/ink2092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105.xml"/><Relationship Id="rId64" Type="http://schemas.openxmlformats.org/officeDocument/2006/relationships/customXml" Target="../ink/ink2113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141.xml"/><Relationship Id="rId80" Type="http://schemas.openxmlformats.org/officeDocument/2006/relationships/customXml" Target="../ink/ink2121.xml"/><Relationship Id="rId85" Type="http://schemas.openxmlformats.org/officeDocument/2006/relationships/customXml" Target="../ink/ink2124.xml"/><Relationship Id="rId12" Type="http://schemas.openxmlformats.org/officeDocument/2006/relationships/customXml" Target="../ink/ink2087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100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136.xml"/><Relationship Id="rId54" Type="http://schemas.openxmlformats.org/officeDocument/2006/relationships/customXml" Target="../ink/ink2108.xml"/><Relationship Id="rId70" Type="http://schemas.openxmlformats.org/officeDocument/2006/relationships/customXml" Target="../ink/ink2116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4.xml"/><Relationship Id="rId23" Type="http://schemas.openxmlformats.org/officeDocument/2006/relationships/image" Target="../media/image179.png"/><Relationship Id="rId28" Type="http://schemas.openxmlformats.org/officeDocument/2006/relationships/customXml" Target="../ink/ink2095.xml"/><Relationship Id="rId49" Type="http://schemas.openxmlformats.org/officeDocument/2006/relationships/image" Target="../media/image190.png"/><Relationship Id="rId114" Type="http://schemas.openxmlformats.org/officeDocument/2006/relationships/customXml" Target="../ink/ink2139.xml"/><Relationship Id="rId119" Type="http://schemas.openxmlformats.org/officeDocument/2006/relationships/image" Target="../media/image224.png"/><Relationship Id="rId44" Type="http://schemas.openxmlformats.org/officeDocument/2006/relationships/customXml" Target="../ink/ink2103.xml"/><Relationship Id="rId60" Type="http://schemas.openxmlformats.org/officeDocument/2006/relationships/customXml" Target="../ink/ink2111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4" Type="http://schemas.openxmlformats.org/officeDocument/2006/relationships/customXml" Target="../ink/ink2083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2090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098.xml"/><Relationship Id="rId50" Type="http://schemas.openxmlformats.org/officeDocument/2006/relationships/customXml" Target="../ink/ink2106.xml"/><Relationship Id="rId55" Type="http://schemas.openxmlformats.org/officeDocument/2006/relationships/image" Target="../media/image193.png"/><Relationship Id="rId76" Type="http://schemas.openxmlformats.org/officeDocument/2006/relationships/customXml" Target="../ink/ink2119.xml"/><Relationship Id="rId97" Type="http://schemas.openxmlformats.org/officeDocument/2006/relationships/image" Target="../media/image213.png"/><Relationship Id="rId104" Type="http://schemas.openxmlformats.org/officeDocument/2006/relationships/customXml" Target="../ink/ink2134.xml"/><Relationship Id="rId120" Type="http://schemas.openxmlformats.org/officeDocument/2006/relationships/customXml" Target="../ink/ink2142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128.xml"/><Relationship Id="rId2" Type="http://schemas.openxmlformats.org/officeDocument/2006/relationships/customXml" Target="../ink/ink2082.xml"/><Relationship Id="rId29" Type="http://schemas.openxmlformats.org/officeDocument/2006/relationships/image" Target="../media/image182.png"/><Relationship Id="rId24" Type="http://schemas.openxmlformats.org/officeDocument/2006/relationships/customXml" Target="../ink/ink2093.xml"/><Relationship Id="rId40" Type="http://schemas.openxmlformats.org/officeDocument/2006/relationships/customXml" Target="../ink/ink2101.xml"/><Relationship Id="rId45" Type="http://schemas.openxmlformats.org/officeDocument/2006/relationships/image" Target="../media/image189.png"/><Relationship Id="rId66" Type="http://schemas.openxmlformats.org/officeDocument/2006/relationships/customXml" Target="../ink/ink2114.xml"/><Relationship Id="rId87" Type="http://schemas.openxmlformats.org/officeDocument/2006/relationships/customXml" Target="../ink/ink2125.xml"/><Relationship Id="rId110" Type="http://schemas.openxmlformats.org/officeDocument/2006/relationships/customXml" Target="../ink/ink2137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2122.xml"/><Relationship Id="rId19" Type="http://schemas.openxmlformats.org/officeDocument/2006/relationships/image" Target="../media/image177.png"/><Relationship Id="rId14" Type="http://schemas.openxmlformats.org/officeDocument/2006/relationships/customXml" Target="../ink/ink2088.xml"/><Relationship Id="rId30" Type="http://schemas.openxmlformats.org/officeDocument/2006/relationships/customXml" Target="../ink/ink2096.xml"/><Relationship Id="rId35" Type="http://schemas.openxmlformats.org/officeDocument/2006/relationships/image" Target="../media/image185.png"/><Relationship Id="rId56" Type="http://schemas.openxmlformats.org/officeDocument/2006/relationships/customXml" Target="../ink/ink2109.xml"/><Relationship Id="rId77" Type="http://schemas.openxmlformats.org/officeDocument/2006/relationships/image" Target="../media/image204.png"/><Relationship Id="rId100" Type="http://schemas.openxmlformats.org/officeDocument/2006/relationships/customXml" Target="../ink/ink2132.xml"/><Relationship Id="rId105" Type="http://schemas.openxmlformats.org/officeDocument/2006/relationships/image" Target="../media/image217.png"/><Relationship Id="rId8" Type="http://schemas.openxmlformats.org/officeDocument/2006/relationships/customXml" Target="../ink/ink2085.xml"/><Relationship Id="rId51" Type="http://schemas.openxmlformats.org/officeDocument/2006/relationships/image" Target="../media/image191.png"/><Relationship Id="rId72" Type="http://schemas.openxmlformats.org/officeDocument/2006/relationships/customXml" Target="../ink/ink2117.xml"/><Relationship Id="rId93" Type="http://schemas.openxmlformats.org/officeDocument/2006/relationships/image" Target="../media/image211.png"/><Relationship Id="rId98" Type="http://schemas.openxmlformats.org/officeDocument/2006/relationships/customXml" Target="../ink/ink2131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104.xml"/><Relationship Id="rId67" Type="http://schemas.openxmlformats.org/officeDocument/2006/relationships/image" Target="../media/image199.png"/><Relationship Id="rId116" Type="http://schemas.openxmlformats.org/officeDocument/2006/relationships/customXml" Target="../ink/ink2140.xml"/><Relationship Id="rId20" Type="http://schemas.openxmlformats.org/officeDocument/2006/relationships/customXml" Target="../ink/ink2091.xml"/><Relationship Id="rId41" Type="http://schemas.openxmlformats.org/officeDocument/2006/relationships/image" Target="../media/image187.png"/><Relationship Id="rId62" Type="http://schemas.openxmlformats.org/officeDocument/2006/relationships/customXml" Target="../ink/ink2112.xml"/><Relationship Id="rId83" Type="http://schemas.openxmlformats.org/officeDocument/2006/relationships/image" Target="../media/image207.png"/><Relationship Id="rId88" Type="http://schemas.openxmlformats.org/officeDocument/2006/relationships/customXml" Target="../ink/ink2126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2099.xml"/><Relationship Id="rId57" Type="http://schemas.openxmlformats.org/officeDocument/2006/relationships/image" Target="../media/image194.png"/><Relationship Id="rId106" Type="http://schemas.openxmlformats.org/officeDocument/2006/relationships/customXml" Target="../ink/ink2135.xml"/><Relationship Id="rId10" Type="http://schemas.openxmlformats.org/officeDocument/2006/relationships/customXml" Target="../ink/ink2086.xml"/><Relationship Id="rId31" Type="http://schemas.openxmlformats.org/officeDocument/2006/relationships/image" Target="../media/image183.png"/><Relationship Id="rId52" Type="http://schemas.openxmlformats.org/officeDocument/2006/relationships/customXml" Target="../ink/ink2107.xml"/><Relationship Id="rId73" Type="http://schemas.openxmlformats.org/officeDocument/2006/relationships/image" Target="../media/image202.png"/><Relationship Id="rId78" Type="http://schemas.openxmlformats.org/officeDocument/2006/relationships/customXml" Target="../ink/ink2120.xml"/><Relationship Id="rId94" Type="http://schemas.openxmlformats.org/officeDocument/2006/relationships/customXml" Target="../ink/ink2129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143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164.xml"/><Relationship Id="rId63" Type="http://schemas.openxmlformats.org/officeDocument/2006/relationships/image" Target="../media/image197.png"/><Relationship Id="rId84" Type="http://schemas.openxmlformats.org/officeDocument/2006/relationships/customXml" Target="../ink/ink2185.xml"/><Relationship Id="rId138" Type="http://schemas.openxmlformats.org/officeDocument/2006/relationships/customXml" Target="../ink/ink2213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159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172.xml"/><Relationship Id="rId74" Type="http://schemas.openxmlformats.org/officeDocument/2006/relationships/customXml" Target="../ink/ink2180.xml"/><Relationship Id="rId79" Type="http://schemas.openxmlformats.org/officeDocument/2006/relationships/image" Target="../media/image205.png"/><Relationship Id="rId102" Type="http://schemas.openxmlformats.org/officeDocument/2006/relationships/customXml" Target="../ink/ink2195.xml"/><Relationship Id="rId123" Type="http://schemas.openxmlformats.org/officeDocument/2006/relationships/image" Target="../media/image226.png"/><Relationship Id="rId128" Type="http://schemas.openxmlformats.org/officeDocument/2006/relationships/customXml" Target="../ink/ink2208.xml"/><Relationship Id="rId5" Type="http://schemas.openxmlformats.org/officeDocument/2006/relationships/image" Target="../media/image170.png"/><Relationship Id="rId90" Type="http://schemas.openxmlformats.org/officeDocument/2006/relationships/customXml" Target="../ink/ink2189.xml"/><Relationship Id="rId95" Type="http://schemas.openxmlformats.org/officeDocument/2006/relationships/image" Target="../media/image212.png"/><Relationship Id="rId22" Type="http://schemas.openxmlformats.org/officeDocument/2006/relationships/customXml" Target="../ink/ink2154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167.xml"/><Relationship Id="rId64" Type="http://schemas.openxmlformats.org/officeDocument/2006/relationships/customXml" Target="../ink/ink2175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203.xml"/><Relationship Id="rId134" Type="http://schemas.openxmlformats.org/officeDocument/2006/relationships/customXml" Target="../ink/ink2211.xml"/><Relationship Id="rId139" Type="http://schemas.openxmlformats.org/officeDocument/2006/relationships/image" Target="../media/image234.png"/><Relationship Id="rId80" Type="http://schemas.openxmlformats.org/officeDocument/2006/relationships/customXml" Target="../ink/ink2183.xml"/><Relationship Id="rId85" Type="http://schemas.openxmlformats.org/officeDocument/2006/relationships/customXml" Target="../ink/ink2186.xml"/><Relationship Id="rId12" Type="http://schemas.openxmlformats.org/officeDocument/2006/relationships/customXml" Target="../ink/ink2149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162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198.xml"/><Relationship Id="rId124" Type="http://schemas.openxmlformats.org/officeDocument/2006/relationships/customXml" Target="../ink/ink2206.xml"/><Relationship Id="rId129" Type="http://schemas.openxmlformats.org/officeDocument/2006/relationships/image" Target="../media/image229.png"/><Relationship Id="rId54" Type="http://schemas.openxmlformats.org/officeDocument/2006/relationships/customXml" Target="../ink/ink2170.xml"/><Relationship Id="rId70" Type="http://schemas.openxmlformats.org/officeDocument/2006/relationships/customXml" Target="../ink/ink2178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192.xml"/><Relationship Id="rId140" Type="http://schemas.openxmlformats.org/officeDocument/2006/relationships/customXml" Target="../ink/ink2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6.xml"/><Relationship Id="rId23" Type="http://schemas.openxmlformats.org/officeDocument/2006/relationships/image" Target="../media/image179.png"/><Relationship Id="rId28" Type="http://schemas.openxmlformats.org/officeDocument/2006/relationships/customXml" Target="../ink/ink2157.xml"/><Relationship Id="rId49" Type="http://schemas.openxmlformats.org/officeDocument/2006/relationships/image" Target="../media/image190.png"/><Relationship Id="rId114" Type="http://schemas.openxmlformats.org/officeDocument/2006/relationships/customXml" Target="../ink/ink2201.xml"/><Relationship Id="rId119" Type="http://schemas.openxmlformats.org/officeDocument/2006/relationships/image" Target="../media/image224.png"/><Relationship Id="rId44" Type="http://schemas.openxmlformats.org/officeDocument/2006/relationships/customXml" Target="../ink/ink2165.xml"/><Relationship Id="rId60" Type="http://schemas.openxmlformats.org/officeDocument/2006/relationships/customXml" Target="../ink/ink2173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209.xml"/><Relationship Id="rId135" Type="http://schemas.openxmlformats.org/officeDocument/2006/relationships/image" Target="../media/image232.png"/><Relationship Id="rId13" Type="http://schemas.openxmlformats.org/officeDocument/2006/relationships/image" Target="../media/image174.png"/><Relationship Id="rId18" Type="http://schemas.openxmlformats.org/officeDocument/2006/relationships/customXml" Target="../ink/ink2152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160.xml"/><Relationship Id="rId50" Type="http://schemas.openxmlformats.org/officeDocument/2006/relationships/customXml" Target="../ink/ink2168.xml"/><Relationship Id="rId55" Type="http://schemas.openxmlformats.org/officeDocument/2006/relationships/image" Target="../media/image193.png"/><Relationship Id="rId76" Type="http://schemas.openxmlformats.org/officeDocument/2006/relationships/customXml" Target="../ink/ink2181.xml"/><Relationship Id="rId97" Type="http://schemas.openxmlformats.org/officeDocument/2006/relationships/image" Target="../media/image213.png"/><Relationship Id="rId104" Type="http://schemas.openxmlformats.org/officeDocument/2006/relationships/customXml" Target="../ink/ink2196.xml"/><Relationship Id="rId120" Type="http://schemas.openxmlformats.org/officeDocument/2006/relationships/customXml" Target="../ink/ink2204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190.xml"/><Relationship Id="rId2" Type="http://schemas.openxmlformats.org/officeDocument/2006/relationships/customXml" Target="../ink/ink2144.xml"/><Relationship Id="rId29" Type="http://schemas.openxmlformats.org/officeDocument/2006/relationships/image" Target="../media/image182.png"/><Relationship Id="rId24" Type="http://schemas.openxmlformats.org/officeDocument/2006/relationships/customXml" Target="../ink/ink2155.xml"/><Relationship Id="rId40" Type="http://schemas.openxmlformats.org/officeDocument/2006/relationships/customXml" Target="../ink/ink2163.xml"/><Relationship Id="rId45" Type="http://schemas.openxmlformats.org/officeDocument/2006/relationships/image" Target="../media/image189.png"/><Relationship Id="rId66" Type="http://schemas.openxmlformats.org/officeDocument/2006/relationships/customXml" Target="../ink/ink2176.xml"/><Relationship Id="rId87" Type="http://schemas.openxmlformats.org/officeDocument/2006/relationships/customXml" Target="../ink/ink2187.xml"/><Relationship Id="rId110" Type="http://schemas.openxmlformats.org/officeDocument/2006/relationships/customXml" Target="../ink/ink2199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212.xml"/><Relationship Id="rId61" Type="http://schemas.openxmlformats.org/officeDocument/2006/relationships/image" Target="../media/image196.png"/><Relationship Id="rId82" Type="http://schemas.openxmlformats.org/officeDocument/2006/relationships/customXml" Target="../ink/ink2184.xml"/><Relationship Id="rId19" Type="http://schemas.openxmlformats.org/officeDocument/2006/relationships/image" Target="../media/image177.png"/><Relationship Id="rId14" Type="http://schemas.openxmlformats.org/officeDocument/2006/relationships/customXml" Target="../ink/ink2150.xml"/><Relationship Id="rId30" Type="http://schemas.openxmlformats.org/officeDocument/2006/relationships/customXml" Target="../ink/ink2158.xml"/><Relationship Id="rId35" Type="http://schemas.openxmlformats.org/officeDocument/2006/relationships/image" Target="../media/image185.png"/><Relationship Id="rId56" Type="http://schemas.openxmlformats.org/officeDocument/2006/relationships/customXml" Target="../ink/ink2171.xml"/><Relationship Id="rId77" Type="http://schemas.openxmlformats.org/officeDocument/2006/relationships/image" Target="../media/image204.png"/><Relationship Id="rId100" Type="http://schemas.openxmlformats.org/officeDocument/2006/relationships/customXml" Target="../ink/ink2194.xml"/><Relationship Id="rId105" Type="http://schemas.openxmlformats.org/officeDocument/2006/relationships/image" Target="../media/image217.png"/><Relationship Id="rId126" Type="http://schemas.openxmlformats.org/officeDocument/2006/relationships/customXml" Target="../ink/ink2207.xml"/><Relationship Id="rId8" Type="http://schemas.openxmlformats.org/officeDocument/2006/relationships/customXml" Target="../ink/ink2147.xml"/><Relationship Id="rId51" Type="http://schemas.openxmlformats.org/officeDocument/2006/relationships/image" Target="../media/image191.png"/><Relationship Id="rId72" Type="http://schemas.openxmlformats.org/officeDocument/2006/relationships/customXml" Target="../ink/ink2179.xml"/><Relationship Id="rId93" Type="http://schemas.openxmlformats.org/officeDocument/2006/relationships/image" Target="../media/image211.png"/><Relationship Id="rId98" Type="http://schemas.openxmlformats.org/officeDocument/2006/relationships/customXml" Target="../ink/ink2193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166.xml"/><Relationship Id="rId67" Type="http://schemas.openxmlformats.org/officeDocument/2006/relationships/image" Target="../media/image199.png"/><Relationship Id="rId116" Type="http://schemas.openxmlformats.org/officeDocument/2006/relationships/customXml" Target="../ink/ink2202.xml"/><Relationship Id="rId137" Type="http://schemas.openxmlformats.org/officeDocument/2006/relationships/image" Target="../media/image233.png"/><Relationship Id="rId20" Type="http://schemas.openxmlformats.org/officeDocument/2006/relationships/customXml" Target="../ink/ink2153.xml"/><Relationship Id="rId41" Type="http://schemas.openxmlformats.org/officeDocument/2006/relationships/image" Target="../media/image187.png"/><Relationship Id="rId62" Type="http://schemas.openxmlformats.org/officeDocument/2006/relationships/customXml" Target="../ink/ink2174.xml"/><Relationship Id="rId83" Type="http://schemas.openxmlformats.org/officeDocument/2006/relationships/image" Target="../media/image207.png"/><Relationship Id="rId88" Type="http://schemas.openxmlformats.org/officeDocument/2006/relationships/customXml" Target="../ink/ink2188.xml"/><Relationship Id="rId111" Type="http://schemas.openxmlformats.org/officeDocument/2006/relationships/image" Target="../media/image220.png"/><Relationship Id="rId132" Type="http://schemas.openxmlformats.org/officeDocument/2006/relationships/customXml" Target="../ink/ink2210.xml"/><Relationship Id="rId15" Type="http://schemas.openxmlformats.org/officeDocument/2006/relationships/image" Target="../media/image175.png"/><Relationship Id="rId36" Type="http://schemas.openxmlformats.org/officeDocument/2006/relationships/customXml" Target="../ink/ink2161.xml"/><Relationship Id="rId57" Type="http://schemas.openxmlformats.org/officeDocument/2006/relationships/image" Target="../media/image194.png"/><Relationship Id="rId106" Type="http://schemas.openxmlformats.org/officeDocument/2006/relationships/customXml" Target="../ink/ink2197.xml"/><Relationship Id="rId127" Type="http://schemas.openxmlformats.org/officeDocument/2006/relationships/image" Target="../media/image228.png"/><Relationship Id="rId10" Type="http://schemas.openxmlformats.org/officeDocument/2006/relationships/customXml" Target="../ink/ink2148.xml"/><Relationship Id="rId31" Type="http://schemas.openxmlformats.org/officeDocument/2006/relationships/image" Target="../media/image183.png"/><Relationship Id="rId52" Type="http://schemas.openxmlformats.org/officeDocument/2006/relationships/customXml" Target="../ink/ink2169.xml"/><Relationship Id="rId73" Type="http://schemas.openxmlformats.org/officeDocument/2006/relationships/image" Target="../media/image202.png"/><Relationship Id="rId78" Type="http://schemas.openxmlformats.org/officeDocument/2006/relationships/customXml" Target="../ink/ink2182.xml"/><Relationship Id="rId94" Type="http://schemas.openxmlformats.org/officeDocument/2006/relationships/customXml" Target="../ink/ink2191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205.xml"/><Relationship Id="rId4" Type="http://schemas.openxmlformats.org/officeDocument/2006/relationships/customXml" Target="../ink/ink2145.xml"/><Relationship Id="rId9" Type="http://schemas.openxmlformats.org/officeDocument/2006/relationships/image" Target="../media/image172.png"/><Relationship Id="rId26" Type="http://schemas.openxmlformats.org/officeDocument/2006/relationships/customXml" Target="../ink/ink2156.xml"/><Relationship Id="rId47" Type="http://schemas.openxmlformats.org/officeDocument/2006/relationships/image" Target="../media/image67.png"/><Relationship Id="rId68" Type="http://schemas.openxmlformats.org/officeDocument/2006/relationships/customXml" Target="../ink/ink2177.xml"/><Relationship Id="rId89" Type="http://schemas.openxmlformats.org/officeDocument/2006/relationships/image" Target="../media/image209.png"/><Relationship Id="rId112" Type="http://schemas.openxmlformats.org/officeDocument/2006/relationships/customXml" Target="../ink/ink2200.xml"/><Relationship Id="rId133" Type="http://schemas.openxmlformats.org/officeDocument/2006/relationships/image" Target="../media/image231.png"/><Relationship Id="rId16" Type="http://schemas.openxmlformats.org/officeDocument/2006/relationships/customXml" Target="../ink/ink2151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235.xml"/><Relationship Id="rId63" Type="http://schemas.openxmlformats.org/officeDocument/2006/relationships/image" Target="../media/image197.png"/><Relationship Id="rId84" Type="http://schemas.openxmlformats.org/officeDocument/2006/relationships/customXml" Target="../ink/ink2256.xml"/><Relationship Id="rId138" Type="http://schemas.openxmlformats.org/officeDocument/2006/relationships/customXml" Target="../ink/ink2284.xml"/><Relationship Id="rId159" Type="http://schemas.openxmlformats.org/officeDocument/2006/relationships/image" Target="../media/image244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230.xml"/><Relationship Id="rId53" Type="http://schemas.openxmlformats.org/officeDocument/2006/relationships/image" Target="../media/image192.png"/><Relationship Id="rId74" Type="http://schemas.openxmlformats.org/officeDocument/2006/relationships/customXml" Target="../ink/ink2251.xml"/><Relationship Id="rId128" Type="http://schemas.openxmlformats.org/officeDocument/2006/relationships/customXml" Target="../ink/ink2279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295.xml"/><Relationship Id="rId22" Type="http://schemas.openxmlformats.org/officeDocument/2006/relationships/customXml" Target="../ink/ink2225.xml"/><Relationship Id="rId43" Type="http://schemas.openxmlformats.org/officeDocument/2006/relationships/image" Target="../media/image188.png"/><Relationship Id="rId64" Type="http://schemas.openxmlformats.org/officeDocument/2006/relationships/customXml" Target="../ink/ink2246.xml"/><Relationship Id="rId118" Type="http://schemas.openxmlformats.org/officeDocument/2006/relationships/customXml" Target="../ink/ink2274.xml"/><Relationship Id="rId139" Type="http://schemas.openxmlformats.org/officeDocument/2006/relationships/image" Target="../media/image234.png"/><Relationship Id="rId85" Type="http://schemas.openxmlformats.org/officeDocument/2006/relationships/customXml" Target="../ink/ink2257.xml"/><Relationship Id="rId150" Type="http://schemas.openxmlformats.org/officeDocument/2006/relationships/customXml" Target="../ink/ink2290.xml"/><Relationship Id="rId12" Type="http://schemas.openxmlformats.org/officeDocument/2006/relationships/customXml" Target="../ink/ink2220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233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269.xml"/><Relationship Id="rId124" Type="http://schemas.openxmlformats.org/officeDocument/2006/relationships/customXml" Target="../ink/ink2277.xml"/><Relationship Id="rId129" Type="http://schemas.openxmlformats.org/officeDocument/2006/relationships/image" Target="../media/image229.png"/><Relationship Id="rId54" Type="http://schemas.openxmlformats.org/officeDocument/2006/relationships/customXml" Target="../ink/ink2241.xml"/><Relationship Id="rId70" Type="http://schemas.openxmlformats.org/officeDocument/2006/relationships/customXml" Target="../ink/ink2249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263.xml"/><Relationship Id="rId140" Type="http://schemas.openxmlformats.org/officeDocument/2006/relationships/customXml" Target="../ink/ink2285.xml"/><Relationship Id="rId145" Type="http://schemas.openxmlformats.org/officeDocument/2006/relationships/image" Target="../media/image237.png"/><Relationship Id="rId161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7.xml"/><Relationship Id="rId23" Type="http://schemas.openxmlformats.org/officeDocument/2006/relationships/image" Target="../media/image179.png"/><Relationship Id="rId28" Type="http://schemas.openxmlformats.org/officeDocument/2006/relationships/customXml" Target="../ink/ink2228.xml"/><Relationship Id="rId49" Type="http://schemas.openxmlformats.org/officeDocument/2006/relationships/image" Target="../media/image190.png"/><Relationship Id="rId114" Type="http://schemas.openxmlformats.org/officeDocument/2006/relationships/customXml" Target="../ink/ink2272.xml"/><Relationship Id="rId119" Type="http://schemas.openxmlformats.org/officeDocument/2006/relationships/image" Target="../media/image224.png"/><Relationship Id="rId44" Type="http://schemas.openxmlformats.org/officeDocument/2006/relationships/customXml" Target="../ink/ink2236.xml"/><Relationship Id="rId60" Type="http://schemas.openxmlformats.org/officeDocument/2006/relationships/customXml" Target="../ink/ink2244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280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293.xml"/><Relationship Id="rId13" Type="http://schemas.openxmlformats.org/officeDocument/2006/relationships/image" Target="../media/image174.png"/><Relationship Id="rId18" Type="http://schemas.openxmlformats.org/officeDocument/2006/relationships/customXml" Target="../ink/ink2223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231.xml"/><Relationship Id="rId50" Type="http://schemas.openxmlformats.org/officeDocument/2006/relationships/customXml" Target="../ink/ink2239.xml"/><Relationship Id="rId55" Type="http://schemas.openxmlformats.org/officeDocument/2006/relationships/image" Target="../media/image193.png"/><Relationship Id="rId76" Type="http://schemas.openxmlformats.org/officeDocument/2006/relationships/customXml" Target="../ink/ink2252.xml"/><Relationship Id="rId97" Type="http://schemas.openxmlformats.org/officeDocument/2006/relationships/image" Target="../media/image213.png"/><Relationship Id="rId104" Type="http://schemas.openxmlformats.org/officeDocument/2006/relationships/customXml" Target="../ink/ink2267.xml"/><Relationship Id="rId120" Type="http://schemas.openxmlformats.org/officeDocument/2006/relationships/customXml" Target="../ink/ink2275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288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261.xml"/><Relationship Id="rId162" Type="http://schemas.openxmlformats.org/officeDocument/2006/relationships/customXml" Target="../ink/ink2296.xml"/><Relationship Id="rId2" Type="http://schemas.openxmlformats.org/officeDocument/2006/relationships/customXml" Target="../ink/ink2215.xml"/><Relationship Id="rId29" Type="http://schemas.openxmlformats.org/officeDocument/2006/relationships/image" Target="../media/image182.png"/><Relationship Id="rId24" Type="http://schemas.openxmlformats.org/officeDocument/2006/relationships/customXml" Target="../ink/ink2226.xml"/><Relationship Id="rId40" Type="http://schemas.openxmlformats.org/officeDocument/2006/relationships/customXml" Target="../ink/ink2234.xml"/><Relationship Id="rId45" Type="http://schemas.openxmlformats.org/officeDocument/2006/relationships/image" Target="../media/image189.png"/><Relationship Id="rId66" Type="http://schemas.openxmlformats.org/officeDocument/2006/relationships/customXml" Target="../ink/ink2247.xml"/><Relationship Id="rId87" Type="http://schemas.openxmlformats.org/officeDocument/2006/relationships/customXml" Target="../ink/ink2258.xml"/><Relationship Id="rId110" Type="http://schemas.openxmlformats.org/officeDocument/2006/relationships/customXml" Target="../ink/ink2270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283.xml"/><Relationship Id="rId157" Type="http://schemas.openxmlformats.org/officeDocument/2006/relationships/image" Target="../media/image243.png"/><Relationship Id="rId61" Type="http://schemas.openxmlformats.org/officeDocument/2006/relationships/image" Target="../media/image196.png"/><Relationship Id="rId82" Type="http://schemas.openxmlformats.org/officeDocument/2006/relationships/customXml" Target="../ink/ink2255.xml"/><Relationship Id="rId152" Type="http://schemas.openxmlformats.org/officeDocument/2006/relationships/customXml" Target="../ink/ink2291.xml"/><Relationship Id="rId19" Type="http://schemas.openxmlformats.org/officeDocument/2006/relationships/image" Target="../media/image177.png"/><Relationship Id="rId14" Type="http://schemas.openxmlformats.org/officeDocument/2006/relationships/customXml" Target="../ink/ink2221.xml"/><Relationship Id="rId30" Type="http://schemas.openxmlformats.org/officeDocument/2006/relationships/customXml" Target="../ink/ink2229.xml"/><Relationship Id="rId35" Type="http://schemas.openxmlformats.org/officeDocument/2006/relationships/image" Target="../media/image185.png"/><Relationship Id="rId56" Type="http://schemas.openxmlformats.org/officeDocument/2006/relationships/customXml" Target="../ink/ink2242.xml"/><Relationship Id="rId77" Type="http://schemas.openxmlformats.org/officeDocument/2006/relationships/image" Target="../media/image204.png"/><Relationship Id="rId100" Type="http://schemas.openxmlformats.org/officeDocument/2006/relationships/customXml" Target="../ink/ink2265.xml"/><Relationship Id="rId105" Type="http://schemas.openxmlformats.org/officeDocument/2006/relationships/image" Target="../media/image217.png"/><Relationship Id="rId126" Type="http://schemas.openxmlformats.org/officeDocument/2006/relationships/customXml" Target="../ink/ink2278.xml"/><Relationship Id="rId147" Type="http://schemas.openxmlformats.org/officeDocument/2006/relationships/image" Target="../media/image238.png"/><Relationship Id="rId8" Type="http://schemas.openxmlformats.org/officeDocument/2006/relationships/customXml" Target="../ink/ink2218.xml"/><Relationship Id="rId51" Type="http://schemas.openxmlformats.org/officeDocument/2006/relationships/image" Target="../media/image191.png"/><Relationship Id="rId72" Type="http://schemas.openxmlformats.org/officeDocument/2006/relationships/customXml" Target="../ink/ink2250.xml"/><Relationship Id="rId93" Type="http://schemas.openxmlformats.org/officeDocument/2006/relationships/image" Target="../media/image211.png"/><Relationship Id="rId98" Type="http://schemas.openxmlformats.org/officeDocument/2006/relationships/customXml" Target="../ink/ink2264.xml"/><Relationship Id="rId121" Type="http://schemas.openxmlformats.org/officeDocument/2006/relationships/image" Target="../media/image225.png"/><Relationship Id="rId142" Type="http://schemas.openxmlformats.org/officeDocument/2006/relationships/customXml" Target="../ink/ink2286.xml"/><Relationship Id="rId163" Type="http://schemas.openxmlformats.org/officeDocument/2006/relationships/customXml" Target="../ink/ink2297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237.xml"/><Relationship Id="rId67" Type="http://schemas.openxmlformats.org/officeDocument/2006/relationships/image" Target="../media/image199.png"/><Relationship Id="rId116" Type="http://schemas.openxmlformats.org/officeDocument/2006/relationships/customXml" Target="../ink/ink2273.xml"/><Relationship Id="rId137" Type="http://schemas.openxmlformats.org/officeDocument/2006/relationships/image" Target="../media/image233.png"/><Relationship Id="rId158" Type="http://schemas.openxmlformats.org/officeDocument/2006/relationships/customXml" Target="../ink/ink2294.xml"/><Relationship Id="rId20" Type="http://schemas.openxmlformats.org/officeDocument/2006/relationships/customXml" Target="../ink/ink2224.xml"/><Relationship Id="rId41" Type="http://schemas.openxmlformats.org/officeDocument/2006/relationships/image" Target="../media/image187.png"/><Relationship Id="rId62" Type="http://schemas.openxmlformats.org/officeDocument/2006/relationships/customXml" Target="../ink/ink2245.xml"/><Relationship Id="rId83" Type="http://schemas.openxmlformats.org/officeDocument/2006/relationships/image" Target="../media/image207.png"/><Relationship Id="rId88" Type="http://schemas.openxmlformats.org/officeDocument/2006/relationships/customXml" Target="../ink/ink2259.xml"/><Relationship Id="rId111" Type="http://schemas.openxmlformats.org/officeDocument/2006/relationships/image" Target="../media/image220.png"/><Relationship Id="rId132" Type="http://schemas.openxmlformats.org/officeDocument/2006/relationships/customXml" Target="../ink/ink2281.xml"/><Relationship Id="rId153" Type="http://schemas.openxmlformats.org/officeDocument/2006/relationships/image" Target="../media/image241.png"/><Relationship Id="rId15" Type="http://schemas.openxmlformats.org/officeDocument/2006/relationships/image" Target="../media/image175.png"/><Relationship Id="rId36" Type="http://schemas.openxmlformats.org/officeDocument/2006/relationships/customXml" Target="../ink/ink2232.xml"/><Relationship Id="rId57" Type="http://schemas.openxmlformats.org/officeDocument/2006/relationships/image" Target="../media/image194.png"/><Relationship Id="rId106" Type="http://schemas.openxmlformats.org/officeDocument/2006/relationships/customXml" Target="../ink/ink2268.xml"/><Relationship Id="rId127" Type="http://schemas.openxmlformats.org/officeDocument/2006/relationships/image" Target="../media/image228.png"/><Relationship Id="rId10" Type="http://schemas.openxmlformats.org/officeDocument/2006/relationships/customXml" Target="../ink/ink2219.xml"/><Relationship Id="rId31" Type="http://schemas.openxmlformats.org/officeDocument/2006/relationships/image" Target="../media/image183.png"/><Relationship Id="rId52" Type="http://schemas.openxmlformats.org/officeDocument/2006/relationships/customXml" Target="../ink/ink2240.xml"/><Relationship Id="rId73" Type="http://schemas.openxmlformats.org/officeDocument/2006/relationships/image" Target="../media/image202.png"/><Relationship Id="rId78" Type="http://schemas.openxmlformats.org/officeDocument/2006/relationships/customXml" Target="../ink/ink2253.xml"/><Relationship Id="rId94" Type="http://schemas.openxmlformats.org/officeDocument/2006/relationships/customXml" Target="../ink/ink2262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276.xml"/><Relationship Id="rId143" Type="http://schemas.openxmlformats.org/officeDocument/2006/relationships/image" Target="../media/image236.png"/><Relationship Id="rId148" Type="http://schemas.openxmlformats.org/officeDocument/2006/relationships/customXml" Target="../ink/ink2289.xml"/><Relationship Id="rId164" Type="http://schemas.openxmlformats.org/officeDocument/2006/relationships/image" Target="../media/image246.png"/><Relationship Id="rId4" Type="http://schemas.openxmlformats.org/officeDocument/2006/relationships/customXml" Target="../ink/ink2216.xml"/><Relationship Id="rId9" Type="http://schemas.openxmlformats.org/officeDocument/2006/relationships/image" Target="../media/image172.png"/><Relationship Id="rId26" Type="http://schemas.openxmlformats.org/officeDocument/2006/relationships/customXml" Target="../ink/ink2227.xml"/><Relationship Id="rId47" Type="http://schemas.openxmlformats.org/officeDocument/2006/relationships/image" Target="../media/image67.png"/><Relationship Id="rId68" Type="http://schemas.openxmlformats.org/officeDocument/2006/relationships/customXml" Target="../ink/ink2248.xml"/><Relationship Id="rId89" Type="http://schemas.openxmlformats.org/officeDocument/2006/relationships/image" Target="../media/image209.png"/><Relationship Id="rId112" Type="http://schemas.openxmlformats.org/officeDocument/2006/relationships/customXml" Target="../ink/ink2271.xml"/><Relationship Id="rId133" Type="http://schemas.openxmlformats.org/officeDocument/2006/relationships/image" Target="../media/image231.png"/><Relationship Id="rId154" Type="http://schemas.openxmlformats.org/officeDocument/2006/relationships/customXml" Target="../ink/ink2292.xml"/><Relationship Id="rId16" Type="http://schemas.openxmlformats.org/officeDocument/2006/relationships/customXml" Target="../ink/ink2222.xml"/><Relationship Id="rId37" Type="http://schemas.openxmlformats.org/officeDocument/2006/relationships/image" Target="../media/image99.png"/><Relationship Id="rId58" Type="http://schemas.openxmlformats.org/officeDocument/2006/relationships/customXml" Target="../ink/ink2243.xml"/><Relationship Id="rId79" Type="http://schemas.openxmlformats.org/officeDocument/2006/relationships/image" Target="../media/image205.png"/><Relationship Id="rId102" Type="http://schemas.openxmlformats.org/officeDocument/2006/relationships/customXml" Target="../ink/ink2266.xml"/><Relationship Id="rId123" Type="http://schemas.openxmlformats.org/officeDocument/2006/relationships/image" Target="../media/image226.png"/><Relationship Id="rId144" Type="http://schemas.openxmlformats.org/officeDocument/2006/relationships/customXml" Target="../ink/ink2287.xml"/><Relationship Id="rId90" Type="http://schemas.openxmlformats.org/officeDocument/2006/relationships/customXml" Target="../ink/ink2260.xml"/><Relationship Id="rId27" Type="http://schemas.openxmlformats.org/officeDocument/2006/relationships/image" Target="../media/image181.png"/><Relationship Id="rId48" Type="http://schemas.openxmlformats.org/officeDocument/2006/relationships/customXml" Target="../ink/ink2238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282.xml"/><Relationship Id="rId80" Type="http://schemas.openxmlformats.org/officeDocument/2006/relationships/customXml" Target="../ink/ink2254.xml"/><Relationship Id="rId155" Type="http://schemas.openxmlformats.org/officeDocument/2006/relationships/image" Target="../media/image242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318.xml"/><Relationship Id="rId63" Type="http://schemas.openxmlformats.org/officeDocument/2006/relationships/image" Target="../media/image197.png"/><Relationship Id="rId84" Type="http://schemas.openxmlformats.org/officeDocument/2006/relationships/customXml" Target="../ink/ink2339.xml"/><Relationship Id="rId138" Type="http://schemas.openxmlformats.org/officeDocument/2006/relationships/customXml" Target="../ink/ink2367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313.xml"/><Relationship Id="rId53" Type="http://schemas.openxmlformats.org/officeDocument/2006/relationships/image" Target="../media/image192.png"/><Relationship Id="rId74" Type="http://schemas.openxmlformats.org/officeDocument/2006/relationships/customXml" Target="../ink/ink2334.xml"/><Relationship Id="rId128" Type="http://schemas.openxmlformats.org/officeDocument/2006/relationships/customXml" Target="../ink/ink2362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378.xml"/><Relationship Id="rId22" Type="http://schemas.openxmlformats.org/officeDocument/2006/relationships/customXml" Target="../ink/ink2308.xml"/><Relationship Id="rId43" Type="http://schemas.openxmlformats.org/officeDocument/2006/relationships/image" Target="../media/image188.png"/><Relationship Id="rId64" Type="http://schemas.openxmlformats.org/officeDocument/2006/relationships/customXml" Target="../ink/ink2329.xml"/><Relationship Id="rId118" Type="http://schemas.openxmlformats.org/officeDocument/2006/relationships/customXml" Target="../ink/ink2357.xml"/><Relationship Id="rId139" Type="http://schemas.openxmlformats.org/officeDocument/2006/relationships/image" Target="../media/image234.png"/><Relationship Id="rId85" Type="http://schemas.openxmlformats.org/officeDocument/2006/relationships/customXml" Target="../ink/ink2340.xml"/><Relationship Id="rId150" Type="http://schemas.openxmlformats.org/officeDocument/2006/relationships/customXml" Target="../ink/ink2373.xml"/><Relationship Id="rId171" Type="http://schemas.openxmlformats.org/officeDocument/2006/relationships/customXml" Target="../ink/ink2384.xml"/><Relationship Id="rId12" Type="http://schemas.openxmlformats.org/officeDocument/2006/relationships/customXml" Target="../ink/ink2303.xml"/><Relationship Id="rId33" Type="http://schemas.openxmlformats.org/officeDocument/2006/relationships/image" Target="../media/image184.png"/><Relationship Id="rId108" Type="http://schemas.openxmlformats.org/officeDocument/2006/relationships/customXml" Target="../ink/ink2352.xml"/><Relationship Id="rId129" Type="http://schemas.openxmlformats.org/officeDocument/2006/relationships/image" Target="../media/image229.png"/><Relationship Id="rId54" Type="http://schemas.openxmlformats.org/officeDocument/2006/relationships/customXml" Target="../ink/ink2324.xml"/><Relationship Id="rId75" Type="http://schemas.openxmlformats.org/officeDocument/2006/relationships/image" Target="../media/image203.png"/><Relationship Id="rId96" Type="http://schemas.openxmlformats.org/officeDocument/2006/relationships/customXml" Target="../ink/ink2346.xml"/><Relationship Id="rId140" Type="http://schemas.openxmlformats.org/officeDocument/2006/relationships/customXml" Target="../ink/ink2368.xml"/><Relationship Id="rId161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0.xml"/><Relationship Id="rId23" Type="http://schemas.openxmlformats.org/officeDocument/2006/relationships/image" Target="../media/image179.png"/><Relationship Id="rId28" Type="http://schemas.openxmlformats.org/officeDocument/2006/relationships/customXml" Target="../ink/ink2311.xml"/><Relationship Id="rId49" Type="http://schemas.openxmlformats.org/officeDocument/2006/relationships/image" Target="../media/image190.png"/><Relationship Id="rId114" Type="http://schemas.openxmlformats.org/officeDocument/2006/relationships/customXml" Target="../ink/ink2355.xml"/><Relationship Id="rId119" Type="http://schemas.openxmlformats.org/officeDocument/2006/relationships/image" Target="../media/image224.png"/><Relationship Id="rId44" Type="http://schemas.openxmlformats.org/officeDocument/2006/relationships/customXml" Target="../ink/ink2319.xml"/><Relationship Id="rId60" Type="http://schemas.openxmlformats.org/officeDocument/2006/relationships/customXml" Target="../ink/ink2327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363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376.xml"/><Relationship Id="rId172" Type="http://schemas.openxmlformats.org/officeDocument/2006/relationships/image" Target="../media/image250.png"/><Relationship Id="rId13" Type="http://schemas.openxmlformats.org/officeDocument/2006/relationships/image" Target="../media/image174.png"/><Relationship Id="rId18" Type="http://schemas.openxmlformats.org/officeDocument/2006/relationships/customXml" Target="../ink/ink2306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314.xml"/><Relationship Id="rId50" Type="http://schemas.openxmlformats.org/officeDocument/2006/relationships/customXml" Target="../ink/ink2322.xml"/><Relationship Id="rId55" Type="http://schemas.openxmlformats.org/officeDocument/2006/relationships/image" Target="../media/image193.png"/><Relationship Id="rId76" Type="http://schemas.openxmlformats.org/officeDocument/2006/relationships/customXml" Target="../ink/ink2335.xml"/><Relationship Id="rId97" Type="http://schemas.openxmlformats.org/officeDocument/2006/relationships/image" Target="../media/image213.png"/><Relationship Id="rId104" Type="http://schemas.openxmlformats.org/officeDocument/2006/relationships/customXml" Target="../ink/ink2350.xml"/><Relationship Id="rId120" Type="http://schemas.openxmlformats.org/officeDocument/2006/relationships/customXml" Target="../ink/ink2358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371.xml"/><Relationship Id="rId167" Type="http://schemas.openxmlformats.org/officeDocument/2006/relationships/customXml" Target="../ink/ink2382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344.xml"/><Relationship Id="rId162" Type="http://schemas.openxmlformats.org/officeDocument/2006/relationships/customXml" Target="../ink/ink2379.xml"/><Relationship Id="rId2" Type="http://schemas.openxmlformats.org/officeDocument/2006/relationships/customXml" Target="../ink/ink2298.xml"/><Relationship Id="rId29" Type="http://schemas.openxmlformats.org/officeDocument/2006/relationships/image" Target="../media/image182.png"/><Relationship Id="rId24" Type="http://schemas.openxmlformats.org/officeDocument/2006/relationships/customXml" Target="../ink/ink2309.xml"/><Relationship Id="rId40" Type="http://schemas.openxmlformats.org/officeDocument/2006/relationships/customXml" Target="../ink/ink2317.xml"/><Relationship Id="rId45" Type="http://schemas.openxmlformats.org/officeDocument/2006/relationships/image" Target="../media/image189.png"/><Relationship Id="rId66" Type="http://schemas.openxmlformats.org/officeDocument/2006/relationships/customXml" Target="../ink/ink2330.xml"/><Relationship Id="rId87" Type="http://schemas.openxmlformats.org/officeDocument/2006/relationships/customXml" Target="../ink/ink2341.xml"/><Relationship Id="rId110" Type="http://schemas.openxmlformats.org/officeDocument/2006/relationships/customXml" Target="../ink/ink2353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366.xml"/><Relationship Id="rId157" Type="http://schemas.openxmlformats.org/officeDocument/2006/relationships/image" Target="../media/image243.png"/><Relationship Id="rId61" Type="http://schemas.openxmlformats.org/officeDocument/2006/relationships/image" Target="../media/image196.png"/><Relationship Id="rId82" Type="http://schemas.openxmlformats.org/officeDocument/2006/relationships/customXml" Target="../ink/ink2338.xml"/><Relationship Id="rId152" Type="http://schemas.openxmlformats.org/officeDocument/2006/relationships/customXml" Target="../ink/ink2374.xml"/><Relationship Id="rId173" Type="http://schemas.openxmlformats.org/officeDocument/2006/relationships/customXml" Target="../ink/ink2385.xml"/><Relationship Id="rId19" Type="http://schemas.openxmlformats.org/officeDocument/2006/relationships/image" Target="../media/image177.png"/><Relationship Id="rId14" Type="http://schemas.openxmlformats.org/officeDocument/2006/relationships/customXml" Target="../ink/ink2304.xml"/><Relationship Id="rId30" Type="http://schemas.openxmlformats.org/officeDocument/2006/relationships/customXml" Target="../ink/ink2312.xml"/><Relationship Id="rId35" Type="http://schemas.openxmlformats.org/officeDocument/2006/relationships/image" Target="../media/image185.png"/><Relationship Id="rId56" Type="http://schemas.openxmlformats.org/officeDocument/2006/relationships/customXml" Target="../ink/ink2325.xml"/><Relationship Id="rId77" Type="http://schemas.openxmlformats.org/officeDocument/2006/relationships/image" Target="../media/image204.png"/><Relationship Id="rId100" Type="http://schemas.openxmlformats.org/officeDocument/2006/relationships/customXml" Target="../ink/ink2348.xml"/><Relationship Id="rId105" Type="http://schemas.openxmlformats.org/officeDocument/2006/relationships/image" Target="../media/image217.png"/><Relationship Id="rId126" Type="http://schemas.openxmlformats.org/officeDocument/2006/relationships/customXml" Target="../ink/ink2361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301.xml"/><Relationship Id="rId51" Type="http://schemas.openxmlformats.org/officeDocument/2006/relationships/image" Target="../media/image191.png"/><Relationship Id="rId72" Type="http://schemas.openxmlformats.org/officeDocument/2006/relationships/customXml" Target="../ink/ink2333.xml"/><Relationship Id="rId93" Type="http://schemas.openxmlformats.org/officeDocument/2006/relationships/image" Target="../media/image211.png"/><Relationship Id="rId98" Type="http://schemas.openxmlformats.org/officeDocument/2006/relationships/customXml" Target="../ink/ink2347.xml"/><Relationship Id="rId121" Type="http://schemas.openxmlformats.org/officeDocument/2006/relationships/image" Target="../media/image225.png"/><Relationship Id="rId142" Type="http://schemas.openxmlformats.org/officeDocument/2006/relationships/customXml" Target="../ink/ink2369.xml"/><Relationship Id="rId163" Type="http://schemas.openxmlformats.org/officeDocument/2006/relationships/customXml" Target="../ink/ink2380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320.xml"/><Relationship Id="rId67" Type="http://schemas.openxmlformats.org/officeDocument/2006/relationships/image" Target="../media/image199.png"/><Relationship Id="rId116" Type="http://schemas.openxmlformats.org/officeDocument/2006/relationships/customXml" Target="../ink/ink2356.xml"/><Relationship Id="rId137" Type="http://schemas.openxmlformats.org/officeDocument/2006/relationships/image" Target="../media/image233.png"/><Relationship Id="rId158" Type="http://schemas.openxmlformats.org/officeDocument/2006/relationships/customXml" Target="../ink/ink2377.xml"/><Relationship Id="rId20" Type="http://schemas.openxmlformats.org/officeDocument/2006/relationships/customXml" Target="../ink/ink2307.xml"/><Relationship Id="rId41" Type="http://schemas.openxmlformats.org/officeDocument/2006/relationships/image" Target="../media/image187.png"/><Relationship Id="rId62" Type="http://schemas.openxmlformats.org/officeDocument/2006/relationships/customXml" Target="../ink/ink2328.xml"/><Relationship Id="rId83" Type="http://schemas.openxmlformats.org/officeDocument/2006/relationships/image" Target="../media/image207.png"/><Relationship Id="rId88" Type="http://schemas.openxmlformats.org/officeDocument/2006/relationships/customXml" Target="../ink/ink2342.xml"/><Relationship Id="rId111" Type="http://schemas.openxmlformats.org/officeDocument/2006/relationships/image" Target="../media/image220.png"/><Relationship Id="rId132" Type="http://schemas.openxmlformats.org/officeDocument/2006/relationships/customXml" Target="../ink/ink2364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5" Type="http://schemas.openxmlformats.org/officeDocument/2006/relationships/image" Target="../media/image175.png"/><Relationship Id="rId36" Type="http://schemas.openxmlformats.org/officeDocument/2006/relationships/customXml" Target="../ink/ink2315.xml"/><Relationship Id="rId57" Type="http://schemas.openxmlformats.org/officeDocument/2006/relationships/image" Target="../media/image194.png"/><Relationship Id="rId106" Type="http://schemas.openxmlformats.org/officeDocument/2006/relationships/customXml" Target="../ink/ink2351.xml"/><Relationship Id="rId127" Type="http://schemas.openxmlformats.org/officeDocument/2006/relationships/image" Target="../media/image228.png"/><Relationship Id="rId10" Type="http://schemas.openxmlformats.org/officeDocument/2006/relationships/customXml" Target="../ink/ink2302.xml"/><Relationship Id="rId31" Type="http://schemas.openxmlformats.org/officeDocument/2006/relationships/image" Target="../media/image183.png"/><Relationship Id="rId52" Type="http://schemas.openxmlformats.org/officeDocument/2006/relationships/customXml" Target="../ink/ink2323.xml"/><Relationship Id="rId73" Type="http://schemas.openxmlformats.org/officeDocument/2006/relationships/image" Target="../media/image202.png"/><Relationship Id="rId78" Type="http://schemas.openxmlformats.org/officeDocument/2006/relationships/customXml" Target="../ink/ink2336.xml"/><Relationship Id="rId94" Type="http://schemas.openxmlformats.org/officeDocument/2006/relationships/customXml" Target="../ink/ink2345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359.xml"/><Relationship Id="rId143" Type="http://schemas.openxmlformats.org/officeDocument/2006/relationships/image" Target="../media/image236.png"/><Relationship Id="rId148" Type="http://schemas.openxmlformats.org/officeDocument/2006/relationships/customXml" Target="../ink/ink2372.xml"/><Relationship Id="rId164" Type="http://schemas.openxmlformats.org/officeDocument/2006/relationships/image" Target="../media/image246.png"/><Relationship Id="rId169" Type="http://schemas.openxmlformats.org/officeDocument/2006/relationships/customXml" Target="../ink/ink2383.xml"/><Relationship Id="rId4" Type="http://schemas.openxmlformats.org/officeDocument/2006/relationships/customXml" Target="../ink/ink2299.xml"/><Relationship Id="rId9" Type="http://schemas.openxmlformats.org/officeDocument/2006/relationships/image" Target="../media/image172.png"/><Relationship Id="rId26" Type="http://schemas.openxmlformats.org/officeDocument/2006/relationships/customXml" Target="../ink/ink2310.xml"/><Relationship Id="rId47" Type="http://schemas.openxmlformats.org/officeDocument/2006/relationships/image" Target="../media/image67.png"/><Relationship Id="rId68" Type="http://schemas.openxmlformats.org/officeDocument/2006/relationships/customXml" Target="../ink/ink2331.xml"/><Relationship Id="rId89" Type="http://schemas.openxmlformats.org/officeDocument/2006/relationships/image" Target="../media/image209.png"/><Relationship Id="rId112" Type="http://schemas.openxmlformats.org/officeDocument/2006/relationships/customXml" Target="../ink/ink2354.xml"/><Relationship Id="rId133" Type="http://schemas.openxmlformats.org/officeDocument/2006/relationships/image" Target="../media/image231.png"/><Relationship Id="rId154" Type="http://schemas.openxmlformats.org/officeDocument/2006/relationships/customXml" Target="../ink/ink2375.xml"/><Relationship Id="rId175" Type="http://schemas.openxmlformats.org/officeDocument/2006/relationships/customXml" Target="../ink/ink2386.xml"/><Relationship Id="rId16" Type="http://schemas.openxmlformats.org/officeDocument/2006/relationships/customXml" Target="../ink/ink2305.xml"/><Relationship Id="rId37" Type="http://schemas.openxmlformats.org/officeDocument/2006/relationships/image" Target="../media/image99.png"/><Relationship Id="rId58" Type="http://schemas.openxmlformats.org/officeDocument/2006/relationships/customXml" Target="../ink/ink2326.xml"/><Relationship Id="rId79" Type="http://schemas.openxmlformats.org/officeDocument/2006/relationships/image" Target="../media/image205.png"/><Relationship Id="rId102" Type="http://schemas.openxmlformats.org/officeDocument/2006/relationships/customXml" Target="../ink/ink2349.xml"/><Relationship Id="rId123" Type="http://schemas.openxmlformats.org/officeDocument/2006/relationships/image" Target="../media/image226.png"/><Relationship Id="rId144" Type="http://schemas.openxmlformats.org/officeDocument/2006/relationships/customXml" Target="../ink/ink2370.xml"/><Relationship Id="rId90" Type="http://schemas.openxmlformats.org/officeDocument/2006/relationships/customXml" Target="../ink/ink2343.xml"/><Relationship Id="rId165" Type="http://schemas.openxmlformats.org/officeDocument/2006/relationships/customXml" Target="../ink/ink2381.xml"/><Relationship Id="rId27" Type="http://schemas.openxmlformats.org/officeDocument/2006/relationships/image" Target="../media/image181.png"/><Relationship Id="rId48" Type="http://schemas.openxmlformats.org/officeDocument/2006/relationships/customXml" Target="../ink/ink2321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365.xml"/><Relationship Id="rId80" Type="http://schemas.openxmlformats.org/officeDocument/2006/relationships/customXml" Target="../ink/ink2337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316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360.xml"/><Relationship Id="rId70" Type="http://schemas.openxmlformats.org/officeDocument/2006/relationships/customXml" Target="../ink/ink2332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5.xml"/><Relationship Id="rId17" Type="http://schemas.openxmlformats.org/officeDocument/2006/relationships/image" Target="../media/image14.png"/><Relationship Id="rId2" Type="http://schemas.openxmlformats.org/officeDocument/2006/relationships/customXml" Target="../ink/ink21.xml"/><Relationship Id="rId16" Type="http://schemas.openxmlformats.org/officeDocument/2006/relationships/customXml" Target="../ink/ink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24.xml"/><Relationship Id="rId9" Type="http://schemas.openxmlformats.org/officeDocument/2006/relationships/image" Target="../media/image6.png"/><Relationship Id="rId14" Type="http://schemas.openxmlformats.org/officeDocument/2006/relationships/customXml" Target="../ink/ink26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407.xml"/><Relationship Id="rId63" Type="http://schemas.openxmlformats.org/officeDocument/2006/relationships/image" Target="../media/image197.png"/><Relationship Id="rId84" Type="http://schemas.openxmlformats.org/officeDocument/2006/relationships/customXml" Target="../ink/ink2428.xml"/><Relationship Id="rId138" Type="http://schemas.openxmlformats.org/officeDocument/2006/relationships/customXml" Target="../ink/ink2456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402.xml"/><Relationship Id="rId53" Type="http://schemas.openxmlformats.org/officeDocument/2006/relationships/image" Target="../media/image192.png"/><Relationship Id="rId74" Type="http://schemas.openxmlformats.org/officeDocument/2006/relationships/customXml" Target="../ink/ink2423.xml"/><Relationship Id="rId128" Type="http://schemas.openxmlformats.org/officeDocument/2006/relationships/customXml" Target="../ink/ink2451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467.xml"/><Relationship Id="rId22" Type="http://schemas.openxmlformats.org/officeDocument/2006/relationships/customXml" Target="../ink/ink2397.xml"/><Relationship Id="rId43" Type="http://schemas.openxmlformats.org/officeDocument/2006/relationships/image" Target="../media/image188.png"/><Relationship Id="rId64" Type="http://schemas.openxmlformats.org/officeDocument/2006/relationships/customXml" Target="../ink/ink2418.xml"/><Relationship Id="rId118" Type="http://schemas.openxmlformats.org/officeDocument/2006/relationships/customXml" Target="../ink/ink2446.xml"/><Relationship Id="rId139" Type="http://schemas.openxmlformats.org/officeDocument/2006/relationships/image" Target="../media/image234.png"/><Relationship Id="rId85" Type="http://schemas.openxmlformats.org/officeDocument/2006/relationships/customXml" Target="../ink/ink2429.xml"/><Relationship Id="rId150" Type="http://schemas.openxmlformats.org/officeDocument/2006/relationships/customXml" Target="../ink/ink2462.xml"/><Relationship Id="rId171" Type="http://schemas.openxmlformats.org/officeDocument/2006/relationships/customXml" Target="../ink/ink2473.xml"/><Relationship Id="rId12" Type="http://schemas.openxmlformats.org/officeDocument/2006/relationships/customXml" Target="../ink/ink2392.xml"/><Relationship Id="rId33" Type="http://schemas.openxmlformats.org/officeDocument/2006/relationships/image" Target="../media/image184.png"/><Relationship Id="rId108" Type="http://schemas.openxmlformats.org/officeDocument/2006/relationships/customXml" Target="../ink/ink2441.xml"/><Relationship Id="rId129" Type="http://schemas.openxmlformats.org/officeDocument/2006/relationships/image" Target="../media/image229.png"/><Relationship Id="rId54" Type="http://schemas.openxmlformats.org/officeDocument/2006/relationships/customXml" Target="../ink/ink2413.xml"/><Relationship Id="rId75" Type="http://schemas.openxmlformats.org/officeDocument/2006/relationships/image" Target="../media/image203.png"/><Relationship Id="rId96" Type="http://schemas.openxmlformats.org/officeDocument/2006/relationships/customXml" Target="../ink/ink2435.xml"/><Relationship Id="rId140" Type="http://schemas.openxmlformats.org/officeDocument/2006/relationships/customXml" Target="../ink/ink2457.xml"/><Relationship Id="rId161" Type="http://schemas.openxmlformats.org/officeDocument/2006/relationships/image" Target="../media/image245.png"/><Relationship Id="rId6" Type="http://schemas.openxmlformats.org/officeDocument/2006/relationships/customXml" Target="../ink/ink2389.xml"/><Relationship Id="rId23" Type="http://schemas.openxmlformats.org/officeDocument/2006/relationships/image" Target="../media/image179.png"/><Relationship Id="rId28" Type="http://schemas.openxmlformats.org/officeDocument/2006/relationships/customXml" Target="../ink/ink2400.xml"/><Relationship Id="rId49" Type="http://schemas.openxmlformats.org/officeDocument/2006/relationships/image" Target="../media/image190.png"/><Relationship Id="rId114" Type="http://schemas.openxmlformats.org/officeDocument/2006/relationships/customXml" Target="../ink/ink2444.xml"/><Relationship Id="rId119" Type="http://schemas.openxmlformats.org/officeDocument/2006/relationships/image" Target="../media/image224.png"/><Relationship Id="rId44" Type="http://schemas.openxmlformats.org/officeDocument/2006/relationships/customXml" Target="../ink/ink2408.xml"/><Relationship Id="rId60" Type="http://schemas.openxmlformats.org/officeDocument/2006/relationships/customXml" Target="../ink/ink2416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452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465.xml"/><Relationship Id="rId177" Type="http://schemas.openxmlformats.org/officeDocument/2006/relationships/customXml" Target="../ink/ink2476.xml"/><Relationship Id="rId172" Type="http://schemas.openxmlformats.org/officeDocument/2006/relationships/image" Target="../media/image250.png"/><Relationship Id="rId13" Type="http://schemas.openxmlformats.org/officeDocument/2006/relationships/image" Target="../media/image174.png"/><Relationship Id="rId18" Type="http://schemas.openxmlformats.org/officeDocument/2006/relationships/customXml" Target="../ink/ink2395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403.xml"/><Relationship Id="rId50" Type="http://schemas.openxmlformats.org/officeDocument/2006/relationships/customXml" Target="../ink/ink2411.xml"/><Relationship Id="rId55" Type="http://schemas.openxmlformats.org/officeDocument/2006/relationships/image" Target="../media/image193.png"/><Relationship Id="rId76" Type="http://schemas.openxmlformats.org/officeDocument/2006/relationships/customXml" Target="../ink/ink2424.xml"/><Relationship Id="rId97" Type="http://schemas.openxmlformats.org/officeDocument/2006/relationships/image" Target="../media/image213.png"/><Relationship Id="rId104" Type="http://schemas.openxmlformats.org/officeDocument/2006/relationships/customXml" Target="../ink/ink2439.xml"/><Relationship Id="rId120" Type="http://schemas.openxmlformats.org/officeDocument/2006/relationships/customXml" Target="../ink/ink2447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460.xml"/><Relationship Id="rId167" Type="http://schemas.openxmlformats.org/officeDocument/2006/relationships/customXml" Target="../ink/ink2471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433.xml"/><Relationship Id="rId162" Type="http://schemas.openxmlformats.org/officeDocument/2006/relationships/customXml" Target="../ink/ink2468.xml"/><Relationship Id="rId2" Type="http://schemas.openxmlformats.org/officeDocument/2006/relationships/customXml" Target="../ink/ink2387.xml"/><Relationship Id="rId29" Type="http://schemas.openxmlformats.org/officeDocument/2006/relationships/image" Target="../media/image182.png"/><Relationship Id="rId24" Type="http://schemas.openxmlformats.org/officeDocument/2006/relationships/customXml" Target="../ink/ink2398.xml"/><Relationship Id="rId40" Type="http://schemas.openxmlformats.org/officeDocument/2006/relationships/customXml" Target="../ink/ink2406.xml"/><Relationship Id="rId45" Type="http://schemas.openxmlformats.org/officeDocument/2006/relationships/image" Target="../media/image189.png"/><Relationship Id="rId66" Type="http://schemas.openxmlformats.org/officeDocument/2006/relationships/customXml" Target="../ink/ink2419.xml"/><Relationship Id="rId87" Type="http://schemas.openxmlformats.org/officeDocument/2006/relationships/customXml" Target="../ink/ink2430.xml"/><Relationship Id="rId110" Type="http://schemas.openxmlformats.org/officeDocument/2006/relationships/customXml" Target="../ink/ink2442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455.xml"/><Relationship Id="rId157" Type="http://schemas.openxmlformats.org/officeDocument/2006/relationships/image" Target="../media/image243.png"/><Relationship Id="rId178" Type="http://schemas.openxmlformats.org/officeDocument/2006/relationships/image" Target="../media/image253.png"/><Relationship Id="rId61" Type="http://schemas.openxmlformats.org/officeDocument/2006/relationships/image" Target="../media/image196.png"/><Relationship Id="rId82" Type="http://schemas.openxmlformats.org/officeDocument/2006/relationships/customXml" Target="../ink/ink2427.xml"/><Relationship Id="rId152" Type="http://schemas.openxmlformats.org/officeDocument/2006/relationships/customXml" Target="../ink/ink2463.xml"/><Relationship Id="rId173" Type="http://schemas.openxmlformats.org/officeDocument/2006/relationships/customXml" Target="../ink/ink2474.xml"/><Relationship Id="rId19" Type="http://schemas.openxmlformats.org/officeDocument/2006/relationships/image" Target="../media/image177.png"/><Relationship Id="rId14" Type="http://schemas.openxmlformats.org/officeDocument/2006/relationships/customXml" Target="../ink/ink2393.xml"/><Relationship Id="rId30" Type="http://schemas.openxmlformats.org/officeDocument/2006/relationships/customXml" Target="../ink/ink2401.xml"/><Relationship Id="rId35" Type="http://schemas.openxmlformats.org/officeDocument/2006/relationships/image" Target="../media/image185.png"/><Relationship Id="rId56" Type="http://schemas.openxmlformats.org/officeDocument/2006/relationships/customXml" Target="../ink/ink2414.xml"/><Relationship Id="rId77" Type="http://schemas.openxmlformats.org/officeDocument/2006/relationships/image" Target="../media/image204.png"/><Relationship Id="rId100" Type="http://schemas.openxmlformats.org/officeDocument/2006/relationships/customXml" Target="../ink/ink2437.xml"/><Relationship Id="rId105" Type="http://schemas.openxmlformats.org/officeDocument/2006/relationships/image" Target="../media/image217.png"/><Relationship Id="rId126" Type="http://schemas.openxmlformats.org/officeDocument/2006/relationships/customXml" Target="../ink/ink2450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390.xml"/><Relationship Id="rId51" Type="http://schemas.openxmlformats.org/officeDocument/2006/relationships/image" Target="../media/image191.png"/><Relationship Id="rId72" Type="http://schemas.openxmlformats.org/officeDocument/2006/relationships/customXml" Target="../ink/ink2422.xml"/><Relationship Id="rId93" Type="http://schemas.openxmlformats.org/officeDocument/2006/relationships/image" Target="../media/image211.png"/><Relationship Id="rId98" Type="http://schemas.openxmlformats.org/officeDocument/2006/relationships/customXml" Target="../ink/ink2436.xml"/><Relationship Id="rId121" Type="http://schemas.openxmlformats.org/officeDocument/2006/relationships/image" Target="../media/image225.png"/><Relationship Id="rId142" Type="http://schemas.openxmlformats.org/officeDocument/2006/relationships/customXml" Target="../ink/ink2458.xml"/><Relationship Id="rId163" Type="http://schemas.openxmlformats.org/officeDocument/2006/relationships/customXml" Target="../ink/ink2469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409.xml"/><Relationship Id="rId67" Type="http://schemas.openxmlformats.org/officeDocument/2006/relationships/image" Target="../media/image199.png"/><Relationship Id="rId116" Type="http://schemas.openxmlformats.org/officeDocument/2006/relationships/customXml" Target="../ink/ink2445.xml"/><Relationship Id="rId137" Type="http://schemas.openxmlformats.org/officeDocument/2006/relationships/image" Target="../media/image233.png"/><Relationship Id="rId158" Type="http://schemas.openxmlformats.org/officeDocument/2006/relationships/customXml" Target="../ink/ink2466.xml"/><Relationship Id="rId20" Type="http://schemas.openxmlformats.org/officeDocument/2006/relationships/customXml" Target="../ink/ink2396.xml"/><Relationship Id="rId41" Type="http://schemas.openxmlformats.org/officeDocument/2006/relationships/image" Target="../media/image187.png"/><Relationship Id="rId62" Type="http://schemas.openxmlformats.org/officeDocument/2006/relationships/customXml" Target="../ink/ink2417.xml"/><Relationship Id="rId83" Type="http://schemas.openxmlformats.org/officeDocument/2006/relationships/image" Target="../media/image207.png"/><Relationship Id="rId88" Type="http://schemas.openxmlformats.org/officeDocument/2006/relationships/customXml" Target="../ink/ink2431.xml"/><Relationship Id="rId111" Type="http://schemas.openxmlformats.org/officeDocument/2006/relationships/image" Target="../media/image220.png"/><Relationship Id="rId132" Type="http://schemas.openxmlformats.org/officeDocument/2006/relationships/customXml" Target="../ink/ink2453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79" Type="http://schemas.openxmlformats.org/officeDocument/2006/relationships/customXml" Target="../ink/ink2477.xml"/><Relationship Id="rId15" Type="http://schemas.openxmlformats.org/officeDocument/2006/relationships/image" Target="../media/image175.png"/><Relationship Id="rId36" Type="http://schemas.openxmlformats.org/officeDocument/2006/relationships/customXml" Target="../ink/ink2404.xml"/><Relationship Id="rId57" Type="http://schemas.openxmlformats.org/officeDocument/2006/relationships/image" Target="../media/image194.png"/><Relationship Id="rId106" Type="http://schemas.openxmlformats.org/officeDocument/2006/relationships/customXml" Target="../ink/ink2440.xml"/><Relationship Id="rId127" Type="http://schemas.openxmlformats.org/officeDocument/2006/relationships/image" Target="../media/image228.png"/><Relationship Id="rId10" Type="http://schemas.openxmlformats.org/officeDocument/2006/relationships/customXml" Target="../ink/ink2391.xml"/><Relationship Id="rId31" Type="http://schemas.openxmlformats.org/officeDocument/2006/relationships/image" Target="../media/image183.png"/><Relationship Id="rId52" Type="http://schemas.openxmlformats.org/officeDocument/2006/relationships/customXml" Target="../ink/ink2412.xml"/><Relationship Id="rId73" Type="http://schemas.openxmlformats.org/officeDocument/2006/relationships/image" Target="../media/image202.png"/><Relationship Id="rId78" Type="http://schemas.openxmlformats.org/officeDocument/2006/relationships/customXml" Target="../ink/ink2425.xml"/><Relationship Id="rId94" Type="http://schemas.openxmlformats.org/officeDocument/2006/relationships/customXml" Target="../ink/ink2434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448.xml"/><Relationship Id="rId143" Type="http://schemas.openxmlformats.org/officeDocument/2006/relationships/image" Target="../media/image236.png"/><Relationship Id="rId148" Type="http://schemas.openxmlformats.org/officeDocument/2006/relationships/customXml" Target="../ink/ink2461.xml"/><Relationship Id="rId164" Type="http://schemas.openxmlformats.org/officeDocument/2006/relationships/image" Target="../media/image246.png"/><Relationship Id="rId169" Type="http://schemas.openxmlformats.org/officeDocument/2006/relationships/customXml" Target="../ink/ink2472.xml"/><Relationship Id="rId4" Type="http://schemas.openxmlformats.org/officeDocument/2006/relationships/customXml" Target="../ink/ink2388.xml"/><Relationship Id="rId9" Type="http://schemas.openxmlformats.org/officeDocument/2006/relationships/image" Target="../media/image172.png"/><Relationship Id="rId180" Type="http://schemas.openxmlformats.org/officeDocument/2006/relationships/image" Target="../media/image254.png"/><Relationship Id="rId26" Type="http://schemas.openxmlformats.org/officeDocument/2006/relationships/customXml" Target="../ink/ink2399.xml"/><Relationship Id="rId47" Type="http://schemas.openxmlformats.org/officeDocument/2006/relationships/image" Target="../media/image67.png"/><Relationship Id="rId68" Type="http://schemas.openxmlformats.org/officeDocument/2006/relationships/customXml" Target="../ink/ink2420.xml"/><Relationship Id="rId89" Type="http://schemas.openxmlformats.org/officeDocument/2006/relationships/image" Target="../media/image209.png"/><Relationship Id="rId112" Type="http://schemas.openxmlformats.org/officeDocument/2006/relationships/customXml" Target="../ink/ink2443.xml"/><Relationship Id="rId133" Type="http://schemas.openxmlformats.org/officeDocument/2006/relationships/image" Target="../media/image231.png"/><Relationship Id="rId154" Type="http://schemas.openxmlformats.org/officeDocument/2006/relationships/customXml" Target="../ink/ink2464.xml"/><Relationship Id="rId175" Type="http://schemas.openxmlformats.org/officeDocument/2006/relationships/customXml" Target="../ink/ink2475.xml"/><Relationship Id="rId16" Type="http://schemas.openxmlformats.org/officeDocument/2006/relationships/customXml" Target="../ink/ink2394.xml"/><Relationship Id="rId37" Type="http://schemas.openxmlformats.org/officeDocument/2006/relationships/image" Target="../media/image99.png"/><Relationship Id="rId58" Type="http://schemas.openxmlformats.org/officeDocument/2006/relationships/customXml" Target="../ink/ink2415.xml"/><Relationship Id="rId79" Type="http://schemas.openxmlformats.org/officeDocument/2006/relationships/image" Target="../media/image205.png"/><Relationship Id="rId102" Type="http://schemas.openxmlformats.org/officeDocument/2006/relationships/customXml" Target="../ink/ink2438.xml"/><Relationship Id="rId123" Type="http://schemas.openxmlformats.org/officeDocument/2006/relationships/image" Target="../media/image226.png"/><Relationship Id="rId144" Type="http://schemas.openxmlformats.org/officeDocument/2006/relationships/customXml" Target="../ink/ink2459.xml"/><Relationship Id="rId90" Type="http://schemas.openxmlformats.org/officeDocument/2006/relationships/customXml" Target="../ink/ink2432.xml"/><Relationship Id="rId165" Type="http://schemas.openxmlformats.org/officeDocument/2006/relationships/customXml" Target="../ink/ink2470.xml"/><Relationship Id="rId27" Type="http://schemas.openxmlformats.org/officeDocument/2006/relationships/image" Target="../media/image181.png"/><Relationship Id="rId48" Type="http://schemas.openxmlformats.org/officeDocument/2006/relationships/customXml" Target="../ink/ink2410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454.xml"/><Relationship Id="rId80" Type="http://schemas.openxmlformats.org/officeDocument/2006/relationships/customXml" Target="../ink/ink2426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405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449.xml"/><Relationship Id="rId70" Type="http://schemas.openxmlformats.org/officeDocument/2006/relationships/customXml" Target="../ink/ink2421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498.xml"/><Relationship Id="rId63" Type="http://schemas.openxmlformats.org/officeDocument/2006/relationships/image" Target="../media/image197.png"/><Relationship Id="rId84" Type="http://schemas.openxmlformats.org/officeDocument/2006/relationships/customXml" Target="../ink/ink2519.xml"/><Relationship Id="rId138" Type="http://schemas.openxmlformats.org/officeDocument/2006/relationships/customXml" Target="../ink/ink2547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91" Type="http://schemas.openxmlformats.org/officeDocument/2006/relationships/customXml" Target="../ink/ink2574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493.xml"/><Relationship Id="rId53" Type="http://schemas.openxmlformats.org/officeDocument/2006/relationships/image" Target="../media/image192.png"/><Relationship Id="rId74" Type="http://schemas.openxmlformats.org/officeDocument/2006/relationships/customXml" Target="../ink/ink2514.xml"/><Relationship Id="rId128" Type="http://schemas.openxmlformats.org/officeDocument/2006/relationships/customXml" Target="../ink/ink2542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558.xml"/><Relationship Id="rId181" Type="http://schemas.openxmlformats.org/officeDocument/2006/relationships/customXml" Target="../ink/ink2569.xml"/><Relationship Id="rId22" Type="http://schemas.openxmlformats.org/officeDocument/2006/relationships/customXml" Target="../ink/ink2488.xml"/><Relationship Id="rId43" Type="http://schemas.openxmlformats.org/officeDocument/2006/relationships/image" Target="../media/image188.png"/><Relationship Id="rId64" Type="http://schemas.openxmlformats.org/officeDocument/2006/relationships/customXml" Target="../ink/ink2509.xml"/><Relationship Id="rId118" Type="http://schemas.openxmlformats.org/officeDocument/2006/relationships/customXml" Target="../ink/ink2537.xml"/><Relationship Id="rId139" Type="http://schemas.openxmlformats.org/officeDocument/2006/relationships/image" Target="../media/image234.png"/><Relationship Id="rId85" Type="http://schemas.openxmlformats.org/officeDocument/2006/relationships/customXml" Target="../ink/ink2520.xml"/><Relationship Id="rId150" Type="http://schemas.openxmlformats.org/officeDocument/2006/relationships/customXml" Target="../ink/ink2553.xml"/><Relationship Id="rId171" Type="http://schemas.openxmlformats.org/officeDocument/2006/relationships/customXml" Target="../ink/ink2564.xml"/><Relationship Id="rId192" Type="http://schemas.openxmlformats.org/officeDocument/2006/relationships/image" Target="../media/image260.png"/><Relationship Id="rId12" Type="http://schemas.openxmlformats.org/officeDocument/2006/relationships/customXml" Target="../ink/ink2483.xml"/><Relationship Id="rId33" Type="http://schemas.openxmlformats.org/officeDocument/2006/relationships/image" Target="../media/image184.png"/><Relationship Id="rId108" Type="http://schemas.openxmlformats.org/officeDocument/2006/relationships/customXml" Target="../ink/ink2532.xml"/><Relationship Id="rId129" Type="http://schemas.openxmlformats.org/officeDocument/2006/relationships/image" Target="../media/image229.png"/><Relationship Id="rId54" Type="http://schemas.openxmlformats.org/officeDocument/2006/relationships/customXml" Target="../ink/ink2504.xml"/><Relationship Id="rId75" Type="http://schemas.openxmlformats.org/officeDocument/2006/relationships/image" Target="../media/image203.png"/><Relationship Id="rId96" Type="http://schemas.openxmlformats.org/officeDocument/2006/relationships/customXml" Target="../ink/ink2526.xml"/><Relationship Id="rId140" Type="http://schemas.openxmlformats.org/officeDocument/2006/relationships/customXml" Target="../ink/ink2548.xml"/><Relationship Id="rId161" Type="http://schemas.openxmlformats.org/officeDocument/2006/relationships/image" Target="../media/image245.png"/><Relationship Id="rId182" Type="http://schemas.openxmlformats.org/officeDocument/2006/relationships/image" Target="../media/image255.png"/><Relationship Id="rId6" Type="http://schemas.openxmlformats.org/officeDocument/2006/relationships/customXml" Target="../ink/ink2480.xml"/><Relationship Id="rId23" Type="http://schemas.openxmlformats.org/officeDocument/2006/relationships/image" Target="../media/image179.png"/><Relationship Id="rId119" Type="http://schemas.openxmlformats.org/officeDocument/2006/relationships/image" Target="../media/image224.png"/><Relationship Id="rId44" Type="http://schemas.openxmlformats.org/officeDocument/2006/relationships/customXml" Target="../ink/ink2499.xml"/><Relationship Id="rId65" Type="http://schemas.openxmlformats.org/officeDocument/2006/relationships/image" Target="../media/image198.png"/><Relationship Id="rId86" Type="http://schemas.openxmlformats.org/officeDocument/2006/relationships/image" Target="../media/image208.png"/><Relationship Id="rId130" Type="http://schemas.openxmlformats.org/officeDocument/2006/relationships/customXml" Target="../ink/ink2543.xml"/><Relationship Id="rId151" Type="http://schemas.openxmlformats.org/officeDocument/2006/relationships/image" Target="../media/image240.png"/><Relationship Id="rId172" Type="http://schemas.openxmlformats.org/officeDocument/2006/relationships/image" Target="../media/image250.png"/><Relationship Id="rId193" Type="http://schemas.openxmlformats.org/officeDocument/2006/relationships/customXml" Target="../ink/ink2575.xml"/><Relationship Id="rId13" Type="http://schemas.openxmlformats.org/officeDocument/2006/relationships/image" Target="../media/image174.png"/><Relationship Id="rId109" Type="http://schemas.openxmlformats.org/officeDocument/2006/relationships/image" Target="../media/image219.png"/><Relationship Id="rId34" Type="http://schemas.openxmlformats.org/officeDocument/2006/relationships/customXml" Target="../ink/ink2494.xml"/><Relationship Id="rId50" Type="http://schemas.openxmlformats.org/officeDocument/2006/relationships/customXml" Target="../ink/ink2502.xml"/><Relationship Id="rId55" Type="http://schemas.openxmlformats.org/officeDocument/2006/relationships/image" Target="../media/image193.png"/><Relationship Id="rId76" Type="http://schemas.openxmlformats.org/officeDocument/2006/relationships/customXml" Target="../ink/ink2515.xml"/><Relationship Id="rId97" Type="http://schemas.openxmlformats.org/officeDocument/2006/relationships/image" Target="../media/image213.png"/><Relationship Id="rId104" Type="http://schemas.openxmlformats.org/officeDocument/2006/relationships/customXml" Target="../ink/ink2530.xml"/><Relationship Id="rId120" Type="http://schemas.openxmlformats.org/officeDocument/2006/relationships/customXml" Target="../ink/ink2538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551.xml"/><Relationship Id="rId167" Type="http://schemas.openxmlformats.org/officeDocument/2006/relationships/customXml" Target="../ink/ink2562.xml"/><Relationship Id="rId188" Type="http://schemas.openxmlformats.org/officeDocument/2006/relationships/image" Target="../media/image258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524.xml"/><Relationship Id="rId162" Type="http://schemas.openxmlformats.org/officeDocument/2006/relationships/customXml" Target="../ink/ink2559.xml"/><Relationship Id="rId183" Type="http://schemas.openxmlformats.org/officeDocument/2006/relationships/customXml" Target="../ink/ink2570.xml"/><Relationship Id="rId2" Type="http://schemas.openxmlformats.org/officeDocument/2006/relationships/customXml" Target="../ink/ink2478.xml"/><Relationship Id="rId29" Type="http://schemas.openxmlformats.org/officeDocument/2006/relationships/image" Target="../media/image182.png"/><Relationship Id="rId24" Type="http://schemas.openxmlformats.org/officeDocument/2006/relationships/customXml" Target="../ink/ink2489.xml"/><Relationship Id="rId40" Type="http://schemas.openxmlformats.org/officeDocument/2006/relationships/customXml" Target="../ink/ink2497.xml"/><Relationship Id="rId45" Type="http://schemas.openxmlformats.org/officeDocument/2006/relationships/image" Target="../media/image189.png"/><Relationship Id="rId66" Type="http://schemas.openxmlformats.org/officeDocument/2006/relationships/customXml" Target="../ink/ink2510.xml"/><Relationship Id="rId87" Type="http://schemas.openxmlformats.org/officeDocument/2006/relationships/customXml" Target="../ink/ink2521.xml"/><Relationship Id="rId110" Type="http://schemas.openxmlformats.org/officeDocument/2006/relationships/customXml" Target="../ink/ink2533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546.xml"/><Relationship Id="rId157" Type="http://schemas.openxmlformats.org/officeDocument/2006/relationships/image" Target="../media/image243.png"/><Relationship Id="rId178" Type="http://schemas.openxmlformats.org/officeDocument/2006/relationships/image" Target="../media/image253.png"/><Relationship Id="rId61" Type="http://schemas.openxmlformats.org/officeDocument/2006/relationships/image" Target="../media/image196.png"/><Relationship Id="rId82" Type="http://schemas.openxmlformats.org/officeDocument/2006/relationships/customXml" Target="../ink/ink2518.xml"/><Relationship Id="rId152" Type="http://schemas.openxmlformats.org/officeDocument/2006/relationships/customXml" Target="../ink/ink2554.xml"/><Relationship Id="rId173" Type="http://schemas.openxmlformats.org/officeDocument/2006/relationships/customXml" Target="../ink/ink2565.xml"/><Relationship Id="rId194" Type="http://schemas.openxmlformats.org/officeDocument/2006/relationships/image" Target="../media/image261.png"/><Relationship Id="rId19" Type="http://schemas.openxmlformats.org/officeDocument/2006/relationships/image" Target="../media/image177.png"/><Relationship Id="rId14" Type="http://schemas.openxmlformats.org/officeDocument/2006/relationships/customXml" Target="../ink/ink2484.xml"/><Relationship Id="rId30" Type="http://schemas.openxmlformats.org/officeDocument/2006/relationships/customXml" Target="../ink/ink2492.xml"/><Relationship Id="rId35" Type="http://schemas.openxmlformats.org/officeDocument/2006/relationships/image" Target="../media/image185.png"/><Relationship Id="rId56" Type="http://schemas.openxmlformats.org/officeDocument/2006/relationships/customXml" Target="../ink/ink2505.xml"/><Relationship Id="rId77" Type="http://schemas.openxmlformats.org/officeDocument/2006/relationships/image" Target="../media/image204.png"/><Relationship Id="rId100" Type="http://schemas.openxmlformats.org/officeDocument/2006/relationships/customXml" Target="../ink/ink2528.xml"/><Relationship Id="rId105" Type="http://schemas.openxmlformats.org/officeDocument/2006/relationships/image" Target="../media/image217.png"/><Relationship Id="rId126" Type="http://schemas.openxmlformats.org/officeDocument/2006/relationships/customXml" Target="../ink/ink2541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481.xml"/><Relationship Id="rId51" Type="http://schemas.openxmlformats.org/officeDocument/2006/relationships/image" Target="../media/image191.png"/><Relationship Id="rId72" Type="http://schemas.openxmlformats.org/officeDocument/2006/relationships/customXml" Target="../ink/ink2513.xml"/><Relationship Id="rId93" Type="http://schemas.openxmlformats.org/officeDocument/2006/relationships/image" Target="../media/image211.png"/><Relationship Id="rId98" Type="http://schemas.openxmlformats.org/officeDocument/2006/relationships/customXml" Target="../ink/ink2527.xml"/><Relationship Id="rId121" Type="http://schemas.openxmlformats.org/officeDocument/2006/relationships/image" Target="../media/image225.png"/><Relationship Id="rId142" Type="http://schemas.openxmlformats.org/officeDocument/2006/relationships/customXml" Target="../ink/ink2549.xml"/><Relationship Id="rId163" Type="http://schemas.openxmlformats.org/officeDocument/2006/relationships/customXml" Target="../ink/ink2560.xml"/><Relationship Id="rId184" Type="http://schemas.openxmlformats.org/officeDocument/2006/relationships/image" Target="../media/image256.png"/><Relationship Id="rId189" Type="http://schemas.openxmlformats.org/officeDocument/2006/relationships/customXml" Target="../ink/ink2573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500.xml"/><Relationship Id="rId67" Type="http://schemas.openxmlformats.org/officeDocument/2006/relationships/image" Target="../media/image199.png"/><Relationship Id="rId116" Type="http://schemas.openxmlformats.org/officeDocument/2006/relationships/customXml" Target="../ink/ink2536.xml"/><Relationship Id="rId137" Type="http://schemas.openxmlformats.org/officeDocument/2006/relationships/image" Target="../media/image233.png"/><Relationship Id="rId158" Type="http://schemas.openxmlformats.org/officeDocument/2006/relationships/customXml" Target="../ink/ink2557.xml"/><Relationship Id="rId20" Type="http://schemas.openxmlformats.org/officeDocument/2006/relationships/customXml" Target="../ink/ink2487.xml"/><Relationship Id="rId41" Type="http://schemas.openxmlformats.org/officeDocument/2006/relationships/image" Target="../media/image187.png"/><Relationship Id="rId62" Type="http://schemas.openxmlformats.org/officeDocument/2006/relationships/customXml" Target="../ink/ink2508.xml"/><Relationship Id="rId83" Type="http://schemas.openxmlformats.org/officeDocument/2006/relationships/image" Target="../media/image207.png"/><Relationship Id="rId88" Type="http://schemas.openxmlformats.org/officeDocument/2006/relationships/customXml" Target="../ink/ink2522.xml"/><Relationship Id="rId111" Type="http://schemas.openxmlformats.org/officeDocument/2006/relationships/image" Target="../media/image220.png"/><Relationship Id="rId132" Type="http://schemas.openxmlformats.org/officeDocument/2006/relationships/customXml" Target="../ink/ink2544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79" Type="http://schemas.openxmlformats.org/officeDocument/2006/relationships/customXml" Target="../ink/ink2568.xml"/><Relationship Id="rId190" Type="http://schemas.openxmlformats.org/officeDocument/2006/relationships/image" Target="../media/image259.png"/><Relationship Id="rId15" Type="http://schemas.openxmlformats.org/officeDocument/2006/relationships/image" Target="../media/image175.png"/><Relationship Id="rId36" Type="http://schemas.openxmlformats.org/officeDocument/2006/relationships/customXml" Target="../ink/ink2495.xml"/><Relationship Id="rId57" Type="http://schemas.openxmlformats.org/officeDocument/2006/relationships/image" Target="../media/image194.png"/><Relationship Id="rId106" Type="http://schemas.openxmlformats.org/officeDocument/2006/relationships/customXml" Target="../ink/ink2531.xml"/><Relationship Id="rId127" Type="http://schemas.openxmlformats.org/officeDocument/2006/relationships/image" Target="../media/image228.png"/><Relationship Id="rId10" Type="http://schemas.openxmlformats.org/officeDocument/2006/relationships/customXml" Target="../ink/ink2482.xml"/><Relationship Id="rId31" Type="http://schemas.openxmlformats.org/officeDocument/2006/relationships/image" Target="../media/image183.png"/><Relationship Id="rId52" Type="http://schemas.openxmlformats.org/officeDocument/2006/relationships/customXml" Target="../ink/ink2503.xml"/><Relationship Id="rId73" Type="http://schemas.openxmlformats.org/officeDocument/2006/relationships/image" Target="../media/image202.png"/><Relationship Id="rId78" Type="http://schemas.openxmlformats.org/officeDocument/2006/relationships/customXml" Target="../ink/ink2516.xml"/><Relationship Id="rId94" Type="http://schemas.openxmlformats.org/officeDocument/2006/relationships/customXml" Target="../ink/ink2525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539.xml"/><Relationship Id="rId143" Type="http://schemas.openxmlformats.org/officeDocument/2006/relationships/image" Target="../media/image236.png"/><Relationship Id="rId148" Type="http://schemas.openxmlformats.org/officeDocument/2006/relationships/customXml" Target="../ink/ink2552.xml"/><Relationship Id="rId164" Type="http://schemas.openxmlformats.org/officeDocument/2006/relationships/image" Target="../media/image246.png"/><Relationship Id="rId169" Type="http://schemas.openxmlformats.org/officeDocument/2006/relationships/customXml" Target="../ink/ink2563.xml"/><Relationship Id="rId185" Type="http://schemas.openxmlformats.org/officeDocument/2006/relationships/customXml" Target="../ink/ink2571.xml"/><Relationship Id="rId4" Type="http://schemas.openxmlformats.org/officeDocument/2006/relationships/customXml" Target="../ink/ink2479.xml"/><Relationship Id="rId9" Type="http://schemas.openxmlformats.org/officeDocument/2006/relationships/image" Target="../media/image172.png"/><Relationship Id="rId180" Type="http://schemas.openxmlformats.org/officeDocument/2006/relationships/image" Target="../media/image254.png"/><Relationship Id="rId26" Type="http://schemas.openxmlformats.org/officeDocument/2006/relationships/customXml" Target="../ink/ink2490.xml"/><Relationship Id="rId47" Type="http://schemas.openxmlformats.org/officeDocument/2006/relationships/image" Target="../media/image67.png"/><Relationship Id="rId68" Type="http://schemas.openxmlformats.org/officeDocument/2006/relationships/customXml" Target="../ink/ink2511.xml"/><Relationship Id="rId89" Type="http://schemas.openxmlformats.org/officeDocument/2006/relationships/image" Target="../media/image209.png"/><Relationship Id="rId112" Type="http://schemas.openxmlformats.org/officeDocument/2006/relationships/customXml" Target="../ink/ink2534.xml"/><Relationship Id="rId133" Type="http://schemas.openxmlformats.org/officeDocument/2006/relationships/image" Target="../media/image231.png"/><Relationship Id="rId154" Type="http://schemas.openxmlformats.org/officeDocument/2006/relationships/customXml" Target="../ink/ink2555.xml"/><Relationship Id="rId175" Type="http://schemas.openxmlformats.org/officeDocument/2006/relationships/customXml" Target="../ink/ink2566.xml"/><Relationship Id="rId16" Type="http://schemas.openxmlformats.org/officeDocument/2006/relationships/customXml" Target="../ink/ink2485.xml"/><Relationship Id="rId37" Type="http://schemas.openxmlformats.org/officeDocument/2006/relationships/image" Target="../media/image99.png"/><Relationship Id="rId58" Type="http://schemas.openxmlformats.org/officeDocument/2006/relationships/customXml" Target="../ink/ink2506.xml"/><Relationship Id="rId79" Type="http://schemas.openxmlformats.org/officeDocument/2006/relationships/image" Target="../media/image205.png"/><Relationship Id="rId102" Type="http://schemas.openxmlformats.org/officeDocument/2006/relationships/customXml" Target="../ink/ink2529.xml"/><Relationship Id="rId123" Type="http://schemas.openxmlformats.org/officeDocument/2006/relationships/image" Target="../media/image226.png"/><Relationship Id="rId144" Type="http://schemas.openxmlformats.org/officeDocument/2006/relationships/customXml" Target="../ink/ink2550.xml"/><Relationship Id="rId90" Type="http://schemas.openxmlformats.org/officeDocument/2006/relationships/customXml" Target="../ink/ink2523.xml"/><Relationship Id="rId165" Type="http://schemas.openxmlformats.org/officeDocument/2006/relationships/customXml" Target="../ink/ink2561.xml"/><Relationship Id="rId186" Type="http://schemas.openxmlformats.org/officeDocument/2006/relationships/image" Target="../media/image257.png"/><Relationship Id="rId27" Type="http://schemas.openxmlformats.org/officeDocument/2006/relationships/image" Target="../media/image181.png"/><Relationship Id="rId48" Type="http://schemas.openxmlformats.org/officeDocument/2006/relationships/customXml" Target="../ink/ink2501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545.xml"/><Relationship Id="rId80" Type="http://schemas.openxmlformats.org/officeDocument/2006/relationships/customXml" Target="../ink/ink2517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496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540.xml"/><Relationship Id="rId70" Type="http://schemas.openxmlformats.org/officeDocument/2006/relationships/customXml" Target="../ink/ink2512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Relationship Id="rId187" Type="http://schemas.openxmlformats.org/officeDocument/2006/relationships/customXml" Target="../ink/ink257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491.xml"/><Relationship Id="rId49" Type="http://schemas.openxmlformats.org/officeDocument/2006/relationships/image" Target="../media/image190.png"/><Relationship Id="rId114" Type="http://schemas.openxmlformats.org/officeDocument/2006/relationships/customXml" Target="../ink/ink2535.xml"/><Relationship Id="rId60" Type="http://schemas.openxmlformats.org/officeDocument/2006/relationships/customXml" Target="../ink/ink2507.xml"/><Relationship Id="rId81" Type="http://schemas.openxmlformats.org/officeDocument/2006/relationships/image" Target="../media/image206.png"/><Relationship Id="rId135" Type="http://schemas.openxmlformats.org/officeDocument/2006/relationships/image" Target="../media/image232.png"/><Relationship Id="rId156" Type="http://schemas.openxmlformats.org/officeDocument/2006/relationships/customXml" Target="../ink/ink2556.xml"/><Relationship Id="rId177" Type="http://schemas.openxmlformats.org/officeDocument/2006/relationships/customXml" Target="../ink/ink2567.xml"/><Relationship Id="rId18" Type="http://schemas.openxmlformats.org/officeDocument/2006/relationships/customXml" Target="../ink/ink2486.xml"/><Relationship Id="rId39" Type="http://schemas.openxmlformats.org/officeDocument/2006/relationships/image" Target="../media/image18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2" Type="http://schemas.openxmlformats.org/officeDocument/2006/relationships/customXml" Target="../ink/ink25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8.xml"/><Relationship Id="rId5" Type="http://schemas.openxmlformats.org/officeDocument/2006/relationships/image" Target="../media/image222.png"/><Relationship Id="rId4" Type="http://schemas.openxmlformats.org/officeDocument/2006/relationships/customXml" Target="../ink/ink2577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82.xml"/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2" Type="http://schemas.openxmlformats.org/officeDocument/2006/relationships/customXml" Target="../ink/ink25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1.xml"/><Relationship Id="rId11" Type="http://schemas.openxmlformats.org/officeDocument/2006/relationships/image" Target="../media/image264.png"/><Relationship Id="rId5" Type="http://schemas.openxmlformats.org/officeDocument/2006/relationships/image" Target="../media/image222.png"/><Relationship Id="rId10" Type="http://schemas.openxmlformats.org/officeDocument/2006/relationships/customXml" Target="../ink/ink2583.xml"/><Relationship Id="rId4" Type="http://schemas.openxmlformats.org/officeDocument/2006/relationships/customXml" Target="../ink/ink2580.xml"/><Relationship Id="rId9" Type="http://schemas.openxmlformats.org/officeDocument/2006/relationships/image" Target="../media/image26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87.xml"/><Relationship Id="rId13" Type="http://schemas.openxmlformats.org/officeDocument/2006/relationships/image" Target="../media/image265.png"/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12" Type="http://schemas.openxmlformats.org/officeDocument/2006/relationships/customXml" Target="../ink/ink2589.xml"/><Relationship Id="rId2" Type="http://schemas.openxmlformats.org/officeDocument/2006/relationships/customXml" Target="../ink/ink25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6.xml"/><Relationship Id="rId11" Type="http://schemas.openxmlformats.org/officeDocument/2006/relationships/image" Target="../media/image264.png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10" Type="http://schemas.openxmlformats.org/officeDocument/2006/relationships/customXml" Target="../ink/ink2588.xml"/><Relationship Id="rId4" Type="http://schemas.openxmlformats.org/officeDocument/2006/relationships/customXml" Target="../ink/ink2585.xml"/><Relationship Id="rId9" Type="http://schemas.openxmlformats.org/officeDocument/2006/relationships/image" Target="../media/image263.png"/><Relationship Id="rId14" Type="http://schemas.openxmlformats.org/officeDocument/2006/relationships/customXml" Target="../ink/ink2590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94.xml"/><Relationship Id="rId13" Type="http://schemas.openxmlformats.org/officeDocument/2006/relationships/image" Target="../media/image265.png"/><Relationship Id="rId18" Type="http://schemas.openxmlformats.org/officeDocument/2006/relationships/customXml" Target="../ink/ink2599.xml"/><Relationship Id="rId26" Type="http://schemas.openxmlformats.org/officeDocument/2006/relationships/customXml" Target="../ink/ink2603.xml"/><Relationship Id="rId3" Type="http://schemas.openxmlformats.org/officeDocument/2006/relationships/image" Target="../media/image262.png"/><Relationship Id="rId21" Type="http://schemas.openxmlformats.org/officeDocument/2006/relationships/image" Target="../media/image51.png"/><Relationship Id="rId7" Type="http://schemas.openxmlformats.org/officeDocument/2006/relationships/image" Target="../media/image223.png"/><Relationship Id="rId12" Type="http://schemas.openxmlformats.org/officeDocument/2006/relationships/customXml" Target="../ink/ink2596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2" Type="http://schemas.openxmlformats.org/officeDocument/2006/relationships/customXml" Target="../ink/ink2591.xml"/><Relationship Id="rId16" Type="http://schemas.openxmlformats.org/officeDocument/2006/relationships/customXml" Target="../ink/ink2598.xml"/><Relationship Id="rId20" Type="http://schemas.openxmlformats.org/officeDocument/2006/relationships/customXml" Target="../ink/ink2600.xml"/><Relationship Id="rId29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3.xml"/><Relationship Id="rId11" Type="http://schemas.openxmlformats.org/officeDocument/2006/relationships/image" Target="../media/image264.png"/><Relationship Id="rId24" Type="http://schemas.openxmlformats.org/officeDocument/2006/relationships/customXml" Target="../ink/ink2602.xml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04.xml"/><Relationship Id="rId10" Type="http://schemas.openxmlformats.org/officeDocument/2006/relationships/customXml" Target="../ink/ink2595.xml"/><Relationship Id="rId19" Type="http://schemas.openxmlformats.org/officeDocument/2006/relationships/image" Target="../media/image268.png"/><Relationship Id="rId4" Type="http://schemas.openxmlformats.org/officeDocument/2006/relationships/customXml" Target="../ink/ink2592.xml"/><Relationship Id="rId9" Type="http://schemas.openxmlformats.org/officeDocument/2006/relationships/image" Target="../media/image263.png"/><Relationship Id="rId14" Type="http://schemas.openxmlformats.org/officeDocument/2006/relationships/customXml" Target="../ink/ink2597.xml"/><Relationship Id="rId22" Type="http://schemas.openxmlformats.org/officeDocument/2006/relationships/customXml" Target="../ink/ink2601.xml"/><Relationship Id="rId27" Type="http://schemas.openxmlformats.org/officeDocument/2006/relationships/image" Target="../media/image271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613.xml"/><Relationship Id="rId26" Type="http://schemas.openxmlformats.org/officeDocument/2006/relationships/customXml" Target="../ink/ink2617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21.xml"/><Relationship Id="rId7" Type="http://schemas.openxmlformats.org/officeDocument/2006/relationships/image" Target="../media/image223.png"/><Relationship Id="rId2" Type="http://schemas.openxmlformats.org/officeDocument/2006/relationships/customXml" Target="../ink/ink2605.xml"/><Relationship Id="rId16" Type="http://schemas.openxmlformats.org/officeDocument/2006/relationships/customXml" Target="../ink/ink2612.xml"/><Relationship Id="rId20" Type="http://schemas.openxmlformats.org/officeDocument/2006/relationships/customXml" Target="../ink/ink2614.xml"/><Relationship Id="rId29" Type="http://schemas.openxmlformats.org/officeDocument/2006/relationships/image" Target="../media/image272.png"/><Relationship Id="rId41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7.xml"/><Relationship Id="rId11" Type="http://schemas.openxmlformats.org/officeDocument/2006/relationships/image" Target="../media/image264.png"/><Relationship Id="rId24" Type="http://schemas.openxmlformats.org/officeDocument/2006/relationships/customXml" Target="../ink/ink2616.xml"/><Relationship Id="rId32" Type="http://schemas.openxmlformats.org/officeDocument/2006/relationships/customXml" Target="../ink/ink2620.xml"/><Relationship Id="rId37" Type="http://schemas.openxmlformats.org/officeDocument/2006/relationships/image" Target="../media/image275.png"/><Relationship Id="rId40" Type="http://schemas.openxmlformats.org/officeDocument/2006/relationships/customXml" Target="../ink/ink2624.xml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18.xml"/><Relationship Id="rId36" Type="http://schemas.openxmlformats.org/officeDocument/2006/relationships/customXml" Target="../ink/ink2622.xml"/><Relationship Id="rId10" Type="http://schemas.openxmlformats.org/officeDocument/2006/relationships/customXml" Target="../ink/ink2609.xml"/><Relationship Id="rId19" Type="http://schemas.openxmlformats.org/officeDocument/2006/relationships/image" Target="../media/image268.png"/><Relationship Id="rId31" Type="http://schemas.openxmlformats.org/officeDocument/2006/relationships/image" Target="../media/image273.png"/><Relationship Id="rId4" Type="http://schemas.openxmlformats.org/officeDocument/2006/relationships/customXml" Target="../ink/ink2606.xml"/><Relationship Id="rId9" Type="http://schemas.openxmlformats.org/officeDocument/2006/relationships/image" Target="../media/image263.png"/><Relationship Id="rId14" Type="http://schemas.openxmlformats.org/officeDocument/2006/relationships/customXml" Target="../ink/ink2611.xml"/><Relationship Id="rId22" Type="http://schemas.openxmlformats.org/officeDocument/2006/relationships/customXml" Target="../ink/ink2615.xml"/><Relationship Id="rId27" Type="http://schemas.openxmlformats.org/officeDocument/2006/relationships/image" Target="../media/image271.png"/><Relationship Id="rId30" Type="http://schemas.openxmlformats.org/officeDocument/2006/relationships/customXml" Target="../ink/ink2619.xml"/><Relationship Id="rId35" Type="http://schemas.openxmlformats.org/officeDocument/2006/relationships/image" Target="../media/image274.png"/><Relationship Id="rId8" Type="http://schemas.openxmlformats.org/officeDocument/2006/relationships/customXml" Target="../ink/ink2608.xml"/><Relationship Id="rId3" Type="http://schemas.openxmlformats.org/officeDocument/2006/relationships/image" Target="../media/image262.png"/><Relationship Id="rId12" Type="http://schemas.openxmlformats.org/officeDocument/2006/relationships/customXml" Target="../ink/ink2610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23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633.xml"/><Relationship Id="rId26" Type="http://schemas.openxmlformats.org/officeDocument/2006/relationships/customXml" Target="../ink/ink2637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41.xml"/><Relationship Id="rId42" Type="http://schemas.openxmlformats.org/officeDocument/2006/relationships/customXml" Target="../ink/ink2645.xml"/><Relationship Id="rId47" Type="http://schemas.openxmlformats.org/officeDocument/2006/relationships/image" Target="../media/image280.png"/><Relationship Id="rId50" Type="http://schemas.openxmlformats.org/officeDocument/2006/relationships/customXml" Target="../ink/ink2649.xml"/><Relationship Id="rId7" Type="http://schemas.openxmlformats.org/officeDocument/2006/relationships/image" Target="../media/image223.png"/><Relationship Id="rId2" Type="http://schemas.openxmlformats.org/officeDocument/2006/relationships/customXml" Target="../ink/ink2625.xml"/><Relationship Id="rId16" Type="http://schemas.openxmlformats.org/officeDocument/2006/relationships/customXml" Target="../ink/ink2632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36.xml"/><Relationship Id="rId32" Type="http://schemas.openxmlformats.org/officeDocument/2006/relationships/customXml" Target="../ink/ink2640.xml"/><Relationship Id="rId37" Type="http://schemas.openxmlformats.org/officeDocument/2006/relationships/image" Target="../media/image275.png"/><Relationship Id="rId40" Type="http://schemas.openxmlformats.org/officeDocument/2006/relationships/customXml" Target="../ink/ink2644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" Type="http://schemas.openxmlformats.org/officeDocument/2006/relationships/image" Target="../media/image222.png"/><Relationship Id="rId10" Type="http://schemas.openxmlformats.org/officeDocument/2006/relationships/customXml" Target="../ink/ink2629.xml"/><Relationship Id="rId19" Type="http://schemas.openxmlformats.org/officeDocument/2006/relationships/image" Target="../media/image268.png"/><Relationship Id="rId31" Type="http://schemas.openxmlformats.org/officeDocument/2006/relationships/image" Target="../media/image273.png"/><Relationship Id="rId44" Type="http://schemas.openxmlformats.org/officeDocument/2006/relationships/customXml" Target="../ink/ink2646.xml"/><Relationship Id="rId52" Type="http://schemas.openxmlformats.org/officeDocument/2006/relationships/customXml" Target="../ink/ink2650.xml"/><Relationship Id="rId4" Type="http://schemas.openxmlformats.org/officeDocument/2006/relationships/customXml" Target="../ink/ink2626.xml"/><Relationship Id="rId9" Type="http://schemas.openxmlformats.org/officeDocument/2006/relationships/image" Target="../media/image263.png"/><Relationship Id="rId14" Type="http://schemas.openxmlformats.org/officeDocument/2006/relationships/customXml" Target="../ink/ink2631.xml"/><Relationship Id="rId22" Type="http://schemas.openxmlformats.org/officeDocument/2006/relationships/customXml" Target="../ink/ink2635.xml"/><Relationship Id="rId27" Type="http://schemas.openxmlformats.org/officeDocument/2006/relationships/image" Target="../media/image271.png"/><Relationship Id="rId30" Type="http://schemas.openxmlformats.org/officeDocument/2006/relationships/customXml" Target="../ink/ink2639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648.xml"/><Relationship Id="rId8" Type="http://schemas.openxmlformats.org/officeDocument/2006/relationships/customXml" Target="../ink/ink2628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30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43.xml"/><Relationship Id="rId46" Type="http://schemas.openxmlformats.org/officeDocument/2006/relationships/customXml" Target="../ink/ink2647.xml"/><Relationship Id="rId20" Type="http://schemas.openxmlformats.org/officeDocument/2006/relationships/customXml" Target="../ink/ink2634.xml"/><Relationship Id="rId41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27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38.xml"/><Relationship Id="rId36" Type="http://schemas.openxmlformats.org/officeDocument/2006/relationships/customXml" Target="../ink/ink2642.xml"/><Relationship Id="rId49" Type="http://schemas.openxmlformats.org/officeDocument/2006/relationships/image" Target="../media/image281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659.xml"/><Relationship Id="rId26" Type="http://schemas.openxmlformats.org/officeDocument/2006/relationships/customXml" Target="../ink/ink2663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67.xml"/><Relationship Id="rId42" Type="http://schemas.openxmlformats.org/officeDocument/2006/relationships/customXml" Target="../ink/ink2671.xml"/><Relationship Id="rId47" Type="http://schemas.openxmlformats.org/officeDocument/2006/relationships/image" Target="../media/image280.png"/><Relationship Id="rId50" Type="http://schemas.openxmlformats.org/officeDocument/2006/relationships/customXml" Target="../ink/ink2675.xml"/><Relationship Id="rId55" Type="http://schemas.openxmlformats.org/officeDocument/2006/relationships/image" Target="../media/image284.png"/><Relationship Id="rId7" Type="http://schemas.openxmlformats.org/officeDocument/2006/relationships/image" Target="../media/image223.png"/><Relationship Id="rId2" Type="http://schemas.openxmlformats.org/officeDocument/2006/relationships/customXml" Target="../ink/ink2651.xml"/><Relationship Id="rId16" Type="http://schemas.openxmlformats.org/officeDocument/2006/relationships/customXml" Target="../ink/ink2658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62.xml"/><Relationship Id="rId32" Type="http://schemas.openxmlformats.org/officeDocument/2006/relationships/customXml" Target="../ink/ink2666.xml"/><Relationship Id="rId37" Type="http://schemas.openxmlformats.org/officeDocument/2006/relationships/image" Target="../media/image275.png"/><Relationship Id="rId40" Type="http://schemas.openxmlformats.org/officeDocument/2006/relationships/customXml" Target="../ink/ink2670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" Type="http://schemas.openxmlformats.org/officeDocument/2006/relationships/image" Target="../media/image222.png"/><Relationship Id="rId19" Type="http://schemas.openxmlformats.org/officeDocument/2006/relationships/image" Target="../media/image268.png"/><Relationship Id="rId4" Type="http://schemas.openxmlformats.org/officeDocument/2006/relationships/customXml" Target="../ink/ink2652.xml"/><Relationship Id="rId9" Type="http://schemas.openxmlformats.org/officeDocument/2006/relationships/image" Target="../media/image263.png"/><Relationship Id="rId14" Type="http://schemas.openxmlformats.org/officeDocument/2006/relationships/customXml" Target="../ink/ink2657.xml"/><Relationship Id="rId22" Type="http://schemas.openxmlformats.org/officeDocument/2006/relationships/customXml" Target="../ink/ink2661.xml"/><Relationship Id="rId27" Type="http://schemas.openxmlformats.org/officeDocument/2006/relationships/image" Target="../media/image271.png"/><Relationship Id="rId30" Type="http://schemas.openxmlformats.org/officeDocument/2006/relationships/customXml" Target="../ink/ink2665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674.xml"/><Relationship Id="rId56" Type="http://schemas.openxmlformats.org/officeDocument/2006/relationships/customXml" Target="../ink/ink2678.xml"/><Relationship Id="rId8" Type="http://schemas.openxmlformats.org/officeDocument/2006/relationships/customXml" Target="../ink/ink2654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56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69.xml"/><Relationship Id="rId46" Type="http://schemas.openxmlformats.org/officeDocument/2006/relationships/customXml" Target="../ink/ink2673.xml"/><Relationship Id="rId20" Type="http://schemas.openxmlformats.org/officeDocument/2006/relationships/customXml" Target="../ink/ink2660.xml"/><Relationship Id="rId41" Type="http://schemas.openxmlformats.org/officeDocument/2006/relationships/image" Target="../media/image277.png"/><Relationship Id="rId54" Type="http://schemas.openxmlformats.org/officeDocument/2006/relationships/customXml" Target="../ink/ink26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3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64.xml"/><Relationship Id="rId36" Type="http://schemas.openxmlformats.org/officeDocument/2006/relationships/customXml" Target="../ink/ink2668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655.xml"/><Relationship Id="rId31" Type="http://schemas.openxmlformats.org/officeDocument/2006/relationships/image" Target="../media/image273.png"/><Relationship Id="rId44" Type="http://schemas.openxmlformats.org/officeDocument/2006/relationships/customXml" Target="../ink/ink2672.xml"/><Relationship Id="rId52" Type="http://schemas.openxmlformats.org/officeDocument/2006/relationships/customXml" Target="../ink/ink2676.xm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91.xml"/><Relationship Id="rId21" Type="http://schemas.openxmlformats.org/officeDocument/2006/relationships/image" Target="../media/image51.png"/><Relationship Id="rId34" Type="http://schemas.openxmlformats.org/officeDocument/2006/relationships/customXml" Target="../ink/ink2695.xml"/><Relationship Id="rId42" Type="http://schemas.openxmlformats.org/officeDocument/2006/relationships/customXml" Target="../ink/ink2699.xml"/><Relationship Id="rId47" Type="http://schemas.openxmlformats.org/officeDocument/2006/relationships/image" Target="../media/image280.png"/><Relationship Id="rId50" Type="http://schemas.openxmlformats.org/officeDocument/2006/relationships/customXml" Target="../ink/ink2703.xml"/><Relationship Id="rId55" Type="http://schemas.openxmlformats.org/officeDocument/2006/relationships/image" Target="../media/image284.png"/><Relationship Id="rId63" Type="http://schemas.openxmlformats.org/officeDocument/2006/relationships/image" Target="../media/image288.png"/><Relationship Id="rId7" Type="http://schemas.openxmlformats.org/officeDocument/2006/relationships/image" Target="../media/image223.png"/><Relationship Id="rId2" Type="http://schemas.openxmlformats.org/officeDocument/2006/relationships/customXml" Target="../ink/ink2679.xml"/><Relationship Id="rId16" Type="http://schemas.openxmlformats.org/officeDocument/2006/relationships/customXml" Target="../ink/ink2686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90.xml"/><Relationship Id="rId32" Type="http://schemas.openxmlformats.org/officeDocument/2006/relationships/customXml" Target="../ink/ink2694.xml"/><Relationship Id="rId37" Type="http://schemas.openxmlformats.org/officeDocument/2006/relationships/image" Target="../media/image275.png"/><Relationship Id="rId40" Type="http://schemas.openxmlformats.org/officeDocument/2006/relationships/customXml" Target="../ink/ink2698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8" Type="http://schemas.openxmlformats.org/officeDocument/2006/relationships/customXml" Target="../ink/ink2707.xml"/><Relationship Id="rId5" Type="http://schemas.openxmlformats.org/officeDocument/2006/relationships/image" Target="../media/image222.png"/><Relationship Id="rId61" Type="http://schemas.openxmlformats.org/officeDocument/2006/relationships/image" Target="../media/image287.png"/><Relationship Id="rId19" Type="http://schemas.openxmlformats.org/officeDocument/2006/relationships/image" Target="../media/image268.png"/><Relationship Id="rId14" Type="http://schemas.openxmlformats.org/officeDocument/2006/relationships/customXml" Target="../ink/ink2685.xml"/><Relationship Id="rId22" Type="http://schemas.openxmlformats.org/officeDocument/2006/relationships/customXml" Target="../ink/ink2689.xml"/><Relationship Id="rId27" Type="http://schemas.openxmlformats.org/officeDocument/2006/relationships/image" Target="../media/image271.png"/><Relationship Id="rId30" Type="http://schemas.openxmlformats.org/officeDocument/2006/relationships/customXml" Target="../ink/ink2693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702.xml"/><Relationship Id="rId56" Type="http://schemas.openxmlformats.org/officeDocument/2006/relationships/customXml" Target="../ink/ink2706.xml"/><Relationship Id="rId64" Type="http://schemas.openxmlformats.org/officeDocument/2006/relationships/customXml" Target="../ink/ink2710.xml"/><Relationship Id="rId8" Type="http://schemas.openxmlformats.org/officeDocument/2006/relationships/customXml" Target="../ink/ink2682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84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97.xml"/><Relationship Id="rId46" Type="http://schemas.openxmlformats.org/officeDocument/2006/relationships/customXml" Target="../ink/ink2701.xml"/><Relationship Id="rId59" Type="http://schemas.openxmlformats.org/officeDocument/2006/relationships/image" Target="../media/image286.png"/><Relationship Id="rId20" Type="http://schemas.openxmlformats.org/officeDocument/2006/relationships/customXml" Target="../ink/ink2688.xml"/><Relationship Id="rId41" Type="http://schemas.openxmlformats.org/officeDocument/2006/relationships/image" Target="../media/image277.png"/><Relationship Id="rId54" Type="http://schemas.openxmlformats.org/officeDocument/2006/relationships/customXml" Target="../ink/ink2705.xml"/><Relationship Id="rId62" Type="http://schemas.openxmlformats.org/officeDocument/2006/relationships/customXml" Target="../ink/ink27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1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92.xml"/><Relationship Id="rId36" Type="http://schemas.openxmlformats.org/officeDocument/2006/relationships/customXml" Target="../ink/ink2696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683.xml"/><Relationship Id="rId31" Type="http://schemas.openxmlformats.org/officeDocument/2006/relationships/image" Target="../media/image273.png"/><Relationship Id="rId44" Type="http://schemas.openxmlformats.org/officeDocument/2006/relationships/customXml" Target="../ink/ink2700.xml"/><Relationship Id="rId52" Type="http://schemas.openxmlformats.org/officeDocument/2006/relationships/customXml" Target="../ink/ink2704.xml"/><Relationship Id="rId60" Type="http://schemas.openxmlformats.org/officeDocument/2006/relationships/customXml" Target="../ink/ink2708.xml"/><Relationship Id="rId65" Type="http://schemas.openxmlformats.org/officeDocument/2006/relationships/image" Target="../media/image289.png"/><Relationship Id="rId4" Type="http://schemas.openxmlformats.org/officeDocument/2006/relationships/customXml" Target="../ink/ink2680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687.xml"/><Relationship Id="rId39" Type="http://schemas.openxmlformats.org/officeDocument/2006/relationships/image" Target="../media/image27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.xml"/><Relationship Id="rId13" Type="http://schemas.openxmlformats.org/officeDocument/2006/relationships/image" Target="../media/image3.png"/><Relationship Id="rId18" Type="http://schemas.openxmlformats.org/officeDocument/2006/relationships/customXml" Target="../ink/ink35.xml"/><Relationship Id="rId21" Type="http://schemas.openxmlformats.org/officeDocument/2006/relationships/image" Target="../media/image16.png"/><Relationship Id="rId7" Type="http://schemas.openxmlformats.org/officeDocument/2006/relationships/image" Target="../media/image5.png"/><Relationship Id="rId12" Type="http://schemas.openxmlformats.org/officeDocument/2006/relationships/customXml" Target="../ink/ink32.xml"/><Relationship Id="rId17" Type="http://schemas.openxmlformats.org/officeDocument/2006/relationships/image" Target="../media/image14.png"/><Relationship Id="rId2" Type="http://schemas.openxmlformats.org/officeDocument/2006/relationships/customXml" Target="../ink/ink28.xml"/><Relationship Id="rId16" Type="http://schemas.openxmlformats.org/officeDocument/2006/relationships/customXml" Target="../ink/ink34.xml"/><Relationship Id="rId20" Type="http://schemas.openxmlformats.org/officeDocument/2006/relationships/customXml" Target="../ink/ink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7.png"/><Relationship Id="rId10" Type="http://schemas.openxmlformats.org/officeDocument/2006/relationships/customXml" Target="../ink/ink31.xml"/><Relationship Id="rId19" Type="http://schemas.openxmlformats.org/officeDocument/2006/relationships/image" Target="../media/image15.png"/><Relationship Id="rId9" Type="http://schemas.openxmlformats.org/officeDocument/2006/relationships/image" Target="../media/image6.png"/><Relationship Id="rId14" Type="http://schemas.openxmlformats.org/officeDocument/2006/relationships/customXml" Target="../ink/ink33.xml"/><Relationship Id="rId22" Type="http://schemas.openxmlformats.org/officeDocument/2006/relationships/customXml" Target="../ink/ink37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23.xml"/><Relationship Id="rId21" Type="http://schemas.openxmlformats.org/officeDocument/2006/relationships/image" Target="../media/image51.png"/><Relationship Id="rId42" Type="http://schemas.openxmlformats.org/officeDocument/2006/relationships/customXml" Target="../ink/ink2731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744.xml"/><Relationship Id="rId84" Type="http://schemas.openxmlformats.org/officeDocument/2006/relationships/customXml" Target="../ink/ink2752.xml"/><Relationship Id="rId89" Type="http://schemas.openxmlformats.org/officeDocument/2006/relationships/image" Target="../media/image300.png"/><Relationship Id="rId16" Type="http://schemas.openxmlformats.org/officeDocument/2006/relationships/customXml" Target="../ink/ink2718.xml"/><Relationship Id="rId11" Type="http://schemas.openxmlformats.org/officeDocument/2006/relationships/image" Target="../media/image264.png"/><Relationship Id="rId32" Type="http://schemas.openxmlformats.org/officeDocument/2006/relationships/customXml" Target="../ink/ink2726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739.xml"/><Relationship Id="rId74" Type="http://schemas.openxmlformats.org/officeDocument/2006/relationships/customXml" Target="../ink/ink2747.xml"/><Relationship Id="rId79" Type="http://schemas.openxmlformats.org/officeDocument/2006/relationships/image" Target="../media/image296.png"/><Relationship Id="rId5" Type="http://schemas.openxmlformats.org/officeDocument/2006/relationships/image" Target="../media/image222.png"/><Relationship Id="rId14" Type="http://schemas.openxmlformats.org/officeDocument/2006/relationships/customXml" Target="../ink/ink2717.xml"/><Relationship Id="rId22" Type="http://schemas.openxmlformats.org/officeDocument/2006/relationships/customXml" Target="../ink/ink2721.xml"/><Relationship Id="rId27" Type="http://schemas.openxmlformats.org/officeDocument/2006/relationships/image" Target="../media/image271.png"/><Relationship Id="rId30" Type="http://schemas.openxmlformats.org/officeDocument/2006/relationships/customXml" Target="../ink/ink2725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734.xml"/><Relationship Id="rId56" Type="http://schemas.openxmlformats.org/officeDocument/2006/relationships/customXml" Target="../ink/ink2738.xml"/><Relationship Id="rId64" Type="http://schemas.openxmlformats.org/officeDocument/2006/relationships/customXml" Target="../ink/ink2742.xml"/><Relationship Id="rId69" Type="http://schemas.openxmlformats.org/officeDocument/2006/relationships/image" Target="../media/image291.png"/><Relationship Id="rId77" Type="http://schemas.openxmlformats.org/officeDocument/2006/relationships/image" Target="../media/image295.png"/><Relationship Id="rId8" Type="http://schemas.openxmlformats.org/officeDocument/2006/relationships/customXml" Target="../ink/ink2714.xml"/><Relationship Id="rId51" Type="http://schemas.openxmlformats.org/officeDocument/2006/relationships/image" Target="../media/image282.png"/><Relationship Id="rId72" Type="http://schemas.openxmlformats.org/officeDocument/2006/relationships/customXml" Target="../ink/ink2746.xml"/><Relationship Id="rId80" Type="http://schemas.openxmlformats.org/officeDocument/2006/relationships/customXml" Target="../ink/ink2750.xml"/><Relationship Id="rId85" Type="http://schemas.openxmlformats.org/officeDocument/2006/relationships/image" Target="../media/image127.png"/><Relationship Id="rId3" Type="http://schemas.openxmlformats.org/officeDocument/2006/relationships/image" Target="../media/image262.png"/><Relationship Id="rId12" Type="http://schemas.openxmlformats.org/officeDocument/2006/relationships/customXml" Target="../ink/ink2716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729.xml"/><Relationship Id="rId46" Type="http://schemas.openxmlformats.org/officeDocument/2006/relationships/customXml" Target="../ink/ink2733.xml"/><Relationship Id="rId59" Type="http://schemas.openxmlformats.org/officeDocument/2006/relationships/image" Target="../media/image286.png"/><Relationship Id="rId67" Type="http://schemas.openxmlformats.org/officeDocument/2006/relationships/image" Target="../media/image290.png"/><Relationship Id="rId20" Type="http://schemas.openxmlformats.org/officeDocument/2006/relationships/customXml" Target="../ink/ink2720.xml"/><Relationship Id="rId41" Type="http://schemas.openxmlformats.org/officeDocument/2006/relationships/image" Target="../media/image277.png"/><Relationship Id="rId54" Type="http://schemas.openxmlformats.org/officeDocument/2006/relationships/customXml" Target="../ink/ink2737.xml"/><Relationship Id="rId62" Type="http://schemas.openxmlformats.org/officeDocument/2006/relationships/customXml" Target="../ink/ink2741.xml"/><Relationship Id="rId70" Type="http://schemas.openxmlformats.org/officeDocument/2006/relationships/customXml" Target="../ink/ink2745.xml"/><Relationship Id="rId75" Type="http://schemas.openxmlformats.org/officeDocument/2006/relationships/image" Target="../media/image294.png"/><Relationship Id="rId83" Type="http://schemas.openxmlformats.org/officeDocument/2006/relationships/image" Target="../media/image298.png"/><Relationship Id="rId88" Type="http://schemas.openxmlformats.org/officeDocument/2006/relationships/customXml" Target="../ink/ink27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3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724.xml"/><Relationship Id="rId36" Type="http://schemas.openxmlformats.org/officeDocument/2006/relationships/customXml" Target="../ink/ink2728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715.xml"/><Relationship Id="rId31" Type="http://schemas.openxmlformats.org/officeDocument/2006/relationships/image" Target="../media/image273.png"/><Relationship Id="rId44" Type="http://schemas.openxmlformats.org/officeDocument/2006/relationships/customXml" Target="../ink/ink2732.xml"/><Relationship Id="rId52" Type="http://schemas.openxmlformats.org/officeDocument/2006/relationships/customXml" Target="../ink/ink2736.xml"/><Relationship Id="rId60" Type="http://schemas.openxmlformats.org/officeDocument/2006/relationships/customXml" Target="../ink/ink2740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749.xml"/><Relationship Id="rId81" Type="http://schemas.openxmlformats.org/officeDocument/2006/relationships/image" Target="../media/image297.png"/><Relationship Id="rId86" Type="http://schemas.openxmlformats.org/officeDocument/2006/relationships/customXml" Target="../ink/ink2753.xml"/><Relationship Id="rId4" Type="http://schemas.openxmlformats.org/officeDocument/2006/relationships/customXml" Target="../ink/ink2712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719.xml"/><Relationship Id="rId39" Type="http://schemas.openxmlformats.org/officeDocument/2006/relationships/image" Target="../media/image276.png"/><Relationship Id="rId34" Type="http://schemas.openxmlformats.org/officeDocument/2006/relationships/customXml" Target="../ink/ink2727.xml"/><Relationship Id="rId50" Type="http://schemas.openxmlformats.org/officeDocument/2006/relationships/customXml" Target="../ink/ink2735.xml"/><Relationship Id="rId55" Type="http://schemas.openxmlformats.org/officeDocument/2006/relationships/image" Target="../media/image284.png"/><Relationship Id="rId76" Type="http://schemas.openxmlformats.org/officeDocument/2006/relationships/customXml" Target="../ink/ink2748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2" Type="http://schemas.openxmlformats.org/officeDocument/2006/relationships/customXml" Target="../ink/ink2711.xml"/><Relationship Id="rId29" Type="http://schemas.openxmlformats.org/officeDocument/2006/relationships/image" Target="../media/image272.png"/><Relationship Id="rId24" Type="http://schemas.openxmlformats.org/officeDocument/2006/relationships/customXml" Target="../ink/ink2722.xml"/><Relationship Id="rId40" Type="http://schemas.openxmlformats.org/officeDocument/2006/relationships/customXml" Target="../ink/ink2730.xml"/><Relationship Id="rId45" Type="http://schemas.openxmlformats.org/officeDocument/2006/relationships/image" Target="../media/image279.png"/><Relationship Id="rId66" Type="http://schemas.openxmlformats.org/officeDocument/2006/relationships/customXml" Target="../ink/ink2743.xml"/><Relationship Id="rId87" Type="http://schemas.openxmlformats.org/officeDocument/2006/relationships/image" Target="../media/image299.png"/><Relationship Id="rId61" Type="http://schemas.openxmlformats.org/officeDocument/2006/relationships/image" Target="../media/image287.png"/><Relationship Id="rId82" Type="http://schemas.openxmlformats.org/officeDocument/2006/relationships/customXml" Target="../ink/ink2751.xml"/><Relationship Id="rId19" Type="http://schemas.openxmlformats.org/officeDocument/2006/relationships/image" Target="../media/image268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67.xml"/><Relationship Id="rId117" Type="http://schemas.openxmlformats.org/officeDocument/2006/relationships/customXml" Target="../ink/ink2813.xml"/><Relationship Id="rId21" Type="http://schemas.openxmlformats.org/officeDocument/2006/relationships/image" Target="../media/image51.png"/><Relationship Id="rId42" Type="http://schemas.openxmlformats.org/officeDocument/2006/relationships/customXml" Target="../ink/ink2775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788.xml"/><Relationship Id="rId84" Type="http://schemas.openxmlformats.org/officeDocument/2006/relationships/customXml" Target="../ink/ink2796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6" Type="http://schemas.openxmlformats.org/officeDocument/2006/relationships/customXml" Target="../ink/ink2762.xml"/><Relationship Id="rId107" Type="http://schemas.openxmlformats.org/officeDocument/2006/relationships/customXml" Target="../ink/ink2808.xml"/><Relationship Id="rId11" Type="http://schemas.openxmlformats.org/officeDocument/2006/relationships/image" Target="../media/image264.png"/><Relationship Id="rId32" Type="http://schemas.openxmlformats.org/officeDocument/2006/relationships/customXml" Target="../ink/ink2770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783.xml"/><Relationship Id="rId74" Type="http://schemas.openxmlformats.org/officeDocument/2006/relationships/customXml" Target="../ink/ink2791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5" Type="http://schemas.openxmlformats.org/officeDocument/2006/relationships/image" Target="../media/image222.png"/><Relationship Id="rId90" Type="http://schemas.openxmlformats.org/officeDocument/2006/relationships/customXml" Target="../ink/ink2799.xml"/><Relationship Id="rId95" Type="http://schemas.openxmlformats.org/officeDocument/2006/relationships/customXml" Target="../ink/ink2802.xml"/><Relationship Id="rId22" Type="http://schemas.openxmlformats.org/officeDocument/2006/relationships/customXml" Target="../ink/ink2765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778.xml"/><Relationship Id="rId64" Type="http://schemas.openxmlformats.org/officeDocument/2006/relationships/customXml" Target="../ink/ink2786.xml"/><Relationship Id="rId69" Type="http://schemas.openxmlformats.org/officeDocument/2006/relationships/image" Target="../media/image291.png"/><Relationship Id="rId113" Type="http://schemas.openxmlformats.org/officeDocument/2006/relationships/customXml" Target="../ink/ink2811.xml"/><Relationship Id="rId118" Type="http://schemas.openxmlformats.org/officeDocument/2006/relationships/image" Target="../media/image314.png"/><Relationship Id="rId80" Type="http://schemas.openxmlformats.org/officeDocument/2006/relationships/customXml" Target="../ink/ink2794.xml"/><Relationship Id="rId85" Type="http://schemas.openxmlformats.org/officeDocument/2006/relationships/image" Target="../media/image127.png"/><Relationship Id="rId12" Type="http://schemas.openxmlformats.org/officeDocument/2006/relationships/customXml" Target="../ink/ink2760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773.xml"/><Relationship Id="rId59" Type="http://schemas.openxmlformats.org/officeDocument/2006/relationships/image" Target="../media/image286.png"/><Relationship Id="rId103" Type="http://schemas.openxmlformats.org/officeDocument/2006/relationships/customXml" Target="../ink/ink2806.xml"/><Relationship Id="rId108" Type="http://schemas.openxmlformats.org/officeDocument/2006/relationships/image" Target="../media/image309.png"/><Relationship Id="rId54" Type="http://schemas.openxmlformats.org/officeDocument/2006/relationships/customXml" Target="../ink/ink2781.xml"/><Relationship Id="rId70" Type="http://schemas.openxmlformats.org/officeDocument/2006/relationships/customXml" Target="../ink/ink2789.xml"/><Relationship Id="rId75" Type="http://schemas.openxmlformats.org/officeDocument/2006/relationships/image" Target="../media/image294.png"/><Relationship Id="rId91" Type="http://schemas.openxmlformats.org/officeDocument/2006/relationships/customXml" Target="../ink/ink2800.xml"/><Relationship Id="rId96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7.xml"/><Relationship Id="rId23" Type="http://schemas.openxmlformats.org/officeDocument/2006/relationships/image" Target="../media/image269.png"/><Relationship Id="rId28" Type="http://schemas.openxmlformats.org/officeDocument/2006/relationships/customXml" Target="../ink/ink2768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0" Type="http://schemas.openxmlformats.org/officeDocument/2006/relationships/customXml" Target="../ink/ink2759.xml"/><Relationship Id="rId31" Type="http://schemas.openxmlformats.org/officeDocument/2006/relationships/image" Target="../media/image273.png"/><Relationship Id="rId44" Type="http://schemas.openxmlformats.org/officeDocument/2006/relationships/customXml" Target="../ink/ink2776.xml"/><Relationship Id="rId52" Type="http://schemas.openxmlformats.org/officeDocument/2006/relationships/customXml" Target="../ink/ink2780.xml"/><Relationship Id="rId60" Type="http://schemas.openxmlformats.org/officeDocument/2006/relationships/customXml" Target="../ink/ink2784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793.xml"/><Relationship Id="rId81" Type="http://schemas.openxmlformats.org/officeDocument/2006/relationships/image" Target="../media/image297.png"/><Relationship Id="rId86" Type="http://schemas.openxmlformats.org/officeDocument/2006/relationships/customXml" Target="../ink/ink2797.xml"/><Relationship Id="rId94" Type="http://schemas.openxmlformats.org/officeDocument/2006/relationships/image" Target="../media/image302.png"/><Relationship Id="rId99" Type="http://schemas.openxmlformats.org/officeDocument/2006/relationships/customXml" Target="../ink/ink2804.xml"/><Relationship Id="rId101" Type="http://schemas.openxmlformats.org/officeDocument/2006/relationships/customXml" Target="../ink/ink2805.xml"/><Relationship Id="rId4" Type="http://schemas.openxmlformats.org/officeDocument/2006/relationships/customXml" Target="../ink/ink2756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763.xml"/><Relationship Id="rId39" Type="http://schemas.openxmlformats.org/officeDocument/2006/relationships/image" Target="../media/image276.png"/><Relationship Id="rId109" Type="http://schemas.openxmlformats.org/officeDocument/2006/relationships/customXml" Target="../ink/ink2809.xml"/><Relationship Id="rId34" Type="http://schemas.openxmlformats.org/officeDocument/2006/relationships/customXml" Target="../ink/ink2771.xml"/><Relationship Id="rId50" Type="http://schemas.openxmlformats.org/officeDocument/2006/relationships/customXml" Target="../ink/ink2779.xml"/><Relationship Id="rId55" Type="http://schemas.openxmlformats.org/officeDocument/2006/relationships/image" Target="../media/image284.png"/><Relationship Id="rId76" Type="http://schemas.openxmlformats.org/officeDocument/2006/relationships/customXml" Target="../ink/ink2792.xml"/><Relationship Id="rId97" Type="http://schemas.openxmlformats.org/officeDocument/2006/relationships/customXml" Target="../ink/ink2803.xml"/><Relationship Id="rId104" Type="http://schemas.openxmlformats.org/officeDocument/2006/relationships/image" Target="../media/image307.png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755.xml"/><Relationship Id="rId29" Type="http://schemas.openxmlformats.org/officeDocument/2006/relationships/image" Target="../media/image272.png"/><Relationship Id="rId24" Type="http://schemas.openxmlformats.org/officeDocument/2006/relationships/customXml" Target="../ink/ink2766.xml"/><Relationship Id="rId40" Type="http://schemas.openxmlformats.org/officeDocument/2006/relationships/customXml" Target="../ink/ink2774.xml"/><Relationship Id="rId45" Type="http://schemas.openxmlformats.org/officeDocument/2006/relationships/image" Target="../media/image279.png"/><Relationship Id="rId66" Type="http://schemas.openxmlformats.org/officeDocument/2006/relationships/customXml" Target="../ink/ink2787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812.xml"/><Relationship Id="rId61" Type="http://schemas.openxmlformats.org/officeDocument/2006/relationships/image" Target="../media/image287.png"/><Relationship Id="rId82" Type="http://schemas.openxmlformats.org/officeDocument/2006/relationships/customXml" Target="../ink/ink2795.xml"/><Relationship Id="rId19" Type="http://schemas.openxmlformats.org/officeDocument/2006/relationships/image" Target="../media/image268.png"/><Relationship Id="rId14" Type="http://schemas.openxmlformats.org/officeDocument/2006/relationships/customXml" Target="../ink/ink2761.xml"/><Relationship Id="rId30" Type="http://schemas.openxmlformats.org/officeDocument/2006/relationships/customXml" Target="../ink/ink2769.xml"/><Relationship Id="rId35" Type="http://schemas.openxmlformats.org/officeDocument/2006/relationships/image" Target="../media/image274.png"/><Relationship Id="rId56" Type="http://schemas.openxmlformats.org/officeDocument/2006/relationships/customXml" Target="../ink/ink2782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807.xml"/><Relationship Id="rId8" Type="http://schemas.openxmlformats.org/officeDocument/2006/relationships/customXml" Target="../ink/ink2758.xml"/><Relationship Id="rId51" Type="http://schemas.openxmlformats.org/officeDocument/2006/relationships/image" Target="../media/image282.png"/><Relationship Id="rId72" Type="http://schemas.openxmlformats.org/officeDocument/2006/relationships/customXml" Target="../ink/ink2790.xml"/><Relationship Id="rId93" Type="http://schemas.openxmlformats.org/officeDocument/2006/relationships/customXml" Target="../ink/ink2801.xml"/><Relationship Id="rId98" Type="http://schemas.openxmlformats.org/officeDocument/2006/relationships/image" Target="../media/image304.png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777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20" Type="http://schemas.openxmlformats.org/officeDocument/2006/relationships/customXml" Target="../ink/ink2764.xml"/><Relationship Id="rId41" Type="http://schemas.openxmlformats.org/officeDocument/2006/relationships/image" Target="../media/image277.png"/><Relationship Id="rId62" Type="http://schemas.openxmlformats.org/officeDocument/2006/relationships/customXml" Target="../ink/ink2785.xml"/><Relationship Id="rId83" Type="http://schemas.openxmlformats.org/officeDocument/2006/relationships/image" Target="../media/image298.png"/><Relationship Id="rId88" Type="http://schemas.openxmlformats.org/officeDocument/2006/relationships/customXml" Target="../ink/ink2798.xml"/><Relationship Id="rId111" Type="http://schemas.openxmlformats.org/officeDocument/2006/relationships/customXml" Target="../ink/ink2810.xml"/><Relationship Id="rId15" Type="http://schemas.openxmlformats.org/officeDocument/2006/relationships/image" Target="../media/image266.png"/><Relationship Id="rId36" Type="http://schemas.openxmlformats.org/officeDocument/2006/relationships/customXml" Target="../ink/ink2772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26.xml"/><Relationship Id="rId117" Type="http://schemas.openxmlformats.org/officeDocument/2006/relationships/customXml" Target="../ink/ink2872.xml"/><Relationship Id="rId21" Type="http://schemas.openxmlformats.org/officeDocument/2006/relationships/image" Target="../media/image51.png"/><Relationship Id="rId42" Type="http://schemas.openxmlformats.org/officeDocument/2006/relationships/customXml" Target="../ink/ink2834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847.xml"/><Relationship Id="rId84" Type="http://schemas.openxmlformats.org/officeDocument/2006/relationships/customXml" Target="../ink/ink2855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6" Type="http://schemas.openxmlformats.org/officeDocument/2006/relationships/customXml" Target="../ink/ink2821.xml"/><Relationship Id="rId107" Type="http://schemas.openxmlformats.org/officeDocument/2006/relationships/customXml" Target="../ink/ink2867.xml"/><Relationship Id="rId11" Type="http://schemas.openxmlformats.org/officeDocument/2006/relationships/image" Target="../media/image264.png"/><Relationship Id="rId32" Type="http://schemas.openxmlformats.org/officeDocument/2006/relationships/customXml" Target="../ink/ink2829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842.xml"/><Relationship Id="rId74" Type="http://schemas.openxmlformats.org/officeDocument/2006/relationships/customXml" Target="../ink/ink2850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5" Type="http://schemas.openxmlformats.org/officeDocument/2006/relationships/image" Target="../media/image222.png"/><Relationship Id="rId90" Type="http://schemas.openxmlformats.org/officeDocument/2006/relationships/customXml" Target="../ink/ink2858.xml"/><Relationship Id="rId95" Type="http://schemas.openxmlformats.org/officeDocument/2006/relationships/customXml" Target="../ink/ink2861.xml"/><Relationship Id="rId22" Type="http://schemas.openxmlformats.org/officeDocument/2006/relationships/customXml" Target="../ink/ink2824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837.xml"/><Relationship Id="rId64" Type="http://schemas.openxmlformats.org/officeDocument/2006/relationships/customXml" Target="../ink/ink2845.xml"/><Relationship Id="rId69" Type="http://schemas.openxmlformats.org/officeDocument/2006/relationships/image" Target="../media/image291.png"/><Relationship Id="rId113" Type="http://schemas.openxmlformats.org/officeDocument/2006/relationships/customXml" Target="../ink/ink2870.xml"/><Relationship Id="rId118" Type="http://schemas.openxmlformats.org/officeDocument/2006/relationships/image" Target="../media/image314.png"/><Relationship Id="rId80" Type="http://schemas.openxmlformats.org/officeDocument/2006/relationships/customXml" Target="../ink/ink2853.xml"/><Relationship Id="rId85" Type="http://schemas.openxmlformats.org/officeDocument/2006/relationships/image" Target="../media/image127.png"/><Relationship Id="rId12" Type="http://schemas.openxmlformats.org/officeDocument/2006/relationships/customXml" Target="../ink/ink2819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832.xml"/><Relationship Id="rId59" Type="http://schemas.openxmlformats.org/officeDocument/2006/relationships/image" Target="../media/image286.png"/><Relationship Id="rId103" Type="http://schemas.openxmlformats.org/officeDocument/2006/relationships/customXml" Target="../ink/ink2865.xml"/><Relationship Id="rId108" Type="http://schemas.openxmlformats.org/officeDocument/2006/relationships/image" Target="../media/image309.png"/><Relationship Id="rId54" Type="http://schemas.openxmlformats.org/officeDocument/2006/relationships/customXml" Target="../ink/ink2840.xml"/><Relationship Id="rId70" Type="http://schemas.openxmlformats.org/officeDocument/2006/relationships/customXml" Target="../ink/ink2848.xml"/><Relationship Id="rId75" Type="http://schemas.openxmlformats.org/officeDocument/2006/relationships/image" Target="../media/image294.png"/><Relationship Id="rId91" Type="http://schemas.openxmlformats.org/officeDocument/2006/relationships/customXml" Target="../ink/ink2859.xml"/><Relationship Id="rId96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6.xml"/><Relationship Id="rId23" Type="http://schemas.openxmlformats.org/officeDocument/2006/relationships/image" Target="../media/image269.png"/><Relationship Id="rId28" Type="http://schemas.openxmlformats.org/officeDocument/2006/relationships/customXml" Target="../ink/ink2827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2873.xml"/><Relationship Id="rId44" Type="http://schemas.openxmlformats.org/officeDocument/2006/relationships/customXml" Target="../ink/ink2835.xml"/><Relationship Id="rId60" Type="http://schemas.openxmlformats.org/officeDocument/2006/relationships/customXml" Target="../ink/ink2843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856.xml"/><Relationship Id="rId4" Type="http://schemas.openxmlformats.org/officeDocument/2006/relationships/customXml" Target="../ink/ink2815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822.xml"/><Relationship Id="rId39" Type="http://schemas.openxmlformats.org/officeDocument/2006/relationships/image" Target="../media/image276.png"/><Relationship Id="rId109" Type="http://schemas.openxmlformats.org/officeDocument/2006/relationships/customXml" Target="../ink/ink2868.xml"/><Relationship Id="rId34" Type="http://schemas.openxmlformats.org/officeDocument/2006/relationships/customXml" Target="../ink/ink2830.xml"/><Relationship Id="rId50" Type="http://schemas.openxmlformats.org/officeDocument/2006/relationships/customXml" Target="../ink/ink2838.xml"/><Relationship Id="rId55" Type="http://schemas.openxmlformats.org/officeDocument/2006/relationships/image" Target="../media/image284.png"/><Relationship Id="rId76" Type="http://schemas.openxmlformats.org/officeDocument/2006/relationships/customXml" Target="../ink/ink2851.xml"/><Relationship Id="rId97" Type="http://schemas.openxmlformats.org/officeDocument/2006/relationships/customXml" Target="../ink/ink2862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814.xml"/><Relationship Id="rId29" Type="http://schemas.openxmlformats.org/officeDocument/2006/relationships/image" Target="../media/image272.png"/><Relationship Id="rId24" Type="http://schemas.openxmlformats.org/officeDocument/2006/relationships/customXml" Target="../ink/ink2825.xml"/><Relationship Id="rId40" Type="http://schemas.openxmlformats.org/officeDocument/2006/relationships/customXml" Target="../ink/ink2833.xml"/><Relationship Id="rId45" Type="http://schemas.openxmlformats.org/officeDocument/2006/relationships/image" Target="../media/image279.png"/><Relationship Id="rId66" Type="http://schemas.openxmlformats.org/officeDocument/2006/relationships/customXml" Target="../ink/ink2846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871.xml"/><Relationship Id="rId61" Type="http://schemas.openxmlformats.org/officeDocument/2006/relationships/image" Target="../media/image287.png"/><Relationship Id="rId82" Type="http://schemas.openxmlformats.org/officeDocument/2006/relationships/customXml" Target="../ink/ink2854.xml"/><Relationship Id="rId19" Type="http://schemas.openxmlformats.org/officeDocument/2006/relationships/image" Target="../media/image268.png"/><Relationship Id="rId14" Type="http://schemas.openxmlformats.org/officeDocument/2006/relationships/customXml" Target="../ink/ink2820.xml"/><Relationship Id="rId30" Type="http://schemas.openxmlformats.org/officeDocument/2006/relationships/customXml" Target="../ink/ink2828.xml"/><Relationship Id="rId35" Type="http://schemas.openxmlformats.org/officeDocument/2006/relationships/image" Target="../media/image274.png"/><Relationship Id="rId56" Type="http://schemas.openxmlformats.org/officeDocument/2006/relationships/customXml" Target="../ink/ink2841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866.xml"/><Relationship Id="rId8" Type="http://schemas.openxmlformats.org/officeDocument/2006/relationships/customXml" Target="../ink/ink2817.xml"/><Relationship Id="rId51" Type="http://schemas.openxmlformats.org/officeDocument/2006/relationships/image" Target="../media/image282.png"/><Relationship Id="rId72" Type="http://schemas.openxmlformats.org/officeDocument/2006/relationships/customXml" Target="../ink/ink2849.xml"/><Relationship Id="rId93" Type="http://schemas.openxmlformats.org/officeDocument/2006/relationships/customXml" Target="../ink/ink2860.xml"/><Relationship Id="rId98" Type="http://schemas.openxmlformats.org/officeDocument/2006/relationships/image" Target="../media/image304.png"/><Relationship Id="rId121" Type="http://schemas.openxmlformats.org/officeDocument/2006/relationships/customXml" Target="../ink/ink2874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836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20" Type="http://schemas.openxmlformats.org/officeDocument/2006/relationships/customXml" Target="../ink/ink2823.xml"/><Relationship Id="rId41" Type="http://schemas.openxmlformats.org/officeDocument/2006/relationships/image" Target="../media/image277.png"/><Relationship Id="rId62" Type="http://schemas.openxmlformats.org/officeDocument/2006/relationships/customXml" Target="../ink/ink2844.xml"/><Relationship Id="rId83" Type="http://schemas.openxmlformats.org/officeDocument/2006/relationships/image" Target="../media/image298.png"/><Relationship Id="rId88" Type="http://schemas.openxmlformats.org/officeDocument/2006/relationships/customXml" Target="../ink/ink2857.xml"/><Relationship Id="rId111" Type="http://schemas.openxmlformats.org/officeDocument/2006/relationships/customXml" Target="../ink/ink2869.xml"/><Relationship Id="rId15" Type="http://schemas.openxmlformats.org/officeDocument/2006/relationships/image" Target="../media/image266.png"/><Relationship Id="rId36" Type="http://schemas.openxmlformats.org/officeDocument/2006/relationships/customXml" Target="../ink/ink2831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0" Type="http://schemas.openxmlformats.org/officeDocument/2006/relationships/customXml" Target="../ink/ink2818.xml"/><Relationship Id="rId31" Type="http://schemas.openxmlformats.org/officeDocument/2006/relationships/image" Target="../media/image273.png"/><Relationship Id="rId52" Type="http://schemas.openxmlformats.org/officeDocument/2006/relationships/customXml" Target="../ink/ink2839.xml"/><Relationship Id="rId73" Type="http://schemas.openxmlformats.org/officeDocument/2006/relationships/image" Target="../media/image293.png"/><Relationship Id="rId78" Type="http://schemas.openxmlformats.org/officeDocument/2006/relationships/customXml" Target="../ink/ink2852.xml"/><Relationship Id="rId94" Type="http://schemas.openxmlformats.org/officeDocument/2006/relationships/image" Target="../media/image302.png"/><Relationship Id="rId99" Type="http://schemas.openxmlformats.org/officeDocument/2006/relationships/customXml" Target="../ink/ink2863.xml"/><Relationship Id="rId101" Type="http://schemas.openxmlformats.org/officeDocument/2006/relationships/customXml" Target="../ink/ink2864.xml"/><Relationship Id="rId122" Type="http://schemas.openxmlformats.org/officeDocument/2006/relationships/image" Target="../media/image316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33.xml"/><Relationship Id="rId21" Type="http://schemas.openxmlformats.org/officeDocument/2006/relationships/image" Target="../media/image51.png"/><Relationship Id="rId42" Type="http://schemas.openxmlformats.org/officeDocument/2006/relationships/customXml" Target="../ink/ink2895.xml"/><Relationship Id="rId63" Type="http://schemas.openxmlformats.org/officeDocument/2006/relationships/image" Target="../media/image288.png"/><Relationship Id="rId84" Type="http://schemas.openxmlformats.org/officeDocument/2006/relationships/customXml" Target="../ink/ink2916.xml"/><Relationship Id="rId138" Type="http://schemas.openxmlformats.org/officeDocument/2006/relationships/image" Target="../media/image324.png"/><Relationship Id="rId107" Type="http://schemas.openxmlformats.org/officeDocument/2006/relationships/customXml" Target="../ink/ink2928.xml"/><Relationship Id="rId11" Type="http://schemas.openxmlformats.org/officeDocument/2006/relationships/image" Target="../media/image264.png"/><Relationship Id="rId32" Type="http://schemas.openxmlformats.org/officeDocument/2006/relationships/customXml" Target="../ink/ink2890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903.xml"/><Relationship Id="rId74" Type="http://schemas.openxmlformats.org/officeDocument/2006/relationships/customXml" Target="../ink/ink2911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2936.xml"/><Relationship Id="rId128" Type="http://schemas.openxmlformats.org/officeDocument/2006/relationships/image" Target="../media/image319.png"/><Relationship Id="rId5" Type="http://schemas.openxmlformats.org/officeDocument/2006/relationships/image" Target="../media/image222.png"/><Relationship Id="rId90" Type="http://schemas.openxmlformats.org/officeDocument/2006/relationships/customXml" Target="../ink/ink2919.xml"/><Relationship Id="rId95" Type="http://schemas.openxmlformats.org/officeDocument/2006/relationships/customXml" Target="../ink/ink2922.xml"/><Relationship Id="rId22" Type="http://schemas.openxmlformats.org/officeDocument/2006/relationships/customXml" Target="../ink/ink2885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898.xml"/><Relationship Id="rId64" Type="http://schemas.openxmlformats.org/officeDocument/2006/relationships/customXml" Target="../ink/ink2906.xml"/><Relationship Id="rId69" Type="http://schemas.openxmlformats.org/officeDocument/2006/relationships/image" Target="../media/image291.png"/><Relationship Id="rId113" Type="http://schemas.openxmlformats.org/officeDocument/2006/relationships/customXml" Target="../ink/ink2931.xml"/><Relationship Id="rId118" Type="http://schemas.openxmlformats.org/officeDocument/2006/relationships/image" Target="../media/image314.png"/><Relationship Id="rId134" Type="http://schemas.openxmlformats.org/officeDocument/2006/relationships/image" Target="../media/image322.png"/><Relationship Id="rId139" Type="http://schemas.openxmlformats.org/officeDocument/2006/relationships/customXml" Target="../ink/ink2944.xml"/><Relationship Id="rId80" Type="http://schemas.openxmlformats.org/officeDocument/2006/relationships/customXml" Target="../ink/ink2914.xml"/><Relationship Id="rId85" Type="http://schemas.openxmlformats.org/officeDocument/2006/relationships/image" Target="../media/image127.png"/><Relationship Id="rId12" Type="http://schemas.openxmlformats.org/officeDocument/2006/relationships/customXml" Target="../ink/ink2880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893.xml"/><Relationship Id="rId59" Type="http://schemas.openxmlformats.org/officeDocument/2006/relationships/image" Target="../media/image286.png"/><Relationship Id="rId103" Type="http://schemas.openxmlformats.org/officeDocument/2006/relationships/customXml" Target="../ink/ink2926.xml"/><Relationship Id="rId108" Type="http://schemas.openxmlformats.org/officeDocument/2006/relationships/image" Target="../media/image309.png"/><Relationship Id="rId124" Type="http://schemas.openxmlformats.org/officeDocument/2006/relationships/image" Target="../media/image317.png"/><Relationship Id="rId129" Type="http://schemas.openxmlformats.org/officeDocument/2006/relationships/customXml" Target="../ink/ink2939.xml"/><Relationship Id="rId54" Type="http://schemas.openxmlformats.org/officeDocument/2006/relationships/customXml" Target="../ink/ink2901.xml"/><Relationship Id="rId70" Type="http://schemas.openxmlformats.org/officeDocument/2006/relationships/customXml" Target="../ink/ink2909.xml"/><Relationship Id="rId75" Type="http://schemas.openxmlformats.org/officeDocument/2006/relationships/image" Target="../media/image294.png"/><Relationship Id="rId91" Type="http://schemas.openxmlformats.org/officeDocument/2006/relationships/customXml" Target="../ink/ink2920.xml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77.xml"/><Relationship Id="rId23" Type="http://schemas.openxmlformats.org/officeDocument/2006/relationships/image" Target="../media/image269.png"/><Relationship Id="rId28" Type="http://schemas.openxmlformats.org/officeDocument/2006/relationships/customXml" Target="../ink/ink2888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2934.xml"/><Relationship Id="rId44" Type="http://schemas.openxmlformats.org/officeDocument/2006/relationships/customXml" Target="../ink/ink2896.xml"/><Relationship Id="rId60" Type="http://schemas.openxmlformats.org/officeDocument/2006/relationships/customXml" Target="../ink/ink2904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917.xml"/><Relationship Id="rId130" Type="http://schemas.openxmlformats.org/officeDocument/2006/relationships/image" Target="../media/image320.png"/><Relationship Id="rId135" Type="http://schemas.openxmlformats.org/officeDocument/2006/relationships/customXml" Target="../ink/ink2942.xml"/><Relationship Id="rId13" Type="http://schemas.openxmlformats.org/officeDocument/2006/relationships/image" Target="../media/image265.png"/><Relationship Id="rId18" Type="http://schemas.openxmlformats.org/officeDocument/2006/relationships/customXml" Target="../ink/ink2883.xml"/><Relationship Id="rId39" Type="http://schemas.openxmlformats.org/officeDocument/2006/relationships/image" Target="../media/image276.png"/><Relationship Id="rId109" Type="http://schemas.openxmlformats.org/officeDocument/2006/relationships/customXml" Target="../ink/ink2929.xml"/><Relationship Id="rId34" Type="http://schemas.openxmlformats.org/officeDocument/2006/relationships/customXml" Target="../ink/ink2891.xml"/><Relationship Id="rId50" Type="http://schemas.openxmlformats.org/officeDocument/2006/relationships/customXml" Target="../ink/ink2899.xml"/><Relationship Id="rId55" Type="http://schemas.openxmlformats.org/officeDocument/2006/relationships/image" Target="../media/image284.png"/><Relationship Id="rId76" Type="http://schemas.openxmlformats.org/officeDocument/2006/relationships/customXml" Target="../ink/ink2912.xml"/><Relationship Id="rId97" Type="http://schemas.openxmlformats.org/officeDocument/2006/relationships/customXml" Target="../ink/ink2923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2937.xml"/><Relationship Id="rId141" Type="http://schemas.openxmlformats.org/officeDocument/2006/relationships/customXml" Target="../ink/ink2945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875.xml"/><Relationship Id="rId29" Type="http://schemas.openxmlformats.org/officeDocument/2006/relationships/image" Target="../media/image272.png"/><Relationship Id="rId24" Type="http://schemas.openxmlformats.org/officeDocument/2006/relationships/customXml" Target="../ink/ink2886.xml"/><Relationship Id="rId40" Type="http://schemas.openxmlformats.org/officeDocument/2006/relationships/customXml" Target="../ink/ink2894.xml"/><Relationship Id="rId45" Type="http://schemas.openxmlformats.org/officeDocument/2006/relationships/image" Target="../media/image279.png"/><Relationship Id="rId66" Type="http://schemas.openxmlformats.org/officeDocument/2006/relationships/customXml" Target="../ink/ink2907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932.xml"/><Relationship Id="rId131" Type="http://schemas.openxmlformats.org/officeDocument/2006/relationships/customXml" Target="../ink/ink2940.xml"/><Relationship Id="rId136" Type="http://schemas.openxmlformats.org/officeDocument/2006/relationships/image" Target="../media/image323.png"/><Relationship Id="rId61" Type="http://schemas.openxmlformats.org/officeDocument/2006/relationships/image" Target="../media/image287.png"/><Relationship Id="rId82" Type="http://schemas.openxmlformats.org/officeDocument/2006/relationships/customXml" Target="../ink/ink2915.xml"/><Relationship Id="rId19" Type="http://schemas.openxmlformats.org/officeDocument/2006/relationships/image" Target="../media/image268.png"/><Relationship Id="rId14" Type="http://schemas.openxmlformats.org/officeDocument/2006/relationships/customXml" Target="../ink/ink2881.xml"/><Relationship Id="rId30" Type="http://schemas.openxmlformats.org/officeDocument/2006/relationships/customXml" Target="../ink/ink2889.xml"/><Relationship Id="rId35" Type="http://schemas.openxmlformats.org/officeDocument/2006/relationships/image" Target="../media/image274.png"/><Relationship Id="rId56" Type="http://schemas.openxmlformats.org/officeDocument/2006/relationships/customXml" Target="../ink/ink2902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927.xml"/><Relationship Id="rId126" Type="http://schemas.openxmlformats.org/officeDocument/2006/relationships/image" Target="../media/image318.png"/><Relationship Id="rId8" Type="http://schemas.openxmlformats.org/officeDocument/2006/relationships/customXml" Target="../ink/ink2878.xml"/><Relationship Id="rId51" Type="http://schemas.openxmlformats.org/officeDocument/2006/relationships/image" Target="../media/image282.png"/><Relationship Id="rId72" Type="http://schemas.openxmlformats.org/officeDocument/2006/relationships/customXml" Target="../ink/ink2910.xml"/><Relationship Id="rId93" Type="http://schemas.openxmlformats.org/officeDocument/2006/relationships/customXml" Target="../ink/ink2921.xml"/><Relationship Id="rId98" Type="http://schemas.openxmlformats.org/officeDocument/2006/relationships/image" Target="../media/image304.png"/><Relationship Id="rId121" Type="http://schemas.openxmlformats.org/officeDocument/2006/relationships/customXml" Target="../ink/ink2935.xml"/><Relationship Id="rId142" Type="http://schemas.openxmlformats.org/officeDocument/2006/relationships/image" Target="../media/image326.png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897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2943.xml"/><Relationship Id="rId20" Type="http://schemas.openxmlformats.org/officeDocument/2006/relationships/customXml" Target="../ink/ink2884.xml"/><Relationship Id="rId41" Type="http://schemas.openxmlformats.org/officeDocument/2006/relationships/image" Target="../media/image277.png"/><Relationship Id="rId62" Type="http://schemas.openxmlformats.org/officeDocument/2006/relationships/customXml" Target="../ink/ink2905.xml"/><Relationship Id="rId83" Type="http://schemas.openxmlformats.org/officeDocument/2006/relationships/image" Target="../media/image298.png"/><Relationship Id="rId88" Type="http://schemas.openxmlformats.org/officeDocument/2006/relationships/customXml" Target="../ink/ink2918.xml"/><Relationship Id="rId111" Type="http://schemas.openxmlformats.org/officeDocument/2006/relationships/customXml" Target="../ink/ink2930.xml"/><Relationship Id="rId132" Type="http://schemas.openxmlformats.org/officeDocument/2006/relationships/image" Target="../media/image321.png"/><Relationship Id="rId15" Type="http://schemas.openxmlformats.org/officeDocument/2006/relationships/image" Target="../media/image266.png"/><Relationship Id="rId36" Type="http://schemas.openxmlformats.org/officeDocument/2006/relationships/customXml" Target="../ink/ink2892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2938.xml"/><Relationship Id="rId10" Type="http://schemas.openxmlformats.org/officeDocument/2006/relationships/customXml" Target="../ink/ink2879.xml"/><Relationship Id="rId31" Type="http://schemas.openxmlformats.org/officeDocument/2006/relationships/image" Target="../media/image273.png"/><Relationship Id="rId52" Type="http://schemas.openxmlformats.org/officeDocument/2006/relationships/customXml" Target="../ink/ink2900.xml"/><Relationship Id="rId73" Type="http://schemas.openxmlformats.org/officeDocument/2006/relationships/image" Target="../media/image293.png"/><Relationship Id="rId78" Type="http://schemas.openxmlformats.org/officeDocument/2006/relationships/customXml" Target="../ink/ink2913.xml"/><Relationship Id="rId94" Type="http://schemas.openxmlformats.org/officeDocument/2006/relationships/image" Target="../media/image302.png"/><Relationship Id="rId99" Type="http://schemas.openxmlformats.org/officeDocument/2006/relationships/customXml" Target="../ink/ink2924.xml"/><Relationship Id="rId101" Type="http://schemas.openxmlformats.org/officeDocument/2006/relationships/customXml" Target="../ink/ink2925.xml"/><Relationship Id="rId122" Type="http://schemas.openxmlformats.org/officeDocument/2006/relationships/image" Target="../media/image316.png"/><Relationship Id="rId4" Type="http://schemas.openxmlformats.org/officeDocument/2006/relationships/customXml" Target="../ink/ink2876.xml"/><Relationship Id="rId9" Type="http://schemas.openxmlformats.org/officeDocument/2006/relationships/image" Target="../media/image263.png"/><Relationship Id="rId26" Type="http://schemas.openxmlformats.org/officeDocument/2006/relationships/customXml" Target="../ink/ink2887.xml"/><Relationship Id="rId47" Type="http://schemas.openxmlformats.org/officeDocument/2006/relationships/image" Target="../media/image280.png"/><Relationship Id="rId68" Type="http://schemas.openxmlformats.org/officeDocument/2006/relationships/customXml" Target="../ink/ink2908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2941.xml"/><Relationship Id="rId16" Type="http://schemas.openxmlformats.org/officeDocument/2006/relationships/customXml" Target="../ink/ink2882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04.xml"/><Relationship Id="rId21" Type="http://schemas.openxmlformats.org/officeDocument/2006/relationships/image" Target="../media/image51.png"/><Relationship Id="rId42" Type="http://schemas.openxmlformats.org/officeDocument/2006/relationships/customXml" Target="../ink/ink2966.xml"/><Relationship Id="rId63" Type="http://schemas.openxmlformats.org/officeDocument/2006/relationships/image" Target="../media/image288.png"/><Relationship Id="rId84" Type="http://schemas.openxmlformats.org/officeDocument/2006/relationships/customXml" Target="../ink/ink2987.xml"/><Relationship Id="rId138" Type="http://schemas.openxmlformats.org/officeDocument/2006/relationships/image" Target="../media/image324.png"/><Relationship Id="rId159" Type="http://schemas.openxmlformats.org/officeDocument/2006/relationships/customXml" Target="../ink/ink3025.xml"/><Relationship Id="rId107" Type="http://schemas.openxmlformats.org/officeDocument/2006/relationships/customXml" Target="../ink/ink2999.xml"/><Relationship Id="rId11" Type="http://schemas.openxmlformats.org/officeDocument/2006/relationships/image" Target="../media/image264.png"/><Relationship Id="rId32" Type="http://schemas.openxmlformats.org/officeDocument/2006/relationships/customXml" Target="../ink/ink2961.xml"/><Relationship Id="rId53" Type="http://schemas.openxmlformats.org/officeDocument/2006/relationships/image" Target="../media/image283.png"/><Relationship Id="rId74" Type="http://schemas.openxmlformats.org/officeDocument/2006/relationships/customXml" Target="../ink/ink2982.xml"/><Relationship Id="rId128" Type="http://schemas.openxmlformats.org/officeDocument/2006/relationships/image" Target="../media/image319.png"/><Relationship Id="rId149" Type="http://schemas.openxmlformats.org/officeDocument/2006/relationships/customXml" Target="../ink/ink3020.xml"/><Relationship Id="rId5" Type="http://schemas.openxmlformats.org/officeDocument/2006/relationships/image" Target="../media/image222.png"/><Relationship Id="rId95" Type="http://schemas.openxmlformats.org/officeDocument/2006/relationships/customXml" Target="../ink/ink2993.xml"/><Relationship Id="rId160" Type="http://schemas.openxmlformats.org/officeDocument/2006/relationships/image" Target="../media/image335.png"/><Relationship Id="rId22" Type="http://schemas.openxmlformats.org/officeDocument/2006/relationships/customXml" Target="../ink/ink2956.xml"/><Relationship Id="rId43" Type="http://schemas.openxmlformats.org/officeDocument/2006/relationships/image" Target="../media/image278.png"/><Relationship Id="rId64" Type="http://schemas.openxmlformats.org/officeDocument/2006/relationships/customXml" Target="../ink/ink2977.xml"/><Relationship Id="rId118" Type="http://schemas.openxmlformats.org/officeDocument/2006/relationships/image" Target="../media/image314.png"/><Relationship Id="rId139" Type="http://schemas.openxmlformats.org/officeDocument/2006/relationships/customXml" Target="../ink/ink3015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2" Type="http://schemas.openxmlformats.org/officeDocument/2006/relationships/customXml" Target="../ink/ink2951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964.xml"/><Relationship Id="rId59" Type="http://schemas.openxmlformats.org/officeDocument/2006/relationships/image" Target="../media/image286.png"/><Relationship Id="rId103" Type="http://schemas.openxmlformats.org/officeDocument/2006/relationships/customXml" Target="../ink/ink2997.xml"/><Relationship Id="rId108" Type="http://schemas.openxmlformats.org/officeDocument/2006/relationships/image" Target="../media/image309.png"/><Relationship Id="rId124" Type="http://schemas.openxmlformats.org/officeDocument/2006/relationships/image" Target="../media/image317.png"/><Relationship Id="rId129" Type="http://schemas.openxmlformats.org/officeDocument/2006/relationships/customXml" Target="../ink/ink3010.xml"/><Relationship Id="rId54" Type="http://schemas.openxmlformats.org/officeDocument/2006/relationships/customXml" Target="../ink/ink2972.xml"/><Relationship Id="rId70" Type="http://schemas.openxmlformats.org/officeDocument/2006/relationships/customXml" Target="../ink/ink2980.xml"/><Relationship Id="rId75" Type="http://schemas.openxmlformats.org/officeDocument/2006/relationships/image" Target="../media/image294.png"/><Relationship Id="rId91" Type="http://schemas.openxmlformats.org/officeDocument/2006/relationships/customXml" Target="../ink/ink2991.xml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45" Type="http://schemas.openxmlformats.org/officeDocument/2006/relationships/customXml" Target="../ink/ink3018.xml"/><Relationship Id="rId161" Type="http://schemas.openxmlformats.org/officeDocument/2006/relationships/customXml" Target="../ink/ink3026.xml"/><Relationship Id="rId166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8.xml"/><Relationship Id="rId23" Type="http://schemas.openxmlformats.org/officeDocument/2006/relationships/image" Target="../media/image269.png"/><Relationship Id="rId28" Type="http://schemas.openxmlformats.org/officeDocument/2006/relationships/customXml" Target="../ink/ink2959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3005.xml"/><Relationship Id="rId44" Type="http://schemas.openxmlformats.org/officeDocument/2006/relationships/customXml" Target="../ink/ink2967.xml"/><Relationship Id="rId60" Type="http://schemas.openxmlformats.org/officeDocument/2006/relationships/customXml" Target="../ink/ink2975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988.xml"/><Relationship Id="rId130" Type="http://schemas.openxmlformats.org/officeDocument/2006/relationships/image" Target="../media/image320.png"/><Relationship Id="rId135" Type="http://schemas.openxmlformats.org/officeDocument/2006/relationships/customXml" Target="../ink/ink3013.xml"/><Relationship Id="rId151" Type="http://schemas.openxmlformats.org/officeDocument/2006/relationships/customXml" Target="../ink/ink3021.xml"/><Relationship Id="rId156" Type="http://schemas.openxmlformats.org/officeDocument/2006/relationships/image" Target="../media/image333.png"/><Relationship Id="rId13" Type="http://schemas.openxmlformats.org/officeDocument/2006/relationships/image" Target="../media/image265.png"/><Relationship Id="rId18" Type="http://schemas.openxmlformats.org/officeDocument/2006/relationships/customXml" Target="../ink/ink2954.xml"/><Relationship Id="rId39" Type="http://schemas.openxmlformats.org/officeDocument/2006/relationships/image" Target="../media/image276.png"/><Relationship Id="rId109" Type="http://schemas.openxmlformats.org/officeDocument/2006/relationships/customXml" Target="../ink/ink3000.xml"/><Relationship Id="rId34" Type="http://schemas.openxmlformats.org/officeDocument/2006/relationships/customXml" Target="../ink/ink2962.xml"/><Relationship Id="rId50" Type="http://schemas.openxmlformats.org/officeDocument/2006/relationships/customXml" Target="../ink/ink2970.xml"/><Relationship Id="rId55" Type="http://schemas.openxmlformats.org/officeDocument/2006/relationships/image" Target="../media/image284.png"/><Relationship Id="rId76" Type="http://schemas.openxmlformats.org/officeDocument/2006/relationships/customXml" Target="../ink/ink2983.xml"/><Relationship Id="rId97" Type="http://schemas.openxmlformats.org/officeDocument/2006/relationships/customXml" Target="../ink/ink2994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3008.xml"/><Relationship Id="rId141" Type="http://schemas.openxmlformats.org/officeDocument/2006/relationships/customXml" Target="../ink/ink3016.xml"/><Relationship Id="rId146" Type="http://schemas.openxmlformats.org/officeDocument/2006/relationships/image" Target="../media/image328.png"/><Relationship Id="rId167" Type="http://schemas.openxmlformats.org/officeDocument/2006/relationships/customXml" Target="../ink/ink3029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162" Type="http://schemas.openxmlformats.org/officeDocument/2006/relationships/image" Target="../media/image336.png"/><Relationship Id="rId2" Type="http://schemas.openxmlformats.org/officeDocument/2006/relationships/customXml" Target="../ink/ink2946.xml"/><Relationship Id="rId29" Type="http://schemas.openxmlformats.org/officeDocument/2006/relationships/image" Target="../media/image272.png"/><Relationship Id="rId24" Type="http://schemas.openxmlformats.org/officeDocument/2006/relationships/customXml" Target="../ink/ink2957.xml"/><Relationship Id="rId40" Type="http://schemas.openxmlformats.org/officeDocument/2006/relationships/customXml" Target="../ink/ink2965.xml"/><Relationship Id="rId45" Type="http://schemas.openxmlformats.org/officeDocument/2006/relationships/image" Target="../media/image279.png"/><Relationship Id="rId66" Type="http://schemas.openxmlformats.org/officeDocument/2006/relationships/customXml" Target="../ink/ink2978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3003.xml"/><Relationship Id="rId131" Type="http://schemas.openxmlformats.org/officeDocument/2006/relationships/customXml" Target="../ink/ink3011.xml"/><Relationship Id="rId136" Type="http://schemas.openxmlformats.org/officeDocument/2006/relationships/image" Target="../media/image323.png"/><Relationship Id="rId157" Type="http://schemas.openxmlformats.org/officeDocument/2006/relationships/customXml" Target="../ink/ink3024.xml"/><Relationship Id="rId61" Type="http://schemas.openxmlformats.org/officeDocument/2006/relationships/image" Target="../media/image287.png"/><Relationship Id="rId82" Type="http://schemas.openxmlformats.org/officeDocument/2006/relationships/customXml" Target="../ink/ink2986.xml"/><Relationship Id="rId152" Type="http://schemas.openxmlformats.org/officeDocument/2006/relationships/image" Target="../media/image331.png"/><Relationship Id="rId19" Type="http://schemas.openxmlformats.org/officeDocument/2006/relationships/image" Target="../media/image268.png"/><Relationship Id="rId14" Type="http://schemas.openxmlformats.org/officeDocument/2006/relationships/customXml" Target="../ink/ink2952.xml"/><Relationship Id="rId30" Type="http://schemas.openxmlformats.org/officeDocument/2006/relationships/customXml" Target="../ink/ink2960.xml"/><Relationship Id="rId35" Type="http://schemas.openxmlformats.org/officeDocument/2006/relationships/image" Target="../media/image274.png"/><Relationship Id="rId56" Type="http://schemas.openxmlformats.org/officeDocument/2006/relationships/customXml" Target="../ink/ink2973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998.xml"/><Relationship Id="rId126" Type="http://schemas.openxmlformats.org/officeDocument/2006/relationships/image" Target="../media/image318.png"/><Relationship Id="rId147" Type="http://schemas.openxmlformats.org/officeDocument/2006/relationships/customXml" Target="../ink/ink3019.xml"/><Relationship Id="rId168" Type="http://schemas.openxmlformats.org/officeDocument/2006/relationships/image" Target="../media/image339.png"/><Relationship Id="rId8" Type="http://schemas.openxmlformats.org/officeDocument/2006/relationships/customXml" Target="../ink/ink2949.xml"/><Relationship Id="rId51" Type="http://schemas.openxmlformats.org/officeDocument/2006/relationships/image" Target="../media/image282.png"/><Relationship Id="rId72" Type="http://schemas.openxmlformats.org/officeDocument/2006/relationships/customXml" Target="../ink/ink2981.xml"/><Relationship Id="rId93" Type="http://schemas.openxmlformats.org/officeDocument/2006/relationships/customXml" Target="../ink/ink2992.xml"/><Relationship Id="rId98" Type="http://schemas.openxmlformats.org/officeDocument/2006/relationships/image" Target="../media/image304.png"/><Relationship Id="rId121" Type="http://schemas.openxmlformats.org/officeDocument/2006/relationships/customXml" Target="../ink/ink3006.xml"/><Relationship Id="rId142" Type="http://schemas.openxmlformats.org/officeDocument/2006/relationships/image" Target="../media/image326.png"/><Relationship Id="rId163" Type="http://schemas.openxmlformats.org/officeDocument/2006/relationships/customXml" Target="../ink/ink3027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968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3014.xml"/><Relationship Id="rId158" Type="http://schemas.openxmlformats.org/officeDocument/2006/relationships/image" Target="../media/image334.png"/><Relationship Id="rId20" Type="http://schemas.openxmlformats.org/officeDocument/2006/relationships/customXml" Target="../ink/ink2955.xml"/><Relationship Id="rId41" Type="http://schemas.openxmlformats.org/officeDocument/2006/relationships/image" Target="../media/image277.png"/><Relationship Id="rId62" Type="http://schemas.openxmlformats.org/officeDocument/2006/relationships/customXml" Target="../ink/ink2976.xml"/><Relationship Id="rId83" Type="http://schemas.openxmlformats.org/officeDocument/2006/relationships/image" Target="../media/image298.png"/><Relationship Id="rId88" Type="http://schemas.openxmlformats.org/officeDocument/2006/relationships/customXml" Target="../ink/ink2989.xml"/><Relationship Id="rId111" Type="http://schemas.openxmlformats.org/officeDocument/2006/relationships/customXml" Target="../ink/ink3001.xml"/><Relationship Id="rId132" Type="http://schemas.openxmlformats.org/officeDocument/2006/relationships/image" Target="../media/image321.png"/><Relationship Id="rId153" Type="http://schemas.openxmlformats.org/officeDocument/2006/relationships/customXml" Target="../ink/ink3022.xml"/><Relationship Id="rId15" Type="http://schemas.openxmlformats.org/officeDocument/2006/relationships/image" Target="../media/image266.png"/><Relationship Id="rId36" Type="http://schemas.openxmlformats.org/officeDocument/2006/relationships/customXml" Target="../ink/ink2963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3009.xml"/><Relationship Id="rId10" Type="http://schemas.openxmlformats.org/officeDocument/2006/relationships/customXml" Target="../ink/ink2950.xml"/><Relationship Id="rId31" Type="http://schemas.openxmlformats.org/officeDocument/2006/relationships/image" Target="../media/image273.png"/><Relationship Id="rId52" Type="http://schemas.openxmlformats.org/officeDocument/2006/relationships/customXml" Target="../ink/ink2971.xml"/><Relationship Id="rId73" Type="http://schemas.openxmlformats.org/officeDocument/2006/relationships/image" Target="../media/image293.png"/><Relationship Id="rId78" Type="http://schemas.openxmlformats.org/officeDocument/2006/relationships/customXml" Target="../ink/ink2984.xml"/><Relationship Id="rId94" Type="http://schemas.openxmlformats.org/officeDocument/2006/relationships/image" Target="../media/image302.png"/><Relationship Id="rId99" Type="http://schemas.openxmlformats.org/officeDocument/2006/relationships/customXml" Target="../ink/ink2995.xml"/><Relationship Id="rId101" Type="http://schemas.openxmlformats.org/officeDocument/2006/relationships/customXml" Target="../ink/ink2996.xml"/><Relationship Id="rId122" Type="http://schemas.openxmlformats.org/officeDocument/2006/relationships/image" Target="../media/image316.png"/><Relationship Id="rId143" Type="http://schemas.openxmlformats.org/officeDocument/2006/relationships/customXml" Target="../ink/ink3017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4" Type="http://schemas.openxmlformats.org/officeDocument/2006/relationships/customXml" Target="../ink/ink2947.xml"/><Relationship Id="rId9" Type="http://schemas.openxmlformats.org/officeDocument/2006/relationships/image" Target="../media/image263.png"/><Relationship Id="rId26" Type="http://schemas.openxmlformats.org/officeDocument/2006/relationships/customXml" Target="../ink/ink2958.xml"/><Relationship Id="rId47" Type="http://schemas.openxmlformats.org/officeDocument/2006/relationships/image" Target="../media/image280.png"/><Relationship Id="rId68" Type="http://schemas.openxmlformats.org/officeDocument/2006/relationships/customXml" Target="../ink/ink2979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3012.xml"/><Relationship Id="rId154" Type="http://schemas.openxmlformats.org/officeDocument/2006/relationships/image" Target="../media/image332.png"/><Relationship Id="rId16" Type="http://schemas.openxmlformats.org/officeDocument/2006/relationships/customXml" Target="../ink/ink2953.xml"/><Relationship Id="rId37" Type="http://schemas.openxmlformats.org/officeDocument/2006/relationships/image" Target="../media/image275.png"/><Relationship Id="rId58" Type="http://schemas.openxmlformats.org/officeDocument/2006/relationships/customXml" Target="../ink/ink2974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3007.xml"/><Relationship Id="rId144" Type="http://schemas.openxmlformats.org/officeDocument/2006/relationships/image" Target="../media/image327.png"/><Relationship Id="rId90" Type="http://schemas.openxmlformats.org/officeDocument/2006/relationships/customXml" Target="../ink/ink2990.xml"/><Relationship Id="rId165" Type="http://schemas.openxmlformats.org/officeDocument/2006/relationships/customXml" Target="../ink/ink3028.xml"/><Relationship Id="rId27" Type="http://schemas.openxmlformats.org/officeDocument/2006/relationships/image" Target="../media/image271.png"/><Relationship Id="rId48" Type="http://schemas.openxmlformats.org/officeDocument/2006/relationships/customXml" Target="../ink/ink2969.xml"/><Relationship Id="rId69" Type="http://schemas.openxmlformats.org/officeDocument/2006/relationships/image" Target="../media/image291.png"/><Relationship Id="rId113" Type="http://schemas.openxmlformats.org/officeDocument/2006/relationships/customXml" Target="../ink/ink3002.xml"/><Relationship Id="rId134" Type="http://schemas.openxmlformats.org/officeDocument/2006/relationships/image" Target="../media/image322.png"/><Relationship Id="rId80" Type="http://schemas.openxmlformats.org/officeDocument/2006/relationships/customXml" Target="../ink/ink2985.xml"/><Relationship Id="rId155" Type="http://schemas.openxmlformats.org/officeDocument/2006/relationships/customXml" Target="../ink/ink3023.xm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88.xml"/><Relationship Id="rId21" Type="http://schemas.openxmlformats.org/officeDocument/2006/relationships/image" Target="../media/image51.png"/><Relationship Id="rId42" Type="http://schemas.openxmlformats.org/officeDocument/2006/relationships/customXml" Target="../ink/ink3050.xml"/><Relationship Id="rId63" Type="http://schemas.openxmlformats.org/officeDocument/2006/relationships/image" Target="../media/image288.png"/><Relationship Id="rId84" Type="http://schemas.openxmlformats.org/officeDocument/2006/relationships/customXml" Target="../ink/ink3071.xml"/><Relationship Id="rId138" Type="http://schemas.openxmlformats.org/officeDocument/2006/relationships/image" Target="../media/image324.png"/><Relationship Id="rId159" Type="http://schemas.openxmlformats.org/officeDocument/2006/relationships/customXml" Target="../ink/ink3109.xml"/><Relationship Id="rId170" Type="http://schemas.openxmlformats.org/officeDocument/2006/relationships/customXml" Target="../ink/ink3115.xml"/><Relationship Id="rId107" Type="http://schemas.openxmlformats.org/officeDocument/2006/relationships/customXml" Target="../ink/ink3083.xml"/><Relationship Id="rId11" Type="http://schemas.openxmlformats.org/officeDocument/2006/relationships/image" Target="../media/image264.png"/><Relationship Id="rId32" Type="http://schemas.openxmlformats.org/officeDocument/2006/relationships/customXml" Target="../ink/ink3045.xml"/><Relationship Id="rId53" Type="http://schemas.openxmlformats.org/officeDocument/2006/relationships/image" Target="../media/image283.png"/><Relationship Id="rId74" Type="http://schemas.openxmlformats.org/officeDocument/2006/relationships/customXml" Target="../ink/ink3066.xml"/><Relationship Id="rId128" Type="http://schemas.openxmlformats.org/officeDocument/2006/relationships/image" Target="../media/image319.png"/><Relationship Id="rId149" Type="http://schemas.openxmlformats.org/officeDocument/2006/relationships/customXml" Target="../ink/ink3104.xml"/><Relationship Id="rId5" Type="http://schemas.openxmlformats.org/officeDocument/2006/relationships/image" Target="../media/image222.png"/><Relationship Id="rId95" Type="http://schemas.openxmlformats.org/officeDocument/2006/relationships/customXml" Target="../ink/ink3077.xml"/><Relationship Id="rId160" Type="http://schemas.openxmlformats.org/officeDocument/2006/relationships/image" Target="../media/image335.png"/><Relationship Id="rId181" Type="http://schemas.openxmlformats.org/officeDocument/2006/relationships/image" Target="../media/image344.png"/><Relationship Id="rId22" Type="http://schemas.openxmlformats.org/officeDocument/2006/relationships/customXml" Target="../ink/ink3040.xml"/><Relationship Id="rId43" Type="http://schemas.openxmlformats.org/officeDocument/2006/relationships/image" Target="../media/image278.png"/><Relationship Id="rId64" Type="http://schemas.openxmlformats.org/officeDocument/2006/relationships/customXml" Target="../ink/ink3061.xml"/><Relationship Id="rId118" Type="http://schemas.openxmlformats.org/officeDocument/2006/relationships/image" Target="../media/image314.png"/><Relationship Id="rId139" Type="http://schemas.openxmlformats.org/officeDocument/2006/relationships/customXml" Target="../ink/ink3099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71" Type="http://schemas.openxmlformats.org/officeDocument/2006/relationships/image" Target="../media/image340.png"/><Relationship Id="rId12" Type="http://schemas.openxmlformats.org/officeDocument/2006/relationships/customXml" Target="../ink/ink3035.xml"/><Relationship Id="rId33" Type="http://schemas.openxmlformats.org/officeDocument/2006/relationships/image" Target="../media/image67.png"/><Relationship Id="rId108" Type="http://schemas.openxmlformats.org/officeDocument/2006/relationships/image" Target="../media/image309.png"/><Relationship Id="rId129" Type="http://schemas.openxmlformats.org/officeDocument/2006/relationships/customXml" Target="../ink/ink3094.xml"/><Relationship Id="rId54" Type="http://schemas.openxmlformats.org/officeDocument/2006/relationships/customXml" Target="../ink/ink3056.xml"/><Relationship Id="rId75" Type="http://schemas.openxmlformats.org/officeDocument/2006/relationships/image" Target="../media/image294.png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61" Type="http://schemas.openxmlformats.org/officeDocument/2006/relationships/customXml" Target="../ink/ink3110.xml"/><Relationship Id="rId182" Type="http://schemas.openxmlformats.org/officeDocument/2006/relationships/customXml" Target="../ink/ink3121.xml"/><Relationship Id="rId6" Type="http://schemas.openxmlformats.org/officeDocument/2006/relationships/customXml" Target="../ink/ink3032.xml"/><Relationship Id="rId23" Type="http://schemas.openxmlformats.org/officeDocument/2006/relationships/image" Target="../media/image269.png"/><Relationship Id="rId119" Type="http://schemas.openxmlformats.org/officeDocument/2006/relationships/customXml" Target="../ink/ink3089.xml"/><Relationship Id="rId44" Type="http://schemas.openxmlformats.org/officeDocument/2006/relationships/customXml" Target="../ink/ink3051.xml"/><Relationship Id="rId60" Type="http://schemas.openxmlformats.org/officeDocument/2006/relationships/customXml" Target="../ink/ink3059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3072.xml"/><Relationship Id="rId130" Type="http://schemas.openxmlformats.org/officeDocument/2006/relationships/image" Target="../media/image320.png"/><Relationship Id="rId135" Type="http://schemas.openxmlformats.org/officeDocument/2006/relationships/customXml" Target="../ink/ink3097.xml"/><Relationship Id="rId151" Type="http://schemas.openxmlformats.org/officeDocument/2006/relationships/customXml" Target="../ink/ink3105.xml"/><Relationship Id="rId156" Type="http://schemas.openxmlformats.org/officeDocument/2006/relationships/image" Target="../media/image333.png"/><Relationship Id="rId177" Type="http://schemas.openxmlformats.org/officeDocument/2006/relationships/image" Target="../media/image342.png"/><Relationship Id="rId172" Type="http://schemas.openxmlformats.org/officeDocument/2006/relationships/customXml" Target="../ink/ink3116.xml"/><Relationship Id="rId13" Type="http://schemas.openxmlformats.org/officeDocument/2006/relationships/image" Target="../media/image265.png"/><Relationship Id="rId18" Type="http://schemas.openxmlformats.org/officeDocument/2006/relationships/customXml" Target="../ink/ink3038.xml"/><Relationship Id="rId39" Type="http://schemas.openxmlformats.org/officeDocument/2006/relationships/image" Target="../media/image276.png"/><Relationship Id="rId109" Type="http://schemas.openxmlformats.org/officeDocument/2006/relationships/customXml" Target="../ink/ink3084.xml"/><Relationship Id="rId34" Type="http://schemas.openxmlformats.org/officeDocument/2006/relationships/customXml" Target="../ink/ink3046.xml"/><Relationship Id="rId50" Type="http://schemas.openxmlformats.org/officeDocument/2006/relationships/customXml" Target="../ink/ink3054.xml"/><Relationship Id="rId55" Type="http://schemas.openxmlformats.org/officeDocument/2006/relationships/image" Target="../media/image284.png"/><Relationship Id="rId76" Type="http://schemas.openxmlformats.org/officeDocument/2006/relationships/customXml" Target="../ink/ink3067.xml"/><Relationship Id="rId97" Type="http://schemas.openxmlformats.org/officeDocument/2006/relationships/customXml" Target="../ink/ink3078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3092.xml"/><Relationship Id="rId141" Type="http://schemas.openxmlformats.org/officeDocument/2006/relationships/customXml" Target="../ink/ink3100.xml"/><Relationship Id="rId146" Type="http://schemas.openxmlformats.org/officeDocument/2006/relationships/image" Target="../media/image328.png"/><Relationship Id="rId167" Type="http://schemas.openxmlformats.org/officeDocument/2006/relationships/customXml" Target="../ink/ink3113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162" Type="http://schemas.openxmlformats.org/officeDocument/2006/relationships/image" Target="../media/image336.png"/><Relationship Id="rId183" Type="http://schemas.openxmlformats.org/officeDocument/2006/relationships/image" Target="../media/image345.png"/><Relationship Id="rId2" Type="http://schemas.openxmlformats.org/officeDocument/2006/relationships/customXml" Target="../ink/ink3030.xml"/><Relationship Id="rId29" Type="http://schemas.openxmlformats.org/officeDocument/2006/relationships/image" Target="../media/image272.png"/><Relationship Id="rId24" Type="http://schemas.openxmlformats.org/officeDocument/2006/relationships/customXml" Target="../ink/ink3041.xml"/><Relationship Id="rId40" Type="http://schemas.openxmlformats.org/officeDocument/2006/relationships/customXml" Target="../ink/ink3049.xml"/><Relationship Id="rId45" Type="http://schemas.openxmlformats.org/officeDocument/2006/relationships/image" Target="../media/image279.png"/><Relationship Id="rId66" Type="http://schemas.openxmlformats.org/officeDocument/2006/relationships/customXml" Target="../ink/ink3062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3087.xml"/><Relationship Id="rId131" Type="http://schemas.openxmlformats.org/officeDocument/2006/relationships/customXml" Target="../ink/ink3095.xml"/><Relationship Id="rId136" Type="http://schemas.openxmlformats.org/officeDocument/2006/relationships/image" Target="../media/image323.png"/><Relationship Id="rId157" Type="http://schemas.openxmlformats.org/officeDocument/2006/relationships/customXml" Target="../ink/ink3108.xml"/><Relationship Id="rId178" Type="http://schemas.openxmlformats.org/officeDocument/2006/relationships/customXml" Target="../ink/ink3119.xml"/><Relationship Id="rId61" Type="http://schemas.openxmlformats.org/officeDocument/2006/relationships/image" Target="../media/image287.png"/><Relationship Id="rId82" Type="http://schemas.openxmlformats.org/officeDocument/2006/relationships/customXml" Target="../ink/ink3070.xml"/><Relationship Id="rId152" Type="http://schemas.openxmlformats.org/officeDocument/2006/relationships/image" Target="../media/image331.png"/><Relationship Id="rId173" Type="http://schemas.openxmlformats.org/officeDocument/2006/relationships/image" Target="../media/image99.png"/><Relationship Id="rId19" Type="http://schemas.openxmlformats.org/officeDocument/2006/relationships/image" Target="../media/image268.png"/><Relationship Id="rId14" Type="http://schemas.openxmlformats.org/officeDocument/2006/relationships/customXml" Target="../ink/ink3036.xml"/><Relationship Id="rId30" Type="http://schemas.openxmlformats.org/officeDocument/2006/relationships/customXml" Target="../ink/ink3044.xml"/><Relationship Id="rId35" Type="http://schemas.openxmlformats.org/officeDocument/2006/relationships/image" Target="../media/image274.png"/><Relationship Id="rId56" Type="http://schemas.openxmlformats.org/officeDocument/2006/relationships/customXml" Target="../ink/ink3057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3082.xml"/><Relationship Id="rId126" Type="http://schemas.openxmlformats.org/officeDocument/2006/relationships/image" Target="../media/image318.png"/><Relationship Id="rId147" Type="http://schemas.openxmlformats.org/officeDocument/2006/relationships/customXml" Target="../ink/ink3103.xml"/><Relationship Id="rId168" Type="http://schemas.openxmlformats.org/officeDocument/2006/relationships/image" Target="../media/image339.png"/><Relationship Id="rId8" Type="http://schemas.openxmlformats.org/officeDocument/2006/relationships/customXml" Target="../ink/ink3033.xml"/><Relationship Id="rId51" Type="http://schemas.openxmlformats.org/officeDocument/2006/relationships/image" Target="../media/image282.png"/><Relationship Id="rId72" Type="http://schemas.openxmlformats.org/officeDocument/2006/relationships/customXml" Target="../ink/ink3065.xml"/><Relationship Id="rId93" Type="http://schemas.openxmlformats.org/officeDocument/2006/relationships/customXml" Target="../ink/ink3076.xml"/><Relationship Id="rId98" Type="http://schemas.openxmlformats.org/officeDocument/2006/relationships/image" Target="../media/image304.png"/><Relationship Id="rId121" Type="http://schemas.openxmlformats.org/officeDocument/2006/relationships/customXml" Target="../ink/ink3090.xml"/><Relationship Id="rId142" Type="http://schemas.openxmlformats.org/officeDocument/2006/relationships/image" Target="../media/image326.png"/><Relationship Id="rId163" Type="http://schemas.openxmlformats.org/officeDocument/2006/relationships/customXml" Target="../ink/ink3111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3052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3098.xml"/><Relationship Id="rId158" Type="http://schemas.openxmlformats.org/officeDocument/2006/relationships/image" Target="../media/image334.png"/><Relationship Id="rId20" Type="http://schemas.openxmlformats.org/officeDocument/2006/relationships/customXml" Target="../ink/ink3039.xml"/><Relationship Id="rId41" Type="http://schemas.openxmlformats.org/officeDocument/2006/relationships/image" Target="../media/image277.png"/><Relationship Id="rId62" Type="http://schemas.openxmlformats.org/officeDocument/2006/relationships/customXml" Target="../ink/ink3060.xml"/><Relationship Id="rId83" Type="http://schemas.openxmlformats.org/officeDocument/2006/relationships/image" Target="../media/image298.png"/><Relationship Id="rId88" Type="http://schemas.openxmlformats.org/officeDocument/2006/relationships/customXml" Target="../ink/ink3073.xml"/><Relationship Id="rId111" Type="http://schemas.openxmlformats.org/officeDocument/2006/relationships/customXml" Target="../ink/ink3085.xml"/><Relationship Id="rId132" Type="http://schemas.openxmlformats.org/officeDocument/2006/relationships/image" Target="../media/image321.png"/><Relationship Id="rId153" Type="http://schemas.openxmlformats.org/officeDocument/2006/relationships/customXml" Target="../ink/ink3106.xml"/><Relationship Id="rId174" Type="http://schemas.openxmlformats.org/officeDocument/2006/relationships/customXml" Target="../ink/ink3117.xml"/><Relationship Id="rId179" Type="http://schemas.openxmlformats.org/officeDocument/2006/relationships/image" Target="../media/image343.png"/><Relationship Id="rId15" Type="http://schemas.openxmlformats.org/officeDocument/2006/relationships/image" Target="../media/image266.png"/><Relationship Id="rId36" Type="http://schemas.openxmlformats.org/officeDocument/2006/relationships/customXml" Target="../ink/ink3047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3093.xml"/><Relationship Id="rId10" Type="http://schemas.openxmlformats.org/officeDocument/2006/relationships/customXml" Target="../ink/ink3034.xml"/><Relationship Id="rId31" Type="http://schemas.openxmlformats.org/officeDocument/2006/relationships/image" Target="../media/image273.png"/><Relationship Id="rId52" Type="http://schemas.openxmlformats.org/officeDocument/2006/relationships/customXml" Target="../ink/ink3055.xml"/><Relationship Id="rId73" Type="http://schemas.openxmlformats.org/officeDocument/2006/relationships/image" Target="../media/image293.png"/><Relationship Id="rId78" Type="http://schemas.openxmlformats.org/officeDocument/2006/relationships/customXml" Target="../ink/ink3068.xml"/><Relationship Id="rId94" Type="http://schemas.openxmlformats.org/officeDocument/2006/relationships/image" Target="../media/image302.png"/><Relationship Id="rId99" Type="http://schemas.openxmlformats.org/officeDocument/2006/relationships/customXml" Target="../ink/ink3079.xml"/><Relationship Id="rId101" Type="http://schemas.openxmlformats.org/officeDocument/2006/relationships/customXml" Target="../ink/ink3080.xml"/><Relationship Id="rId122" Type="http://schemas.openxmlformats.org/officeDocument/2006/relationships/image" Target="../media/image316.png"/><Relationship Id="rId143" Type="http://schemas.openxmlformats.org/officeDocument/2006/relationships/customXml" Target="../ink/ink3101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169" Type="http://schemas.openxmlformats.org/officeDocument/2006/relationships/customXml" Target="../ink/ink3114.xml"/><Relationship Id="rId4" Type="http://schemas.openxmlformats.org/officeDocument/2006/relationships/customXml" Target="../ink/ink3031.xml"/><Relationship Id="rId9" Type="http://schemas.openxmlformats.org/officeDocument/2006/relationships/image" Target="../media/image263.png"/><Relationship Id="rId180" Type="http://schemas.openxmlformats.org/officeDocument/2006/relationships/customXml" Target="../ink/ink3120.xml"/><Relationship Id="rId26" Type="http://schemas.openxmlformats.org/officeDocument/2006/relationships/customXml" Target="../ink/ink3042.xml"/><Relationship Id="rId47" Type="http://schemas.openxmlformats.org/officeDocument/2006/relationships/image" Target="../media/image280.png"/><Relationship Id="rId68" Type="http://schemas.openxmlformats.org/officeDocument/2006/relationships/customXml" Target="../ink/ink3063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3096.xml"/><Relationship Id="rId154" Type="http://schemas.openxmlformats.org/officeDocument/2006/relationships/image" Target="../media/image332.png"/><Relationship Id="rId175" Type="http://schemas.openxmlformats.org/officeDocument/2006/relationships/image" Target="../media/image341.png"/><Relationship Id="rId16" Type="http://schemas.openxmlformats.org/officeDocument/2006/relationships/customXml" Target="../ink/ink3037.xml"/><Relationship Id="rId37" Type="http://schemas.openxmlformats.org/officeDocument/2006/relationships/image" Target="../media/image275.png"/><Relationship Id="rId58" Type="http://schemas.openxmlformats.org/officeDocument/2006/relationships/customXml" Target="../ink/ink3058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3091.xml"/><Relationship Id="rId144" Type="http://schemas.openxmlformats.org/officeDocument/2006/relationships/image" Target="../media/image327.png"/><Relationship Id="rId90" Type="http://schemas.openxmlformats.org/officeDocument/2006/relationships/customXml" Target="../ink/ink3074.xml"/><Relationship Id="rId165" Type="http://schemas.openxmlformats.org/officeDocument/2006/relationships/customXml" Target="../ink/ink3112.xml"/><Relationship Id="rId27" Type="http://schemas.openxmlformats.org/officeDocument/2006/relationships/image" Target="../media/image271.png"/><Relationship Id="rId48" Type="http://schemas.openxmlformats.org/officeDocument/2006/relationships/customXml" Target="../ink/ink3053.xml"/><Relationship Id="rId69" Type="http://schemas.openxmlformats.org/officeDocument/2006/relationships/image" Target="../media/image291.png"/><Relationship Id="rId113" Type="http://schemas.openxmlformats.org/officeDocument/2006/relationships/customXml" Target="../ink/ink3086.xml"/><Relationship Id="rId134" Type="http://schemas.openxmlformats.org/officeDocument/2006/relationships/image" Target="../media/image322.png"/><Relationship Id="rId80" Type="http://schemas.openxmlformats.org/officeDocument/2006/relationships/customXml" Target="../ink/ink3069.xml"/><Relationship Id="rId155" Type="http://schemas.openxmlformats.org/officeDocument/2006/relationships/customXml" Target="../ink/ink3107.xml"/><Relationship Id="rId176" Type="http://schemas.openxmlformats.org/officeDocument/2006/relationships/customXml" Target="../ink/ink3118.xml"/><Relationship Id="rId17" Type="http://schemas.openxmlformats.org/officeDocument/2006/relationships/image" Target="../media/image267.png"/><Relationship Id="rId38" Type="http://schemas.openxmlformats.org/officeDocument/2006/relationships/customXml" Target="../ink/ink3048.xml"/><Relationship Id="rId59" Type="http://schemas.openxmlformats.org/officeDocument/2006/relationships/image" Target="../media/image286.png"/><Relationship Id="rId103" Type="http://schemas.openxmlformats.org/officeDocument/2006/relationships/customXml" Target="../ink/ink3081.xml"/><Relationship Id="rId124" Type="http://schemas.openxmlformats.org/officeDocument/2006/relationships/image" Target="../media/image317.png"/><Relationship Id="rId70" Type="http://schemas.openxmlformats.org/officeDocument/2006/relationships/customXml" Target="../ink/ink3064.xml"/><Relationship Id="rId91" Type="http://schemas.openxmlformats.org/officeDocument/2006/relationships/customXml" Target="../ink/ink3075.xml"/><Relationship Id="rId145" Type="http://schemas.openxmlformats.org/officeDocument/2006/relationships/customXml" Target="../ink/ink3102.xml"/><Relationship Id="rId166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43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80.xml"/><Relationship Id="rId21" Type="http://schemas.openxmlformats.org/officeDocument/2006/relationships/image" Target="../media/image51.png"/><Relationship Id="rId42" Type="http://schemas.openxmlformats.org/officeDocument/2006/relationships/customXml" Target="../ink/ink3142.xml"/><Relationship Id="rId63" Type="http://schemas.openxmlformats.org/officeDocument/2006/relationships/image" Target="../media/image288.png"/><Relationship Id="rId84" Type="http://schemas.openxmlformats.org/officeDocument/2006/relationships/customXml" Target="../ink/ink3163.xml"/><Relationship Id="rId138" Type="http://schemas.openxmlformats.org/officeDocument/2006/relationships/image" Target="../media/image324.png"/><Relationship Id="rId159" Type="http://schemas.openxmlformats.org/officeDocument/2006/relationships/customXml" Target="../ink/ink3201.xml"/><Relationship Id="rId170" Type="http://schemas.openxmlformats.org/officeDocument/2006/relationships/customXml" Target="../ink/ink3207.xml"/><Relationship Id="rId191" Type="http://schemas.openxmlformats.org/officeDocument/2006/relationships/image" Target="../media/image349.png"/><Relationship Id="rId205" Type="http://schemas.openxmlformats.org/officeDocument/2006/relationships/image" Target="../media/image356.png"/><Relationship Id="rId226" Type="http://schemas.openxmlformats.org/officeDocument/2006/relationships/image" Target="../media/image366.png"/><Relationship Id="rId107" Type="http://schemas.openxmlformats.org/officeDocument/2006/relationships/customXml" Target="../ink/ink3175.xml"/><Relationship Id="rId11" Type="http://schemas.openxmlformats.org/officeDocument/2006/relationships/image" Target="../media/image264.png"/><Relationship Id="rId32" Type="http://schemas.openxmlformats.org/officeDocument/2006/relationships/customXml" Target="../ink/ink3137.xml"/><Relationship Id="rId53" Type="http://schemas.openxmlformats.org/officeDocument/2006/relationships/image" Target="../media/image283.png"/><Relationship Id="rId74" Type="http://schemas.openxmlformats.org/officeDocument/2006/relationships/customXml" Target="../ink/ink3158.xml"/><Relationship Id="rId128" Type="http://schemas.openxmlformats.org/officeDocument/2006/relationships/image" Target="../media/image319.png"/><Relationship Id="rId149" Type="http://schemas.openxmlformats.org/officeDocument/2006/relationships/customXml" Target="../ink/ink3196.xml"/><Relationship Id="rId5" Type="http://schemas.openxmlformats.org/officeDocument/2006/relationships/image" Target="../media/image222.png"/><Relationship Id="rId95" Type="http://schemas.openxmlformats.org/officeDocument/2006/relationships/customXml" Target="../ink/ink3169.xml"/><Relationship Id="rId160" Type="http://schemas.openxmlformats.org/officeDocument/2006/relationships/image" Target="../media/image335.png"/><Relationship Id="rId181" Type="http://schemas.openxmlformats.org/officeDocument/2006/relationships/image" Target="../media/image344.png"/><Relationship Id="rId216" Type="http://schemas.openxmlformats.org/officeDocument/2006/relationships/image" Target="../media/image361.png"/><Relationship Id="rId22" Type="http://schemas.openxmlformats.org/officeDocument/2006/relationships/customXml" Target="../ink/ink3132.xml"/><Relationship Id="rId43" Type="http://schemas.openxmlformats.org/officeDocument/2006/relationships/image" Target="../media/image278.png"/><Relationship Id="rId64" Type="http://schemas.openxmlformats.org/officeDocument/2006/relationships/customXml" Target="../ink/ink3153.xml"/><Relationship Id="rId118" Type="http://schemas.openxmlformats.org/officeDocument/2006/relationships/image" Target="../media/image314.png"/><Relationship Id="rId139" Type="http://schemas.openxmlformats.org/officeDocument/2006/relationships/customXml" Target="../ink/ink3191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71" Type="http://schemas.openxmlformats.org/officeDocument/2006/relationships/image" Target="../media/image340.png"/><Relationship Id="rId192" Type="http://schemas.openxmlformats.org/officeDocument/2006/relationships/customXml" Target="../ink/ink3218.xml"/><Relationship Id="rId206" Type="http://schemas.openxmlformats.org/officeDocument/2006/relationships/customXml" Target="../ink/ink3225.xml"/><Relationship Id="rId12" Type="http://schemas.openxmlformats.org/officeDocument/2006/relationships/customXml" Target="../ink/ink3127.xml"/><Relationship Id="rId33" Type="http://schemas.openxmlformats.org/officeDocument/2006/relationships/image" Target="../media/image67.png"/><Relationship Id="rId108" Type="http://schemas.openxmlformats.org/officeDocument/2006/relationships/image" Target="../media/image309.png"/><Relationship Id="rId129" Type="http://schemas.openxmlformats.org/officeDocument/2006/relationships/customXml" Target="../ink/ink3186.xml"/><Relationship Id="rId54" Type="http://schemas.openxmlformats.org/officeDocument/2006/relationships/customXml" Target="../ink/ink3148.xml"/><Relationship Id="rId75" Type="http://schemas.openxmlformats.org/officeDocument/2006/relationships/image" Target="../media/image294.png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61" Type="http://schemas.openxmlformats.org/officeDocument/2006/relationships/customXml" Target="../ink/ink3202.xml"/><Relationship Id="rId182" Type="http://schemas.openxmlformats.org/officeDocument/2006/relationships/customXml" Target="../ink/ink3213.xml"/><Relationship Id="rId217" Type="http://schemas.openxmlformats.org/officeDocument/2006/relationships/customXml" Target="../ink/ink3231.xml"/><Relationship Id="rId6" Type="http://schemas.openxmlformats.org/officeDocument/2006/relationships/customXml" Target="../ink/ink3124.xml"/><Relationship Id="rId23" Type="http://schemas.openxmlformats.org/officeDocument/2006/relationships/image" Target="../media/image269.png"/><Relationship Id="rId119" Type="http://schemas.openxmlformats.org/officeDocument/2006/relationships/customXml" Target="../ink/ink3181.xml"/><Relationship Id="rId44" Type="http://schemas.openxmlformats.org/officeDocument/2006/relationships/customXml" Target="../ink/ink3143.xml"/><Relationship Id="rId65" Type="http://schemas.openxmlformats.org/officeDocument/2006/relationships/image" Target="../media/image289.png"/><Relationship Id="rId86" Type="http://schemas.openxmlformats.org/officeDocument/2006/relationships/customXml" Target="../ink/ink3164.xml"/><Relationship Id="rId130" Type="http://schemas.openxmlformats.org/officeDocument/2006/relationships/image" Target="../media/image320.png"/><Relationship Id="rId151" Type="http://schemas.openxmlformats.org/officeDocument/2006/relationships/customXml" Target="../ink/ink3197.xml"/><Relationship Id="rId172" Type="http://schemas.openxmlformats.org/officeDocument/2006/relationships/customXml" Target="../ink/ink3208.xml"/><Relationship Id="rId193" Type="http://schemas.openxmlformats.org/officeDocument/2006/relationships/image" Target="../media/image350.png"/><Relationship Id="rId207" Type="http://schemas.openxmlformats.org/officeDocument/2006/relationships/image" Target="../media/image357.png"/><Relationship Id="rId13" Type="http://schemas.openxmlformats.org/officeDocument/2006/relationships/image" Target="../media/image265.png"/><Relationship Id="rId109" Type="http://schemas.openxmlformats.org/officeDocument/2006/relationships/customXml" Target="../ink/ink3176.xml"/><Relationship Id="rId34" Type="http://schemas.openxmlformats.org/officeDocument/2006/relationships/customXml" Target="../ink/ink3138.xml"/><Relationship Id="rId55" Type="http://schemas.openxmlformats.org/officeDocument/2006/relationships/image" Target="../media/image284.png"/><Relationship Id="rId76" Type="http://schemas.openxmlformats.org/officeDocument/2006/relationships/customXml" Target="../ink/ink3159.xml"/><Relationship Id="rId97" Type="http://schemas.openxmlformats.org/officeDocument/2006/relationships/customXml" Target="../ink/ink3170.xml"/><Relationship Id="rId120" Type="http://schemas.openxmlformats.org/officeDocument/2006/relationships/image" Target="../media/image315.png"/><Relationship Id="rId141" Type="http://schemas.openxmlformats.org/officeDocument/2006/relationships/customXml" Target="../ink/ink3192.xml"/><Relationship Id="rId7" Type="http://schemas.openxmlformats.org/officeDocument/2006/relationships/image" Target="../media/image223.png"/><Relationship Id="rId162" Type="http://schemas.openxmlformats.org/officeDocument/2006/relationships/image" Target="../media/image336.png"/><Relationship Id="rId183" Type="http://schemas.openxmlformats.org/officeDocument/2006/relationships/image" Target="../media/image345.png"/><Relationship Id="rId218" Type="http://schemas.openxmlformats.org/officeDocument/2006/relationships/image" Target="../media/image362.png"/><Relationship Id="rId24" Type="http://schemas.openxmlformats.org/officeDocument/2006/relationships/customXml" Target="../ink/ink3133.xml"/><Relationship Id="rId45" Type="http://schemas.openxmlformats.org/officeDocument/2006/relationships/image" Target="../media/image279.png"/><Relationship Id="rId66" Type="http://schemas.openxmlformats.org/officeDocument/2006/relationships/customXml" Target="../ink/ink3154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31" Type="http://schemas.openxmlformats.org/officeDocument/2006/relationships/customXml" Target="../ink/ink3187.xml"/><Relationship Id="rId152" Type="http://schemas.openxmlformats.org/officeDocument/2006/relationships/image" Target="../media/image331.png"/><Relationship Id="rId173" Type="http://schemas.openxmlformats.org/officeDocument/2006/relationships/image" Target="../media/image99.png"/><Relationship Id="rId194" Type="http://schemas.openxmlformats.org/officeDocument/2006/relationships/customXml" Target="../ink/ink3219.xml"/><Relationship Id="rId208" Type="http://schemas.openxmlformats.org/officeDocument/2006/relationships/customXml" Target="../ink/ink3226.xml"/><Relationship Id="rId14" Type="http://schemas.openxmlformats.org/officeDocument/2006/relationships/customXml" Target="../ink/ink3128.xml"/><Relationship Id="rId35" Type="http://schemas.openxmlformats.org/officeDocument/2006/relationships/image" Target="../media/image274.png"/><Relationship Id="rId56" Type="http://schemas.openxmlformats.org/officeDocument/2006/relationships/customXml" Target="../ink/ink3149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8" Type="http://schemas.openxmlformats.org/officeDocument/2006/relationships/customXml" Target="../ink/ink3125.xml"/><Relationship Id="rId98" Type="http://schemas.openxmlformats.org/officeDocument/2006/relationships/image" Target="../media/image304.png"/><Relationship Id="rId121" Type="http://schemas.openxmlformats.org/officeDocument/2006/relationships/customXml" Target="../ink/ink3182.xml"/><Relationship Id="rId142" Type="http://schemas.openxmlformats.org/officeDocument/2006/relationships/image" Target="../media/image326.png"/><Relationship Id="rId163" Type="http://schemas.openxmlformats.org/officeDocument/2006/relationships/customXml" Target="../ink/ink3203.xml"/><Relationship Id="rId184" Type="http://schemas.openxmlformats.org/officeDocument/2006/relationships/customXml" Target="../ink/ink3214.xml"/><Relationship Id="rId219" Type="http://schemas.openxmlformats.org/officeDocument/2006/relationships/customXml" Target="../ink/ink3232.xml"/><Relationship Id="rId3" Type="http://schemas.openxmlformats.org/officeDocument/2006/relationships/image" Target="../media/image262.png"/><Relationship Id="rId214" Type="http://schemas.openxmlformats.org/officeDocument/2006/relationships/image" Target="../media/image360.png"/><Relationship Id="rId25" Type="http://schemas.openxmlformats.org/officeDocument/2006/relationships/image" Target="../media/image270.png"/><Relationship Id="rId46" Type="http://schemas.openxmlformats.org/officeDocument/2006/relationships/customXml" Target="../ink/ink3144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3190.xml"/><Relationship Id="rId158" Type="http://schemas.openxmlformats.org/officeDocument/2006/relationships/image" Target="../media/image334.png"/><Relationship Id="rId20" Type="http://schemas.openxmlformats.org/officeDocument/2006/relationships/customXml" Target="../ink/ink3131.xml"/><Relationship Id="rId41" Type="http://schemas.openxmlformats.org/officeDocument/2006/relationships/image" Target="../media/image277.png"/><Relationship Id="rId62" Type="http://schemas.openxmlformats.org/officeDocument/2006/relationships/customXml" Target="../ink/ink3152.xml"/><Relationship Id="rId83" Type="http://schemas.openxmlformats.org/officeDocument/2006/relationships/image" Target="../media/image298.png"/><Relationship Id="rId88" Type="http://schemas.openxmlformats.org/officeDocument/2006/relationships/customXml" Target="../ink/ink3165.xml"/><Relationship Id="rId111" Type="http://schemas.openxmlformats.org/officeDocument/2006/relationships/customXml" Target="../ink/ink3177.xml"/><Relationship Id="rId132" Type="http://schemas.openxmlformats.org/officeDocument/2006/relationships/image" Target="../media/image321.png"/><Relationship Id="rId153" Type="http://schemas.openxmlformats.org/officeDocument/2006/relationships/customXml" Target="../ink/ink3198.xml"/><Relationship Id="rId174" Type="http://schemas.openxmlformats.org/officeDocument/2006/relationships/customXml" Target="../ink/ink3209.xml"/><Relationship Id="rId179" Type="http://schemas.openxmlformats.org/officeDocument/2006/relationships/image" Target="../media/image343.png"/><Relationship Id="rId195" Type="http://schemas.openxmlformats.org/officeDocument/2006/relationships/image" Target="../media/image351.png"/><Relationship Id="rId209" Type="http://schemas.openxmlformats.org/officeDocument/2006/relationships/customXml" Target="../ink/ink3227.xml"/><Relationship Id="rId190" Type="http://schemas.openxmlformats.org/officeDocument/2006/relationships/customXml" Target="../ink/ink3217.xml"/><Relationship Id="rId204" Type="http://schemas.openxmlformats.org/officeDocument/2006/relationships/customXml" Target="../ink/ink3224.xml"/><Relationship Id="rId220" Type="http://schemas.openxmlformats.org/officeDocument/2006/relationships/image" Target="../media/image363.png"/><Relationship Id="rId225" Type="http://schemas.openxmlformats.org/officeDocument/2006/relationships/customXml" Target="../ink/ink3235.xml"/><Relationship Id="rId15" Type="http://schemas.openxmlformats.org/officeDocument/2006/relationships/image" Target="../media/image266.png"/><Relationship Id="rId36" Type="http://schemas.openxmlformats.org/officeDocument/2006/relationships/customXml" Target="../ink/ink3139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3185.xml"/><Relationship Id="rId10" Type="http://schemas.openxmlformats.org/officeDocument/2006/relationships/customXml" Target="../ink/ink3126.xml"/><Relationship Id="rId31" Type="http://schemas.openxmlformats.org/officeDocument/2006/relationships/image" Target="../media/image273.png"/><Relationship Id="rId52" Type="http://schemas.openxmlformats.org/officeDocument/2006/relationships/customXml" Target="../ink/ink3147.xml"/><Relationship Id="rId73" Type="http://schemas.openxmlformats.org/officeDocument/2006/relationships/image" Target="../media/image293.png"/><Relationship Id="rId78" Type="http://schemas.openxmlformats.org/officeDocument/2006/relationships/customXml" Target="../ink/ink3160.xml"/><Relationship Id="rId94" Type="http://schemas.openxmlformats.org/officeDocument/2006/relationships/image" Target="../media/image302.png"/><Relationship Id="rId99" Type="http://schemas.openxmlformats.org/officeDocument/2006/relationships/customXml" Target="../ink/ink3171.xml"/><Relationship Id="rId101" Type="http://schemas.openxmlformats.org/officeDocument/2006/relationships/customXml" Target="../ink/ink3172.xml"/><Relationship Id="rId122" Type="http://schemas.openxmlformats.org/officeDocument/2006/relationships/image" Target="../media/image316.png"/><Relationship Id="rId143" Type="http://schemas.openxmlformats.org/officeDocument/2006/relationships/customXml" Target="../ink/ink3193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169" Type="http://schemas.openxmlformats.org/officeDocument/2006/relationships/customXml" Target="../ink/ink3206.xml"/><Relationship Id="rId185" Type="http://schemas.openxmlformats.org/officeDocument/2006/relationships/image" Target="../media/image346.png"/><Relationship Id="rId4" Type="http://schemas.openxmlformats.org/officeDocument/2006/relationships/customXml" Target="../ink/ink3123.xml"/><Relationship Id="rId9" Type="http://schemas.openxmlformats.org/officeDocument/2006/relationships/image" Target="../media/image263.png"/><Relationship Id="rId180" Type="http://schemas.openxmlformats.org/officeDocument/2006/relationships/customXml" Target="../ink/ink3212.xml"/><Relationship Id="rId210" Type="http://schemas.openxmlformats.org/officeDocument/2006/relationships/image" Target="../media/image358.png"/><Relationship Id="rId215" Type="http://schemas.openxmlformats.org/officeDocument/2006/relationships/customXml" Target="../ink/ink3230.xml"/><Relationship Id="rId26" Type="http://schemas.openxmlformats.org/officeDocument/2006/relationships/customXml" Target="../ink/ink3134.xml"/><Relationship Id="rId47" Type="http://schemas.openxmlformats.org/officeDocument/2006/relationships/image" Target="../media/image280.png"/><Relationship Id="rId68" Type="http://schemas.openxmlformats.org/officeDocument/2006/relationships/customXml" Target="../ink/ink3155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3188.xml"/><Relationship Id="rId154" Type="http://schemas.openxmlformats.org/officeDocument/2006/relationships/image" Target="../media/image332.png"/><Relationship Id="rId175" Type="http://schemas.openxmlformats.org/officeDocument/2006/relationships/image" Target="../media/image341.png"/><Relationship Id="rId196" Type="http://schemas.openxmlformats.org/officeDocument/2006/relationships/customXml" Target="../ink/ink3220.xml"/><Relationship Id="rId200" Type="http://schemas.openxmlformats.org/officeDocument/2006/relationships/customXml" Target="../ink/ink3222.xml"/><Relationship Id="rId16" Type="http://schemas.openxmlformats.org/officeDocument/2006/relationships/customXml" Target="../ink/ink3129.xml"/><Relationship Id="rId221" Type="http://schemas.openxmlformats.org/officeDocument/2006/relationships/customXml" Target="../ink/ink3233.xml"/><Relationship Id="rId37" Type="http://schemas.openxmlformats.org/officeDocument/2006/relationships/image" Target="../media/image275.png"/><Relationship Id="rId58" Type="http://schemas.openxmlformats.org/officeDocument/2006/relationships/customXml" Target="../ink/ink3150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3183.xml"/><Relationship Id="rId144" Type="http://schemas.openxmlformats.org/officeDocument/2006/relationships/image" Target="../media/image327.png"/><Relationship Id="rId90" Type="http://schemas.openxmlformats.org/officeDocument/2006/relationships/customXml" Target="../ink/ink3166.xml"/><Relationship Id="rId165" Type="http://schemas.openxmlformats.org/officeDocument/2006/relationships/customXml" Target="../ink/ink3204.xml"/><Relationship Id="rId186" Type="http://schemas.openxmlformats.org/officeDocument/2006/relationships/customXml" Target="../ink/ink3215.xml"/><Relationship Id="rId211" Type="http://schemas.openxmlformats.org/officeDocument/2006/relationships/customXml" Target="../ink/ink3228.xml"/><Relationship Id="rId27" Type="http://schemas.openxmlformats.org/officeDocument/2006/relationships/image" Target="../media/image271.png"/><Relationship Id="rId48" Type="http://schemas.openxmlformats.org/officeDocument/2006/relationships/customXml" Target="../ink/ink3145.xml"/><Relationship Id="rId69" Type="http://schemas.openxmlformats.org/officeDocument/2006/relationships/image" Target="../media/image291.png"/><Relationship Id="rId113" Type="http://schemas.openxmlformats.org/officeDocument/2006/relationships/customXml" Target="../ink/ink3178.xml"/><Relationship Id="rId134" Type="http://schemas.openxmlformats.org/officeDocument/2006/relationships/image" Target="../media/image322.png"/><Relationship Id="rId80" Type="http://schemas.openxmlformats.org/officeDocument/2006/relationships/customXml" Target="../ink/ink3161.xml"/><Relationship Id="rId155" Type="http://schemas.openxmlformats.org/officeDocument/2006/relationships/customXml" Target="../ink/ink3199.xml"/><Relationship Id="rId176" Type="http://schemas.openxmlformats.org/officeDocument/2006/relationships/customXml" Target="../ink/ink3210.xml"/><Relationship Id="rId197" Type="http://schemas.openxmlformats.org/officeDocument/2006/relationships/image" Target="../media/image352.png"/><Relationship Id="rId201" Type="http://schemas.openxmlformats.org/officeDocument/2006/relationships/image" Target="../media/image354.png"/><Relationship Id="rId222" Type="http://schemas.openxmlformats.org/officeDocument/2006/relationships/image" Target="../media/image364.png"/><Relationship Id="rId17" Type="http://schemas.openxmlformats.org/officeDocument/2006/relationships/image" Target="../media/image267.png"/><Relationship Id="rId38" Type="http://schemas.openxmlformats.org/officeDocument/2006/relationships/customXml" Target="../ink/ink3140.xml"/><Relationship Id="rId59" Type="http://schemas.openxmlformats.org/officeDocument/2006/relationships/image" Target="../media/image286.png"/><Relationship Id="rId103" Type="http://schemas.openxmlformats.org/officeDocument/2006/relationships/customXml" Target="../ink/ink3173.xml"/><Relationship Id="rId124" Type="http://schemas.openxmlformats.org/officeDocument/2006/relationships/image" Target="../media/image317.png"/><Relationship Id="rId70" Type="http://schemas.openxmlformats.org/officeDocument/2006/relationships/customXml" Target="../ink/ink3156.xml"/><Relationship Id="rId91" Type="http://schemas.openxmlformats.org/officeDocument/2006/relationships/customXml" Target="../ink/ink3167.xml"/><Relationship Id="rId145" Type="http://schemas.openxmlformats.org/officeDocument/2006/relationships/customXml" Target="../ink/ink3194.xml"/><Relationship Id="rId166" Type="http://schemas.openxmlformats.org/officeDocument/2006/relationships/image" Target="../media/image338.png"/><Relationship Id="rId187" Type="http://schemas.openxmlformats.org/officeDocument/2006/relationships/image" Target="../media/image34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59.png"/><Relationship Id="rId28" Type="http://schemas.openxmlformats.org/officeDocument/2006/relationships/customXml" Target="../ink/ink3135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60" Type="http://schemas.openxmlformats.org/officeDocument/2006/relationships/customXml" Target="../ink/ink3151.xml"/><Relationship Id="rId81" Type="http://schemas.openxmlformats.org/officeDocument/2006/relationships/image" Target="../media/image297.png"/><Relationship Id="rId135" Type="http://schemas.openxmlformats.org/officeDocument/2006/relationships/customXml" Target="../ink/ink3189.xml"/><Relationship Id="rId156" Type="http://schemas.openxmlformats.org/officeDocument/2006/relationships/image" Target="../media/image333.png"/><Relationship Id="rId177" Type="http://schemas.openxmlformats.org/officeDocument/2006/relationships/image" Target="../media/image342.png"/><Relationship Id="rId198" Type="http://schemas.openxmlformats.org/officeDocument/2006/relationships/customXml" Target="../ink/ink3221.xml"/><Relationship Id="rId202" Type="http://schemas.openxmlformats.org/officeDocument/2006/relationships/customXml" Target="../ink/ink3223.xml"/><Relationship Id="rId223" Type="http://schemas.openxmlformats.org/officeDocument/2006/relationships/customXml" Target="../ink/ink3234.xml"/><Relationship Id="rId18" Type="http://schemas.openxmlformats.org/officeDocument/2006/relationships/customXml" Target="../ink/ink3130.xml"/><Relationship Id="rId39" Type="http://schemas.openxmlformats.org/officeDocument/2006/relationships/image" Target="../media/image276.png"/><Relationship Id="rId50" Type="http://schemas.openxmlformats.org/officeDocument/2006/relationships/customXml" Target="../ink/ink3146.xml"/><Relationship Id="rId104" Type="http://schemas.openxmlformats.org/officeDocument/2006/relationships/image" Target="../media/image307.png"/><Relationship Id="rId125" Type="http://schemas.openxmlformats.org/officeDocument/2006/relationships/customXml" Target="../ink/ink3184.xml"/><Relationship Id="rId146" Type="http://schemas.openxmlformats.org/officeDocument/2006/relationships/image" Target="../media/image328.png"/><Relationship Id="rId167" Type="http://schemas.openxmlformats.org/officeDocument/2006/relationships/customXml" Target="../ink/ink3205.xml"/><Relationship Id="rId188" Type="http://schemas.openxmlformats.org/officeDocument/2006/relationships/customXml" Target="../ink/ink3216.xml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13" Type="http://schemas.openxmlformats.org/officeDocument/2006/relationships/customXml" Target="../ink/ink3229.xml"/><Relationship Id="rId2" Type="http://schemas.openxmlformats.org/officeDocument/2006/relationships/customXml" Target="../ink/ink3122.xml"/><Relationship Id="rId29" Type="http://schemas.openxmlformats.org/officeDocument/2006/relationships/image" Target="../media/image272.png"/><Relationship Id="rId40" Type="http://schemas.openxmlformats.org/officeDocument/2006/relationships/customXml" Target="../ink/ink3141.xml"/><Relationship Id="rId115" Type="http://schemas.openxmlformats.org/officeDocument/2006/relationships/customXml" Target="../ink/ink3179.xml"/><Relationship Id="rId136" Type="http://schemas.openxmlformats.org/officeDocument/2006/relationships/image" Target="../media/image323.png"/><Relationship Id="rId157" Type="http://schemas.openxmlformats.org/officeDocument/2006/relationships/customXml" Target="../ink/ink3200.xml"/><Relationship Id="rId178" Type="http://schemas.openxmlformats.org/officeDocument/2006/relationships/customXml" Target="../ink/ink3211.xml"/><Relationship Id="rId61" Type="http://schemas.openxmlformats.org/officeDocument/2006/relationships/image" Target="../media/image287.png"/><Relationship Id="rId82" Type="http://schemas.openxmlformats.org/officeDocument/2006/relationships/customXml" Target="../ink/ink3162.xml"/><Relationship Id="rId199" Type="http://schemas.openxmlformats.org/officeDocument/2006/relationships/image" Target="../media/image353.png"/><Relationship Id="rId203" Type="http://schemas.openxmlformats.org/officeDocument/2006/relationships/image" Target="../media/image355.png"/><Relationship Id="rId19" Type="http://schemas.openxmlformats.org/officeDocument/2006/relationships/image" Target="../media/image268.png"/><Relationship Id="rId224" Type="http://schemas.openxmlformats.org/officeDocument/2006/relationships/image" Target="../media/image365.png"/><Relationship Id="rId30" Type="http://schemas.openxmlformats.org/officeDocument/2006/relationships/customXml" Target="../ink/ink3136.xml"/><Relationship Id="rId105" Type="http://schemas.openxmlformats.org/officeDocument/2006/relationships/customXml" Target="../ink/ink3174.xml"/><Relationship Id="rId126" Type="http://schemas.openxmlformats.org/officeDocument/2006/relationships/image" Target="../media/image318.png"/><Relationship Id="rId147" Type="http://schemas.openxmlformats.org/officeDocument/2006/relationships/customXml" Target="../ink/ink3195.xml"/><Relationship Id="rId168" Type="http://schemas.openxmlformats.org/officeDocument/2006/relationships/image" Target="../media/image339.png"/><Relationship Id="rId51" Type="http://schemas.openxmlformats.org/officeDocument/2006/relationships/image" Target="../media/image282.png"/><Relationship Id="rId72" Type="http://schemas.openxmlformats.org/officeDocument/2006/relationships/customXml" Target="../ink/ink3157.xml"/><Relationship Id="rId93" Type="http://schemas.openxmlformats.org/officeDocument/2006/relationships/customXml" Target="../ink/ink3168.xml"/><Relationship Id="rId189" Type="http://schemas.openxmlformats.org/officeDocument/2006/relationships/image" Target="../media/image348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customXml" Target="../ink/ink323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8.png"/><Relationship Id="rId4" Type="http://schemas.openxmlformats.org/officeDocument/2006/relationships/customXml" Target="../ink/ink3237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41.xml"/><Relationship Id="rId13" Type="http://schemas.openxmlformats.org/officeDocument/2006/relationships/image" Target="../media/image372.png"/><Relationship Id="rId18" Type="http://schemas.openxmlformats.org/officeDocument/2006/relationships/customXml" Target="../ink/ink3246.xml"/><Relationship Id="rId3" Type="http://schemas.openxmlformats.org/officeDocument/2006/relationships/image" Target="../media/image367.png"/><Relationship Id="rId21" Type="http://schemas.openxmlformats.org/officeDocument/2006/relationships/image" Target="../media/image376.png"/><Relationship Id="rId7" Type="http://schemas.openxmlformats.org/officeDocument/2006/relationships/image" Target="../media/image369.png"/><Relationship Id="rId12" Type="http://schemas.openxmlformats.org/officeDocument/2006/relationships/customXml" Target="../ink/ink3243.xml"/><Relationship Id="rId17" Type="http://schemas.openxmlformats.org/officeDocument/2006/relationships/image" Target="../media/image374.png"/><Relationship Id="rId2" Type="http://schemas.openxmlformats.org/officeDocument/2006/relationships/customXml" Target="../ink/ink3238.xml"/><Relationship Id="rId16" Type="http://schemas.openxmlformats.org/officeDocument/2006/relationships/customXml" Target="../ink/ink3245.xml"/><Relationship Id="rId20" Type="http://schemas.openxmlformats.org/officeDocument/2006/relationships/customXml" Target="../ink/ink32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0.xml"/><Relationship Id="rId11" Type="http://schemas.openxmlformats.org/officeDocument/2006/relationships/image" Target="../media/image371.png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10" Type="http://schemas.openxmlformats.org/officeDocument/2006/relationships/customXml" Target="../ink/ink3242.xml"/><Relationship Id="rId19" Type="http://schemas.openxmlformats.org/officeDocument/2006/relationships/image" Target="../media/image375.png"/><Relationship Id="rId4" Type="http://schemas.openxmlformats.org/officeDocument/2006/relationships/customXml" Target="../ink/ink3239.xml"/><Relationship Id="rId9" Type="http://schemas.openxmlformats.org/officeDocument/2006/relationships/image" Target="../media/image370.png"/><Relationship Id="rId14" Type="http://schemas.openxmlformats.org/officeDocument/2006/relationships/customXml" Target="../ink/ink3244.xml"/><Relationship Id="rId22" Type="http://schemas.openxmlformats.org/officeDocument/2006/relationships/customXml" Target="../ink/ink3248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52.xml"/><Relationship Id="rId13" Type="http://schemas.openxmlformats.org/officeDocument/2006/relationships/image" Target="../media/image372.png"/><Relationship Id="rId18" Type="http://schemas.openxmlformats.org/officeDocument/2006/relationships/customXml" Target="../ink/ink3257.xml"/><Relationship Id="rId26" Type="http://schemas.openxmlformats.org/officeDocument/2006/relationships/customXml" Target="../ink/ink3261.xml"/><Relationship Id="rId3" Type="http://schemas.openxmlformats.org/officeDocument/2006/relationships/image" Target="../media/image367.png"/><Relationship Id="rId21" Type="http://schemas.openxmlformats.org/officeDocument/2006/relationships/image" Target="../media/image376.png"/><Relationship Id="rId7" Type="http://schemas.openxmlformats.org/officeDocument/2006/relationships/image" Target="../media/image369.png"/><Relationship Id="rId12" Type="http://schemas.openxmlformats.org/officeDocument/2006/relationships/customXml" Target="../ink/ink3254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2" Type="http://schemas.openxmlformats.org/officeDocument/2006/relationships/customXml" Target="../ink/ink3249.xml"/><Relationship Id="rId16" Type="http://schemas.openxmlformats.org/officeDocument/2006/relationships/customXml" Target="../ink/ink3256.xml"/><Relationship Id="rId20" Type="http://schemas.openxmlformats.org/officeDocument/2006/relationships/customXml" Target="../ink/ink3258.xml"/><Relationship Id="rId29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51.xml"/><Relationship Id="rId11" Type="http://schemas.openxmlformats.org/officeDocument/2006/relationships/image" Target="../media/image371.png"/><Relationship Id="rId24" Type="http://schemas.openxmlformats.org/officeDocument/2006/relationships/customXml" Target="../ink/ink3260.xml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262.xml"/><Relationship Id="rId10" Type="http://schemas.openxmlformats.org/officeDocument/2006/relationships/customXml" Target="../ink/ink3253.xml"/><Relationship Id="rId19" Type="http://schemas.openxmlformats.org/officeDocument/2006/relationships/image" Target="../media/image375.png"/><Relationship Id="rId31" Type="http://schemas.openxmlformats.org/officeDocument/2006/relationships/image" Target="../media/image381.png"/><Relationship Id="rId4" Type="http://schemas.openxmlformats.org/officeDocument/2006/relationships/customXml" Target="../ink/ink3250.xml"/><Relationship Id="rId9" Type="http://schemas.openxmlformats.org/officeDocument/2006/relationships/image" Target="../media/image370.png"/><Relationship Id="rId14" Type="http://schemas.openxmlformats.org/officeDocument/2006/relationships/customXml" Target="../ink/ink3255.xml"/><Relationship Id="rId22" Type="http://schemas.openxmlformats.org/officeDocument/2006/relationships/customXml" Target="../ink/ink3259.xml"/><Relationship Id="rId27" Type="http://schemas.openxmlformats.org/officeDocument/2006/relationships/image" Target="../media/image379.png"/><Relationship Id="rId30" Type="http://schemas.openxmlformats.org/officeDocument/2006/relationships/customXml" Target="../ink/ink326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.xml"/><Relationship Id="rId13" Type="http://schemas.openxmlformats.org/officeDocument/2006/relationships/image" Target="../media/image3.png"/><Relationship Id="rId18" Type="http://schemas.openxmlformats.org/officeDocument/2006/relationships/customXml" Target="../ink/ink45.xml"/><Relationship Id="rId26" Type="http://schemas.openxmlformats.org/officeDocument/2006/relationships/customXml" Target="../ink/ink49.xml"/><Relationship Id="rId21" Type="http://schemas.openxmlformats.org/officeDocument/2006/relationships/image" Target="../media/image16.png"/><Relationship Id="rId7" Type="http://schemas.openxmlformats.org/officeDocument/2006/relationships/image" Target="../media/image5.png"/><Relationship Id="rId12" Type="http://schemas.openxmlformats.org/officeDocument/2006/relationships/customXml" Target="../ink/ink42.xml"/><Relationship Id="rId17" Type="http://schemas.openxmlformats.org/officeDocument/2006/relationships/image" Target="../media/image14.png"/><Relationship Id="rId25" Type="http://schemas.openxmlformats.org/officeDocument/2006/relationships/image" Target="../media/image18.png"/><Relationship Id="rId2" Type="http://schemas.openxmlformats.org/officeDocument/2006/relationships/customXml" Target="../ink/ink38.xml"/><Relationship Id="rId16" Type="http://schemas.openxmlformats.org/officeDocument/2006/relationships/customXml" Target="../ink/ink44.xml"/><Relationship Id="rId20" Type="http://schemas.openxmlformats.org/officeDocument/2006/relationships/customXml" Target="../ink/ink46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1" Type="http://schemas.openxmlformats.org/officeDocument/2006/relationships/image" Target="../media/image7.png"/><Relationship Id="rId24" Type="http://schemas.openxmlformats.org/officeDocument/2006/relationships/customXml" Target="../ink/ink48.xml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7.png"/><Relationship Id="rId28" Type="http://schemas.openxmlformats.org/officeDocument/2006/relationships/customXml" Target="../ink/ink50.xml"/><Relationship Id="rId10" Type="http://schemas.openxmlformats.org/officeDocument/2006/relationships/customXml" Target="../ink/ink41.xml"/><Relationship Id="rId19" Type="http://schemas.openxmlformats.org/officeDocument/2006/relationships/image" Target="../media/image15.png"/><Relationship Id="rId31" Type="http://schemas.openxmlformats.org/officeDocument/2006/relationships/image" Target="../media/image21.png"/><Relationship Id="rId9" Type="http://schemas.openxmlformats.org/officeDocument/2006/relationships/image" Target="../media/image6.png"/><Relationship Id="rId14" Type="http://schemas.openxmlformats.org/officeDocument/2006/relationships/customXml" Target="../ink/ink43.xml"/><Relationship Id="rId22" Type="http://schemas.openxmlformats.org/officeDocument/2006/relationships/customXml" Target="../ink/ink47.xml"/><Relationship Id="rId27" Type="http://schemas.openxmlformats.org/officeDocument/2006/relationships/image" Target="../media/image19.png"/><Relationship Id="rId30" Type="http://schemas.openxmlformats.org/officeDocument/2006/relationships/customXml" Target="../ink/ink51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2.png"/><Relationship Id="rId18" Type="http://schemas.openxmlformats.org/officeDocument/2006/relationships/customXml" Target="../ink/ink3272.xml"/><Relationship Id="rId26" Type="http://schemas.openxmlformats.org/officeDocument/2006/relationships/customXml" Target="../ink/ink3276.xml"/><Relationship Id="rId39" Type="http://schemas.openxmlformats.org/officeDocument/2006/relationships/image" Target="../media/image68.png"/><Relationship Id="rId21" Type="http://schemas.openxmlformats.org/officeDocument/2006/relationships/image" Target="../media/image376.png"/><Relationship Id="rId34" Type="http://schemas.openxmlformats.org/officeDocument/2006/relationships/customXml" Target="../ink/ink3280.xml"/><Relationship Id="rId42" Type="http://schemas.openxmlformats.org/officeDocument/2006/relationships/customXml" Target="../ink/ink3284.xml"/><Relationship Id="rId47" Type="http://schemas.openxmlformats.org/officeDocument/2006/relationships/image" Target="../media/image387.png"/><Relationship Id="rId7" Type="http://schemas.openxmlformats.org/officeDocument/2006/relationships/image" Target="../media/image369.png"/><Relationship Id="rId2" Type="http://schemas.openxmlformats.org/officeDocument/2006/relationships/customXml" Target="../ink/ink3264.xml"/><Relationship Id="rId16" Type="http://schemas.openxmlformats.org/officeDocument/2006/relationships/customXml" Target="../ink/ink3271.xml"/><Relationship Id="rId29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66.xml"/><Relationship Id="rId11" Type="http://schemas.openxmlformats.org/officeDocument/2006/relationships/image" Target="../media/image371.png"/><Relationship Id="rId24" Type="http://schemas.openxmlformats.org/officeDocument/2006/relationships/customXml" Target="../ink/ink3275.xml"/><Relationship Id="rId32" Type="http://schemas.openxmlformats.org/officeDocument/2006/relationships/customXml" Target="../ink/ink3279.xml"/><Relationship Id="rId37" Type="http://schemas.openxmlformats.org/officeDocument/2006/relationships/image" Target="../media/image99.png"/><Relationship Id="rId40" Type="http://schemas.openxmlformats.org/officeDocument/2006/relationships/customXml" Target="../ink/ink3283.xml"/><Relationship Id="rId45" Type="http://schemas.openxmlformats.org/officeDocument/2006/relationships/image" Target="../media/image386.png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277.xml"/><Relationship Id="rId36" Type="http://schemas.openxmlformats.org/officeDocument/2006/relationships/customXml" Target="../ink/ink3281.xml"/><Relationship Id="rId10" Type="http://schemas.openxmlformats.org/officeDocument/2006/relationships/customXml" Target="../ink/ink3268.xml"/><Relationship Id="rId19" Type="http://schemas.openxmlformats.org/officeDocument/2006/relationships/image" Target="../media/image375.png"/><Relationship Id="rId31" Type="http://schemas.openxmlformats.org/officeDocument/2006/relationships/image" Target="../media/image381.png"/><Relationship Id="rId44" Type="http://schemas.openxmlformats.org/officeDocument/2006/relationships/customXml" Target="../ink/ink3285.xml"/><Relationship Id="rId4" Type="http://schemas.openxmlformats.org/officeDocument/2006/relationships/customXml" Target="../ink/ink3265.xml"/><Relationship Id="rId9" Type="http://schemas.openxmlformats.org/officeDocument/2006/relationships/image" Target="../media/image370.png"/><Relationship Id="rId14" Type="http://schemas.openxmlformats.org/officeDocument/2006/relationships/customXml" Target="../ink/ink3270.xml"/><Relationship Id="rId22" Type="http://schemas.openxmlformats.org/officeDocument/2006/relationships/customXml" Target="../ink/ink3274.xml"/><Relationship Id="rId27" Type="http://schemas.openxmlformats.org/officeDocument/2006/relationships/image" Target="../media/image379.png"/><Relationship Id="rId30" Type="http://schemas.openxmlformats.org/officeDocument/2006/relationships/customXml" Target="../ink/ink3278.xml"/><Relationship Id="rId35" Type="http://schemas.openxmlformats.org/officeDocument/2006/relationships/image" Target="../media/image383.png"/><Relationship Id="rId43" Type="http://schemas.openxmlformats.org/officeDocument/2006/relationships/image" Target="../media/image385.png"/><Relationship Id="rId8" Type="http://schemas.openxmlformats.org/officeDocument/2006/relationships/customXml" Target="../ink/ink3267.xml"/><Relationship Id="rId3" Type="http://schemas.openxmlformats.org/officeDocument/2006/relationships/image" Target="../media/image367.png"/><Relationship Id="rId12" Type="http://schemas.openxmlformats.org/officeDocument/2006/relationships/customXml" Target="../ink/ink3269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282.xml"/><Relationship Id="rId46" Type="http://schemas.openxmlformats.org/officeDocument/2006/relationships/customXml" Target="../ink/ink3286.xml"/><Relationship Id="rId20" Type="http://schemas.openxmlformats.org/officeDocument/2006/relationships/customXml" Target="../ink/ink3273.xml"/><Relationship Id="rId41" Type="http://schemas.openxmlformats.org/officeDocument/2006/relationships/image" Target="../media/image384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99.xml"/><Relationship Id="rId21" Type="http://schemas.openxmlformats.org/officeDocument/2006/relationships/image" Target="../media/image376.png"/><Relationship Id="rId42" Type="http://schemas.openxmlformats.org/officeDocument/2006/relationships/customXml" Target="../ink/ink3307.xml"/><Relationship Id="rId47" Type="http://schemas.openxmlformats.org/officeDocument/2006/relationships/image" Target="../media/image387.png"/><Relationship Id="rId63" Type="http://schemas.openxmlformats.org/officeDocument/2006/relationships/customXml" Target="../ink/ink3318.xml"/><Relationship Id="rId68" Type="http://schemas.openxmlformats.org/officeDocument/2006/relationships/image" Target="../media/image397.png"/><Relationship Id="rId84" Type="http://schemas.openxmlformats.org/officeDocument/2006/relationships/image" Target="../media/image405.png"/><Relationship Id="rId89" Type="http://schemas.openxmlformats.org/officeDocument/2006/relationships/customXml" Target="../ink/ink3331.xml"/><Relationship Id="rId16" Type="http://schemas.openxmlformats.org/officeDocument/2006/relationships/customXml" Target="../ink/ink3294.xml"/><Relationship Id="rId11" Type="http://schemas.openxmlformats.org/officeDocument/2006/relationships/image" Target="../media/image371.png"/><Relationship Id="rId32" Type="http://schemas.openxmlformats.org/officeDocument/2006/relationships/customXml" Target="../ink/ink3302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326.xml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22" Type="http://schemas.openxmlformats.org/officeDocument/2006/relationships/customXml" Target="../ink/ink3297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310.xml"/><Relationship Id="rId64" Type="http://schemas.openxmlformats.org/officeDocument/2006/relationships/image" Target="../media/image395.png"/><Relationship Id="rId69" Type="http://schemas.openxmlformats.org/officeDocument/2006/relationships/customXml" Target="../ink/ink3321.xml"/><Relationship Id="rId8" Type="http://schemas.openxmlformats.org/officeDocument/2006/relationships/customXml" Target="../ink/ink3290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80" Type="http://schemas.openxmlformats.org/officeDocument/2006/relationships/image" Target="../media/image403.png"/><Relationship Id="rId85" Type="http://schemas.openxmlformats.org/officeDocument/2006/relationships/customXml" Target="../ink/ink3329.xml"/><Relationship Id="rId93" Type="http://schemas.openxmlformats.org/officeDocument/2006/relationships/customXml" Target="../ink/ink3333.xml"/><Relationship Id="rId3" Type="http://schemas.openxmlformats.org/officeDocument/2006/relationships/image" Target="../media/image367.png"/><Relationship Id="rId12" Type="http://schemas.openxmlformats.org/officeDocument/2006/relationships/customXml" Target="../ink/ink3292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305.xml"/><Relationship Id="rId46" Type="http://schemas.openxmlformats.org/officeDocument/2006/relationships/customXml" Target="../ink/ink3309.xml"/><Relationship Id="rId59" Type="http://schemas.openxmlformats.org/officeDocument/2006/relationships/customXml" Target="../ink/ink3316.xml"/><Relationship Id="rId67" Type="http://schemas.openxmlformats.org/officeDocument/2006/relationships/customXml" Target="../ink/ink3320.xml"/><Relationship Id="rId20" Type="http://schemas.openxmlformats.org/officeDocument/2006/relationships/customXml" Target="../ink/ink3296.xml"/><Relationship Id="rId41" Type="http://schemas.openxmlformats.org/officeDocument/2006/relationships/image" Target="../media/image384.png"/><Relationship Id="rId54" Type="http://schemas.openxmlformats.org/officeDocument/2006/relationships/customXml" Target="../ink/ink3313.xml"/><Relationship Id="rId62" Type="http://schemas.openxmlformats.org/officeDocument/2006/relationships/image" Target="../media/image394.png"/><Relationship Id="rId70" Type="http://schemas.openxmlformats.org/officeDocument/2006/relationships/image" Target="../media/image398.png"/><Relationship Id="rId75" Type="http://schemas.openxmlformats.org/officeDocument/2006/relationships/customXml" Target="../ink/ink3324.xml"/><Relationship Id="rId83" Type="http://schemas.openxmlformats.org/officeDocument/2006/relationships/customXml" Target="../ink/ink3328.xml"/><Relationship Id="rId88" Type="http://schemas.openxmlformats.org/officeDocument/2006/relationships/image" Target="../media/image407.png"/><Relationship Id="rId91" Type="http://schemas.openxmlformats.org/officeDocument/2006/relationships/customXml" Target="../ink/ink3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9.xml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300.xml"/><Relationship Id="rId36" Type="http://schemas.openxmlformats.org/officeDocument/2006/relationships/customXml" Target="../ink/ink3304.xml"/><Relationship Id="rId49" Type="http://schemas.openxmlformats.org/officeDocument/2006/relationships/image" Target="../media/image388.png"/><Relationship Id="rId57" Type="http://schemas.openxmlformats.org/officeDocument/2006/relationships/customXml" Target="../ink/ink3315.xml"/><Relationship Id="rId10" Type="http://schemas.openxmlformats.org/officeDocument/2006/relationships/customXml" Target="../ink/ink3291.xml"/><Relationship Id="rId31" Type="http://schemas.openxmlformats.org/officeDocument/2006/relationships/image" Target="../media/image381.png"/><Relationship Id="rId44" Type="http://schemas.openxmlformats.org/officeDocument/2006/relationships/customXml" Target="../ink/ink3308.xml"/><Relationship Id="rId52" Type="http://schemas.openxmlformats.org/officeDocument/2006/relationships/customXml" Target="../ink/ink3312.xml"/><Relationship Id="rId60" Type="http://schemas.openxmlformats.org/officeDocument/2006/relationships/image" Target="../media/image393.png"/><Relationship Id="rId65" Type="http://schemas.openxmlformats.org/officeDocument/2006/relationships/customXml" Target="../ink/ink3319.xml"/><Relationship Id="rId73" Type="http://schemas.openxmlformats.org/officeDocument/2006/relationships/customXml" Target="../ink/ink3323.xml"/><Relationship Id="rId78" Type="http://schemas.openxmlformats.org/officeDocument/2006/relationships/image" Target="../media/image402.png"/><Relationship Id="rId81" Type="http://schemas.openxmlformats.org/officeDocument/2006/relationships/customXml" Target="../ink/ink3327.xml"/><Relationship Id="rId86" Type="http://schemas.openxmlformats.org/officeDocument/2006/relationships/image" Target="../media/image406.png"/><Relationship Id="rId94" Type="http://schemas.openxmlformats.org/officeDocument/2006/relationships/image" Target="../media/image410.png"/><Relationship Id="rId4" Type="http://schemas.openxmlformats.org/officeDocument/2006/relationships/customXml" Target="../ink/ink3288.xml"/><Relationship Id="rId9" Type="http://schemas.openxmlformats.org/officeDocument/2006/relationships/image" Target="../media/image370.png"/><Relationship Id="rId13" Type="http://schemas.openxmlformats.org/officeDocument/2006/relationships/image" Target="../media/image372.png"/><Relationship Id="rId18" Type="http://schemas.openxmlformats.org/officeDocument/2006/relationships/customXml" Target="../ink/ink3295.xml"/><Relationship Id="rId39" Type="http://schemas.openxmlformats.org/officeDocument/2006/relationships/image" Target="../media/image68.png"/><Relationship Id="rId34" Type="http://schemas.openxmlformats.org/officeDocument/2006/relationships/customXml" Target="../ink/ink3303.xml"/><Relationship Id="rId50" Type="http://schemas.openxmlformats.org/officeDocument/2006/relationships/customXml" Target="../ink/ink3311.xml"/><Relationship Id="rId55" Type="http://schemas.openxmlformats.org/officeDocument/2006/relationships/customXml" Target="../ink/ink3314.xml"/><Relationship Id="rId76" Type="http://schemas.openxmlformats.org/officeDocument/2006/relationships/image" Target="../media/image401.png"/><Relationship Id="rId7" Type="http://schemas.openxmlformats.org/officeDocument/2006/relationships/image" Target="../media/image369.png"/><Relationship Id="rId71" Type="http://schemas.openxmlformats.org/officeDocument/2006/relationships/customXml" Target="../ink/ink3322.xml"/><Relationship Id="rId92" Type="http://schemas.openxmlformats.org/officeDocument/2006/relationships/image" Target="../media/image409.png"/><Relationship Id="rId2" Type="http://schemas.openxmlformats.org/officeDocument/2006/relationships/customXml" Target="../ink/ink3287.xml"/><Relationship Id="rId29" Type="http://schemas.openxmlformats.org/officeDocument/2006/relationships/image" Target="../media/image380.png"/><Relationship Id="rId24" Type="http://schemas.openxmlformats.org/officeDocument/2006/relationships/customXml" Target="../ink/ink3298.xml"/><Relationship Id="rId40" Type="http://schemas.openxmlformats.org/officeDocument/2006/relationships/customXml" Target="../ink/ink3306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330.xml"/><Relationship Id="rId61" Type="http://schemas.openxmlformats.org/officeDocument/2006/relationships/customXml" Target="../ink/ink3317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293.xml"/><Relationship Id="rId30" Type="http://schemas.openxmlformats.org/officeDocument/2006/relationships/customXml" Target="../ink/ink3301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325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46.xml"/><Relationship Id="rId21" Type="http://schemas.openxmlformats.org/officeDocument/2006/relationships/image" Target="../media/image376.png"/><Relationship Id="rId42" Type="http://schemas.openxmlformats.org/officeDocument/2006/relationships/customXml" Target="../ink/ink3354.xml"/><Relationship Id="rId47" Type="http://schemas.openxmlformats.org/officeDocument/2006/relationships/image" Target="../media/image387.png"/><Relationship Id="rId63" Type="http://schemas.openxmlformats.org/officeDocument/2006/relationships/customXml" Target="../ink/ink3365.xml"/><Relationship Id="rId68" Type="http://schemas.openxmlformats.org/officeDocument/2006/relationships/image" Target="../media/image397.png"/><Relationship Id="rId84" Type="http://schemas.openxmlformats.org/officeDocument/2006/relationships/image" Target="../media/image405.png"/><Relationship Id="rId89" Type="http://schemas.openxmlformats.org/officeDocument/2006/relationships/customXml" Target="../ink/ink3378.xml"/><Relationship Id="rId16" Type="http://schemas.openxmlformats.org/officeDocument/2006/relationships/customXml" Target="../ink/ink3341.xml"/><Relationship Id="rId11" Type="http://schemas.openxmlformats.org/officeDocument/2006/relationships/image" Target="../media/image371.png"/><Relationship Id="rId32" Type="http://schemas.openxmlformats.org/officeDocument/2006/relationships/customXml" Target="../ink/ink3349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373.xml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381.xml"/><Relationship Id="rId22" Type="http://schemas.openxmlformats.org/officeDocument/2006/relationships/customXml" Target="../ink/ink3344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357.xml"/><Relationship Id="rId64" Type="http://schemas.openxmlformats.org/officeDocument/2006/relationships/image" Target="../media/image395.png"/><Relationship Id="rId69" Type="http://schemas.openxmlformats.org/officeDocument/2006/relationships/customXml" Target="../ink/ink3368.xml"/><Relationship Id="rId8" Type="http://schemas.openxmlformats.org/officeDocument/2006/relationships/customXml" Target="../ink/ink3337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80" Type="http://schemas.openxmlformats.org/officeDocument/2006/relationships/image" Target="../media/image403.png"/><Relationship Id="rId85" Type="http://schemas.openxmlformats.org/officeDocument/2006/relationships/customXml" Target="../ink/ink3376.xml"/><Relationship Id="rId93" Type="http://schemas.openxmlformats.org/officeDocument/2006/relationships/customXml" Target="../ink/ink3380.xml"/><Relationship Id="rId3" Type="http://schemas.openxmlformats.org/officeDocument/2006/relationships/image" Target="../media/image367.png"/><Relationship Id="rId12" Type="http://schemas.openxmlformats.org/officeDocument/2006/relationships/customXml" Target="../ink/ink3339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352.xml"/><Relationship Id="rId46" Type="http://schemas.openxmlformats.org/officeDocument/2006/relationships/customXml" Target="../ink/ink3356.xml"/><Relationship Id="rId59" Type="http://schemas.openxmlformats.org/officeDocument/2006/relationships/customXml" Target="../ink/ink3363.xml"/><Relationship Id="rId67" Type="http://schemas.openxmlformats.org/officeDocument/2006/relationships/customXml" Target="../ink/ink3367.xml"/><Relationship Id="rId20" Type="http://schemas.openxmlformats.org/officeDocument/2006/relationships/customXml" Target="../ink/ink3343.xml"/><Relationship Id="rId41" Type="http://schemas.openxmlformats.org/officeDocument/2006/relationships/image" Target="../media/image384.png"/><Relationship Id="rId54" Type="http://schemas.openxmlformats.org/officeDocument/2006/relationships/customXml" Target="../ink/ink3360.xml"/><Relationship Id="rId62" Type="http://schemas.openxmlformats.org/officeDocument/2006/relationships/image" Target="../media/image394.png"/><Relationship Id="rId70" Type="http://schemas.openxmlformats.org/officeDocument/2006/relationships/image" Target="../media/image398.png"/><Relationship Id="rId75" Type="http://schemas.openxmlformats.org/officeDocument/2006/relationships/customXml" Target="../ink/ink3371.xml"/><Relationship Id="rId83" Type="http://schemas.openxmlformats.org/officeDocument/2006/relationships/customXml" Target="../ink/ink3375.xml"/><Relationship Id="rId88" Type="http://schemas.openxmlformats.org/officeDocument/2006/relationships/image" Target="../media/image407.png"/><Relationship Id="rId91" Type="http://schemas.openxmlformats.org/officeDocument/2006/relationships/customXml" Target="../ink/ink3379.xml"/><Relationship Id="rId96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6.xml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347.xml"/><Relationship Id="rId36" Type="http://schemas.openxmlformats.org/officeDocument/2006/relationships/customXml" Target="../ink/ink3351.xml"/><Relationship Id="rId49" Type="http://schemas.openxmlformats.org/officeDocument/2006/relationships/image" Target="../media/image388.png"/><Relationship Id="rId57" Type="http://schemas.openxmlformats.org/officeDocument/2006/relationships/customXml" Target="../ink/ink3362.xml"/><Relationship Id="rId10" Type="http://schemas.openxmlformats.org/officeDocument/2006/relationships/customXml" Target="../ink/ink3338.xml"/><Relationship Id="rId31" Type="http://schemas.openxmlformats.org/officeDocument/2006/relationships/image" Target="../media/image381.png"/><Relationship Id="rId44" Type="http://schemas.openxmlformats.org/officeDocument/2006/relationships/customXml" Target="../ink/ink3355.xml"/><Relationship Id="rId52" Type="http://schemas.openxmlformats.org/officeDocument/2006/relationships/customXml" Target="../ink/ink3359.xml"/><Relationship Id="rId60" Type="http://schemas.openxmlformats.org/officeDocument/2006/relationships/image" Target="../media/image393.png"/><Relationship Id="rId65" Type="http://schemas.openxmlformats.org/officeDocument/2006/relationships/customXml" Target="../ink/ink3366.xml"/><Relationship Id="rId73" Type="http://schemas.openxmlformats.org/officeDocument/2006/relationships/customXml" Target="../ink/ink3370.xml"/><Relationship Id="rId78" Type="http://schemas.openxmlformats.org/officeDocument/2006/relationships/image" Target="../media/image402.png"/><Relationship Id="rId81" Type="http://schemas.openxmlformats.org/officeDocument/2006/relationships/customXml" Target="../ink/ink3374.xml"/><Relationship Id="rId86" Type="http://schemas.openxmlformats.org/officeDocument/2006/relationships/image" Target="../media/image406.png"/><Relationship Id="rId94" Type="http://schemas.openxmlformats.org/officeDocument/2006/relationships/image" Target="../media/image410.png"/><Relationship Id="rId4" Type="http://schemas.openxmlformats.org/officeDocument/2006/relationships/customXml" Target="../ink/ink3335.xml"/><Relationship Id="rId9" Type="http://schemas.openxmlformats.org/officeDocument/2006/relationships/image" Target="../media/image370.png"/><Relationship Id="rId13" Type="http://schemas.openxmlformats.org/officeDocument/2006/relationships/image" Target="../media/image372.png"/><Relationship Id="rId18" Type="http://schemas.openxmlformats.org/officeDocument/2006/relationships/customXml" Target="../ink/ink3342.xml"/><Relationship Id="rId39" Type="http://schemas.openxmlformats.org/officeDocument/2006/relationships/image" Target="../media/image68.png"/><Relationship Id="rId34" Type="http://schemas.openxmlformats.org/officeDocument/2006/relationships/customXml" Target="../ink/ink3350.xml"/><Relationship Id="rId50" Type="http://schemas.openxmlformats.org/officeDocument/2006/relationships/customXml" Target="../ink/ink3358.xml"/><Relationship Id="rId55" Type="http://schemas.openxmlformats.org/officeDocument/2006/relationships/customXml" Target="../ink/ink3361.xml"/><Relationship Id="rId76" Type="http://schemas.openxmlformats.org/officeDocument/2006/relationships/image" Target="../media/image401.png"/><Relationship Id="rId7" Type="http://schemas.openxmlformats.org/officeDocument/2006/relationships/image" Target="../media/image369.png"/><Relationship Id="rId71" Type="http://schemas.openxmlformats.org/officeDocument/2006/relationships/customXml" Target="../ink/ink3369.xml"/><Relationship Id="rId92" Type="http://schemas.openxmlformats.org/officeDocument/2006/relationships/image" Target="../media/image409.png"/><Relationship Id="rId2" Type="http://schemas.openxmlformats.org/officeDocument/2006/relationships/customXml" Target="../ink/ink3334.xml"/><Relationship Id="rId29" Type="http://schemas.openxmlformats.org/officeDocument/2006/relationships/image" Target="../media/image380.png"/><Relationship Id="rId24" Type="http://schemas.openxmlformats.org/officeDocument/2006/relationships/customXml" Target="../ink/ink3345.xml"/><Relationship Id="rId40" Type="http://schemas.openxmlformats.org/officeDocument/2006/relationships/customXml" Target="../ink/ink3353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377.xml"/><Relationship Id="rId61" Type="http://schemas.openxmlformats.org/officeDocument/2006/relationships/customXml" Target="../ink/ink3364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340.xml"/><Relationship Id="rId30" Type="http://schemas.openxmlformats.org/officeDocument/2006/relationships/customXml" Target="../ink/ink3348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372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40.xml"/><Relationship Id="rId21" Type="http://schemas.openxmlformats.org/officeDocument/2006/relationships/image" Target="../media/image376.png"/><Relationship Id="rId42" Type="http://schemas.openxmlformats.org/officeDocument/2006/relationships/customXml" Target="../ink/ink3402.xml"/><Relationship Id="rId63" Type="http://schemas.openxmlformats.org/officeDocument/2006/relationships/customXml" Target="../ink/ink3413.xml"/><Relationship Id="rId84" Type="http://schemas.openxmlformats.org/officeDocument/2006/relationships/image" Target="../media/image405.png"/><Relationship Id="rId138" Type="http://schemas.openxmlformats.org/officeDocument/2006/relationships/customXml" Target="../ink/ink3451.xml"/><Relationship Id="rId16" Type="http://schemas.openxmlformats.org/officeDocument/2006/relationships/customXml" Target="../ink/ink3389.xml"/><Relationship Id="rId107" Type="http://schemas.openxmlformats.org/officeDocument/2006/relationships/customXml" Target="../ink/ink3435.xml"/><Relationship Id="rId11" Type="http://schemas.openxmlformats.org/officeDocument/2006/relationships/image" Target="../media/image371.png"/><Relationship Id="rId32" Type="http://schemas.openxmlformats.org/officeDocument/2006/relationships/customXml" Target="../ink/ink3397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421.xml"/><Relationship Id="rId102" Type="http://schemas.openxmlformats.org/officeDocument/2006/relationships/image" Target="../media/image414.png"/><Relationship Id="rId123" Type="http://schemas.openxmlformats.org/officeDocument/2006/relationships/customXml" Target="../ink/ink3443.xml"/><Relationship Id="rId128" Type="http://schemas.openxmlformats.org/officeDocument/2006/relationships/image" Target="../media/image427.png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429.xml"/><Relationship Id="rId22" Type="http://schemas.openxmlformats.org/officeDocument/2006/relationships/customXml" Target="../ink/ink3392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405.xml"/><Relationship Id="rId64" Type="http://schemas.openxmlformats.org/officeDocument/2006/relationships/image" Target="../media/image395.png"/><Relationship Id="rId69" Type="http://schemas.openxmlformats.org/officeDocument/2006/relationships/customXml" Target="../ink/ink3416.xml"/><Relationship Id="rId113" Type="http://schemas.openxmlformats.org/officeDocument/2006/relationships/customXml" Target="../ink/ink3438.xml"/><Relationship Id="rId118" Type="http://schemas.openxmlformats.org/officeDocument/2006/relationships/image" Target="../media/image422.png"/><Relationship Id="rId134" Type="http://schemas.openxmlformats.org/officeDocument/2006/relationships/customXml" Target="../ink/ink3449.xml"/><Relationship Id="rId139" Type="http://schemas.openxmlformats.org/officeDocument/2006/relationships/image" Target="../media/image432.png"/><Relationship Id="rId80" Type="http://schemas.openxmlformats.org/officeDocument/2006/relationships/image" Target="../media/image403.png"/><Relationship Id="rId85" Type="http://schemas.openxmlformats.org/officeDocument/2006/relationships/customXml" Target="../ink/ink3424.xml"/><Relationship Id="rId12" Type="http://schemas.openxmlformats.org/officeDocument/2006/relationships/customXml" Target="../ink/ink3387.xml"/><Relationship Id="rId17" Type="http://schemas.openxmlformats.org/officeDocument/2006/relationships/image" Target="../media/image374.png"/><Relationship Id="rId33" Type="http://schemas.openxmlformats.org/officeDocument/2006/relationships/image" Target="../media/image382.png"/><Relationship Id="rId38" Type="http://schemas.openxmlformats.org/officeDocument/2006/relationships/customXml" Target="../ink/ink3400.xml"/><Relationship Id="rId59" Type="http://schemas.openxmlformats.org/officeDocument/2006/relationships/customXml" Target="../ink/ink3411.xml"/><Relationship Id="rId103" Type="http://schemas.openxmlformats.org/officeDocument/2006/relationships/customXml" Target="../ink/ink3433.xml"/><Relationship Id="rId108" Type="http://schemas.openxmlformats.org/officeDocument/2006/relationships/image" Target="../media/image417.png"/><Relationship Id="rId124" Type="http://schemas.openxmlformats.org/officeDocument/2006/relationships/image" Target="../media/image425.png"/><Relationship Id="rId129" Type="http://schemas.openxmlformats.org/officeDocument/2006/relationships/customXml" Target="../ink/ink3446.xml"/><Relationship Id="rId54" Type="http://schemas.openxmlformats.org/officeDocument/2006/relationships/customXml" Target="../ink/ink3408.xml"/><Relationship Id="rId70" Type="http://schemas.openxmlformats.org/officeDocument/2006/relationships/image" Target="../media/image398.png"/><Relationship Id="rId75" Type="http://schemas.openxmlformats.org/officeDocument/2006/relationships/customXml" Target="../ink/ink3419.xml"/><Relationship Id="rId91" Type="http://schemas.openxmlformats.org/officeDocument/2006/relationships/customXml" Target="../ink/ink3427.xml"/><Relationship Id="rId96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4.xml"/><Relationship Id="rId23" Type="http://schemas.openxmlformats.org/officeDocument/2006/relationships/image" Target="../media/image377.png"/><Relationship Id="rId28" Type="http://schemas.openxmlformats.org/officeDocument/2006/relationships/customXml" Target="../ink/ink3395.xml"/><Relationship Id="rId49" Type="http://schemas.openxmlformats.org/officeDocument/2006/relationships/image" Target="../media/image388.png"/><Relationship Id="rId114" Type="http://schemas.openxmlformats.org/officeDocument/2006/relationships/image" Target="../media/image420.png"/><Relationship Id="rId119" Type="http://schemas.openxmlformats.org/officeDocument/2006/relationships/customXml" Target="../ink/ink3441.xml"/><Relationship Id="rId44" Type="http://schemas.openxmlformats.org/officeDocument/2006/relationships/customXml" Target="../ink/ink3403.xml"/><Relationship Id="rId60" Type="http://schemas.openxmlformats.org/officeDocument/2006/relationships/image" Target="../media/image393.png"/><Relationship Id="rId65" Type="http://schemas.openxmlformats.org/officeDocument/2006/relationships/customXml" Target="../ink/ink3414.xml"/><Relationship Id="rId81" Type="http://schemas.openxmlformats.org/officeDocument/2006/relationships/customXml" Target="../ink/ink3422.xml"/><Relationship Id="rId86" Type="http://schemas.openxmlformats.org/officeDocument/2006/relationships/image" Target="../media/image406.png"/><Relationship Id="rId130" Type="http://schemas.openxmlformats.org/officeDocument/2006/relationships/image" Target="../media/image428.png"/><Relationship Id="rId135" Type="http://schemas.openxmlformats.org/officeDocument/2006/relationships/image" Target="../media/image430.png"/><Relationship Id="rId13" Type="http://schemas.openxmlformats.org/officeDocument/2006/relationships/image" Target="../media/image372.png"/><Relationship Id="rId18" Type="http://schemas.openxmlformats.org/officeDocument/2006/relationships/customXml" Target="../ink/ink3390.xml"/><Relationship Id="rId39" Type="http://schemas.openxmlformats.org/officeDocument/2006/relationships/image" Target="../media/image68.png"/><Relationship Id="rId109" Type="http://schemas.openxmlformats.org/officeDocument/2006/relationships/customXml" Target="../ink/ink3436.xml"/><Relationship Id="rId34" Type="http://schemas.openxmlformats.org/officeDocument/2006/relationships/customXml" Target="../ink/ink3398.xml"/><Relationship Id="rId50" Type="http://schemas.openxmlformats.org/officeDocument/2006/relationships/customXml" Target="../ink/ink3406.xml"/><Relationship Id="rId55" Type="http://schemas.openxmlformats.org/officeDocument/2006/relationships/customXml" Target="../ink/ink3409.xml"/><Relationship Id="rId76" Type="http://schemas.openxmlformats.org/officeDocument/2006/relationships/image" Target="../media/image401.png"/><Relationship Id="rId97" Type="http://schemas.openxmlformats.org/officeDocument/2006/relationships/customXml" Target="../ink/ink3430.xml"/><Relationship Id="rId104" Type="http://schemas.openxmlformats.org/officeDocument/2006/relationships/image" Target="../media/image415.png"/><Relationship Id="rId120" Type="http://schemas.openxmlformats.org/officeDocument/2006/relationships/image" Target="../media/image423.png"/><Relationship Id="rId125" Type="http://schemas.openxmlformats.org/officeDocument/2006/relationships/customXml" Target="../ink/ink3444.xml"/><Relationship Id="rId7" Type="http://schemas.openxmlformats.org/officeDocument/2006/relationships/image" Target="../media/image369.png"/><Relationship Id="rId71" Type="http://schemas.openxmlformats.org/officeDocument/2006/relationships/customXml" Target="../ink/ink3417.xml"/><Relationship Id="rId92" Type="http://schemas.openxmlformats.org/officeDocument/2006/relationships/image" Target="../media/image409.png"/><Relationship Id="rId2" Type="http://schemas.openxmlformats.org/officeDocument/2006/relationships/customXml" Target="../ink/ink3382.xml"/><Relationship Id="rId29" Type="http://schemas.openxmlformats.org/officeDocument/2006/relationships/image" Target="../media/image380.png"/><Relationship Id="rId24" Type="http://schemas.openxmlformats.org/officeDocument/2006/relationships/customXml" Target="../ink/ink3393.xml"/><Relationship Id="rId40" Type="http://schemas.openxmlformats.org/officeDocument/2006/relationships/customXml" Target="../ink/ink3401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425.xml"/><Relationship Id="rId110" Type="http://schemas.openxmlformats.org/officeDocument/2006/relationships/image" Target="../media/image418.png"/><Relationship Id="rId115" Type="http://schemas.openxmlformats.org/officeDocument/2006/relationships/customXml" Target="../ink/ink3439.xml"/><Relationship Id="rId131" Type="http://schemas.openxmlformats.org/officeDocument/2006/relationships/customXml" Target="../ink/ink3447.xml"/><Relationship Id="rId136" Type="http://schemas.openxmlformats.org/officeDocument/2006/relationships/customXml" Target="../ink/ink3450.xml"/><Relationship Id="rId61" Type="http://schemas.openxmlformats.org/officeDocument/2006/relationships/customXml" Target="../ink/ink3412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388.xml"/><Relationship Id="rId30" Type="http://schemas.openxmlformats.org/officeDocument/2006/relationships/customXml" Target="../ink/ink3396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420.xml"/><Relationship Id="rId100" Type="http://schemas.openxmlformats.org/officeDocument/2006/relationships/image" Target="../media/image413.png"/><Relationship Id="rId105" Type="http://schemas.openxmlformats.org/officeDocument/2006/relationships/customXml" Target="../ink/ink3434.xml"/><Relationship Id="rId126" Type="http://schemas.openxmlformats.org/officeDocument/2006/relationships/image" Target="../media/image426.png"/><Relationship Id="rId8" Type="http://schemas.openxmlformats.org/officeDocument/2006/relationships/customXml" Target="../ink/ink3385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93" Type="http://schemas.openxmlformats.org/officeDocument/2006/relationships/customXml" Target="../ink/ink3428.xml"/><Relationship Id="rId98" Type="http://schemas.openxmlformats.org/officeDocument/2006/relationships/image" Target="../media/image412.png"/><Relationship Id="rId121" Type="http://schemas.openxmlformats.org/officeDocument/2006/relationships/customXml" Target="../ink/ink3442.xml"/><Relationship Id="rId3" Type="http://schemas.openxmlformats.org/officeDocument/2006/relationships/image" Target="../media/image367.png"/><Relationship Id="rId25" Type="http://schemas.openxmlformats.org/officeDocument/2006/relationships/image" Target="../media/image378.png"/><Relationship Id="rId46" Type="http://schemas.openxmlformats.org/officeDocument/2006/relationships/customXml" Target="../ink/ink3404.xml"/><Relationship Id="rId67" Type="http://schemas.openxmlformats.org/officeDocument/2006/relationships/customXml" Target="../ink/ink3415.xml"/><Relationship Id="rId116" Type="http://schemas.openxmlformats.org/officeDocument/2006/relationships/image" Target="../media/image421.png"/><Relationship Id="rId137" Type="http://schemas.openxmlformats.org/officeDocument/2006/relationships/image" Target="../media/image431.png"/><Relationship Id="rId20" Type="http://schemas.openxmlformats.org/officeDocument/2006/relationships/customXml" Target="../ink/ink3391.xml"/><Relationship Id="rId41" Type="http://schemas.openxmlformats.org/officeDocument/2006/relationships/image" Target="../media/image384.png"/><Relationship Id="rId62" Type="http://schemas.openxmlformats.org/officeDocument/2006/relationships/image" Target="../media/image394.png"/><Relationship Id="rId83" Type="http://schemas.openxmlformats.org/officeDocument/2006/relationships/customXml" Target="../ink/ink3423.xml"/><Relationship Id="rId88" Type="http://schemas.openxmlformats.org/officeDocument/2006/relationships/image" Target="../media/image407.png"/><Relationship Id="rId111" Type="http://schemas.openxmlformats.org/officeDocument/2006/relationships/customXml" Target="../ink/ink3437.xml"/><Relationship Id="rId132" Type="http://schemas.openxmlformats.org/officeDocument/2006/relationships/image" Target="../media/image429.png"/><Relationship Id="rId15" Type="http://schemas.openxmlformats.org/officeDocument/2006/relationships/image" Target="../media/image373.png"/><Relationship Id="rId36" Type="http://schemas.openxmlformats.org/officeDocument/2006/relationships/customXml" Target="../ink/ink3399.xml"/><Relationship Id="rId57" Type="http://schemas.openxmlformats.org/officeDocument/2006/relationships/customXml" Target="../ink/ink3410.xml"/><Relationship Id="rId106" Type="http://schemas.openxmlformats.org/officeDocument/2006/relationships/image" Target="../media/image416.png"/><Relationship Id="rId127" Type="http://schemas.openxmlformats.org/officeDocument/2006/relationships/customXml" Target="../ink/ink3445.xml"/><Relationship Id="rId10" Type="http://schemas.openxmlformats.org/officeDocument/2006/relationships/customXml" Target="../ink/ink3386.xml"/><Relationship Id="rId31" Type="http://schemas.openxmlformats.org/officeDocument/2006/relationships/image" Target="../media/image381.png"/><Relationship Id="rId52" Type="http://schemas.openxmlformats.org/officeDocument/2006/relationships/customXml" Target="../ink/ink3407.xml"/><Relationship Id="rId73" Type="http://schemas.openxmlformats.org/officeDocument/2006/relationships/customXml" Target="../ink/ink3418.xml"/><Relationship Id="rId78" Type="http://schemas.openxmlformats.org/officeDocument/2006/relationships/image" Target="../media/image402.png"/><Relationship Id="rId94" Type="http://schemas.openxmlformats.org/officeDocument/2006/relationships/image" Target="../media/image410.png"/><Relationship Id="rId99" Type="http://schemas.openxmlformats.org/officeDocument/2006/relationships/customXml" Target="../ink/ink3431.xml"/><Relationship Id="rId101" Type="http://schemas.openxmlformats.org/officeDocument/2006/relationships/customXml" Target="../ink/ink3432.xml"/><Relationship Id="rId122" Type="http://schemas.openxmlformats.org/officeDocument/2006/relationships/image" Target="../media/image424.png"/><Relationship Id="rId4" Type="http://schemas.openxmlformats.org/officeDocument/2006/relationships/customXml" Target="../ink/ink3383.xml"/><Relationship Id="rId9" Type="http://schemas.openxmlformats.org/officeDocument/2006/relationships/image" Target="../media/image370.png"/><Relationship Id="rId26" Type="http://schemas.openxmlformats.org/officeDocument/2006/relationships/customXml" Target="../ink/ink3394.xml"/><Relationship Id="rId47" Type="http://schemas.openxmlformats.org/officeDocument/2006/relationships/image" Target="../media/image387.png"/><Relationship Id="rId68" Type="http://schemas.openxmlformats.org/officeDocument/2006/relationships/image" Target="../media/image397.png"/><Relationship Id="rId89" Type="http://schemas.openxmlformats.org/officeDocument/2006/relationships/customXml" Target="../ink/ink3426.xml"/><Relationship Id="rId112" Type="http://schemas.openxmlformats.org/officeDocument/2006/relationships/image" Target="../media/image419.png"/><Relationship Id="rId133" Type="http://schemas.openxmlformats.org/officeDocument/2006/relationships/customXml" Target="../ink/ink3448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10.xml"/><Relationship Id="rId21" Type="http://schemas.openxmlformats.org/officeDocument/2006/relationships/image" Target="../media/image376.png"/><Relationship Id="rId42" Type="http://schemas.openxmlformats.org/officeDocument/2006/relationships/customXml" Target="../ink/ink3472.xml"/><Relationship Id="rId63" Type="http://schemas.openxmlformats.org/officeDocument/2006/relationships/customXml" Target="../ink/ink3483.xml"/><Relationship Id="rId84" Type="http://schemas.openxmlformats.org/officeDocument/2006/relationships/image" Target="../media/image405.png"/><Relationship Id="rId138" Type="http://schemas.openxmlformats.org/officeDocument/2006/relationships/customXml" Target="../ink/ink3521.xml"/><Relationship Id="rId107" Type="http://schemas.openxmlformats.org/officeDocument/2006/relationships/customXml" Target="../ink/ink3505.xml"/><Relationship Id="rId11" Type="http://schemas.openxmlformats.org/officeDocument/2006/relationships/image" Target="../media/image371.png"/><Relationship Id="rId32" Type="http://schemas.openxmlformats.org/officeDocument/2006/relationships/customXml" Target="../ink/ink3467.xml"/><Relationship Id="rId53" Type="http://schemas.openxmlformats.org/officeDocument/2006/relationships/image" Target="../media/image390.png"/><Relationship Id="rId74" Type="http://schemas.openxmlformats.org/officeDocument/2006/relationships/image" Target="../media/image400.png"/><Relationship Id="rId128" Type="http://schemas.openxmlformats.org/officeDocument/2006/relationships/image" Target="../media/image427.png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499.xml"/><Relationship Id="rId22" Type="http://schemas.openxmlformats.org/officeDocument/2006/relationships/customXml" Target="../ink/ink3462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475.xml"/><Relationship Id="rId64" Type="http://schemas.openxmlformats.org/officeDocument/2006/relationships/image" Target="../media/image395.png"/><Relationship Id="rId69" Type="http://schemas.openxmlformats.org/officeDocument/2006/relationships/customXml" Target="../ink/ink3486.xml"/><Relationship Id="rId113" Type="http://schemas.openxmlformats.org/officeDocument/2006/relationships/customXml" Target="../ink/ink3508.xml"/><Relationship Id="rId118" Type="http://schemas.openxmlformats.org/officeDocument/2006/relationships/image" Target="../media/image422.png"/><Relationship Id="rId134" Type="http://schemas.openxmlformats.org/officeDocument/2006/relationships/customXml" Target="../ink/ink3519.xml"/><Relationship Id="rId139" Type="http://schemas.openxmlformats.org/officeDocument/2006/relationships/image" Target="../media/image432.png"/><Relationship Id="rId80" Type="http://schemas.openxmlformats.org/officeDocument/2006/relationships/image" Target="../media/image403.png"/><Relationship Id="rId85" Type="http://schemas.openxmlformats.org/officeDocument/2006/relationships/customXml" Target="../ink/ink3494.xml"/><Relationship Id="rId12" Type="http://schemas.openxmlformats.org/officeDocument/2006/relationships/customXml" Target="../ink/ink3457.xml"/><Relationship Id="rId17" Type="http://schemas.openxmlformats.org/officeDocument/2006/relationships/image" Target="../media/image374.png"/><Relationship Id="rId33" Type="http://schemas.openxmlformats.org/officeDocument/2006/relationships/image" Target="../media/image382.png"/><Relationship Id="rId38" Type="http://schemas.openxmlformats.org/officeDocument/2006/relationships/customXml" Target="../ink/ink3470.xml"/><Relationship Id="rId59" Type="http://schemas.openxmlformats.org/officeDocument/2006/relationships/customXml" Target="../ink/ink3481.xml"/><Relationship Id="rId103" Type="http://schemas.openxmlformats.org/officeDocument/2006/relationships/customXml" Target="../ink/ink3503.xml"/><Relationship Id="rId108" Type="http://schemas.openxmlformats.org/officeDocument/2006/relationships/image" Target="../media/image417.png"/><Relationship Id="rId124" Type="http://schemas.openxmlformats.org/officeDocument/2006/relationships/image" Target="../media/image425.png"/><Relationship Id="rId129" Type="http://schemas.openxmlformats.org/officeDocument/2006/relationships/customXml" Target="../ink/ink3516.xml"/><Relationship Id="rId54" Type="http://schemas.openxmlformats.org/officeDocument/2006/relationships/customXml" Target="../ink/ink3478.xml"/><Relationship Id="rId70" Type="http://schemas.openxmlformats.org/officeDocument/2006/relationships/image" Target="../media/image398.png"/><Relationship Id="rId75" Type="http://schemas.openxmlformats.org/officeDocument/2006/relationships/customXml" Target="../ink/ink3489.xml"/><Relationship Id="rId91" Type="http://schemas.openxmlformats.org/officeDocument/2006/relationships/customXml" Target="../ink/ink3497.xml"/><Relationship Id="rId96" Type="http://schemas.openxmlformats.org/officeDocument/2006/relationships/image" Target="../media/image411.png"/><Relationship Id="rId140" Type="http://schemas.openxmlformats.org/officeDocument/2006/relationships/customXml" Target="../ink/ink3522.xml"/><Relationship Id="rId145" Type="http://schemas.openxmlformats.org/officeDocument/2006/relationships/image" Target="../media/image4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4.xml"/><Relationship Id="rId23" Type="http://schemas.openxmlformats.org/officeDocument/2006/relationships/image" Target="../media/image377.png"/><Relationship Id="rId28" Type="http://schemas.openxmlformats.org/officeDocument/2006/relationships/customXml" Target="../ink/ink3465.xml"/><Relationship Id="rId49" Type="http://schemas.openxmlformats.org/officeDocument/2006/relationships/image" Target="../media/image388.png"/><Relationship Id="rId114" Type="http://schemas.openxmlformats.org/officeDocument/2006/relationships/image" Target="../media/image420.png"/><Relationship Id="rId119" Type="http://schemas.openxmlformats.org/officeDocument/2006/relationships/customXml" Target="../ink/ink3511.xml"/><Relationship Id="rId44" Type="http://schemas.openxmlformats.org/officeDocument/2006/relationships/customXml" Target="../ink/ink3473.xml"/><Relationship Id="rId60" Type="http://schemas.openxmlformats.org/officeDocument/2006/relationships/image" Target="../media/image393.png"/><Relationship Id="rId65" Type="http://schemas.openxmlformats.org/officeDocument/2006/relationships/customXml" Target="../ink/ink3484.xml"/><Relationship Id="rId81" Type="http://schemas.openxmlformats.org/officeDocument/2006/relationships/customXml" Target="../ink/ink3492.xml"/><Relationship Id="rId86" Type="http://schemas.openxmlformats.org/officeDocument/2006/relationships/image" Target="../media/image406.png"/><Relationship Id="rId130" Type="http://schemas.openxmlformats.org/officeDocument/2006/relationships/image" Target="../media/image428.png"/><Relationship Id="rId135" Type="http://schemas.openxmlformats.org/officeDocument/2006/relationships/image" Target="../media/image430.png"/><Relationship Id="rId13" Type="http://schemas.openxmlformats.org/officeDocument/2006/relationships/image" Target="../media/image372.png"/><Relationship Id="rId18" Type="http://schemas.openxmlformats.org/officeDocument/2006/relationships/customXml" Target="../ink/ink3460.xml"/><Relationship Id="rId39" Type="http://schemas.openxmlformats.org/officeDocument/2006/relationships/image" Target="../media/image68.png"/><Relationship Id="rId109" Type="http://schemas.openxmlformats.org/officeDocument/2006/relationships/customXml" Target="../ink/ink3506.xml"/><Relationship Id="rId34" Type="http://schemas.openxmlformats.org/officeDocument/2006/relationships/customXml" Target="../ink/ink3468.xml"/><Relationship Id="rId50" Type="http://schemas.openxmlformats.org/officeDocument/2006/relationships/customXml" Target="../ink/ink3476.xml"/><Relationship Id="rId55" Type="http://schemas.openxmlformats.org/officeDocument/2006/relationships/customXml" Target="../ink/ink3479.xml"/><Relationship Id="rId76" Type="http://schemas.openxmlformats.org/officeDocument/2006/relationships/image" Target="../media/image401.png"/><Relationship Id="rId97" Type="http://schemas.openxmlformats.org/officeDocument/2006/relationships/customXml" Target="../ink/ink3500.xml"/><Relationship Id="rId104" Type="http://schemas.openxmlformats.org/officeDocument/2006/relationships/image" Target="../media/image415.png"/><Relationship Id="rId120" Type="http://schemas.openxmlformats.org/officeDocument/2006/relationships/image" Target="../media/image423.png"/><Relationship Id="rId125" Type="http://schemas.openxmlformats.org/officeDocument/2006/relationships/customXml" Target="../ink/ink3514.xml"/><Relationship Id="rId141" Type="http://schemas.openxmlformats.org/officeDocument/2006/relationships/image" Target="../media/image433.png"/><Relationship Id="rId7" Type="http://schemas.openxmlformats.org/officeDocument/2006/relationships/image" Target="../media/image369.png"/><Relationship Id="rId71" Type="http://schemas.openxmlformats.org/officeDocument/2006/relationships/customXml" Target="../ink/ink3487.xml"/><Relationship Id="rId92" Type="http://schemas.openxmlformats.org/officeDocument/2006/relationships/image" Target="../media/image409.png"/><Relationship Id="rId2" Type="http://schemas.openxmlformats.org/officeDocument/2006/relationships/customXml" Target="../ink/ink3452.xml"/><Relationship Id="rId29" Type="http://schemas.openxmlformats.org/officeDocument/2006/relationships/image" Target="../media/image380.png"/><Relationship Id="rId24" Type="http://schemas.openxmlformats.org/officeDocument/2006/relationships/customXml" Target="../ink/ink3463.xml"/><Relationship Id="rId40" Type="http://schemas.openxmlformats.org/officeDocument/2006/relationships/customXml" Target="../ink/ink3471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495.xml"/><Relationship Id="rId110" Type="http://schemas.openxmlformats.org/officeDocument/2006/relationships/image" Target="../media/image418.png"/><Relationship Id="rId115" Type="http://schemas.openxmlformats.org/officeDocument/2006/relationships/customXml" Target="../ink/ink3509.xml"/><Relationship Id="rId131" Type="http://schemas.openxmlformats.org/officeDocument/2006/relationships/customXml" Target="../ink/ink3517.xml"/><Relationship Id="rId136" Type="http://schemas.openxmlformats.org/officeDocument/2006/relationships/customXml" Target="../ink/ink3520.xml"/><Relationship Id="rId61" Type="http://schemas.openxmlformats.org/officeDocument/2006/relationships/customXml" Target="../ink/ink3482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458.xml"/><Relationship Id="rId30" Type="http://schemas.openxmlformats.org/officeDocument/2006/relationships/customXml" Target="../ink/ink3466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490.xml"/><Relationship Id="rId100" Type="http://schemas.openxmlformats.org/officeDocument/2006/relationships/image" Target="../media/image413.png"/><Relationship Id="rId105" Type="http://schemas.openxmlformats.org/officeDocument/2006/relationships/customXml" Target="../ink/ink3504.xml"/><Relationship Id="rId126" Type="http://schemas.openxmlformats.org/officeDocument/2006/relationships/image" Target="../media/image426.png"/><Relationship Id="rId8" Type="http://schemas.openxmlformats.org/officeDocument/2006/relationships/customXml" Target="../ink/ink3455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93" Type="http://schemas.openxmlformats.org/officeDocument/2006/relationships/customXml" Target="../ink/ink3498.xml"/><Relationship Id="rId98" Type="http://schemas.openxmlformats.org/officeDocument/2006/relationships/image" Target="../media/image412.png"/><Relationship Id="rId121" Type="http://schemas.openxmlformats.org/officeDocument/2006/relationships/customXml" Target="../ink/ink3512.xml"/><Relationship Id="rId142" Type="http://schemas.openxmlformats.org/officeDocument/2006/relationships/customXml" Target="../ink/ink3523.xml"/><Relationship Id="rId3" Type="http://schemas.openxmlformats.org/officeDocument/2006/relationships/image" Target="../media/image367.png"/><Relationship Id="rId25" Type="http://schemas.openxmlformats.org/officeDocument/2006/relationships/image" Target="../media/image378.png"/><Relationship Id="rId46" Type="http://schemas.openxmlformats.org/officeDocument/2006/relationships/customXml" Target="../ink/ink3474.xml"/><Relationship Id="rId67" Type="http://schemas.openxmlformats.org/officeDocument/2006/relationships/customXml" Target="../ink/ink3485.xml"/><Relationship Id="rId116" Type="http://schemas.openxmlformats.org/officeDocument/2006/relationships/image" Target="../media/image421.png"/><Relationship Id="rId137" Type="http://schemas.openxmlformats.org/officeDocument/2006/relationships/image" Target="../media/image431.png"/><Relationship Id="rId20" Type="http://schemas.openxmlformats.org/officeDocument/2006/relationships/customXml" Target="../ink/ink3461.xml"/><Relationship Id="rId41" Type="http://schemas.openxmlformats.org/officeDocument/2006/relationships/image" Target="../media/image384.png"/><Relationship Id="rId62" Type="http://schemas.openxmlformats.org/officeDocument/2006/relationships/image" Target="../media/image394.png"/><Relationship Id="rId83" Type="http://schemas.openxmlformats.org/officeDocument/2006/relationships/customXml" Target="../ink/ink3493.xml"/><Relationship Id="rId88" Type="http://schemas.openxmlformats.org/officeDocument/2006/relationships/image" Target="../media/image407.png"/><Relationship Id="rId111" Type="http://schemas.openxmlformats.org/officeDocument/2006/relationships/customXml" Target="../ink/ink3507.xml"/><Relationship Id="rId132" Type="http://schemas.openxmlformats.org/officeDocument/2006/relationships/image" Target="../media/image429.png"/><Relationship Id="rId15" Type="http://schemas.openxmlformats.org/officeDocument/2006/relationships/image" Target="../media/image373.png"/><Relationship Id="rId36" Type="http://schemas.openxmlformats.org/officeDocument/2006/relationships/customXml" Target="../ink/ink3469.xml"/><Relationship Id="rId57" Type="http://schemas.openxmlformats.org/officeDocument/2006/relationships/customXml" Target="../ink/ink3480.xml"/><Relationship Id="rId106" Type="http://schemas.openxmlformats.org/officeDocument/2006/relationships/image" Target="../media/image416.png"/><Relationship Id="rId127" Type="http://schemas.openxmlformats.org/officeDocument/2006/relationships/customXml" Target="../ink/ink3515.xml"/><Relationship Id="rId10" Type="http://schemas.openxmlformats.org/officeDocument/2006/relationships/customXml" Target="../ink/ink3456.xml"/><Relationship Id="rId31" Type="http://schemas.openxmlformats.org/officeDocument/2006/relationships/image" Target="../media/image381.png"/><Relationship Id="rId52" Type="http://schemas.openxmlformats.org/officeDocument/2006/relationships/customXml" Target="../ink/ink3477.xml"/><Relationship Id="rId73" Type="http://schemas.openxmlformats.org/officeDocument/2006/relationships/customXml" Target="../ink/ink3488.xml"/><Relationship Id="rId78" Type="http://schemas.openxmlformats.org/officeDocument/2006/relationships/image" Target="../media/image402.png"/><Relationship Id="rId94" Type="http://schemas.openxmlformats.org/officeDocument/2006/relationships/image" Target="../media/image410.png"/><Relationship Id="rId99" Type="http://schemas.openxmlformats.org/officeDocument/2006/relationships/customXml" Target="../ink/ink3501.xml"/><Relationship Id="rId101" Type="http://schemas.openxmlformats.org/officeDocument/2006/relationships/customXml" Target="../ink/ink3502.xml"/><Relationship Id="rId122" Type="http://schemas.openxmlformats.org/officeDocument/2006/relationships/image" Target="../media/image424.png"/><Relationship Id="rId143" Type="http://schemas.openxmlformats.org/officeDocument/2006/relationships/image" Target="../media/image434.png"/><Relationship Id="rId4" Type="http://schemas.openxmlformats.org/officeDocument/2006/relationships/customXml" Target="../ink/ink3453.xml"/><Relationship Id="rId9" Type="http://schemas.openxmlformats.org/officeDocument/2006/relationships/image" Target="../media/image370.png"/><Relationship Id="rId26" Type="http://schemas.openxmlformats.org/officeDocument/2006/relationships/customXml" Target="../ink/ink3464.xml"/><Relationship Id="rId47" Type="http://schemas.openxmlformats.org/officeDocument/2006/relationships/image" Target="../media/image387.png"/><Relationship Id="rId68" Type="http://schemas.openxmlformats.org/officeDocument/2006/relationships/image" Target="../media/image397.png"/><Relationship Id="rId89" Type="http://schemas.openxmlformats.org/officeDocument/2006/relationships/customXml" Target="../ink/ink3496.xml"/><Relationship Id="rId112" Type="http://schemas.openxmlformats.org/officeDocument/2006/relationships/image" Target="../media/image419.png"/><Relationship Id="rId133" Type="http://schemas.openxmlformats.org/officeDocument/2006/relationships/customXml" Target="../ink/ink3518.xml"/><Relationship Id="rId16" Type="http://schemas.openxmlformats.org/officeDocument/2006/relationships/customXml" Target="../ink/ink3459.xml"/><Relationship Id="rId37" Type="http://schemas.openxmlformats.org/officeDocument/2006/relationships/image" Target="../media/image99.png"/><Relationship Id="rId58" Type="http://schemas.openxmlformats.org/officeDocument/2006/relationships/image" Target="../media/image392.png"/><Relationship Id="rId79" Type="http://schemas.openxmlformats.org/officeDocument/2006/relationships/customXml" Target="../ink/ink3491.xml"/><Relationship Id="rId102" Type="http://schemas.openxmlformats.org/officeDocument/2006/relationships/image" Target="../media/image414.png"/><Relationship Id="rId123" Type="http://schemas.openxmlformats.org/officeDocument/2006/relationships/customXml" Target="../ink/ink3513.xml"/><Relationship Id="rId144" Type="http://schemas.openxmlformats.org/officeDocument/2006/relationships/customXml" Target="../ink/ink3524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28.xml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2" Type="http://schemas.openxmlformats.org/officeDocument/2006/relationships/customXml" Target="../ink/ink3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7.xml"/><Relationship Id="rId11" Type="http://schemas.openxmlformats.org/officeDocument/2006/relationships/image" Target="../media/image440.png"/><Relationship Id="rId5" Type="http://schemas.openxmlformats.org/officeDocument/2006/relationships/image" Target="../media/image437.png"/><Relationship Id="rId10" Type="http://schemas.openxmlformats.org/officeDocument/2006/relationships/customXml" Target="../ink/ink3529.xml"/><Relationship Id="rId4" Type="http://schemas.openxmlformats.org/officeDocument/2006/relationships/customXml" Target="../ink/ink3526.xml"/><Relationship Id="rId9" Type="http://schemas.openxmlformats.org/officeDocument/2006/relationships/image" Target="../media/image439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.png"/><Relationship Id="rId18" Type="http://schemas.openxmlformats.org/officeDocument/2006/relationships/customXml" Target="../ink/ink3538.xml"/><Relationship Id="rId26" Type="http://schemas.openxmlformats.org/officeDocument/2006/relationships/customXml" Target="../ink/ink3542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546.xml"/><Relationship Id="rId7" Type="http://schemas.openxmlformats.org/officeDocument/2006/relationships/image" Target="../media/image438.png"/><Relationship Id="rId12" Type="http://schemas.openxmlformats.org/officeDocument/2006/relationships/customXml" Target="../ink/ink3535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48.xml"/><Relationship Id="rId2" Type="http://schemas.openxmlformats.org/officeDocument/2006/relationships/customXml" Target="../ink/ink3530.xml"/><Relationship Id="rId16" Type="http://schemas.openxmlformats.org/officeDocument/2006/relationships/customXml" Target="../ink/ink3537.xml"/><Relationship Id="rId20" Type="http://schemas.openxmlformats.org/officeDocument/2006/relationships/customXml" Target="../ink/ink3539.xml"/><Relationship Id="rId29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2.xml"/><Relationship Id="rId11" Type="http://schemas.openxmlformats.org/officeDocument/2006/relationships/image" Target="../media/image440.png"/><Relationship Id="rId24" Type="http://schemas.openxmlformats.org/officeDocument/2006/relationships/customXml" Target="../ink/ink3541.xml"/><Relationship Id="rId32" Type="http://schemas.openxmlformats.org/officeDocument/2006/relationships/customXml" Target="../ink/ink3545.xml"/><Relationship Id="rId37" Type="http://schemas.openxmlformats.org/officeDocument/2006/relationships/image" Target="../media/image452.png"/><Relationship Id="rId5" Type="http://schemas.openxmlformats.org/officeDocument/2006/relationships/image" Target="../media/image437.png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43.xml"/><Relationship Id="rId36" Type="http://schemas.openxmlformats.org/officeDocument/2006/relationships/customXml" Target="../ink/ink3547.xml"/><Relationship Id="rId10" Type="http://schemas.openxmlformats.org/officeDocument/2006/relationships/customXml" Target="../ink/ink3534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" Type="http://schemas.openxmlformats.org/officeDocument/2006/relationships/customXml" Target="../ink/ink3531.xml"/><Relationship Id="rId9" Type="http://schemas.openxmlformats.org/officeDocument/2006/relationships/image" Target="../media/image439.png"/><Relationship Id="rId14" Type="http://schemas.openxmlformats.org/officeDocument/2006/relationships/customXml" Target="../ink/ink3536.xml"/><Relationship Id="rId22" Type="http://schemas.openxmlformats.org/officeDocument/2006/relationships/customXml" Target="../ink/ink3540.xml"/><Relationship Id="rId27" Type="http://schemas.openxmlformats.org/officeDocument/2006/relationships/image" Target="../media/image447.png"/><Relationship Id="rId30" Type="http://schemas.openxmlformats.org/officeDocument/2006/relationships/customXml" Target="../ink/ink3544.xml"/><Relationship Id="rId35" Type="http://schemas.openxmlformats.org/officeDocument/2006/relationships/image" Target="../media/image451.png"/><Relationship Id="rId8" Type="http://schemas.openxmlformats.org/officeDocument/2006/relationships/customXml" Target="../ink/ink3533.xml"/><Relationship Id="rId3" Type="http://schemas.openxmlformats.org/officeDocument/2006/relationships/image" Target="../media/image436.png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.png"/><Relationship Id="rId18" Type="http://schemas.openxmlformats.org/officeDocument/2006/relationships/customXml" Target="../ink/ink3557.xml"/><Relationship Id="rId26" Type="http://schemas.openxmlformats.org/officeDocument/2006/relationships/customXml" Target="../ink/ink3561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565.xml"/><Relationship Id="rId42" Type="http://schemas.openxmlformats.org/officeDocument/2006/relationships/customXml" Target="../ink/ink3569.xml"/><Relationship Id="rId47" Type="http://schemas.openxmlformats.org/officeDocument/2006/relationships/image" Target="../media/image457.png"/><Relationship Id="rId7" Type="http://schemas.openxmlformats.org/officeDocument/2006/relationships/image" Target="../media/image438.png"/><Relationship Id="rId2" Type="http://schemas.openxmlformats.org/officeDocument/2006/relationships/customXml" Target="../ink/ink3549.xml"/><Relationship Id="rId16" Type="http://schemas.openxmlformats.org/officeDocument/2006/relationships/customXml" Target="../ink/ink3556.xml"/><Relationship Id="rId29" Type="http://schemas.openxmlformats.org/officeDocument/2006/relationships/image" Target="../media/image448.png"/><Relationship Id="rId11" Type="http://schemas.openxmlformats.org/officeDocument/2006/relationships/image" Target="../media/image440.png"/><Relationship Id="rId24" Type="http://schemas.openxmlformats.org/officeDocument/2006/relationships/customXml" Target="../ink/ink3560.xml"/><Relationship Id="rId32" Type="http://schemas.openxmlformats.org/officeDocument/2006/relationships/customXml" Target="../ink/ink3564.xml"/><Relationship Id="rId37" Type="http://schemas.openxmlformats.org/officeDocument/2006/relationships/image" Target="../media/image452.png"/><Relationship Id="rId40" Type="http://schemas.openxmlformats.org/officeDocument/2006/relationships/customXml" Target="../ink/ink3568.xml"/><Relationship Id="rId45" Type="http://schemas.openxmlformats.org/officeDocument/2006/relationships/image" Target="../media/image456.png"/><Relationship Id="rId5" Type="http://schemas.openxmlformats.org/officeDocument/2006/relationships/image" Target="../media/image437.png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62.xml"/><Relationship Id="rId36" Type="http://schemas.openxmlformats.org/officeDocument/2006/relationships/customXml" Target="../ink/ink3566.xml"/><Relationship Id="rId49" Type="http://schemas.openxmlformats.org/officeDocument/2006/relationships/image" Target="../media/image458.png"/><Relationship Id="rId10" Type="http://schemas.openxmlformats.org/officeDocument/2006/relationships/customXml" Target="../ink/ink3553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4" Type="http://schemas.openxmlformats.org/officeDocument/2006/relationships/customXml" Target="../ink/ink3570.xml"/><Relationship Id="rId4" Type="http://schemas.openxmlformats.org/officeDocument/2006/relationships/customXml" Target="../ink/ink3550.xml"/><Relationship Id="rId9" Type="http://schemas.openxmlformats.org/officeDocument/2006/relationships/image" Target="../media/image439.png"/><Relationship Id="rId14" Type="http://schemas.openxmlformats.org/officeDocument/2006/relationships/customXml" Target="../ink/ink3555.xml"/><Relationship Id="rId22" Type="http://schemas.openxmlformats.org/officeDocument/2006/relationships/customXml" Target="../ink/ink3559.xml"/><Relationship Id="rId27" Type="http://schemas.openxmlformats.org/officeDocument/2006/relationships/image" Target="../media/image447.png"/><Relationship Id="rId30" Type="http://schemas.openxmlformats.org/officeDocument/2006/relationships/customXml" Target="../ink/ink3563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72.xml"/><Relationship Id="rId8" Type="http://schemas.openxmlformats.org/officeDocument/2006/relationships/customXml" Target="../ink/ink3552.xml"/><Relationship Id="rId3" Type="http://schemas.openxmlformats.org/officeDocument/2006/relationships/image" Target="../media/image436.png"/><Relationship Id="rId12" Type="http://schemas.openxmlformats.org/officeDocument/2006/relationships/customXml" Target="../ink/ink3554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67.xml"/><Relationship Id="rId46" Type="http://schemas.openxmlformats.org/officeDocument/2006/relationships/customXml" Target="../ink/ink3571.xml"/><Relationship Id="rId20" Type="http://schemas.openxmlformats.org/officeDocument/2006/relationships/customXml" Target="../ink/ink3558.xml"/><Relationship Id="rId41" Type="http://schemas.openxmlformats.org/officeDocument/2006/relationships/image" Target="../media/image4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1.xm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85.xml"/><Relationship Id="rId21" Type="http://schemas.openxmlformats.org/officeDocument/2006/relationships/image" Target="../media/image444.png"/><Relationship Id="rId34" Type="http://schemas.openxmlformats.org/officeDocument/2006/relationships/customXml" Target="../ink/ink3589.xml"/><Relationship Id="rId42" Type="http://schemas.openxmlformats.org/officeDocument/2006/relationships/customXml" Target="../ink/ink3593.xml"/><Relationship Id="rId47" Type="http://schemas.openxmlformats.org/officeDocument/2006/relationships/image" Target="../media/image457.png"/><Relationship Id="rId50" Type="http://schemas.openxmlformats.org/officeDocument/2006/relationships/customXml" Target="../ink/ink3597.xml"/><Relationship Id="rId55" Type="http://schemas.openxmlformats.org/officeDocument/2006/relationships/image" Target="../media/image461.png"/><Relationship Id="rId63" Type="http://schemas.openxmlformats.org/officeDocument/2006/relationships/image" Target="../media/image464.png"/><Relationship Id="rId7" Type="http://schemas.openxmlformats.org/officeDocument/2006/relationships/image" Target="../media/image438.png"/><Relationship Id="rId2" Type="http://schemas.openxmlformats.org/officeDocument/2006/relationships/customXml" Target="../ink/ink3573.xml"/><Relationship Id="rId16" Type="http://schemas.openxmlformats.org/officeDocument/2006/relationships/customXml" Target="../ink/ink3580.xml"/><Relationship Id="rId29" Type="http://schemas.openxmlformats.org/officeDocument/2006/relationships/image" Target="../media/image448.png"/><Relationship Id="rId11" Type="http://schemas.openxmlformats.org/officeDocument/2006/relationships/image" Target="../media/image440.png"/><Relationship Id="rId24" Type="http://schemas.openxmlformats.org/officeDocument/2006/relationships/customXml" Target="../ink/ink3584.xml"/><Relationship Id="rId32" Type="http://schemas.openxmlformats.org/officeDocument/2006/relationships/customXml" Target="../ink/ink3588.xml"/><Relationship Id="rId37" Type="http://schemas.openxmlformats.org/officeDocument/2006/relationships/image" Target="../media/image452.png"/><Relationship Id="rId40" Type="http://schemas.openxmlformats.org/officeDocument/2006/relationships/customXml" Target="../ink/ink3592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601.xml"/><Relationship Id="rId66" Type="http://schemas.openxmlformats.org/officeDocument/2006/relationships/customXml" Target="../ink/ink3605.xml"/><Relationship Id="rId5" Type="http://schemas.openxmlformats.org/officeDocument/2006/relationships/image" Target="../media/image437.png"/><Relationship Id="rId61" Type="http://schemas.openxmlformats.org/officeDocument/2006/relationships/image" Target="../media/image463.png"/><Relationship Id="rId19" Type="http://schemas.openxmlformats.org/officeDocument/2006/relationships/image" Target="../media/image443.png"/><Relationship Id="rId14" Type="http://schemas.openxmlformats.org/officeDocument/2006/relationships/customXml" Target="../ink/ink3579.xml"/><Relationship Id="rId22" Type="http://schemas.openxmlformats.org/officeDocument/2006/relationships/customXml" Target="../ink/ink3583.xml"/><Relationship Id="rId27" Type="http://schemas.openxmlformats.org/officeDocument/2006/relationships/image" Target="../media/image447.png"/><Relationship Id="rId30" Type="http://schemas.openxmlformats.org/officeDocument/2006/relationships/customXml" Target="../ink/ink3587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96.xml"/><Relationship Id="rId56" Type="http://schemas.openxmlformats.org/officeDocument/2006/relationships/customXml" Target="../ink/ink3600.xml"/><Relationship Id="rId64" Type="http://schemas.openxmlformats.org/officeDocument/2006/relationships/customXml" Target="../ink/ink3604.xml"/><Relationship Id="rId8" Type="http://schemas.openxmlformats.org/officeDocument/2006/relationships/customXml" Target="../ink/ink3576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578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91.xml"/><Relationship Id="rId46" Type="http://schemas.openxmlformats.org/officeDocument/2006/relationships/customXml" Target="../ink/ink3595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582.xml"/><Relationship Id="rId41" Type="http://schemas.openxmlformats.org/officeDocument/2006/relationships/image" Target="../media/image454.png"/><Relationship Id="rId54" Type="http://schemas.openxmlformats.org/officeDocument/2006/relationships/customXml" Target="../ink/ink3599.xml"/><Relationship Id="rId62" Type="http://schemas.openxmlformats.org/officeDocument/2006/relationships/customXml" Target="../ink/ink36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5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86.xml"/><Relationship Id="rId36" Type="http://schemas.openxmlformats.org/officeDocument/2006/relationships/customXml" Target="../ink/ink3590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77.xml"/><Relationship Id="rId31" Type="http://schemas.openxmlformats.org/officeDocument/2006/relationships/image" Target="../media/image449.png"/><Relationship Id="rId44" Type="http://schemas.openxmlformats.org/officeDocument/2006/relationships/customXml" Target="../ink/ink3594.xml"/><Relationship Id="rId52" Type="http://schemas.openxmlformats.org/officeDocument/2006/relationships/customXml" Target="../ink/ink3598.xml"/><Relationship Id="rId60" Type="http://schemas.openxmlformats.org/officeDocument/2006/relationships/customXml" Target="../ink/ink3602.xml"/><Relationship Id="rId65" Type="http://schemas.openxmlformats.org/officeDocument/2006/relationships/image" Target="../media/image465.png"/><Relationship Id="rId4" Type="http://schemas.openxmlformats.org/officeDocument/2006/relationships/customXml" Target="../ink/ink3574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581.xml"/><Relationship Id="rId39" Type="http://schemas.openxmlformats.org/officeDocument/2006/relationships/image" Target="../media/image453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8.xml"/><Relationship Id="rId21" Type="http://schemas.openxmlformats.org/officeDocument/2006/relationships/image" Target="../media/image444.png"/><Relationship Id="rId42" Type="http://schemas.openxmlformats.org/officeDocument/2006/relationships/customXml" Target="../ink/ink3626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639.xml"/><Relationship Id="rId16" Type="http://schemas.openxmlformats.org/officeDocument/2006/relationships/customXml" Target="../ink/ink3613.xml"/><Relationship Id="rId11" Type="http://schemas.openxmlformats.org/officeDocument/2006/relationships/image" Target="../media/image440.png"/><Relationship Id="rId32" Type="http://schemas.openxmlformats.org/officeDocument/2006/relationships/customXml" Target="../ink/ink3621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34.xml"/><Relationship Id="rId74" Type="http://schemas.openxmlformats.org/officeDocument/2006/relationships/image" Target="../media/image468.png"/><Relationship Id="rId79" Type="http://schemas.openxmlformats.org/officeDocument/2006/relationships/customXml" Target="../ink/ink3645.xml"/><Relationship Id="rId5" Type="http://schemas.openxmlformats.org/officeDocument/2006/relationships/image" Target="../media/image43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612.xml"/><Relationship Id="rId22" Type="http://schemas.openxmlformats.org/officeDocument/2006/relationships/customXml" Target="../ink/ink3616.xml"/><Relationship Id="rId27" Type="http://schemas.openxmlformats.org/officeDocument/2006/relationships/image" Target="../media/image447.png"/><Relationship Id="rId30" Type="http://schemas.openxmlformats.org/officeDocument/2006/relationships/customXml" Target="../ink/ink3620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629.xml"/><Relationship Id="rId56" Type="http://schemas.openxmlformats.org/officeDocument/2006/relationships/customXml" Target="../ink/ink3633.xml"/><Relationship Id="rId64" Type="http://schemas.openxmlformats.org/officeDocument/2006/relationships/customXml" Target="../ink/ink3637.xml"/><Relationship Id="rId69" Type="http://schemas.openxmlformats.org/officeDocument/2006/relationships/image" Target="../media/image467.png"/><Relationship Id="rId77" Type="http://schemas.openxmlformats.org/officeDocument/2006/relationships/customXml" Target="../ink/ink3644.xml"/><Relationship Id="rId8" Type="http://schemas.openxmlformats.org/officeDocument/2006/relationships/customXml" Target="../ink/ink3609.xml"/><Relationship Id="rId51" Type="http://schemas.openxmlformats.org/officeDocument/2006/relationships/image" Target="../media/image459.png"/><Relationship Id="rId72" Type="http://schemas.openxmlformats.org/officeDocument/2006/relationships/customXml" Target="../ink/ink3641.xml"/><Relationship Id="rId80" Type="http://schemas.openxmlformats.org/officeDocument/2006/relationships/image" Target="../media/image470.png"/><Relationship Id="rId3" Type="http://schemas.openxmlformats.org/officeDocument/2006/relationships/image" Target="../media/image436.png"/><Relationship Id="rId12" Type="http://schemas.openxmlformats.org/officeDocument/2006/relationships/customXml" Target="../ink/ink3611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24.xml"/><Relationship Id="rId46" Type="http://schemas.openxmlformats.org/officeDocument/2006/relationships/customXml" Target="../ink/ink3628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615.xml"/><Relationship Id="rId41" Type="http://schemas.openxmlformats.org/officeDocument/2006/relationships/image" Target="../media/image454.png"/><Relationship Id="rId54" Type="http://schemas.openxmlformats.org/officeDocument/2006/relationships/customXml" Target="../ink/ink3632.xml"/><Relationship Id="rId62" Type="http://schemas.openxmlformats.org/officeDocument/2006/relationships/customXml" Target="../ink/ink3636.xml"/><Relationship Id="rId70" Type="http://schemas.openxmlformats.org/officeDocument/2006/relationships/customXml" Target="../ink/ink3640.xml"/><Relationship Id="rId75" Type="http://schemas.openxmlformats.org/officeDocument/2006/relationships/customXml" Target="../ink/ink36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8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619.xml"/><Relationship Id="rId36" Type="http://schemas.openxmlformats.org/officeDocument/2006/relationships/customXml" Target="../ink/ink3623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10.xml"/><Relationship Id="rId31" Type="http://schemas.openxmlformats.org/officeDocument/2006/relationships/image" Target="../media/image449.png"/><Relationship Id="rId44" Type="http://schemas.openxmlformats.org/officeDocument/2006/relationships/customXml" Target="../ink/ink3627.xml"/><Relationship Id="rId52" Type="http://schemas.openxmlformats.org/officeDocument/2006/relationships/customXml" Target="../ink/ink3631.xml"/><Relationship Id="rId60" Type="http://schemas.openxmlformats.org/officeDocument/2006/relationships/customXml" Target="../ink/ink3635.xml"/><Relationship Id="rId65" Type="http://schemas.openxmlformats.org/officeDocument/2006/relationships/image" Target="../media/image465.png"/><Relationship Id="rId73" Type="http://schemas.openxmlformats.org/officeDocument/2006/relationships/customXml" Target="../ink/ink3642.xml"/><Relationship Id="rId78" Type="http://schemas.openxmlformats.org/officeDocument/2006/relationships/image" Target="../media/image469.png"/><Relationship Id="rId81" Type="http://schemas.openxmlformats.org/officeDocument/2006/relationships/customXml" Target="../ink/ink3646.xml"/><Relationship Id="rId4" Type="http://schemas.openxmlformats.org/officeDocument/2006/relationships/customXml" Target="../ink/ink3607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614.xml"/><Relationship Id="rId39" Type="http://schemas.openxmlformats.org/officeDocument/2006/relationships/image" Target="../media/image453.png"/><Relationship Id="rId34" Type="http://schemas.openxmlformats.org/officeDocument/2006/relationships/customXml" Target="../ink/ink3622.xml"/><Relationship Id="rId50" Type="http://schemas.openxmlformats.org/officeDocument/2006/relationships/customXml" Target="../ink/ink3630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2" Type="http://schemas.openxmlformats.org/officeDocument/2006/relationships/customXml" Target="../ink/ink3606.xml"/><Relationship Id="rId29" Type="http://schemas.openxmlformats.org/officeDocument/2006/relationships/image" Target="../media/image448.png"/><Relationship Id="rId24" Type="http://schemas.openxmlformats.org/officeDocument/2006/relationships/customXml" Target="../ink/ink3617.xml"/><Relationship Id="rId40" Type="http://schemas.openxmlformats.org/officeDocument/2006/relationships/customXml" Target="../ink/ink3625.xml"/><Relationship Id="rId45" Type="http://schemas.openxmlformats.org/officeDocument/2006/relationships/image" Target="../media/image456.png"/><Relationship Id="rId66" Type="http://schemas.openxmlformats.org/officeDocument/2006/relationships/customXml" Target="../ink/ink3638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.png"/><Relationship Id="rId18" Type="http://schemas.openxmlformats.org/officeDocument/2006/relationships/customXml" Target="../ink/ink59.xml"/><Relationship Id="rId26" Type="http://schemas.openxmlformats.org/officeDocument/2006/relationships/customXml" Target="../ink/ink63.xml"/><Relationship Id="rId39" Type="http://schemas.openxmlformats.org/officeDocument/2006/relationships/image" Target="../media/image25.png"/><Relationship Id="rId21" Type="http://schemas.openxmlformats.org/officeDocument/2006/relationships/image" Target="../media/image16.png"/><Relationship Id="rId34" Type="http://schemas.openxmlformats.org/officeDocument/2006/relationships/customXml" Target="../ink/ink67.xml"/><Relationship Id="rId42" Type="http://schemas.openxmlformats.org/officeDocument/2006/relationships/customXml" Target="../ink/ink71.xml"/><Relationship Id="rId47" Type="http://schemas.openxmlformats.org/officeDocument/2006/relationships/image" Target="../media/image29.png"/><Relationship Id="rId50" Type="http://schemas.openxmlformats.org/officeDocument/2006/relationships/customXml" Target="../ink/ink75.xml"/><Relationship Id="rId55" Type="http://schemas.openxmlformats.org/officeDocument/2006/relationships/image" Target="../media/image33.png"/><Relationship Id="rId7" Type="http://schemas.openxmlformats.org/officeDocument/2006/relationships/image" Target="../media/image5.png"/><Relationship Id="rId2" Type="http://schemas.openxmlformats.org/officeDocument/2006/relationships/customXml" Target="../ink/ink52.xml"/><Relationship Id="rId16" Type="http://schemas.openxmlformats.org/officeDocument/2006/relationships/customXml" Target="../ink/ink58.xml"/><Relationship Id="rId29" Type="http://schemas.openxmlformats.org/officeDocument/2006/relationships/image" Target="../media/image20.png"/><Relationship Id="rId11" Type="http://schemas.openxmlformats.org/officeDocument/2006/relationships/image" Target="../media/image7.png"/><Relationship Id="rId24" Type="http://schemas.openxmlformats.org/officeDocument/2006/relationships/customXml" Target="../ink/ink62.xml"/><Relationship Id="rId32" Type="http://schemas.openxmlformats.org/officeDocument/2006/relationships/customXml" Target="../ink/ink66.xml"/><Relationship Id="rId37" Type="http://schemas.openxmlformats.org/officeDocument/2006/relationships/image" Target="../media/image24.png"/><Relationship Id="rId40" Type="http://schemas.openxmlformats.org/officeDocument/2006/relationships/customXml" Target="../ink/ink70.xml"/><Relationship Id="rId45" Type="http://schemas.openxmlformats.org/officeDocument/2006/relationships/image" Target="../media/image28.png"/><Relationship Id="rId53" Type="http://schemas.openxmlformats.org/officeDocument/2006/relationships/image" Target="../media/image32.png"/><Relationship Id="rId5" Type="http://schemas.openxmlformats.org/officeDocument/2006/relationships/image" Target="../media/image4.png"/><Relationship Id="rId10" Type="http://schemas.openxmlformats.org/officeDocument/2006/relationships/customXml" Target="../ink/ink55.xml"/><Relationship Id="rId19" Type="http://schemas.openxmlformats.org/officeDocument/2006/relationships/image" Target="../media/image15.png"/><Relationship Id="rId31" Type="http://schemas.openxmlformats.org/officeDocument/2006/relationships/image" Target="../media/image21.png"/><Relationship Id="rId44" Type="http://schemas.openxmlformats.org/officeDocument/2006/relationships/customXml" Target="../ink/ink72.xml"/><Relationship Id="rId52" Type="http://schemas.openxmlformats.org/officeDocument/2006/relationships/customXml" Target="../ink/ink76.xml"/><Relationship Id="rId9" Type="http://schemas.openxmlformats.org/officeDocument/2006/relationships/image" Target="../media/image6.png"/><Relationship Id="rId14" Type="http://schemas.openxmlformats.org/officeDocument/2006/relationships/customXml" Target="../ink/ink57.xml"/><Relationship Id="rId22" Type="http://schemas.openxmlformats.org/officeDocument/2006/relationships/customXml" Target="../ink/ink61.xml"/><Relationship Id="rId27" Type="http://schemas.openxmlformats.org/officeDocument/2006/relationships/image" Target="../media/image19.png"/><Relationship Id="rId30" Type="http://schemas.openxmlformats.org/officeDocument/2006/relationships/customXml" Target="../ink/ink65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48" Type="http://schemas.openxmlformats.org/officeDocument/2006/relationships/customXml" Target="../ink/ink74.xml"/><Relationship Id="rId56" Type="http://schemas.openxmlformats.org/officeDocument/2006/relationships/customXml" Target="../ink/ink78.xml"/><Relationship Id="rId8" Type="http://schemas.openxmlformats.org/officeDocument/2006/relationships/customXml" Target="../ink/ink54.xml"/><Relationship Id="rId51" Type="http://schemas.openxmlformats.org/officeDocument/2006/relationships/image" Target="../media/image31.png"/><Relationship Id="rId12" Type="http://schemas.openxmlformats.org/officeDocument/2006/relationships/customXml" Target="../ink/ink56.xml"/><Relationship Id="rId17" Type="http://schemas.openxmlformats.org/officeDocument/2006/relationships/image" Target="../media/image14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69.xml"/><Relationship Id="rId46" Type="http://schemas.openxmlformats.org/officeDocument/2006/relationships/customXml" Target="../ink/ink73.xml"/><Relationship Id="rId20" Type="http://schemas.openxmlformats.org/officeDocument/2006/relationships/customXml" Target="../ink/ink60.xml"/><Relationship Id="rId41" Type="http://schemas.openxmlformats.org/officeDocument/2006/relationships/image" Target="../media/image26.png"/><Relationship Id="rId54" Type="http://schemas.openxmlformats.org/officeDocument/2006/relationships/customXml" Target="../ink/ink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15" Type="http://schemas.openxmlformats.org/officeDocument/2006/relationships/image" Target="../media/image13.png"/><Relationship Id="rId23" Type="http://schemas.openxmlformats.org/officeDocument/2006/relationships/image" Target="../media/image17.png"/><Relationship Id="rId28" Type="http://schemas.openxmlformats.org/officeDocument/2006/relationships/customXml" Target="../ink/ink64.xml"/><Relationship Id="rId36" Type="http://schemas.openxmlformats.org/officeDocument/2006/relationships/customXml" Target="../ink/ink68.xml"/><Relationship Id="rId49" Type="http://schemas.openxmlformats.org/officeDocument/2006/relationships/image" Target="../media/image30.png"/><Relationship Id="rId57" Type="http://schemas.openxmlformats.org/officeDocument/2006/relationships/image" Target="../media/image34.png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9.xml"/><Relationship Id="rId21" Type="http://schemas.openxmlformats.org/officeDocument/2006/relationships/image" Target="../media/image444.png"/><Relationship Id="rId42" Type="http://schemas.openxmlformats.org/officeDocument/2006/relationships/customXml" Target="../ink/ink3667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680.xml"/><Relationship Id="rId84" Type="http://schemas.openxmlformats.org/officeDocument/2006/relationships/image" Target="../media/image472.png"/><Relationship Id="rId89" Type="http://schemas.openxmlformats.org/officeDocument/2006/relationships/customXml" Target="../ink/ink3691.xml"/><Relationship Id="rId16" Type="http://schemas.openxmlformats.org/officeDocument/2006/relationships/customXml" Target="../ink/ink3654.xml"/><Relationship Id="rId11" Type="http://schemas.openxmlformats.org/officeDocument/2006/relationships/image" Target="../media/image440.png"/><Relationship Id="rId32" Type="http://schemas.openxmlformats.org/officeDocument/2006/relationships/customXml" Target="../ink/ink3662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75.xml"/><Relationship Id="rId74" Type="http://schemas.openxmlformats.org/officeDocument/2006/relationships/image" Target="../media/image468.png"/><Relationship Id="rId79" Type="http://schemas.openxmlformats.org/officeDocument/2006/relationships/customXml" Target="../ink/ink3686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694.xml"/><Relationship Id="rId22" Type="http://schemas.openxmlformats.org/officeDocument/2006/relationships/customXml" Target="../ink/ink3657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670.xml"/><Relationship Id="rId64" Type="http://schemas.openxmlformats.org/officeDocument/2006/relationships/customXml" Target="../ink/ink3678.xml"/><Relationship Id="rId69" Type="http://schemas.openxmlformats.org/officeDocument/2006/relationships/image" Target="../media/image467.png"/><Relationship Id="rId80" Type="http://schemas.openxmlformats.org/officeDocument/2006/relationships/image" Target="../media/image470.png"/><Relationship Id="rId85" Type="http://schemas.openxmlformats.org/officeDocument/2006/relationships/customXml" Target="../ink/ink3689.xml"/><Relationship Id="rId3" Type="http://schemas.openxmlformats.org/officeDocument/2006/relationships/image" Target="../media/image436.png"/><Relationship Id="rId12" Type="http://schemas.openxmlformats.org/officeDocument/2006/relationships/customXml" Target="../ink/ink3652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65.xml"/><Relationship Id="rId46" Type="http://schemas.openxmlformats.org/officeDocument/2006/relationships/customXml" Target="../ink/ink3669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656.xml"/><Relationship Id="rId41" Type="http://schemas.openxmlformats.org/officeDocument/2006/relationships/image" Target="../media/image454.png"/><Relationship Id="rId54" Type="http://schemas.openxmlformats.org/officeDocument/2006/relationships/customXml" Target="../ink/ink3673.xml"/><Relationship Id="rId62" Type="http://schemas.openxmlformats.org/officeDocument/2006/relationships/customXml" Target="../ink/ink3677.xml"/><Relationship Id="rId70" Type="http://schemas.openxmlformats.org/officeDocument/2006/relationships/customXml" Target="../ink/ink3681.xml"/><Relationship Id="rId75" Type="http://schemas.openxmlformats.org/officeDocument/2006/relationships/customXml" Target="../ink/ink3684.xml"/><Relationship Id="rId83" Type="http://schemas.openxmlformats.org/officeDocument/2006/relationships/customXml" Target="../ink/ink3688.xml"/><Relationship Id="rId88" Type="http://schemas.openxmlformats.org/officeDocument/2006/relationships/image" Target="../media/image474.png"/><Relationship Id="rId91" Type="http://schemas.openxmlformats.org/officeDocument/2006/relationships/customXml" Target="../ink/ink3692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9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660.xml"/><Relationship Id="rId36" Type="http://schemas.openxmlformats.org/officeDocument/2006/relationships/customXml" Target="../ink/ink3664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51.xml"/><Relationship Id="rId31" Type="http://schemas.openxmlformats.org/officeDocument/2006/relationships/image" Target="../media/image449.png"/><Relationship Id="rId44" Type="http://schemas.openxmlformats.org/officeDocument/2006/relationships/customXml" Target="../ink/ink3668.xml"/><Relationship Id="rId52" Type="http://schemas.openxmlformats.org/officeDocument/2006/relationships/customXml" Target="../ink/ink3672.xml"/><Relationship Id="rId60" Type="http://schemas.openxmlformats.org/officeDocument/2006/relationships/customXml" Target="../ink/ink3676.xml"/><Relationship Id="rId65" Type="http://schemas.openxmlformats.org/officeDocument/2006/relationships/image" Target="../media/image465.png"/><Relationship Id="rId73" Type="http://schemas.openxmlformats.org/officeDocument/2006/relationships/customXml" Target="../ink/ink3683.xml"/><Relationship Id="rId78" Type="http://schemas.openxmlformats.org/officeDocument/2006/relationships/image" Target="../media/image469.png"/><Relationship Id="rId81" Type="http://schemas.openxmlformats.org/officeDocument/2006/relationships/customXml" Target="../ink/ink3687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4" Type="http://schemas.openxmlformats.org/officeDocument/2006/relationships/customXml" Target="../ink/ink3648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655.xml"/><Relationship Id="rId39" Type="http://schemas.openxmlformats.org/officeDocument/2006/relationships/image" Target="../media/image453.png"/><Relationship Id="rId34" Type="http://schemas.openxmlformats.org/officeDocument/2006/relationships/customXml" Target="../ink/ink3663.xml"/><Relationship Id="rId50" Type="http://schemas.openxmlformats.org/officeDocument/2006/relationships/customXml" Target="../ink/ink3671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695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647.xml"/><Relationship Id="rId29" Type="http://schemas.openxmlformats.org/officeDocument/2006/relationships/image" Target="../media/image448.png"/><Relationship Id="rId24" Type="http://schemas.openxmlformats.org/officeDocument/2006/relationships/customXml" Target="../ink/ink3658.xml"/><Relationship Id="rId40" Type="http://schemas.openxmlformats.org/officeDocument/2006/relationships/customXml" Target="../ink/ink3666.xml"/><Relationship Id="rId45" Type="http://schemas.openxmlformats.org/officeDocument/2006/relationships/image" Target="../media/image456.png"/><Relationship Id="rId66" Type="http://schemas.openxmlformats.org/officeDocument/2006/relationships/customXml" Target="../ink/ink3679.xml"/><Relationship Id="rId87" Type="http://schemas.openxmlformats.org/officeDocument/2006/relationships/customXml" Target="../ink/ink3690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653.xml"/><Relationship Id="rId30" Type="http://schemas.openxmlformats.org/officeDocument/2006/relationships/customXml" Target="../ink/ink3661.xml"/><Relationship Id="rId35" Type="http://schemas.openxmlformats.org/officeDocument/2006/relationships/image" Target="../media/image451.png"/><Relationship Id="rId56" Type="http://schemas.openxmlformats.org/officeDocument/2006/relationships/customXml" Target="../ink/ink3674.xml"/><Relationship Id="rId77" Type="http://schemas.openxmlformats.org/officeDocument/2006/relationships/customXml" Target="../ink/ink3685.xml"/><Relationship Id="rId8" Type="http://schemas.openxmlformats.org/officeDocument/2006/relationships/customXml" Target="../ink/ink3650.xml"/><Relationship Id="rId51" Type="http://schemas.openxmlformats.org/officeDocument/2006/relationships/image" Target="../media/image459.png"/><Relationship Id="rId72" Type="http://schemas.openxmlformats.org/officeDocument/2006/relationships/customXml" Target="../ink/ink3682.xml"/><Relationship Id="rId93" Type="http://schemas.openxmlformats.org/officeDocument/2006/relationships/customXml" Target="../ink/ink3693.xml"/><Relationship Id="rId98" Type="http://schemas.openxmlformats.org/officeDocument/2006/relationships/customXml" Target="../ink/ink3696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9.xml"/><Relationship Id="rId21" Type="http://schemas.openxmlformats.org/officeDocument/2006/relationships/image" Target="../media/image444.png"/><Relationship Id="rId42" Type="http://schemas.openxmlformats.org/officeDocument/2006/relationships/customXml" Target="../ink/ink3717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730.xml"/><Relationship Id="rId84" Type="http://schemas.openxmlformats.org/officeDocument/2006/relationships/image" Target="../media/image472.png"/><Relationship Id="rId89" Type="http://schemas.openxmlformats.org/officeDocument/2006/relationships/customXml" Target="../ink/ink3741.xml"/><Relationship Id="rId16" Type="http://schemas.openxmlformats.org/officeDocument/2006/relationships/customXml" Target="../ink/ink3704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712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25.xml"/><Relationship Id="rId74" Type="http://schemas.openxmlformats.org/officeDocument/2006/relationships/image" Target="../media/image468.png"/><Relationship Id="rId79" Type="http://schemas.openxmlformats.org/officeDocument/2006/relationships/customXml" Target="../ink/ink3736.xml"/><Relationship Id="rId102" Type="http://schemas.openxmlformats.org/officeDocument/2006/relationships/image" Target="../media/image480.png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744.xml"/><Relationship Id="rId22" Type="http://schemas.openxmlformats.org/officeDocument/2006/relationships/customXml" Target="../ink/ink3707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20.xml"/><Relationship Id="rId64" Type="http://schemas.openxmlformats.org/officeDocument/2006/relationships/customXml" Target="../ink/ink3728.xml"/><Relationship Id="rId69" Type="http://schemas.openxmlformats.org/officeDocument/2006/relationships/image" Target="../media/image467.png"/><Relationship Id="rId80" Type="http://schemas.openxmlformats.org/officeDocument/2006/relationships/image" Target="../media/image470.png"/><Relationship Id="rId85" Type="http://schemas.openxmlformats.org/officeDocument/2006/relationships/customXml" Target="../ink/ink3739.xml"/><Relationship Id="rId12" Type="http://schemas.openxmlformats.org/officeDocument/2006/relationships/customXml" Target="../ink/ink3702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15.xml"/><Relationship Id="rId59" Type="http://schemas.openxmlformats.org/officeDocument/2006/relationships/image" Target="../media/image99.png"/><Relationship Id="rId103" Type="http://schemas.openxmlformats.org/officeDocument/2006/relationships/customXml" Target="../ink/ink3749.xml"/><Relationship Id="rId108" Type="http://schemas.openxmlformats.org/officeDocument/2006/relationships/customXml" Target="../ink/ink3752.xml"/><Relationship Id="rId54" Type="http://schemas.openxmlformats.org/officeDocument/2006/relationships/customXml" Target="../ink/ink3723.xml"/><Relationship Id="rId70" Type="http://schemas.openxmlformats.org/officeDocument/2006/relationships/customXml" Target="../ink/ink3731.xml"/><Relationship Id="rId75" Type="http://schemas.openxmlformats.org/officeDocument/2006/relationships/customXml" Target="../ink/ink3734.xml"/><Relationship Id="rId91" Type="http://schemas.openxmlformats.org/officeDocument/2006/relationships/customXml" Target="../ink/ink3742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9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710.xml"/><Relationship Id="rId36" Type="http://schemas.openxmlformats.org/officeDocument/2006/relationships/customXml" Target="../ink/ink3714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6" Type="http://schemas.openxmlformats.org/officeDocument/2006/relationships/customXml" Target="../ink/ink3751.xml"/><Relationship Id="rId10" Type="http://schemas.openxmlformats.org/officeDocument/2006/relationships/customXml" Target="../ink/ink3701.xml"/><Relationship Id="rId31" Type="http://schemas.openxmlformats.org/officeDocument/2006/relationships/image" Target="../media/image449.png"/><Relationship Id="rId44" Type="http://schemas.openxmlformats.org/officeDocument/2006/relationships/customXml" Target="../ink/ink3718.xml"/><Relationship Id="rId52" Type="http://schemas.openxmlformats.org/officeDocument/2006/relationships/customXml" Target="../ink/ink3722.xml"/><Relationship Id="rId60" Type="http://schemas.openxmlformats.org/officeDocument/2006/relationships/customXml" Target="../ink/ink3726.xml"/><Relationship Id="rId65" Type="http://schemas.openxmlformats.org/officeDocument/2006/relationships/image" Target="../media/image465.png"/><Relationship Id="rId73" Type="http://schemas.openxmlformats.org/officeDocument/2006/relationships/customXml" Target="../ink/ink3733.xml"/><Relationship Id="rId78" Type="http://schemas.openxmlformats.org/officeDocument/2006/relationships/image" Target="../media/image469.png"/><Relationship Id="rId81" Type="http://schemas.openxmlformats.org/officeDocument/2006/relationships/customXml" Target="../ink/ink3737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99" Type="http://schemas.openxmlformats.org/officeDocument/2006/relationships/customXml" Target="../ink/ink3747.xml"/><Relationship Id="rId101" Type="http://schemas.openxmlformats.org/officeDocument/2006/relationships/customXml" Target="../ink/ink3748.xml"/><Relationship Id="rId4" Type="http://schemas.openxmlformats.org/officeDocument/2006/relationships/customXml" Target="../ink/ink3698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705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713.xml"/><Relationship Id="rId50" Type="http://schemas.openxmlformats.org/officeDocument/2006/relationships/customXml" Target="../ink/ink3721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745.xml"/><Relationship Id="rId104" Type="http://schemas.openxmlformats.org/officeDocument/2006/relationships/customXml" Target="../ink/ink3750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697.xml"/><Relationship Id="rId29" Type="http://schemas.openxmlformats.org/officeDocument/2006/relationships/image" Target="../media/image448.png"/><Relationship Id="rId24" Type="http://schemas.openxmlformats.org/officeDocument/2006/relationships/customXml" Target="../ink/ink3708.xml"/><Relationship Id="rId40" Type="http://schemas.openxmlformats.org/officeDocument/2006/relationships/customXml" Target="../ink/ink3716.xml"/><Relationship Id="rId45" Type="http://schemas.openxmlformats.org/officeDocument/2006/relationships/image" Target="../media/image456.png"/><Relationship Id="rId66" Type="http://schemas.openxmlformats.org/officeDocument/2006/relationships/customXml" Target="../ink/ink3729.xml"/><Relationship Id="rId87" Type="http://schemas.openxmlformats.org/officeDocument/2006/relationships/customXml" Target="../ink/ink3740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703.xml"/><Relationship Id="rId30" Type="http://schemas.openxmlformats.org/officeDocument/2006/relationships/customXml" Target="../ink/ink3711.xml"/><Relationship Id="rId35" Type="http://schemas.openxmlformats.org/officeDocument/2006/relationships/image" Target="../media/image451.png"/><Relationship Id="rId56" Type="http://schemas.openxmlformats.org/officeDocument/2006/relationships/customXml" Target="../ink/ink3724.xml"/><Relationship Id="rId77" Type="http://schemas.openxmlformats.org/officeDocument/2006/relationships/customXml" Target="../ink/ink3735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8" Type="http://schemas.openxmlformats.org/officeDocument/2006/relationships/customXml" Target="../ink/ink3700.xml"/><Relationship Id="rId51" Type="http://schemas.openxmlformats.org/officeDocument/2006/relationships/image" Target="../media/image459.png"/><Relationship Id="rId72" Type="http://schemas.openxmlformats.org/officeDocument/2006/relationships/customXml" Target="../ink/ink3732.xml"/><Relationship Id="rId93" Type="http://schemas.openxmlformats.org/officeDocument/2006/relationships/customXml" Target="../ink/ink3743.xml"/><Relationship Id="rId98" Type="http://schemas.openxmlformats.org/officeDocument/2006/relationships/customXml" Target="../ink/ink3746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19.xml"/><Relationship Id="rId67" Type="http://schemas.openxmlformats.org/officeDocument/2006/relationships/image" Target="../media/image466.png"/><Relationship Id="rId20" Type="http://schemas.openxmlformats.org/officeDocument/2006/relationships/customXml" Target="../ink/ink3706.xml"/><Relationship Id="rId41" Type="http://schemas.openxmlformats.org/officeDocument/2006/relationships/image" Target="../media/image454.png"/><Relationship Id="rId62" Type="http://schemas.openxmlformats.org/officeDocument/2006/relationships/customXml" Target="../ink/ink3727.xml"/><Relationship Id="rId83" Type="http://schemas.openxmlformats.org/officeDocument/2006/relationships/customXml" Target="../ink/ink3738.xml"/><Relationship Id="rId88" Type="http://schemas.openxmlformats.org/officeDocument/2006/relationships/image" Target="../media/image474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65.xml"/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773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786.xml"/><Relationship Id="rId84" Type="http://schemas.openxmlformats.org/officeDocument/2006/relationships/image" Target="../media/image472.png"/><Relationship Id="rId89" Type="http://schemas.openxmlformats.org/officeDocument/2006/relationships/customXml" Target="../ink/ink3797.xml"/><Relationship Id="rId112" Type="http://schemas.openxmlformats.org/officeDocument/2006/relationships/customXml" Target="../ink/ink3810.xml"/><Relationship Id="rId16" Type="http://schemas.openxmlformats.org/officeDocument/2006/relationships/customXml" Target="../ink/ink3760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768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81.xml"/><Relationship Id="rId74" Type="http://schemas.openxmlformats.org/officeDocument/2006/relationships/image" Target="../media/image468.png"/><Relationship Id="rId79" Type="http://schemas.openxmlformats.org/officeDocument/2006/relationships/customXml" Target="../ink/ink3792.xml"/><Relationship Id="rId102" Type="http://schemas.openxmlformats.org/officeDocument/2006/relationships/image" Target="../media/image480.png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800.xml"/><Relationship Id="rId22" Type="http://schemas.openxmlformats.org/officeDocument/2006/relationships/customXml" Target="../ink/ink3763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76.xml"/><Relationship Id="rId64" Type="http://schemas.openxmlformats.org/officeDocument/2006/relationships/customXml" Target="../ink/ink3784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80" Type="http://schemas.openxmlformats.org/officeDocument/2006/relationships/image" Target="../media/image470.png"/><Relationship Id="rId85" Type="http://schemas.openxmlformats.org/officeDocument/2006/relationships/customXml" Target="../ink/ink3795.xml"/><Relationship Id="rId12" Type="http://schemas.openxmlformats.org/officeDocument/2006/relationships/customXml" Target="../ink/ink3758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71.xml"/><Relationship Id="rId59" Type="http://schemas.openxmlformats.org/officeDocument/2006/relationships/image" Target="../media/image99.png"/><Relationship Id="rId103" Type="http://schemas.openxmlformats.org/officeDocument/2006/relationships/customXml" Target="../ink/ink3805.xml"/><Relationship Id="rId108" Type="http://schemas.openxmlformats.org/officeDocument/2006/relationships/customXml" Target="../ink/ink3808.xml"/><Relationship Id="rId54" Type="http://schemas.openxmlformats.org/officeDocument/2006/relationships/customXml" Target="../ink/ink3779.xml"/><Relationship Id="rId70" Type="http://schemas.openxmlformats.org/officeDocument/2006/relationships/customXml" Target="../ink/ink3787.xml"/><Relationship Id="rId75" Type="http://schemas.openxmlformats.org/officeDocument/2006/relationships/customXml" Target="../ink/ink3790.xml"/><Relationship Id="rId91" Type="http://schemas.openxmlformats.org/officeDocument/2006/relationships/customXml" Target="../ink/ink3798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5.xml"/><Relationship Id="rId23" Type="http://schemas.openxmlformats.org/officeDocument/2006/relationships/image" Target="../media/image445.png"/><Relationship Id="rId28" Type="http://schemas.openxmlformats.org/officeDocument/2006/relationships/customXml" Target="../ink/ink3766.xml"/><Relationship Id="rId49" Type="http://schemas.openxmlformats.org/officeDocument/2006/relationships/image" Target="../media/image458.png"/><Relationship Id="rId114" Type="http://schemas.openxmlformats.org/officeDocument/2006/relationships/customXml" Target="../ink/ink3811.xml"/><Relationship Id="rId10" Type="http://schemas.openxmlformats.org/officeDocument/2006/relationships/customXml" Target="../ink/ink3757.xml"/><Relationship Id="rId31" Type="http://schemas.openxmlformats.org/officeDocument/2006/relationships/image" Target="../media/image449.png"/><Relationship Id="rId44" Type="http://schemas.openxmlformats.org/officeDocument/2006/relationships/customXml" Target="../ink/ink3774.xml"/><Relationship Id="rId52" Type="http://schemas.openxmlformats.org/officeDocument/2006/relationships/customXml" Target="../ink/ink3778.xml"/><Relationship Id="rId60" Type="http://schemas.openxmlformats.org/officeDocument/2006/relationships/customXml" Target="../ink/ink3782.xml"/><Relationship Id="rId65" Type="http://schemas.openxmlformats.org/officeDocument/2006/relationships/image" Target="../media/image465.png"/><Relationship Id="rId73" Type="http://schemas.openxmlformats.org/officeDocument/2006/relationships/customXml" Target="../ink/ink3789.xml"/><Relationship Id="rId78" Type="http://schemas.openxmlformats.org/officeDocument/2006/relationships/image" Target="../media/image469.png"/><Relationship Id="rId81" Type="http://schemas.openxmlformats.org/officeDocument/2006/relationships/customXml" Target="../ink/ink3793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99" Type="http://schemas.openxmlformats.org/officeDocument/2006/relationships/customXml" Target="../ink/ink3803.xml"/><Relationship Id="rId101" Type="http://schemas.openxmlformats.org/officeDocument/2006/relationships/customXml" Target="../ink/ink3804.xml"/><Relationship Id="rId4" Type="http://schemas.openxmlformats.org/officeDocument/2006/relationships/customXml" Target="../ink/ink3754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761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769.xml"/><Relationship Id="rId50" Type="http://schemas.openxmlformats.org/officeDocument/2006/relationships/customXml" Target="../ink/ink3777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801.xml"/><Relationship Id="rId104" Type="http://schemas.openxmlformats.org/officeDocument/2006/relationships/customXml" Target="../ink/ink3806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753.xml"/><Relationship Id="rId29" Type="http://schemas.openxmlformats.org/officeDocument/2006/relationships/image" Target="../media/image448.png"/><Relationship Id="rId24" Type="http://schemas.openxmlformats.org/officeDocument/2006/relationships/customXml" Target="../ink/ink3764.xml"/><Relationship Id="rId40" Type="http://schemas.openxmlformats.org/officeDocument/2006/relationships/customXml" Target="../ink/ink3772.xml"/><Relationship Id="rId45" Type="http://schemas.openxmlformats.org/officeDocument/2006/relationships/image" Target="../media/image456.png"/><Relationship Id="rId66" Type="http://schemas.openxmlformats.org/officeDocument/2006/relationships/customXml" Target="../ink/ink3785.xml"/><Relationship Id="rId87" Type="http://schemas.openxmlformats.org/officeDocument/2006/relationships/customXml" Target="../ink/ink3796.xml"/><Relationship Id="rId110" Type="http://schemas.openxmlformats.org/officeDocument/2006/relationships/customXml" Target="../ink/ink3809.xml"/><Relationship Id="rId115" Type="http://schemas.openxmlformats.org/officeDocument/2006/relationships/image" Target="../media/image486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759.xml"/><Relationship Id="rId30" Type="http://schemas.openxmlformats.org/officeDocument/2006/relationships/customXml" Target="../ink/ink3767.xml"/><Relationship Id="rId35" Type="http://schemas.openxmlformats.org/officeDocument/2006/relationships/image" Target="../media/image451.png"/><Relationship Id="rId56" Type="http://schemas.openxmlformats.org/officeDocument/2006/relationships/customXml" Target="../ink/ink3780.xml"/><Relationship Id="rId77" Type="http://schemas.openxmlformats.org/officeDocument/2006/relationships/customXml" Target="../ink/ink3791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8" Type="http://schemas.openxmlformats.org/officeDocument/2006/relationships/customXml" Target="../ink/ink3756.xml"/><Relationship Id="rId51" Type="http://schemas.openxmlformats.org/officeDocument/2006/relationships/image" Target="../media/image459.png"/><Relationship Id="rId72" Type="http://schemas.openxmlformats.org/officeDocument/2006/relationships/customXml" Target="../ink/ink3788.xml"/><Relationship Id="rId93" Type="http://schemas.openxmlformats.org/officeDocument/2006/relationships/customXml" Target="../ink/ink3799.xml"/><Relationship Id="rId98" Type="http://schemas.openxmlformats.org/officeDocument/2006/relationships/customXml" Target="../ink/ink3802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75.xml"/><Relationship Id="rId67" Type="http://schemas.openxmlformats.org/officeDocument/2006/relationships/image" Target="../media/image466.png"/><Relationship Id="rId116" Type="http://schemas.openxmlformats.org/officeDocument/2006/relationships/customXml" Target="../ink/ink3812.xml"/><Relationship Id="rId20" Type="http://schemas.openxmlformats.org/officeDocument/2006/relationships/customXml" Target="../ink/ink3762.xml"/><Relationship Id="rId41" Type="http://schemas.openxmlformats.org/officeDocument/2006/relationships/image" Target="../media/image454.png"/><Relationship Id="rId62" Type="http://schemas.openxmlformats.org/officeDocument/2006/relationships/customXml" Target="../ink/ink3783.xml"/><Relationship Id="rId83" Type="http://schemas.openxmlformats.org/officeDocument/2006/relationships/customXml" Target="../ink/ink3794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5" Type="http://schemas.openxmlformats.org/officeDocument/2006/relationships/image" Target="../media/image428.png"/><Relationship Id="rId36" Type="http://schemas.openxmlformats.org/officeDocument/2006/relationships/customXml" Target="../ink/ink3770.xml"/><Relationship Id="rId57" Type="http://schemas.openxmlformats.org/officeDocument/2006/relationships/image" Target="../media/image462.png"/><Relationship Id="rId106" Type="http://schemas.openxmlformats.org/officeDocument/2006/relationships/customXml" Target="../ink/ink3807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833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6" Type="http://schemas.openxmlformats.org/officeDocument/2006/relationships/customXml" Target="../ink/ink3820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828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841.xml"/><Relationship Id="rId74" Type="http://schemas.openxmlformats.org/officeDocument/2006/relationships/image" Target="../media/image468.png"/><Relationship Id="rId79" Type="http://schemas.openxmlformats.org/officeDocument/2006/relationships/customXml" Target="../ink/ink3852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28" Type="http://schemas.openxmlformats.org/officeDocument/2006/relationships/customXml" Target="../ink/ink3878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860.xml"/><Relationship Id="rId22" Type="http://schemas.openxmlformats.org/officeDocument/2006/relationships/customXml" Target="../ink/ink3823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836.xml"/><Relationship Id="rId64" Type="http://schemas.openxmlformats.org/officeDocument/2006/relationships/customXml" Target="../ink/ink3844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3873.xml"/><Relationship Id="rId80" Type="http://schemas.openxmlformats.org/officeDocument/2006/relationships/image" Target="../media/image470.png"/><Relationship Id="rId85" Type="http://schemas.openxmlformats.org/officeDocument/2006/relationships/customXml" Target="../ink/ink3855.xml"/><Relationship Id="rId12" Type="http://schemas.openxmlformats.org/officeDocument/2006/relationships/customXml" Target="../ink/ink3818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831.xml"/><Relationship Id="rId59" Type="http://schemas.openxmlformats.org/officeDocument/2006/relationships/image" Target="../media/image99.png"/><Relationship Id="rId103" Type="http://schemas.openxmlformats.org/officeDocument/2006/relationships/customXml" Target="../ink/ink3865.xml"/><Relationship Id="rId108" Type="http://schemas.openxmlformats.org/officeDocument/2006/relationships/customXml" Target="../ink/ink3868.xml"/><Relationship Id="rId124" Type="http://schemas.openxmlformats.org/officeDocument/2006/relationships/customXml" Target="../ink/ink3876.xml"/><Relationship Id="rId129" Type="http://schemas.openxmlformats.org/officeDocument/2006/relationships/image" Target="../media/image493.png"/><Relationship Id="rId54" Type="http://schemas.openxmlformats.org/officeDocument/2006/relationships/customXml" Target="../ink/ink3839.xml"/><Relationship Id="rId70" Type="http://schemas.openxmlformats.org/officeDocument/2006/relationships/customXml" Target="../ink/ink3847.xml"/><Relationship Id="rId75" Type="http://schemas.openxmlformats.org/officeDocument/2006/relationships/customXml" Target="../ink/ink3850.xml"/><Relationship Id="rId91" Type="http://schemas.openxmlformats.org/officeDocument/2006/relationships/customXml" Target="../ink/ink3858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5.xml"/><Relationship Id="rId23" Type="http://schemas.openxmlformats.org/officeDocument/2006/relationships/image" Target="../media/image445.png"/><Relationship Id="rId28" Type="http://schemas.openxmlformats.org/officeDocument/2006/relationships/customXml" Target="../ink/ink3826.xml"/><Relationship Id="rId49" Type="http://schemas.openxmlformats.org/officeDocument/2006/relationships/image" Target="../media/image458.png"/><Relationship Id="rId114" Type="http://schemas.openxmlformats.org/officeDocument/2006/relationships/customXml" Target="../ink/ink3871.xml"/><Relationship Id="rId119" Type="http://schemas.openxmlformats.org/officeDocument/2006/relationships/image" Target="../media/image488.png"/><Relationship Id="rId44" Type="http://schemas.openxmlformats.org/officeDocument/2006/relationships/customXml" Target="../ink/ink3834.xml"/><Relationship Id="rId60" Type="http://schemas.openxmlformats.org/officeDocument/2006/relationships/customXml" Target="../ink/ink3842.xml"/><Relationship Id="rId65" Type="http://schemas.openxmlformats.org/officeDocument/2006/relationships/image" Target="../media/image465.png"/><Relationship Id="rId81" Type="http://schemas.openxmlformats.org/officeDocument/2006/relationships/customXml" Target="../ink/ink3853.xml"/><Relationship Id="rId86" Type="http://schemas.openxmlformats.org/officeDocument/2006/relationships/image" Target="../media/image473.png"/><Relationship Id="rId130" Type="http://schemas.openxmlformats.org/officeDocument/2006/relationships/customXml" Target="../ink/ink3879.xml"/><Relationship Id="rId13" Type="http://schemas.openxmlformats.org/officeDocument/2006/relationships/image" Target="../media/image441.png"/><Relationship Id="rId18" Type="http://schemas.openxmlformats.org/officeDocument/2006/relationships/customXml" Target="../ink/ink3821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829.xml"/><Relationship Id="rId50" Type="http://schemas.openxmlformats.org/officeDocument/2006/relationships/customXml" Target="../ink/ink3837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861.xml"/><Relationship Id="rId104" Type="http://schemas.openxmlformats.org/officeDocument/2006/relationships/customXml" Target="../ink/ink3866.xml"/><Relationship Id="rId120" Type="http://schemas.openxmlformats.org/officeDocument/2006/relationships/customXml" Target="../ink/ink3874.xml"/><Relationship Id="rId125" Type="http://schemas.openxmlformats.org/officeDocument/2006/relationships/image" Target="../media/image491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813.xml"/><Relationship Id="rId29" Type="http://schemas.openxmlformats.org/officeDocument/2006/relationships/image" Target="../media/image448.png"/><Relationship Id="rId24" Type="http://schemas.openxmlformats.org/officeDocument/2006/relationships/customXml" Target="../ink/ink3824.xml"/><Relationship Id="rId40" Type="http://schemas.openxmlformats.org/officeDocument/2006/relationships/customXml" Target="../ink/ink3832.xml"/><Relationship Id="rId45" Type="http://schemas.openxmlformats.org/officeDocument/2006/relationships/image" Target="../media/image456.png"/><Relationship Id="rId66" Type="http://schemas.openxmlformats.org/officeDocument/2006/relationships/customXml" Target="../ink/ink3845.xml"/><Relationship Id="rId87" Type="http://schemas.openxmlformats.org/officeDocument/2006/relationships/customXml" Target="../ink/ink3856.xml"/><Relationship Id="rId110" Type="http://schemas.openxmlformats.org/officeDocument/2006/relationships/customXml" Target="../ink/ink3869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819.xml"/><Relationship Id="rId30" Type="http://schemas.openxmlformats.org/officeDocument/2006/relationships/customXml" Target="../ink/ink3827.xml"/><Relationship Id="rId35" Type="http://schemas.openxmlformats.org/officeDocument/2006/relationships/image" Target="../media/image451.png"/><Relationship Id="rId56" Type="http://schemas.openxmlformats.org/officeDocument/2006/relationships/customXml" Target="../ink/ink3840.xml"/><Relationship Id="rId77" Type="http://schemas.openxmlformats.org/officeDocument/2006/relationships/customXml" Target="../ink/ink3851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3877.xml"/><Relationship Id="rId8" Type="http://schemas.openxmlformats.org/officeDocument/2006/relationships/customXml" Target="../ink/ink3816.xml"/><Relationship Id="rId51" Type="http://schemas.openxmlformats.org/officeDocument/2006/relationships/image" Target="../media/image459.png"/><Relationship Id="rId72" Type="http://schemas.openxmlformats.org/officeDocument/2006/relationships/customXml" Target="../ink/ink3848.xml"/><Relationship Id="rId93" Type="http://schemas.openxmlformats.org/officeDocument/2006/relationships/customXml" Target="../ink/ink3859.xml"/><Relationship Id="rId98" Type="http://schemas.openxmlformats.org/officeDocument/2006/relationships/customXml" Target="../ink/ink3862.xml"/><Relationship Id="rId121" Type="http://schemas.openxmlformats.org/officeDocument/2006/relationships/image" Target="../media/image489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835.xml"/><Relationship Id="rId67" Type="http://schemas.openxmlformats.org/officeDocument/2006/relationships/image" Target="../media/image466.png"/><Relationship Id="rId116" Type="http://schemas.openxmlformats.org/officeDocument/2006/relationships/customXml" Target="../ink/ink3872.xml"/><Relationship Id="rId20" Type="http://schemas.openxmlformats.org/officeDocument/2006/relationships/customXml" Target="../ink/ink3822.xml"/><Relationship Id="rId41" Type="http://schemas.openxmlformats.org/officeDocument/2006/relationships/image" Target="../media/image454.png"/><Relationship Id="rId62" Type="http://schemas.openxmlformats.org/officeDocument/2006/relationships/customXml" Target="../ink/ink3843.xml"/><Relationship Id="rId83" Type="http://schemas.openxmlformats.org/officeDocument/2006/relationships/customXml" Target="../ink/ink3854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3880.xml"/><Relationship Id="rId15" Type="http://schemas.openxmlformats.org/officeDocument/2006/relationships/image" Target="../media/image428.png"/><Relationship Id="rId36" Type="http://schemas.openxmlformats.org/officeDocument/2006/relationships/customXml" Target="../ink/ink3830.xml"/><Relationship Id="rId57" Type="http://schemas.openxmlformats.org/officeDocument/2006/relationships/image" Target="../media/image462.png"/><Relationship Id="rId106" Type="http://schemas.openxmlformats.org/officeDocument/2006/relationships/customXml" Target="../ink/ink3867.xml"/><Relationship Id="rId127" Type="http://schemas.openxmlformats.org/officeDocument/2006/relationships/image" Target="../media/image492.png"/><Relationship Id="rId10" Type="http://schemas.openxmlformats.org/officeDocument/2006/relationships/customXml" Target="../ink/ink3817.xml"/><Relationship Id="rId31" Type="http://schemas.openxmlformats.org/officeDocument/2006/relationships/image" Target="../media/image449.png"/><Relationship Id="rId52" Type="http://schemas.openxmlformats.org/officeDocument/2006/relationships/customXml" Target="../ink/ink3838.xml"/><Relationship Id="rId73" Type="http://schemas.openxmlformats.org/officeDocument/2006/relationships/customXml" Target="../ink/ink3849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3863.xml"/><Relationship Id="rId101" Type="http://schemas.openxmlformats.org/officeDocument/2006/relationships/customXml" Target="../ink/ink3864.xml"/><Relationship Id="rId122" Type="http://schemas.openxmlformats.org/officeDocument/2006/relationships/customXml" Target="../ink/ink3875.xml"/><Relationship Id="rId4" Type="http://schemas.openxmlformats.org/officeDocument/2006/relationships/customXml" Target="../ink/ink3814.xml"/><Relationship Id="rId9" Type="http://schemas.openxmlformats.org/officeDocument/2006/relationships/image" Target="../media/image439.png"/><Relationship Id="rId26" Type="http://schemas.openxmlformats.org/officeDocument/2006/relationships/customXml" Target="../ink/ink3825.xml"/><Relationship Id="rId47" Type="http://schemas.openxmlformats.org/officeDocument/2006/relationships/image" Target="../media/image457.png"/><Relationship Id="rId68" Type="http://schemas.openxmlformats.org/officeDocument/2006/relationships/customXml" Target="../ink/ink3846.xml"/><Relationship Id="rId89" Type="http://schemas.openxmlformats.org/officeDocument/2006/relationships/customXml" Target="../ink/ink3857.xml"/><Relationship Id="rId112" Type="http://schemas.openxmlformats.org/officeDocument/2006/relationships/customXml" Target="../ink/ink3870.xml"/><Relationship Id="rId133" Type="http://schemas.openxmlformats.org/officeDocument/2006/relationships/image" Target="../media/image495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901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3951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896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3946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928.xml"/><Relationship Id="rId22" Type="http://schemas.openxmlformats.org/officeDocument/2006/relationships/customXml" Target="../ink/ink3891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904.xml"/><Relationship Id="rId64" Type="http://schemas.openxmlformats.org/officeDocument/2006/relationships/customXml" Target="../ink/ink3912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3941.xml"/><Relationship Id="rId134" Type="http://schemas.openxmlformats.org/officeDocument/2006/relationships/customXml" Target="../ink/ink3949.xml"/><Relationship Id="rId139" Type="http://schemas.openxmlformats.org/officeDocument/2006/relationships/image" Target="../media/image498.png"/><Relationship Id="rId80" Type="http://schemas.openxmlformats.org/officeDocument/2006/relationships/image" Target="../media/image470.png"/><Relationship Id="rId85" Type="http://schemas.openxmlformats.org/officeDocument/2006/relationships/customXml" Target="../ink/ink3923.xml"/><Relationship Id="rId12" Type="http://schemas.openxmlformats.org/officeDocument/2006/relationships/customXml" Target="../ink/ink3886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899.xml"/><Relationship Id="rId59" Type="http://schemas.openxmlformats.org/officeDocument/2006/relationships/image" Target="../media/image99.png"/><Relationship Id="rId103" Type="http://schemas.openxmlformats.org/officeDocument/2006/relationships/customXml" Target="../ink/ink3933.xml"/><Relationship Id="rId108" Type="http://schemas.openxmlformats.org/officeDocument/2006/relationships/customXml" Target="../ink/ink3936.xml"/><Relationship Id="rId124" Type="http://schemas.openxmlformats.org/officeDocument/2006/relationships/customXml" Target="../ink/ink3944.xml"/><Relationship Id="rId129" Type="http://schemas.openxmlformats.org/officeDocument/2006/relationships/image" Target="../media/image493.png"/><Relationship Id="rId54" Type="http://schemas.openxmlformats.org/officeDocument/2006/relationships/customXml" Target="../ink/ink3907.xml"/><Relationship Id="rId70" Type="http://schemas.openxmlformats.org/officeDocument/2006/relationships/customXml" Target="../ink/ink3915.xml"/><Relationship Id="rId75" Type="http://schemas.openxmlformats.org/officeDocument/2006/relationships/customXml" Target="../ink/ink3918.xml"/><Relationship Id="rId91" Type="http://schemas.openxmlformats.org/officeDocument/2006/relationships/customXml" Target="../ink/ink3926.xml"/><Relationship Id="rId96" Type="http://schemas.openxmlformats.org/officeDocument/2006/relationships/image" Target="../media/image478.png"/><Relationship Id="rId140" Type="http://schemas.openxmlformats.org/officeDocument/2006/relationships/customXml" Target="../ink/ink3952.xml"/><Relationship Id="rId145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3.xml"/><Relationship Id="rId23" Type="http://schemas.openxmlformats.org/officeDocument/2006/relationships/image" Target="../media/image445.png"/><Relationship Id="rId28" Type="http://schemas.openxmlformats.org/officeDocument/2006/relationships/customXml" Target="../ink/ink3894.xml"/><Relationship Id="rId49" Type="http://schemas.openxmlformats.org/officeDocument/2006/relationships/image" Target="../media/image458.png"/><Relationship Id="rId114" Type="http://schemas.openxmlformats.org/officeDocument/2006/relationships/customXml" Target="../ink/ink3939.xml"/><Relationship Id="rId119" Type="http://schemas.openxmlformats.org/officeDocument/2006/relationships/image" Target="../media/image488.png"/><Relationship Id="rId44" Type="http://schemas.openxmlformats.org/officeDocument/2006/relationships/customXml" Target="../ink/ink3902.xml"/><Relationship Id="rId60" Type="http://schemas.openxmlformats.org/officeDocument/2006/relationships/customXml" Target="../ink/ink3910.xml"/><Relationship Id="rId65" Type="http://schemas.openxmlformats.org/officeDocument/2006/relationships/image" Target="../media/image465.png"/><Relationship Id="rId81" Type="http://schemas.openxmlformats.org/officeDocument/2006/relationships/customXml" Target="../ink/ink3921.xml"/><Relationship Id="rId86" Type="http://schemas.openxmlformats.org/officeDocument/2006/relationships/image" Target="../media/image473.png"/><Relationship Id="rId130" Type="http://schemas.openxmlformats.org/officeDocument/2006/relationships/customXml" Target="../ink/ink3947.xml"/><Relationship Id="rId135" Type="http://schemas.openxmlformats.org/officeDocument/2006/relationships/image" Target="../media/image496.png"/><Relationship Id="rId13" Type="http://schemas.openxmlformats.org/officeDocument/2006/relationships/image" Target="../media/image441.png"/><Relationship Id="rId18" Type="http://schemas.openxmlformats.org/officeDocument/2006/relationships/customXml" Target="../ink/ink3889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897.xml"/><Relationship Id="rId50" Type="http://schemas.openxmlformats.org/officeDocument/2006/relationships/customXml" Target="../ink/ink3905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929.xml"/><Relationship Id="rId104" Type="http://schemas.openxmlformats.org/officeDocument/2006/relationships/customXml" Target="../ink/ink3934.xml"/><Relationship Id="rId120" Type="http://schemas.openxmlformats.org/officeDocument/2006/relationships/customXml" Target="../ink/ink3942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881.xml"/><Relationship Id="rId29" Type="http://schemas.openxmlformats.org/officeDocument/2006/relationships/image" Target="../media/image448.png"/><Relationship Id="rId24" Type="http://schemas.openxmlformats.org/officeDocument/2006/relationships/customXml" Target="../ink/ink3892.xml"/><Relationship Id="rId40" Type="http://schemas.openxmlformats.org/officeDocument/2006/relationships/customXml" Target="../ink/ink3900.xml"/><Relationship Id="rId45" Type="http://schemas.openxmlformats.org/officeDocument/2006/relationships/image" Target="../media/image456.png"/><Relationship Id="rId66" Type="http://schemas.openxmlformats.org/officeDocument/2006/relationships/customXml" Target="../ink/ink3913.xml"/><Relationship Id="rId87" Type="http://schemas.openxmlformats.org/officeDocument/2006/relationships/customXml" Target="../ink/ink3924.xml"/><Relationship Id="rId110" Type="http://schemas.openxmlformats.org/officeDocument/2006/relationships/customXml" Target="../ink/ink3937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3950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887.xml"/><Relationship Id="rId30" Type="http://schemas.openxmlformats.org/officeDocument/2006/relationships/customXml" Target="../ink/ink3895.xml"/><Relationship Id="rId35" Type="http://schemas.openxmlformats.org/officeDocument/2006/relationships/image" Target="../media/image451.png"/><Relationship Id="rId56" Type="http://schemas.openxmlformats.org/officeDocument/2006/relationships/customXml" Target="../ink/ink3908.xml"/><Relationship Id="rId77" Type="http://schemas.openxmlformats.org/officeDocument/2006/relationships/customXml" Target="../ink/ink3919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3945.xml"/><Relationship Id="rId8" Type="http://schemas.openxmlformats.org/officeDocument/2006/relationships/customXml" Target="../ink/ink3884.xml"/><Relationship Id="rId51" Type="http://schemas.openxmlformats.org/officeDocument/2006/relationships/image" Target="../media/image459.png"/><Relationship Id="rId72" Type="http://schemas.openxmlformats.org/officeDocument/2006/relationships/customXml" Target="../ink/ink3916.xml"/><Relationship Id="rId93" Type="http://schemas.openxmlformats.org/officeDocument/2006/relationships/customXml" Target="../ink/ink3927.xml"/><Relationship Id="rId98" Type="http://schemas.openxmlformats.org/officeDocument/2006/relationships/customXml" Target="../ink/ink3930.xml"/><Relationship Id="rId121" Type="http://schemas.openxmlformats.org/officeDocument/2006/relationships/image" Target="../media/image489.png"/><Relationship Id="rId142" Type="http://schemas.openxmlformats.org/officeDocument/2006/relationships/customXml" Target="../ink/ink3953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903.xml"/><Relationship Id="rId67" Type="http://schemas.openxmlformats.org/officeDocument/2006/relationships/image" Target="../media/image466.png"/><Relationship Id="rId116" Type="http://schemas.openxmlformats.org/officeDocument/2006/relationships/customXml" Target="../ink/ink3940.xml"/><Relationship Id="rId137" Type="http://schemas.openxmlformats.org/officeDocument/2006/relationships/image" Target="../media/image497.png"/><Relationship Id="rId20" Type="http://schemas.openxmlformats.org/officeDocument/2006/relationships/customXml" Target="../ink/ink3890.xml"/><Relationship Id="rId41" Type="http://schemas.openxmlformats.org/officeDocument/2006/relationships/image" Target="../media/image454.png"/><Relationship Id="rId62" Type="http://schemas.openxmlformats.org/officeDocument/2006/relationships/customXml" Target="../ink/ink3911.xml"/><Relationship Id="rId83" Type="http://schemas.openxmlformats.org/officeDocument/2006/relationships/customXml" Target="../ink/ink3922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3948.xml"/><Relationship Id="rId15" Type="http://schemas.openxmlformats.org/officeDocument/2006/relationships/image" Target="../media/image428.png"/><Relationship Id="rId36" Type="http://schemas.openxmlformats.org/officeDocument/2006/relationships/customXml" Target="../ink/ink3898.xml"/><Relationship Id="rId57" Type="http://schemas.openxmlformats.org/officeDocument/2006/relationships/image" Target="../media/image462.png"/><Relationship Id="rId106" Type="http://schemas.openxmlformats.org/officeDocument/2006/relationships/customXml" Target="../ink/ink3935.xml"/><Relationship Id="rId127" Type="http://schemas.openxmlformats.org/officeDocument/2006/relationships/image" Target="../media/image492.png"/><Relationship Id="rId10" Type="http://schemas.openxmlformats.org/officeDocument/2006/relationships/customXml" Target="../ink/ink3885.xml"/><Relationship Id="rId31" Type="http://schemas.openxmlformats.org/officeDocument/2006/relationships/image" Target="../media/image449.png"/><Relationship Id="rId52" Type="http://schemas.openxmlformats.org/officeDocument/2006/relationships/customXml" Target="../ink/ink3906.xml"/><Relationship Id="rId73" Type="http://schemas.openxmlformats.org/officeDocument/2006/relationships/customXml" Target="../ink/ink3917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3931.xml"/><Relationship Id="rId101" Type="http://schemas.openxmlformats.org/officeDocument/2006/relationships/customXml" Target="../ink/ink3932.xml"/><Relationship Id="rId122" Type="http://schemas.openxmlformats.org/officeDocument/2006/relationships/customXml" Target="../ink/ink3943.xml"/><Relationship Id="rId143" Type="http://schemas.openxmlformats.org/officeDocument/2006/relationships/image" Target="../media/image500.png"/><Relationship Id="rId4" Type="http://schemas.openxmlformats.org/officeDocument/2006/relationships/customXml" Target="../ink/ink3882.xml"/><Relationship Id="rId9" Type="http://schemas.openxmlformats.org/officeDocument/2006/relationships/image" Target="../media/image439.png"/><Relationship Id="rId26" Type="http://schemas.openxmlformats.org/officeDocument/2006/relationships/customXml" Target="../ink/ink3893.xml"/><Relationship Id="rId47" Type="http://schemas.openxmlformats.org/officeDocument/2006/relationships/image" Target="../media/image457.png"/><Relationship Id="rId68" Type="http://schemas.openxmlformats.org/officeDocument/2006/relationships/customXml" Target="../ink/ink3914.xml"/><Relationship Id="rId89" Type="http://schemas.openxmlformats.org/officeDocument/2006/relationships/customXml" Target="../ink/ink3925.xml"/><Relationship Id="rId112" Type="http://schemas.openxmlformats.org/officeDocument/2006/relationships/customXml" Target="../ink/ink3938.xml"/><Relationship Id="rId133" Type="http://schemas.openxmlformats.org/officeDocument/2006/relationships/image" Target="../media/image495.png"/><Relationship Id="rId16" Type="http://schemas.openxmlformats.org/officeDocument/2006/relationships/customXml" Target="../ink/ink3888.xml"/><Relationship Id="rId37" Type="http://schemas.openxmlformats.org/officeDocument/2006/relationships/image" Target="../media/image452.png"/><Relationship Id="rId58" Type="http://schemas.openxmlformats.org/officeDocument/2006/relationships/customXml" Target="../ink/ink3909.xml"/><Relationship Id="rId79" Type="http://schemas.openxmlformats.org/officeDocument/2006/relationships/customXml" Target="../ink/ink3920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3954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975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025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970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020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002.xml"/><Relationship Id="rId22" Type="http://schemas.openxmlformats.org/officeDocument/2006/relationships/customXml" Target="../ink/ink3965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978.xml"/><Relationship Id="rId64" Type="http://schemas.openxmlformats.org/officeDocument/2006/relationships/customXml" Target="../ink/ink3986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4015.xml"/><Relationship Id="rId134" Type="http://schemas.openxmlformats.org/officeDocument/2006/relationships/customXml" Target="../ink/ink4023.xml"/><Relationship Id="rId139" Type="http://schemas.openxmlformats.org/officeDocument/2006/relationships/image" Target="../media/image498.png"/><Relationship Id="rId80" Type="http://schemas.openxmlformats.org/officeDocument/2006/relationships/image" Target="../media/image470.png"/><Relationship Id="rId85" Type="http://schemas.openxmlformats.org/officeDocument/2006/relationships/customXml" Target="../ink/ink3997.xml"/><Relationship Id="rId150" Type="http://schemas.openxmlformats.org/officeDocument/2006/relationships/customXml" Target="../ink/ink4031.xml"/><Relationship Id="rId155" Type="http://schemas.openxmlformats.org/officeDocument/2006/relationships/image" Target="../media/image506.png"/><Relationship Id="rId12" Type="http://schemas.openxmlformats.org/officeDocument/2006/relationships/customXml" Target="../ink/ink3960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973.xml"/><Relationship Id="rId59" Type="http://schemas.openxmlformats.org/officeDocument/2006/relationships/image" Target="../media/image99.png"/><Relationship Id="rId103" Type="http://schemas.openxmlformats.org/officeDocument/2006/relationships/customXml" Target="../ink/ink4007.xml"/><Relationship Id="rId108" Type="http://schemas.openxmlformats.org/officeDocument/2006/relationships/customXml" Target="../ink/ink4010.xml"/><Relationship Id="rId124" Type="http://schemas.openxmlformats.org/officeDocument/2006/relationships/customXml" Target="../ink/ink4018.xml"/><Relationship Id="rId129" Type="http://schemas.openxmlformats.org/officeDocument/2006/relationships/image" Target="../media/image493.png"/><Relationship Id="rId54" Type="http://schemas.openxmlformats.org/officeDocument/2006/relationships/customXml" Target="../ink/ink3981.xml"/><Relationship Id="rId70" Type="http://schemas.openxmlformats.org/officeDocument/2006/relationships/customXml" Target="../ink/ink3989.xml"/><Relationship Id="rId75" Type="http://schemas.openxmlformats.org/officeDocument/2006/relationships/customXml" Target="../ink/ink3992.xml"/><Relationship Id="rId91" Type="http://schemas.openxmlformats.org/officeDocument/2006/relationships/customXml" Target="../ink/ink4000.xml"/><Relationship Id="rId96" Type="http://schemas.openxmlformats.org/officeDocument/2006/relationships/image" Target="../media/image478.png"/><Relationship Id="rId140" Type="http://schemas.openxmlformats.org/officeDocument/2006/relationships/customXml" Target="../ink/ink4026.xml"/><Relationship Id="rId145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7.xml"/><Relationship Id="rId23" Type="http://schemas.openxmlformats.org/officeDocument/2006/relationships/image" Target="../media/image445.png"/><Relationship Id="rId28" Type="http://schemas.openxmlformats.org/officeDocument/2006/relationships/customXml" Target="../ink/ink3968.xml"/><Relationship Id="rId49" Type="http://schemas.openxmlformats.org/officeDocument/2006/relationships/image" Target="../media/image458.png"/><Relationship Id="rId114" Type="http://schemas.openxmlformats.org/officeDocument/2006/relationships/customXml" Target="../ink/ink4013.xml"/><Relationship Id="rId119" Type="http://schemas.openxmlformats.org/officeDocument/2006/relationships/image" Target="../media/image488.png"/><Relationship Id="rId44" Type="http://schemas.openxmlformats.org/officeDocument/2006/relationships/customXml" Target="../ink/ink3976.xml"/><Relationship Id="rId60" Type="http://schemas.openxmlformats.org/officeDocument/2006/relationships/customXml" Target="../ink/ink3984.xml"/><Relationship Id="rId65" Type="http://schemas.openxmlformats.org/officeDocument/2006/relationships/image" Target="../media/image465.png"/><Relationship Id="rId81" Type="http://schemas.openxmlformats.org/officeDocument/2006/relationships/customXml" Target="../ink/ink3995.xml"/><Relationship Id="rId86" Type="http://schemas.openxmlformats.org/officeDocument/2006/relationships/image" Target="../media/image473.png"/><Relationship Id="rId130" Type="http://schemas.openxmlformats.org/officeDocument/2006/relationships/customXml" Target="../ink/ink4021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3" Type="http://schemas.openxmlformats.org/officeDocument/2006/relationships/image" Target="../media/image441.png"/><Relationship Id="rId18" Type="http://schemas.openxmlformats.org/officeDocument/2006/relationships/customXml" Target="../ink/ink3963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971.xml"/><Relationship Id="rId50" Type="http://schemas.openxmlformats.org/officeDocument/2006/relationships/customXml" Target="../ink/ink3979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003.xml"/><Relationship Id="rId104" Type="http://schemas.openxmlformats.org/officeDocument/2006/relationships/customXml" Target="../ink/ink4008.xml"/><Relationship Id="rId120" Type="http://schemas.openxmlformats.org/officeDocument/2006/relationships/customXml" Target="../ink/ink4016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029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955.xml"/><Relationship Id="rId29" Type="http://schemas.openxmlformats.org/officeDocument/2006/relationships/image" Target="../media/image448.png"/><Relationship Id="rId24" Type="http://schemas.openxmlformats.org/officeDocument/2006/relationships/customXml" Target="../ink/ink3966.xml"/><Relationship Id="rId40" Type="http://schemas.openxmlformats.org/officeDocument/2006/relationships/customXml" Target="../ink/ink3974.xml"/><Relationship Id="rId45" Type="http://schemas.openxmlformats.org/officeDocument/2006/relationships/image" Target="../media/image456.png"/><Relationship Id="rId66" Type="http://schemas.openxmlformats.org/officeDocument/2006/relationships/customXml" Target="../ink/ink3987.xml"/><Relationship Id="rId87" Type="http://schemas.openxmlformats.org/officeDocument/2006/relationships/customXml" Target="../ink/ink3998.xml"/><Relationship Id="rId110" Type="http://schemas.openxmlformats.org/officeDocument/2006/relationships/customXml" Target="../ink/ink4011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024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032.xml"/><Relationship Id="rId19" Type="http://schemas.openxmlformats.org/officeDocument/2006/relationships/image" Target="../media/image443.png"/><Relationship Id="rId14" Type="http://schemas.openxmlformats.org/officeDocument/2006/relationships/customXml" Target="../ink/ink3961.xml"/><Relationship Id="rId30" Type="http://schemas.openxmlformats.org/officeDocument/2006/relationships/customXml" Target="../ink/ink3969.xml"/><Relationship Id="rId35" Type="http://schemas.openxmlformats.org/officeDocument/2006/relationships/image" Target="../media/image451.png"/><Relationship Id="rId56" Type="http://schemas.openxmlformats.org/officeDocument/2006/relationships/customXml" Target="../ink/ink3982.xml"/><Relationship Id="rId77" Type="http://schemas.openxmlformats.org/officeDocument/2006/relationships/customXml" Target="../ink/ink3993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019.xml"/><Relationship Id="rId147" Type="http://schemas.openxmlformats.org/officeDocument/2006/relationships/image" Target="../media/image502.png"/><Relationship Id="rId8" Type="http://schemas.openxmlformats.org/officeDocument/2006/relationships/customXml" Target="../ink/ink3958.xml"/><Relationship Id="rId51" Type="http://schemas.openxmlformats.org/officeDocument/2006/relationships/image" Target="../media/image459.png"/><Relationship Id="rId72" Type="http://schemas.openxmlformats.org/officeDocument/2006/relationships/customXml" Target="../ink/ink3990.xml"/><Relationship Id="rId93" Type="http://schemas.openxmlformats.org/officeDocument/2006/relationships/customXml" Target="../ink/ink4001.xml"/><Relationship Id="rId98" Type="http://schemas.openxmlformats.org/officeDocument/2006/relationships/customXml" Target="../ink/ink4004.xml"/><Relationship Id="rId121" Type="http://schemas.openxmlformats.org/officeDocument/2006/relationships/image" Target="../media/image489.png"/><Relationship Id="rId142" Type="http://schemas.openxmlformats.org/officeDocument/2006/relationships/customXml" Target="../ink/ink4027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977.xml"/><Relationship Id="rId67" Type="http://schemas.openxmlformats.org/officeDocument/2006/relationships/image" Target="../media/image466.png"/><Relationship Id="rId116" Type="http://schemas.openxmlformats.org/officeDocument/2006/relationships/customXml" Target="../ink/ink4014.xml"/><Relationship Id="rId137" Type="http://schemas.openxmlformats.org/officeDocument/2006/relationships/image" Target="../media/image497.png"/><Relationship Id="rId20" Type="http://schemas.openxmlformats.org/officeDocument/2006/relationships/customXml" Target="../ink/ink3964.xml"/><Relationship Id="rId41" Type="http://schemas.openxmlformats.org/officeDocument/2006/relationships/image" Target="../media/image454.png"/><Relationship Id="rId62" Type="http://schemas.openxmlformats.org/officeDocument/2006/relationships/customXml" Target="../ink/ink3985.xml"/><Relationship Id="rId83" Type="http://schemas.openxmlformats.org/officeDocument/2006/relationships/customXml" Target="../ink/ink3996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022.xml"/><Relationship Id="rId153" Type="http://schemas.openxmlformats.org/officeDocument/2006/relationships/image" Target="../media/image505.png"/><Relationship Id="rId15" Type="http://schemas.openxmlformats.org/officeDocument/2006/relationships/image" Target="../media/image428.png"/><Relationship Id="rId36" Type="http://schemas.openxmlformats.org/officeDocument/2006/relationships/customXml" Target="../ink/ink3972.xml"/><Relationship Id="rId57" Type="http://schemas.openxmlformats.org/officeDocument/2006/relationships/image" Target="../media/image462.png"/><Relationship Id="rId106" Type="http://schemas.openxmlformats.org/officeDocument/2006/relationships/customXml" Target="../ink/ink4009.xml"/><Relationship Id="rId127" Type="http://schemas.openxmlformats.org/officeDocument/2006/relationships/image" Target="../media/image492.png"/><Relationship Id="rId10" Type="http://schemas.openxmlformats.org/officeDocument/2006/relationships/customXml" Target="../ink/ink3959.xml"/><Relationship Id="rId31" Type="http://schemas.openxmlformats.org/officeDocument/2006/relationships/image" Target="../media/image449.png"/><Relationship Id="rId52" Type="http://schemas.openxmlformats.org/officeDocument/2006/relationships/customXml" Target="../ink/ink3980.xml"/><Relationship Id="rId73" Type="http://schemas.openxmlformats.org/officeDocument/2006/relationships/customXml" Target="../ink/ink3991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005.xml"/><Relationship Id="rId101" Type="http://schemas.openxmlformats.org/officeDocument/2006/relationships/customXml" Target="../ink/ink4006.xml"/><Relationship Id="rId122" Type="http://schemas.openxmlformats.org/officeDocument/2006/relationships/customXml" Target="../ink/ink4017.xml"/><Relationship Id="rId143" Type="http://schemas.openxmlformats.org/officeDocument/2006/relationships/image" Target="../media/image500.png"/><Relationship Id="rId148" Type="http://schemas.openxmlformats.org/officeDocument/2006/relationships/customXml" Target="../ink/ink4030.xml"/><Relationship Id="rId4" Type="http://schemas.openxmlformats.org/officeDocument/2006/relationships/customXml" Target="../ink/ink3956.xml"/><Relationship Id="rId9" Type="http://schemas.openxmlformats.org/officeDocument/2006/relationships/image" Target="../media/image439.png"/><Relationship Id="rId26" Type="http://schemas.openxmlformats.org/officeDocument/2006/relationships/customXml" Target="../ink/ink3967.xml"/><Relationship Id="rId47" Type="http://schemas.openxmlformats.org/officeDocument/2006/relationships/image" Target="../media/image457.png"/><Relationship Id="rId68" Type="http://schemas.openxmlformats.org/officeDocument/2006/relationships/customXml" Target="../ink/ink3988.xml"/><Relationship Id="rId89" Type="http://schemas.openxmlformats.org/officeDocument/2006/relationships/customXml" Target="../ink/ink3999.xml"/><Relationship Id="rId112" Type="http://schemas.openxmlformats.org/officeDocument/2006/relationships/customXml" Target="../ink/ink4012.xml"/><Relationship Id="rId133" Type="http://schemas.openxmlformats.org/officeDocument/2006/relationships/image" Target="../media/image495.png"/><Relationship Id="rId154" Type="http://schemas.openxmlformats.org/officeDocument/2006/relationships/customXml" Target="../ink/ink4033.xml"/><Relationship Id="rId16" Type="http://schemas.openxmlformats.org/officeDocument/2006/relationships/customXml" Target="../ink/ink3962.xml"/><Relationship Id="rId37" Type="http://schemas.openxmlformats.org/officeDocument/2006/relationships/image" Target="../media/image452.png"/><Relationship Id="rId58" Type="http://schemas.openxmlformats.org/officeDocument/2006/relationships/customXml" Target="../ink/ink3983.xml"/><Relationship Id="rId79" Type="http://schemas.openxmlformats.org/officeDocument/2006/relationships/customXml" Target="../ink/ink3994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028.xml"/><Relationship Id="rId90" Type="http://schemas.openxmlformats.org/officeDocument/2006/relationships/image" Target="../media/image475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054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104.xml"/><Relationship Id="rId159" Type="http://schemas.openxmlformats.org/officeDocument/2006/relationships/image" Target="../media/image508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049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099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081.xml"/><Relationship Id="rId160" Type="http://schemas.openxmlformats.org/officeDocument/2006/relationships/customXml" Target="../ink/ink4115.xml"/><Relationship Id="rId22" Type="http://schemas.openxmlformats.org/officeDocument/2006/relationships/customXml" Target="../ink/ink4044.xml"/><Relationship Id="rId43" Type="http://schemas.openxmlformats.org/officeDocument/2006/relationships/image" Target="../media/image455.png"/><Relationship Id="rId64" Type="http://schemas.openxmlformats.org/officeDocument/2006/relationships/customXml" Target="../ink/ink4065.xml"/><Relationship Id="rId118" Type="http://schemas.openxmlformats.org/officeDocument/2006/relationships/customXml" Target="../ink/ink4094.xml"/><Relationship Id="rId139" Type="http://schemas.openxmlformats.org/officeDocument/2006/relationships/image" Target="../media/image498.png"/><Relationship Id="rId85" Type="http://schemas.openxmlformats.org/officeDocument/2006/relationships/customXml" Target="../ink/ink4076.xml"/><Relationship Id="rId150" Type="http://schemas.openxmlformats.org/officeDocument/2006/relationships/customXml" Target="../ink/ink4110.xml"/><Relationship Id="rId12" Type="http://schemas.openxmlformats.org/officeDocument/2006/relationships/customXml" Target="../ink/ink4039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4052.xml"/><Relationship Id="rId59" Type="http://schemas.openxmlformats.org/officeDocument/2006/relationships/image" Target="../media/image99.png"/><Relationship Id="rId103" Type="http://schemas.openxmlformats.org/officeDocument/2006/relationships/customXml" Target="../ink/ink4086.xml"/><Relationship Id="rId108" Type="http://schemas.openxmlformats.org/officeDocument/2006/relationships/customXml" Target="../ink/ink4089.xml"/><Relationship Id="rId124" Type="http://schemas.openxmlformats.org/officeDocument/2006/relationships/customXml" Target="../ink/ink4097.xml"/><Relationship Id="rId129" Type="http://schemas.openxmlformats.org/officeDocument/2006/relationships/image" Target="../media/image493.png"/><Relationship Id="rId54" Type="http://schemas.openxmlformats.org/officeDocument/2006/relationships/customXml" Target="../ink/ink4060.xml"/><Relationship Id="rId70" Type="http://schemas.openxmlformats.org/officeDocument/2006/relationships/customXml" Target="../ink/ink4068.xml"/><Relationship Id="rId75" Type="http://schemas.openxmlformats.org/officeDocument/2006/relationships/customXml" Target="../ink/ink4071.xml"/><Relationship Id="rId91" Type="http://schemas.openxmlformats.org/officeDocument/2006/relationships/customXml" Target="../ink/ink4079.xml"/><Relationship Id="rId96" Type="http://schemas.openxmlformats.org/officeDocument/2006/relationships/image" Target="../media/image478.png"/><Relationship Id="rId140" Type="http://schemas.openxmlformats.org/officeDocument/2006/relationships/customXml" Target="../ink/ink4105.xml"/><Relationship Id="rId145" Type="http://schemas.openxmlformats.org/officeDocument/2006/relationships/image" Target="../media/image501.png"/><Relationship Id="rId161" Type="http://schemas.openxmlformats.org/officeDocument/2006/relationships/image" Target="../media/image509.png"/><Relationship Id="rId166" Type="http://schemas.openxmlformats.org/officeDocument/2006/relationships/customXml" Target="../ink/ink41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6.xml"/><Relationship Id="rId23" Type="http://schemas.openxmlformats.org/officeDocument/2006/relationships/image" Target="../media/image445.png"/><Relationship Id="rId28" Type="http://schemas.openxmlformats.org/officeDocument/2006/relationships/customXml" Target="../ink/ink4047.xml"/><Relationship Id="rId49" Type="http://schemas.openxmlformats.org/officeDocument/2006/relationships/image" Target="../media/image458.png"/><Relationship Id="rId114" Type="http://schemas.openxmlformats.org/officeDocument/2006/relationships/customXml" Target="../ink/ink4092.xml"/><Relationship Id="rId119" Type="http://schemas.openxmlformats.org/officeDocument/2006/relationships/image" Target="../media/image488.png"/><Relationship Id="rId44" Type="http://schemas.openxmlformats.org/officeDocument/2006/relationships/customXml" Target="../ink/ink4055.xml"/><Relationship Id="rId60" Type="http://schemas.openxmlformats.org/officeDocument/2006/relationships/customXml" Target="../ink/ink4063.xml"/><Relationship Id="rId65" Type="http://schemas.openxmlformats.org/officeDocument/2006/relationships/image" Target="../media/image465.png"/><Relationship Id="rId81" Type="http://schemas.openxmlformats.org/officeDocument/2006/relationships/customXml" Target="../ink/ink4074.xml"/><Relationship Id="rId86" Type="http://schemas.openxmlformats.org/officeDocument/2006/relationships/image" Target="../media/image473.png"/><Relationship Id="rId130" Type="http://schemas.openxmlformats.org/officeDocument/2006/relationships/customXml" Target="../ink/ink4100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56" Type="http://schemas.openxmlformats.org/officeDocument/2006/relationships/customXml" Target="../ink/ink4113.xml"/><Relationship Id="rId13" Type="http://schemas.openxmlformats.org/officeDocument/2006/relationships/image" Target="../media/image441.png"/><Relationship Id="rId18" Type="http://schemas.openxmlformats.org/officeDocument/2006/relationships/customXml" Target="../ink/ink4042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050.xml"/><Relationship Id="rId50" Type="http://schemas.openxmlformats.org/officeDocument/2006/relationships/customXml" Target="../ink/ink4058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082.xml"/><Relationship Id="rId104" Type="http://schemas.openxmlformats.org/officeDocument/2006/relationships/customXml" Target="../ink/ink4087.xml"/><Relationship Id="rId120" Type="http://schemas.openxmlformats.org/officeDocument/2006/relationships/customXml" Target="../ink/ink4095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108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116.xml"/><Relationship Id="rId2" Type="http://schemas.openxmlformats.org/officeDocument/2006/relationships/customXml" Target="../ink/ink4034.xml"/><Relationship Id="rId29" Type="http://schemas.openxmlformats.org/officeDocument/2006/relationships/image" Target="../media/image448.png"/><Relationship Id="rId24" Type="http://schemas.openxmlformats.org/officeDocument/2006/relationships/customXml" Target="../ink/ink4045.xml"/><Relationship Id="rId40" Type="http://schemas.openxmlformats.org/officeDocument/2006/relationships/customXml" Target="../ink/ink4053.xml"/><Relationship Id="rId45" Type="http://schemas.openxmlformats.org/officeDocument/2006/relationships/image" Target="../media/image456.png"/><Relationship Id="rId66" Type="http://schemas.openxmlformats.org/officeDocument/2006/relationships/customXml" Target="../ink/ink4066.xml"/><Relationship Id="rId87" Type="http://schemas.openxmlformats.org/officeDocument/2006/relationships/customXml" Target="../ink/ink4077.xml"/><Relationship Id="rId110" Type="http://schemas.openxmlformats.org/officeDocument/2006/relationships/customXml" Target="../ink/ink4090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103.xml"/><Relationship Id="rId157" Type="http://schemas.openxmlformats.org/officeDocument/2006/relationships/image" Target="../media/image50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111.xml"/><Relationship Id="rId19" Type="http://schemas.openxmlformats.org/officeDocument/2006/relationships/image" Target="../media/image443.png"/><Relationship Id="rId14" Type="http://schemas.openxmlformats.org/officeDocument/2006/relationships/customXml" Target="../ink/ink4040.xml"/><Relationship Id="rId30" Type="http://schemas.openxmlformats.org/officeDocument/2006/relationships/customXml" Target="../ink/ink4048.xml"/><Relationship Id="rId35" Type="http://schemas.openxmlformats.org/officeDocument/2006/relationships/image" Target="../media/image451.png"/><Relationship Id="rId56" Type="http://schemas.openxmlformats.org/officeDocument/2006/relationships/customXml" Target="../ink/ink4061.xml"/><Relationship Id="rId77" Type="http://schemas.openxmlformats.org/officeDocument/2006/relationships/customXml" Target="../ink/ink4072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098.xml"/><Relationship Id="rId147" Type="http://schemas.openxmlformats.org/officeDocument/2006/relationships/image" Target="../media/image502.png"/><Relationship Id="rId8" Type="http://schemas.openxmlformats.org/officeDocument/2006/relationships/customXml" Target="../ink/ink4037.xml"/><Relationship Id="rId51" Type="http://schemas.openxmlformats.org/officeDocument/2006/relationships/image" Target="../media/image459.png"/><Relationship Id="rId72" Type="http://schemas.openxmlformats.org/officeDocument/2006/relationships/customXml" Target="../ink/ink4069.xml"/><Relationship Id="rId93" Type="http://schemas.openxmlformats.org/officeDocument/2006/relationships/customXml" Target="../ink/ink4080.xml"/><Relationship Id="rId98" Type="http://schemas.openxmlformats.org/officeDocument/2006/relationships/customXml" Target="../ink/ink4083.xml"/><Relationship Id="rId121" Type="http://schemas.openxmlformats.org/officeDocument/2006/relationships/image" Target="../media/image489.png"/><Relationship Id="rId142" Type="http://schemas.openxmlformats.org/officeDocument/2006/relationships/customXml" Target="../ink/ink4106.xml"/><Relationship Id="rId163" Type="http://schemas.openxmlformats.org/officeDocument/2006/relationships/image" Target="../media/image51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056.xml"/><Relationship Id="rId67" Type="http://schemas.openxmlformats.org/officeDocument/2006/relationships/image" Target="../media/image466.png"/><Relationship Id="rId116" Type="http://schemas.openxmlformats.org/officeDocument/2006/relationships/customXml" Target="../ink/ink4093.xml"/><Relationship Id="rId137" Type="http://schemas.openxmlformats.org/officeDocument/2006/relationships/image" Target="../media/image497.png"/><Relationship Id="rId158" Type="http://schemas.openxmlformats.org/officeDocument/2006/relationships/customXml" Target="../ink/ink4114.xml"/><Relationship Id="rId20" Type="http://schemas.openxmlformats.org/officeDocument/2006/relationships/customXml" Target="../ink/ink4043.xml"/><Relationship Id="rId41" Type="http://schemas.openxmlformats.org/officeDocument/2006/relationships/image" Target="../media/image454.png"/><Relationship Id="rId62" Type="http://schemas.openxmlformats.org/officeDocument/2006/relationships/customXml" Target="../ink/ink4064.xml"/><Relationship Id="rId83" Type="http://schemas.openxmlformats.org/officeDocument/2006/relationships/customXml" Target="../ink/ink4075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101.xml"/><Relationship Id="rId153" Type="http://schemas.openxmlformats.org/officeDocument/2006/relationships/image" Target="../media/image505.png"/><Relationship Id="rId15" Type="http://schemas.openxmlformats.org/officeDocument/2006/relationships/image" Target="../media/image428.png"/><Relationship Id="rId36" Type="http://schemas.openxmlformats.org/officeDocument/2006/relationships/customXml" Target="../ink/ink4051.xml"/><Relationship Id="rId57" Type="http://schemas.openxmlformats.org/officeDocument/2006/relationships/image" Target="../media/image462.png"/><Relationship Id="rId106" Type="http://schemas.openxmlformats.org/officeDocument/2006/relationships/customXml" Target="../ink/ink4088.xml"/><Relationship Id="rId127" Type="http://schemas.openxmlformats.org/officeDocument/2006/relationships/image" Target="../media/image492.png"/><Relationship Id="rId10" Type="http://schemas.openxmlformats.org/officeDocument/2006/relationships/customXml" Target="../ink/ink4038.xml"/><Relationship Id="rId31" Type="http://schemas.openxmlformats.org/officeDocument/2006/relationships/image" Target="../media/image449.png"/><Relationship Id="rId52" Type="http://schemas.openxmlformats.org/officeDocument/2006/relationships/customXml" Target="../ink/ink4059.xml"/><Relationship Id="rId73" Type="http://schemas.openxmlformats.org/officeDocument/2006/relationships/customXml" Target="../ink/ink4070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084.xml"/><Relationship Id="rId101" Type="http://schemas.openxmlformats.org/officeDocument/2006/relationships/customXml" Target="../ink/ink4085.xml"/><Relationship Id="rId122" Type="http://schemas.openxmlformats.org/officeDocument/2006/relationships/customXml" Target="../ink/ink4096.xml"/><Relationship Id="rId143" Type="http://schemas.openxmlformats.org/officeDocument/2006/relationships/image" Target="../media/image500.png"/><Relationship Id="rId148" Type="http://schemas.openxmlformats.org/officeDocument/2006/relationships/customXml" Target="../ink/ink4109.xml"/><Relationship Id="rId164" Type="http://schemas.openxmlformats.org/officeDocument/2006/relationships/customXml" Target="../ink/ink4117.xml"/><Relationship Id="rId4" Type="http://schemas.openxmlformats.org/officeDocument/2006/relationships/customXml" Target="../ink/ink4035.xml"/><Relationship Id="rId9" Type="http://schemas.openxmlformats.org/officeDocument/2006/relationships/image" Target="../media/image439.png"/><Relationship Id="rId26" Type="http://schemas.openxmlformats.org/officeDocument/2006/relationships/customXml" Target="../ink/ink4046.xml"/><Relationship Id="rId47" Type="http://schemas.openxmlformats.org/officeDocument/2006/relationships/image" Target="../media/image457.png"/><Relationship Id="rId68" Type="http://schemas.openxmlformats.org/officeDocument/2006/relationships/customXml" Target="../ink/ink4067.xml"/><Relationship Id="rId89" Type="http://schemas.openxmlformats.org/officeDocument/2006/relationships/customXml" Target="../ink/ink4078.xml"/><Relationship Id="rId112" Type="http://schemas.openxmlformats.org/officeDocument/2006/relationships/customXml" Target="../ink/ink4091.xml"/><Relationship Id="rId133" Type="http://schemas.openxmlformats.org/officeDocument/2006/relationships/image" Target="../media/image495.png"/><Relationship Id="rId154" Type="http://schemas.openxmlformats.org/officeDocument/2006/relationships/customXml" Target="../ink/ink4112.xml"/><Relationship Id="rId16" Type="http://schemas.openxmlformats.org/officeDocument/2006/relationships/customXml" Target="../ink/ink4041.xml"/><Relationship Id="rId37" Type="http://schemas.openxmlformats.org/officeDocument/2006/relationships/image" Target="../media/image452.png"/><Relationship Id="rId58" Type="http://schemas.openxmlformats.org/officeDocument/2006/relationships/customXml" Target="../ink/ink4062.xml"/><Relationship Id="rId79" Type="http://schemas.openxmlformats.org/officeDocument/2006/relationships/customXml" Target="../ink/ink4073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107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27" Type="http://schemas.openxmlformats.org/officeDocument/2006/relationships/image" Target="../media/image447.png"/><Relationship Id="rId48" Type="http://schemas.openxmlformats.org/officeDocument/2006/relationships/customXml" Target="../ink/ink4057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102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139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189.xml"/><Relationship Id="rId159" Type="http://schemas.openxmlformats.org/officeDocument/2006/relationships/image" Target="../media/image508.png"/><Relationship Id="rId170" Type="http://schemas.openxmlformats.org/officeDocument/2006/relationships/customXml" Target="../ink/ink4205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134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184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166.xml"/><Relationship Id="rId160" Type="http://schemas.openxmlformats.org/officeDocument/2006/relationships/customXml" Target="../ink/ink4200.xml"/><Relationship Id="rId181" Type="http://schemas.openxmlformats.org/officeDocument/2006/relationships/customXml" Target="../ink/ink4211.xml"/><Relationship Id="rId22" Type="http://schemas.openxmlformats.org/officeDocument/2006/relationships/customXml" Target="../ink/ink4129.xml"/><Relationship Id="rId43" Type="http://schemas.openxmlformats.org/officeDocument/2006/relationships/image" Target="../media/image455.png"/><Relationship Id="rId64" Type="http://schemas.openxmlformats.org/officeDocument/2006/relationships/customXml" Target="../ink/ink4150.xml"/><Relationship Id="rId118" Type="http://schemas.openxmlformats.org/officeDocument/2006/relationships/customXml" Target="../ink/ink4179.xml"/><Relationship Id="rId139" Type="http://schemas.openxmlformats.org/officeDocument/2006/relationships/image" Target="../media/image498.png"/><Relationship Id="rId85" Type="http://schemas.openxmlformats.org/officeDocument/2006/relationships/customXml" Target="../ink/ink4161.xml"/><Relationship Id="rId150" Type="http://schemas.openxmlformats.org/officeDocument/2006/relationships/customXml" Target="../ink/ink4195.xml"/><Relationship Id="rId171" Type="http://schemas.openxmlformats.org/officeDocument/2006/relationships/image" Target="../media/image514.png"/><Relationship Id="rId12" Type="http://schemas.openxmlformats.org/officeDocument/2006/relationships/customXml" Target="../ink/ink4124.xml"/><Relationship Id="rId33" Type="http://schemas.openxmlformats.org/officeDocument/2006/relationships/image" Target="../media/image450.png"/><Relationship Id="rId108" Type="http://schemas.openxmlformats.org/officeDocument/2006/relationships/customXml" Target="../ink/ink4174.xml"/><Relationship Id="rId129" Type="http://schemas.openxmlformats.org/officeDocument/2006/relationships/image" Target="../media/image493.png"/><Relationship Id="rId54" Type="http://schemas.openxmlformats.org/officeDocument/2006/relationships/customXml" Target="../ink/ink4145.xml"/><Relationship Id="rId75" Type="http://schemas.openxmlformats.org/officeDocument/2006/relationships/customXml" Target="../ink/ink4156.xml"/><Relationship Id="rId96" Type="http://schemas.openxmlformats.org/officeDocument/2006/relationships/image" Target="../media/image478.png"/><Relationship Id="rId140" Type="http://schemas.openxmlformats.org/officeDocument/2006/relationships/customXml" Target="../ink/ink4190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121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140.xml"/><Relationship Id="rId60" Type="http://schemas.openxmlformats.org/officeDocument/2006/relationships/customXml" Target="../ink/ink4148.xml"/><Relationship Id="rId65" Type="http://schemas.openxmlformats.org/officeDocument/2006/relationships/image" Target="../media/image465.png"/><Relationship Id="rId81" Type="http://schemas.openxmlformats.org/officeDocument/2006/relationships/customXml" Target="../ink/ink4159.xml"/><Relationship Id="rId86" Type="http://schemas.openxmlformats.org/officeDocument/2006/relationships/image" Target="../media/image473.png"/><Relationship Id="rId130" Type="http://schemas.openxmlformats.org/officeDocument/2006/relationships/customXml" Target="../ink/ink4185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56" Type="http://schemas.openxmlformats.org/officeDocument/2006/relationships/customXml" Target="../ink/ink4198.xml"/><Relationship Id="rId177" Type="http://schemas.openxmlformats.org/officeDocument/2006/relationships/customXml" Target="../ink/ink4209.xml"/><Relationship Id="rId172" Type="http://schemas.openxmlformats.org/officeDocument/2006/relationships/customXml" Target="../ink/ink4206.xml"/><Relationship Id="rId13" Type="http://schemas.openxmlformats.org/officeDocument/2006/relationships/image" Target="../media/image441.png"/><Relationship Id="rId18" Type="http://schemas.openxmlformats.org/officeDocument/2006/relationships/customXml" Target="../ink/ink4127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135.xml"/><Relationship Id="rId50" Type="http://schemas.openxmlformats.org/officeDocument/2006/relationships/customXml" Target="../ink/ink4143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167.xml"/><Relationship Id="rId104" Type="http://schemas.openxmlformats.org/officeDocument/2006/relationships/customXml" Target="../ink/ink4172.xml"/><Relationship Id="rId120" Type="http://schemas.openxmlformats.org/officeDocument/2006/relationships/customXml" Target="../ink/ink4180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193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201.xml"/><Relationship Id="rId2" Type="http://schemas.openxmlformats.org/officeDocument/2006/relationships/customXml" Target="../ink/ink4119.xml"/><Relationship Id="rId29" Type="http://schemas.openxmlformats.org/officeDocument/2006/relationships/image" Target="../media/image448.png"/><Relationship Id="rId24" Type="http://schemas.openxmlformats.org/officeDocument/2006/relationships/customXml" Target="../ink/ink4130.xml"/><Relationship Id="rId40" Type="http://schemas.openxmlformats.org/officeDocument/2006/relationships/customXml" Target="../ink/ink4138.xml"/><Relationship Id="rId45" Type="http://schemas.openxmlformats.org/officeDocument/2006/relationships/image" Target="../media/image456.png"/><Relationship Id="rId66" Type="http://schemas.openxmlformats.org/officeDocument/2006/relationships/customXml" Target="../ink/ink4151.xml"/><Relationship Id="rId87" Type="http://schemas.openxmlformats.org/officeDocument/2006/relationships/customXml" Target="../ink/ink4162.xml"/><Relationship Id="rId110" Type="http://schemas.openxmlformats.org/officeDocument/2006/relationships/customXml" Target="../ink/ink4175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188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196.xml"/><Relationship Id="rId173" Type="http://schemas.openxmlformats.org/officeDocument/2006/relationships/customXml" Target="../ink/ink4207.xml"/><Relationship Id="rId19" Type="http://schemas.openxmlformats.org/officeDocument/2006/relationships/image" Target="../media/image443.png"/><Relationship Id="rId14" Type="http://schemas.openxmlformats.org/officeDocument/2006/relationships/customXml" Target="../ink/ink4125.xml"/><Relationship Id="rId30" Type="http://schemas.openxmlformats.org/officeDocument/2006/relationships/customXml" Target="../ink/ink4133.xml"/><Relationship Id="rId35" Type="http://schemas.openxmlformats.org/officeDocument/2006/relationships/image" Target="../media/image451.png"/><Relationship Id="rId56" Type="http://schemas.openxmlformats.org/officeDocument/2006/relationships/customXml" Target="../ink/ink4146.xml"/><Relationship Id="rId77" Type="http://schemas.openxmlformats.org/officeDocument/2006/relationships/customXml" Target="../ink/ink4157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183.xml"/><Relationship Id="rId147" Type="http://schemas.openxmlformats.org/officeDocument/2006/relationships/image" Target="../media/image502.png"/><Relationship Id="rId168" Type="http://schemas.openxmlformats.org/officeDocument/2006/relationships/customXml" Target="../ink/ink4204.xml"/><Relationship Id="rId8" Type="http://schemas.openxmlformats.org/officeDocument/2006/relationships/customXml" Target="../ink/ink4122.xml"/><Relationship Id="rId51" Type="http://schemas.openxmlformats.org/officeDocument/2006/relationships/image" Target="../media/image459.png"/><Relationship Id="rId72" Type="http://schemas.openxmlformats.org/officeDocument/2006/relationships/customXml" Target="../ink/ink4154.xml"/><Relationship Id="rId93" Type="http://schemas.openxmlformats.org/officeDocument/2006/relationships/customXml" Target="../ink/ink4165.xml"/><Relationship Id="rId98" Type="http://schemas.openxmlformats.org/officeDocument/2006/relationships/customXml" Target="../ink/ink4168.xml"/><Relationship Id="rId121" Type="http://schemas.openxmlformats.org/officeDocument/2006/relationships/image" Target="../media/image489.png"/><Relationship Id="rId142" Type="http://schemas.openxmlformats.org/officeDocument/2006/relationships/customXml" Target="../ink/ink4191.xml"/><Relationship Id="rId163" Type="http://schemas.openxmlformats.org/officeDocument/2006/relationships/image" Target="../media/image51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141.xml"/><Relationship Id="rId67" Type="http://schemas.openxmlformats.org/officeDocument/2006/relationships/image" Target="../media/image466.png"/><Relationship Id="rId116" Type="http://schemas.openxmlformats.org/officeDocument/2006/relationships/customXml" Target="../ink/ink4178.xml"/><Relationship Id="rId137" Type="http://schemas.openxmlformats.org/officeDocument/2006/relationships/image" Target="../media/image497.png"/><Relationship Id="rId158" Type="http://schemas.openxmlformats.org/officeDocument/2006/relationships/customXml" Target="../ink/ink4199.xml"/><Relationship Id="rId20" Type="http://schemas.openxmlformats.org/officeDocument/2006/relationships/customXml" Target="../ink/ink4128.xml"/><Relationship Id="rId41" Type="http://schemas.openxmlformats.org/officeDocument/2006/relationships/image" Target="../media/image454.png"/><Relationship Id="rId62" Type="http://schemas.openxmlformats.org/officeDocument/2006/relationships/customXml" Target="../ink/ink4149.xml"/><Relationship Id="rId83" Type="http://schemas.openxmlformats.org/officeDocument/2006/relationships/customXml" Target="../ink/ink4160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186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210.xml"/><Relationship Id="rId15" Type="http://schemas.openxmlformats.org/officeDocument/2006/relationships/image" Target="../media/image428.png"/><Relationship Id="rId36" Type="http://schemas.openxmlformats.org/officeDocument/2006/relationships/customXml" Target="../ink/ink4136.xml"/><Relationship Id="rId57" Type="http://schemas.openxmlformats.org/officeDocument/2006/relationships/image" Target="../media/image462.png"/><Relationship Id="rId106" Type="http://schemas.openxmlformats.org/officeDocument/2006/relationships/customXml" Target="../ink/ink4173.xml"/><Relationship Id="rId127" Type="http://schemas.openxmlformats.org/officeDocument/2006/relationships/image" Target="../media/image492.png"/><Relationship Id="rId10" Type="http://schemas.openxmlformats.org/officeDocument/2006/relationships/customXml" Target="../ink/ink4123.xml"/><Relationship Id="rId31" Type="http://schemas.openxmlformats.org/officeDocument/2006/relationships/image" Target="../media/image449.png"/><Relationship Id="rId52" Type="http://schemas.openxmlformats.org/officeDocument/2006/relationships/customXml" Target="../ink/ink4144.xml"/><Relationship Id="rId73" Type="http://schemas.openxmlformats.org/officeDocument/2006/relationships/customXml" Target="../ink/ink4155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169.xml"/><Relationship Id="rId101" Type="http://schemas.openxmlformats.org/officeDocument/2006/relationships/customXml" Target="../ink/ink4170.xml"/><Relationship Id="rId122" Type="http://schemas.openxmlformats.org/officeDocument/2006/relationships/customXml" Target="../ink/ink4181.xml"/><Relationship Id="rId143" Type="http://schemas.openxmlformats.org/officeDocument/2006/relationships/image" Target="../media/image500.png"/><Relationship Id="rId148" Type="http://schemas.openxmlformats.org/officeDocument/2006/relationships/customXml" Target="../ink/ink4194.xml"/><Relationship Id="rId164" Type="http://schemas.openxmlformats.org/officeDocument/2006/relationships/customXml" Target="../ink/ink4202.xml"/><Relationship Id="rId169" Type="http://schemas.openxmlformats.org/officeDocument/2006/relationships/image" Target="../media/image513.png"/><Relationship Id="rId4" Type="http://schemas.openxmlformats.org/officeDocument/2006/relationships/customXml" Target="../ink/ink4120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131.xml"/><Relationship Id="rId47" Type="http://schemas.openxmlformats.org/officeDocument/2006/relationships/image" Target="../media/image457.png"/><Relationship Id="rId68" Type="http://schemas.openxmlformats.org/officeDocument/2006/relationships/customXml" Target="../ink/ink4152.xml"/><Relationship Id="rId89" Type="http://schemas.openxmlformats.org/officeDocument/2006/relationships/customXml" Target="../ink/ink4163.xml"/><Relationship Id="rId112" Type="http://schemas.openxmlformats.org/officeDocument/2006/relationships/customXml" Target="../ink/ink4176.xml"/><Relationship Id="rId133" Type="http://schemas.openxmlformats.org/officeDocument/2006/relationships/image" Target="../media/image495.png"/><Relationship Id="rId154" Type="http://schemas.openxmlformats.org/officeDocument/2006/relationships/customXml" Target="../ink/ink4197.xml"/><Relationship Id="rId175" Type="http://schemas.openxmlformats.org/officeDocument/2006/relationships/customXml" Target="../ink/ink4208.xml"/><Relationship Id="rId16" Type="http://schemas.openxmlformats.org/officeDocument/2006/relationships/customXml" Target="../ink/ink4126.xml"/><Relationship Id="rId37" Type="http://schemas.openxmlformats.org/officeDocument/2006/relationships/image" Target="../media/image452.png"/><Relationship Id="rId58" Type="http://schemas.openxmlformats.org/officeDocument/2006/relationships/customXml" Target="../ink/ink4147.xml"/><Relationship Id="rId79" Type="http://schemas.openxmlformats.org/officeDocument/2006/relationships/customXml" Target="../ink/ink4158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192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27" Type="http://schemas.openxmlformats.org/officeDocument/2006/relationships/image" Target="../media/image447.png"/><Relationship Id="rId48" Type="http://schemas.openxmlformats.org/officeDocument/2006/relationships/customXml" Target="../ink/ink4142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187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7" Type="http://schemas.openxmlformats.org/officeDocument/2006/relationships/image" Target="../media/image442.png"/><Relationship Id="rId38" Type="http://schemas.openxmlformats.org/officeDocument/2006/relationships/customXml" Target="../ink/ink4137.xml"/><Relationship Id="rId59" Type="http://schemas.openxmlformats.org/officeDocument/2006/relationships/image" Target="../media/image99.png"/><Relationship Id="rId103" Type="http://schemas.openxmlformats.org/officeDocument/2006/relationships/customXml" Target="../ink/ink4171.xml"/><Relationship Id="rId124" Type="http://schemas.openxmlformats.org/officeDocument/2006/relationships/customXml" Target="../ink/ink4182.xml"/><Relationship Id="rId70" Type="http://schemas.openxmlformats.org/officeDocument/2006/relationships/customXml" Target="../ink/ink4153.xml"/><Relationship Id="rId91" Type="http://schemas.openxmlformats.org/officeDocument/2006/relationships/customXml" Target="../ink/ink4164.xml"/><Relationship Id="rId145" Type="http://schemas.openxmlformats.org/officeDocument/2006/relationships/image" Target="../media/image501.png"/><Relationship Id="rId166" Type="http://schemas.openxmlformats.org/officeDocument/2006/relationships/customXml" Target="../ink/ink420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32.xml"/><Relationship Id="rId49" Type="http://schemas.openxmlformats.org/officeDocument/2006/relationships/image" Target="../media/image458.png"/><Relationship Id="rId114" Type="http://schemas.openxmlformats.org/officeDocument/2006/relationships/customXml" Target="../ink/ink4177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232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282.xml"/><Relationship Id="rId159" Type="http://schemas.openxmlformats.org/officeDocument/2006/relationships/image" Target="../media/image508.png"/><Relationship Id="rId170" Type="http://schemas.openxmlformats.org/officeDocument/2006/relationships/customXml" Target="../ink/ink4298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227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277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259.xml"/><Relationship Id="rId160" Type="http://schemas.openxmlformats.org/officeDocument/2006/relationships/customXml" Target="../ink/ink4293.xml"/><Relationship Id="rId181" Type="http://schemas.openxmlformats.org/officeDocument/2006/relationships/customXml" Target="../ink/ink4304.xml"/><Relationship Id="rId22" Type="http://schemas.openxmlformats.org/officeDocument/2006/relationships/customXml" Target="../ink/ink4222.xml"/><Relationship Id="rId43" Type="http://schemas.openxmlformats.org/officeDocument/2006/relationships/image" Target="../media/image455.png"/><Relationship Id="rId64" Type="http://schemas.openxmlformats.org/officeDocument/2006/relationships/customXml" Target="../ink/ink4243.xml"/><Relationship Id="rId118" Type="http://schemas.openxmlformats.org/officeDocument/2006/relationships/customXml" Target="../ink/ink4272.xml"/><Relationship Id="rId139" Type="http://schemas.openxmlformats.org/officeDocument/2006/relationships/image" Target="../media/image498.png"/><Relationship Id="rId85" Type="http://schemas.openxmlformats.org/officeDocument/2006/relationships/customXml" Target="../ink/ink4254.xml"/><Relationship Id="rId150" Type="http://schemas.openxmlformats.org/officeDocument/2006/relationships/customXml" Target="../ink/ink4288.xml"/><Relationship Id="rId171" Type="http://schemas.openxmlformats.org/officeDocument/2006/relationships/image" Target="../media/image514.png"/><Relationship Id="rId12" Type="http://schemas.openxmlformats.org/officeDocument/2006/relationships/customXml" Target="../ink/ink4217.xml"/><Relationship Id="rId33" Type="http://schemas.openxmlformats.org/officeDocument/2006/relationships/image" Target="../media/image450.png"/><Relationship Id="rId108" Type="http://schemas.openxmlformats.org/officeDocument/2006/relationships/customXml" Target="../ink/ink4267.xml"/><Relationship Id="rId129" Type="http://schemas.openxmlformats.org/officeDocument/2006/relationships/image" Target="../media/image493.png"/><Relationship Id="rId54" Type="http://schemas.openxmlformats.org/officeDocument/2006/relationships/customXml" Target="../ink/ink4238.xml"/><Relationship Id="rId75" Type="http://schemas.openxmlformats.org/officeDocument/2006/relationships/customXml" Target="../ink/ink4249.xml"/><Relationship Id="rId96" Type="http://schemas.openxmlformats.org/officeDocument/2006/relationships/image" Target="../media/image478.png"/><Relationship Id="rId140" Type="http://schemas.openxmlformats.org/officeDocument/2006/relationships/customXml" Target="../ink/ink4283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214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233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278.xml"/><Relationship Id="rId151" Type="http://schemas.openxmlformats.org/officeDocument/2006/relationships/image" Target="../media/image504.png"/><Relationship Id="rId172" Type="http://schemas.openxmlformats.org/officeDocument/2006/relationships/customXml" Target="../ink/ink4299.xml"/><Relationship Id="rId13" Type="http://schemas.openxmlformats.org/officeDocument/2006/relationships/image" Target="../media/image441.png"/><Relationship Id="rId18" Type="http://schemas.openxmlformats.org/officeDocument/2006/relationships/customXml" Target="../ink/ink4220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228.xml"/><Relationship Id="rId50" Type="http://schemas.openxmlformats.org/officeDocument/2006/relationships/customXml" Target="../ink/ink4236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260.xml"/><Relationship Id="rId104" Type="http://schemas.openxmlformats.org/officeDocument/2006/relationships/customXml" Target="../ink/ink4265.xml"/><Relationship Id="rId120" Type="http://schemas.openxmlformats.org/officeDocument/2006/relationships/customXml" Target="../ink/ink4273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286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294.xml"/><Relationship Id="rId183" Type="http://schemas.openxmlformats.org/officeDocument/2006/relationships/customXml" Target="../ink/ink4305.xml"/><Relationship Id="rId2" Type="http://schemas.openxmlformats.org/officeDocument/2006/relationships/customXml" Target="../ink/ink4212.xml"/><Relationship Id="rId29" Type="http://schemas.openxmlformats.org/officeDocument/2006/relationships/image" Target="../media/image448.png"/><Relationship Id="rId24" Type="http://schemas.openxmlformats.org/officeDocument/2006/relationships/customXml" Target="../ink/ink4223.xml"/><Relationship Id="rId40" Type="http://schemas.openxmlformats.org/officeDocument/2006/relationships/customXml" Target="../ink/ink4231.xml"/><Relationship Id="rId45" Type="http://schemas.openxmlformats.org/officeDocument/2006/relationships/image" Target="../media/image456.png"/><Relationship Id="rId66" Type="http://schemas.openxmlformats.org/officeDocument/2006/relationships/customXml" Target="../ink/ink4244.xml"/><Relationship Id="rId87" Type="http://schemas.openxmlformats.org/officeDocument/2006/relationships/customXml" Target="../ink/ink4255.xml"/><Relationship Id="rId110" Type="http://schemas.openxmlformats.org/officeDocument/2006/relationships/customXml" Target="../ink/ink4268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281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289.xml"/><Relationship Id="rId173" Type="http://schemas.openxmlformats.org/officeDocument/2006/relationships/customXml" Target="../ink/ink4300.xml"/><Relationship Id="rId19" Type="http://schemas.openxmlformats.org/officeDocument/2006/relationships/image" Target="../media/image443.png"/><Relationship Id="rId14" Type="http://schemas.openxmlformats.org/officeDocument/2006/relationships/customXml" Target="../ink/ink4218.xml"/><Relationship Id="rId30" Type="http://schemas.openxmlformats.org/officeDocument/2006/relationships/customXml" Target="../ink/ink4226.xml"/><Relationship Id="rId35" Type="http://schemas.openxmlformats.org/officeDocument/2006/relationships/image" Target="../media/image451.png"/><Relationship Id="rId56" Type="http://schemas.openxmlformats.org/officeDocument/2006/relationships/customXml" Target="../ink/ink4239.xml"/><Relationship Id="rId77" Type="http://schemas.openxmlformats.org/officeDocument/2006/relationships/customXml" Target="../ink/ink4250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276.xml"/><Relationship Id="rId147" Type="http://schemas.openxmlformats.org/officeDocument/2006/relationships/image" Target="../media/image502.png"/><Relationship Id="rId168" Type="http://schemas.openxmlformats.org/officeDocument/2006/relationships/customXml" Target="../ink/ink4297.xml"/><Relationship Id="rId8" Type="http://schemas.openxmlformats.org/officeDocument/2006/relationships/customXml" Target="../ink/ink4215.xml"/><Relationship Id="rId51" Type="http://schemas.openxmlformats.org/officeDocument/2006/relationships/image" Target="../media/image459.png"/><Relationship Id="rId72" Type="http://schemas.openxmlformats.org/officeDocument/2006/relationships/customXml" Target="../ink/ink4247.xml"/><Relationship Id="rId93" Type="http://schemas.openxmlformats.org/officeDocument/2006/relationships/customXml" Target="../ink/ink4258.xml"/><Relationship Id="rId98" Type="http://schemas.openxmlformats.org/officeDocument/2006/relationships/customXml" Target="../ink/ink4261.xml"/><Relationship Id="rId121" Type="http://schemas.openxmlformats.org/officeDocument/2006/relationships/image" Target="../media/image489.png"/><Relationship Id="rId142" Type="http://schemas.openxmlformats.org/officeDocument/2006/relationships/customXml" Target="../ink/ink4284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234.xml"/><Relationship Id="rId67" Type="http://schemas.openxmlformats.org/officeDocument/2006/relationships/image" Target="../media/image466.png"/><Relationship Id="rId116" Type="http://schemas.openxmlformats.org/officeDocument/2006/relationships/customXml" Target="../ink/ink4271.xml"/><Relationship Id="rId137" Type="http://schemas.openxmlformats.org/officeDocument/2006/relationships/image" Target="../media/image497.png"/><Relationship Id="rId158" Type="http://schemas.openxmlformats.org/officeDocument/2006/relationships/customXml" Target="../ink/ink4292.xml"/><Relationship Id="rId20" Type="http://schemas.openxmlformats.org/officeDocument/2006/relationships/customXml" Target="../ink/ink4221.xml"/><Relationship Id="rId41" Type="http://schemas.openxmlformats.org/officeDocument/2006/relationships/image" Target="../media/image454.png"/><Relationship Id="rId62" Type="http://schemas.openxmlformats.org/officeDocument/2006/relationships/customXml" Target="../ink/ink4242.xml"/><Relationship Id="rId83" Type="http://schemas.openxmlformats.org/officeDocument/2006/relationships/customXml" Target="../ink/ink4253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279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303.xml"/><Relationship Id="rId15" Type="http://schemas.openxmlformats.org/officeDocument/2006/relationships/image" Target="../media/image428.png"/><Relationship Id="rId36" Type="http://schemas.openxmlformats.org/officeDocument/2006/relationships/customXml" Target="../ink/ink4229.xml"/><Relationship Id="rId57" Type="http://schemas.openxmlformats.org/officeDocument/2006/relationships/image" Target="../media/image462.png"/><Relationship Id="rId106" Type="http://schemas.openxmlformats.org/officeDocument/2006/relationships/customXml" Target="../ink/ink4266.xml"/><Relationship Id="rId127" Type="http://schemas.openxmlformats.org/officeDocument/2006/relationships/image" Target="../media/image492.png"/><Relationship Id="rId10" Type="http://schemas.openxmlformats.org/officeDocument/2006/relationships/customXml" Target="../ink/ink4216.xml"/><Relationship Id="rId31" Type="http://schemas.openxmlformats.org/officeDocument/2006/relationships/image" Target="../media/image449.png"/><Relationship Id="rId52" Type="http://schemas.openxmlformats.org/officeDocument/2006/relationships/customXml" Target="../ink/ink4237.xml"/><Relationship Id="rId73" Type="http://schemas.openxmlformats.org/officeDocument/2006/relationships/customXml" Target="../ink/ink4248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262.xml"/><Relationship Id="rId101" Type="http://schemas.openxmlformats.org/officeDocument/2006/relationships/customXml" Target="../ink/ink4263.xml"/><Relationship Id="rId122" Type="http://schemas.openxmlformats.org/officeDocument/2006/relationships/customXml" Target="../ink/ink4274.xml"/><Relationship Id="rId143" Type="http://schemas.openxmlformats.org/officeDocument/2006/relationships/image" Target="../media/image500.png"/><Relationship Id="rId148" Type="http://schemas.openxmlformats.org/officeDocument/2006/relationships/customXml" Target="../ink/ink4287.xml"/><Relationship Id="rId164" Type="http://schemas.openxmlformats.org/officeDocument/2006/relationships/customXml" Target="../ink/ink4295.xml"/><Relationship Id="rId169" Type="http://schemas.openxmlformats.org/officeDocument/2006/relationships/image" Target="../media/image513.png"/><Relationship Id="rId185" Type="http://schemas.openxmlformats.org/officeDocument/2006/relationships/customXml" Target="../ink/ink4306.xml"/><Relationship Id="rId4" Type="http://schemas.openxmlformats.org/officeDocument/2006/relationships/customXml" Target="../ink/ink4213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224.xml"/><Relationship Id="rId47" Type="http://schemas.openxmlformats.org/officeDocument/2006/relationships/image" Target="../media/image457.png"/><Relationship Id="rId68" Type="http://schemas.openxmlformats.org/officeDocument/2006/relationships/customXml" Target="../ink/ink4245.xml"/><Relationship Id="rId89" Type="http://schemas.openxmlformats.org/officeDocument/2006/relationships/customXml" Target="../ink/ink4256.xml"/><Relationship Id="rId112" Type="http://schemas.openxmlformats.org/officeDocument/2006/relationships/customXml" Target="../ink/ink4269.xml"/><Relationship Id="rId133" Type="http://schemas.openxmlformats.org/officeDocument/2006/relationships/image" Target="../media/image495.png"/><Relationship Id="rId154" Type="http://schemas.openxmlformats.org/officeDocument/2006/relationships/customXml" Target="../ink/ink4290.xml"/><Relationship Id="rId175" Type="http://schemas.openxmlformats.org/officeDocument/2006/relationships/customXml" Target="../ink/ink4301.xml"/><Relationship Id="rId16" Type="http://schemas.openxmlformats.org/officeDocument/2006/relationships/customXml" Target="../ink/ink4219.xml"/><Relationship Id="rId37" Type="http://schemas.openxmlformats.org/officeDocument/2006/relationships/image" Target="../media/image452.png"/><Relationship Id="rId58" Type="http://schemas.openxmlformats.org/officeDocument/2006/relationships/customXml" Target="../ink/ink4240.xml"/><Relationship Id="rId79" Type="http://schemas.openxmlformats.org/officeDocument/2006/relationships/customXml" Target="../ink/ink4251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285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235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280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7" Type="http://schemas.openxmlformats.org/officeDocument/2006/relationships/image" Target="../media/image442.png"/><Relationship Id="rId38" Type="http://schemas.openxmlformats.org/officeDocument/2006/relationships/customXml" Target="../ink/ink4230.xml"/><Relationship Id="rId59" Type="http://schemas.openxmlformats.org/officeDocument/2006/relationships/image" Target="../media/image99.png"/><Relationship Id="rId103" Type="http://schemas.openxmlformats.org/officeDocument/2006/relationships/customXml" Target="../ink/ink4264.xml"/><Relationship Id="rId124" Type="http://schemas.openxmlformats.org/officeDocument/2006/relationships/customXml" Target="../ink/ink4275.xml"/><Relationship Id="rId70" Type="http://schemas.openxmlformats.org/officeDocument/2006/relationships/customXml" Target="../ink/ink4246.xml"/><Relationship Id="rId91" Type="http://schemas.openxmlformats.org/officeDocument/2006/relationships/customXml" Target="../ink/ink4257.xml"/><Relationship Id="rId145" Type="http://schemas.openxmlformats.org/officeDocument/2006/relationships/image" Target="../media/image501.png"/><Relationship Id="rId166" Type="http://schemas.openxmlformats.org/officeDocument/2006/relationships/customXml" Target="../ink/ink429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25.xml"/><Relationship Id="rId49" Type="http://schemas.openxmlformats.org/officeDocument/2006/relationships/image" Target="../media/image458.png"/><Relationship Id="rId114" Type="http://schemas.openxmlformats.org/officeDocument/2006/relationships/customXml" Target="../ink/ink4270.xml"/><Relationship Id="rId60" Type="http://schemas.openxmlformats.org/officeDocument/2006/relationships/customXml" Target="../ink/ink4241.xml"/><Relationship Id="rId81" Type="http://schemas.openxmlformats.org/officeDocument/2006/relationships/customXml" Target="../ink/ink4252.xml"/><Relationship Id="rId135" Type="http://schemas.openxmlformats.org/officeDocument/2006/relationships/image" Target="../media/image496.png"/><Relationship Id="rId156" Type="http://schemas.openxmlformats.org/officeDocument/2006/relationships/customXml" Target="../ink/ink4291.xml"/><Relationship Id="rId177" Type="http://schemas.openxmlformats.org/officeDocument/2006/relationships/customXml" Target="../ink/ink4302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327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377.xml"/><Relationship Id="rId159" Type="http://schemas.openxmlformats.org/officeDocument/2006/relationships/image" Target="../media/image508.png"/><Relationship Id="rId170" Type="http://schemas.openxmlformats.org/officeDocument/2006/relationships/customXml" Target="../ink/ink4393.xml"/><Relationship Id="rId191" Type="http://schemas.openxmlformats.org/officeDocument/2006/relationships/customXml" Target="../ink/ink4404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322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372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354.xml"/><Relationship Id="rId160" Type="http://schemas.openxmlformats.org/officeDocument/2006/relationships/customXml" Target="../ink/ink4388.xml"/><Relationship Id="rId181" Type="http://schemas.openxmlformats.org/officeDocument/2006/relationships/customXml" Target="../ink/ink4399.xml"/><Relationship Id="rId22" Type="http://schemas.openxmlformats.org/officeDocument/2006/relationships/customXml" Target="../ink/ink4317.xml"/><Relationship Id="rId43" Type="http://schemas.openxmlformats.org/officeDocument/2006/relationships/image" Target="../media/image455.png"/><Relationship Id="rId64" Type="http://schemas.openxmlformats.org/officeDocument/2006/relationships/customXml" Target="../ink/ink4338.xml"/><Relationship Id="rId118" Type="http://schemas.openxmlformats.org/officeDocument/2006/relationships/customXml" Target="../ink/ink4367.xml"/><Relationship Id="rId139" Type="http://schemas.openxmlformats.org/officeDocument/2006/relationships/image" Target="../media/image498.png"/><Relationship Id="rId85" Type="http://schemas.openxmlformats.org/officeDocument/2006/relationships/customXml" Target="../ink/ink4349.xml"/><Relationship Id="rId150" Type="http://schemas.openxmlformats.org/officeDocument/2006/relationships/customXml" Target="../ink/ink4383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12" Type="http://schemas.openxmlformats.org/officeDocument/2006/relationships/customXml" Target="../ink/ink4312.xml"/><Relationship Id="rId33" Type="http://schemas.openxmlformats.org/officeDocument/2006/relationships/image" Target="../media/image450.png"/><Relationship Id="rId108" Type="http://schemas.openxmlformats.org/officeDocument/2006/relationships/customXml" Target="../ink/ink4362.xml"/><Relationship Id="rId129" Type="http://schemas.openxmlformats.org/officeDocument/2006/relationships/image" Target="../media/image493.png"/><Relationship Id="rId54" Type="http://schemas.openxmlformats.org/officeDocument/2006/relationships/customXml" Target="../ink/ink4333.xml"/><Relationship Id="rId75" Type="http://schemas.openxmlformats.org/officeDocument/2006/relationships/customXml" Target="../ink/ink4344.xml"/><Relationship Id="rId96" Type="http://schemas.openxmlformats.org/officeDocument/2006/relationships/image" Target="../media/image478.png"/><Relationship Id="rId140" Type="http://schemas.openxmlformats.org/officeDocument/2006/relationships/customXml" Target="../ink/ink4378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309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328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373.xml"/><Relationship Id="rId151" Type="http://schemas.openxmlformats.org/officeDocument/2006/relationships/image" Target="../media/image504.png"/><Relationship Id="rId172" Type="http://schemas.openxmlformats.org/officeDocument/2006/relationships/customXml" Target="../ink/ink4394.xml"/><Relationship Id="rId193" Type="http://schemas.openxmlformats.org/officeDocument/2006/relationships/customXml" Target="../ink/ink4405.xml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323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355.xml"/><Relationship Id="rId120" Type="http://schemas.openxmlformats.org/officeDocument/2006/relationships/customXml" Target="../ink/ink4368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389.xml"/><Relationship Id="rId183" Type="http://schemas.openxmlformats.org/officeDocument/2006/relationships/customXml" Target="../ink/ink4400.xml"/><Relationship Id="rId2" Type="http://schemas.openxmlformats.org/officeDocument/2006/relationships/customXml" Target="../ink/ink4307.xml"/><Relationship Id="rId29" Type="http://schemas.openxmlformats.org/officeDocument/2006/relationships/image" Target="../media/image448.png"/><Relationship Id="rId24" Type="http://schemas.openxmlformats.org/officeDocument/2006/relationships/customXml" Target="../ink/ink4318.xml"/><Relationship Id="rId40" Type="http://schemas.openxmlformats.org/officeDocument/2006/relationships/customXml" Target="../ink/ink4326.xml"/><Relationship Id="rId45" Type="http://schemas.openxmlformats.org/officeDocument/2006/relationships/image" Target="../media/image456.png"/><Relationship Id="rId66" Type="http://schemas.openxmlformats.org/officeDocument/2006/relationships/customXml" Target="../ink/ink4339.xml"/><Relationship Id="rId87" Type="http://schemas.openxmlformats.org/officeDocument/2006/relationships/customXml" Target="../ink/ink4350.xml"/><Relationship Id="rId110" Type="http://schemas.openxmlformats.org/officeDocument/2006/relationships/customXml" Target="../ink/ink4363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376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384.xml"/><Relationship Id="rId173" Type="http://schemas.openxmlformats.org/officeDocument/2006/relationships/customXml" Target="../ink/ink4395.xml"/><Relationship Id="rId194" Type="http://schemas.openxmlformats.org/officeDocument/2006/relationships/image" Target="../media/image525.png"/><Relationship Id="rId199" Type="http://schemas.openxmlformats.org/officeDocument/2006/relationships/customXml" Target="../ink/ink4408.xml"/><Relationship Id="rId19" Type="http://schemas.openxmlformats.org/officeDocument/2006/relationships/image" Target="../media/image443.png"/><Relationship Id="rId14" Type="http://schemas.openxmlformats.org/officeDocument/2006/relationships/customXml" Target="../ink/ink4313.xml"/><Relationship Id="rId30" Type="http://schemas.openxmlformats.org/officeDocument/2006/relationships/customXml" Target="../ink/ink4321.xml"/><Relationship Id="rId35" Type="http://schemas.openxmlformats.org/officeDocument/2006/relationships/image" Target="../media/image451.png"/><Relationship Id="rId56" Type="http://schemas.openxmlformats.org/officeDocument/2006/relationships/customXml" Target="../ink/ink4334.xml"/><Relationship Id="rId77" Type="http://schemas.openxmlformats.org/officeDocument/2006/relationships/customXml" Target="../ink/ink4345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371.xml"/><Relationship Id="rId147" Type="http://schemas.openxmlformats.org/officeDocument/2006/relationships/image" Target="../media/image502.png"/><Relationship Id="rId168" Type="http://schemas.openxmlformats.org/officeDocument/2006/relationships/customXml" Target="../ink/ink4392.xml"/><Relationship Id="rId8" Type="http://schemas.openxmlformats.org/officeDocument/2006/relationships/customXml" Target="../ink/ink4310.xml"/><Relationship Id="rId51" Type="http://schemas.openxmlformats.org/officeDocument/2006/relationships/image" Target="../media/image459.png"/><Relationship Id="rId72" Type="http://schemas.openxmlformats.org/officeDocument/2006/relationships/customXml" Target="../ink/ink4342.xml"/><Relationship Id="rId93" Type="http://schemas.openxmlformats.org/officeDocument/2006/relationships/customXml" Target="../ink/ink4353.xml"/><Relationship Id="rId98" Type="http://schemas.openxmlformats.org/officeDocument/2006/relationships/customXml" Target="../ink/ink4356.xml"/><Relationship Id="rId121" Type="http://schemas.openxmlformats.org/officeDocument/2006/relationships/image" Target="../media/image489.png"/><Relationship Id="rId142" Type="http://schemas.openxmlformats.org/officeDocument/2006/relationships/customXml" Target="../ink/ink4379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189" Type="http://schemas.openxmlformats.org/officeDocument/2006/relationships/customXml" Target="../ink/ink4403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329.xml"/><Relationship Id="rId67" Type="http://schemas.openxmlformats.org/officeDocument/2006/relationships/image" Target="../media/image466.png"/><Relationship Id="rId116" Type="http://schemas.openxmlformats.org/officeDocument/2006/relationships/customXml" Target="../ink/ink4366.xml"/><Relationship Id="rId137" Type="http://schemas.openxmlformats.org/officeDocument/2006/relationships/image" Target="../media/image497.png"/><Relationship Id="rId158" Type="http://schemas.openxmlformats.org/officeDocument/2006/relationships/customXml" Target="../ink/ink4387.xml"/><Relationship Id="rId20" Type="http://schemas.openxmlformats.org/officeDocument/2006/relationships/customXml" Target="../ink/ink4316.xml"/><Relationship Id="rId41" Type="http://schemas.openxmlformats.org/officeDocument/2006/relationships/image" Target="../media/image454.png"/><Relationship Id="rId62" Type="http://schemas.openxmlformats.org/officeDocument/2006/relationships/customXml" Target="../ink/ink4337.xml"/><Relationship Id="rId83" Type="http://schemas.openxmlformats.org/officeDocument/2006/relationships/customXml" Target="../ink/ink4348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374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398.xml"/><Relationship Id="rId195" Type="http://schemas.openxmlformats.org/officeDocument/2006/relationships/customXml" Target="../ink/ink4406.xml"/><Relationship Id="rId190" Type="http://schemas.openxmlformats.org/officeDocument/2006/relationships/image" Target="../media/image523.png"/><Relationship Id="rId15" Type="http://schemas.openxmlformats.org/officeDocument/2006/relationships/image" Target="../media/image428.png"/><Relationship Id="rId36" Type="http://schemas.openxmlformats.org/officeDocument/2006/relationships/customXml" Target="../ink/ink4324.xml"/><Relationship Id="rId57" Type="http://schemas.openxmlformats.org/officeDocument/2006/relationships/image" Target="../media/image462.png"/><Relationship Id="rId106" Type="http://schemas.openxmlformats.org/officeDocument/2006/relationships/customXml" Target="../ink/ink4361.xml"/><Relationship Id="rId127" Type="http://schemas.openxmlformats.org/officeDocument/2006/relationships/image" Target="../media/image492.png"/><Relationship Id="rId10" Type="http://schemas.openxmlformats.org/officeDocument/2006/relationships/customXml" Target="../ink/ink4311.xml"/><Relationship Id="rId31" Type="http://schemas.openxmlformats.org/officeDocument/2006/relationships/image" Target="../media/image449.png"/><Relationship Id="rId52" Type="http://schemas.openxmlformats.org/officeDocument/2006/relationships/customXml" Target="../ink/ink4332.xml"/><Relationship Id="rId73" Type="http://schemas.openxmlformats.org/officeDocument/2006/relationships/customXml" Target="../ink/ink4343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357.xml"/><Relationship Id="rId101" Type="http://schemas.openxmlformats.org/officeDocument/2006/relationships/customXml" Target="../ink/ink4358.xml"/><Relationship Id="rId122" Type="http://schemas.openxmlformats.org/officeDocument/2006/relationships/customXml" Target="../ink/ink4369.xml"/><Relationship Id="rId143" Type="http://schemas.openxmlformats.org/officeDocument/2006/relationships/image" Target="../media/image500.png"/><Relationship Id="rId148" Type="http://schemas.openxmlformats.org/officeDocument/2006/relationships/customXml" Target="../ink/ink4382.xml"/><Relationship Id="rId164" Type="http://schemas.openxmlformats.org/officeDocument/2006/relationships/customXml" Target="../ink/ink4390.xml"/><Relationship Id="rId169" Type="http://schemas.openxmlformats.org/officeDocument/2006/relationships/image" Target="../media/image513.png"/><Relationship Id="rId185" Type="http://schemas.openxmlformats.org/officeDocument/2006/relationships/customXml" Target="../ink/ink4401.xml"/><Relationship Id="rId4" Type="http://schemas.openxmlformats.org/officeDocument/2006/relationships/customXml" Target="../ink/ink4308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319.xml"/><Relationship Id="rId47" Type="http://schemas.openxmlformats.org/officeDocument/2006/relationships/image" Target="../media/image457.png"/><Relationship Id="rId68" Type="http://schemas.openxmlformats.org/officeDocument/2006/relationships/customXml" Target="../ink/ink4340.xml"/><Relationship Id="rId89" Type="http://schemas.openxmlformats.org/officeDocument/2006/relationships/customXml" Target="../ink/ink4351.xml"/><Relationship Id="rId112" Type="http://schemas.openxmlformats.org/officeDocument/2006/relationships/customXml" Target="../ink/ink4364.xml"/><Relationship Id="rId133" Type="http://schemas.openxmlformats.org/officeDocument/2006/relationships/image" Target="../media/image495.png"/><Relationship Id="rId154" Type="http://schemas.openxmlformats.org/officeDocument/2006/relationships/customXml" Target="../ink/ink4385.xml"/><Relationship Id="rId175" Type="http://schemas.openxmlformats.org/officeDocument/2006/relationships/customXml" Target="../ink/ink4396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314.xml"/><Relationship Id="rId37" Type="http://schemas.openxmlformats.org/officeDocument/2006/relationships/image" Target="../media/image452.png"/><Relationship Id="rId58" Type="http://schemas.openxmlformats.org/officeDocument/2006/relationships/customXml" Target="../ink/ink4335.xml"/><Relationship Id="rId79" Type="http://schemas.openxmlformats.org/officeDocument/2006/relationships/customXml" Target="../ink/ink4346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380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330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375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407.xml"/><Relationship Id="rId17" Type="http://schemas.openxmlformats.org/officeDocument/2006/relationships/image" Target="../media/image442.png"/><Relationship Id="rId38" Type="http://schemas.openxmlformats.org/officeDocument/2006/relationships/customXml" Target="../ink/ink4325.xml"/><Relationship Id="rId59" Type="http://schemas.openxmlformats.org/officeDocument/2006/relationships/image" Target="../media/image99.png"/><Relationship Id="rId103" Type="http://schemas.openxmlformats.org/officeDocument/2006/relationships/customXml" Target="../ink/ink4359.xml"/><Relationship Id="rId124" Type="http://schemas.openxmlformats.org/officeDocument/2006/relationships/customXml" Target="../ink/ink4370.xml"/><Relationship Id="rId70" Type="http://schemas.openxmlformats.org/officeDocument/2006/relationships/customXml" Target="../ink/ink4341.xml"/><Relationship Id="rId91" Type="http://schemas.openxmlformats.org/officeDocument/2006/relationships/customXml" Target="../ink/ink4352.xml"/><Relationship Id="rId145" Type="http://schemas.openxmlformats.org/officeDocument/2006/relationships/image" Target="../media/image501.png"/><Relationship Id="rId166" Type="http://schemas.openxmlformats.org/officeDocument/2006/relationships/customXml" Target="../ink/ink4391.xml"/><Relationship Id="rId187" Type="http://schemas.openxmlformats.org/officeDocument/2006/relationships/customXml" Target="../ink/ink440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20.xml"/><Relationship Id="rId49" Type="http://schemas.openxmlformats.org/officeDocument/2006/relationships/image" Target="../media/image458.png"/><Relationship Id="rId114" Type="http://schemas.openxmlformats.org/officeDocument/2006/relationships/customXml" Target="../ink/ink4365.xml"/><Relationship Id="rId60" Type="http://schemas.openxmlformats.org/officeDocument/2006/relationships/customXml" Target="../ink/ink4336.xml"/><Relationship Id="rId81" Type="http://schemas.openxmlformats.org/officeDocument/2006/relationships/customXml" Target="../ink/ink4347.xml"/><Relationship Id="rId135" Type="http://schemas.openxmlformats.org/officeDocument/2006/relationships/image" Target="../media/image496.png"/><Relationship Id="rId156" Type="http://schemas.openxmlformats.org/officeDocument/2006/relationships/customXml" Target="../ink/ink4386.xml"/><Relationship Id="rId177" Type="http://schemas.openxmlformats.org/officeDocument/2006/relationships/customXml" Target="../ink/ink4397.xml"/><Relationship Id="rId198" Type="http://schemas.openxmlformats.org/officeDocument/2006/relationships/image" Target="../media/image527.png"/><Relationship Id="rId18" Type="http://schemas.openxmlformats.org/officeDocument/2006/relationships/customXml" Target="../ink/ink4315.xml"/><Relationship Id="rId39" Type="http://schemas.openxmlformats.org/officeDocument/2006/relationships/image" Target="../media/image453.png"/><Relationship Id="rId50" Type="http://schemas.openxmlformats.org/officeDocument/2006/relationships/customXml" Target="../ink/ink4331.xml"/><Relationship Id="rId104" Type="http://schemas.openxmlformats.org/officeDocument/2006/relationships/customXml" Target="../ink/ink4360.xml"/><Relationship Id="rId125" Type="http://schemas.openxmlformats.org/officeDocument/2006/relationships/image" Target="../media/image491.png"/><Relationship Id="rId146" Type="http://schemas.openxmlformats.org/officeDocument/2006/relationships/customXml" Target="../ink/ink4381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.png"/><Relationship Id="rId18" Type="http://schemas.openxmlformats.org/officeDocument/2006/relationships/customXml" Target="../ink/ink86.xml"/><Relationship Id="rId26" Type="http://schemas.openxmlformats.org/officeDocument/2006/relationships/customXml" Target="../ink/ink90.xml"/><Relationship Id="rId21" Type="http://schemas.openxmlformats.org/officeDocument/2006/relationships/image" Target="../media/image16.png"/><Relationship Id="rId34" Type="http://schemas.openxmlformats.org/officeDocument/2006/relationships/customXml" Target="../ink/ink94.xml"/><Relationship Id="rId7" Type="http://schemas.openxmlformats.org/officeDocument/2006/relationships/image" Target="../media/image5.png"/><Relationship Id="rId12" Type="http://schemas.openxmlformats.org/officeDocument/2006/relationships/customXml" Target="../ink/ink83.xml"/><Relationship Id="rId17" Type="http://schemas.openxmlformats.org/officeDocument/2006/relationships/image" Target="../media/image14.png"/><Relationship Id="rId25" Type="http://schemas.openxmlformats.org/officeDocument/2006/relationships/image" Target="../media/image18.png"/><Relationship Id="rId33" Type="http://schemas.openxmlformats.org/officeDocument/2006/relationships/image" Target="../media/image35.png"/><Relationship Id="rId2" Type="http://schemas.openxmlformats.org/officeDocument/2006/relationships/customXml" Target="../ink/ink79.xml"/><Relationship Id="rId16" Type="http://schemas.openxmlformats.org/officeDocument/2006/relationships/customXml" Target="../ink/ink85.xml"/><Relationship Id="rId20" Type="http://schemas.openxmlformats.org/officeDocument/2006/relationships/customXml" Target="../ink/ink87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.xml"/><Relationship Id="rId11" Type="http://schemas.openxmlformats.org/officeDocument/2006/relationships/image" Target="../media/image7.png"/><Relationship Id="rId24" Type="http://schemas.openxmlformats.org/officeDocument/2006/relationships/customXml" Target="../ink/ink89.xml"/><Relationship Id="rId32" Type="http://schemas.openxmlformats.org/officeDocument/2006/relationships/customXml" Target="../ink/ink93.xml"/><Relationship Id="rId37" Type="http://schemas.openxmlformats.org/officeDocument/2006/relationships/image" Target="../media/image37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7.png"/><Relationship Id="rId28" Type="http://schemas.openxmlformats.org/officeDocument/2006/relationships/customXml" Target="../ink/ink91.xml"/><Relationship Id="rId36" Type="http://schemas.openxmlformats.org/officeDocument/2006/relationships/customXml" Target="../ink/ink95.xml"/><Relationship Id="rId10" Type="http://schemas.openxmlformats.org/officeDocument/2006/relationships/customXml" Target="../ink/ink82.xml"/><Relationship Id="rId19" Type="http://schemas.openxmlformats.org/officeDocument/2006/relationships/image" Target="../media/image15.png"/><Relationship Id="rId31" Type="http://schemas.openxmlformats.org/officeDocument/2006/relationships/image" Target="../media/image21.png"/><Relationship Id="rId9" Type="http://schemas.openxmlformats.org/officeDocument/2006/relationships/image" Target="../media/image6.png"/><Relationship Id="rId14" Type="http://schemas.openxmlformats.org/officeDocument/2006/relationships/customXml" Target="../ink/ink84.xml"/><Relationship Id="rId22" Type="http://schemas.openxmlformats.org/officeDocument/2006/relationships/customXml" Target="../ink/ink88.xml"/><Relationship Id="rId27" Type="http://schemas.openxmlformats.org/officeDocument/2006/relationships/image" Target="../media/image19.png"/><Relationship Id="rId30" Type="http://schemas.openxmlformats.org/officeDocument/2006/relationships/customXml" Target="../ink/ink92.xml"/><Relationship Id="rId35" Type="http://schemas.openxmlformats.org/officeDocument/2006/relationships/image" Target="../media/image36.png"/><Relationship Id="rId8" Type="http://schemas.openxmlformats.org/officeDocument/2006/relationships/customXml" Target="../ink/ink81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429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479.xml"/><Relationship Id="rId159" Type="http://schemas.openxmlformats.org/officeDocument/2006/relationships/image" Target="../media/image508.png"/><Relationship Id="rId170" Type="http://schemas.openxmlformats.org/officeDocument/2006/relationships/customXml" Target="../ink/ink4495.xml"/><Relationship Id="rId191" Type="http://schemas.openxmlformats.org/officeDocument/2006/relationships/customXml" Target="../ink/ink4506.xml"/><Relationship Id="rId205" Type="http://schemas.openxmlformats.org/officeDocument/2006/relationships/customXml" Target="../ink/ink4513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424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474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456.xml"/><Relationship Id="rId160" Type="http://schemas.openxmlformats.org/officeDocument/2006/relationships/customXml" Target="../ink/ink4490.xml"/><Relationship Id="rId181" Type="http://schemas.openxmlformats.org/officeDocument/2006/relationships/customXml" Target="../ink/ink4501.xml"/><Relationship Id="rId22" Type="http://schemas.openxmlformats.org/officeDocument/2006/relationships/customXml" Target="../ink/ink4419.xml"/><Relationship Id="rId43" Type="http://schemas.openxmlformats.org/officeDocument/2006/relationships/image" Target="../media/image455.png"/><Relationship Id="rId64" Type="http://schemas.openxmlformats.org/officeDocument/2006/relationships/customXml" Target="../ink/ink4440.xml"/><Relationship Id="rId118" Type="http://schemas.openxmlformats.org/officeDocument/2006/relationships/customXml" Target="../ink/ink4469.xml"/><Relationship Id="rId139" Type="http://schemas.openxmlformats.org/officeDocument/2006/relationships/image" Target="../media/image498.png"/><Relationship Id="rId85" Type="http://schemas.openxmlformats.org/officeDocument/2006/relationships/customXml" Target="../ink/ink4451.xml"/><Relationship Id="rId150" Type="http://schemas.openxmlformats.org/officeDocument/2006/relationships/customXml" Target="../ink/ink4485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12" Type="http://schemas.openxmlformats.org/officeDocument/2006/relationships/customXml" Target="../ink/ink4414.xml"/><Relationship Id="rId33" Type="http://schemas.openxmlformats.org/officeDocument/2006/relationships/image" Target="../media/image450.png"/><Relationship Id="rId108" Type="http://schemas.openxmlformats.org/officeDocument/2006/relationships/customXml" Target="../ink/ink4464.xml"/><Relationship Id="rId129" Type="http://schemas.openxmlformats.org/officeDocument/2006/relationships/image" Target="../media/image493.png"/><Relationship Id="rId54" Type="http://schemas.openxmlformats.org/officeDocument/2006/relationships/customXml" Target="../ink/ink4435.xml"/><Relationship Id="rId75" Type="http://schemas.openxmlformats.org/officeDocument/2006/relationships/customXml" Target="../ink/ink4446.xml"/><Relationship Id="rId96" Type="http://schemas.openxmlformats.org/officeDocument/2006/relationships/image" Target="../media/image478.png"/><Relationship Id="rId140" Type="http://schemas.openxmlformats.org/officeDocument/2006/relationships/customXml" Target="../ink/ink4480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411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430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475.xml"/><Relationship Id="rId151" Type="http://schemas.openxmlformats.org/officeDocument/2006/relationships/image" Target="../media/image504.png"/><Relationship Id="rId172" Type="http://schemas.openxmlformats.org/officeDocument/2006/relationships/customXml" Target="../ink/ink4496.xml"/><Relationship Id="rId193" Type="http://schemas.openxmlformats.org/officeDocument/2006/relationships/customXml" Target="../ink/ink4507.xml"/><Relationship Id="rId207" Type="http://schemas.openxmlformats.org/officeDocument/2006/relationships/customXml" Target="../ink/ink4514.xml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425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457.xml"/><Relationship Id="rId120" Type="http://schemas.openxmlformats.org/officeDocument/2006/relationships/customXml" Target="../ink/ink4470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491.xml"/><Relationship Id="rId183" Type="http://schemas.openxmlformats.org/officeDocument/2006/relationships/customXml" Target="../ink/ink4502.xml"/><Relationship Id="rId24" Type="http://schemas.openxmlformats.org/officeDocument/2006/relationships/customXml" Target="../ink/ink4420.xml"/><Relationship Id="rId45" Type="http://schemas.openxmlformats.org/officeDocument/2006/relationships/image" Target="../media/image456.png"/><Relationship Id="rId66" Type="http://schemas.openxmlformats.org/officeDocument/2006/relationships/customXml" Target="../ink/ink4441.xml"/><Relationship Id="rId87" Type="http://schemas.openxmlformats.org/officeDocument/2006/relationships/customXml" Target="../ink/ink4452.xml"/><Relationship Id="rId110" Type="http://schemas.openxmlformats.org/officeDocument/2006/relationships/customXml" Target="../ink/ink4465.xml"/><Relationship Id="rId131" Type="http://schemas.openxmlformats.org/officeDocument/2006/relationships/image" Target="../media/image49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486.xml"/><Relationship Id="rId173" Type="http://schemas.openxmlformats.org/officeDocument/2006/relationships/customXml" Target="../ink/ink4497.xml"/><Relationship Id="rId194" Type="http://schemas.openxmlformats.org/officeDocument/2006/relationships/image" Target="../media/image525.png"/><Relationship Id="rId199" Type="http://schemas.openxmlformats.org/officeDocument/2006/relationships/customXml" Target="../ink/ink4510.xml"/><Relationship Id="rId203" Type="http://schemas.openxmlformats.org/officeDocument/2006/relationships/customXml" Target="../ink/ink4512.xml"/><Relationship Id="rId208" Type="http://schemas.openxmlformats.org/officeDocument/2006/relationships/image" Target="../media/image531.png"/><Relationship Id="rId19" Type="http://schemas.openxmlformats.org/officeDocument/2006/relationships/image" Target="../media/image443.png"/><Relationship Id="rId14" Type="http://schemas.openxmlformats.org/officeDocument/2006/relationships/customXml" Target="../ink/ink4415.xml"/><Relationship Id="rId30" Type="http://schemas.openxmlformats.org/officeDocument/2006/relationships/customXml" Target="../ink/ink4423.xml"/><Relationship Id="rId35" Type="http://schemas.openxmlformats.org/officeDocument/2006/relationships/image" Target="../media/image451.png"/><Relationship Id="rId56" Type="http://schemas.openxmlformats.org/officeDocument/2006/relationships/customXml" Target="../ink/ink4436.xml"/><Relationship Id="rId77" Type="http://schemas.openxmlformats.org/officeDocument/2006/relationships/customXml" Target="../ink/ink4447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473.xml"/><Relationship Id="rId147" Type="http://schemas.openxmlformats.org/officeDocument/2006/relationships/image" Target="../media/image502.png"/><Relationship Id="rId168" Type="http://schemas.openxmlformats.org/officeDocument/2006/relationships/customXml" Target="../ink/ink4494.xml"/><Relationship Id="rId8" Type="http://schemas.openxmlformats.org/officeDocument/2006/relationships/customXml" Target="../ink/ink4412.xml"/><Relationship Id="rId51" Type="http://schemas.openxmlformats.org/officeDocument/2006/relationships/image" Target="../media/image459.png"/><Relationship Id="rId72" Type="http://schemas.openxmlformats.org/officeDocument/2006/relationships/customXml" Target="../ink/ink4444.xml"/><Relationship Id="rId93" Type="http://schemas.openxmlformats.org/officeDocument/2006/relationships/customXml" Target="../ink/ink4455.xml"/><Relationship Id="rId98" Type="http://schemas.openxmlformats.org/officeDocument/2006/relationships/customXml" Target="../ink/ink4458.xml"/><Relationship Id="rId121" Type="http://schemas.openxmlformats.org/officeDocument/2006/relationships/image" Target="../media/image489.png"/><Relationship Id="rId142" Type="http://schemas.openxmlformats.org/officeDocument/2006/relationships/customXml" Target="../ink/ink4481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189" Type="http://schemas.openxmlformats.org/officeDocument/2006/relationships/customXml" Target="../ink/ink4505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431.xml"/><Relationship Id="rId67" Type="http://schemas.openxmlformats.org/officeDocument/2006/relationships/image" Target="../media/image466.png"/><Relationship Id="rId116" Type="http://schemas.openxmlformats.org/officeDocument/2006/relationships/customXml" Target="../ink/ink4468.xml"/><Relationship Id="rId137" Type="http://schemas.openxmlformats.org/officeDocument/2006/relationships/image" Target="../media/image497.png"/><Relationship Id="rId158" Type="http://schemas.openxmlformats.org/officeDocument/2006/relationships/customXml" Target="../ink/ink4489.xml"/><Relationship Id="rId20" Type="http://schemas.openxmlformats.org/officeDocument/2006/relationships/customXml" Target="../ink/ink4418.xml"/><Relationship Id="rId41" Type="http://schemas.openxmlformats.org/officeDocument/2006/relationships/image" Target="../media/image454.png"/><Relationship Id="rId62" Type="http://schemas.openxmlformats.org/officeDocument/2006/relationships/customXml" Target="../ink/ink4439.xml"/><Relationship Id="rId83" Type="http://schemas.openxmlformats.org/officeDocument/2006/relationships/customXml" Target="../ink/ink4450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476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500.xml"/><Relationship Id="rId195" Type="http://schemas.openxmlformats.org/officeDocument/2006/relationships/customXml" Target="../ink/ink4508.xml"/><Relationship Id="rId209" Type="http://schemas.openxmlformats.org/officeDocument/2006/relationships/customXml" Target="../ink/ink4515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15" Type="http://schemas.openxmlformats.org/officeDocument/2006/relationships/image" Target="../media/image428.png"/><Relationship Id="rId36" Type="http://schemas.openxmlformats.org/officeDocument/2006/relationships/customXml" Target="../ink/ink4426.xml"/><Relationship Id="rId57" Type="http://schemas.openxmlformats.org/officeDocument/2006/relationships/image" Target="../media/image462.png"/><Relationship Id="rId106" Type="http://schemas.openxmlformats.org/officeDocument/2006/relationships/customXml" Target="../ink/ink4463.xml"/><Relationship Id="rId127" Type="http://schemas.openxmlformats.org/officeDocument/2006/relationships/image" Target="../media/image492.png"/><Relationship Id="rId10" Type="http://schemas.openxmlformats.org/officeDocument/2006/relationships/customXml" Target="../ink/ink4413.xml"/><Relationship Id="rId31" Type="http://schemas.openxmlformats.org/officeDocument/2006/relationships/image" Target="../media/image449.png"/><Relationship Id="rId52" Type="http://schemas.openxmlformats.org/officeDocument/2006/relationships/customXml" Target="../ink/ink4434.xml"/><Relationship Id="rId73" Type="http://schemas.openxmlformats.org/officeDocument/2006/relationships/customXml" Target="../ink/ink4445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459.xml"/><Relationship Id="rId101" Type="http://schemas.openxmlformats.org/officeDocument/2006/relationships/customXml" Target="../ink/ink4460.xml"/><Relationship Id="rId122" Type="http://schemas.openxmlformats.org/officeDocument/2006/relationships/customXml" Target="../ink/ink4471.xml"/><Relationship Id="rId143" Type="http://schemas.openxmlformats.org/officeDocument/2006/relationships/image" Target="../media/image500.png"/><Relationship Id="rId148" Type="http://schemas.openxmlformats.org/officeDocument/2006/relationships/customXml" Target="../ink/ink4484.xml"/><Relationship Id="rId164" Type="http://schemas.openxmlformats.org/officeDocument/2006/relationships/customXml" Target="../ink/ink4492.xml"/><Relationship Id="rId169" Type="http://schemas.openxmlformats.org/officeDocument/2006/relationships/image" Target="../media/image513.png"/><Relationship Id="rId185" Type="http://schemas.openxmlformats.org/officeDocument/2006/relationships/customXml" Target="../ink/ink4503.xml"/><Relationship Id="rId4" Type="http://schemas.openxmlformats.org/officeDocument/2006/relationships/customXml" Target="../ink/ink4410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10" Type="http://schemas.openxmlformats.org/officeDocument/2006/relationships/image" Target="../media/image532.png"/><Relationship Id="rId26" Type="http://schemas.openxmlformats.org/officeDocument/2006/relationships/customXml" Target="../ink/ink4421.xml"/><Relationship Id="rId47" Type="http://schemas.openxmlformats.org/officeDocument/2006/relationships/image" Target="../media/image457.png"/><Relationship Id="rId68" Type="http://schemas.openxmlformats.org/officeDocument/2006/relationships/customXml" Target="../ink/ink4442.xml"/><Relationship Id="rId89" Type="http://schemas.openxmlformats.org/officeDocument/2006/relationships/customXml" Target="../ink/ink4453.xml"/><Relationship Id="rId112" Type="http://schemas.openxmlformats.org/officeDocument/2006/relationships/customXml" Target="../ink/ink4466.xml"/><Relationship Id="rId133" Type="http://schemas.openxmlformats.org/officeDocument/2006/relationships/image" Target="../media/image495.png"/><Relationship Id="rId154" Type="http://schemas.openxmlformats.org/officeDocument/2006/relationships/customXml" Target="../ink/ink4487.xml"/><Relationship Id="rId175" Type="http://schemas.openxmlformats.org/officeDocument/2006/relationships/customXml" Target="../ink/ink4498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416.xml"/><Relationship Id="rId37" Type="http://schemas.openxmlformats.org/officeDocument/2006/relationships/image" Target="../media/image452.png"/><Relationship Id="rId58" Type="http://schemas.openxmlformats.org/officeDocument/2006/relationships/customXml" Target="../ink/ink4437.xml"/><Relationship Id="rId79" Type="http://schemas.openxmlformats.org/officeDocument/2006/relationships/customXml" Target="../ink/ink4448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482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432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477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509.xml"/><Relationship Id="rId201" Type="http://schemas.openxmlformats.org/officeDocument/2006/relationships/customXml" Target="../ink/ink4511.xml"/><Relationship Id="rId17" Type="http://schemas.openxmlformats.org/officeDocument/2006/relationships/image" Target="../media/image442.png"/><Relationship Id="rId38" Type="http://schemas.openxmlformats.org/officeDocument/2006/relationships/customXml" Target="../ink/ink4427.xml"/><Relationship Id="rId59" Type="http://schemas.openxmlformats.org/officeDocument/2006/relationships/image" Target="../media/image99.png"/><Relationship Id="rId103" Type="http://schemas.openxmlformats.org/officeDocument/2006/relationships/customXml" Target="../ink/ink4461.xml"/><Relationship Id="rId124" Type="http://schemas.openxmlformats.org/officeDocument/2006/relationships/customXml" Target="../ink/ink4472.xml"/><Relationship Id="rId70" Type="http://schemas.openxmlformats.org/officeDocument/2006/relationships/customXml" Target="../ink/ink4443.xml"/><Relationship Id="rId91" Type="http://schemas.openxmlformats.org/officeDocument/2006/relationships/customXml" Target="../ink/ink4454.xml"/><Relationship Id="rId145" Type="http://schemas.openxmlformats.org/officeDocument/2006/relationships/image" Target="../media/image501.png"/><Relationship Id="rId166" Type="http://schemas.openxmlformats.org/officeDocument/2006/relationships/customXml" Target="../ink/ink4493.xml"/><Relationship Id="rId187" Type="http://schemas.openxmlformats.org/officeDocument/2006/relationships/customXml" Target="../ink/ink450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22.xml"/><Relationship Id="rId49" Type="http://schemas.openxmlformats.org/officeDocument/2006/relationships/image" Target="../media/image458.png"/><Relationship Id="rId114" Type="http://schemas.openxmlformats.org/officeDocument/2006/relationships/customXml" Target="../ink/ink4467.xml"/><Relationship Id="rId60" Type="http://schemas.openxmlformats.org/officeDocument/2006/relationships/customXml" Target="../ink/ink4438.xml"/><Relationship Id="rId81" Type="http://schemas.openxmlformats.org/officeDocument/2006/relationships/customXml" Target="../ink/ink4449.xml"/><Relationship Id="rId135" Type="http://schemas.openxmlformats.org/officeDocument/2006/relationships/image" Target="../media/image496.png"/><Relationship Id="rId156" Type="http://schemas.openxmlformats.org/officeDocument/2006/relationships/customXml" Target="../ink/ink4488.xml"/><Relationship Id="rId177" Type="http://schemas.openxmlformats.org/officeDocument/2006/relationships/customXml" Target="../ink/ink4499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18" Type="http://schemas.openxmlformats.org/officeDocument/2006/relationships/customXml" Target="../ink/ink4417.xml"/><Relationship Id="rId39" Type="http://schemas.openxmlformats.org/officeDocument/2006/relationships/image" Target="../media/image453.png"/><Relationship Id="rId50" Type="http://schemas.openxmlformats.org/officeDocument/2006/relationships/customXml" Target="../ink/ink4433.xml"/><Relationship Id="rId104" Type="http://schemas.openxmlformats.org/officeDocument/2006/relationships/customXml" Target="../ink/ink4462.xml"/><Relationship Id="rId125" Type="http://schemas.openxmlformats.org/officeDocument/2006/relationships/image" Target="../media/image491.png"/><Relationship Id="rId146" Type="http://schemas.openxmlformats.org/officeDocument/2006/relationships/customXml" Target="../ink/ink4483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4409.xml"/><Relationship Id="rId29" Type="http://schemas.openxmlformats.org/officeDocument/2006/relationships/image" Target="../media/image448.png"/><Relationship Id="rId40" Type="http://schemas.openxmlformats.org/officeDocument/2006/relationships/customXml" Target="../ink/ink4428.xml"/><Relationship Id="rId115" Type="http://schemas.openxmlformats.org/officeDocument/2006/relationships/image" Target="../media/image486.png"/><Relationship Id="rId136" Type="http://schemas.openxmlformats.org/officeDocument/2006/relationships/customXml" Target="../ink/ink4478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536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586.xml"/><Relationship Id="rId159" Type="http://schemas.openxmlformats.org/officeDocument/2006/relationships/image" Target="../media/image508.png"/><Relationship Id="rId170" Type="http://schemas.openxmlformats.org/officeDocument/2006/relationships/customXml" Target="../ink/ink4602.xml"/><Relationship Id="rId191" Type="http://schemas.openxmlformats.org/officeDocument/2006/relationships/customXml" Target="../ink/ink4613.xml"/><Relationship Id="rId205" Type="http://schemas.openxmlformats.org/officeDocument/2006/relationships/customXml" Target="../ink/ink4620.xml"/><Relationship Id="rId226" Type="http://schemas.openxmlformats.org/officeDocument/2006/relationships/image" Target="../media/image540.png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531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581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563.xml"/><Relationship Id="rId160" Type="http://schemas.openxmlformats.org/officeDocument/2006/relationships/customXml" Target="../ink/ink4597.xml"/><Relationship Id="rId181" Type="http://schemas.openxmlformats.org/officeDocument/2006/relationships/customXml" Target="../ink/ink4608.xml"/><Relationship Id="rId216" Type="http://schemas.openxmlformats.org/officeDocument/2006/relationships/image" Target="../media/image535.png"/><Relationship Id="rId237" Type="http://schemas.openxmlformats.org/officeDocument/2006/relationships/customXml" Target="../ink/ink4637.xml"/><Relationship Id="rId22" Type="http://schemas.openxmlformats.org/officeDocument/2006/relationships/customXml" Target="../ink/ink4526.xml"/><Relationship Id="rId43" Type="http://schemas.openxmlformats.org/officeDocument/2006/relationships/image" Target="../media/image455.png"/><Relationship Id="rId64" Type="http://schemas.openxmlformats.org/officeDocument/2006/relationships/customXml" Target="../ink/ink4547.xml"/><Relationship Id="rId118" Type="http://schemas.openxmlformats.org/officeDocument/2006/relationships/customXml" Target="../ink/ink4576.xml"/><Relationship Id="rId139" Type="http://schemas.openxmlformats.org/officeDocument/2006/relationships/image" Target="../media/image498.png"/><Relationship Id="rId85" Type="http://schemas.openxmlformats.org/officeDocument/2006/relationships/customXml" Target="../ink/ink4558.xml"/><Relationship Id="rId150" Type="http://schemas.openxmlformats.org/officeDocument/2006/relationships/customXml" Target="../ink/ink4592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631.xml"/><Relationship Id="rId248" Type="http://schemas.openxmlformats.org/officeDocument/2006/relationships/customXml" Target="../ink/ink4643.xml"/><Relationship Id="rId12" Type="http://schemas.openxmlformats.org/officeDocument/2006/relationships/customXml" Target="../ink/ink4521.xml"/><Relationship Id="rId33" Type="http://schemas.openxmlformats.org/officeDocument/2006/relationships/image" Target="../media/image450.png"/><Relationship Id="rId108" Type="http://schemas.openxmlformats.org/officeDocument/2006/relationships/customXml" Target="../ink/ink4571.xml"/><Relationship Id="rId129" Type="http://schemas.openxmlformats.org/officeDocument/2006/relationships/image" Target="../media/image493.png"/><Relationship Id="rId54" Type="http://schemas.openxmlformats.org/officeDocument/2006/relationships/customXml" Target="../ink/ink4542.xml"/><Relationship Id="rId75" Type="http://schemas.openxmlformats.org/officeDocument/2006/relationships/customXml" Target="../ink/ink4553.xml"/><Relationship Id="rId96" Type="http://schemas.openxmlformats.org/officeDocument/2006/relationships/image" Target="../media/image478.png"/><Relationship Id="rId140" Type="http://schemas.openxmlformats.org/officeDocument/2006/relationships/customXml" Target="../ink/ink4587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626.xml"/><Relationship Id="rId6" Type="http://schemas.openxmlformats.org/officeDocument/2006/relationships/customXml" Target="../ink/ink4518.xml"/><Relationship Id="rId238" Type="http://schemas.openxmlformats.org/officeDocument/2006/relationships/image" Target="../media/image54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537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582.xml"/><Relationship Id="rId151" Type="http://schemas.openxmlformats.org/officeDocument/2006/relationships/image" Target="../media/image504.png"/><Relationship Id="rId172" Type="http://schemas.openxmlformats.org/officeDocument/2006/relationships/customXml" Target="../ink/ink4603.xml"/><Relationship Id="rId193" Type="http://schemas.openxmlformats.org/officeDocument/2006/relationships/customXml" Target="../ink/ink4614.xml"/><Relationship Id="rId207" Type="http://schemas.openxmlformats.org/officeDocument/2006/relationships/customXml" Target="../ink/ink4621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532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564.xml"/><Relationship Id="rId120" Type="http://schemas.openxmlformats.org/officeDocument/2006/relationships/customXml" Target="../ink/ink4577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598.xml"/><Relationship Id="rId183" Type="http://schemas.openxmlformats.org/officeDocument/2006/relationships/customXml" Target="../ink/ink4609.xml"/><Relationship Id="rId218" Type="http://schemas.openxmlformats.org/officeDocument/2006/relationships/image" Target="../media/image536.png"/><Relationship Id="rId239" Type="http://schemas.openxmlformats.org/officeDocument/2006/relationships/customXml" Target="../ink/ink4638.xml"/><Relationship Id="rId24" Type="http://schemas.openxmlformats.org/officeDocument/2006/relationships/customXml" Target="../ink/ink4527.xml"/><Relationship Id="rId45" Type="http://schemas.openxmlformats.org/officeDocument/2006/relationships/image" Target="../media/image456.png"/><Relationship Id="rId66" Type="http://schemas.openxmlformats.org/officeDocument/2006/relationships/customXml" Target="../ink/ink4548.xml"/><Relationship Id="rId87" Type="http://schemas.openxmlformats.org/officeDocument/2006/relationships/customXml" Target="../ink/ink4559.xml"/><Relationship Id="rId110" Type="http://schemas.openxmlformats.org/officeDocument/2006/relationships/customXml" Target="../ink/ink4572.xml"/><Relationship Id="rId131" Type="http://schemas.openxmlformats.org/officeDocument/2006/relationships/image" Target="../media/image494.png"/><Relationship Id="rId152" Type="http://schemas.openxmlformats.org/officeDocument/2006/relationships/customXml" Target="../ink/ink4593.xml"/><Relationship Id="rId173" Type="http://schemas.openxmlformats.org/officeDocument/2006/relationships/customXml" Target="../ink/ink4604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632.xml"/><Relationship Id="rId240" Type="http://schemas.openxmlformats.org/officeDocument/2006/relationships/image" Target="../media/image546.png"/><Relationship Id="rId14" Type="http://schemas.openxmlformats.org/officeDocument/2006/relationships/customXml" Target="../ink/ink4522.xml"/><Relationship Id="rId35" Type="http://schemas.openxmlformats.org/officeDocument/2006/relationships/image" Target="../media/image451.png"/><Relationship Id="rId56" Type="http://schemas.openxmlformats.org/officeDocument/2006/relationships/customXml" Target="../ink/ink4543.xml"/><Relationship Id="rId77" Type="http://schemas.openxmlformats.org/officeDocument/2006/relationships/customXml" Target="../ink/ink4554.xml"/><Relationship Id="rId100" Type="http://schemas.openxmlformats.org/officeDocument/2006/relationships/image" Target="../media/image479.png"/><Relationship Id="rId8" Type="http://schemas.openxmlformats.org/officeDocument/2006/relationships/customXml" Target="../ink/ink4519.xml"/><Relationship Id="rId98" Type="http://schemas.openxmlformats.org/officeDocument/2006/relationships/customXml" Target="../ink/ink4565.xml"/><Relationship Id="rId121" Type="http://schemas.openxmlformats.org/officeDocument/2006/relationships/image" Target="../media/image489.png"/><Relationship Id="rId142" Type="http://schemas.openxmlformats.org/officeDocument/2006/relationships/customXml" Target="../ink/ink4588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627.xml"/><Relationship Id="rId230" Type="http://schemas.openxmlformats.org/officeDocument/2006/relationships/image" Target="../media/image542.png"/><Relationship Id="rId25" Type="http://schemas.openxmlformats.org/officeDocument/2006/relationships/image" Target="../media/image446.png"/><Relationship Id="rId46" Type="http://schemas.openxmlformats.org/officeDocument/2006/relationships/customXml" Target="../ink/ink4538.xml"/><Relationship Id="rId67" Type="http://schemas.openxmlformats.org/officeDocument/2006/relationships/image" Target="../media/image466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583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615.xml"/><Relationship Id="rId209" Type="http://schemas.openxmlformats.org/officeDocument/2006/relationships/customXml" Target="../ink/ink4622.xml"/><Relationship Id="rId220" Type="http://schemas.openxmlformats.org/officeDocument/2006/relationships/image" Target="../media/image537.png"/><Relationship Id="rId241" Type="http://schemas.openxmlformats.org/officeDocument/2006/relationships/customXml" Target="../ink/ink4639.xml"/><Relationship Id="rId15" Type="http://schemas.openxmlformats.org/officeDocument/2006/relationships/image" Target="../media/image428.png"/><Relationship Id="rId36" Type="http://schemas.openxmlformats.org/officeDocument/2006/relationships/customXml" Target="../ink/ink4533.xml"/><Relationship Id="rId57" Type="http://schemas.openxmlformats.org/officeDocument/2006/relationships/image" Target="../media/image462.png"/><Relationship Id="rId78" Type="http://schemas.openxmlformats.org/officeDocument/2006/relationships/image" Target="../media/image469.png"/><Relationship Id="rId99" Type="http://schemas.openxmlformats.org/officeDocument/2006/relationships/customXml" Target="../ink/ink4566.xml"/><Relationship Id="rId101" Type="http://schemas.openxmlformats.org/officeDocument/2006/relationships/customXml" Target="../ink/ink4567.xml"/><Relationship Id="rId122" Type="http://schemas.openxmlformats.org/officeDocument/2006/relationships/customXml" Target="../ink/ink4578.xml"/><Relationship Id="rId143" Type="http://schemas.openxmlformats.org/officeDocument/2006/relationships/image" Target="../media/image500.png"/><Relationship Id="rId164" Type="http://schemas.openxmlformats.org/officeDocument/2006/relationships/customXml" Target="../ink/ink4599.xml"/><Relationship Id="rId185" Type="http://schemas.openxmlformats.org/officeDocument/2006/relationships/customXml" Target="../ink/ink4610.xml"/><Relationship Id="rId4" Type="http://schemas.openxmlformats.org/officeDocument/2006/relationships/customXml" Target="../ink/ink4517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10" Type="http://schemas.openxmlformats.org/officeDocument/2006/relationships/image" Target="../media/image532.png"/><Relationship Id="rId215" Type="http://schemas.openxmlformats.org/officeDocument/2006/relationships/customXml" Target="../ink/ink4625.xml"/><Relationship Id="rId236" Type="http://schemas.openxmlformats.org/officeDocument/2006/relationships/customXml" Target="../ink/ink4636.xml"/><Relationship Id="rId26" Type="http://schemas.openxmlformats.org/officeDocument/2006/relationships/customXml" Target="../ink/ink4528.xml"/><Relationship Id="rId231" Type="http://schemas.openxmlformats.org/officeDocument/2006/relationships/customXml" Target="../ink/ink4633.xml"/><Relationship Id="rId47" Type="http://schemas.openxmlformats.org/officeDocument/2006/relationships/image" Target="../media/image457.png"/><Relationship Id="rId68" Type="http://schemas.openxmlformats.org/officeDocument/2006/relationships/customXml" Target="../ink/ink4549.xml"/><Relationship Id="rId89" Type="http://schemas.openxmlformats.org/officeDocument/2006/relationships/customXml" Target="../ink/ink4560.xml"/><Relationship Id="rId112" Type="http://schemas.openxmlformats.org/officeDocument/2006/relationships/customXml" Target="../ink/ink4573.xml"/><Relationship Id="rId133" Type="http://schemas.openxmlformats.org/officeDocument/2006/relationships/image" Target="../media/image495.png"/><Relationship Id="rId154" Type="http://schemas.openxmlformats.org/officeDocument/2006/relationships/customXml" Target="../ink/ink4594.xml"/><Relationship Id="rId175" Type="http://schemas.openxmlformats.org/officeDocument/2006/relationships/customXml" Target="../ink/ink4605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523.xml"/><Relationship Id="rId221" Type="http://schemas.openxmlformats.org/officeDocument/2006/relationships/customXml" Target="../ink/ink4628.xml"/><Relationship Id="rId242" Type="http://schemas.openxmlformats.org/officeDocument/2006/relationships/image" Target="../media/image547.png"/><Relationship Id="rId37" Type="http://schemas.openxmlformats.org/officeDocument/2006/relationships/image" Target="../media/image452.png"/><Relationship Id="rId58" Type="http://schemas.openxmlformats.org/officeDocument/2006/relationships/customXml" Target="../ink/ink4544.xml"/><Relationship Id="rId79" Type="http://schemas.openxmlformats.org/officeDocument/2006/relationships/customXml" Target="../ink/ink4555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589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623.xml"/><Relationship Id="rId232" Type="http://schemas.openxmlformats.org/officeDocument/2006/relationships/customXml" Target="../ink/ink4634.xml"/><Relationship Id="rId27" Type="http://schemas.openxmlformats.org/officeDocument/2006/relationships/image" Target="../media/image447.png"/><Relationship Id="rId48" Type="http://schemas.openxmlformats.org/officeDocument/2006/relationships/customXml" Target="../ink/ink4539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584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616.xml"/><Relationship Id="rId201" Type="http://schemas.openxmlformats.org/officeDocument/2006/relationships/customXml" Target="../ink/ink4618.xml"/><Relationship Id="rId222" Type="http://schemas.openxmlformats.org/officeDocument/2006/relationships/image" Target="../media/image538.png"/><Relationship Id="rId243" Type="http://schemas.openxmlformats.org/officeDocument/2006/relationships/customXml" Target="../ink/ink4640.xml"/><Relationship Id="rId17" Type="http://schemas.openxmlformats.org/officeDocument/2006/relationships/image" Target="../media/image442.png"/><Relationship Id="rId38" Type="http://schemas.openxmlformats.org/officeDocument/2006/relationships/customXml" Target="../ink/ink4534.xml"/><Relationship Id="rId59" Type="http://schemas.openxmlformats.org/officeDocument/2006/relationships/image" Target="../media/image99.png"/><Relationship Id="rId103" Type="http://schemas.openxmlformats.org/officeDocument/2006/relationships/customXml" Target="../ink/ink4568.xml"/><Relationship Id="rId124" Type="http://schemas.openxmlformats.org/officeDocument/2006/relationships/customXml" Target="../ink/ink4579.xml"/><Relationship Id="rId70" Type="http://schemas.openxmlformats.org/officeDocument/2006/relationships/customXml" Target="../ink/ink4550.xml"/><Relationship Id="rId91" Type="http://schemas.openxmlformats.org/officeDocument/2006/relationships/customXml" Target="../ink/ink4561.xml"/><Relationship Id="rId145" Type="http://schemas.openxmlformats.org/officeDocument/2006/relationships/image" Target="../media/image501.png"/><Relationship Id="rId166" Type="http://schemas.openxmlformats.org/officeDocument/2006/relationships/customXml" Target="../ink/ink4600.xml"/><Relationship Id="rId187" Type="http://schemas.openxmlformats.org/officeDocument/2006/relationships/customXml" Target="../ink/ink461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8" Type="http://schemas.openxmlformats.org/officeDocument/2006/relationships/customXml" Target="../ink/ink4529.xml"/><Relationship Id="rId49" Type="http://schemas.openxmlformats.org/officeDocument/2006/relationships/image" Target="../media/image458.png"/><Relationship Id="rId114" Type="http://schemas.openxmlformats.org/officeDocument/2006/relationships/customXml" Target="../ink/ink4574.xml"/><Relationship Id="rId60" Type="http://schemas.openxmlformats.org/officeDocument/2006/relationships/customXml" Target="../ink/ink4545.xml"/><Relationship Id="rId81" Type="http://schemas.openxmlformats.org/officeDocument/2006/relationships/customXml" Target="../ink/ink4556.xml"/><Relationship Id="rId135" Type="http://schemas.openxmlformats.org/officeDocument/2006/relationships/image" Target="../media/image496.png"/><Relationship Id="rId156" Type="http://schemas.openxmlformats.org/officeDocument/2006/relationships/customXml" Target="../ink/ink4595.xml"/><Relationship Id="rId177" Type="http://schemas.openxmlformats.org/officeDocument/2006/relationships/customXml" Target="../ink/ink4606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629.xml"/><Relationship Id="rId244" Type="http://schemas.openxmlformats.org/officeDocument/2006/relationships/image" Target="../media/image548.png"/><Relationship Id="rId18" Type="http://schemas.openxmlformats.org/officeDocument/2006/relationships/customXml" Target="../ink/ink4524.xml"/><Relationship Id="rId39" Type="http://schemas.openxmlformats.org/officeDocument/2006/relationships/image" Target="../media/image453.png"/><Relationship Id="rId50" Type="http://schemas.openxmlformats.org/officeDocument/2006/relationships/customXml" Target="../ink/ink4540.xml"/><Relationship Id="rId104" Type="http://schemas.openxmlformats.org/officeDocument/2006/relationships/customXml" Target="../ink/ink4569.xml"/><Relationship Id="rId125" Type="http://schemas.openxmlformats.org/officeDocument/2006/relationships/image" Target="../media/image491.png"/><Relationship Id="rId146" Type="http://schemas.openxmlformats.org/officeDocument/2006/relationships/customXml" Target="../ink/ink4590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624.xml"/><Relationship Id="rId234" Type="http://schemas.openxmlformats.org/officeDocument/2006/relationships/customXml" Target="../ink/ink4635.xml"/><Relationship Id="rId2" Type="http://schemas.openxmlformats.org/officeDocument/2006/relationships/customXml" Target="../ink/ink4516.xml"/><Relationship Id="rId29" Type="http://schemas.openxmlformats.org/officeDocument/2006/relationships/image" Target="../media/image448.png"/><Relationship Id="rId40" Type="http://schemas.openxmlformats.org/officeDocument/2006/relationships/customXml" Target="../ink/ink4535.xml"/><Relationship Id="rId115" Type="http://schemas.openxmlformats.org/officeDocument/2006/relationships/image" Target="../media/image486.png"/><Relationship Id="rId136" Type="http://schemas.openxmlformats.org/officeDocument/2006/relationships/customXml" Target="../ink/ink4585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617.xml"/><Relationship Id="rId203" Type="http://schemas.openxmlformats.org/officeDocument/2006/relationships/customXml" Target="../ink/ink4619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641.xml"/><Relationship Id="rId30" Type="http://schemas.openxmlformats.org/officeDocument/2006/relationships/customXml" Target="../ink/ink4530.xml"/><Relationship Id="rId105" Type="http://schemas.openxmlformats.org/officeDocument/2006/relationships/image" Target="../media/image481.png"/><Relationship Id="rId126" Type="http://schemas.openxmlformats.org/officeDocument/2006/relationships/customXml" Target="../ink/ink4580.xml"/><Relationship Id="rId147" Type="http://schemas.openxmlformats.org/officeDocument/2006/relationships/image" Target="../media/image502.png"/><Relationship Id="rId168" Type="http://schemas.openxmlformats.org/officeDocument/2006/relationships/customXml" Target="../ink/ink4601.xml"/><Relationship Id="rId51" Type="http://schemas.openxmlformats.org/officeDocument/2006/relationships/image" Target="../media/image459.png"/><Relationship Id="rId72" Type="http://schemas.openxmlformats.org/officeDocument/2006/relationships/customXml" Target="../ink/ink4551.xml"/><Relationship Id="rId93" Type="http://schemas.openxmlformats.org/officeDocument/2006/relationships/customXml" Target="../ink/ink4562.xml"/><Relationship Id="rId189" Type="http://schemas.openxmlformats.org/officeDocument/2006/relationships/customXml" Target="../ink/ink4612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116" Type="http://schemas.openxmlformats.org/officeDocument/2006/relationships/customXml" Target="../ink/ink4575.xml"/><Relationship Id="rId137" Type="http://schemas.openxmlformats.org/officeDocument/2006/relationships/image" Target="../media/image497.png"/><Relationship Id="rId158" Type="http://schemas.openxmlformats.org/officeDocument/2006/relationships/customXml" Target="../ink/ink4596.xml"/><Relationship Id="rId20" Type="http://schemas.openxmlformats.org/officeDocument/2006/relationships/customXml" Target="../ink/ink4525.xml"/><Relationship Id="rId41" Type="http://schemas.openxmlformats.org/officeDocument/2006/relationships/image" Target="../media/image454.png"/><Relationship Id="rId62" Type="http://schemas.openxmlformats.org/officeDocument/2006/relationships/customXml" Target="../ink/ink4546.xml"/><Relationship Id="rId83" Type="http://schemas.openxmlformats.org/officeDocument/2006/relationships/customXml" Target="../ink/ink4557.xml"/><Relationship Id="rId179" Type="http://schemas.openxmlformats.org/officeDocument/2006/relationships/customXml" Target="../ink/ink4607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630.xml"/><Relationship Id="rId246" Type="http://schemas.openxmlformats.org/officeDocument/2006/relationships/customXml" Target="../ink/ink4642.xml"/><Relationship Id="rId106" Type="http://schemas.openxmlformats.org/officeDocument/2006/relationships/customXml" Target="../ink/ink4570.xml"/><Relationship Id="rId127" Type="http://schemas.openxmlformats.org/officeDocument/2006/relationships/image" Target="../media/image492.png"/><Relationship Id="rId10" Type="http://schemas.openxmlformats.org/officeDocument/2006/relationships/customXml" Target="../ink/ink4520.xml"/><Relationship Id="rId31" Type="http://schemas.openxmlformats.org/officeDocument/2006/relationships/image" Target="../media/image449.png"/><Relationship Id="rId52" Type="http://schemas.openxmlformats.org/officeDocument/2006/relationships/customXml" Target="../ink/ink4541.xml"/><Relationship Id="rId73" Type="http://schemas.openxmlformats.org/officeDocument/2006/relationships/customXml" Target="../ink/ink4552.xml"/><Relationship Id="rId94" Type="http://schemas.openxmlformats.org/officeDocument/2006/relationships/image" Target="../media/image477.png"/><Relationship Id="rId148" Type="http://schemas.openxmlformats.org/officeDocument/2006/relationships/customXml" Target="../ink/ink4591.xml"/><Relationship Id="rId169" Type="http://schemas.openxmlformats.org/officeDocument/2006/relationships/image" Target="../media/image513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4730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659.xml"/><Relationship Id="rId74" Type="http://schemas.openxmlformats.org/officeDocument/2006/relationships/image" Target="../media/image468.png"/><Relationship Id="rId128" Type="http://schemas.openxmlformats.org/officeDocument/2006/relationships/customXml" Target="../ink/ink4709.xml"/><Relationship Id="rId5" Type="http://schemas.openxmlformats.org/officeDocument/2006/relationships/image" Target="../media/image437.png"/><Relationship Id="rId95" Type="http://schemas.openxmlformats.org/officeDocument/2006/relationships/customXml" Target="../ink/ink4691.xml"/><Relationship Id="rId160" Type="http://schemas.openxmlformats.org/officeDocument/2006/relationships/customXml" Target="../ink/ink4725.xml"/><Relationship Id="rId181" Type="http://schemas.openxmlformats.org/officeDocument/2006/relationships/customXml" Target="../ink/ink4736.xml"/><Relationship Id="rId216" Type="http://schemas.openxmlformats.org/officeDocument/2006/relationships/image" Target="../media/image535.png"/><Relationship Id="rId237" Type="http://schemas.openxmlformats.org/officeDocument/2006/relationships/customXml" Target="../ink/ink4765.xml"/><Relationship Id="rId258" Type="http://schemas.openxmlformats.org/officeDocument/2006/relationships/customXml" Target="../ink/ink4776.xml"/><Relationship Id="rId22" Type="http://schemas.openxmlformats.org/officeDocument/2006/relationships/customXml" Target="../ink/ink4654.xml"/><Relationship Id="rId43" Type="http://schemas.openxmlformats.org/officeDocument/2006/relationships/image" Target="../media/image455.png"/><Relationship Id="rId64" Type="http://schemas.openxmlformats.org/officeDocument/2006/relationships/customXml" Target="../ink/ink4675.xml"/><Relationship Id="rId118" Type="http://schemas.openxmlformats.org/officeDocument/2006/relationships/customXml" Target="../ink/ink4704.xml"/><Relationship Id="rId139" Type="http://schemas.openxmlformats.org/officeDocument/2006/relationships/image" Target="../media/image498.png"/><Relationship Id="rId85" Type="http://schemas.openxmlformats.org/officeDocument/2006/relationships/customXml" Target="../ink/ink4686.xml"/><Relationship Id="rId150" Type="http://schemas.openxmlformats.org/officeDocument/2006/relationships/customXml" Target="../ink/ink4720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759.xml"/><Relationship Id="rId248" Type="http://schemas.openxmlformats.org/officeDocument/2006/relationships/customXml" Target="../ink/ink4771.xml"/><Relationship Id="rId269" Type="http://schemas.openxmlformats.org/officeDocument/2006/relationships/customXml" Target="../ink/ink4783.xml"/><Relationship Id="rId12" Type="http://schemas.openxmlformats.org/officeDocument/2006/relationships/customXml" Target="../ink/ink4649.xml"/><Relationship Id="rId33" Type="http://schemas.openxmlformats.org/officeDocument/2006/relationships/image" Target="../media/image450.png"/><Relationship Id="rId108" Type="http://schemas.openxmlformats.org/officeDocument/2006/relationships/customXml" Target="../ink/ink4699.xml"/><Relationship Id="rId129" Type="http://schemas.openxmlformats.org/officeDocument/2006/relationships/image" Target="../media/image493.png"/><Relationship Id="rId54" Type="http://schemas.openxmlformats.org/officeDocument/2006/relationships/customXml" Target="../ink/ink4670.xml"/><Relationship Id="rId75" Type="http://schemas.openxmlformats.org/officeDocument/2006/relationships/customXml" Target="../ink/ink4681.xml"/><Relationship Id="rId96" Type="http://schemas.openxmlformats.org/officeDocument/2006/relationships/image" Target="../media/image478.png"/><Relationship Id="rId140" Type="http://schemas.openxmlformats.org/officeDocument/2006/relationships/customXml" Target="../ink/ink4715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754.xml"/><Relationship Id="rId6" Type="http://schemas.openxmlformats.org/officeDocument/2006/relationships/customXml" Target="../ink/ink4646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44" Type="http://schemas.openxmlformats.org/officeDocument/2006/relationships/customXml" Target="../ink/ink4665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710.xml"/><Relationship Id="rId151" Type="http://schemas.openxmlformats.org/officeDocument/2006/relationships/image" Target="../media/image504.png"/><Relationship Id="rId172" Type="http://schemas.openxmlformats.org/officeDocument/2006/relationships/customXml" Target="../ink/ink4731.xml"/><Relationship Id="rId193" Type="http://schemas.openxmlformats.org/officeDocument/2006/relationships/customXml" Target="../ink/ink4742.xml"/><Relationship Id="rId207" Type="http://schemas.openxmlformats.org/officeDocument/2006/relationships/customXml" Target="../ink/ink4749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4777.xml"/><Relationship Id="rId34" Type="http://schemas.openxmlformats.org/officeDocument/2006/relationships/customXml" Target="../ink/ink4660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692.xml"/><Relationship Id="rId120" Type="http://schemas.openxmlformats.org/officeDocument/2006/relationships/customXml" Target="../ink/ink4705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726.xml"/><Relationship Id="rId183" Type="http://schemas.openxmlformats.org/officeDocument/2006/relationships/customXml" Target="../ink/ink4737.xml"/><Relationship Id="rId218" Type="http://schemas.openxmlformats.org/officeDocument/2006/relationships/image" Target="../media/image536.png"/><Relationship Id="rId239" Type="http://schemas.openxmlformats.org/officeDocument/2006/relationships/customXml" Target="../ink/ink4766.xml"/><Relationship Id="rId250" Type="http://schemas.openxmlformats.org/officeDocument/2006/relationships/customXml" Target="../ink/ink4772.xml"/><Relationship Id="rId271" Type="http://schemas.openxmlformats.org/officeDocument/2006/relationships/customXml" Target="../ink/ink4784.xml"/><Relationship Id="rId24" Type="http://schemas.openxmlformats.org/officeDocument/2006/relationships/customXml" Target="../ink/ink4655.xml"/><Relationship Id="rId45" Type="http://schemas.openxmlformats.org/officeDocument/2006/relationships/image" Target="../media/image456.png"/><Relationship Id="rId66" Type="http://schemas.openxmlformats.org/officeDocument/2006/relationships/customXml" Target="../ink/ink4676.xml"/><Relationship Id="rId87" Type="http://schemas.openxmlformats.org/officeDocument/2006/relationships/customXml" Target="../ink/ink4687.xml"/><Relationship Id="rId110" Type="http://schemas.openxmlformats.org/officeDocument/2006/relationships/customXml" Target="../ink/ink4700.xml"/><Relationship Id="rId131" Type="http://schemas.openxmlformats.org/officeDocument/2006/relationships/image" Target="../media/image494.png"/><Relationship Id="rId152" Type="http://schemas.openxmlformats.org/officeDocument/2006/relationships/customXml" Target="../ink/ink4721.xml"/><Relationship Id="rId173" Type="http://schemas.openxmlformats.org/officeDocument/2006/relationships/customXml" Target="../ink/ink4732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760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650.xml"/><Relationship Id="rId35" Type="http://schemas.openxmlformats.org/officeDocument/2006/relationships/image" Target="../media/image451.png"/><Relationship Id="rId56" Type="http://schemas.openxmlformats.org/officeDocument/2006/relationships/customXml" Target="../ink/ink4671.xml"/><Relationship Id="rId77" Type="http://schemas.openxmlformats.org/officeDocument/2006/relationships/customXml" Target="../ink/ink4682.xml"/><Relationship Id="rId100" Type="http://schemas.openxmlformats.org/officeDocument/2006/relationships/image" Target="../media/image479.png"/><Relationship Id="rId8" Type="http://schemas.openxmlformats.org/officeDocument/2006/relationships/customXml" Target="../ink/ink4647.xml"/><Relationship Id="rId98" Type="http://schemas.openxmlformats.org/officeDocument/2006/relationships/customXml" Target="../ink/ink4693.xml"/><Relationship Id="rId121" Type="http://schemas.openxmlformats.org/officeDocument/2006/relationships/image" Target="../media/image489.png"/><Relationship Id="rId142" Type="http://schemas.openxmlformats.org/officeDocument/2006/relationships/customXml" Target="../ink/ink4716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755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666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711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743.xml"/><Relationship Id="rId209" Type="http://schemas.openxmlformats.org/officeDocument/2006/relationships/customXml" Target="../ink/ink4750.xml"/><Relationship Id="rId220" Type="http://schemas.openxmlformats.org/officeDocument/2006/relationships/image" Target="../media/image537.png"/><Relationship Id="rId241" Type="http://schemas.openxmlformats.org/officeDocument/2006/relationships/customXml" Target="../ink/ink4767.xml"/><Relationship Id="rId15" Type="http://schemas.openxmlformats.org/officeDocument/2006/relationships/image" Target="../media/image428.png"/><Relationship Id="rId36" Type="http://schemas.openxmlformats.org/officeDocument/2006/relationships/customXml" Target="../ink/ink4661.xml"/><Relationship Id="rId57" Type="http://schemas.openxmlformats.org/officeDocument/2006/relationships/image" Target="../media/image462.png"/><Relationship Id="rId262" Type="http://schemas.openxmlformats.org/officeDocument/2006/relationships/customXml" Target="../ink/ink4778.xml"/><Relationship Id="rId78" Type="http://schemas.openxmlformats.org/officeDocument/2006/relationships/image" Target="../media/image469.png"/><Relationship Id="rId99" Type="http://schemas.openxmlformats.org/officeDocument/2006/relationships/customXml" Target="../ink/ink4694.xml"/><Relationship Id="rId101" Type="http://schemas.openxmlformats.org/officeDocument/2006/relationships/customXml" Target="../ink/ink4695.xml"/><Relationship Id="rId122" Type="http://schemas.openxmlformats.org/officeDocument/2006/relationships/customXml" Target="../ink/ink4706.xml"/><Relationship Id="rId143" Type="http://schemas.openxmlformats.org/officeDocument/2006/relationships/image" Target="../media/image500.png"/><Relationship Id="rId164" Type="http://schemas.openxmlformats.org/officeDocument/2006/relationships/customXml" Target="../ink/ink4727.xml"/><Relationship Id="rId185" Type="http://schemas.openxmlformats.org/officeDocument/2006/relationships/customXml" Target="../ink/ink4738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656.xml"/><Relationship Id="rId231" Type="http://schemas.openxmlformats.org/officeDocument/2006/relationships/customXml" Target="../ink/ink4761.xml"/><Relationship Id="rId252" Type="http://schemas.openxmlformats.org/officeDocument/2006/relationships/customXml" Target="../ink/ink4773.xml"/><Relationship Id="rId273" Type="http://schemas.openxmlformats.org/officeDocument/2006/relationships/customXml" Target="../ink/ink4785.xml"/><Relationship Id="rId47" Type="http://schemas.openxmlformats.org/officeDocument/2006/relationships/image" Target="../media/image457.png"/><Relationship Id="rId68" Type="http://schemas.openxmlformats.org/officeDocument/2006/relationships/customXml" Target="../ink/ink4677.xml"/><Relationship Id="rId89" Type="http://schemas.openxmlformats.org/officeDocument/2006/relationships/customXml" Target="../ink/ink4688.xml"/><Relationship Id="rId112" Type="http://schemas.openxmlformats.org/officeDocument/2006/relationships/customXml" Target="../ink/ink4701.xml"/><Relationship Id="rId133" Type="http://schemas.openxmlformats.org/officeDocument/2006/relationships/image" Target="../media/image495.png"/><Relationship Id="rId154" Type="http://schemas.openxmlformats.org/officeDocument/2006/relationships/customXml" Target="../ink/ink4722.xml"/><Relationship Id="rId175" Type="http://schemas.openxmlformats.org/officeDocument/2006/relationships/customXml" Target="../ink/ink4733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651.xml"/><Relationship Id="rId221" Type="http://schemas.openxmlformats.org/officeDocument/2006/relationships/customXml" Target="../ink/ink4756.xml"/><Relationship Id="rId242" Type="http://schemas.openxmlformats.org/officeDocument/2006/relationships/image" Target="../media/image547.png"/><Relationship Id="rId263" Type="http://schemas.openxmlformats.org/officeDocument/2006/relationships/customXml" Target="../ink/ink4779.xml"/><Relationship Id="rId37" Type="http://schemas.openxmlformats.org/officeDocument/2006/relationships/image" Target="../media/image452.png"/><Relationship Id="rId58" Type="http://schemas.openxmlformats.org/officeDocument/2006/relationships/customXml" Target="../ink/ink4672.xml"/><Relationship Id="rId79" Type="http://schemas.openxmlformats.org/officeDocument/2006/relationships/customXml" Target="../ink/ink4683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717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751.xml"/><Relationship Id="rId232" Type="http://schemas.openxmlformats.org/officeDocument/2006/relationships/customXml" Target="../ink/ink4762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7" Type="http://schemas.openxmlformats.org/officeDocument/2006/relationships/image" Target="../media/image447.png"/><Relationship Id="rId48" Type="http://schemas.openxmlformats.org/officeDocument/2006/relationships/customXml" Target="../ink/ink4667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712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744.xml"/><Relationship Id="rId201" Type="http://schemas.openxmlformats.org/officeDocument/2006/relationships/customXml" Target="../ink/ink4746.xml"/><Relationship Id="rId222" Type="http://schemas.openxmlformats.org/officeDocument/2006/relationships/image" Target="../media/image538.png"/><Relationship Id="rId243" Type="http://schemas.openxmlformats.org/officeDocument/2006/relationships/customXml" Target="../ink/ink4768.xml"/><Relationship Id="rId264" Type="http://schemas.openxmlformats.org/officeDocument/2006/relationships/image" Target="../media/image557.png"/><Relationship Id="rId17" Type="http://schemas.openxmlformats.org/officeDocument/2006/relationships/image" Target="../media/image442.png"/><Relationship Id="rId38" Type="http://schemas.openxmlformats.org/officeDocument/2006/relationships/customXml" Target="../ink/ink4662.xml"/><Relationship Id="rId59" Type="http://schemas.openxmlformats.org/officeDocument/2006/relationships/image" Target="../media/image99.png"/><Relationship Id="rId103" Type="http://schemas.openxmlformats.org/officeDocument/2006/relationships/customXml" Target="../ink/ink4696.xml"/><Relationship Id="rId124" Type="http://schemas.openxmlformats.org/officeDocument/2006/relationships/customXml" Target="../ink/ink4707.xml"/><Relationship Id="rId70" Type="http://schemas.openxmlformats.org/officeDocument/2006/relationships/customXml" Target="../ink/ink4678.xml"/><Relationship Id="rId91" Type="http://schemas.openxmlformats.org/officeDocument/2006/relationships/customXml" Target="../ink/ink4689.xml"/><Relationship Id="rId145" Type="http://schemas.openxmlformats.org/officeDocument/2006/relationships/image" Target="../media/image501.png"/><Relationship Id="rId166" Type="http://schemas.openxmlformats.org/officeDocument/2006/relationships/customXml" Target="../ink/ink4728.xml"/><Relationship Id="rId187" Type="http://schemas.openxmlformats.org/officeDocument/2006/relationships/customXml" Target="../ink/ink473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4774.xml"/><Relationship Id="rId28" Type="http://schemas.openxmlformats.org/officeDocument/2006/relationships/customXml" Target="../ink/ink4657.xml"/><Relationship Id="rId49" Type="http://schemas.openxmlformats.org/officeDocument/2006/relationships/image" Target="../media/image458.png"/><Relationship Id="rId114" Type="http://schemas.openxmlformats.org/officeDocument/2006/relationships/customXml" Target="../ink/ink4702.xml"/><Relationship Id="rId60" Type="http://schemas.openxmlformats.org/officeDocument/2006/relationships/customXml" Target="../ink/ink4673.xml"/><Relationship Id="rId81" Type="http://schemas.openxmlformats.org/officeDocument/2006/relationships/customXml" Target="../ink/ink4684.xml"/><Relationship Id="rId135" Type="http://schemas.openxmlformats.org/officeDocument/2006/relationships/image" Target="../media/image496.png"/><Relationship Id="rId156" Type="http://schemas.openxmlformats.org/officeDocument/2006/relationships/customXml" Target="../ink/ink4723.xml"/><Relationship Id="rId177" Type="http://schemas.openxmlformats.org/officeDocument/2006/relationships/customXml" Target="../ink/ink4734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757.xml"/><Relationship Id="rId244" Type="http://schemas.openxmlformats.org/officeDocument/2006/relationships/image" Target="../media/image548.png"/><Relationship Id="rId18" Type="http://schemas.openxmlformats.org/officeDocument/2006/relationships/customXml" Target="../ink/ink4652.xml"/><Relationship Id="rId39" Type="http://schemas.openxmlformats.org/officeDocument/2006/relationships/image" Target="../media/image453.png"/><Relationship Id="rId265" Type="http://schemas.openxmlformats.org/officeDocument/2006/relationships/customXml" Target="../ink/ink4780.xml"/><Relationship Id="rId50" Type="http://schemas.openxmlformats.org/officeDocument/2006/relationships/customXml" Target="../ink/ink4668.xml"/><Relationship Id="rId104" Type="http://schemas.openxmlformats.org/officeDocument/2006/relationships/customXml" Target="../ink/ink4697.xml"/><Relationship Id="rId125" Type="http://schemas.openxmlformats.org/officeDocument/2006/relationships/image" Target="../media/image491.png"/><Relationship Id="rId146" Type="http://schemas.openxmlformats.org/officeDocument/2006/relationships/customXml" Target="../ink/ink4718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752.xml"/><Relationship Id="rId234" Type="http://schemas.openxmlformats.org/officeDocument/2006/relationships/customXml" Target="../ink/ink4763.xml"/><Relationship Id="rId2" Type="http://schemas.openxmlformats.org/officeDocument/2006/relationships/customXml" Target="../ink/ink4644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40" Type="http://schemas.openxmlformats.org/officeDocument/2006/relationships/customXml" Target="../ink/ink4663.xml"/><Relationship Id="rId115" Type="http://schemas.openxmlformats.org/officeDocument/2006/relationships/image" Target="../media/image486.png"/><Relationship Id="rId136" Type="http://schemas.openxmlformats.org/officeDocument/2006/relationships/customXml" Target="../ink/ink4713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745.xml"/><Relationship Id="rId203" Type="http://schemas.openxmlformats.org/officeDocument/2006/relationships/customXml" Target="../ink/ink4747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769.xml"/><Relationship Id="rId266" Type="http://schemas.openxmlformats.org/officeDocument/2006/relationships/customXml" Target="../ink/ink4781.xml"/><Relationship Id="rId30" Type="http://schemas.openxmlformats.org/officeDocument/2006/relationships/customXml" Target="../ink/ink4658.xml"/><Relationship Id="rId105" Type="http://schemas.openxmlformats.org/officeDocument/2006/relationships/image" Target="../media/image481.png"/><Relationship Id="rId126" Type="http://schemas.openxmlformats.org/officeDocument/2006/relationships/customXml" Target="../ink/ink4708.xml"/><Relationship Id="rId147" Type="http://schemas.openxmlformats.org/officeDocument/2006/relationships/image" Target="../media/image502.png"/><Relationship Id="rId168" Type="http://schemas.openxmlformats.org/officeDocument/2006/relationships/customXml" Target="../ink/ink4729.xml"/><Relationship Id="rId51" Type="http://schemas.openxmlformats.org/officeDocument/2006/relationships/image" Target="../media/image459.png"/><Relationship Id="rId72" Type="http://schemas.openxmlformats.org/officeDocument/2006/relationships/customXml" Target="../ink/ink4679.xml"/><Relationship Id="rId93" Type="http://schemas.openxmlformats.org/officeDocument/2006/relationships/customXml" Target="../ink/ink4690.xml"/><Relationship Id="rId189" Type="http://schemas.openxmlformats.org/officeDocument/2006/relationships/customXml" Target="../ink/ink4740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4775.xml"/><Relationship Id="rId116" Type="http://schemas.openxmlformats.org/officeDocument/2006/relationships/customXml" Target="../ink/ink4703.xml"/><Relationship Id="rId137" Type="http://schemas.openxmlformats.org/officeDocument/2006/relationships/image" Target="../media/image497.png"/><Relationship Id="rId158" Type="http://schemas.openxmlformats.org/officeDocument/2006/relationships/customXml" Target="../ink/ink4724.xml"/><Relationship Id="rId20" Type="http://schemas.openxmlformats.org/officeDocument/2006/relationships/customXml" Target="../ink/ink4653.xml"/><Relationship Id="rId41" Type="http://schemas.openxmlformats.org/officeDocument/2006/relationships/image" Target="../media/image454.png"/><Relationship Id="rId62" Type="http://schemas.openxmlformats.org/officeDocument/2006/relationships/customXml" Target="../ink/ink4674.xml"/><Relationship Id="rId83" Type="http://schemas.openxmlformats.org/officeDocument/2006/relationships/customXml" Target="../ink/ink4685.xml"/><Relationship Id="rId179" Type="http://schemas.openxmlformats.org/officeDocument/2006/relationships/customXml" Target="../ink/ink4735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758.xml"/><Relationship Id="rId246" Type="http://schemas.openxmlformats.org/officeDocument/2006/relationships/customXml" Target="../ink/ink4770.xml"/><Relationship Id="rId267" Type="http://schemas.openxmlformats.org/officeDocument/2006/relationships/customXml" Target="../ink/ink4782.xml"/><Relationship Id="rId106" Type="http://schemas.openxmlformats.org/officeDocument/2006/relationships/customXml" Target="../ink/ink4698.xml"/><Relationship Id="rId127" Type="http://schemas.openxmlformats.org/officeDocument/2006/relationships/image" Target="../media/image492.png"/><Relationship Id="rId10" Type="http://schemas.openxmlformats.org/officeDocument/2006/relationships/customXml" Target="../ink/ink4648.xml"/><Relationship Id="rId31" Type="http://schemas.openxmlformats.org/officeDocument/2006/relationships/image" Target="../media/image449.png"/><Relationship Id="rId52" Type="http://schemas.openxmlformats.org/officeDocument/2006/relationships/customXml" Target="../ink/ink4669.xml"/><Relationship Id="rId73" Type="http://schemas.openxmlformats.org/officeDocument/2006/relationships/customXml" Target="../ink/ink4680.xml"/><Relationship Id="rId94" Type="http://schemas.openxmlformats.org/officeDocument/2006/relationships/image" Target="../media/image477.png"/><Relationship Id="rId148" Type="http://schemas.openxmlformats.org/officeDocument/2006/relationships/customXml" Target="../ink/ink4719.xml"/><Relationship Id="rId169" Type="http://schemas.openxmlformats.org/officeDocument/2006/relationships/image" Target="../media/image513.png"/><Relationship Id="rId4" Type="http://schemas.openxmlformats.org/officeDocument/2006/relationships/customXml" Target="../ink/ink4645.xml"/><Relationship Id="rId180" Type="http://schemas.openxmlformats.org/officeDocument/2006/relationships/image" Target="../media/image518.png"/><Relationship Id="rId215" Type="http://schemas.openxmlformats.org/officeDocument/2006/relationships/customXml" Target="../ink/ink4753.xml"/><Relationship Id="rId236" Type="http://schemas.openxmlformats.org/officeDocument/2006/relationships/customXml" Target="../ink/ink4764.xml"/><Relationship Id="rId257" Type="http://schemas.openxmlformats.org/officeDocument/2006/relationships/image" Target="../media/image554.png"/><Relationship Id="rId42" Type="http://schemas.openxmlformats.org/officeDocument/2006/relationships/customXml" Target="../ink/ink4664.xml"/><Relationship Id="rId84" Type="http://schemas.openxmlformats.org/officeDocument/2006/relationships/image" Target="../media/image472.png"/><Relationship Id="rId138" Type="http://schemas.openxmlformats.org/officeDocument/2006/relationships/customXml" Target="../ink/ink4714.xml"/><Relationship Id="rId191" Type="http://schemas.openxmlformats.org/officeDocument/2006/relationships/customXml" Target="../ink/ink4741.xml"/><Relationship Id="rId205" Type="http://schemas.openxmlformats.org/officeDocument/2006/relationships/customXml" Target="../ink/ink4748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4872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801.xml"/><Relationship Id="rId74" Type="http://schemas.openxmlformats.org/officeDocument/2006/relationships/image" Target="../media/image468.png"/><Relationship Id="rId128" Type="http://schemas.openxmlformats.org/officeDocument/2006/relationships/customXml" Target="../ink/ink4851.xml"/><Relationship Id="rId5" Type="http://schemas.openxmlformats.org/officeDocument/2006/relationships/image" Target="../media/image437.png"/><Relationship Id="rId181" Type="http://schemas.openxmlformats.org/officeDocument/2006/relationships/customXml" Target="../ink/ink4878.xml"/><Relationship Id="rId237" Type="http://schemas.openxmlformats.org/officeDocument/2006/relationships/customXml" Target="../ink/ink4907.xml"/><Relationship Id="rId279" Type="http://schemas.openxmlformats.org/officeDocument/2006/relationships/customXml" Target="../ink/ink4930.xml"/><Relationship Id="rId43" Type="http://schemas.openxmlformats.org/officeDocument/2006/relationships/image" Target="../media/image455.png"/><Relationship Id="rId139" Type="http://schemas.openxmlformats.org/officeDocument/2006/relationships/image" Target="../media/image498.png"/><Relationship Id="rId85" Type="http://schemas.openxmlformats.org/officeDocument/2006/relationships/customXml" Target="../ink/ink4828.xml"/><Relationship Id="rId150" Type="http://schemas.openxmlformats.org/officeDocument/2006/relationships/customXml" Target="../ink/ink4862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901.xml"/><Relationship Id="rId248" Type="http://schemas.openxmlformats.org/officeDocument/2006/relationships/customXml" Target="../ink/ink4913.xml"/><Relationship Id="rId269" Type="http://schemas.openxmlformats.org/officeDocument/2006/relationships/customXml" Target="../ink/ink4925.xml"/><Relationship Id="rId12" Type="http://schemas.openxmlformats.org/officeDocument/2006/relationships/customXml" Target="../ink/ink4791.xml"/><Relationship Id="rId33" Type="http://schemas.openxmlformats.org/officeDocument/2006/relationships/image" Target="../media/image450.png"/><Relationship Id="rId108" Type="http://schemas.openxmlformats.org/officeDocument/2006/relationships/customXml" Target="../ink/ink4841.xml"/><Relationship Id="rId129" Type="http://schemas.openxmlformats.org/officeDocument/2006/relationships/image" Target="../media/image493.png"/><Relationship Id="rId280" Type="http://schemas.openxmlformats.org/officeDocument/2006/relationships/image" Target="../media/image564.png"/><Relationship Id="rId54" Type="http://schemas.openxmlformats.org/officeDocument/2006/relationships/customXml" Target="../ink/ink4812.xml"/><Relationship Id="rId75" Type="http://schemas.openxmlformats.org/officeDocument/2006/relationships/customXml" Target="../ink/ink4823.xml"/><Relationship Id="rId96" Type="http://schemas.openxmlformats.org/officeDocument/2006/relationships/image" Target="../media/image478.png"/><Relationship Id="rId140" Type="http://schemas.openxmlformats.org/officeDocument/2006/relationships/customXml" Target="../ink/ink4857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896.xml"/><Relationship Id="rId6" Type="http://schemas.openxmlformats.org/officeDocument/2006/relationships/customXml" Target="../ink/ink4788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44" Type="http://schemas.openxmlformats.org/officeDocument/2006/relationships/customXml" Target="../ink/ink4807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852.xml"/><Relationship Id="rId151" Type="http://schemas.openxmlformats.org/officeDocument/2006/relationships/image" Target="../media/image504.png"/><Relationship Id="rId172" Type="http://schemas.openxmlformats.org/officeDocument/2006/relationships/customXml" Target="../ink/ink4873.xml"/><Relationship Id="rId193" Type="http://schemas.openxmlformats.org/officeDocument/2006/relationships/customXml" Target="../ink/ink4884.xml"/><Relationship Id="rId207" Type="http://schemas.openxmlformats.org/officeDocument/2006/relationships/customXml" Target="../ink/ink4891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4919.xml"/><Relationship Id="rId281" Type="http://schemas.openxmlformats.org/officeDocument/2006/relationships/customXml" Target="../ink/ink4931.xml"/><Relationship Id="rId34" Type="http://schemas.openxmlformats.org/officeDocument/2006/relationships/customXml" Target="../ink/ink4802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834.xml"/><Relationship Id="rId120" Type="http://schemas.openxmlformats.org/officeDocument/2006/relationships/customXml" Target="../ink/ink4847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868.xml"/><Relationship Id="rId183" Type="http://schemas.openxmlformats.org/officeDocument/2006/relationships/customXml" Target="../ink/ink4879.xml"/><Relationship Id="rId218" Type="http://schemas.openxmlformats.org/officeDocument/2006/relationships/image" Target="../media/image536.png"/><Relationship Id="rId239" Type="http://schemas.openxmlformats.org/officeDocument/2006/relationships/customXml" Target="../ink/ink4908.xml"/><Relationship Id="rId250" Type="http://schemas.openxmlformats.org/officeDocument/2006/relationships/customXml" Target="../ink/ink4914.xml"/><Relationship Id="rId271" Type="http://schemas.openxmlformats.org/officeDocument/2006/relationships/customXml" Target="../ink/ink4926.xml"/><Relationship Id="rId24" Type="http://schemas.openxmlformats.org/officeDocument/2006/relationships/customXml" Target="../ink/ink4797.xml"/><Relationship Id="rId45" Type="http://schemas.openxmlformats.org/officeDocument/2006/relationships/image" Target="../media/image456.png"/><Relationship Id="rId66" Type="http://schemas.openxmlformats.org/officeDocument/2006/relationships/customXml" Target="../ink/ink4818.xml"/><Relationship Id="rId87" Type="http://schemas.openxmlformats.org/officeDocument/2006/relationships/customXml" Target="../ink/ink4829.xml"/><Relationship Id="rId110" Type="http://schemas.openxmlformats.org/officeDocument/2006/relationships/customXml" Target="../ink/ink4842.xml"/><Relationship Id="rId131" Type="http://schemas.openxmlformats.org/officeDocument/2006/relationships/image" Target="../media/image494.png"/><Relationship Id="rId152" Type="http://schemas.openxmlformats.org/officeDocument/2006/relationships/customXml" Target="../ink/ink4863.xml"/><Relationship Id="rId173" Type="http://schemas.openxmlformats.org/officeDocument/2006/relationships/customXml" Target="../ink/ink4874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902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792.xml"/><Relationship Id="rId35" Type="http://schemas.openxmlformats.org/officeDocument/2006/relationships/image" Target="../media/image451.png"/><Relationship Id="rId56" Type="http://schemas.openxmlformats.org/officeDocument/2006/relationships/customXml" Target="../ink/ink4813.xml"/><Relationship Id="rId77" Type="http://schemas.openxmlformats.org/officeDocument/2006/relationships/customXml" Target="../ink/ink4824.xml"/><Relationship Id="rId100" Type="http://schemas.openxmlformats.org/officeDocument/2006/relationships/image" Target="../media/image479.png"/><Relationship Id="rId282" Type="http://schemas.openxmlformats.org/officeDocument/2006/relationships/image" Target="../media/image565.png"/><Relationship Id="rId8" Type="http://schemas.openxmlformats.org/officeDocument/2006/relationships/customXml" Target="../ink/ink4789.xml"/><Relationship Id="rId98" Type="http://schemas.openxmlformats.org/officeDocument/2006/relationships/customXml" Target="../ink/ink4835.xml"/><Relationship Id="rId121" Type="http://schemas.openxmlformats.org/officeDocument/2006/relationships/image" Target="../media/image489.png"/><Relationship Id="rId142" Type="http://schemas.openxmlformats.org/officeDocument/2006/relationships/customXml" Target="../ink/ink4858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897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808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853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885.xml"/><Relationship Id="rId209" Type="http://schemas.openxmlformats.org/officeDocument/2006/relationships/customXml" Target="../ink/ink4892.xml"/><Relationship Id="rId220" Type="http://schemas.openxmlformats.org/officeDocument/2006/relationships/image" Target="../media/image537.png"/><Relationship Id="rId241" Type="http://schemas.openxmlformats.org/officeDocument/2006/relationships/customXml" Target="../ink/ink4909.xml"/><Relationship Id="rId15" Type="http://schemas.openxmlformats.org/officeDocument/2006/relationships/image" Target="../media/image428.png"/><Relationship Id="rId36" Type="http://schemas.openxmlformats.org/officeDocument/2006/relationships/customXml" Target="../ink/ink4803.xml"/><Relationship Id="rId57" Type="http://schemas.openxmlformats.org/officeDocument/2006/relationships/image" Target="../media/image462.png"/><Relationship Id="rId262" Type="http://schemas.openxmlformats.org/officeDocument/2006/relationships/customXml" Target="../ink/ink4920.xml"/><Relationship Id="rId283" Type="http://schemas.openxmlformats.org/officeDocument/2006/relationships/customXml" Target="../ink/ink4932.xml"/><Relationship Id="rId78" Type="http://schemas.openxmlformats.org/officeDocument/2006/relationships/image" Target="../media/image469.png"/><Relationship Id="rId99" Type="http://schemas.openxmlformats.org/officeDocument/2006/relationships/customXml" Target="../ink/ink4836.xml"/><Relationship Id="rId101" Type="http://schemas.openxmlformats.org/officeDocument/2006/relationships/customXml" Target="../ink/ink4837.xml"/><Relationship Id="rId122" Type="http://schemas.openxmlformats.org/officeDocument/2006/relationships/customXml" Target="../ink/ink4848.xml"/><Relationship Id="rId143" Type="http://schemas.openxmlformats.org/officeDocument/2006/relationships/image" Target="../media/image500.png"/><Relationship Id="rId164" Type="http://schemas.openxmlformats.org/officeDocument/2006/relationships/customXml" Target="../ink/ink4869.xml"/><Relationship Id="rId185" Type="http://schemas.openxmlformats.org/officeDocument/2006/relationships/customXml" Target="../ink/ink4880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798.xml"/><Relationship Id="rId231" Type="http://schemas.openxmlformats.org/officeDocument/2006/relationships/customXml" Target="../ink/ink4903.xml"/><Relationship Id="rId252" Type="http://schemas.openxmlformats.org/officeDocument/2006/relationships/customXml" Target="../ink/ink4915.xml"/><Relationship Id="rId273" Type="http://schemas.openxmlformats.org/officeDocument/2006/relationships/customXml" Target="../ink/ink4927.xml"/><Relationship Id="rId47" Type="http://schemas.openxmlformats.org/officeDocument/2006/relationships/image" Target="../media/image457.png"/><Relationship Id="rId68" Type="http://schemas.openxmlformats.org/officeDocument/2006/relationships/customXml" Target="../ink/ink4819.xml"/><Relationship Id="rId89" Type="http://schemas.openxmlformats.org/officeDocument/2006/relationships/customXml" Target="../ink/ink4830.xml"/><Relationship Id="rId112" Type="http://schemas.openxmlformats.org/officeDocument/2006/relationships/customXml" Target="../ink/ink4843.xml"/><Relationship Id="rId133" Type="http://schemas.openxmlformats.org/officeDocument/2006/relationships/image" Target="../media/image495.png"/><Relationship Id="rId154" Type="http://schemas.openxmlformats.org/officeDocument/2006/relationships/customXml" Target="../ink/ink4864.xml"/><Relationship Id="rId175" Type="http://schemas.openxmlformats.org/officeDocument/2006/relationships/customXml" Target="../ink/ink4875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793.xml"/><Relationship Id="rId221" Type="http://schemas.openxmlformats.org/officeDocument/2006/relationships/customXml" Target="../ink/ink4898.xml"/><Relationship Id="rId242" Type="http://schemas.openxmlformats.org/officeDocument/2006/relationships/image" Target="../media/image547.png"/><Relationship Id="rId263" Type="http://schemas.openxmlformats.org/officeDocument/2006/relationships/customXml" Target="../ink/ink4921.xml"/><Relationship Id="rId284" Type="http://schemas.openxmlformats.org/officeDocument/2006/relationships/image" Target="../media/image566.png"/><Relationship Id="rId37" Type="http://schemas.openxmlformats.org/officeDocument/2006/relationships/image" Target="../media/image452.png"/><Relationship Id="rId58" Type="http://schemas.openxmlformats.org/officeDocument/2006/relationships/customXml" Target="../ink/ink4814.xml"/><Relationship Id="rId79" Type="http://schemas.openxmlformats.org/officeDocument/2006/relationships/customXml" Target="../ink/ink4825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859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893.xml"/><Relationship Id="rId232" Type="http://schemas.openxmlformats.org/officeDocument/2006/relationships/customXml" Target="../ink/ink4904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7" Type="http://schemas.openxmlformats.org/officeDocument/2006/relationships/image" Target="../media/image447.png"/><Relationship Id="rId48" Type="http://schemas.openxmlformats.org/officeDocument/2006/relationships/customXml" Target="../ink/ink4809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854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886.xml"/><Relationship Id="rId201" Type="http://schemas.openxmlformats.org/officeDocument/2006/relationships/customXml" Target="../ink/ink4888.xml"/><Relationship Id="rId222" Type="http://schemas.openxmlformats.org/officeDocument/2006/relationships/image" Target="../media/image538.png"/><Relationship Id="rId243" Type="http://schemas.openxmlformats.org/officeDocument/2006/relationships/customXml" Target="../ink/ink4910.xml"/><Relationship Id="rId264" Type="http://schemas.openxmlformats.org/officeDocument/2006/relationships/image" Target="../media/image557.png"/><Relationship Id="rId285" Type="http://schemas.openxmlformats.org/officeDocument/2006/relationships/customXml" Target="../ink/ink4933.xml"/><Relationship Id="rId17" Type="http://schemas.openxmlformats.org/officeDocument/2006/relationships/image" Target="../media/image442.png"/><Relationship Id="rId38" Type="http://schemas.openxmlformats.org/officeDocument/2006/relationships/customXml" Target="../ink/ink4804.xml"/><Relationship Id="rId59" Type="http://schemas.openxmlformats.org/officeDocument/2006/relationships/image" Target="../media/image99.png"/><Relationship Id="rId103" Type="http://schemas.openxmlformats.org/officeDocument/2006/relationships/customXml" Target="../ink/ink4838.xml"/><Relationship Id="rId124" Type="http://schemas.openxmlformats.org/officeDocument/2006/relationships/customXml" Target="../ink/ink4849.xml"/><Relationship Id="rId70" Type="http://schemas.openxmlformats.org/officeDocument/2006/relationships/customXml" Target="../ink/ink4820.xml"/><Relationship Id="rId91" Type="http://schemas.openxmlformats.org/officeDocument/2006/relationships/customXml" Target="../ink/ink4831.xml"/><Relationship Id="rId145" Type="http://schemas.openxmlformats.org/officeDocument/2006/relationships/image" Target="../media/image501.png"/><Relationship Id="rId166" Type="http://schemas.openxmlformats.org/officeDocument/2006/relationships/customXml" Target="../ink/ink4870.xml"/><Relationship Id="rId187" Type="http://schemas.openxmlformats.org/officeDocument/2006/relationships/customXml" Target="../ink/ink488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4916.xml"/><Relationship Id="rId28" Type="http://schemas.openxmlformats.org/officeDocument/2006/relationships/customXml" Target="../ink/ink4799.xml"/><Relationship Id="rId49" Type="http://schemas.openxmlformats.org/officeDocument/2006/relationships/image" Target="../media/image458.png"/><Relationship Id="rId114" Type="http://schemas.openxmlformats.org/officeDocument/2006/relationships/customXml" Target="../ink/ink4844.xml"/><Relationship Id="rId275" Type="http://schemas.openxmlformats.org/officeDocument/2006/relationships/customXml" Target="../ink/ink4928.xml"/><Relationship Id="rId60" Type="http://schemas.openxmlformats.org/officeDocument/2006/relationships/customXml" Target="../ink/ink4815.xml"/><Relationship Id="rId81" Type="http://schemas.openxmlformats.org/officeDocument/2006/relationships/customXml" Target="../ink/ink4826.xml"/><Relationship Id="rId135" Type="http://schemas.openxmlformats.org/officeDocument/2006/relationships/image" Target="../media/image496.png"/><Relationship Id="rId156" Type="http://schemas.openxmlformats.org/officeDocument/2006/relationships/customXml" Target="../ink/ink4865.xml"/><Relationship Id="rId177" Type="http://schemas.openxmlformats.org/officeDocument/2006/relationships/customXml" Target="../ink/ink4876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899.xml"/><Relationship Id="rId244" Type="http://schemas.openxmlformats.org/officeDocument/2006/relationships/image" Target="../media/image548.png"/><Relationship Id="rId18" Type="http://schemas.openxmlformats.org/officeDocument/2006/relationships/customXml" Target="../ink/ink4794.xml"/><Relationship Id="rId39" Type="http://schemas.openxmlformats.org/officeDocument/2006/relationships/image" Target="../media/image453.png"/><Relationship Id="rId265" Type="http://schemas.openxmlformats.org/officeDocument/2006/relationships/customXml" Target="../ink/ink4922.xml"/><Relationship Id="rId286" Type="http://schemas.openxmlformats.org/officeDocument/2006/relationships/image" Target="../media/image567.png"/><Relationship Id="rId50" Type="http://schemas.openxmlformats.org/officeDocument/2006/relationships/customXml" Target="../ink/ink4810.xml"/><Relationship Id="rId104" Type="http://schemas.openxmlformats.org/officeDocument/2006/relationships/customXml" Target="../ink/ink4839.xml"/><Relationship Id="rId125" Type="http://schemas.openxmlformats.org/officeDocument/2006/relationships/image" Target="../media/image491.png"/><Relationship Id="rId146" Type="http://schemas.openxmlformats.org/officeDocument/2006/relationships/customXml" Target="../ink/ink4860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894.xml"/><Relationship Id="rId234" Type="http://schemas.openxmlformats.org/officeDocument/2006/relationships/customXml" Target="../ink/ink4905.xml"/><Relationship Id="rId2" Type="http://schemas.openxmlformats.org/officeDocument/2006/relationships/customXml" Target="../ink/ink4786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276" Type="http://schemas.openxmlformats.org/officeDocument/2006/relationships/image" Target="../media/image562.png"/><Relationship Id="rId40" Type="http://schemas.openxmlformats.org/officeDocument/2006/relationships/customXml" Target="../ink/ink4805.xml"/><Relationship Id="rId115" Type="http://schemas.openxmlformats.org/officeDocument/2006/relationships/image" Target="../media/image486.png"/><Relationship Id="rId136" Type="http://schemas.openxmlformats.org/officeDocument/2006/relationships/customXml" Target="../ink/ink4855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887.xml"/><Relationship Id="rId203" Type="http://schemas.openxmlformats.org/officeDocument/2006/relationships/customXml" Target="../ink/ink4889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911.xml"/><Relationship Id="rId266" Type="http://schemas.openxmlformats.org/officeDocument/2006/relationships/customXml" Target="../ink/ink4923.xml"/><Relationship Id="rId287" Type="http://schemas.openxmlformats.org/officeDocument/2006/relationships/customXml" Target="../ink/ink4934.xml"/><Relationship Id="rId30" Type="http://schemas.openxmlformats.org/officeDocument/2006/relationships/customXml" Target="../ink/ink4800.xml"/><Relationship Id="rId105" Type="http://schemas.openxmlformats.org/officeDocument/2006/relationships/image" Target="../media/image481.png"/><Relationship Id="rId126" Type="http://schemas.openxmlformats.org/officeDocument/2006/relationships/customXml" Target="../ink/ink4850.xml"/><Relationship Id="rId147" Type="http://schemas.openxmlformats.org/officeDocument/2006/relationships/image" Target="../media/image502.png"/><Relationship Id="rId168" Type="http://schemas.openxmlformats.org/officeDocument/2006/relationships/customXml" Target="../ink/ink4871.xml"/><Relationship Id="rId51" Type="http://schemas.openxmlformats.org/officeDocument/2006/relationships/image" Target="../media/image459.png"/><Relationship Id="rId72" Type="http://schemas.openxmlformats.org/officeDocument/2006/relationships/customXml" Target="../ink/ink4821.xml"/><Relationship Id="rId93" Type="http://schemas.openxmlformats.org/officeDocument/2006/relationships/customXml" Target="../ink/ink4832.xml"/><Relationship Id="rId189" Type="http://schemas.openxmlformats.org/officeDocument/2006/relationships/customXml" Target="../ink/ink4882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4917.xml"/><Relationship Id="rId277" Type="http://schemas.openxmlformats.org/officeDocument/2006/relationships/customXml" Target="../ink/ink4929.xml"/><Relationship Id="rId116" Type="http://schemas.openxmlformats.org/officeDocument/2006/relationships/customXml" Target="../ink/ink4845.xml"/><Relationship Id="rId137" Type="http://schemas.openxmlformats.org/officeDocument/2006/relationships/image" Target="../media/image497.png"/><Relationship Id="rId158" Type="http://schemas.openxmlformats.org/officeDocument/2006/relationships/customXml" Target="../ink/ink4866.xml"/><Relationship Id="rId20" Type="http://schemas.openxmlformats.org/officeDocument/2006/relationships/customXml" Target="../ink/ink4795.xml"/><Relationship Id="rId41" Type="http://schemas.openxmlformats.org/officeDocument/2006/relationships/image" Target="../media/image454.png"/><Relationship Id="rId62" Type="http://schemas.openxmlformats.org/officeDocument/2006/relationships/customXml" Target="../ink/ink4816.xml"/><Relationship Id="rId83" Type="http://schemas.openxmlformats.org/officeDocument/2006/relationships/customXml" Target="../ink/ink4827.xml"/><Relationship Id="rId179" Type="http://schemas.openxmlformats.org/officeDocument/2006/relationships/customXml" Target="../ink/ink4877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900.xml"/><Relationship Id="rId246" Type="http://schemas.openxmlformats.org/officeDocument/2006/relationships/customXml" Target="../ink/ink4912.xml"/><Relationship Id="rId267" Type="http://schemas.openxmlformats.org/officeDocument/2006/relationships/customXml" Target="../ink/ink4924.xml"/><Relationship Id="rId288" Type="http://schemas.openxmlformats.org/officeDocument/2006/relationships/image" Target="../media/image568.png"/><Relationship Id="rId106" Type="http://schemas.openxmlformats.org/officeDocument/2006/relationships/customXml" Target="../ink/ink4840.xml"/><Relationship Id="rId127" Type="http://schemas.openxmlformats.org/officeDocument/2006/relationships/image" Target="../media/image492.png"/><Relationship Id="rId10" Type="http://schemas.openxmlformats.org/officeDocument/2006/relationships/customXml" Target="../ink/ink4790.xml"/><Relationship Id="rId31" Type="http://schemas.openxmlformats.org/officeDocument/2006/relationships/image" Target="../media/image449.png"/><Relationship Id="rId52" Type="http://schemas.openxmlformats.org/officeDocument/2006/relationships/customXml" Target="../ink/ink4811.xml"/><Relationship Id="rId73" Type="http://schemas.openxmlformats.org/officeDocument/2006/relationships/customXml" Target="../ink/ink4822.xml"/><Relationship Id="rId94" Type="http://schemas.openxmlformats.org/officeDocument/2006/relationships/image" Target="../media/image477.png"/><Relationship Id="rId148" Type="http://schemas.openxmlformats.org/officeDocument/2006/relationships/customXml" Target="../ink/ink4861.xml"/><Relationship Id="rId169" Type="http://schemas.openxmlformats.org/officeDocument/2006/relationships/image" Target="../media/image513.png"/><Relationship Id="rId4" Type="http://schemas.openxmlformats.org/officeDocument/2006/relationships/customXml" Target="../ink/ink4787.xml"/><Relationship Id="rId180" Type="http://schemas.openxmlformats.org/officeDocument/2006/relationships/image" Target="../media/image518.png"/><Relationship Id="rId215" Type="http://schemas.openxmlformats.org/officeDocument/2006/relationships/customXml" Target="../ink/ink4895.xml"/><Relationship Id="rId236" Type="http://schemas.openxmlformats.org/officeDocument/2006/relationships/customXml" Target="../ink/ink4906.xml"/><Relationship Id="rId257" Type="http://schemas.openxmlformats.org/officeDocument/2006/relationships/image" Target="../media/image554.png"/><Relationship Id="rId278" Type="http://schemas.openxmlformats.org/officeDocument/2006/relationships/image" Target="../media/image563.png"/><Relationship Id="rId42" Type="http://schemas.openxmlformats.org/officeDocument/2006/relationships/customXml" Target="../ink/ink4806.xml"/><Relationship Id="rId84" Type="http://schemas.openxmlformats.org/officeDocument/2006/relationships/image" Target="../media/image472.png"/><Relationship Id="rId138" Type="http://schemas.openxmlformats.org/officeDocument/2006/relationships/customXml" Target="../ink/ink4856.xml"/><Relationship Id="rId191" Type="http://schemas.openxmlformats.org/officeDocument/2006/relationships/customXml" Target="../ink/ink4883.xml"/><Relationship Id="rId205" Type="http://schemas.openxmlformats.org/officeDocument/2006/relationships/customXml" Target="../ink/ink4890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Relationship Id="rId95" Type="http://schemas.openxmlformats.org/officeDocument/2006/relationships/customXml" Target="../ink/ink4833.xml"/><Relationship Id="rId160" Type="http://schemas.openxmlformats.org/officeDocument/2006/relationships/customXml" Target="../ink/ink4867.xml"/><Relationship Id="rId216" Type="http://schemas.openxmlformats.org/officeDocument/2006/relationships/image" Target="../media/image535.png"/><Relationship Id="rId258" Type="http://schemas.openxmlformats.org/officeDocument/2006/relationships/customXml" Target="../ink/ink4918.xml"/><Relationship Id="rId22" Type="http://schemas.openxmlformats.org/officeDocument/2006/relationships/customXml" Target="../ink/ink4796.xml"/><Relationship Id="rId64" Type="http://schemas.openxmlformats.org/officeDocument/2006/relationships/customXml" Target="../ink/ink4817.xml"/><Relationship Id="rId118" Type="http://schemas.openxmlformats.org/officeDocument/2006/relationships/customXml" Target="../ink/ink4846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99" Type="http://schemas.openxmlformats.org/officeDocument/2006/relationships/image" Target="../media/image573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5021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950.xml"/><Relationship Id="rId74" Type="http://schemas.openxmlformats.org/officeDocument/2006/relationships/image" Target="../media/image468.png"/><Relationship Id="rId128" Type="http://schemas.openxmlformats.org/officeDocument/2006/relationships/customXml" Target="../ink/ink5000.xml"/><Relationship Id="rId5" Type="http://schemas.openxmlformats.org/officeDocument/2006/relationships/image" Target="../media/image437.png"/><Relationship Id="rId181" Type="http://schemas.openxmlformats.org/officeDocument/2006/relationships/customXml" Target="../ink/ink5027.xml"/><Relationship Id="rId237" Type="http://schemas.openxmlformats.org/officeDocument/2006/relationships/customXml" Target="../ink/ink5056.xml"/><Relationship Id="rId279" Type="http://schemas.openxmlformats.org/officeDocument/2006/relationships/customXml" Target="../ink/ink5079.xml"/><Relationship Id="rId43" Type="http://schemas.openxmlformats.org/officeDocument/2006/relationships/image" Target="../media/image455.png"/><Relationship Id="rId139" Type="http://schemas.openxmlformats.org/officeDocument/2006/relationships/image" Target="../media/image498.png"/><Relationship Id="rId290" Type="http://schemas.openxmlformats.org/officeDocument/2006/relationships/image" Target="../media/image569.png"/><Relationship Id="rId85" Type="http://schemas.openxmlformats.org/officeDocument/2006/relationships/customXml" Target="../ink/ink4977.xml"/><Relationship Id="rId150" Type="http://schemas.openxmlformats.org/officeDocument/2006/relationships/customXml" Target="../ink/ink5011.xml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48" Type="http://schemas.openxmlformats.org/officeDocument/2006/relationships/customXml" Target="../ink/ink5062.xml"/><Relationship Id="rId12" Type="http://schemas.openxmlformats.org/officeDocument/2006/relationships/customXml" Target="../ink/ink4940.xml"/><Relationship Id="rId108" Type="http://schemas.openxmlformats.org/officeDocument/2006/relationships/customXml" Target="../ink/ink4990.xml"/><Relationship Id="rId54" Type="http://schemas.openxmlformats.org/officeDocument/2006/relationships/customXml" Target="../ink/ink4961.xml"/><Relationship Id="rId96" Type="http://schemas.openxmlformats.org/officeDocument/2006/relationships/image" Target="../media/image478.png"/><Relationship Id="rId161" Type="http://schemas.openxmlformats.org/officeDocument/2006/relationships/image" Target="../media/image509.png"/><Relationship Id="rId217" Type="http://schemas.openxmlformats.org/officeDocument/2006/relationships/customXml" Target="../ink/ink5045.xml"/><Relationship Id="rId6" Type="http://schemas.openxmlformats.org/officeDocument/2006/relationships/customXml" Target="../ink/ink4937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291" Type="http://schemas.openxmlformats.org/officeDocument/2006/relationships/customXml" Target="../ink/ink5085.xml"/><Relationship Id="rId44" Type="http://schemas.openxmlformats.org/officeDocument/2006/relationships/customXml" Target="../ink/ink4956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5001.xml"/><Relationship Id="rId151" Type="http://schemas.openxmlformats.org/officeDocument/2006/relationships/image" Target="../media/image504.png"/><Relationship Id="rId172" Type="http://schemas.openxmlformats.org/officeDocument/2006/relationships/customXml" Target="../ink/ink5022.xml"/><Relationship Id="rId193" Type="http://schemas.openxmlformats.org/officeDocument/2006/relationships/customXml" Target="../ink/ink5033.xml"/><Relationship Id="rId207" Type="http://schemas.openxmlformats.org/officeDocument/2006/relationships/customXml" Target="../ink/ink5040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5068.xml"/><Relationship Id="rId281" Type="http://schemas.openxmlformats.org/officeDocument/2006/relationships/customXml" Target="../ink/ink5080.xml"/><Relationship Id="rId34" Type="http://schemas.openxmlformats.org/officeDocument/2006/relationships/customXml" Target="../ink/ink4951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983.xml"/><Relationship Id="rId120" Type="http://schemas.openxmlformats.org/officeDocument/2006/relationships/customXml" Target="../ink/ink4996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5017.xml"/><Relationship Id="rId183" Type="http://schemas.openxmlformats.org/officeDocument/2006/relationships/customXml" Target="../ink/ink5028.xml"/><Relationship Id="rId218" Type="http://schemas.openxmlformats.org/officeDocument/2006/relationships/image" Target="../media/image536.png"/><Relationship Id="rId239" Type="http://schemas.openxmlformats.org/officeDocument/2006/relationships/customXml" Target="../ink/ink5057.xml"/><Relationship Id="rId250" Type="http://schemas.openxmlformats.org/officeDocument/2006/relationships/customXml" Target="../ink/ink5063.xml"/><Relationship Id="rId271" Type="http://schemas.openxmlformats.org/officeDocument/2006/relationships/customXml" Target="../ink/ink5075.xml"/><Relationship Id="rId292" Type="http://schemas.openxmlformats.org/officeDocument/2006/relationships/customXml" Target="../ink/ink5086.xml"/><Relationship Id="rId24" Type="http://schemas.openxmlformats.org/officeDocument/2006/relationships/customXml" Target="../ink/ink4946.xml"/><Relationship Id="rId45" Type="http://schemas.openxmlformats.org/officeDocument/2006/relationships/image" Target="../media/image456.png"/><Relationship Id="rId66" Type="http://schemas.openxmlformats.org/officeDocument/2006/relationships/customXml" Target="../ink/ink4967.xml"/><Relationship Id="rId87" Type="http://schemas.openxmlformats.org/officeDocument/2006/relationships/customXml" Target="../ink/ink4978.xml"/><Relationship Id="rId110" Type="http://schemas.openxmlformats.org/officeDocument/2006/relationships/customXml" Target="../ink/ink4991.xml"/><Relationship Id="rId131" Type="http://schemas.openxmlformats.org/officeDocument/2006/relationships/image" Target="../media/image494.png"/><Relationship Id="rId152" Type="http://schemas.openxmlformats.org/officeDocument/2006/relationships/customXml" Target="../ink/ink5012.xml"/><Relationship Id="rId173" Type="http://schemas.openxmlformats.org/officeDocument/2006/relationships/customXml" Target="../ink/ink5023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5051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941.xml"/><Relationship Id="rId35" Type="http://schemas.openxmlformats.org/officeDocument/2006/relationships/image" Target="../media/image451.png"/><Relationship Id="rId56" Type="http://schemas.openxmlformats.org/officeDocument/2006/relationships/customXml" Target="../ink/ink4962.xml"/><Relationship Id="rId77" Type="http://schemas.openxmlformats.org/officeDocument/2006/relationships/customXml" Target="../ink/ink4973.xml"/><Relationship Id="rId100" Type="http://schemas.openxmlformats.org/officeDocument/2006/relationships/image" Target="../media/image479.png"/><Relationship Id="rId282" Type="http://schemas.openxmlformats.org/officeDocument/2006/relationships/image" Target="../media/image565.png"/><Relationship Id="rId8" Type="http://schemas.openxmlformats.org/officeDocument/2006/relationships/customXml" Target="../ink/ink4938.xml"/><Relationship Id="rId98" Type="http://schemas.openxmlformats.org/officeDocument/2006/relationships/customXml" Target="../ink/ink4984.xml"/><Relationship Id="rId121" Type="http://schemas.openxmlformats.org/officeDocument/2006/relationships/image" Target="../media/image489.png"/><Relationship Id="rId142" Type="http://schemas.openxmlformats.org/officeDocument/2006/relationships/customXml" Target="../ink/ink5007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5046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957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293" Type="http://schemas.openxmlformats.org/officeDocument/2006/relationships/image" Target="../media/image57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5002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5034.xml"/><Relationship Id="rId209" Type="http://schemas.openxmlformats.org/officeDocument/2006/relationships/customXml" Target="../ink/ink5041.xml"/><Relationship Id="rId220" Type="http://schemas.openxmlformats.org/officeDocument/2006/relationships/image" Target="../media/image537.png"/><Relationship Id="rId241" Type="http://schemas.openxmlformats.org/officeDocument/2006/relationships/customXml" Target="../ink/ink5058.xml"/><Relationship Id="rId15" Type="http://schemas.openxmlformats.org/officeDocument/2006/relationships/image" Target="../media/image428.png"/><Relationship Id="rId36" Type="http://schemas.openxmlformats.org/officeDocument/2006/relationships/customXml" Target="../ink/ink4952.xml"/><Relationship Id="rId57" Type="http://schemas.openxmlformats.org/officeDocument/2006/relationships/image" Target="../media/image462.png"/><Relationship Id="rId262" Type="http://schemas.openxmlformats.org/officeDocument/2006/relationships/customXml" Target="../ink/ink5069.xml"/><Relationship Id="rId283" Type="http://schemas.openxmlformats.org/officeDocument/2006/relationships/customXml" Target="../ink/ink5081.xml"/><Relationship Id="rId78" Type="http://schemas.openxmlformats.org/officeDocument/2006/relationships/image" Target="../media/image469.png"/><Relationship Id="rId99" Type="http://schemas.openxmlformats.org/officeDocument/2006/relationships/customXml" Target="../ink/ink4985.xml"/><Relationship Id="rId101" Type="http://schemas.openxmlformats.org/officeDocument/2006/relationships/customXml" Target="../ink/ink4986.xml"/><Relationship Id="rId122" Type="http://schemas.openxmlformats.org/officeDocument/2006/relationships/customXml" Target="../ink/ink4997.xml"/><Relationship Id="rId143" Type="http://schemas.openxmlformats.org/officeDocument/2006/relationships/image" Target="../media/image500.png"/><Relationship Id="rId164" Type="http://schemas.openxmlformats.org/officeDocument/2006/relationships/customXml" Target="../ink/ink5018.xml"/><Relationship Id="rId185" Type="http://schemas.openxmlformats.org/officeDocument/2006/relationships/customXml" Target="../ink/ink5029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947.xml"/><Relationship Id="rId231" Type="http://schemas.openxmlformats.org/officeDocument/2006/relationships/customXml" Target="../ink/ink5052.xml"/><Relationship Id="rId252" Type="http://schemas.openxmlformats.org/officeDocument/2006/relationships/customXml" Target="../ink/ink5064.xml"/><Relationship Id="rId273" Type="http://schemas.openxmlformats.org/officeDocument/2006/relationships/customXml" Target="../ink/ink5076.xml"/><Relationship Id="rId294" Type="http://schemas.openxmlformats.org/officeDocument/2006/relationships/customXml" Target="../ink/ink5087.xml"/><Relationship Id="rId47" Type="http://schemas.openxmlformats.org/officeDocument/2006/relationships/image" Target="../media/image457.png"/><Relationship Id="rId68" Type="http://schemas.openxmlformats.org/officeDocument/2006/relationships/customXml" Target="../ink/ink4968.xml"/><Relationship Id="rId89" Type="http://schemas.openxmlformats.org/officeDocument/2006/relationships/customXml" Target="../ink/ink4979.xml"/><Relationship Id="rId112" Type="http://schemas.openxmlformats.org/officeDocument/2006/relationships/customXml" Target="../ink/ink4992.xml"/><Relationship Id="rId133" Type="http://schemas.openxmlformats.org/officeDocument/2006/relationships/image" Target="../media/image495.png"/><Relationship Id="rId154" Type="http://schemas.openxmlformats.org/officeDocument/2006/relationships/customXml" Target="../ink/ink5013.xml"/><Relationship Id="rId175" Type="http://schemas.openxmlformats.org/officeDocument/2006/relationships/customXml" Target="../ink/ink5024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942.xml"/><Relationship Id="rId221" Type="http://schemas.openxmlformats.org/officeDocument/2006/relationships/customXml" Target="../ink/ink5047.xml"/><Relationship Id="rId242" Type="http://schemas.openxmlformats.org/officeDocument/2006/relationships/image" Target="../media/image547.png"/><Relationship Id="rId263" Type="http://schemas.openxmlformats.org/officeDocument/2006/relationships/customXml" Target="../ink/ink5070.xml"/><Relationship Id="rId284" Type="http://schemas.openxmlformats.org/officeDocument/2006/relationships/image" Target="../media/image566.png"/><Relationship Id="rId37" Type="http://schemas.openxmlformats.org/officeDocument/2006/relationships/image" Target="../media/image452.png"/><Relationship Id="rId58" Type="http://schemas.openxmlformats.org/officeDocument/2006/relationships/customXml" Target="../ink/ink4963.xml"/><Relationship Id="rId79" Type="http://schemas.openxmlformats.org/officeDocument/2006/relationships/customXml" Target="../ink/ink4974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5008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5042.xml"/><Relationship Id="rId232" Type="http://schemas.openxmlformats.org/officeDocument/2006/relationships/customXml" Target="../ink/ink5053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95" Type="http://schemas.openxmlformats.org/officeDocument/2006/relationships/image" Target="../media/image571.png"/><Relationship Id="rId27" Type="http://schemas.openxmlformats.org/officeDocument/2006/relationships/image" Target="../media/image447.png"/><Relationship Id="rId48" Type="http://schemas.openxmlformats.org/officeDocument/2006/relationships/customXml" Target="../ink/ink4958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5003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5035.xml"/><Relationship Id="rId201" Type="http://schemas.openxmlformats.org/officeDocument/2006/relationships/customXml" Target="../ink/ink5037.xml"/><Relationship Id="rId222" Type="http://schemas.openxmlformats.org/officeDocument/2006/relationships/image" Target="../media/image538.png"/><Relationship Id="rId243" Type="http://schemas.openxmlformats.org/officeDocument/2006/relationships/customXml" Target="../ink/ink5059.xml"/><Relationship Id="rId264" Type="http://schemas.openxmlformats.org/officeDocument/2006/relationships/image" Target="../media/image557.png"/><Relationship Id="rId285" Type="http://schemas.openxmlformats.org/officeDocument/2006/relationships/customXml" Target="../ink/ink5082.xml"/><Relationship Id="rId17" Type="http://schemas.openxmlformats.org/officeDocument/2006/relationships/image" Target="../media/image442.png"/><Relationship Id="rId38" Type="http://schemas.openxmlformats.org/officeDocument/2006/relationships/customXml" Target="../ink/ink4953.xml"/><Relationship Id="rId59" Type="http://schemas.openxmlformats.org/officeDocument/2006/relationships/image" Target="../media/image99.png"/><Relationship Id="rId103" Type="http://schemas.openxmlformats.org/officeDocument/2006/relationships/customXml" Target="../ink/ink4987.xml"/><Relationship Id="rId124" Type="http://schemas.openxmlformats.org/officeDocument/2006/relationships/customXml" Target="../ink/ink4998.xml"/><Relationship Id="rId70" Type="http://schemas.openxmlformats.org/officeDocument/2006/relationships/customXml" Target="../ink/ink4969.xml"/><Relationship Id="rId91" Type="http://schemas.openxmlformats.org/officeDocument/2006/relationships/customXml" Target="../ink/ink4980.xml"/><Relationship Id="rId145" Type="http://schemas.openxmlformats.org/officeDocument/2006/relationships/image" Target="../media/image501.png"/><Relationship Id="rId166" Type="http://schemas.openxmlformats.org/officeDocument/2006/relationships/customXml" Target="../ink/ink5019.xml"/><Relationship Id="rId187" Type="http://schemas.openxmlformats.org/officeDocument/2006/relationships/customXml" Target="../ink/ink503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5065.xml"/><Relationship Id="rId28" Type="http://schemas.openxmlformats.org/officeDocument/2006/relationships/customXml" Target="../ink/ink4948.xml"/><Relationship Id="rId49" Type="http://schemas.openxmlformats.org/officeDocument/2006/relationships/image" Target="../media/image458.png"/><Relationship Id="rId114" Type="http://schemas.openxmlformats.org/officeDocument/2006/relationships/customXml" Target="../ink/ink4993.xml"/><Relationship Id="rId275" Type="http://schemas.openxmlformats.org/officeDocument/2006/relationships/customXml" Target="../ink/ink5077.xml"/><Relationship Id="rId296" Type="http://schemas.openxmlformats.org/officeDocument/2006/relationships/customXml" Target="../ink/ink5088.xml"/><Relationship Id="rId300" Type="http://schemas.openxmlformats.org/officeDocument/2006/relationships/customXml" Target="../ink/ink5090.xml"/><Relationship Id="rId60" Type="http://schemas.openxmlformats.org/officeDocument/2006/relationships/customXml" Target="../ink/ink4964.xml"/><Relationship Id="rId81" Type="http://schemas.openxmlformats.org/officeDocument/2006/relationships/customXml" Target="../ink/ink4975.xml"/><Relationship Id="rId135" Type="http://schemas.openxmlformats.org/officeDocument/2006/relationships/image" Target="../media/image496.png"/><Relationship Id="rId156" Type="http://schemas.openxmlformats.org/officeDocument/2006/relationships/customXml" Target="../ink/ink5014.xml"/><Relationship Id="rId177" Type="http://schemas.openxmlformats.org/officeDocument/2006/relationships/customXml" Target="../ink/ink5025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5048.xml"/><Relationship Id="rId244" Type="http://schemas.openxmlformats.org/officeDocument/2006/relationships/image" Target="../media/image548.png"/><Relationship Id="rId18" Type="http://schemas.openxmlformats.org/officeDocument/2006/relationships/customXml" Target="../ink/ink4943.xml"/><Relationship Id="rId39" Type="http://schemas.openxmlformats.org/officeDocument/2006/relationships/image" Target="../media/image453.png"/><Relationship Id="rId265" Type="http://schemas.openxmlformats.org/officeDocument/2006/relationships/customXml" Target="../ink/ink5071.xml"/><Relationship Id="rId286" Type="http://schemas.openxmlformats.org/officeDocument/2006/relationships/image" Target="../media/image567.png"/><Relationship Id="rId50" Type="http://schemas.openxmlformats.org/officeDocument/2006/relationships/customXml" Target="../ink/ink4959.xml"/><Relationship Id="rId104" Type="http://schemas.openxmlformats.org/officeDocument/2006/relationships/customXml" Target="../ink/ink4988.xml"/><Relationship Id="rId125" Type="http://schemas.openxmlformats.org/officeDocument/2006/relationships/image" Target="../media/image491.png"/><Relationship Id="rId146" Type="http://schemas.openxmlformats.org/officeDocument/2006/relationships/customXml" Target="../ink/ink5009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5043.xml"/><Relationship Id="rId234" Type="http://schemas.openxmlformats.org/officeDocument/2006/relationships/customXml" Target="../ink/ink5054.xml"/><Relationship Id="rId2" Type="http://schemas.openxmlformats.org/officeDocument/2006/relationships/customXml" Target="../ink/ink4935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276" Type="http://schemas.openxmlformats.org/officeDocument/2006/relationships/image" Target="../media/image562.png"/><Relationship Id="rId297" Type="http://schemas.openxmlformats.org/officeDocument/2006/relationships/image" Target="../media/image572.png"/><Relationship Id="rId40" Type="http://schemas.openxmlformats.org/officeDocument/2006/relationships/customXml" Target="../ink/ink4954.xml"/><Relationship Id="rId115" Type="http://schemas.openxmlformats.org/officeDocument/2006/relationships/image" Target="../media/image486.png"/><Relationship Id="rId136" Type="http://schemas.openxmlformats.org/officeDocument/2006/relationships/customXml" Target="../ink/ink5004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301" Type="http://schemas.openxmlformats.org/officeDocument/2006/relationships/image" Target="../media/image57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5036.xml"/><Relationship Id="rId203" Type="http://schemas.openxmlformats.org/officeDocument/2006/relationships/customXml" Target="../ink/ink5038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5060.xml"/><Relationship Id="rId266" Type="http://schemas.openxmlformats.org/officeDocument/2006/relationships/customXml" Target="../ink/ink5072.xml"/><Relationship Id="rId287" Type="http://schemas.openxmlformats.org/officeDocument/2006/relationships/customXml" Target="../ink/ink5083.xml"/><Relationship Id="rId30" Type="http://schemas.openxmlformats.org/officeDocument/2006/relationships/customXml" Target="../ink/ink4949.xml"/><Relationship Id="rId105" Type="http://schemas.openxmlformats.org/officeDocument/2006/relationships/image" Target="../media/image481.png"/><Relationship Id="rId126" Type="http://schemas.openxmlformats.org/officeDocument/2006/relationships/customXml" Target="../ink/ink4999.xml"/><Relationship Id="rId147" Type="http://schemas.openxmlformats.org/officeDocument/2006/relationships/image" Target="../media/image502.png"/><Relationship Id="rId168" Type="http://schemas.openxmlformats.org/officeDocument/2006/relationships/customXml" Target="../ink/ink5020.xml"/><Relationship Id="rId51" Type="http://schemas.openxmlformats.org/officeDocument/2006/relationships/image" Target="../media/image459.png"/><Relationship Id="rId72" Type="http://schemas.openxmlformats.org/officeDocument/2006/relationships/customXml" Target="../ink/ink4970.xml"/><Relationship Id="rId93" Type="http://schemas.openxmlformats.org/officeDocument/2006/relationships/customXml" Target="../ink/ink4981.xml"/><Relationship Id="rId189" Type="http://schemas.openxmlformats.org/officeDocument/2006/relationships/customXml" Target="../ink/ink5031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5066.xml"/><Relationship Id="rId277" Type="http://schemas.openxmlformats.org/officeDocument/2006/relationships/customXml" Target="../ink/ink5078.xml"/><Relationship Id="rId298" Type="http://schemas.openxmlformats.org/officeDocument/2006/relationships/customXml" Target="../ink/ink5089.xml"/><Relationship Id="rId116" Type="http://schemas.openxmlformats.org/officeDocument/2006/relationships/customXml" Target="../ink/ink4994.xml"/><Relationship Id="rId137" Type="http://schemas.openxmlformats.org/officeDocument/2006/relationships/image" Target="../media/image497.png"/><Relationship Id="rId158" Type="http://schemas.openxmlformats.org/officeDocument/2006/relationships/customXml" Target="../ink/ink5015.xml"/><Relationship Id="rId20" Type="http://schemas.openxmlformats.org/officeDocument/2006/relationships/customXml" Target="../ink/ink4944.xml"/><Relationship Id="rId41" Type="http://schemas.openxmlformats.org/officeDocument/2006/relationships/image" Target="../media/image454.png"/><Relationship Id="rId62" Type="http://schemas.openxmlformats.org/officeDocument/2006/relationships/customXml" Target="../ink/ink4965.xml"/><Relationship Id="rId83" Type="http://schemas.openxmlformats.org/officeDocument/2006/relationships/customXml" Target="../ink/ink4976.xml"/><Relationship Id="rId179" Type="http://schemas.openxmlformats.org/officeDocument/2006/relationships/customXml" Target="../ink/ink5026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5049.xml"/><Relationship Id="rId246" Type="http://schemas.openxmlformats.org/officeDocument/2006/relationships/customXml" Target="../ink/ink5061.xml"/><Relationship Id="rId267" Type="http://schemas.openxmlformats.org/officeDocument/2006/relationships/customXml" Target="../ink/ink5073.xml"/><Relationship Id="rId288" Type="http://schemas.openxmlformats.org/officeDocument/2006/relationships/image" Target="../media/image568.png"/><Relationship Id="rId106" Type="http://schemas.openxmlformats.org/officeDocument/2006/relationships/customXml" Target="../ink/ink4989.xml"/><Relationship Id="rId127" Type="http://schemas.openxmlformats.org/officeDocument/2006/relationships/image" Target="../media/image492.png"/><Relationship Id="rId10" Type="http://schemas.openxmlformats.org/officeDocument/2006/relationships/customXml" Target="../ink/ink4939.xml"/><Relationship Id="rId31" Type="http://schemas.openxmlformats.org/officeDocument/2006/relationships/image" Target="../media/image449.png"/><Relationship Id="rId52" Type="http://schemas.openxmlformats.org/officeDocument/2006/relationships/customXml" Target="../ink/ink4960.xml"/><Relationship Id="rId73" Type="http://schemas.openxmlformats.org/officeDocument/2006/relationships/customXml" Target="../ink/ink4971.xml"/><Relationship Id="rId94" Type="http://schemas.openxmlformats.org/officeDocument/2006/relationships/image" Target="../media/image477.png"/><Relationship Id="rId148" Type="http://schemas.openxmlformats.org/officeDocument/2006/relationships/customXml" Target="../ink/ink5010.xml"/><Relationship Id="rId169" Type="http://schemas.openxmlformats.org/officeDocument/2006/relationships/image" Target="../media/image513.png"/><Relationship Id="rId4" Type="http://schemas.openxmlformats.org/officeDocument/2006/relationships/customXml" Target="../ink/ink4936.xml"/><Relationship Id="rId180" Type="http://schemas.openxmlformats.org/officeDocument/2006/relationships/image" Target="../media/image518.png"/><Relationship Id="rId215" Type="http://schemas.openxmlformats.org/officeDocument/2006/relationships/customXml" Target="../ink/ink5044.xml"/><Relationship Id="rId236" Type="http://schemas.openxmlformats.org/officeDocument/2006/relationships/customXml" Target="../ink/ink5055.xml"/><Relationship Id="rId257" Type="http://schemas.openxmlformats.org/officeDocument/2006/relationships/image" Target="../media/image554.png"/><Relationship Id="rId278" Type="http://schemas.openxmlformats.org/officeDocument/2006/relationships/image" Target="../media/image563.png"/><Relationship Id="rId42" Type="http://schemas.openxmlformats.org/officeDocument/2006/relationships/customXml" Target="../ink/ink4955.xml"/><Relationship Id="rId84" Type="http://schemas.openxmlformats.org/officeDocument/2006/relationships/image" Target="../media/image472.png"/><Relationship Id="rId138" Type="http://schemas.openxmlformats.org/officeDocument/2006/relationships/customXml" Target="../ink/ink5005.xml"/><Relationship Id="rId191" Type="http://schemas.openxmlformats.org/officeDocument/2006/relationships/customXml" Target="../ink/ink5032.xml"/><Relationship Id="rId205" Type="http://schemas.openxmlformats.org/officeDocument/2006/relationships/customXml" Target="../ink/ink5039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289" Type="http://schemas.openxmlformats.org/officeDocument/2006/relationships/customXml" Target="../ink/ink5084.xml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Relationship Id="rId95" Type="http://schemas.openxmlformats.org/officeDocument/2006/relationships/customXml" Target="../ink/ink4982.xml"/><Relationship Id="rId160" Type="http://schemas.openxmlformats.org/officeDocument/2006/relationships/customXml" Target="../ink/ink5016.xml"/><Relationship Id="rId216" Type="http://schemas.openxmlformats.org/officeDocument/2006/relationships/image" Target="../media/image535.png"/><Relationship Id="rId258" Type="http://schemas.openxmlformats.org/officeDocument/2006/relationships/customXml" Target="../ink/ink5067.xml"/><Relationship Id="rId22" Type="http://schemas.openxmlformats.org/officeDocument/2006/relationships/customXml" Target="../ink/ink4945.xml"/><Relationship Id="rId64" Type="http://schemas.openxmlformats.org/officeDocument/2006/relationships/customXml" Target="../ink/ink4966.xml"/><Relationship Id="rId118" Type="http://schemas.openxmlformats.org/officeDocument/2006/relationships/customXml" Target="../ink/ink4995.xml"/><Relationship Id="rId171" Type="http://schemas.openxmlformats.org/officeDocument/2006/relationships/image" Target="../media/image514.png"/><Relationship Id="rId227" Type="http://schemas.openxmlformats.org/officeDocument/2006/relationships/customXml" Target="../ink/ink5050.xml"/><Relationship Id="rId269" Type="http://schemas.openxmlformats.org/officeDocument/2006/relationships/customXml" Target="../ink/ink5074.xml"/><Relationship Id="rId33" Type="http://schemas.openxmlformats.org/officeDocument/2006/relationships/image" Target="../media/image450.png"/><Relationship Id="rId129" Type="http://schemas.openxmlformats.org/officeDocument/2006/relationships/image" Target="../media/image493.png"/><Relationship Id="rId280" Type="http://schemas.openxmlformats.org/officeDocument/2006/relationships/image" Target="../media/image564.png"/><Relationship Id="rId75" Type="http://schemas.openxmlformats.org/officeDocument/2006/relationships/customXml" Target="../ink/ink4972.xml"/><Relationship Id="rId140" Type="http://schemas.openxmlformats.org/officeDocument/2006/relationships/customXml" Target="../ink/ink5006.xml"/><Relationship Id="rId182" Type="http://schemas.openxmlformats.org/officeDocument/2006/relationships/image" Target="../media/image519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94.xml"/><Relationship Id="rId13" Type="http://schemas.openxmlformats.org/officeDocument/2006/relationships/image" Target="../media/image580.png"/><Relationship Id="rId3" Type="http://schemas.openxmlformats.org/officeDocument/2006/relationships/image" Target="../media/image575.png"/><Relationship Id="rId7" Type="http://schemas.openxmlformats.org/officeDocument/2006/relationships/image" Target="../media/image577.png"/><Relationship Id="rId12" Type="http://schemas.openxmlformats.org/officeDocument/2006/relationships/customXml" Target="../ink/ink5096.xml"/><Relationship Id="rId2" Type="http://schemas.openxmlformats.org/officeDocument/2006/relationships/customXml" Target="../ink/ink50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93.xml"/><Relationship Id="rId11" Type="http://schemas.openxmlformats.org/officeDocument/2006/relationships/image" Target="../media/image579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10" Type="http://schemas.openxmlformats.org/officeDocument/2006/relationships/customXml" Target="../ink/ink5095.xml"/><Relationship Id="rId4" Type="http://schemas.openxmlformats.org/officeDocument/2006/relationships/customXml" Target="../ink/ink5092.xml"/><Relationship Id="rId9" Type="http://schemas.openxmlformats.org/officeDocument/2006/relationships/image" Target="../media/image578.png"/><Relationship Id="rId14" Type="http://schemas.openxmlformats.org/officeDocument/2006/relationships/customXml" Target="../ink/ink5097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06.xml"/><Relationship Id="rId26" Type="http://schemas.openxmlformats.org/officeDocument/2006/relationships/customXml" Target="../ink/ink5110.xml"/><Relationship Id="rId3" Type="http://schemas.openxmlformats.org/officeDocument/2006/relationships/image" Target="../media/image575.png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7" Type="http://schemas.openxmlformats.org/officeDocument/2006/relationships/image" Target="../media/image577.png"/><Relationship Id="rId12" Type="http://schemas.openxmlformats.org/officeDocument/2006/relationships/customXml" Target="../ink/ink5103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14.xml"/><Relationship Id="rId2" Type="http://schemas.openxmlformats.org/officeDocument/2006/relationships/customXml" Target="../ink/ink5098.xml"/><Relationship Id="rId16" Type="http://schemas.openxmlformats.org/officeDocument/2006/relationships/customXml" Target="../ink/ink5105.xml"/><Relationship Id="rId20" Type="http://schemas.openxmlformats.org/officeDocument/2006/relationships/customXml" Target="../ink/ink5107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0.xml"/><Relationship Id="rId11" Type="http://schemas.openxmlformats.org/officeDocument/2006/relationships/image" Target="../media/image579.png"/><Relationship Id="rId24" Type="http://schemas.openxmlformats.org/officeDocument/2006/relationships/customXml" Target="../ink/ink5109.xml"/><Relationship Id="rId32" Type="http://schemas.openxmlformats.org/officeDocument/2006/relationships/customXml" Target="../ink/ink5113.xml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11.xml"/><Relationship Id="rId36" Type="http://schemas.openxmlformats.org/officeDocument/2006/relationships/image" Target="../media/image589.png"/><Relationship Id="rId10" Type="http://schemas.openxmlformats.org/officeDocument/2006/relationships/customXml" Target="../ink/ink5102.xml"/><Relationship Id="rId19" Type="http://schemas.openxmlformats.org/officeDocument/2006/relationships/image" Target="../media/image582.png"/><Relationship Id="rId31" Type="http://schemas.openxmlformats.org/officeDocument/2006/relationships/image" Target="../media/image2310.png"/><Relationship Id="rId4" Type="http://schemas.openxmlformats.org/officeDocument/2006/relationships/customXml" Target="../ink/ink5099.xml"/><Relationship Id="rId9" Type="http://schemas.openxmlformats.org/officeDocument/2006/relationships/image" Target="../media/image578.png"/><Relationship Id="rId14" Type="http://schemas.openxmlformats.org/officeDocument/2006/relationships/customXml" Target="../ink/ink5104.xml"/><Relationship Id="rId22" Type="http://schemas.openxmlformats.org/officeDocument/2006/relationships/customXml" Target="../ink/ink5108.xml"/><Relationship Id="rId27" Type="http://schemas.openxmlformats.org/officeDocument/2006/relationships/image" Target="../media/image586.png"/><Relationship Id="rId30" Type="http://schemas.openxmlformats.org/officeDocument/2006/relationships/customXml" Target="../ink/ink5112.xml"/><Relationship Id="rId35" Type="http://schemas.openxmlformats.org/officeDocument/2006/relationships/customXml" Target="../ink/ink5115.xml"/><Relationship Id="rId8" Type="http://schemas.openxmlformats.org/officeDocument/2006/relationships/customXml" Target="../ink/ink5101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24.xml"/><Relationship Id="rId26" Type="http://schemas.openxmlformats.org/officeDocument/2006/relationships/customXml" Target="../ink/ink5128.xml"/><Relationship Id="rId39" Type="http://schemas.openxmlformats.org/officeDocument/2006/relationships/customXml" Target="../ink/ink5135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7" Type="http://schemas.openxmlformats.org/officeDocument/2006/relationships/image" Target="../media/image577.png"/><Relationship Id="rId12" Type="http://schemas.openxmlformats.org/officeDocument/2006/relationships/customXml" Target="../ink/ink5121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32.xml"/><Relationship Id="rId38" Type="http://schemas.openxmlformats.org/officeDocument/2006/relationships/image" Target="../media/image590.png"/><Relationship Id="rId2" Type="http://schemas.openxmlformats.org/officeDocument/2006/relationships/customXml" Target="../ink/ink5116.xml"/><Relationship Id="rId16" Type="http://schemas.openxmlformats.org/officeDocument/2006/relationships/customXml" Target="../ink/ink5123.xml"/><Relationship Id="rId20" Type="http://schemas.openxmlformats.org/officeDocument/2006/relationships/customXml" Target="../ink/ink5125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8.xml"/><Relationship Id="rId11" Type="http://schemas.openxmlformats.org/officeDocument/2006/relationships/image" Target="../media/image579.png"/><Relationship Id="rId24" Type="http://schemas.openxmlformats.org/officeDocument/2006/relationships/customXml" Target="../ink/ink5127.xml"/><Relationship Id="rId32" Type="http://schemas.openxmlformats.org/officeDocument/2006/relationships/customXml" Target="../ink/ink5131.xml"/><Relationship Id="rId37" Type="http://schemas.openxmlformats.org/officeDocument/2006/relationships/customXml" Target="../ink/ink5134.xml"/><Relationship Id="rId40" Type="http://schemas.openxmlformats.org/officeDocument/2006/relationships/image" Target="../media/image591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29.xml"/><Relationship Id="rId36" Type="http://schemas.openxmlformats.org/officeDocument/2006/relationships/image" Target="../media/image589.png"/><Relationship Id="rId10" Type="http://schemas.openxmlformats.org/officeDocument/2006/relationships/customXml" Target="../ink/ink5120.xml"/><Relationship Id="rId19" Type="http://schemas.openxmlformats.org/officeDocument/2006/relationships/image" Target="../media/image582.png"/><Relationship Id="rId31" Type="http://schemas.openxmlformats.org/officeDocument/2006/relationships/image" Target="../media/image2310.png"/><Relationship Id="rId4" Type="http://schemas.openxmlformats.org/officeDocument/2006/relationships/customXml" Target="../ink/ink5117.xml"/><Relationship Id="rId9" Type="http://schemas.openxmlformats.org/officeDocument/2006/relationships/image" Target="../media/image578.png"/><Relationship Id="rId14" Type="http://schemas.openxmlformats.org/officeDocument/2006/relationships/customXml" Target="../ink/ink5122.xml"/><Relationship Id="rId22" Type="http://schemas.openxmlformats.org/officeDocument/2006/relationships/customXml" Target="../ink/ink5126.xml"/><Relationship Id="rId27" Type="http://schemas.openxmlformats.org/officeDocument/2006/relationships/image" Target="../media/image586.png"/><Relationship Id="rId30" Type="http://schemas.openxmlformats.org/officeDocument/2006/relationships/customXml" Target="../ink/ink5130.xml"/><Relationship Id="rId35" Type="http://schemas.openxmlformats.org/officeDocument/2006/relationships/customXml" Target="../ink/ink5133.xml"/><Relationship Id="rId8" Type="http://schemas.openxmlformats.org/officeDocument/2006/relationships/customXml" Target="../ink/ink5119.xml"/><Relationship Id="rId3" Type="http://schemas.openxmlformats.org/officeDocument/2006/relationships/image" Target="../media/image575.png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44.xml"/><Relationship Id="rId26" Type="http://schemas.openxmlformats.org/officeDocument/2006/relationships/customXml" Target="../ink/ink5148.xml"/><Relationship Id="rId39" Type="http://schemas.openxmlformats.org/officeDocument/2006/relationships/customXml" Target="../ink/ink5155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42" Type="http://schemas.openxmlformats.org/officeDocument/2006/relationships/image" Target="../media/image592.png"/><Relationship Id="rId7" Type="http://schemas.openxmlformats.org/officeDocument/2006/relationships/image" Target="../media/image577.png"/><Relationship Id="rId2" Type="http://schemas.openxmlformats.org/officeDocument/2006/relationships/customXml" Target="../ink/ink5136.xml"/><Relationship Id="rId16" Type="http://schemas.openxmlformats.org/officeDocument/2006/relationships/customXml" Target="../ink/ink5143.xml"/><Relationship Id="rId20" Type="http://schemas.openxmlformats.org/officeDocument/2006/relationships/customXml" Target="../ink/ink5145.xml"/><Relationship Id="rId29" Type="http://schemas.openxmlformats.org/officeDocument/2006/relationships/image" Target="../media/image587.png"/><Relationship Id="rId41" Type="http://schemas.openxmlformats.org/officeDocument/2006/relationships/customXml" Target="../ink/ink51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8.xml"/><Relationship Id="rId11" Type="http://schemas.openxmlformats.org/officeDocument/2006/relationships/image" Target="../media/image579.png"/><Relationship Id="rId24" Type="http://schemas.openxmlformats.org/officeDocument/2006/relationships/customXml" Target="../ink/ink5147.xml"/><Relationship Id="rId32" Type="http://schemas.openxmlformats.org/officeDocument/2006/relationships/customXml" Target="../ink/ink5151.xml"/><Relationship Id="rId37" Type="http://schemas.openxmlformats.org/officeDocument/2006/relationships/customXml" Target="../ink/ink5154.xml"/><Relationship Id="rId40" Type="http://schemas.openxmlformats.org/officeDocument/2006/relationships/image" Target="../media/image591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49.xml"/><Relationship Id="rId36" Type="http://schemas.openxmlformats.org/officeDocument/2006/relationships/image" Target="../media/image589.png"/><Relationship Id="rId10" Type="http://schemas.openxmlformats.org/officeDocument/2006/relationships/customXml" Target="../ink/ink5140.xml"/><Relationship Id="rId19" Type="http://schemas.openxmlformats.org/officeDocument/2006/relationships/image" Target="../media/image582.png"/><Relationship Id="rId31" Type="http://schemas.openxmlformats.org/officeDocument/2006/relationships/image" Target="../media/image2310.png"/><Relationship Id="rId44" Type="http://schemas.openxmlformats.org/officeDocument/2006/relationships/image" Target="../media/image593.png"/><Relationship Id="rId4" Type="http://schemas.openxmlformats.org/officeDocument/2006/relationships/customXml" Target="../ink/ink5137.xml"/><Relationship Id="rId9" Type="http://schemas.openxmlformats.org/officeDocument/2006/relationships/image" Target="../media/image578.png"/><Relationship Id="rId14" Type="http://schemas.openxmlformats.org/officeDocument/2006/relationships/customXml" Target="../ink/ink5142.xml"/><Relationship Id="rId22" Type="http://schemas.openxmlformats.org/officeDocument/2006/relationships/customXml" Target="../ink/ink5146.xml"/><Relationship Id="rId27" Type="http://schemas.openxmlformats.org/officeDocument/2006/relationships/image" Target="../media/image586.png"/><Relationship Id="rId30" Type="http://schemas.openxmlformats.org/officeDocument/2006/relationships/customXml" Target="../ink/ink5150.xml"/><Relationship Id="rId35" Type="http://schemas.openxmlformats.org/officeDocument/2006/relationships/customXml" Target="../ink/ink5153.xml"/><Relationship Id="rId43" Type="http://schemas.openxmlformats.org/officeDocument/2006/relationships/customXml" Target="../ink/ink5157.xml"/><Relationship Id="rId8" Type="http://schemas.openxmlformats.org/officeDocument/2006/relationships/customXml" Target="../ink/ink5139.xml"/><Relationship Id="rId3" Type="http://schemas.openxmlformats.org/officeDocument/2006/relationships/image" Target="../media/image575.png"/><Relationship Id="rId12" Type="http://schemas.openxmlformats.org/officeDocument/2006/relationships/customXml" Target="../ink/ink5141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52.xml"/><Relationship Id="rId38" Type="http://schemas.openxmlformats.org/officeDocument/2006/relationships/image" Target="../media/image590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66.xml"/><Relationship Id="rId26" Type="http://schemas.openxmlformats.org/officeDocument/2006/relationships/customXml" Target="../ink/ink5170.xml"/><Relationship Id="rId39" Type="http://schemas.openxmlformats.org/officeDocument/2006/relationships/customXml" Target="../ink/ink5177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42" Type="http://schemas.openxmlformats.org/officeDocument/2006/relationships/image" Target="../media/image592.png"/><Relationship Id="rId47" Type="http://schemas.openxmlformats.org/officeDocument/2006/relationships/customXml" Target="../ink/ink5181.xml"/><Relationship Id="rId50" Type="http://schemas.openxmlformats.org/officeDocument/2006/relationships/image" Target="../media/image596.png"/><Relationship Id="rId55" Type="http://schemas.openxmlformats.org/officeDocument/2006/relationships/customXml" Target="../ink/ink5185.xml"/><Relationship Id="rId63" Type="http://schemas.openxmlformats.org/officeDocument/2006/relationships/customXml" Target="../ink/ink5189.xml"/><Relationship Id="rId7" Type="http://schemas.openxmlformats.org/officeDocument/2006/relationships/image" Target="../media/image577.png"/><Relationship Id="rId2" Type="http://schemas.openxmlformats.org/officeDocument/2006/relationships/customXml" Target="../ink/ink5158.xml"/><Relationship Id="rId16" Type="http://schemas.openxmlformats.org/officeDocument/2006/relationships/customXml" Target="../ink/ink5165.xml"/><Relationship Id="rId29" Type="http://schemas.openxmlformats.org/officeDocument/2006/relationships/image" Target="../media/image587.png"/><Relationship Id="rId11" Type="http://schemas.openxmlformats.org/officeDocument/2006/relationships/image" Target="../media/image579.png"/><Relationship Id="rId24" Type="http://schemas.openxmlformats.org/officeDocument/2006/relationships/customXml" Target="../ink/ink5169.xml"/><Relationship Id="rId32" Type="http://schemas.openxmlformats.org/officeDocument/2006/relationships/customXml" Target="../ink/ink5173.xml"/><Relationship Id="rId37" Type="http://schemas.openxmlformats.org/officeDocument/2006/relationships/customXml" Target="../ink/ink5176.xml"/><Relationship Id="rId40" Type="http://schemas.openxmlformats.org/officeDocument/2006/relationships/image" Target="../media/image591.png"/><Relationship Id="rId45" Type="http://schemas.openxmlformats.org/officeDocument/2006/relationships/customXml" Target="../ink/ink5180.xml"/><Relationship Id="rId53" Type="http://schemas.openxmlformats.org/officeDocument/2006/relationships/customXml" Target="../ink/ink5184.xml"/><Relationship Id="rId58" Type="http://schemas.openxmlformats.org/officeDocument/2006/relationships/image" Target="../media/image600.png"/><Relationship Id="rId5" Type="http://schemas.openxmlformats.org/officeDocument/2006/relationships/image" Target="../media/image576.png"/><Relationship Id="rId61" Type="http://schemas.openxmlformats.org/officeDocument/2006/relationships/customXml" Target="../ink/ink5188.xml"/><Relationship Id="rId19" Type="http://schemas.openxmlformats.org/officeDocument/2006/relationships/image" Target="../media/image582.png"/><Relationship Id="rId14" Type="http://schemas.openxmlformats.org/officeDocument/2006/relationships/customXml" Target="../ink/ink5164.xml"/><Relationship Id="rId22" Type="http://schemas.openxmlformats.org/officeDocument/2006/relationships/customXml" Target="../ink/ink5168.xml"/><Relationship Id="rId27" Type="http://schemas.openxmlformats.org/officeDocument/2006/relationships/image" Target="../media/image586.png"/><Relationship Id="rId30" Type="http://schemas.openxmlformats.org/officeDocument/2006/relationships/customXml" Target="../ink/ink5172.xml"/><Relationship Id="rId35" Type="http://schemas.openxmlformats.org/officeDocument/2006/relationships/customXml" Target="../ink/ink5175.xml"/><Relationship Id="rId43" Type="http://schemas.openxmlformats.org/officeDocument/2006/relationships/customXml" Target="../ink/ink5179.xml"/><Relationship Id="rId48" Type="http://schemas.openxmlformats.org/officeDocument/2006/relationships/image" Target="../media/image595.png"/><Relationship Id="rId56" Type="http://schemas.openxmlformats.org/officeDocument/2006/relationships/image" Target="../media/image599.png"/><Relationship Id="rId64" Type="http://schemas.openxmlformats.org/officeDocument/2006/relationships/image" Target="../media/image603.png"/><Relationship Id="rId8" Type="http://schemas.openxmlformats.org/officeDocument/2006/relationships/customXml" Target="../ink/ink5161.xml"/><Relationship Id="rId51" Type="http://schemas.openxmlformats.org/officeDocument/2006/relationships/customXml" Target="../ink/ink5183.xml"/><Relationship Id="rId3" Type="http://schemas.openxmlformats.org/officeDocument/2006/relationships/image" Target="../media/image575.png"/><Relationship Id="rId12" Type="http://schemas.openxmlformats.org/officeDocument/2006/relationships/customXml" Target="../ink/ink5163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74.xml"/><Relationship Id="rId38" Type="http://schemas.openxmlformats.org/officeDocument/2006/relationships/image" Target="../media/image590.png"/><Relationship Id="rId46" Type="http://schemas.openxmlformats.org/officeDocument/2006/relationships/image" Target="../media/image594.png"/><Relationship Id="rId59" Type="http://schemas.openxmlformats.org/officeDocument/2006/relationships/customXml" Target="../ink/ink5187.xml"/><Relationship Id="rId20" Type="http://schemas.openxmlformats.org/officeDocument/2006/relationships/customXml" Target="../ink/ink5167.xml"/><Relationship Id="rId41" Type="http://schemas.openxmlformats.org/officeDocument/2006/relationships/customXml" Target="../ink/ink5178.xml"/><Relationship Id="rId54" Type="http://schemas.openxmlformats.org/officeDocument/2006/relationships/image" Target="../media/image598.png"/><Relationship Id="rId62" Type="http://schemas.openxmlformats.org/officeDocument/2006/relationships/image" Target="../media/image6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0.xml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71.xml"/><Relationship Id="rId36" Type="http://schemas.openxmlformats.org/officeDocument/2006/relationships/image" Target="../media/image589.png"/><Relationship Id="rId49" Type="http://schemas.openxmlformats.org/officeDocument/2006/relationships/customXml" Target="../ink/ink5182.xml"/><Relationship Id="rId57" Type="http://schemas.openxmlformats.org/officeDocument/2006/relationships/customXml" Target="../ink/ink5186.xml"/><Relationship Id="rId10" Type="http://schemas.openxmlformats.org/officeDocument/2006/relationships/customXml" Target="../ink/ink5162.xml"/><Relationship Id="rId31" Type="http://schemas.openxmlformats.org/officeDocument/2006/relationships/image" Target="../media/image2310.png"/><Relationship Id="rId44" Type="http://schemas.openxmlformats.org/officeDocument/2006/relationships/image" Target="../media/image593.png"/><Relationship Id="rId52" Type="http://schemas.openxmlformats.org/officeDocument/2006/relationships/image" Target="../media/image597.png"/><Relationship Id="rId60" Type="http://schemas.openxmlformats.org/officeDocument/2006/relationships/image" Target="../media/image601.png"/><Relationship Id="rId4" Type="http://schemas.openxmlformats.org/officeDocument/2006/relationships/customXml" Target="../ink/ink5159.xml"/><Relationship Id="rId9" Type="http://schemas.openxmlformats.org/officeDocument/2006/relationships/image" Target="../media/image578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10.png"/><Relationship Id="rId18" Type="http://schemas.openxmlformats.org/officeDocument/2006/relationships/customXml" Target="../ink/ink104.xml"/><Relationship Id="rId26" Type="http://schemas.openxmlformats.org/officeDocument/2006/relationships/customXml" Target="../ink/ink108.xml"/><Relationship Id="rId39" Type="http://schemas.openxmlformats.org/officeDocument/2006/relationships/image" Target="../media/image41.png"/><Relationship Id="rId21" Type="http://schemas.openxmlformats.org/officeDocument/2006/relationships/image" Target="../media/image3210.png"/><Relationship Id="rId34" Type="http://schemas.openxmlformats.org/officeDocument/2006/relationships/customXml" Target="../ink/ink112.xml"/><Relationship Id="rId42" Type="http://schemas.openxmlformats.org/officeDocument/2006/relationships/customXml" Target="../ink/ink116.xml"/><Relationship Id="rId47" Type="http://schemas.openxmlformats.org/officeDocument/2006/relationships/image" Target="../media/image45.png"/><Relationship Id="rId50" Type="http://schemas.openxmlformats.org/officeDocument/2006/relationships/customXml" Target="../ink/ink120.xml"/><Relationship Id="rId55" Type="http://schemas.openxmlformats.org/officeDocument/2006/relationships/image" Target="../media/image49.png"/><Relationship Id="rId63" Type="http://schemas.openxmlformats.org/officeDocument/2006/relationships/image" Target="../media/image53.png"/><Relationship Id="rId7" Type="http://schemas.openxmlformats.org/officeDocument/2006/relationships/image" Target="../media/image2510.png"/><Relationship Id="rId2" Type="http://schemas.openxmlformats.org/officeDocument/2006/relationships/customXml" Target="../ink/ink96.xml"/><Relationship Id="rId16" Type="http://schemas.openxmlformats.org/officeDocument/2006/relationships/customXml" Target="../ink/ink103.xml"/><Relationship Id="rId29" Type="http://schemas.openxmlformats.org/officeDocument/2006/relationships/image" Target="../media/image3610.png"/><Relationship Id="rId11" Type="http://schemas.openxmlformats.org/officeDocument/2006/relationships/image" Target="../media/image2710.png"/><Relationship Id="rId24" Type="http://schemas.openxmlformats.org/officeDocument/2006/relationships/customXml" Target="../ink/ink107.xml"/><Relationship Id="rId32" Type="http://schemas.openxmlformats.org/officeDocument/2006/relationships/customXml" Target="../ink/ink111.xml"/><Relationship Id="rId37" Type="http://schemas.openxmlformats.org/officeDocument/2006/relationships/image" Target="../media/image40.png"/><Relationship Id="rId40" Type="http://schemas.openxmlformats.org/officeDocument/2006/relationships/customXml" Target="../ink/ink115.xml"/><Relationship Id="rId45" Type="http://schemas.openxmlformats.org/officeDocument/2006/relationships/image" Target="../media/image44.png"/><Relationship Id="rId53" Type="http://schemas.openxmlformats.org/officeDocument/2006/relationships/image" Target="../media/image48.png"/><Relationship Id="rId58" Type="http://schemas.openxmlformats.org/officeDocument/2006/relationships/customXml" Target="../ink/ink124.xml"/><Relationship Id="rId5" Type="http://schemas.openxmlformats.org/officeDocument/2006/relationships/image" Target="../media/image2410.png"/><Relationship Id="rId61" Type="http://schemas.openxmlformats.org/officeDocument/2006/relationships/image" Target="../media/image52.png"/><Relationship Id="rId19" Type="http://schemas.openxmlformats.org/officeDocument/2006/relationships/image" Target="../media/image3110.png"/><Relationship Id="rId14" Type="http://schemas.openxmlformats.org/officeDocument/2006/relationships/customXml" Target="../ink/ink102.xml"/><Relationship Id="rId22" Type="http://schemas.openxmlformats.org/officeDocument/2006/relationships/customXml" Target="../ink/ink106.xml"/><Relationship Id="rId27" Type="http://schemas.openxmlformats.org/officeDocument/2006/relationships/image" Target="../media/image3510.png"/><Relationship Id="rId30" Type="http://schemas.openxmlformats.org/officeDocument/2006/relationships/customXml" Target="../ink/ink110.xml"/><Relationship Id="rId35" Type="http://schemas.openxmlformats.org/officeDocument/2006/relationships/image" Target="../media/image39.png"/><Relationship Id="rId43" Type="http://schemas.openxmlformats.org/officeDocument/2006/relationships/image" Target="../media/image43.png"/><Relationship Id="rId48" Type="http://schemas.openxmlformats.org/officeDocument/2006/relationships/customXml" Target="../ink/ink119.xml"/><Relationship Id="rId56" Type="http://schemas.openxmlformats.org/officeDocument/2006/relationships/customXml" Target="../ink/ink123.xml"/><Relationship Id="rId8" Type="http://schemas.openxmlformats.org/officeDocument/2006/relationships/customXml" Target="../ink/ink99.xml"/><Relationship Id="rId51" Type="http://schemas.openxmlformats.org/officeDocument/2006/relationships/image" Target="../media/image47.png"/><Relationship Id="rId3" Type="http://schemas.openxmlformats.org/officeDocument/2006/relationships/image" Target="../media/image2310.png"/><Relationship Id="rId12" Type="http://schemas.openxmlformats.org/officeDocument/2006/relationships/customXml" Target="../ink/ink101.xml"/><Relationship Id="rId17" Type="http://schemas.openxmlformats.org/officeDocument/2006/relationships/image" Target="../media/image3010.png"/><Relationship Id="rId25" Type="http://schemas.openxmlformats.org/officeDocument/2006/relationships/image" Target="../media/image3410.png"/><Relationship Id="rId33" Type="http://schemas.openxmlformats.org/officeDocument/2006/relationships/image" Target="../media/image38.png"/><Relationship Id="rId38" Type="http://schemas.openxmlformats.org/officeDocument/2006/relationships/customXml" Target="../ink/ink114.xml"/><Relationship Id="rId46" Type="http://schemas.openxmlformats.org/officeDocument/2006/relationships/customXml" Target="../ink/ink118.xml"/><Relationship Id="rId59" Type="http://schemas.openxmlformats.org/officeDocument/2006/relationships/image" Target="../media/image51.png"/><Relationship Id="rId20" Type="http://schemas.openxmlformats.org/officeDocument/2006/relationships/customXml" Target="../ink/ink105.xml"/><Relationship Id="rId41" Type="http://schemas.openxmlformats.org/officeDocument/2006/relationships/image" Target="../media/image42.png"/><Relationship Id="rId54" Type="http://schemas.openxmlformats.org/officeDocument/2006/relationships/customXml" Target="../ink/ink122.xml"/><Relationship Id="rId62" Type="http://schemas.openxmlformats.org/officeDocument/2006/relationships/customXml" Target="../ink/ink1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.xml"/><Relationship Id="rId15" Type="http://schemas.openxmlformats.org/officeDocument/2006/relationships/image" Target="../media/image2910.png"/><Relationship Id="rId23" Type="http://schemas.openxmlformats.org/officeDocument/2006/relationships/image" Target="../media/image3310.png"/><Relationship Id="rId28" Type="http://schemas.openxmlformats.org/officeDocument/2006/relationships/customXml" Target="../ink/ink109.xml"/><Relationship Id="rId36" Type="http://schemas.openxmlformats.org/officeDocument/2006/relationships/customXml" Target="../ink/ink113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00.xml"/><Relationship Id="rId31" Type="http://schemas.openxmlformats.org/officeDocument/2006/relationships/image" Target="../media/image3710.png"/><Relationship Id="rId44" Type="http://schemas.openxmlformats.org/officeDocument/2006/relationships/customXml" Target="../ink/ink117.xml"/><Relationship Id="rId52" Type="http://schemas.openxmlformats.org/officeDocument/2006/relationships/customXml" Target="../ink/ink121.xml"/><Relationship Id="rId60" Type="http://schemas.openxmlformats.org/officeDocument/2006/relationships/customXml" Target="../ink/ink125.xml"/><Relationship Id="rId4" Type="http://schemas.openxmlformats.org/officeDocument/2006/relationships/customXml" Target="../ink/ink97.xml"/><Relationship Id="rId9" Type="http://schemas.openxmlformats.org/officeDocument/2006/relationships/image" Target="../media/image2610.png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02.xml"/><Relationship Id="rId21" Type="http://schemas.openxmlformats.org/officeDocument/2006/relationships/image" Target="../media/image583.png"/><Relationship Id="rId42" Type="http://schemas.openxmlformats.org/officeDocument/2006/relationships/image" Target="../media/image592.png"/><Relationship Id="rId47" Type="http://schemas.openxmlformats.org/officeDocument/2006/relationships/customXml" Target="../ink/ink5213.xml"/><Relationship Id="rId63" Type="http://schemas.openxmlformats.org/officeDocument/2006/relationships/customXml" Target="../ink/ink5221.xml"/><Relationship Id="rId68" Type="http://schemas.openxmlformats.org/officeDocument/2006/relationships/image" Target="../media/image605.png"/><Relationship Id="rId2" Type="http://schemas.openxmlformats.org/officeDocument/2006/relationships/customXml" Target="../ink/ink5190.xml"/><Relationship Id="rId16" Type="http://schemas.openxmlformats.org/officeDocument/2006/relationships/customXml" Target="../ink/ink5197.xml"/><Relationship Id="rId29" Type="http://schemas.openxmlformats.org/officeDocument/2006/relationships/image" Target="../media/image587.png"/><Relationship Id="rId11" Type="http://schemas.openxmlformats.org/officeDocument/2006/relationships/image" Target="../media/image579.png"/><Relationship Id="rId24" Type="http://schemas.openxmlformats.org/officeDocument/2006/relationships/customXml" Target="../ink/ink5201.xml"/><Relationship Id="rId32" Type="http://schemas.openxmlformats.org/officeDocument/2006/relationships/customXml" Target="../ink/ink5205.xml"/><Relationship Id="rId37" Type="http://schemas.openxmlformats.org/officeDocument/2006/relationships/customXml" Target="../ink/ink5208.xml"/><Relationship Id="rId40" Type="http://schemas.openxmlformats.org/officeDocument/2006/relationships/image" Target="../media/image591.png"/><Relationship Id="rId45" Type="http://schemas.openxmlformats.org/officeDocument/2006/relationships/customXml" Target="../ink/ink5212.xml"/><Relationship Id="rId53" Type="http://schemas.openxmlformats.org/officeDocument/2006/relationships/customXml" Target="../ink/ink5216.xml"/><Relationship Id="rId58" Type="http://schemas.openxmlformats.org/officeDocument/2006/relationships/image" Target="../media/image600.png"/><Relationship Id="rId66" Type="http://schemas.openxmlformats.org/officeDocument/2006/relationships/image" Target="../media/image604.png"/><Relationship Id="rId74" Type="http://schemas.openxmlformats.org/officeDocument/2006/relationships/image" Target="../media/image608.png"/><Relationship Id="rId5" Type="http://schemas.openxmlformats.org/officeDocument/2006/relationships/image" Target="../media/image576.png"/><Relationship Id="rId61" Type="http://schemas.openxmlformats.org/officeDocument/2006/relationships/customXml" Target="../ink/ink5220.xml"/><Relationship Id="rId19" Type="http://schemas.openxmlformats.org/officeDocument/2006/relationships/image" Target="../media/image582.png"/><Relationship Id="rId14" Type="http://schemas.openxmlformats.org/officeDocument/2006/relationships/customXml" Target="../ink/ink5196.xml"/><Relationship Id="rId22" Type="http://schemas.openxmlformats.org/officeDocument/2006/relationships/customXml" Target="../ink/ink5200.xml"/><Relationship Id="rId27" Type="http://schemas.openxmlformats.org/officeDocument/2006/relationships/image" Target="../media/image586.png"/><Relationship Id="rId30" Type="http://schemas.openxmlformats.org/officeDocument/2006/relationships/customXml" Target="../ink/ink5204.xml"/><Relationship Id="rId35" Type="http://schemas.openxmlformats.org/officeDocument/2006/relationships/customXml" Target="../ink/ink5207.xml"/><Relationship Id="rId43" Type="http://schemas.openxmlformats.org/officeDocument/2006/relationships/customXml" Target="../ink/ink5211.xml"/><Relationship Id="rId48" Type="http://schemas.openxmlformats.org/officeDocument/2006/relationships/image" Target="../media/image595.png"/><Relationship Id="rId56" Type="http://schemas.openxmlformats.org/officeDocument/2006/relationships/image" Target="../media/image599.png"/><Relationship Id="rId64" Type="http://schemas.openxmlformats.org/officeDocument/2006/relationships/image" Target="../media/image603.png"/><Relationship Id="rId69" Type="http://schemas.openxmlformats.org/officeDocument/2006/relationships/customXml" Target="../ink/ink5224.xml"/><Relationship Id="rId8" Type="http://schemas.openxmlformats.org/officeDocument/2006/relationships/customXml" Target="../ink/ink5193.xml"/><Relationship Id="rId51" Type="http://schemas.openxmlformats.org/officeDocument/2006/relationships/customXml" Target="../ink/ink5215.xml"/><Relationship Id="rId72" Type="http://schemas.openxmlformats.org/officeDocument/2006/relationships/image" Target="../media/image607.png"/><Relationship Id="rId3" Type="http://schemas.openxmlformats.org/officeDocument/2006/relationships/image" Target="../media/image575.png"/><Relationship Id="rId12" Type="http://schemas.openxmlformats.org/officeDocument/2006/relationships/customXml" Target="../ink/ink5195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206.xml"/><Relationship Id="rId38" Type="http://schemas.openxmlformats.org/officeDocument/2006/relationships/image" Target="../media/image590.png"/><Relationship Id="rId46" Type="http://schemas.openxmlformats.org/officeDocument/2006/relationships/image" Target="../media/image594.png"/><Relationship Id="rId59" Type="http://schemas.openxmlformats.org/officeDocument/2006/relationships/customXml" Target="../ink/ink5219.xml"/><Relationship Id="rId67" Type="http://schemas.openxmlformats.org/officeDocument/2006/relationships/customXml" Target="../ink/ink5223.xml"/><Relationship Id="rId20" Type="http://schemas.openxmlformats.org/officeDocument/2006/relationships/customXml" Target="../ink/ink5199.xml"/><Relationship Id="rId41" Type="http://schemas.openxmlformats.org/officeDocument/2006/relationships/customXml" Target="../ink/ink5210.xml"/><Relationship Id="rId54" Type="http://schemas.openxmlformats.org/officeDocument/2006/relationships/image" Target="../media/image598.png"/><Relationship Id="rId62" Type="http://schemas.openxmlformats.org/officeDocument/2006/relationships/image" Target="../media/image602.png"/><Relationship Id="rId70" Type="http://schemas.openxmlformats.org/officeDocument/2006/relationships/image" Target="../media/image6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92.xml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203.xml"/><Relationship Id="rId36" Type="http://schemas.openxmlformats.org/officeDocument/2006/relationships/image" Target="../media/image589.png"/><Relationship Id="rId49" Type="http://schemas.openxmlformats.org/officeDocument/2006/relationships/customXml" Target="../ink/ink5214.xml"/><Relationship Id="rId57" Type="http://schemas.openxmlformats.org/officeDocument/2006/relationships/customXml" Target="../ink/ink5218.xml"/><Relationship Id="rId10" Type="http://schemas.openxmlformats.org/officeDocument/2006/relationships/customXml" Target="../ink/ink5194.xml"/><Relationship Id="rId31" Type="http://schemas.openxmlformats.org/officeDocument/2006/relationships/image" Target="../media/image2310.png"/><Relationship Id="rId44" Type="http://schemas.openxmlformats.org/officeDocument/2006/relationships/image" Target="../media/image593.png"/><Relationship Id="rId52" Type="http://schemas.openxmlformats.org/officeDocument/2006/relationships/image" Target="../media/image597.png"/><Relationship Id="rId60" Type="http://schemas.openxmlformats.org/officeDocument/2006/relationships/image" Target="../media/image601.png"/><Relationship Id="rId65" Type="http://schemas.openxmlformats.org/officeDocument/2006/relationships/customXml" Target="../ink/ink5222.xml"/><Relationship Id="rId73" Type="http://schemas.openxmlformats.org/officeDocument/2006/relationships/customXml" Target="../ink/ink5226.xml"/><Relationship Id="rId4" Type="http://schemas.openxmlformats.org/officeDocument/2006/relationships/customXml" Target="../ink/ink5191.xml"/><Relationship Id="rId9" Type="http://schemas.openxmlformats.org/officeDocument/2006/relationships/image" Target="../media/image578.png"/><Relationship Id="rId13" Type="http://schemas.openxmlformats.org/officeDocument/2006/relationships/image" Target="../media/image580.png"/><Relationship Id="rId18" Type="http://schemas.openxmlformats.org/officeDocument/2006/relationships/customXml" Target="../ink/ink5198.xml"/><Relationship Id="rId39" Type="http://schemas.openxmlformats.org/officeDocument/2006/relationships/customXml" Target="../ink/ink5209.xml"/><Relationship Id="rId34" Type="http://schemas.openxmlformats.org/officeDocument/2006/relationships/image" Target="../media/image588.png"/><Relationship Id="rId50" Type="http://schemas.openxmlformats.org/officeDocument/2006/relationships/image" Target="../media/image596.png"/><Relationship Id="rId55" Type="http://schemas.openxmlformats.org/officeDocument/2006/relationships/customXml" Target="../ink/ink5217.xml"/><Relationship Id="rId7" Type="http://schemas.openxmlformats.org/officeDocument/2006/relationships/image" Target="../media/image577.png"/><Relationship Id="rId71" Type="http://schemas.openxmlformats.org/officeDocument/2006/relationships/customXml" Target="../ink/ink522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customXml" Target="../ink/ink5227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7" Type="http://schemas.openxmlformats.org/officeDocument/2006/relationships/image" Target="../media/image611.png"/><Relationship Id="rId2" Type="http://schemas.openxmlformats.org/officeDocument/2006/relationships/customXml" Target="../ink/ink5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0.xml"/><Relationship Id="rId5" Type="http://schemas.openxmlformats.org/officeDocument/2006/relationships/image" Target="../media/image610.png"/><Relationship Id="rId4" Type="http://schemas.openxmlformats.org/officeDocument/2006/relationships/customXml" Target="../ink/ink5229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34.xml"/><Relationship Id="rId13" Type="http://schemas.openxmlformats.org/officeDocument/2006/relationships/image" Target="../media/image614.png"/><Relationship Id="rId18" Type="http://schemas.openxmlformats.org/officeDocument/2006/relationships/customXml" Target="../ink/ink5239.xml"/><Relationship Id="rId3" Type="http://schemas.openxmlformats.org/officeDocument/2006/relationships/image" Target="../media/image609.png"/><Relationship Id="rId21" Type="http://schemas.openxmlformats.org/officeDocument/2006/relationships/image" Target="../media/image618.png"/><Relationship Id="rId7" Type="http://schemas.openxmlformats.org/officeDocument/2006/relationships/image" Target="../media/image611.png"/><Relationship Id="rId12" Type="http://schemas.openxmlformats.org/officeDocument/2006/relationships/customXml" Target="../ink/ink5236.xml"/><Relationship Id="rId17" Type="http://schemas.openxmlformats.org/officeDocument/2006/relationships/image" Target="../media/image616.png"/><Relationship Id="rId2" Type="http://schemas.openxmlformats.org/officeDocument/2006/relationships/customXml" Target="../ink/ink5231.xml"/><Relationship Id="rId16" Type="http://schemas.openxmlformats.org/officeDocument/2006/relationships/customXml" Target="../ink/ink5238.xml"/><Relationship Id="rId20" Type="http://schemas.openxmlformats.org/officeDocument/2006/relationships/customXml" Target="../ink/ink5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3.xml"/><Relationship Id="rId11" Type="http://schemas.openxmlformats.org/officeDocument/2006/relationships/image" Target="../media/image613.png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10" Type="http://schemas.openxmlformats.org/officeDocument/2006/relationships/customXml" Target="../ink/ink5235.xml"/><Relationship Id="rId19" Type="http://schemas.openxmlformats.org/officeDocument/2006/relationships/image" Target="../media/image617.png"/><Relationship Id="rId4" Type="http://schemas.openxmlformats.org/officeDocument/2006/relationships/customXml" Target="../ink/ink5232.xml"/><Relationship Id="rId9" Type="http://schemas.openxmlformats.org/officeDocument/2006/relationships/image" Target="../media/image612.png"/><Relationship Id="rId14" Type="http://schemas.openxmlformats.org/officeDocument/2006/relationships/customXml" Target="../ink/ink5237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44.xml"/><Relationship Id="rId13" Type="http://schemas.openxmlformats.org/officeDocument/2006/relationships/image" Target="../media/image614.png"/><Relationship Id="rId18" Type="http://schemas.openxmlformats.org/officeDocument/2006/relationships/customXml" Target="../ink/ink5249.xml"/><Relationship Id="rId26" Type="http://schemas.openxmlformats.org/officeDocument/2006/relationships/customXml" Target="../ink/ink5253.xml"/><Relationship Id="rId3" Type="http://schemas.openxmlformats.org/officeDocument/2006/relationships/image" Target="../media/image609.png"/><Relationship Id="rId21" Type="http://schemas.openxmlformats.org/officeDocument/2006/relationships/image" Target="../media/image618.png"/><Relationship Id="rId7" Type="http://schemas.openxmlformats.org/officeDocument/2006/relationships/image" Target="../media/image611.png"/><Relationship Id="rId12" Type="http://schemas.openxmlformats.org/officeDocument/2006/relationships/customXml" Target="../ink/ink5246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2" Type="http://schemas.openxmlformats.org/officeDocument/2006/relationships/customXml" Target="../ink/ink5241.xml"/><Relationship Id="rId16" Type="http://schemas.openxmlformats.org/officeDocument/2006/relationships/customXml" Target="../ink/ink5248.xml"/><Relationship Id="rId20" Type="http://schemas.openxmlformats.org/officeDocument/2006/relationships/customXml" Target="../ink/ink5250.xml"/><Relationship Id="rId29" Type="http://schemas.openxmlformats.org/officeDocument/2006/relationships/image" Target="../media/image6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43.xml"/><Relationship Id="rId11" Type="http://schemas.openxmlformats.org/officeDocument/2006/relationships/image" Target="../media/image613.png"/><Relationship Id="rId24" Type="http://schemas.openxmlformats.org/officeDocument/2006/relationships/customXml" Target="../ink/ink5252.xml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54.xml"/><Relationship Id="rId10" Type="http://schemas.openxmlformats.org/officeDocument/2006/relationships/customXml" Target="../ink/ink5245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" Type="http://schemas.openxmlformats.org/officeDocument/2006/relationships/customXml" Target="../ink/ink5242.xml"/><Relationship Id="rId9" Type="http://schemas.openxmlformats.org/officeDocument/2006/relationships/image" Target="../media/image612.png"/><Relationship Id="rId14" Type="http://schemas.openxmlformats.org/officeDocument/2006/relationships/customXml" Target="../ink/ink5247.xml"/><Relationship Id="rId22" Type="http://schemas.openxmlformats.org/officeDocument/2006/relationships/customXml" Target="../ink/ink5251.xml"/><Relationship Id="rId27" Type="http://schemas.openxmlformats.org/officeDocument/2006/relationships/image" Target="../media/image621.png"/><Relationship Id="rId30" Type="http://schemas.openxmlformats.org/officeDocument/2006/relationships/customXml" Target="../ink/ink5255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264.xml"/><Relationship Id="rId26" Type="http://schemas.openxmlformats.org/officeDocument/2006/relationships/customXml" Target="../ink/ink5268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272.xml"/><Relationship Id="rId42" Type="http://schemas.openxmlformats.org/officeDocument/2006/relationships/customXml" Target="../ink/ink5276.xml"/><Relationship Id="rId7" Type="http://schemas.openxmlformats.org/officeDocument/2006/relationships/image" Target="../media/image611.png"/><Relationship Id="rId2" Type="http://schemas.openxmlformats.org/officeDocument/2006/relationships/customXml" Target="../ink/ink5256.xml"/><Relationship Id="rId16" Type="http://schemas.openxmlformats.org/officeDocument/2006/relationships/customXml" Target="../ink/ink5263.xml"/><Relationship Id="rId20" Type="http://schemas.openxmlformats.org/officeDocument/2006/relationships/customXml" Target="../ink/ink5265.xml"/><Relationship Id="rId29" Type="http://schemas.openxmlformats.org/officeDocument/2006/relationships/image" Target="../media/image622.png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8.xml"/><Relationship Id="rId11" Type="http://schemas.openxmlformats.org/officeDocument/2006/relationships/image" Target="../media/image613.png"/><Relationship Id="rId24" Type="http://schemas.openxmlformats.org/officeDocument/2006/relationships/customXml" Target="../ink/ink5267.xml"/><Relationship Id="rId32" Type="http://schemas.openxmlformats.org/officeDocument/2006/relationships/customXml" Target="../ink/ink5271.xml"/><Relationship Id="rId37" Type="http://schemas.openxmlformats.org/officeDocument/2006/relationships/image" Target="../media/image626.png"/><Relationship Id="rId40" Type="http://schemas.openxmlformats.org/officeDocument/2006/relationships/customXml" Target="../ink/ink5275.xml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69.xml"/><Relationship Id="rId36" Type="http://schemas.openxmlformats.org/officeDocument/2006/relationships/customXml" Target="../ink/ink5273.xml"/><Relationship Id="rId10" Type="http://schemas.openxmlformats.org/officeDocument/2006/relationships/customXml" Target="../ink/ink5260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" Type="http://schemas.openxmlformats.org/officeDocument/2006/relationships/customXml" Target="../ink/ink5257.xml"/><Relationship Id="rId9" Type="http://schemas.openxmlformats.org/officeDocument/2006/relationships/image" Target="../media/image612.png"/><Relationship Id="rId14" Type="http://schemas.openxmlformats.org/officeDocument/2006/relationships/customXml" Target="../ink/ink5262.xml"/><Relationship Id="rId22" Type="http://schemas.openxmlformats.org/officeDocument/2006/relationships/customXml" Target="../ink/ink5266.xml"/><Relationship Id="rId27" Type="http://schemas.openxmlformats.org/officeDocument/2006/relationships/image" Target="../media/image621.png"/><Relationship Id="rId30" Type="http://schemas.openxmlformats.org/officeDocument/2006/relationships/customXml" Target="../ink/ink5270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8" Type="http://schemas.openxmlformats.org/officeDocument/2006/relationships/customXml" Target="../ink/ink5259.xml"/><Relationship Id="rId3" Type="http://schemas.openxmlformats.org/officeDocument/2006/relationships/image" Target="../media/image609.png"/><Relationship Id="rId12" Type="http://schemas.openxmlformats.org/officeDocument/2006/relationships/customXml" Target="../ink/ink5261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274.xml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285.xml"/><Relationship Id="rId26" Type="http://schemas.openxmlformats.org/officeDocument/2006/relationships/customXml" Target="../ink/ink5289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293.xml"/><Relationship Id="rId42" Type="http://schemas.openxmlformats.org/officeDocument/2006/relationships/customXml" Target="../ink/ink5297.xml"/><Relationship Id="rId47" Type="http://schemas.openxmlformats.org/officeDocument/2006/relationships/image" Target="../media/image631.png"/><Relationship Id="rId7" Type="http://schemas.openxmlformats.org/officeDocument/2006/relationships/image" Target="../media/image611.png"/><Relationship Id="rId2" Type="http://schemas.openxmlformats.org/officeDocument/2006/relationships/customXml" Target="../ink/ink5277.xml"/><Relationship Id="rId16" Type="http://schemas.openxmlformats.org/officeDocument/2006/relationships/customXml" Target="../ink/ink5284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288.xml"/><Relationship Id="rId32" Type="http://schemas.openxmlformats.org/officeDocument/2006/relationships/customXml" Target="../ink/ink5292.xml"/><Relationship Id="rId37" Type="http://schemas.openxmlformats.org/officeDocument/2006/relationships/image" Target="../media/image626.png"/><Relationship Id="rId40" Type="http://schemas.openxmlformats.org/officeDocument/2006/relationships/customXml" Target="../ink/ink5296.xml"/><Relationship Id="rId45" Type="http://schemas.openxmlformats.org/officeDocument/2006/relationships/image" Target="../media/image630.png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90.xml"/><Relationship Id="rId36" Type="http://schemas.openxmlformats.org/officeDocument/2006/relationships/customXml" Target="../ink/ink5294.xml"/><Relationship Id="rId49" Type="http://schemas.openxmlformats.org/officeDocument/2006/relationships/image" Target="../media/image632.png"/><Relationship Id="rId10" Type="http://schemas.openxmlformats.org/officeDocument/2006/relationships/customXml" Target="../ink/ink5281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4" Type="http://schemas.openxmlformats.org/officeDocument/2006/relationships/customXml" Target="../ink/ink5298.xml"/><Relationship Id="rId4" Type="http://schemas.openxmlformats.org/officeDocument/2006/relationships/customXml" Target="../ink/ink5278.xml"/><Relationship Id="rId9" Type="http://schemas.openxmlformats.org/officeDocument/2006/relationships/image" Target="../media/image612.png"/><Relationship Id="rId14" Type="http://schemas.openxmlformats.org/officeDocument/2006/relationships/customXml" Target="../ink/ink5283.xml"/><Relationship Id="rId22" Type="http://schemas.openxmlformats.org/officeDocument/2006/relationships/customXml" Target="../ink/ink5287.xml"/><Relationship Id="rId27" Type="http://schemas.openxmlformats.org/officeDocument/2006/relationships/image" Target="../media/image621.png"/><Relationship Id="rId30" Type="http://schemas.openxmlformats.org/officeDocument/2006/relationships/customXml" Target="../ink/ink5291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00.xml"/><Relationship Id="rId8" Type="http://schemas.openxmlformats.org/officeDocument/2006/relationships/customXml" Target="../ink/ink5280.xml"/><Relationship Id="rId3" Type="http://schemas.openxmlformats.org/officeDocument/2006/relationships/image" Target="../media/image609.png"/><Relationship Id="rId12" Type="http://schemas.openxmlformats.org/officeDocument/2006/relationships/customXml" Target="../ink/ink5282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295.xml"/><Relationship Id="rId46" Type="http://schemas.openxmlformats.org/officeDocument/2006/relationships/customXml" Target="../ink/ink5299.xml"/><Relationship Id="rId20" Type="http://schemas.openxmlformats.org/officeDocument/2006/relationships/customXml" Target="../ink/ink5286.xml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9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309.xml"/><Relationship Id="rId26" Type="http://schemas.openxmlformats.org/officeDocument/2006/relationships/customXml" Target="../ink/ink5313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317.xml"/><Relationship Id="rId42" Type="http://schemas.openxmlformats.org/officeDocument/2006/relationships/customXml" Target="../ink/ink5321.xml"/><Relationship Id="rId47" Type="http://schemas.openxmlformats.org/officeDocument/2006/relationships/image" Target="../media/image631.png"/><Relationship Id="rId50" Type="http://schemas.openxmlformats.org/officeDocument/2006/relationships/customXml" Target="../ink/ink5325.xml"/><Relationship Id="rId7" Type="http://schemas.openxmlformats.org/officeDocument/2006/relationships/image" Target="../media/image611.png"/><Relationship Id="rId2" Type="http://schemas.openxmlformats.org/officeDocument/2006/relationships/customXml" Target="../ink/ink5301.xml"/><Relationship Id="rId16" Type="http://schemas.openxmlformats.org/officeDocument/2006/relationships/customXml" Target="../ink/ink5308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312.xml"/><Relationship Id="rId32" Type="http://schemas.openxmlformats.org/officeDocument/2006/relationships/customXml" Target="../ink/ink5316.xml"/><Relationship Id="rId37" Type="http://schemas.openxmlformats.org/officeDocument/2006/relationships/image" Target="../media/image626.png"/><Relationship Id="rId40" Type="http://schemas.openxmlformats.org/officeDocument/2006/relationships/customXml" Target="../ink/ink5320.xml"/><Relationship Id="rId45" Type="http://schemas.openxmlformats.org/officeDocument/2006/relationships/image" Target="../media/image630.png"/><Relationship Id="rId53" Type="http://schemas.openxmlformats.org/officeDocument/2006/relationships/image" Target="../media/image634.png"/><Relationship Id="rId5" Type="http://schemas.openxmlformats.org/officeDocument/2006/relationships/image" Target="../media/image610.png"/><Relationship Id="rId10" Type="http://schemas.openxmlformats.org/officeDocument/2006/relationships/customXml" Target="../ink/ink5305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4" Type="http://schemas.openxmlformats.org/officeDocument/2006/relationships/customXml" Target="../ink/ink5322.xml"/><Relationship Id="rId52" Type="http://schemas.openxmlformats.org/officeDocument/2006/relationships/customXml" Target="../ink/ink5326.xml"/><Relationship Id="rId4" Type="http://schemas.openxmlformats.org/officeDocument/2006/relationships/customXml" Target="../ink/ink5302.xml"/><Relationship Id="rId9" Type="http://schemas.openxmlformats.org/officeDocument/2006/relationships/image" Target="../media/image612.png"/><Relationship Id="rId14" Type="http://schemas.openxmlformats.org/officeDocument/2006/relationships/customXml" Target="../ink/ink5307.xml"/><Relationship Id="rId22" Type="http://schemas.openxmlformats.org/officeDocument/2006/relationships/customXml" Target="../ink/ink5311.xml"/><Relationship Id="rId27" Type="http://schemas.openxmlformats.org/officeDocument/2006/relationships/image" Target="../media/image621.png"/><Relationship Id="rId30" Type="http://schemas.openxmlformats.org/officeDocument/2006/relationships/customXml" Target="../ink/ink5315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24.xml"/><Relationship Id="rId8" Type="http://schemas.openxmlformats.org/officeDocument/2006/relationships/customXml" Target="../ink/ink5304.xml"/><Relationship Id="rId51" Type="http://schemas.openxmlformats.org/officeDocument/2006/relationships/image" Target="../media/image633.png"/><Relationship Id="rId3" Type="http://schemas.openxmlformats.org/officeDocument/2006/relationships/image" Target="../media/image609.png"/><Relationship Id="rId12" Type="http://schemas.openxmlformats.org/officeDocument/2006/relationships/customXml" Target="../ink/ink5306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19.xml"/><Relationship Id="rId46" Type="http://schemas.openxmlformats.org/officeDocument/2006/relationships/customXml" Target="../ink/ink5323.xml"/><Relationship Id="rId20" Type="http://schemas.openxmlformats.org/officeDocument/2006/relationships/customXml" Target="../ink/ink5310.xml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3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14.xml"/><Relationship Id="rId36" Type="http://schemas.openxmlformats.org/officeDocument/2006/relationships/customXml" Target="../ink/ink5318.xml"/><Relationship Id="rId49" Type="http://schemas.openxmlformats.org/officeDocument/2006/relationships/image" Target="../media/image632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39.xml"/><Relationship Id="rId21" Type="http://schemas.openxmlformats.org/officeDocument/2006/relationships/image" Target="../media/image618.png"/><Relationship Id="rId34" Type="http://schemas.openxmlformats.org/officeDocument/2006/relationships/customXml" Target="../ink/ink5343.xml"/><Relationship Id="rId42" Type="http://schemas.openxmlformats.org/officeDocument/2006/relationships/customXml" Target="../ink/ink5347.xml"/><Relationship Id="rId47" Type="http://schemas.openxmlformats.org/officeDocument/2006/relationships/image" Target="../media/image631.png"/><Relationship Id="rId50" Type="http://schemas.openxmlformats.org/officeDocument/2006/relationships/customXml" Target="../ink/ink5351.xml"/><Relationship Id="rId55" Type="http://schemas.openxmlformats.org/officeDocument/2006/relationships/image" Target="../media/image635.png"/><Relationship Id="rId63" Type="http://schemas.openxmlformats.org/officeDocument/2006/relationships/image" Target="../media/image639.png"/><Relationship Id="rId7" Type="http://schemas.openxmlformats.org/officeDocument/2006/relationships/image" Target="../media/image611.png"/><Relationship Id="rId2" Type="http://schemas.openxmlformats.org/officeDocument/2006/relationships/customXml" Target="../ink/ink5327.xml"/><Relationship Id="rId16" Type="http://schemas.openxmlformats.org/officeDocument/2006/relationships/customXml" Target="../ink/ink5334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338.xml"/><Relationship Id="rId32" Type="http://schemas.openxmlformats.org/officeDocument/2006/relationships/customXml" Target="../ink/ink5342.xml"/><Relationship Id="rId37" Type="http://schemas.openxmlformats.org/officeDocument/2006/relationships/image" Target="../media/image626.png"/><Relationship Id="rId40" Type="http://schemas.openxmlformats.org/officeDocument/2006/relationships/customXml" Target="../ink/ink5346.xml"/><Relationship Id="rId45" Type="http://schemas.openxmlformats.org/officeDocument/2006/relationships/image" Target="../media/image630.png"/><Relationship Id="rId53" Type="http://schemas.openxmlformats.org/officeDocument/2006/relationships/image" Target="../media/image634.png"/><Relationship Id="rId58" Type="http://schemas.openxmlformats.org/officeDocument/2006/relationships/customXml" Target="../ink/ink5355.xml"/><Relationship Id="rId5" Type="http://schemas.openxmlformats.org/officeDocument/2006/relationships/image" Target="../media/image610.png"/><Relationship Id="rId61" Type="http://schemas.openxmlformats.org/officeDocument/2006/relationships/image" Target="../media/image638.png"/><Relationship Id="rId19" Type="http://schemas.openxmlformats.org/officeDocument/2006/relationships/image" Target="../media/image617.png"/><Relationship Id="rId14" Type="http://schemas.openxmlformats.org/officeDocument/2006/relationships/customXml" Target="../ink/ink5333.xml"/><Relationship Id="rId22" Type="http://schemas.openxmlformats.org/officeDocument/2006/relationships/customXml" Target="../ink/ink5337.xml"/><Relationship Id="rId27" Type="http://schemas.openxmlformats.org/officeDocument/2006/relationships/image" Target="../media/image621.png"/><Relationship Id="rId30" Type="http://schemas.openxmlformats.org/officeDocument/2006/relationships/customXml" Target="../ink/ink5341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50.xml"/><Relationship Id="rId56" Type="http://schemas.openxmlformats.org/officeDocument/2006/relationships/customXml" Target="../ink/ink5354.xml"/><Relationship Id="rId64" Type="http://schemas.openxmlformats.org/officeDocument/2006/relationships/customXml" Target="../ink/ink5358.xml"/><Relationship Id="rId8" Type="http://schemas.openxmlformats.org/officeDocument/2006/relationships/customXml" Target="../ink/ink5330.xml"/><Relationship Id="rId51" Type="http://schemas.openxmlformats.org/officeDocument/2006/relationships/image" Target="../media/image633.png"/><Relationship Id="rId3" Type="http://schemas.openxmlformats.org/officeDocument/2006/relationships/image" Target="../media/image609.png"/><Relationship Id="rId12" Type="http://schemas.openxmlformats.org/officeDocument/2006/relationships/customXml" Target="../ink/ink5332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45.xml"/><Relationship Id="rId46" Type="http://schemas.openxmlformats.org/officeDocument/2006/relationships/customXml" Target="../ink/ink5349.xml"/><Relationship Id="rId59" Type="http://schemas.openxmlformats.org/officeDocument/2006/relationships/image" Target="../media/image637.png"/><Relationship Id="rId20" Type="http://schemas.openxmlformats.org/officeDocument/2006/relationships/customXml" Target="../ink/ink5336.xml"/><Relationship Id="rId41" Type="http://schemas.openxmlformats.org/officeDocument/2006/relationships/image" Target="../media/image628.png"/><Relationship Id="rId54" Type="http://schemas.openxmlformats.org/officeDocument/2006/relationships/customXml" Target="../ink/ink5353.xml"/><Relationship Id="rId62" Type="http://schemas.openxmlformats.org/officeDocument/2006/relationships/customXml" Target="../ink/ink5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29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40.xml"/><Relationship Id="rId36" Type="http://schemas.openxmlformats.org/officeDocument/2006/relationships/customXml" Target="../ink/ink5344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331.xml"/><Relationship Id="rId31" Type="http://schemas.openxmlformats.org/officeDocument/2006/relationships/image" Target="../media/image623.png"/><Relationship Id="rId44" Type="http://schemas.openxmlformats.org/officeDocument/2006/relationships/customXml" Target="../ink/ink5348.xml"/><Relationship Id="rId52" Type="http://schemas.openxmlformats.org/officeDocument/2006/relationships/customXml" Target="../ink/ink5352.xml"/><Relationship Id="rId60" Type="http://schemas.openxmlformats.org/officeDocument/2006/relationships/customXml" Target="../ink/ink5356.xml"/><Relationship Id="rId65" Type="http://schemas.openxmlformats.org/officeDocument/2006/relationships/image" Target="../media/image99.png"/><Relationship Id="rId4" Type="http://schemas.openxmlformats.org/officeDocument/2006/relationships/customXml" Target="../ink/ink5328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335.xml"/><Relationship Id="rId39" Type="http://schemas.openxmlformats.org/officeDocument/2006/relationships/image" Target="../media/image627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71.xml"/><Relationship Id="rId21" Type="http://schemas.openxmlformats.org/officeDocument/2006/relationships/image" Target="../media/image618.png"/><Relationship Id="rId42" Type="http://schemas.openxmlformats.org/officeDocument/2006/relationships/customXml" Target="../ink/ink5379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392.xml"/><Relationship Id="rId84" Type="http://schemas.openxmlformats.org/officeDocument/2006/relationships/customXml" Target="../ink/ink5400.xml"/><Relationship Id="rId16" Type="http://schemas.openxmlformats.org/officeDocument/2006/relationships/customXml" Target="../ink/ink5366.xml"/><Relationship Id="rId11" Type="http://schemas.openxmlformats.org/officeDocument/2006/relationships/image" Target="../media/image613.png"/><Relationship Id="rId32" Type="http://schemas.openxmlformats.org/officeDocument/2006/relationships/customXml" Target="../ink/ink5374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387.xml"/><Relationship Id="rId74" Type="http://schemas.openxmlformats.org/officeDocument/2006/relationships/customXml" Target="../ink/ink5395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19" Type="http://schemas.openxmlformats.org/officeDocument/2006/relationships/image" Target="../media/image617.png"/><Relationship Id="rId14" Type="http://schemas.openxmlformats.org/officeDocument/2006/relationships/customXml" Target="../ink/ink5365.xml"/><Relationship Id="rId22" Type="http://schemas.openxmlformats.org/officeDocument/2006/relationships/customXml" Target="../ink/ink5369.xml"/><Relationship Id="rId27" Type="http://schemas.openxmlformats.org/officeDocument/2006/relationships/image" Target="../media/image621.png"/><Relationship Id="rId30" Type="http://schemas.openxmlformats.org/officeDocument/2006/relationships/customXml" Target="../ink/ink5373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82.xml"/><Relationship Id="rId56" Type="http://schemas.openxmlformats.org/officeDocument/2006/relationships/customXml" Target="../ink/ink5386.xml"/><Relationship Id="rId64" Type="http://schemas.openxmlformats.org/officeDocument/2006/relationships/customXml" Target="../ink/ink5390.xml"/><Relationship Id="rId69" Type="http://schemas.openxmlformats.org/officeDocument/2006/relationships/image" Target="../media/image641.png"/><Relationship Id="rId77" Type="http://schemas.openxmlformats.org/officeDocument/2006/relationships/image" Target="../media/image645.png"/><Relationship Id="rId8" Type="http://schemas.openxmlformats.org/officeDocument/2006/relationships/customXml" Target="../ink/ink5362.xml"/><Relationship Id="rId51" Type="http://schemas.openxmlformats.org/officeDocument/2006/relationships/image" Target="../media/image633.png"/><Relationship Id="rId72" Type="http://schemas.openxmlformats.org/officeDocument/2006/relationships/customXml" Target="../ink/ink5394.xml"/><Relationship Id="rId80" Type="http://schemas.openxmlformats.org/officeDocument/2006/relationships/customXml" Target="../ink/ink5398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364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77.xml"/><Relationship Id="rId46" Type="http://schemas.openxmlformats.org/officeDocument/2006/relationships/customXml" Target="../ink/ink5381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368.xml"/><Relationship Id="rId41" Type="http://schemas.openxmlformats.org/officeDocument/2006/relationships/image" Target="../media/image628.png"/><Relationship Id="rId54" Type="http://schemas.openxmlformats.org/officeDocument/2006/relationships/customXml" Target="../ink/ink5385.xml"/><Relationship Id="rId62" Type="http://schemas.openxmlformats.org/officeDocument/2006/relationships/customXml" Target="../ink/ink5389.xml"/><Relationship Id="rId70" Type="http://schemas.openxmlformats.org/officeDocument/2006/relationships/customXml" Target="../ink/ink5393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61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72.xml"/><Relationship Id="rId36" Type="http://schemas.openxmlformats.org/officeDocument/2006/relationships/customXml" Target="../ink/ink5376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363.xml"/><Relationship Id="rId31" Type="http://schemas.openxmlformats.org/officeDocument/2006/relationships/image" Target="../media/image623.png"/><Relationship Id="rId44" Type="http://schemas.openxmlformats.org/officeDocument/2006/relationships/customXml" Target="../ink/ink5380.xml"/><Relationship Id="rId52" Type="http://schemas.openxmlformats.org/officeDocument/2006/relationships/customXml" Target="../ink/ink5384.xml"/><Relationship Id="rId60" Type="http://schemas.openxmlformats.org/officeDocument/2006/relationships/customXml" Target="../ink/ink5388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397.xml"/><Relationship Id="rId81" Type="http://schemas.openxmlformats.org/officeDocument/2006/relationships/image" Target="../media/image67.png"/><Relationship Id="rId86" Type="http://schemas.openxmlformats.org/officeDocument/2006/relationships/customXml" Target="../ink/ink5401.xml"/><Relationship Id="rId4" Type="http://schemas.openxmlformats.org/officeDocument/2006/relationships/customXml" Target="../ink/ink5360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367.xml"/><Relationship Id="rId39" Type="http://schemas.openxmlformats.org/officeDocument/2006/relationships/image" Target="../media/image627.png"/><Relationship Id="rId34" Type="http://schemas.openxmlformats.org/officeDocument/2006/relationships/customXml" Target="../ink/ink5375.xml"/><Relationship Id="rId50" Type="http://schemas.openxmlformats.org/officeDocument/2006/relationships/customXml" Target="../ink/ink5383.xml"/><Relationship Id="rId55" Type="http://schemas.openxmlformats.org/officeDocument/2006/relationships/image" Target="../media/image635.png"/><Relationship Id="rId76" Type="http://schemas.openxmlformats.org/officeDocument/2006/relationships/customXml" Target="../ink/ink5396.xml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2" Type="http://schemas.openxmlformats.org/officeDocument/2006/relationships/customXml" Target="../ink/ink5359.xml"/><Relationship Id="rId29" Type="http://schemas.openxmlformats.org/officeDocument/2006/relationships/image" Target="../media/image622.png"/><Relationship Id="rId24" Type="http://schemas.openxmlformats.org/officeDocument/2006/relationships/customXml" Target="../ink/ink5370.xml"/><Relationship Id="rId40" Type="http://schemas.openxmlformats.org/officeDocument/2006/relationships/customXml" Target="../ink/ink5378.xml"/><Relationship Id="rId45" Type="http://schemas.openxmlformats.org/officeDocument/2006/relationships/image" Target="../media/image630.png"/><Relationship Id="rId66" Type="http://schemas.openxmlformats.org/officeDocument/2006/relationships/customXml" Target="../ink/ink5391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3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86034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684839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14:cNvPr>
              <p14:cNvContentPartPr/>
              <p14:nvPr/>
            </p14:nvContentPartPr>
            <p14:xfrm>
              <a:off x="717960" y="4675480"/>
              <a:ext cx="248760" cy="295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960" y="4657480"/>
                <a:ext cx="2844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14:cNvPr>
              <p14:cNvContentPartPr/>
              <p14:nvPr/>
            </p14:nvContentPartPr>
            <p14:xfrm>
              <a:off x="766200" y="4632640"/>
              <a:ext cx="24120" cy="478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200" y="4615000"/>
                <a:ext cx="597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14:cNvPr>
              <p14:cNvContentPartPr/>
              <p14:nvPr/>
            </p14:nvContentPartPr>
            <p14:xfrm>
              <a:off x="1374240" y="4550920"/>
              <a:ext cx="3450960" cy="61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56242" y="4533280"/>
                <a:ext cx="3486596" cy="64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55928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14:cNvPr>
              <p14:cNvContentPartPr/>
              <p14:nvPr/>
            </p14:nvContentPartPr>
            <p14:xfrm>
              <a:off x="717960" y="4675480"/>
              <a:ext cx="248760" cy="295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960" y="4657480"/>
                <a:ext cx="2844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14:cNvPr>
              <p14:cNvContentPartPr/>
              <p14:nvPr/>
            </p14:nvContentPartPr>
            <p14:xfrm>
              <a:off x="766200" y="4632640"/>
              <a:ext cx="24120" cy="478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200" y="4615000"/>
                <a:ext cx="597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14:cNvPr>
              <p14:cNvContentPartPr/>
              <p14:nvPr/>
            </p14:nvContentPartPr>
            <p14:xfrm>
              <a:off x="1374240" y="4550920"/>
              <a:ext cx="3450960" cy="61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56242" y="4533280"/>
                <a:ext cx="3486596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D72842-388C-475D-BF8A-7391EB5A3A94}"/>
                  </a:ext>
                </a:extLst>
              </p14:cNvPr>
              <p14:cNvContentPartPr/>
              <p14:nvPr/>
            </p14:nvContentPartPr>
            <p14:xfrm>
              <a:off x="5861280" y="4653880"/>
              <a:ext cx="1855440" cy="42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D72842-388C-475D-BF8A-7391EB5A3A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43283" y="4636240"/>
                <a:ext cx="1891073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E29BB9A-69D8-4B0E-83EA-E59F92CC9D40}"/>
                  </a:ext>
                </a:extLst>
              </p14:cNvPr>
              <p14:cNvContentPartPr/>
              <p14:nvPr/>
            </p14:nvContentPartPr>
            <p14:xfrm>
              <a:off x="5285640" y="4612480"/>
              <a:ext cx="180360" cy="53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E29BB9A-69D8-4B0E-83EA-E59F92CC9D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68000" y="4594480"/>
                <a:ext cx="2160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829010-7FB1-4AC0-BBF9-4C372FC724AD}"/>
                  </a:ext>
                </a:extLst>
              </p14:cNvPr>
              <p14:cNvContentPartPr/>
              <p14:nvPr/>
            </p14:nvContentPartPr>
            <p14:xfrm>
              <a:off x="1970400" y="5536960"/>
              <a:ext cx="5659920" cy="74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829010-7FB1-4AC0-BBF9-4C372FC724A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52760" y="5519320"/>
                <a:ext cx="5695560" cy="78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365168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42188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840960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402505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442853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14:cNvPr>
              <p14:cNvContentPartPr/>
              <p14:nvPr/>
            </p14:nvContentPartPr>
            <p14:xfrm>
              <a:off x="2857800" y="2986720"/>
              <a:ext cx="179640" cy="407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0160" y="2969080"/>
                <a:ext cx="2152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14:cNvPr>
              <p14:cNvContentPartPr/>
              <p14:nvPr/>
            </p14:nvContentPartPr>
            <p14:xfrm>
              <a:off x="3006840" y="2980240"/>
              <a:ext cx="16344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989200" y="2962240"/>
                <a:ext cx="199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14:cNvPr>
              <p14:cNvContentPartPr/>
              <p14:nvPr/>
            </p14:nvContentPartPr>
            <p14:xfrm>
              <a:off x="3295560" y="3168160"/>
              <a:ext cx="12096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77920" y="3150160"/>
                <a:ext cx="156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14:cNvPr>
              <p14:cNvContentPartPr/>
              <p14:nvPr/>
            </p14:nvContentPartPr>
            <p14:xfrm>
              <a:off x="5460600" y="3096880"/>
              <a:ext cx="1072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2960" y="3079240"/>
                <a:ext cx="1429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14:cNvPr>
              <p14:cNvContentPartPr/>
              <p14:nvPr/>
            </p14:nvContentPartPr>
            <p14:xfrm>
              <a:off x="5689200" y="2988160"/>
              <a:ext cx="231480" cy="18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970520"/>
                <a:ext cx="267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14:cNvPr>
              <p14:cNvContentPartPr/>
              <p14:nvPr/>
            </p14:nvContentPartPr>
            <p14:xfrm>
              <a:off x="3728640" y="2862880"/>
              <a:ext cx="1595880" cy="562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10640" y="2844880"/>
                <a:ext cx="1631520" cy="59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328261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14:cNvPr>
              <p14:cNvContentPartPr/>
              <p14:nvPr/>
            </p14:nvContentPartPr>
            <p14:xfrm>
              <a:off x="2857800" y="2986720"/>
              <a:ext cx="179640" cy="407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0160" y="2969080"/>
                <a:ext cx="2152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14:cNvPr>
              <p14:cNvContentPartPr/>
              <p14:nvPr/>
            </p14:nvContentPartPr>
            <p14:xfrm>
              <a:off x="3006840" y="2980240"/>
              <a:ext cx="16344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989200" y="2962240"/>
                <a:ext cx="199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14:cNvPr>
              <p14:cNvContentPartPr/>
              <p14:nvPr/>
            </p14:nvContentPartPr>
            <p14:xfrm>
              <a:off x="3295560" y="3168160"/>
              <a:ext cx="12096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77920" y="3150160"/>
                <a:ext cx="156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14:cNvPr>
              <p14:cNvContentPartPr/>
              <p14:nvPr/>
            </p14:nvContentPartPr>
            <p14:xfrm>
              <a:off x="5460600" y="3096880"/>
              <a:ext cx="1072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2960" y="3079240"/>
                <a:ext cx="1429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14:cNvPr>
              <p14:cNvContentPartPr/>
              <p14:nvPr/>
            </p14:nvContentPartPr>
            <p14:xfrm>
              <a:off x="5689200" y="2988160"/>
              <a:ext cx="231480" cy="18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970520"/>
                <a:ext cx="267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14:cNvPr>
              <p14:cNvContentPartPr/>
              <p14:nvPr/>
            </p14:nvContentPartPr>
            <p14:xfrm>
              <a:off x="3728640" y="2862880"/>
              <a:ext cx="1595880" cy="562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10640" y="2844880"/>
                <a:ext cx="1631520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CD5DA4-C95B-44E6-81C5-C8F532E72CB1}"/>
                  </a:ext>
                </a:extLst>
              </p14:cNvPr>
              <p14:cNvContentPartPr/>
              <p14:nvPr/>
            </p14:nvContentPartPr>
            <p14:xfrm>
              <a:off x="6450960" y="2803840"/>
              <a:ext cx="213840" cy="64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CD5DA4-C95B-44E6-81C5-C8F532E72C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2960" y="2785840"/>
                <a:ext cx="24948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500CBB-ABF7-48BC-9D60-921C39186D81}"/>
                  </a:ext>
                </a:extLst>
              </p14:cNvPr>
              <p14:cNvContentPartPr/>
              <p14:nvPr/>
            </p14:nvContentPartPr>
            <p14:xfrm>
              <a:off x="2620920" y="3378400"/>
              <a:ext cx="321264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500CBB-ABF7-48BC-9D60-921C39186D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3280" y="3360400"/>
                <a:ext cx="32482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DFB690B-915A-4E29-B780-772137234B1A}"/>
                  </a:ext>
                </a:extLst>
              </p14:cNvPr>
              <p14:cNvContentPartPr/>
              <p14:nvPr/>
            </p14:nvContentPartPr>
            <p14:xfrm>
              <a:off x="2244360" y="4089040"/>
              <a:ext cx="2216880" cy="576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DFB690B-915A-4E29-B780-772137234B1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6720" y="4071400"/>
                <a:ext cx="22525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C64E84-DEDC-4C73-B0DC-1914032ACBBF}"/>
                  </a:ext>
                </a:extLst>
              </p14:cNvPr>
              <p14:cNvContentPartPr/>
              <p14:nvPr/>
            </p14:nvContentPartPr>
            <p14:xfrm>
              <a:off x="3535320" y="4957360"/>
              <a:ext cx="4109400" cy="813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C64E84-DEDC-4C73-B0DC-1914032ACB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17680" y="4939712"/>
                <a:ext cx="4145040" cy="849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F902B76-14EA-41E2-BA84-BE6F7318BC48}"/>
                  </a:ext>
                </a:extLst>
              </p14:cNvPr>
              <p14:cNvContentPartPr/>
              <p14:nvPr/>
            </p14:nvContentPartPr>
            <p14:xfrm>
              <a:off x="8036040" y="555748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F902B76-14EA-41E2-BA84-BE6F7318BC4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553948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510674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4178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27714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023993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809121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77932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30318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24735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14:cNvPr>
              <p14:cNvContentPartPr/>
              <p14:nvPr/>
            </p14:nvContentPartPr>
            <p14:xfrm>
              <a:off x="1924680" y="4439680"/>
              <a:ext cx="4613760" cy="22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07040" y="4421683"/>
                <a:ext cx="4649400" cy="22550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11682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14:cNvPr>
              <p14:cNvContentPartPr/>
              <p14:nvPr/>
            </p14:nvContentPartPr>
            <p14:xfrm>
              <a:off x="1924680" y="4439680"/>
              <a:ext cx="4613760" cy="22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07040" y="4421683"/>
                <a:ext cx="4649400" cy="2255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11E9B4-04A9-492A-BCC9-3ED475545269}"/>
                  </a:ext>
                </a:extLst>
              </p14:cNvPr>
              <p14:cNvContentPartPr/>
              <p14:nvPr/>
            </p14:nvContentPartPr>
            <p14:xfrm>
              <a:off x="2722440" y="5123680"/>
              <a:ext cx="2759760" cy="99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11E9B4-04A9-492A-BCC9-3ED4755452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04440" y="5105680"/>
                <a:ext cx="2795400" cy="10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317075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55580-F71C-4816-9201-E406B63DAFF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250" t="6673" r="32500" b="55279"/>
          <a:stretch/>
        </p:blipFill>
        <p:spPr>
          <a:xfrm>
            <a:off x="1533890" y="136526"/>
            <a:ext cx="5586666" cy="659662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ECA904-F037-48A5-9D57-F92240B48048}"/>
                  </a:ext>
                </a:extLst>
              </p14:cNvPr>
              <p14:cNvContentPartPr/>
              <p14:nvPr/>
            </p14:nvContentPartPr>
            <p14:xfrm>
              <a:off x="5450880" y="220480"/>
              <a:ext cx="73116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ECA904-F037-48A5-9D57-F92240B4804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388240" y="157840"/>
                <a:ext cx="85680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D0B9A2-FAB1-423A-A8DE-4201E8076A2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2286" t="6468" r="32500" b="55786"/>
          <a:stretch/>
        </p:blipFill>
        <p:spPr>
          <a:xfrm>
            <a:off x="1447799" y="107949"/>
            <a:ext cx="5484387" cy="661352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CC00F-5763-4426-AF64-249F5F6BFBF1}"/>
                  </a:ext>
                </a:extLst>
              </p14:cNvPr>
              <p14:cNvContentPartPr/>
              <p14:nvPr/>
            </p14:nvContentPartPr>
            <p14:xfrm>
              <a:off x="5971440" y="158560"/>
              <a:ext cx="563040" cy="284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CC00F-5763-4426-AF64-249F5F6BFBF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08440" y="95920"/>
                <a:ext cx="688680" cy="4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9FF9E5C-976C-4042-95DB-16B64F13F8E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2500" t="6667" r="32500" b="56667"/>
          <a:stretch/>
        </p:blipFill>
        <p:spPr>
          <a:xfrm>
            <a:off x="1727970" y="136525"/>
            <a:ext cx="5587230" cy="65849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755158-8AFD-400C-A390-AC67AE84EA9C}"/>
                  </a:ext>
                </a:extLst>
              </p14:cNvPr>
              <p14:cNvContentPartPr/>
              <p14:nvPr/>
            </p14:nvContentPartPr>
            <p14:xfrm>
              <a:off x="5936520" y="150280"/>
              <a:ext cx="583200" cy="304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755158-8AFD-400C-A390-AC67AE84EA9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873520" y="87640"/>
                <a:ext cx="708840" cy="43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66764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C26E43B-45A1-4B3F-A221-0DF7A00D07B8}"/>
              </a:ext>
            </a:extLst>
          </p:cNvPr>
          <p:cNvSpPr txBox="1"/>
          <p:nvPr/>
        </p:nvSpPr>
        <p:spPr>
          <a:xfrm>
            <a:off x="381000" y="1636216"/>
            <a:ext cx="8334333" cy="41549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Problem 1a (6 pts): Draw a plot of position versus time for three cases:</a:t>
            </a:r>
          </a:p>
          <a:p>
            <a:pPr lvl="0"/>
            <a:r>
              <a:rPr lang="en-US" sz="1800" dirty="0"/>
              <a:t>Underdamped harmonic motion</a:t>
            </a:r>
          </a:p>
          <a:p>
            <a:pPr lvl="0"/>
            <a:r>
              <a:rPr lang="en-US" sz="1800" dirty="0"/>
              <a:t>Critically-damped harmonic motion</a:t>
            </a:r>
          </a:p>
          <a:p>
            <a:pPr lvl="0"/>
            <a:r>
              <a:rPr lang="en-US" sz="1800" dirty="0"/>
              <a:t>Overdamped harmonic motion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  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 </a:t>
            </a:r>
          </a:p>
          <a:p>
            <a:r>
              <a:rPr lang="en-US" sz="1800" dirty="0"/>
              <a:t>Problem 1b (2 pts): Give two important facts about critically-damped harmonic motion?</a:t>
            </a:r>
          </a:p>
          <a:p>
            <a:r>
              <a:rPr lang="en-US" dirty="0"/>
              <a:t> </a:t>
            </a:r>
          </a:p>
          <a:p>
            <a:endParaRPr lang="en-US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2ADC72-558A-4741-AE17-C9153E381B3B}"/>
                  </a:ext>
                </a:extLst>
              </p14:cNvPr>
              <p14:cNvContentPartPr/>
              <p14:nvPr/>
            </p14:nvContentPartPr>
            <p14:xfrm>
              <a:off x="2915931" y="306703"/>
              <a:ext cx="429840" cy="382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2ADC72-558A-4741-AE17-C9153E381B3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291" y="289063"/>
                <a:ext cx="4654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29E05F-5C30-49F1-A5A3-D9408E647A0B}"/>
                  </a:ext>
                </a:extLst>
              </p14:cNvPr>
              <p14:cNvContentPartPr/>
              <p14:nvPr/>
            </p14:nvContentPartPr>
            <p14:xfrm>
              <a:off x="3056691" y="522343"/>
              <a:ext cx="147600" cy="249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29E05F-5C30-49F1-A5A3-D9408E647A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8691" y="504343"/>
                <a:ext cx="1832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2F13E9-3766-43B1-990E-30A02624BEF8}"/>
                  </a:ext>
                </a:extLst>
              </p14:cNvPr>
              <p14:cNvContentPartPr/>
              <p14:nvPr/>
            </p14:nvContentPartPr>
            <p14:xfrm>
              <a:off x="3360171" y="526663"/>
              <a:ext cx="123840" cy="154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2F13E9-3766-43B1-990E-30A02624BE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171" y="508663"/>
                <a:ext cx="1594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FAB0959-FC19-4AF2-81CA-0F5F022641CE}"/>
                  </a:ext>
                </a:extLst>
              </p14:cNvPr>
              <p14:cNvContentPartPr/>
              <p14:nvPr/>
            </p14:nvContentPartPr>
            <p14:xfrm>
              <a:off x="3552771" y="520543"/>
              <a:ext cx="133200" cy="138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FAB0959-FC19-4AF2-81CA-0F5F022641C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34771" y="502543"/>
                <a:ext cx="16884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50D52E-9CEA-4A93-BB87-803B6B4CF66A}"/>
                  </a:ext>
                </a:extLst>
              </p14:cNvPr>
              <p14:cNvContentPartPr/>
              <p14:nvPr/>
            </p14:nvContentPartPr>
            <p14:xfrm>
              <a:off x="3752211" y="513703"/>
              <a:ext cx="86760" cy="140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50D52E-9CEA-4A93-BB87-803B6B4CF6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4211" y="495703"/>
                <a:ext cx="1224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ABD7DE-10F1-4448-BFC4-39CC4CE66788}"/>
                  </a:ext>
                </a:extLst>
              </p14:cNvPr>
              <p14:cNvContentPartPr/>
              <p14:nvPr/>
            </p14:nvContentPartPr>
            <p14:xfrm>
              <a:off x="3944811" y="391663"/>
              <a:ext cx="16200" cy="252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ABD7DE-10F1-4448-BFC4-39CC4CE66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6811" y="374023"/>
                <a:ext cx="518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9C682E-DF6A-41A9-A117-DAD329EC964C}"/>
                  </a:ext>
                </a:extLst>
              </p14:cNvPr>
              <p14:cNvContentPartPr/>
              <p14:nvPr/>
            </p14:nvContentPartPr>
            <p14:xfrm>
              <a:off x="3883611" y="507943"/>
              <a:ext cx="147600" cy="324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9C682E-DF6A-41A9-A117-DAD329EC96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65611" y="489943"/>
                <a:ext cx="183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AA8AB5-F86C-4345-AF8D-F9675B3BBD94}"/>
                  </a:ext>
                </a:extLst>
              </p14:cNvPr>
              <p14:cNvContentPartPr/>
              <p14:nvPr/>
            </p14:nvContentPartPr>
            <p14:xfrm>
              <a:off x="4075131" y="412903"/>
              <a:ext cx="17640" cy="157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AA8AB5-F86C-4345-AF8D-F9675B3BBD9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57491" y="394903"/>
                <a:ext cx="532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877182-0974-47D5-ACD7-489CEF76A1A0}"/>
                  </a:ext>
                </a:extLst>
              </p14:cNvPr>
              <p14:cNvContentPartPr/>
              <p14:nvPr/>
            </p14:nvContentPartPr>
            <p14:xfrm>
              <a:off x="4179891" y="487783"/>
              <a:ext cx="99720" cy="98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877182-0974-47D5-ACD7-489CEF76A1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61891" y="470143"/>
                <a:ext cx="1353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2A5DED-E256-4ECB-9E23-CAA4EC570A6B}"/>
                  </a:ext>
                </a:extLst>
              </p14:cNvPr>
              <p14:cNvContentPartPr/>
              <p14:nvPr/>
            </p14:nvContentPartPr>
            <p14:xfrm>
              <a:off x="4306251" y="451423"/>
              <a:ext cx="179280" cy="155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2A5DED-E256-4ECB-9E23-CAA4EC570A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88251" y="433783"/>
                <a:ext cx="214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A19BDB-20A1-4C8A-8717-8994323384E5}"/>
                  </a:ext>
                </a:extLst>
              </p14:cNvPr>
              <p14:cNvContentPartPr/>
              <p14:nvPr/>
            </p14:nvContentPartPr>
            <p14:xfrm>
              <a:off x="4800891" y="321823"/>
              <a:ext cx="32400" cy="308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A19BDB-20A1-4C8A-8717-8994323384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83251" y="304183"/>
                <a:ext cx="6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7AB5F8-ABD1-4A67-835D-09192B5FA3B6}"/>
                  </a:ext>
                </a:extLst>
              </p14:cNvPr>
              <p14:cNvContentPartPr/>
              <p14:nvPr/>
            </p14:nvContentPartPr>
            <p14:xfrm>
              <a:off x="4702251" y="370423"/>
              <a:ext cx="339480" cy="217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7AB5F8-ABD1-4A67-835D-09192B5FA3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84251" y="352423"/>
                <a:ext cx="3751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A1AF052-20C9-4556-90B5-C380ECB3903E}"/>
                  </a:ext>
                </a:extLst>
              </p14:cNvPr>
              <p14:cNvContentPartPr/>
              <p14:nvPr/>
            </p14:nvContentPartPr>
            <p14:xfrm>
              <a:off x="5089611" y="323983"/>
              <a:ext cx="248400" cy="2674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A1AF052-20C9-4556-90B5-C380ECB3903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71611" y="305983"/>
                <a:ext cx="2840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C62FE2-81ED-4390-846F-E2865CF24E09}"/>
                  </a:ext>
                </a:extLst>
              </p14:cNvPr>
              <p14:cNvContentPartPr/>
              <p14:nvPr/>
            </p14:nvContentPartPr>
            <p14:xfrm>
              <a:off x="5189691" y="420463"/>
              <a:ext cx="180000" cy="32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C62FE2-81ED-4390-846F-E2865CF24E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2051" y="402823"/>
                <a:ext cx="2156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73C383-E477-4B01-9BD7-34DE19366DAB}"/>
                  </a:ext>
                </a:extLst>
              </p14:cNvPr>
              <p14:cNvContentPartPr/>
              <p14:nvPr/>
            </p14:nvContentPartPr>
            <p14:xfrm>
              <a:off x="5677851" y="487783"/>
              <a:ext cx="253080" cy="1033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73C383-E477-4B01-9BD7-34DE19366DA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59851" y="469783"/>
                <a:ext cx="288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127989-04A5-43FA-B51E-95FC5D36B07D}"/>
                  </a:ext>
                </a:extLst>
              </p14:cNvPr>
              <p14:cNvContentPartPr/>
              <p14:nvPr/>
            </p14:nvContentPartPr>
            <p14:xfrm>
              <a:off x="6010131" y="530983"/>
              <a:ext cx="12600" cy="68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127989-04A5-43FA-B51E-95FC5D36B0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2491" y="512983"/>
                <a:ext cx="48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4184D7A-46F6-4E1C-AA28-FFFAD47458F3}"/>
                  </a:ext>
                </a:extLst>
              </p14:cNvPr>
              <p14:cNvContentPartPr/>
              <p14:nvPr/>
            </p14:nvContentPartPr>
            <p14:xfrm>
              <a:off x="6014451" y="356743"/>
              <a:ext cx="29520" cy="29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4184D7A-46F6-4E1C-AA28-FFFAD47458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96811" y="339103"/>
                <a:ext cx="65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3BA91B-54D8-429A-8D36-6E75F4F04D31}"/>
                  </a:ext>
                </a:extLst>
              </p14:cNvPr>
              <p14:cNvContentPartPr/>
              <p14:nvPr/>
            </p14:nvContentPartPr>
            <p14:xfrm>
              <a:off x="6114171" y="321823"/>
              <a:ext cx="34200" cy="297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3BA91B-54D8-429A-8D36-6E75F4F04D3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96171" y="304183"/>
                <a:ext cx="6984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AF6B37-22B5-4F15-8DF0-CB67E7197577}"/>
                  </a:ext>
                </a:extLst>
              </p14:cNvPr>
              <p14:cNvContentPartPr/>
              <p14:nvPr/>
            </p14:nvContentPartPr>
            <p14:xfrm>
              <a:off x="6208131" y="304543"/>
              <a:ext cx="53640" cy="288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AF6B37-22B5-4F15-8DF0-CB67E719757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90131" y="286903"/>
                <a:ext cx="892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81F5F0-2A42-47F4-A0AE-9F7CA34461E5}"/>
                  </a:ext>
                </a:extLst>
              </p14:cNvPr>
              <p14:cNvContentPartPr/>
              <p14:nvPr/>
            </p14:nvContentPartPr>
            <p14:xfrm>
              <a:off x="7148091" y="462223"/>
              <a:ext cx="392040" cy="182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81F5F0-2A42-47F4-A0AE-9F7CA34461E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0108" y="444223"/>
                <a:ext cx="427647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5942F94-0D9F-4B9F-8EB2-56E2235FC94B}"/>
                  </a:ext>
                </a:extLst>
              </p14:cNvPr>
              <p14:cNvContentPartPr/>
              <p14:nvPr/>
            </p14:nvContentPartPr>
            <p14:xfrm>
              <a:off x="6546891" y="365383"/>
              <a:ext cx="313200" cy="2912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5942F94-0D9F-4B9F-8EB2-56E2235FC9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28870" y="347743"/>
                <a:ext cx="348881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86828F2-CC86-4291-8478-0C4ABD47FEE2}"/>
                  </a:ext>
                </a:extLst>
              </p14:cNvPr>
              <p14:cNvContentPartPr/>
              <p14:nvPr/>
            </p14:nvContentPartPr>
            <p14:xfrm>
              <a:off x="7837491" y="374023"/>
              <a:ext cx="809640" cy="236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86828F2-CC86-4291-8478-0C4ABD47FE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19491" y="356356"/>
                <a:ext cx="845280" cy="271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CD6529-EEA6-4364-ACCA-B215FE99F5DA}"/>
                  </a:ext>
                </a:extLst>
              </p14:cNvPr>
              <p14:cNvContentPartPr/>
              <p14:nvPr/>
            </p14:nvContentPartPr>
            <p14:xfrm>
              <a:off x="182451" y="973423"/>
              <a:ext cx="8508600" cy="4248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CD6529-EEA6-4364-ACCA-B215FE99F5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64451" y="955783"/>
                <a:ext cx="8544240" cy="428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97910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41330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11480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14:cNvPr>
              <p14:cNvContentPartPr/>
              <p14:nvPr/>
            </p14:nvContentPartPr>
            <p14:xfrm>
              <a:off x="1818120" y="4022800"/>
              <a:ext cx="2195280" cy="687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800120" y="4005151"/>
                <a:ext cx="2230920" cy="7236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45723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14:cNvPr>
              <p14:cNvContentPartPr/>
              <p14:nvPr/>
            </p14:nvContentPartPr>
            <p14:xfrm>
              <a:off x="1818120" y="4022800"/>
              <a:ext cx="2195280" cy="687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800120" y="4005151"/>
                <a:ext cx="2230920" cy="723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62178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93869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19452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792392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952834-F0B1-4D53-AF34-84D40AA444CE}"/>
                  </a:ext>
                </a:extLst>
              </p14:cNvPr>
              <p14:cNvContentPartPr/>
              <p14:nvPr/>
            </p14:nvContentPartPr>
            <p14:xfrm>
              <a:off x="1880571" y="627823"/>
              <a:ext cx="816120" cy="2919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952834-F0B1-4D53-AF34-84D40AA444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62931" y="609823"/>
                <a:ext cx="8517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73B918-C39B-4E15-8A65-6B67CC535383}"/>
                  </a:ext>
                </a:extLst>
              </p14:cNvPr>
              <p14:cNvContentPartPr/>
              <p14:nvPr/>
            </p14:nvContentPartPr>
            <p14:xfrm>
              <a:off x="627771" y="1105543"/>
              <a:ext cx="2362320" cy="1085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73B918-C39B-4E15-8A65-6B67CC53538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9771" y="1087903"/>
                <a:ext cx="2397960" cy="112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57045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03340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510561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9E8922C-B2BA-4744-9BAD-E851C5B5248A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9E8922C-B2BA-4744-9BAD-E851C5B5248A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83573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FAD3029-9A45-462C-878D-2F9BDC58E699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FAD3029-9A45-462C-878D-2F9BDC58E69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2836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97009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14:cNvPr>
              <p14:cNvContentPartPr/>
              <p14:nvPr/>
            </p14:nvContentPartPr>
            <p14:xfrm>
              <a:off x="3240120" y="6237880"/>
              <a:ext cx="72000" cy="162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222480" y="6219880"/>
                <a:ext cx="107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14:cNvPr>
              <p14:cNvContentPartPr/>
              <p14:nvPr/>
            </p14:nvContentPartPr>
            <p14:xfrm>
              <a:off x="3505080" y="6095680"/>
              <a:ext cx="34560" cy="235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487080" y="6078040"/>
                <a:ext cx="702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14:cNvPr>
              <p14:cNvContentPartPr/>
              <p14:nvPr/>
            </p14:nvContentPartPr>
            <p14:xfrm>
              <a:off x="3433440" y="6025120"/>
              <a:ext cx="253800" cy="369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415800" y="6007480"/>
                <a:ext cx="2894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14:cNvPr>
              <p14:cNvContentPartPr/>
              <p14:nvPr/>
            </p14:nvContentPartPr>
            <p14:xfrm>
              <a:off x="4409040" y="5993800"/>
              <a:ext cx="1198440" cy="576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391040" y="5975800"/>
                <a:ext cx="1234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14:cNvPr>
              <p14:cNvContentPartPr/>
              <p14:nvPr/>
            </p14:nvContentPartPr>
            <p14:xfrm>
              <a:off x="3824400" y="6019360"/>
              <a:ext cx="420480" cy="331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806760" y="6001720"/>
                <a:ext cx="4561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14:cNvPr>
              <p14:cNvContentPartPr/>
              <p14:nvPr/>
            </p14:nvContentPartPr>
            <p14:xfrm>
              <a:off x="4388520" y="6423640"/>
              <a:ext cx="1401840" cy="281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70880" y="6387640"/>
                <a:ext cx="14374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14:cNvPr>
              <p14:cNvContentPartPr/>
              <p14:nvPr/>
            </p14:nvContentPartPr>
            <p14:xfrm>
              <a:off x="1610040" y="1562920"/>
              <a:ext cx="2525760" cy="7941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592040" y="1526920"/>
                <a:ext cx="2561400" cy="8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060097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14:cNvPr>
              <p14:cNvContentPartPr/>
              <p14:nvPr/>
            </p14:nvContentPartPr>
            <p14:xfrm>
              <a:off x="3240120" y="6237880"/>
              <a:ext cx="72000" cy="162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222480" y="6219880"/>
                <a:ext cx="107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14:cNvPr>
              <p14:cNvContentPartPr/>
              <p14:nvPr/>
            </p14:nvContentPartPr>
            <p14:xfrm>
              <a:off x="3505080" y="6095680"/>
              <a:ext cx="34560" cy="235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487080" y="6078040"/>
                <a:ext cx="702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14:cNvPr>
              <p14:cNvContentPartPr/>
              <p14:nvPr/>
            </p14:nvContentPartPr>
            <p14:xfrm>
              <a:off x="3433440" y="6025120"/>
              <a:ext cx="253800" cy="369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415800" y="6007480"/>
                <a:ext cx="2894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14:cNvPr>
              <p14:cNvContentPartPr/>
              <p14:nvPr/>
            </p14:nvContentPartPr>
            <p14:xfrm>
              <a:off x="4409040" y="5993800"/>
              <a:ext cx="1198440" cy="576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391040" y="5975800"/>
                <a:ext cx="1234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14:cNvPr>
              <p14:cNvContentPartPr/>
              <p14:nvPr/>
            </p14:nvContentPartPr>
            <p14:xfrm>
              <a:off x="3824400" y="6019360"/>
              <a:ext cx="420480" cy="331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806760" y="6001720"/>
                <a:ext cx="4561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14:cNvPr>
              <p14:cNvContentPartPr/>
              <p14:nvPr/>
            </p14:nvContentPartPr>
            <p14:xfrm>
              <a:off x="4388520" y="6423640"/>
              <a:ext cx="1401840" cy="281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70880" y="6387640"/>
                <a:ext cx="14374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14:cNvPr>
              <p14:cNvContentPartPr/>
              <p14:nvPr/>
            </p14:nvContentPartPr>
            <p14:xfrm>
              <a:off x="1610040" y="1562920"/>
              <a:ext cx="2525760" cy="7941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592040" y="1526920"/>
                <a:ext cx="256140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5A924FE-6789-425B-8159-E73DBD017A21}"/>
                  </a:ext>
                </a:extLst>
              </p14:cNvPr>
              <p14:cNvContentPartPr/>
              <p14:nvPr/>
            </p14:nvContentPartPr>
            <p14:xfrm>
              <a:off x="5912760" y="6307360"/>
              <a:ext cx="182160" cy="12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5A924FE-6789-425B-8159-E73DBD017A21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894760" y="6289720"/>
                <a:ext cx="217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8154431-E2A6-451E-A886-40953FE64649}"/>
                  </a:ext>
                </a:extLst>
              </p14:cNvPr>
              <p14:cNvContentPartPr/>
              <p14:nvPr/>
            </p14:nvContentPartPr>
            <p14:xfrm>
              <a:off x="5932920" y="6371800"/>
              <a:ext cx="163800" cy="18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8154431-E2A6-451E-A886-40953FE6464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915280" y="6354160"/>
                <a:ext cx="199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71A8C1A-FF9D-4DA7-A4ED-3FDFBB8C71BD}"/>
                  </a:ext>
                </a:extLst>
              </p14:cNvPr>
              <p14:cNvContentPartPr/>
              <p14:nvPr/>
            </p14:nvContentPartPr>
            <p14:xfrm>
              <a:off x="5989440" y="6237880"/>
              <a:ext cx="154440" cy="242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71A8C1A-FF9D-4DA7-A4ED-3FDFBB8C71B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971440" y="6219880"/>
                <a:ext cx="190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F13A60-D84E-45BD-8573-9ABBC25743DD}"/>
                  </a:ext>
                </a:extLst>
              </p14:cNvPr>
              <p14:cNvContentPartPr/>
              <p14:nvPr/>
            </p14:nvContentPartPr>
            <p14:xfrm>
              <a:off x="6271320" y="6305560"/>
              <a:ext cx="169920" cy="2606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F13A60-D84E-45BD-8573-9ABBC25743D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253680" y="6287920"/>
                <a:ext cx="205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644A35A-8F05-4575-9E65-06BB08B2FF48}"/>
                  </a:ext>
                </a:extLst>
              </p14:cNvPr>
              <p14:cNvContentPartPr/>
              <p14:nvPr/>
            </p14:nvContentPartPr>
            <p14:xfrm>
              <a:off x="6263400" y="6349480"/>
              <a:ext cx="137520" cy="2430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644A35A-8F05-4575-9E65-06BB08B2FF48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245760" y="6331840"/>
                <a:ext cx="17316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0AFEDB-D176-4F1D-8ADF-ACB07EFB482B}"/>
                  </a:ext>
                </a:extLst>
              </p14:cNvPr>
              <p14:cNvContentPartPr/>
              <p14:nvPr/>
            </p14:nvContentPartPr>
            <p14:xfrm>
              <a:off x="6441240" y="6533440"/>
              <a:ext cx="190080" cy="11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0AFEDB-D176-4F1D-8ADF-ACB07EFB482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6423240" y="6515800"/>
                <a:ext cx="225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0BD97DF5-9300-45FC-9C2B-EF1D1105AE42}"/>
                  </a:ext>
                </a:extLst>
              </p14:cNvPr>
              <p14:cNvContentPartPr/>
              <p14:nvPr/>
            </p14:nvContentPartPr>
            <p14:xfrm>
              <a:off x="6786840" y="6085240"/>
              <a:ext cx="1959120" cy="6102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0BD97DF5-9300-45FC-9C2B-EF1D1105AE42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6768843" y="6067600"/>
                <a:ext cx="1994753" cy="64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89576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339792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15937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BDE16E-BA0B-40D9-B06D-888E23053E1B}"/>
                  </a:ext>
                </a:extLst>
              </p14:cNvPr>
              <p14:cNvContentPartPr/>
              <p14:nvPr/>
            </p14:nvContentPartPr>
            <p14:xfrm>
              <a:off x="2928891" y="540343"/>
              <a:ext cx="877680" cy="36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BDE16E-BA0B-40D9-B06D-888E23053E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11251" y="522343"/>
                <a:ext cx="9133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4B8DD6E-F570-4BDB-BF9C-D87E3507A402}"/>
                  </a:ext>
                </a:extLst>
              </p14:cNvPr>
              <p14:cNvContentPartPr/>
              <p14:nvPr/>
            </p14:nvContentPartPr>
            <p14:xfrm>
              <a:off x="3032931" y="1024183"/>
              <a:ext cx="1573200" cy="3862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4B8DD6E-F570-4BDB-BF9C-D87E3507A4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14935" y="1006543"/>
                <a:ext cx="160883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BB59D4-0618-4801-B55F-CCEC6A8D85D2}"/>
                  </a:ext>
                </a:extLst>
              </p14:cNvPr>
              <p14:cNvContentPartPr/>
              <p14:nvPr/>
            </p14:nvContentPartPr>
            <p14:xfrm>
              <a:off x="4832931" y="908623"/>
              <a:ext cx="1654200" cy="3934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BB59D4-0618-4801-B55F-CCEC6A8D85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5291" y="890623"/>
                <a:ext cx="1689840" cy="42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72110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40758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580977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54817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75055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96271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81169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037844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96188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50192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86631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14:cNvPr>
              <p14:cNvContentPartPr/>
              <p14:nvPr/>
            </p14:nvContentPartPr>
            <p14:xfrm>
              <a:off x="287211" y="888103"/>
              <a:ext cx="1667880" cy="486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211" y="870103"/>
                <a:ext cx="17035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14:cNvPr>
              <p14:cNvContentPartPr/>
              <p14:nvPr/>
            </p14:nvContentPartPr>
            <p14:xfrm>
              <a:off x="2248491" y="906463"/>
              <a:ext cx="1332000" cy="426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30851" y="888478"/>
                <a:ext cx="1367640" cy="4618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0200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14:cNvPr>
              <p14:cNvContentPartPr/>
              <p14:nvPr/>
            </p14:nvContentPartPr>
            <p14:xfrm>
              <a:off x="4805400" y="4642720"/>
              <a:ext cx="366120" cy="504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87400" y="4624720"/>
                <a:ext cx="4017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14:cNvPr>
              <p14:cNvContentPartPr/>
              <p14:nvPr/>
            </p14:nvContentPartPr>
            <p14:xfrm>
              <a:off x="5292480" y="4347160"/>
              <a:ext cx="2522160" cy="68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74480" y="4329169"/>
                <a:ext cx="2557800" cy="717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154782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14:cNvPr>
              <p14:cNvContentPartPr/>
              <p14:nvPr/>
            </p14:nvContentPartPr>
            <p14:xfrm>
              <a:off x="4805400" y="4642720"/>
              <a:ext cx="366120" cy="504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87400" y="4624720"/>
                <a:ext cx="4017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14:cNvPr>
              <p14:cNvContentPartPr/>
              <p14:nvPr/>
            </p14:nvContentPartPr>
            <p14:xfrm>
              <a:off x="5292480" y="4347160"/>
              <a:ext cx="2522160" cy="68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74480" y="4329169"/>
                <a:ext cx="2557800" cy="71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AC7206-89BF-4DEC-B4FB-184C3F84164E}"/>
                  </a:ext>
                </a:extLst>
              </p14:cNvPr>
              <p14:cNvContentPartPr/>
              <p14:nvPr/>
            </p14:nvContentPartPr>
            <p14:xfrm>
              <a:off x="3829800" y="5369920"/>
              <a:ext cx="580320" cy="221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AC7206-89BF-4DEC-B4FB-184C3F8416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812160" y="5351920"/>
                <a:ext cx="615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D93F53D-CCFC-429D-BD8C-F09365F9EFDC}"/>
                  </a:ext>
                </a:extLst>
              </p14:cNvPr>
              <p14:cNvContentPartPr/>
              <p14:nvPr/>
            </p14:nvContentPartPr>
            <p14:xfrm>
              <a:off x="5313360" y="5394400"/>
              <a:ext cx="174240" cy="20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D93F53D-CCFC-429D-BD8C-F09365F9EFD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95360" y="5376760"/>
                <a:ext cx="2098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0397F7F-5B3F-4E14-8B0C-8B429B3AA302}"/>
                  </a:ext>
                </a:extLst>
              </p14:cNvPr>
              <p14:cNvContentPartPr/>
              <p14:nvPr/>
            </p14:nvContentPartPr>
            <p14:xfrm>
              <a:off x="4693440" y="5343640"/>
              <a:ext cx="509400" cy="497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0397F7F-5B3F-4E14-8B0C-8B429B3AA30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75812" y="5325640"/>
                <a:ext cx="545015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B5CBE45-5A4A-40F9-957A-48AC80C8E8EB}"/>
                  </a:ext>
                </a:extLst>
              </p14:cNvPr>
              <p14:cNvContentPartPr/>
              <p14:nvPr/>
            </p14:nvContentPartPr>
            <p14:xfrm>
              <a:off x="5624040" y="5293240"/>
              <a:ext cx="3600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B5CBE45-5A4A-40F9-957A-48AC80C8E8E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606040" y="5275240"/>
                <a:ext cx="716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02D095B-F6C4-47FF-859F-3747B1BF3DB0}"/>
                  </a:ext>
                </a:extLst>
              </p14:cNvPr>
              <p14:cNvContentPartPr/>
              <p14:nvPr/>
            </p14:nvContentPartPr>
            <p14:xfrm>
              <a:off x="5637360" y="5374240"/>
              <a:ext cx="93600" cy="2124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02D095B-F6C4-47FF-859F-3747B1BF3D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19360" y="5356240"/>
                <a:ext cx="1292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52CBD99-8E1B-4E6A-B664-861402AD32DB}"/>
                  </a:ext>
                </a:extLst>
              </p14:cNvPr>
              <p14:cNvContentPartPr/>
              <p14:nvPr/>
            </p14:nvContentPartPr>
            <p14:xfrm>
              <a:off x="5790360" y="5444440"/>
              <a:ext cx="131760" cy="29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52CBD99-8E1B-4E6A-B664-861402AD32D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772720" y="5426800"/>
                <a:ext cx="1674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62E9FD2-F8AF-4219-B8AA-2EFE09E4AE23}"/>
                  </a:ext>
                </a:extLst>
              </p14:cNvPr>
              <p14:cNvContentPartPr/>
              <p14:nvPr/>
            </p14:nvContentPartPr>
            <p14:xfrm>
              <a:off x="6055320" y="5300440"/>
              <a:ext cx="954360" cy="254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62E9FD2-F8AF-4219-B8AA-2EFE09E4AE23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037327" y="5282800"/>
                <a:ext cx="989987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5169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123339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4979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52034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73409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322482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358169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88646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14:cNvPr>
              <p14:cNvContentPartPr/>
              <p14:nvPr/>
            </p14:nvContentPartPr>
            <p14:xfrm>
              <a:off x="287211" y="888103"/>
              <a:ext cx="1667880" cy="486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211" y="870103"/>
                <a:ext cx="17035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14:cNvPr>
              <p14:cNvContentPartPr/>
              <p14:nvPr/>
            </p14:nvContentPartPr>
            <p14:xfrm>
              <a:off x="2248491" y="906463"/>
              <a:ext cx="1332000" cy="426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30851" y="888478"/>
                <a:ext cx="1367640" cy="461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14:cNvPr>
              <p14:cNvContentPartPr/>
              <p14:nvPr/>
            </p14:nvContentPartPr>
            <p14:xfrm>
              <a:off x="191451" y="1511263"/>
              <a:ext cx="3627360" cy="656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451" y="1493253"/>
                <a:ext cx="3663000" cy="69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14:cNvPr>
              <p14:cNvContentPartPr/>
              <p14:nvPr/>
            </p14:nvContentPartPr>
            <p14:xfrm>
              <a:off x="5451771" y="1497583"/>
              <a:ext cx="191520" cy="348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4098" y="1479943"/>
                <a:ext cx="227227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14:cNvPr>
              <p14:cNvContentPartPr/>
              <p14:nvPr/>
            </p14:nvContentPartPr>
            <p14:xfrm>
              <a:off x="4157571" y="1603423"/>
              <a:ext cx="1126440" cy="31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39931" y="1585423"/>
                <a:ext cx="1162080" cy="35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34003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938166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03160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40267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01207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410117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14:cNvPr>
              <p14:cNvContentPartPr/>
              <p14:nvPr/>
            </p14:nvContentPartPr>
            <p14:xfrm>
              <a:off x="6593520" y="4181560"/>
              <a:ext cx="648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75520" y="416392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14:cNvPr>
              <p14:cNvContentPartPr/>
              <p14:nvPr/>
            </p14:nvContentPartPr>
            <p14:xfrm>
              <a:off x="7721760" y="4102360"/>
              <a:ext cx="262800" cy="13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03760" y="4084360"/>
                <a:ext cx="298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14:cNvPr>
              <p14:cNvContentPartPr/>
              <p14:nvPr/>
            </p14:nvContentPartPr>
            <p14:xfrm>
              <a:off x="7751640" y="3992560"/>
              <a:ext cx="432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734000" y="397456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14:cNvPr>
              <p14:cNvContentPartPr/>
              <p14:nvPr/>
            </p14:nvContentPartPr>
            <p14:xfrm>
              <a:off x="8209920" y="4111720"/>
              <a:ext cx="243000" cy="105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191920" y="4093720"/>
                <a:ext cx="27864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14:cNvPr>
              <p14:cNvContentPartPr/>
              <p14:nvPr/>
            </p14:nvContentPartPr>
            <p14:xfrm>
              <a:off x="6796560" y="3972040"/>
              <a:ext cx="758160" cy="259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78920" y="3954400"/>
                <a:ext cx="7938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14:cNvPr>
              <p14:cNvContentPartPr/>
              <p14:nvPr/>
            </p14:nvContentPartPr>
            <p14:xfrm>
              <a:off x="5119320" y="4320520"/>
              <a:ext cx="1910880" cy="412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01320" y="4302880"/>
                <a:ext cx="194652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14:cNvPr>
              <p14:cNvContentPartPr/>
              <p14:nvPr/>
            </p14:nvContentPartPr>
            <p14:xfrm>
              <a:off x="7192920" y="4341400"/>
              <a:ext cx="1511640" cy="428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75284" y="4323745"/>
                <a:ext cx="1547272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14:cNvPr>
              <p14:cNvContentPartPr/>
              <p14:nvPr/>
            </p14:nvContentPartPr>
            <p14:xfrm>
              <a:off x="323040" y="4268680"/>
              <a:ext cx="4597920" cy="759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5040" y="4250680"/>
                <a:ext cx="4633560" cy="79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011686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14:cNvPr>
              <p14:cNvContentPartPr/>
              <p14:nvPr/>
            </p14:nvContentPartPr>
            <p14:xfrm>
              <a:off x="6593520" y="4181560"/>
              <a:ext cx="648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75520" y="416392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14:cNvPr>
              <p14:cNvContentPartPr/>
              <p14:nvPr/>
            </p14:nvContentPartPr>
            <p14:xfrm>
              <a:off x="7721760" y="4102360"/>
              <a:ext cx="262800" cy="13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03760" y="4084360"/>
                <a:ext cx="298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14:cNvPr>
              <p14:cNvContentPartPr/>
              <p14:nvPr/>
            </p14:nvContentPartPr>
            <p14:xfrm>
              <a:off x="7751640" y="3992560"/>
              <a:ext cx="432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734000" y="397456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14:cNvPr>
              <p14:cNvContentPartPr/>
              <p14:nvPr/>
            </p14:nvContentPartPr>
            <p14:xfrm>
              <a:off x="8209920" y="4111720"/>
              <a:ext cx="243000" cy="105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191920" y="4093720"/>
                <a:ext cx="27864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14:cNvPr>
              <p14:cNvContentPartPr/>
              <p14:nvPr/>
            </p14:nvContentPartPr>
            <p14:xfrm>
              <a:off x="6796560" y="3972040"/>
              <a:ext cx="758160" cy="259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78920" y="3954400"/>
                <a:ext cx="7938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14:cNvPr>
              <p14:cNvContentPartPr/>
              <p14:nvPr/>
            </p14:nvContentPartPr>
            <p14:xfrm>
              <a:off x="5119320" y="4320520"/>
              <a:ext cx="1910880" cy="412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01320" y="4302880"/>
                <a:ext cx="194652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14:cNvPr>
              <p14:cNvContentPartPr/>
              <p14:nvPr/>
            </p14:nvContentPartPr>
            <p14:xfrm>
              <a:off x="7192920" y="4341400"/>
              <a:ext cx="1511640" cy="428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75284" y="4323745"/>
                <a:ext cx="1547272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14:cNvPr>
              <p14:cNvContentPartPr/>
              <p14:nvPr/>
            </p14:nvContentPartPr>
            <p14:xfrm>
              <a:off x="323040" y="4268680"/>
              <a:ext cx="4597920" cy="759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5040" y="4250680"/>
                <a:ext cx="4633560" cy="79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146D0DF-B405-40B5-8D9C-3DAD71677DA2}"/>
                  </a:ext>
                </a:extLst>
              </p14:cNvPr>
              <p14:cNvContentPartPr/>
              <p14:nvPr/>
            </p14:nvContentPartPr>
            <p14:xfrm>
              <a:off x="6623760" y="4729840"/>
              <a:ext cx="877680" cy="277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146D0DF-B405-40B5-8D9C-3DAD71677DA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06120" y="4711840"/>
                <a:ext cx="9133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DC50D8-BC05-494F-939B-7B009117D746}"/>
                  </a:ext>
                </a:extLst>
              </p14:cNvPr>
              <p14:cNvContentPartPr/>
              <p14:nvPr/>
            </p14:nvContentPartPr>
            <p14:xfrm>
              <a:off x="7660200" y="4703560"/>
              <a:ext cx="1311120" cy="423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DC50D8-BC05-494F-939B-7B009117D74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2560" y="4685905"/>
                <a:ext cx="1346760" cy="45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3EA7C20-A82F-4B2D-84C5-AE061C985769}"/>
                  </a:ext>
                </a:extLst>
              </p14:cNvPr>
              <p14:cNvContentPartPr/>
              <p14:nvPr/>
            </p14:nvContentPartPr>
            <p14:xfrm>
              <a:off x="5590560" y="4701760"/>
              <a:ext cx="881280" cy="295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3EA7C20-A82F-4B2D-84C5-AE061C98576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72920" y="4684099"/>
                <a:ext cx="91692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FB0F77D-0CBC-4843-8460-0470672382B3}"/>
                  </a:ext>
                </a:extLst>
              </p14:cNvPr>
              <p14:cNvContentPartPr/>
              <p14:nvPr/>
            </p14:nvContentPartPr>
            <p14:xfrm>
              <a:off x="4935720" y="4759360"/>
              <a:ext cx="494640" cy="23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FB0F77D-0CBC-4843-8460-0470672382B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17733" y="4741720"/>
                <a:ext cx="530254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7F1075D-E403-4914-B1C8-393073F297A7}"/>
                  </a:ext>
                </a:extLst>
              </p14:cNvPr>
              <p14:cNvContentPartPr/>
              <p14:nvPr/>
            </p14:nvContentPartPr>
            <p14:xfrm>
              <a:off x="299640" y="5130160"/>
              <a:ext cx="348480" cy="394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7F1075D-E403-4914-B1C8-393073F297A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82000" y="5112520"/>
                <a:ext cx="3841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B2A5701-8E5F-4EE0-9F72-8DB44B4DBF1F}"/>
                  </a:ext>
                </a:extLst>
              </p14:cNvPr>
              <p14:cNvContentPartPr/>
              <p14:nvPr/>
            </p14:nvContentPartPr>
            <p14:xfrm>
              <a:off x="861960" y="5242120"/>
              <a:ext cx="1263600" cy="32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B2A5701-8E5F-4EE0-9F72-8DB44B4DBF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4320" y="5224120"/>
                <a:ext cx="1299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AAEF377-6D50-492E-AAAE-C8AAF006DE5D}"/>
                  </a:ext>
                </a:extLst>
              </p14:cNvPr>
              <p14:cNvContentPartPr/>
              <p14:nvPr/>
            </p14:nvContentPartPr>
            <p14:xfrm>
              <a:off x="2386560" y="5293240"/>
              <a:ext cx="208080" cy="121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AAEF377-6D50-492E-AAAE-C8AAF006DE5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68560" y="5275240"/>
                <a:ext cx="24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27346D5-2DB1-4DB2-95A9-7242DD2218C4}"/>
                  </a:ext>
                </a:extLst>
              </p14:cNvPr>
              <p14:cNvContentPartPr/>
              <p14:nvPr/>
            </p14:nvContentPartPr>
            <p14:xfrm>
              <a:off x="2789400" y="5297920"/>
              <a:ext cx="200160" cy="176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27346D5-2DB1-4DB2-95A9-7242DD2218C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71760" y="5279920"/>
                <a:ext cx="2358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91D72D2-1B32-47D7-B115-07AC56295AED}"/>
                  </a:ext>
                </a:extLst>
              </p14:cNvPr>
              <p14:cNvContentPartPr/>
              <p14:nvPr/>
            </p14:nvContentPartPr>
            <p14:xfrm>
              <a:off x="3075600" y="5175520"/>
              <a:ext cx="237600" cy="288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91D72D2-1B32-47D7-B115-07AC56295AE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057600" y="5157880"/>
                <a:ext cx="273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D18358F-4A7D-48F3-AE7B-2B536BD62756}"/>
                  </a:ext>
                </a:extLst>
              </p14:cNvPr>
              <p14:cNvContentPartPr/>
              <p14:nvPr/>
            </p14:nvContentPartPr>
            <p14:xfrm>
              <a:off x="3357840" y="5103880"/>
              <a:ext cx="320400" cy="340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D18358F-4A7D-48F3-AE7B-2B536BD6275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40200" y="5085880"/>
                <a:ext cx="3560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110C673-BB74-4CE6-9067-497360AE1082}"/>
                  </a:ext>
                </a:extLst>
              </p14:cNvPr>
              <p14:cNvContentPartPr/>
              <p14:nvPr/>
            </p14:nvContentPartPr>
            <p14:xfrm>
              <a:off x="3484560" y="5300800"/>
              <a:ext cx="233640" cy="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110C673-BB74-4CE6-9067-497360AE108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466920" y="5283160"/>
                <a:ext cx="269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02DF4BC-CCCF-45B8-9A43-1066C19A0B89}"/>
                  </a:ext>
                </a:extLst>
              </p14:cNvPr>
              <p14:cNvContentPartPr/>
              <p14:nvPr/>
            </p14:nvContentPartPr>
            <p14:xfrm>
              <a:off x="3825840" y="5374240"/>
              <a:ext cx="4320" cy="244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02DF4BC-CCCF-45B8-9A43-1066C19A0B8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808200" y="535624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6DEC7B7-8AEB-42FB-831F-1102EFC23AFE}"/>
                  </a:ext>
                </a:extLst>
              </p14:cNvPr>
              <p14:cNvContentPartPr/>
              <p14:nvPr/>
            </p14:nvContentPartPr>
            <p14:xfrm>
              <a:off x="3840240" y="5262280"/>
              <a:ext cx="360" cy="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6DEC7B7-8AEB-42FB-831F-1102EFC23AF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22240" y="5244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3BF48BB-B67C-4DB3-8125-4279961B8532}"/>
                  </a:ext>
                </a:extLst>
              </p14:cNvPr>
              <p14:cNvContentPartPr/>
              <p14:nvPr/>
            </p14:nvContentPartPr>
            <p14:xfrm>
              <a:off x="3911160" y="5324560"/>
              <a:ext cx="91800" cy="119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3BF48BB-B67C-4DB3-8125-4279961B853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893160" y="5306560"/>
                <a:ext cx="127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05B8E02-76D8-4B57-A773-22719582DB84}"/>
                  </a:ext>
                </a:extLst>
              </p14:cNvPr>
              <p14:cNvContentPartPr/>
              <p14:nvPr/>
            </p14:nvContentPartPr>
            <p14:xfrm>
              <a:off x="4023120" y="5312680"/>
              <a:ext cx="181800" cy="102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05B8E02-76D8-4B57-A773-22719582DB84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05120" y="5295040"/>
                <a:ext cx="217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61EC1AF-0F24-46BF-9D28-E473D5E6257A}"/>
                  </a:ext>
                </a:extLst>
              </p14:cNvPr>
              <p14:cNvContentPartPr/>
              <p14:nvPr/>
            </p14:nvContentPartPr>
            <p14:xfrm>
              <a:off x="4464480" y="5205040"/>
              <a:ext cx="197640" cy="46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61EC1AF-0F24-46BF-9D28-E473D5E6257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446480" y="5187400"/>
                <a:ext cx="233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BF3AF80-B5F2-4E01-93FB-084B4576E2F6}"/>
                  </a:ext>
                </a:extLst>
              </p14:cNvPr>
              <p14:cNvContentPartPr/>
              <p14:nvPr/>
            </p14:nvContentPartPr>
            <p14:xfrm>
              <a:off x="5018160" y="5171200"/>
              <a:ext cx="10800" cy="28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BF3AF80-B5F2-4E01-93FB-084B4576E2F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000520" y="5153200"/>
                <a:ext cx="46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FD6D41D-0FAA-4C37-BF08-04B1B3C75D3B}"/>
                  </a:ext>
                </a:extLst>
              </p14:cNvPr>
              <p14:cNvContentPartPr/>
              <p14:nvPr/>
            </p14:nvContentPartPr>
            <p14:xfrm>
              <a:off x="4937160" y="5203960"/>
              <a:ext cx="352440" cy="198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FD6D41D-0FAA-4C37-BF08-04B1B3C75D3B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919520" y="5185960"/>
                <a:ext cx="388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E946F6-FCC8-4A80-BE7D-F78A1BE1C3E5}"/>
                  </a:ext>
                </a:extLst>
              </p14:cNvPr>
              <p14:cNvContentPartPr/>
              <p14:nvPr/>
            </p14:nvContentPartPr>
            <p14:xfrm>
              <a:off x="5282760" y="5322400"/>
              <a:ext cx="202680" cy="114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E946F6-FCC8-4A80-BE7D-F78A1BE1C3E5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265120" y="5304400"/>
                <a:ext cx="2383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5CECB3-7E2D-4C8B-A56F-D7280520BD36}"/>
                  </a:ext>
                </a:extLst>
              </p14:cNvPr>
              <p14:cNvContentPartPr/>
              <p14:nvPr/>
            </p14:nvContentPartPr>
            <p14:xfrm>
              <a:off x="5689200" y="5149240"/>
              <a:ext cx="142200" cy="479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5CECB3-7E2D-4C8B-A56F-D7280520BD3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671200" y="5131240"/>
                <a:ext cx="177840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DA18C2C-019D-4556-B732-62D97124B5B3}"/>
                  </a:ext>
                </a:extLst>
              </p14:cNvPr>
              <p14:cNvContentPartPr/>
              <p14:nvPr/>
            </p14:nvContentPartPr>
            <p14:xfrm>
              <a:off x="5962800" y="5262280"/>
              <a:ext cx="662760" cy="234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DA18C2C-019D-4556-B732-62D97124B5B3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4810" y="5244280"/>
                <a:ext cx="69838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556A73C-DD3B-43A1-9109-D1B7522E9010}"/>
                  </a:ext>
                </a:extLst>
              </p14:cNvPr>
              <p14:cNvContentPartPr/>
              <p14:nvPr/>
            </p14:nvContentPartPr>
            <p14:xfrm>
              <a:off x="6938040" y="5282800"/>
              <a:ext cx="1302840" cy="621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556A73C-DD3B-43A1-9109-D1B7522E9010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920045" y="5264800"/>
                <a:ext cx="1338470" cy="65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661658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605952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956224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14:cNvPr>
              <p14:cNvContentPartPr/>
              <p14:nvPr/>
            </p14:nvContentPartPr>
            <p14:xfrm>
              <a:off x="287211" y="888103"/>
              <a:ext cx="1667880" cy="486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211" y="870103"/>
                <a:ext cx="17035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14:cNvPr>
              <p14:cNvContentPartPr/>
              <p14:nvPr/>
            </p14:nvContentPartPr>
            <p14:xfrm>
              <a:off x="2248491" y="906463"/>
              <a:ext cx="1332000" cy="426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30851" y="888478"/>
                <a:ext cx="1367640" cy="461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14:cNvPr>
              <p14:cNvContentPartPr/>
              <p14:nvPr/>
            </p14:nvContentPartPr>
            <p14:xfrm>
              <a:off x="191451" y="1511263"/>
              <a:ext cx="3627360" cy="656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451" y="1493253"/>
                <a:ext cx="3663000" cy="69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14:cNvPr>
              <p14:cNvContentPartPr/>
              <p14:nvPr/>
            </p14:nvContentPartPr>
            <p14:xfrm>
              <a:off x="5451771" y="1497583"/>
              <a:ext cx="191520" cy="348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4098" y="1479943"/>
                <a:ext cx="227227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14:cNvPr>
              <p14:cNvContentPartPr/>
              <p14:nvPr/>
            </p14:nvContentPartPr>
            <p14:xfrm>
              <a:off x="4157571" y="1603423"/>
              <a:ext cx="1126440" cy="31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39931" y="1585423"/>
                <a:ext cx="1162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14:cNvPr>
              <p14:cNvContentPartPr/>
              <p14:nvPr/>
            </p14:nvContentPartPr>
            <p14:xfrm>
              <a:off x="173811" y="2210743"/>
              <a:ext cx="3874320" cy="78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5811" y="2193103"/>
                <a:ext cx="390996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14:cNvPr>
              <p14:cNvContentPartPr/>
              <p14:nvPr/>
            </p14:nvContentPartPr>
            <p14:xfrm>
              <a:off x="5555811" y="2290303"/>
              <a:ext cx="219960" cy="64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37811" y="2272303"/>
                <a:ext cx="25560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14:cNvPr>
              <p14:cNvContentPartPr/>
              <p14:nvPr/>
            </p14:nvContentPartPr>
            <p14:xfrm>
              <a:off x="6085731" y="2245303"/>
              <a:ext cx="1746360" cy="439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67731" y="2227649"/>
                <a:ext cx="1782000" cy="475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14:cNvPr>
              <p14:cNvContentPartPr/>
              <p14:nvPr/>
            </p14:nvContentPartPr>
            <p14:xfrm>
              <a:off x="4514331" y="2318383"/>
              <a:ext cx="763200" cy="599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96683" y="2300732"/>
                <a:ext cx="798857" cy="6354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194584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64331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867206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711792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14:cNvPr>
              <p14:cNvContentPartPr/>
              <p14:nvPr/>
            </p14:nvContentPartPr>
            <p14:xfrm>
              <a:off x="477120" y="3042160"/>
              <a:ext cx="618840" cy="34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" y="3024520"/>
                <a:ext cx="65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14:cNvPr>
              <p14:cNvContentPartPr/>
              <p14:nvPr/>
            </p14:nvContentPartPr>
            <p14:xfrm>
              <a:off x="3972720" y="3240520"/>
              <a:ext cx="151200" cy="10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54720" y="3222880"/>
                <a:ext cx="186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14:cNvPr>
              <p14:cNvContentPartPr/>
              <p14:nvPr/>
            </p14:nvContentPartPr>
            <p14:xfrm>
              <a:off x="1329600" y="3042160"/>
              <a:ext cx="2531520" cy="35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311957" y="3024178"/>
                <a:ext cx="2567165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14:cNvPr>
              <p14:cNvContentPartPr/>
              <p14:nvPr/>
            </p14:nvContentPartPr>
            <p14:xfrm>
              <a:off x="5868840" y="3192640"/>
              <a:ext cx="375120" cy="110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1200" y="3175000"/>
                <a:ext cx="410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14:cNvPr>
              <p14:cNvContentPartPr/>
              <p14:nvPr/>
            </p14:nvContentPartPr>
            <p14:xfrm>
              <a:off x="4468440" y="3059440"/>
              <a:ext cx="1265760" cy="469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50800" y="3041800"/>
                <a:ext cx="13014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14:cNvPr>
              <p14:cNvContentPartPr/>
              <p14:nvPr/>
            </p14:nvContentPartPr>
            <p14:xfrm>
              <a:off x="6516120" y="3240520"/>
              <a:ext cx="6840" cy="6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8480" y="3222880"/>
                <a:ext cx="424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14:cNvPr>
              <p14:cNvContentPartPr/>
              <p14:nvPr/>
            </p14:nvContentPartPr>
            <p14:xfrm>
              <a:off x="6494160" y="3108400"/>
              <a:ext cx="828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76160" y="309076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14:cNvPr>
              <p14:cNvContentPartPr/>
              <p14:nvPr/>
            </p14:nvContentPartPr>
            <p14:xfrm>
              <a:off x="6636000" y="3199840"/>
              <a:ext cx="67320" cy="13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8360" y="3182200"/>
                <a:ext cx="1029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14:cNvPr>
              <p14:cNvContentPartPr/>
              <p14:nvPr/>
            </p14:nvContentPartPr>
            <p14:xfrm>
              <a:off x="6962160" y="3228280"/>
              <a:ext cx="270000" cy="11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44160" y="3210280"/>
                <a:ext cx="305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14:cNvPr>
              <p14:cNvContentPartPr/>
              <p14:nvPr/>
            </p14:nvContentPartPr>
            <p14:xfrm>
              <a:off x="7402800" y="3217120"/>
              <a:ext cx="179640" cy="33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85160" y="3199120"/>
                <a:ext cx="2152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14:cNvPr>
              <p14:cNvContentPartPr/>
              <p14:nvPr/>
            </p14:nvContentPartPr>
            <p14:xfrm>
              <a:off x="7650120" y="3258520"/>
              <a:ext cx="104400" cy="85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32480" y="3240520"/>
                <a:ext cx="140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14:cNvPr>
              <p14:cNvContentPartPr/>
              <p14:nvPr/>
            </p14:nvContentPartPr>
            <p14:xfrm>
              <a:off x="7782600" y="3099400"/>
              <a:ext cx="404640" cy="25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764960" y="3081400"/>
                <a:ext cx="440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14:cNvPr>
              <p14:cNvContentPartPr/>
              <p14:nvPr/>
            </p14:nvContentPartPr>
            <p14:xfrm>
              <a:off x="8229360" y="3235840"/>
              <a:ext cx="49320" cy="106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211360" y="3218200"/>
                <a:ext cx="84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14:cNvPr>
              <p14:cNvContentPartPr/>
              <p14:nvPr/>
            </p14:nvContentPartPr>
            <p14:xfrm>
              <a:off x="8299200" y="3061960"/>
              <a:ext cx="291960" cy="27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81200" y="3043960"/>
                <a:ext cx="32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14:cNvPr>
              <p14:cNvContentPartPr/>
              <p14:nvPr/>
            </p14:nvContentPartPr>
            <p14:xfrm>
              <a:off x="8473080" y="3179680"/>
              <a:ext cx="185400" cy="11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455440" y="3161680"/>
                <a:ext cx="221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14:cNvPr>
              <p14:cNvContentPartPr/>
              <p14:nvPr/>
            </p14:nvContentPartPr>
            <p14:xfrm>
              <a:off x="8698800" y="3240520"/>
              <a:ext cx="9720" cy="60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681160" y="3222880"/>
                <a:ext cx="453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14:cNvPr>
              <p14:cNvContentPartPr/>
              <p14:nvPr/>
            </p14:nvContentPartPr>
            <p14:xfrm>
              <a:off x="8747400" y="3118840"/>
              <a:ext cx="4320" cy="6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729400" y="31012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14:cNvPr>
              <p14:cNvContentPartPr/>
              <p14:nvPr/>
            </p14:nvContentPartPr>
            <p14:xfrm>
              <a:off x="8801040" y="3209560"/>
              <a:ext cx="97920" cy="73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783040" y="3191560"/>
                <a:ext cx="133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14:cNvPr>
              <p14:cNvContentPartPr/>
              <p14:nvPr/>
            </p14:nvContentPartPr>
            <p14:xfrm>
              <a:off x="497640" y="3555520"/>
              <a:ext cx="3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9640" y="35378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14:cNvPr>
              <p14:cNvContentPartPr/>
              <p14:nvPr/>
            </p14:nvContentPartPr>
            <p14:xfrm>
              <a:off x="517440" y="3672880"/>
              <a:ext cx="250200" cy="10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440" y="3654880"/>
                <a:ext cx="2858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14:cNvPr>
              <p14:cNvContentPartPr/>
              <p14:nvPr/>
            </p14:nvContentPartPr>
            <p14:xfrm>
              <a:off x="914160" y="3499000"/>
              <a:ext cx="1634400" cy="353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96164" y="3481000"/>
                <a:ext cx="167003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14:cNvPr>
              <p14:cNvContentPartPr/>
              <p14:nvPr/>
            </p14:nvContentPartPr>
            <p14:xfrm>
              <a:off x="2813160" y="3536440"/>
              <a:ext cx="437760" cy="40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95175" y="3518440"/>
                <a:ext cx="473371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028669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14:cNvPr>
              <p14:cNvContentPartPr/>
              <p14:nvPr/>
            </p14:nvContentPartPr>
            <p14:xfrm>
              <a:off x="477120" y="3042160"/>
              <a:ext cx="618840" cy="34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" y="3024520"/>
                <a:ext cx="65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14:cNvPr>
              <p14:cNvContentPartPr/>
              <p14:nvPr/>
            </p14:nvContentPartPr>
            <p14:xfrm>
              <a:off x="3972720" y="3240520"/>
              <a:ext cx="151200" cy="10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54720" y="3222880"/>
                <a:ext cx="186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14:cNvPr>
              <p14:cNvContentPartPr/>
              <p14:nvPr/>
            </p14:nvContentPartPr>
            <p14:xfrm>
              <a:off x="1329600" y="3042160"/>
              <a:ext cx="2531520" cy="35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311957" y="3024178"/>
                <a:ext cx="2567165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14:cNvPr>
              <p14:cNvContentPartPr/>
              <p14:nvPr/>
            </p14:nvContentPartPr>
            <p14:xfrm>
              <a:off x="5868840" y="3192640"/>
              <a:ext cx="375120" cy="110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1200" y="3175000"/>
                <a:ext cx="410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14:cNvPr>
              <p14:cNvContentPartPr/>
              <p14:nvPr/>
            </p14:nvContentPartPr>
            <p14:xfrm>
              <a:off x="4468440" y="3059440"/>
              <a:ext cx="1265760" cy="469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50800" y="3041800"/>
                <a:ext cx="13014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14:cNvPr>
              <p14:cNvContentPartPr/>
              <p14:nvPr/>
            </p14:nvContentPartPr>
            <p14:xfrm>
              <a:off x="6516120" y="3240520"/>
              <a:ext cx="6840" cy="6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8480" y="3222880"/>
                <a:ext cx="424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14:cNvPr>
              <p14:cNvContentPartPr/>
              <p14:nvPr/>
            </p14:nvContentPartPr>
            <p14:xfrm>
              <a:off x="6494160" y="3108400"/>
              <a:ext cx="828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76160" y="309076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14:cNvPr>
              <p14:cNvContentPartPr/>
              <p14:nvPr/>
            </p14:nvContentPartPr>
            <p14:xfrm>
              <a:off x="6636000" y="3199840"/>
              <a:ext cx="67320" cy="13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8360" y="3182200"/>
                <a:ext cx="1029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14:cNvPr>
              <p14:cNvContentPartPr/>
              <p14:nvPr/>
            </p14:nvContentPartPr>
            <p14:xfrm>
              <a:off x="6962160" y="3228280"/>
              <a:ext cx="270000" cy="11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44160" y="3210280"/>
                <a:ext cx="305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14:cNvPr>
              <p14:cNvContentPartPr/>
              <p14:nvPr/>
            </p14:nvContentPartPr>
            <p14:xfrm>
              <a:off x="7402800" y="3217120"/>
              <a:ext cx="179640" cy="33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85160" y="3199120"/>
                <a:ext cx="2152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14:cNvPr>
              <p14:cNvContentPartPr/>
              <p14:nvPr/>
            </p14:nvContentPartPr>
            <p14:xfrm>
              <a:off x="7650120" y="3258520"/>
              <a:ext cx="104400" cy="85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32480" y="3240520"/>
                <a:ext cx="140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14:cNvPr>
              <p14:cNvContentPartPr/>
              <p14:nvPr/>
            </p14:nvContentPartPr>
            <p14:xfrm>
              <a:off x="7782600" y="3099400"/>
              <a:ext cx="404640" cy="25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764960" y="3081400"/>
                <a:ext cx="440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14:cNvPr>
              <p14:cNvContentPartPr/>
              <p14:nvPr/>
            </p14:nvContentPartPr>
            <p14:xfrm>
              <a:off x="8229360" y="3235840"/>
              <a:ext cx="49320" cy="106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211360" y="3218200"/>
                <a:ext cx="84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14:cNvPr>
              <p14:cNvContentPartPr/>
              <p14:nvPr/>
            </p14:nvContentPartPr>
            <p14:xfrm>
              <a:off x="8299200" y="3061960"/>
              <a:ext cx="291960" cy="27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81200" y="3043960"/>
                <a:ext cx="32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14:cNvPr>
              <p14:cNvContentPartPr/>
              <p14:nvPr/>
            </p14:nvContentPartPr>
            <p14:xfrm>
              <a:off x="8473080" y="3179680"/>
              <a:ext cx="185400" cy="11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455440" y="3161680"/>
                <a:ext cx="221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14:cNvPr>
              <p14:cNvContentPartPr/>
              <p14:nvPr/>
            </p14:nvContentPartPr>
            <p14:xfrm>
              <a:off x="8698800" y="3240520"/>
              <a:ext cx="9720" cy="60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681160" y="3222880"/>
                <a:ext cx="453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14:cNvPr>
              <p14:cNvContentPartPr/>
              <p14:nvPr/>
            </p14:nvContentPartPr>
            <p14:xfrm>
              <a:off x="8747400" y="3118840"/>
              <a:ext cx="4320" cy="6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729400" y="31012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14:cNvPr>
              <p14:cNvContentPartPr/>
              <p14:nvPr/>
            </p14:nvContentPartPr>
            <p14:xfrm>
              <a:off x="8801040" y="3209560"/>
              <a:ext cx="97920" cy="73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783040" y="3191560"/>
                <a:ext cx="133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14:cNvPr>
              <p14:cNvContentPartPr/>
              <p14:nvPr/>
            </p14:nvContentPartPr>
            <p14:xfrm>
              <a:off x="497640" y="3555520"/>
              <a:ext cx="3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9640" y="35378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14:cNvPr>
              <p14:cNvContentPartPr/>
              <p14:nvPr/>
            </p14:nvContentPartPr>
            <p14:xfrm>
              <a:off x="517440" y="3672880"/>
              <a:ext cx="250200" cy="10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440" y="3654880"/>
                <a:ext cx="2858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14:cNvPr>
              <p14:cNvContentPartPr/>
              <p14:nvPr/>
            </p14:nvContentPartPr>
            <p14:xfrm>
              <a:off x="914160" y="3499000"/>
              <a:ext cx="1634400" cy="353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96164" y="3481000"/>
                <a:ext cx="167003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14:cNvPr>
              <p14:cNvContentPartPr/>
              <p14:nvPr/>
            </p14:nvContentPartPr>
            <p14:xfrm>
              <a:off x="2813160" y="3536440"/>
              <a:ext cx="437760" cy="40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95175" y="3518440"/>
                <a:ext cx="473371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5F3870-A15E-4B10-B6CE-9E3CF79883F1}"/>
                  </a:ext>
                </a:extLst>
              </p14:cNvPr>
              <p14:cNvContentPartPr/>
              <p14:nvPr/>
            </p14:nvContentPartPr>
            <p14:xfrm>
              <a:off x="3515160" y="3687640"/>
              <a:ext cx="540000" cy="22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5F3870-A15E-4B10-B6CE-9E3CF79883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97160" y="3670000"/>
                <a:ext cx="575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A3237-9F1A-4B9C-AFF7-5E99A985C5D3}"/>
                  </a:ext>
                </a:extLst>
              </p14:cNvPr>
              <p14:cNvContentPartPr/>
              <p14:nvPr/>
            </p14:nvContentPartPr>
            <p14:xfrm>
              <a:off x="4696320" y="3902200"/>
              <a:ext cx="571680" cy="283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A3237-9F1A-4B9C-AFF7-5E99A985C5D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8320" y="3884200"/>
                <a:ext cx="6073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0ECC1A7-BB69-4CCA-8B42-D1021BC3EFEA}"/>
                  </a:ext>
                </a:extLst>
              </p14:cNvPr>
              <p14:cNvContentPartPr/>
              <p14:nvPr/>
            </p14:nvContentPartPr>
            <p14:xfrm>
              <a:off x="5475720" y="3748120"/>
              <a:ext cx="2583720" cy="587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0ECC1A7-BB69-4CCA-8B42-D1021BC3EFE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57717" y="3730480"/>
                <a:ext cx="2619365" cy="62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974812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7344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013184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764252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9247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14:cNvPr>
              <p14:cNvContentPartPr/>
              <p14:nvPr/>
            </p14:nvContentPartPr>
            <p14:xfrm>
              <a:off x="287211" y="888103"/>
              <a:ext cx="1667880" cy="486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211" y="870103"/>
                <a:ext cx="17035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14:cNvPr>
              <p14:cNvContentPartPr/>
              <p14:nvPr/>
            </p14:nvContentPartPr>
            <p14:xfrm>
              <a:off x="2248491" y="906463"/>
              <a:ext cx="1332000" cy="426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30851" y="888478"/>
                <a:ext cx="1367640" cy="461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14:cNvPr>
              <p14:cNvContentPartPr/>
              <p14:nvPr/>
            </p14:nvContentPartPr>
            <p14:xfrm>
              <a:off x="191451" y="1511263"/>
              <a:ext cx="3627360" cy="656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451" y="1493253"/>
                <a:ext cx="3663000" cy="69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14:cNvPr>
              <p14:cNvContentPartPr/>
              <p14:nvPr/>
            </p14:nvContentPartPr>
            <p14:xfrm>
              <a:off x="5451771" y="1497583"/>
              <a:ext cx="191520" cy="348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4098" y="1479943"/>
                <a:ext cx="227227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14:cNvPr>
              <p14:cNvContentPartPr/>
              <p14:nvPr/>
            </p14:nvContentPartPr>
            <p14:xfrm>
              <a:off x="4157571" y="1603423"/>
              <a:ext cx="1126440" cy="31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39931" y="1585423"/>
                <a:ext cx="1162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14:cNvPr>
              <p14:cNvContentPartPr/>
              <p14:nvPr/>
            </p14:nvContentPartPr>
            <p14:xfrm>
              <a:off x="173811" y="2210743"/>
              <a:ext cx="3874320" cy="78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5811" y="2193103"/>
                <a:ext cx="390996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14:cNvPr>
              <p14:cNvContentPartPr/>
              <p14:nvPr/>
            </p14:nvContentPartPr>
            <p14:xfrm>
              <a:off x="5555811" y="2290303"/>
              <a:ext cx="219960" cy="64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37811" y="2272303"/>
                <a:ext cx="25560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14:cNvPr>
              <p14:cNvContentPartPr/>
              <p14:nvPr/>
            </p14:nvContentPartPr>
            <p14:xfrm>
              <a:off x="6085731" y="2245303"/>
              <a:ext cx="1746360" cy="439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67731" y="2227649"/>
                <a:ext cx="1782000" cy="475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14:cNvPr>
              <p14:cNvContentPartPr/>
              <p14:nvPr/>
            </p14:nvContentPartPr>
            <p14:xfrm>
              <a:off x="4514331" y="2318383"/>
              <a:ext cx="763200" cy="599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96683" y="2300732"/>
                <a:ext cx="798857" cy="635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CAD770-B5E2-4D06-B1C6-FC24DFAE17BC}"/>
                  </a:ext>
                </a:extLst>
              </p14:cNvPr>
              <p14:cNvContentPartPr/>
              <p14:nvPr/>
            </p14:nvContentPartPr>
            <p14:xfrm>
              <a:off x="4519731" y="2699623"/>
              <a:ext cx="3108960" cy="2898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CAD770-B5E2-4D06-B1C6-FC24DFAE17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01731" y="2681623"/>
                <a:ext cx="31446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2566EE-3B2B-432F-86DC-D2AFCB9D755A}"/>
                  </a:ext>
                </a:extLst>
              </p14:cNvPr>
              <p14:cNvContentPartPr/>
              <p14:nvPr/>
            </p14:nvContentPartPr>
            <p14:xfrm>
              <a:off x="1541091" y="3344023"/>
              <a:ext cx="262800" cy="158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2566EE-3B2B-432F-86DC-D2AFCB9D755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23451" y="3326023"/>
                <a:ext cx="2984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001393-5524-4CDE-BB51-ADE715AA6348}"/>
                  </a:ext>
                </a:extLst>
              </p14:cNvPr>
              <p14:cNvContentPartPr/>
              <p14:nvPr/>
            </p14:nvContentPartPr>
            <p14:xfrm>
              <a:off x="1901091" y="3378943"/>
              <a:ext cx="18360" cy="939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001393-5524-4CDE-BB51-ADE715AA63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83091" y="3360943"/>
                <a:ext cx="540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6ADED3-8CB2-4880-885D-2165A38D3EB9}"/>
                  </a:ext>
                </a:extLst>
              </p14:cNvPr>
              <p14:cNvContentPartPr/>
              <p14:nvPr/>
            </p14:nvContentPartPr>
            <p14:xfrm>
              <a:off x="1887411" y="3220543"/>
              <a:ext cx="4320" cy="19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6ADED3-8CB2-4880-885D-2165A38D3E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69411" y="3202543"/>
                <a:ext cx="39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37AFD10-B5B0-4822-AC81-06FCF0D80199}"/>
                  </a:ext>
                </a:extLst>
              </p14:cNvPr>
              <p14:cNvContentPartPr/>
              <p14:nvPr/>
            </p14:nvContentPartPr>
            <p14:xfrm>
              <a:off x="2048331" y="3204703"/>
              <a:ext cx="24840" cy="275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37AFD10-B5B0-4822-AC81-06FCF0D801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0331" y="3187063"/>
                <a:ext cx="604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EC20E75-618A-4940-B254-FCB9287A8A16}"/>
                  </a:ext>
                </a:extLst>
              </p14:cNvPr>
              <p14:cNvContentPartPr/>
              <p14:nvPr/>
            </p14:nvContentPartPr>
            <p14:xfrm>
              <a:off x="2158131" y="3187063"/>
              <a:ext cx="1440" cy="2966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EC20E75-618A-4940-B254-FCB9287A8A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40131" y="3169423"/>
                <a:ext cx="370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A9AEDC-FCA4-406C-BF1C-48DC22B530B7}"/>
                  </a:ext>
                </a:extLst>
              </p14:cNvPr>
              <p14:cNvContentPartPr/>
              <p14:nvPr/>
            </p14:nvContentPartPr>
            <p14:xfrm>
              <a:off x="2641971" y="3179863"/>
              <a:ext cx="749160" cy="269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A9AEDC-FCA4-406C-BF1C-48DC22B530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24331" y="3161863"/>
                <a:ext cx="7848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02D883E-244D-4E1A-952D-CACF45A7587E}"/>
                  </a:ext>
                </a:extLst>
              </p14:cNvPr>
              <p14:cNvContentPartPr/>
              <p14:nvPr/>
            </p14:nvContentPartPr>
            <p14:xfrm>
              <a:off x="7175091" y="3174463"/>
              <a:ext cx="478800" cy="350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02D883E-244D-4E1A-952D-CACF45A758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7438" y="3156823"/>
                <a:ext cx="514467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20D3AF-30D8-48B1-AAA2-A1C91267DB2F}"/>
                  </a:ext>
                </a:extLst>
              </p14:cNvPr>
              <p14:cNvContentPartPr/>
              <p14:nvPr/>
            </p14:nvContentPartPr>
            <p14:xfrm>
              <a:off x="773211" y="3701143"/>
              <a:ext cx="1117800" cy="3358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20D3AF-30D8-48B1-AAA2-A1C91267DB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5571" y="3683503"/>
                <a:ext cx="11534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EDA0FD9-DBC8-4F3E-8993-CE51BC6601EB}"/>
                  </a:ext>
                </a:extLst>
              </p14:cNvPr>
              <p14:cNvContentPartPr/>
              <p14:nvPr/>
            </p14:nvContentPartPr>
            <p14:xfrm>
              <a:off x="2116011" y="3639583"/>
              <a:ext cx="805320" cy="4424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EDA0FD9-DBC8-4F3E-8993-CE51BC6601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98011" y="3621598"/>
                <a:ext cx="840960" cy="47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7959FC4-6703-433B-88D8-4F8891B2F2A3}"/>
                  </a:ext>
                </a:extLst>
              </p14:cNvPr>
              <p14:cNvContentPartPr/>
              <p14:nvPr/>
            </p14:nvContentPartPr>
            <p14:xfrm>
              <a:off x="3253611" y="3622663"/>
              <a:ext cx="148680" cy="3409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7959FC4-6703-433B-88D8-4F8891B2F2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35611" y="3605023"/>
                <a:ext cx="1843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D852457-A990-4059-9E51-C1F169ED2DBB}"/>
                  </a:ext>
                </a:extLst>
              </p14:cNvPr>
              <p14:cNvContentPartPr/>
              <p14:nvPr/>
            </p14:nvContentPartPr>
            <p14:xfrm>
              <a:off x="3143451" y="3733903"/>
              <a:ext cx="231840" cy="320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D852457-A990-4059-9E51-C1F169ED2DB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25451" y="3716263"/>
                <a:ext cx="2674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FF9783D-FE9B-4AD3-A964-73E32673CCC4}"/>
                  </a:ext>
                </a:extLst>
              </p14:cNvPr>
              <p14:cNvContentPartPr/>
              <p14:nvPr/>
            </p14:nvContentPartPr>
            <p14:xfrm>
              <a:off x="3570051" y="3052063"/>
              <a:ext cx="3350880" cy="964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FF9783D-FE9B-4AD3-A964-73E32673CC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52051" y="3034416"/>
                <a:ext cx="3386520" cy="10000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544277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13448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40389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853370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778515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84542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4616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89112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006898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253556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65670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14:cNvPr>
              <p14:cNvContentPartPr/>
              <p14:nvPr/>
            </p14:nvContentPartPr>
            <p14:xfrm>
              <a:off x="7304331" y="137143"/>
              <a:ext cx="1363680" cy="661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BA1784-0F6A-46FA-B006-2FA2A714A9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6691" y="119503"/>
                <a:ext cx="139932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14:cNvPr>
              <p14:cNvContentPartPr/>
              <p14:nvPr/>
            </p14:nvContentPartPr>
            <p14:xfrm>
              <a:off x="287211" y="888103"/>
              <a:ext cx="1667880" cy="4860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319242-AEE8-4087-921A-4728365E46C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211" y="870103"/>
                <a:ext cx="17035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14:cNvPr>
              <p14:cNvContentPartPr/>
              <p14:nvPr/>
            </p14:nvContentPartPr>
            <p14:xfrm>
              <a:off x="2248491" y="906463"/>
              <a:ext cx="1332000" cy="426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954CA90-3AC9-42FD-926D-58492F975D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30851" y="888478"/>
                <a:ext cx="1367640" cy="461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14:cNvPr>
              <p14:cNvContentPartPr/>
              <p14:nvPr/>
            </p14:nvContentPartPr>
            <p14:xfrm>
              <a:off x="191451" y="1511263"/>
              <a:ext cx="3627360" cy="656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69FD67-E41B-4C18-AE53-F99D28CC80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451" y="1493253"/>
                <a:ext cx="3663000" cy="69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14:cNvPr>
              <p14:cNvContentPartPr/>
              <p14:nvPr/>
            </p14:nvContentPartPr>
            <p14:xfrm>
              <a:off x="5451771" y="1497583"/>
              <a:ext cx="191520" cy="348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BE9BDC-5B98-4276-8D7D-3AF52164BE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4098" y="1479943"/>
                <a:ext cx="227227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14:cNvPr>
              <p14:cNvContentPartPr/>
              <p14:nvPr/>
            </p14:nvContentPartPr>
            <p14:xfrm>
              <a:off x="4157571" y="1603423"/>
              <a:ext cx="1126440" cy="31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32EEBF5-9E13-4B05-800E-3254FF9A2B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39931" y="1585423"/>
                <a:ext cx="1162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14:cNvPr>
              <p14:cNvContentPartPr/>
              <p14:nvPr/>
            </p14:nvContentPartPr>
            <p14:xfrm>
              <a:off x="173811" y="2210743"/>
              <a:ext cx="3874320" cy="78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FFA3-8CA9-47DB-99EF-B2297AA92D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5811" y="2193103"/>
                <a:ext cx="390996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14:cNvPr>
              <p14:cNvContentPartPr/>
              <p14:nvPr/>
            </p14:nvContentPartPr>
            <p14:xfrm>
              <a:off x="5555811" y="2290303"/>
              <a:ext cx="219960" cy="64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A172A4-5753-446E-AFCA-FEEC46E17F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37811" y="2272303"/>
                <a:ext cx="25560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14:cNvPr>
              <p14:cNvContentPartPr/>
              <p14:nvPr/>
            </p14:nvContentPartPr>
            <p14:xfrm>
              <a:off x="6085731" y="2245303"/>
              <a:ext cx="1746360" cy="439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C4FBB82-8719-48DB-AF82-CE0B9531C1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67731" y="2227649"/>
                <a:ext cx="1782000" cy="475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14:cNvPr>
              <p14:cNvContentPartPr/>
              <p14:nvPr/>
            </p14:nvContentPartPr>
            <p14:xfrm>
              <a:off x="4514331" y="2318383"/>
              <a:ext cx="763200" cy="599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598621E-DF50-4A21-9296-AA0157AED1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96683" y="2300732"/>
                <a:ext cx="798857" cy="635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6A583A7-01E7-499C-BC07-226E48A43C46}"/>
                  </a:ext>
                </a:extLst>
              </p14:cNvPr>
              <p14:cNvContentPartPr/>
              <p14:nvPr/>
            </p14:nvContentPartPr>
            <p14:xfrm>
              <a:off x="7175451" y="3027583"/>
              <a:ext cx="648360" cy="482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6A583A7-01E7-499C-BC07-226E48A43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57451" y="3009943"/>
                <a:ext cx="6840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2627C8C-A9DF-415C-80F2-91013EE63F55}"/>
                  </a:ext>
                </a:extLst>
              </p14:cNvPr>
              <p14:cNvContentPartPr/>
              <p14:nvPr/>
            </p14:nvContentPartPr>
            <p14:xfrm>
              <a:off x="226011" y="2995903"/>
              <a:ext cx="3722400" cy="1284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2627C8C-A9DF-415C-80F2-91013EE63F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011" y="2977903"/>
                <a:ext cx="3758040" cy="13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2BF68E2-B471-4FA1-9250-D6F7855B50BE}"/>
                  </a:ext>
                </a:extLst>
              </p14:cNvPr>
              <p14:cNvContentPartPr/>
              <p14:nvPr/>
            </p14:nvContentPartPr>
            <p14:xfrm>
              <a:off x="4195731" y="3056383"/>
              <a:ext cx="2699280" cy="9435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2BF68E2-B471-4FA1-9250-D6F7855B50B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78091" y="3038743"/>
                <a:ext cx="2734920" cy="9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083846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698219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95848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219627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14:cNvPr>
              <p14:cNvContentPartPr/>
              <p14:nvPr/>
            </p14:nvContentPartPr>
            <p14:xfrm>
              <a:off x="7131720" y="5180200"/>
              <a:ext cx="578160" cy="17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7114080" y="5162200"/>
                <a:ext cx="613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14:cNvPr>
              <p14:cNvContentPartPr/>
              <p14:nvPr/>
            </p14:nvContentPartPr>
            <p14:xfrm>
              <a:off x="1545600" y="5658640"/>
              <a:ext cx="201960" cy="25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527960" y="5641000"/>
                <a:ext cx="2376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14:cNvPr>
              <p14:cNvContentPartPr/>
              <p14:nvPr/>
            </p14:nvContentPartPr>
            <p14:xfrm>
              <a:off x="1543800" y="5688880"/>
              <a:ext cx="162000" cy="2476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26160" y="5671240"/>
                <a:ext cx="197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14:cNvPr>
              <p14:cNvContentPartPr/>
              <p14:nvPr/>
            </p14:nvContentPartPr>
            <p14:xfrm>
              <a:off x="1909920" y="5760160"/>
              <a:ext cx="246960" cy="1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891920" y="5742520"/>
                <a:ext cx="282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14:cNvPr>
              <p14:cNvContentPartPr/>
              <p14:nvPr/>
            </p14:nvContentPartPr>
            <p14:xfrm>
              <a:off x="1909920" y="5874280"/>
              <a:ext cx="192600" cy="19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891920" y="5856280"/>
                <a:ext cx="228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14:cNvPr>
              <p14:cNvContentPartPr/>
              <p14:nvPr/>
            </p14:nvContentPartPr>
            <p14:xfrm>
              <a:off x="2295840" y="5679160"/>
              <a:ext cx="438480" cy="294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277840" y="5661160"/>
                <a:ext cx="4741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14:cNvPr>
              <p14:cNvContentPartPr/>
              <p14:nvPr/>
            </p14:nvContentPartPr>
            <p14:xfrm>
              <a:off x="2853840" y="5658640"/>
              <a:ext cx="1679040" cy="292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2835840" y="5641000"/>
                <a:ext cx="1714680" cy="32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598364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14:cNvPr>
              <p14:cNvContentPartPr/>
              <p14:nvPr/>
            </p14:nvContentPartPr>
            <p14:xfrm>
              <a:off x="7131720" y="5180200"/>
              <a:ext cx="578160" cy="17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7114080" y="5162200"/>
                <a:ext cx="613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14:cNvPr>
              <p14:cNvContentPartPr/>
              <p14:nvPr/>
            </p14:nvContentPartPr>
            <p14:xfrm>
              <a:off x="1545600" y="5658640"/>
              <a:ext cx="201960" cy="25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527960" y="5641000"/>
                <a:ext cx="2376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14:cNvPr>
              <p14:cNvContentPartPr/>
              <p14:nvPr/>
            </p14:nvContentPartPr>
            <p14:xfrm>
              <a:off x="1543800" y="5688880"/>
              <a:ext cx="162000" cy="2476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26160" y="5671240"/>
                <a:ext cx="197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14:cNvPr>
              <p14:cNvContentPartPr/>
              <p14:nvPr/>
            </p14:nvContentPartPr>
            <p14:xfrm>
              <a:off x="1909920" y="5760160"/>
              <a:ext cx="246960" cy="1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891920" y="5742520"/>
                <a:ext cx="282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14:cNvPr>
              <p14:cNvContentPartPr/>
              <p14:nvPr/>
            </p14:nvContentPartPr>
            <p14:xfrm>
              <a:off x="1909920" y="5874280"/>
              <a:ext cx="192600" cy="19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891920" y="5856280"/>
                <a:ext cx="228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14:cNvPr>
              <p14:cNvContentPartPr/>
              <p14:nvPr/>
            </p14:nvContentPartPr>
            <p14:xfrm>
              <a:off x="2295840" y="5679160"/>
              <a:ext cx="438480" cy="294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277840" y="5661160"/>
                <a:ext cx="4741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14:cNvPr>
              <p14:cNvContentPartPr/>
              <p14:nvPr/>
            </p14:nvContentPartPr>
            <p14:xfrm>
              <a:off x="2853840" y="5658640"/>
              <a:ext cx="1679040" cy="292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2835840" y="5641000"/>
                <a:ext cx="1714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332FB87-D9A0-479F-BC9C-4CFBAF614E57}"/>
                  </a:ext>
                </a:extLst>
              </p14:cNvPr>
              <p14:cNvContentPartPr/>
              <p14:nvPr/>
            </p14:nvContentPartPr>
            <p14:xfrm>
              <a:off x="5805120" y="5851960"/>
              <a:ext cx="6840" cy="47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332FB87-D9A0-479F-BC9C-4CFBAF614E57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5787120" y="58339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A60B7EA-BE3F-4382-BC8F-1DC9898DCCE4}"/>
                  </a:ext>
                </a:extLst>
              </p14:cNvPr>
              <p14:cNvContentPartPr/>
              <p14:nvPr/>
            </p14:nvContentPartPr>
            <p14:xfrm>
              <a:off x="5800800" y="565864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A60B7EA-BE3F-4382-BC8F-1DC9898DCC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783160" y="5641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2275B2-541D-4BCB-ABE4-6BA8D14C06BF}"/>
                  </a:ext>
                </a:extLst>
              </p14:cNvPr>
              <p14:cNvContentPartPr/>
              <p14:nvPr/>
            </p14:nvContentPartPr>
            <p14:xfrm>
              <a:off x="5902680" y="5812360"/>
              <a:ext cx="184320" cy="151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2275B2-541D-4BCB-ABE4-6BA8D14C06B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5885040" y="5794360"/>
                <a:ext cx="2199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55DF8-7567-4D88-AAA9-CBAF6CC12A20}"/>
                  </a:ext>
                </a:extLst>
              </p14:cNvPr>
              <p14:cNvContentPartPr/>
              <p14:nvPr/>
            </p14:nvContentPartPr>
            <p14:xfrm>
              <a:off x="4703880" y="5709400"/>
              <a:ext cx="989640" cy="28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55DF8-7567-4D88-AAA9-CBAF6CC12A2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4685880" y="5691738"/>
                <a:ext cx="102528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B0C90FB-F1B1-40E5-9E53-86F6F79ED525}"/>
                  </a:ext>
                </a:extLst>
              </p14:cNvPr>
              <p14:cNvContentPartPr/>
              <p14:nvPr/>
            </p14:nvContentPartPr>
            <p14:xfrm>
              <a:off x="7497840" y="5617960"/>
              <a:ext cx="531360" cy="339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B0C90FB-F1B1-40E5-9E53-86F6F79ED52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479840" y="5600320"/>
                <a:ext cx="567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660A1A2-AF50-4F2B-8D5E-46D399261303}"/>
                  </a:ext>
                </a:extLst>
              </p14:cNvPr>
              <p14:cNvContentPartPr/>
              <p14:nvPr/>
            </p14:nvContentPartPr>
            <p14:xfrm>
              <a:off x="7274280" y="5709400"/>
              <a:ext cx="104400" cy="1839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660A1A2-AF50-4F2B-8D5E-46D39926130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7256640" y="5691760"/>
                <a:ext cx="140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2B2B0CA-50FC-41C1-950E-4F25F27D98FD}"/>
                  </a:ext>
                </a:extLst>
              </p14:cNvPr>
              <p14:cNvContentPartPr/>
              <p14:nvPr/>
            </p14:nvContentPartPr>
            <p14:xfrm>
              <a:off x="6203640" y="5648560"/>
              <a:ext cx="941040" cy="2649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2B2B0CA-50FC-41C1-950E-4F25F27D98F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6185647" y="5630920"/>
                <a:ext cx="976666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808804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596201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28389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73329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14:cNvPr>
              <p14:cNvContentPartPr/>
              <p14:nvPr/>
            </p14:nvContentPartPr>
            <p14:xfrm>
              <a:off x="101280" y="2600080"/>
              <a:ext cx="893196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280" y="2582440"/>
                <a:ext cx="89676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14:cNvPr>
              <p14:cNvContentPartPr/>
              <p14:nvPr/>
            </p14:nvContentPartPr>
            <p14:xfrm>
              <a:off x="790320" y="3105160"/>
              <a:ext cx="598680" cy="34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680" y="3087141"/>
                <a:ext cx="634320" cy="376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14:cNvPr>
              <p14:cNvContentPartPr/>
              <p14:nvPr/>
            </p14:nvContentPartPr>
            <p14:xfrm>
              <a:off x="2407440" y="3108400"/>
              <a:ext cx="72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389440" y="3090760"/>
                <a:ext cx="36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14:cNvPr>
              <p14:cNvContentPartPr/>
              <p14:nvPr/>
            </p14:nvContentPartPr>
            <p14:xfrm>
              <a:off x="1827120" y="3118840"/>
              <a:ext cx="46944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809120" y="3101182"/>
                <a:ext cx="50508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14:cNvPr>
              <p14:cNvContentPartPr/>
              <p14:nvPr/>
            </p14:nvContentPartPr>
            <p14:xfrm>
              <a:off x="2701920" y="3009400"/>
              <a:ext cx="64368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684280" y="2991760"/>
                <a:ext cx="6793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14:cNvPr>
              <p14:cNvContentPartPr/>
              <p14:nvPr/>
            </p14:nvContentPartPr>
            <p14:xfrm>
              <a:off x="3586080" y="3108400"/>
              <a:ext cx="671040" cy="407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68080" y="3090760"/>
                <a:ext cx="706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14:cNvPr>
              <p14:cNvContentPartPr/>
              <p14:nvPr/>
            </p14:nvContentPartPr>
            <p14:xfrm>
              <a:off x="4429200" y="3011200"/>
              <a:ext cx="2398320" cy="76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11560" y="2993208"/>
                <a:ext cx="2433960" cy="803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14:cNvPr>
              <p14:cNvContentPartPr/>
              <p14:nvPr/>
            </p14:nvContentPartPr>
            <p14:xfrm>
              <a:off x="7095720" y="3022360"/>
              <a:ext cx="1336320" cy="54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8080" y="3004720"/>
                <a:ext cx="137196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14:cNvPr>
              <p14:cNvContentPartPr/>
              <p14:nvPr/>
            </p14:nvContentPartPr>
            <p14:xfrm>
              <a:off x="490440" y="3816880"/>
              <a:ext cx="292680" cy="214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2440" y="3798880"/>
                <a:ext cx="3283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14:cNvPr>
              <p14:cNvContentPartPr/>
              <p14:nvPr/>
            </p14:nvContentPartPr>
            <p14:xfrm>
              <a:off x="887880" y="3854680"/>
              <a:ext cx="477720" cy="181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0240" y="3837040"/>
                <a:ext cx="513360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20815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14:cNvPr>
              <p14:cNvContentPartPr/>
              <p14:nvPr/>
            </p14:nvContentPartPr>
            <p14:xfrm>
              <a:off x="101280" y="2600080"/>
              <a:ext cx="893196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280" y="2582440"/>
                <a:ext cx="89676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14:cNvPr>
              <p14:cNvContentPartPr/>
              <p14:nvPr/>
            </p14:nvContentPartPr>
            <p14:xfrm>
              <a:off x="790320" y="3105160"/>
              <a:ext cx="598680" cy="34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680" y="3087141"/>
                <a:ext cx="634320" cy="376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14:cNvPr>
              <p14:cNvContentPartPr/>
              <p14:nvPr/>
            </p14:nvContentPartPr>
            <p14:xfrm>
              <a:off x="2407440" y="3108400"/>
              <a:ext cx="72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389440" y="3090760"/>
                <a:ext cx="36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14:cNvPr>
              <p14:cNvContentPartPr/>
              <p14:nvPr/>
            </p14:nvContentPartPr>
            <p14:xfrm>
              <a:off x="1827120" y="3118840"/>
              <a:ext cx="46944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809120" y="3101182"/>
                <a:ext cx="50508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14:cNvPr>
              <p14:cNvContentPartPr/>
              <p14:nvPr/>
            </p14:nvContentPartPr>
            <p14:xfrm>
              <a:off x="2701920" y="3009400"/>
              <a:ext cx="64368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684280" y="2991760"/>
                <a:ext cx="6793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14:cNvPr>
              <p14:cNvContentPartPr/>
              <p14:nvPr/>
            </p14:nvContentPartPr>
            <p14:xfrm>
              <a:off x="3586080" y="3108400"/>
              <a:ext cx="671040" cy="407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68080" y="3090760"/>
                <a:ext cx="706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14:cNvPr>
              <p14:cNvContentPartPr/>
              <p14:nvPr/>
            </p14:nvContentPartPr>
            <p14:xfrm>
              <a:off x="4429200" y="3011200"/>
              <a:ext cx="2398320" cy="76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11560" y="2993208"/>
                <a:ext cx="2433960" cy="803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14:cNvPr>
              <p14:cNvContentPartPr/>
              <p14:nvPr/>
            </p14:nvContentPartPr>
            <p14:xfrm>
              <a:off x="7095720" y="3022360"/>
              <a:ext cx="1336320" cy="54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8080" y="3004720"/>
                <a:ext cx="137196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14:cNvPr>
              <p14:cNvContentPartPr/>
              <p14:nvPr/>
            </p14:nvContentPartPr>
            <p14:xfrm>
              <a:off x="490440" y="3816880"/>
              <a:ext cx="292680" cy="214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2440" y="3798880"/>
                <a:ext cx="3283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14:cNvPr>
              <p14:cNvContentPartPr/>
              <p14:nvPr/>
            </p14:nvContentPartPr>
            <p14:xfrm>
              <a:off x="887880" y="3854680"/>
              <a:ext cx="477720" cy="181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0240" y="3837040"/>
                <a:ext cx="5133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CE0CF87-E00E-4A5F-8DDD-F59B4098A707}"/>
                  </a:ext>
                </a:extLst>
              </p14:cNvPr>
              <p14:cNvContentPartPr/>
              <p14:nvPr/>
            </p14:nvContentPartPr>
            <p14:xfrm>
              <a:off x="3718200" y="3758560"/>
              <a:ext cx="1752840" cy="417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CE0CF87-E00E-4A5F-8DDD-F59B4098A7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00" y="3740905"/>
                <a:ext cx="178848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120B311-30ED-4ACD-8E66-2E44CF7A449D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3030120" cy="120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120B311-30ED-4ACD-8E66-2E44CF7A449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520" y="3690165"/>
                <a:ext cx="3065760" cy="1236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91CB8-1CBC-49D2-8F7F-FC865A0FDBC1}"/>
                  </a:ext>
                </a:extLst>
              </p14:cNvPr>
              <p14:cNvContentPartPr/>
              <p14:nvPr/>
            </p14:nvContentPartPr>
            <p14:xfrm>
              <a:off x="3729000" y="4339600"/>
              <a:ext cx="293040" cy="56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91CB8-1CBC-49D2-8F7F-FC865A0FDBC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11000" y="4321600"/>
                <a:ext cx="32868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5EB2D81-F0E4-46EA-904B-FBEB328F6DC0}"/>
                  </a:ext>
                </a:extLst>
              </p14:cNvPr>
              <p14:cNvContentPartPr/>
              <p14:nvPr/>
            </p14:nvContentPartPr>
            <p14:xfrm>
              <a:off x="4297080" y="4378480"/>
              <a:ext cx="1019880" cy="35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5EB2D81-F0E4-46EA-904B-FBEB328F6DC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279434" y="4360480"/>
                <a:ext cx="1055533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FAF43-1430-4AA8-B4E8-963ABD93F905}"/>
                  </a:ext>
                </a:extLst>
              </p14:cNvPr>
              <p14:cNvContentPartPr/>
              <p14:nvPr/>
            </p14:nvContentPartPr>
            <p14:xfrm>
              <a:off x="5648520" y="3742720"/>
              <a:ext cx="3118320" cy="1012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FAF43-1430-4AA8-B4E8-963ABD93F90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630520" y="3725074"/>
                <a:ext cx="3153960" cy="10479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998017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98160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482520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96077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01545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359743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342845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593646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12060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51654</TotalTime>
  <Words>170</Words>
  <Application>Microsoft Office PowerPoint</Application>
  <PresentationFormat>On-screen Show (4:3)</PresentationFormat>
  <Paragraphs>133</Paragraphs>
  <Slides>120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120</vt:i4>
      </vt:variant>
    </vt:vector>
  </HeadingPairs>
  <TitlesOfParts>
    <vt:vector size="12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354</cp:revision>
  <dcterms:created xsi:type="dcterms:W3CDTF">2010-09-30T20:09:09Z</dcterms:created>
  <dcterms:modified xsi:type="dcterms:W3CDTF">2021-04-12T20:17:25Z</dcterms:modified>
</cp:coreProperties>
</file>